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808" r:id="rId5"/>
  </p:sldMasterIdLst>
  <p:notesMasterIdLst>
    <p:notesMasterId r:id="rId24"/>
  </p:notesMasterIdLst>
  <p:handoutMasterIdLst>
    <p:handoutMasterId r:id="rId25"/>
  </p:handoutMasterIdLst>
  <p:sldIdLst>
    <p:sldId id="838" r:id="rId6"/>
    <p:sldId id="817" r:id="rId7"/>
    <p:sldId id="381" r:id="rId8"/>
    <p:sldId id="913" r:id="rId9"/>
    <p:sldId id="384" r:id="rId10"/>
    <p:sldId id="914" r:id="rId11"/>
    <p:sldId id="931" r:id="rId12"/>
    <p:sldId id="911" r:id="rId13"/>
    <p:sldId id="918" r:id="rId14"/>
    <p:sldId id="386" r:id="rId15"/>
    <p:sldId id="889" r:id="rId16"/>
    <p:sldId id="936" r:id="rId17"/>
    <p:sldId id="932" r:id="rId18"/>
    <p:sldId id="933" r:id="rId19"/>
    <p:sldId id="399" r:id="rId20"/>
    <p:sldId id="934" r:id="rId21"/>
    <p:sldId id="935" r:id="rId22"/>
    <p:sldId id="892" r:id="rId23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3">
          <p15:clr>
            <a:srgbClr val="A4A3A4"/>
          </p15:clr>
        </p15:guide>
        <p15:guide id="2" orient="horz" pos="903">
          <p15:clr>
            <a:srgbClr val="A4A3A4"/>
          </p15:clr>
        </p15:guide>
        <p15:guide id="3" orient="horz" pos="3984" userDrawn="1">
          <p15:clr>
            <a:srgbClr val="A4A3A4"/>
          </p15:clr>
        </p15:guide>
        <p15:guide id="4" pos="326">
          <p15:clr>
            <a:srgbClr val="A4A3A4"/>
          </p15:clr>
        </p15:guide>
        <p15:guide id="5" pos="73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twin, Matthew" initials="BM" lastIdx="3" clrIdx="0">
    <p:extLst>
      <p:ext uri="{19B8F6BF-5375-455C-9EA6-DF929625EA0E}">
        <p15:presenceInfo xmlns:p15="http://schemas.microsoft.com/office/powerpoint/2012/main" userId="S::Matt.Botwin@us.dlapiper.com::5e8c9239-dd95-4ac3-9c78-3a5d834e858a" providerId="AD"/>
      </p:ext>
    </p:extLst>
  </p:cmAuthor>
  <p:cmAuthor id="2" name="Rosenbaum, Zach" initials="RZ" lastIdx="4" clrIdx="1">
    <p:extLst>
      <p:ext uri="{19B8F6BF-5375-455C-9EA6-DF929625EA0E}">
        <p15:presenceInfo xmlns:p15="http://schemas.microsoft.com/office/powerpoint/2012/main" userId="S::Zach.Rosenbaum@us.dlapiper.com::a6c1b19f-88ed-40b9-af2d-c092081abba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43F"/>
    <a:srgbClr val="8F526A"/>
    <a:srgbClr val="5E526A"/>
    <a:srgbClr val="89B4E8"/>
    <a:srgbClr val="152569"/>
    <a:srgbClr val="0E192B"/>
    <a:srgbClr val="0B1628"/>
    <a:srgbClr val="DD00FF"/>
    <a:srgbClr val="00DDFF"/>
    <a:srgbClr val="FFD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68"/>
    <p:restoredTop sz="90268" autoAdjust="0"/>
  </p:normalViewPr>
  <p:slideViewPr>
    <p:cSldViewPr snapToGrid="0">
      <p:cViewPr varScale="1">
        <p:scale>
          <a:sx n="64" d="100"/>
          <a:sy n="64" d="100"/>
        </p:scale>
        <p:origin x="684" y="32"/>
      </p:cViewPr>
      <p:guideLst>
        <p:guide orient="horz" pos="233"/>
        <p:guide orient="horz" pos="903"/>
        <p:guide orient="horz" pos="3984"/>
        <p:guide pos="326"/>
        <p:guide pos="735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hyperlink" Target="https://www.fcc.gov/space/transparency-initiative" TargetMode="External"/><Relationship Id="rId1" Type="http://schemas.openxmlformats.org/officeDocument/2006/relationships/hyperlink" Target="https://www.ecfr.gov/current/title-47/chapter-I/subchapter-B/part-25" TargetMode="Externa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30.svg"/><Relationship Id="rId2" Type="http://schemas.openxmlformats.org/officeDocument/2006/relationships/hyperlink" Target="https://www.nesdis.noaa.gov/about/regulatory-affairs/licensing/authorities" TargetMode="External"/><Relationship Id="rId1" Type="http://schemas.openxmlformats.org/officeDocument/2006/relationships/hyperlink" Target="http://prod.nesdis.acsitefactory.com/sites/g/files/anmtlf151/files/2021-08/15%20CFR%20Part%20960%20Regs%202020.pdf" TargetMode="External"/><Relationship Id="rId6" Type="http://schemas.openxmlformats.org/officeDocument/2006/relationships/image" Target="../media/image15.svg"/><Relationship Id="rId11" Type="http://schemas.openxmlformats.org/officeDocument/2006/relationships/image" Target="../media/image29.png"/><Relationship Id="rId5" Type="http://schemas.openxmlformats.org/officeDocument/2006/relationships/image" Target="../media/image14.png"/><Relationship Id="rId10" Type="http://schemas.openxmlformats.org/officeDocument/2006/relationships/image" Target="../media/image28.svg"/><Relationship Id="rId4" Type="http://schemas.openxmlformats.org/officeDocument/2006/relationships/image" Target="../media/image13.svg"/><Relationship Id="rId9" Type="http://schemas.openxmlformats.org/officeDocument/2006/relationships/image" Target="../media/image27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hyperlink" Target="https://www.ecfr.gov/current/title-47/chapter-I/subchapter-B/part-25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hyperlink" Target="https://www.fcc.gov/space/transparency-initiative" TargetMode="External"/><Relationship Id="rId9" Type="http://schemas.openxmlformats.org/officeDocument/2006/relationships/image" Target="../media/image18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hyperlink" Target="http://prod.nesdis.acsitefactory.com/sites/g/files/anmtlf151/files/2021-08/15%20CFR%20Part%20960%20Regs%202020.pdf" TargetMode="External"/><Relationship Id="rId7" Type="http://schemas.openxmlformats.org/officeDocument/2006/relationships/image" Target="../media/image16.png"/><Relationship Id="rId12" Type="http://schemas.openxmlformats.org/officeDocument/2006/relationships/image" Target="../media/image30.sv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5.svg"/><Relationship Id="rId11" Type="http://schemas.openxmlformats.org/officeDocument/2006/relationships/image" Target="../media/image29.png"/><Relationship Id="rId5" Type="http://schemas.openxmlformats.org/officeDocument/2006/relationships/image" Target="../media/image14.png"/><Relationship Id="rId10" Type="http://schemas.openxmlformats.org/officeDocument/2006/relationships/image" Target="../media/image28.svg"/><Relationship Id="rId4" Type="http://schemas.openxmlformats.org/officeDocument/2006/relationships/hyperlink" Target="https://www.nesdis.noaa.gov/about/regulatory-affairs/licensing/authorities" TargetMode="External"/><Relationship Id="rId9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E922C1-D279-4235-BF26-C07B2398F60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33E242-2F5B-4EE6-8B55-3606F9AC44F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hlinkClick xmlns:r="http://schemas.openxmlformats.org/officeDocument/2006/relationships" r:id="rId1"/>
            </a:rPr>
            <a:t>Rules</a:t>
          </a:r>
          <a:r>
            <a:rPr lang="en-US" dirty="0"/>
            <a:t> and resources </a:t>
          </a:r>
        </a:p>
      </dgm:t>
    </dgm:pt>
    <dgm:pt modelId="{8B9ECCD1-B113-4347-8000-A051D25DF9DD}" type="parTrans" cxnId="{C111C3F9-DC86-4D13-884F-C9A385DADB94}">
      <dgm:prSet/>
      <dgm:spPr/>
      <dgm:t>
        <a:bodyPr/>
        <a:lstStyle/>
        <a:p>
          <a:endParaRPr lang="en-US"/>
        </a:p>
      </dgm:t>
    </dgm:pt>
    <dgm:pt modelId="{9AF8A655-6EA0-4185-8819-2D92CED9E8E8}" type="sibTrans" cxnId="{C111C3F9-DC86-4D13-884F-C9A385DADB94}">
      <dgm:prSet/>
      <dgm:spPr/>
      <dgm:t>
        <a:bodyPr/>
        <a:lstStyle/>
        <a:p>
          <a:endParaRPr lang="en-US"/>
        </a:p>
      </dgm:t>
    </dgm:pt>
    <dgm:pt modelId="{2C5BD3CD-5355-4761-AC9A-375EB19A7FC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47 C.F.R. Part 5 (experimental) or 25 (commercial)</a:t>
          </a:r>
        </a:p>
      </dgm:t>
    </dgm:pt>
    <dgm:pt modelId="{B003CC3A-A3B8-43CA-9C1E-738ACAA42452}" type="parTrans" cxnId="{C142C329-A685-47D8-9679-1F1D6721C107}">
      <dgm:prSet/>
      <dgm:spPr/>
      <dgm:t>
        <a:bodyPr/>
        <a:lstStyle/>
        <a:p>
          <a:endParaRPr lang="en-US"/>
        </a:p>
      </dgm:t>
    </dgm:pt>
    <dgm:pt modelId="{D728662A-D077-4B54-9C83-0EE5E891A9E8}" type="sibTrans" cxnId="{C142C329-A685-47D8-9679-1F1D6721C107}">
      <dgm:prSet/>
      <dgm:spPr/>
      <dgm:t>
        <a:bodyPr/>
        <a:lstStyle/>
        <a:p>
          <a:endParaRPr lang="en-US"/>
        </a:p>
      </dgm:t>
    </dgm:pt>
    <dgm:pt modelId="{E9F02DE9-B9D4-429D-A1A7-EC7F6E72AA0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Space Bureau </a:t>
          </a:r>
          <a:r>
            <a:rPr lang="en-US" dirty="0">
              <a:hlinkClick xmlns:r="http://schemas.openxmlformats.org/officeDocument/2006/relationships" r:id="rId2"/>
            </a:rPr>
            <a:t>Transparency Initiative </a:t>
          </a:r>
          <a:endParaRPr lang="en-US" dirty="0"/>
        </a:p>
      </dgm:t>
    </dgm:pt>
    <dgm:pt modelId="{53BAC69C-3232-42B0-A476-A9BE1473088D}" type="parTrans" cxnId="{7E29D65D-BA02-4B01-B478-42A82194C95D}">
      <dgm:prSet/>
      <dgm:spPr/>
      <dgm:t>
        <a:bodyPr/>
        <a:lstStyle/>
        <a:p>
          <a:endParaRPr lang="en-US"/>
        </a:p>
      </dgm:t>
    </dgm:pt>
    <dgm:pt modelId="{8559CDA5-3936-4561-9267-FF6185112404}" type="sibTrans" cxnId="{7E29D65D-BA02-4B01-B478-42A82194C95D}">
      <dgm:prSet/>
      <dgm:spPr/>
      <dgm:t>
        <a:bodyPr/>
        <a:lstStyle/>
        <a:p>
          <a:endParaRPr lang="en-US"/>
        </a:p>
      </dgm:t>
    </dgm:pt>
    <dgm:pt modelId="{08BC0206-E544-4493-A177-723B267CC43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Availability of applications, licenses, and orders</a:t>
          </a:r>
        </a:p>
      </dgm:t>
    </dgm:pt>
    <dgm:pt modelId="{C19C2A10-9739-4667-AEDA-F38CB5CE0828}" type="parTrans" cxnId="{8994B9A5-2EC6-4557-990C-A26E174106FF}">
      <dgm:prSet/>
      <dgm:spPr/>
      <dgm:t>
        <a:bodyPr/>
        <a:lstStyle/>
        <a:p>
          <a:endParaRPr lang="en-US"/>
        </a:p>
      </dgm:t>
    </dgm:pt>
    <dgm:pt modelId="{7675CF6C-183C-444C-8493-B43AD2C5138F}" type="sibTrans" cxnId="{8994B9A5-2EC6-4557-990C-A26E174106FF}">
      <dgm:prSet/>
      <dgm:spPr/>
      <dgm:t>
        <a:bodyPr/>
        <a:lstStyle/>
        <a:p>
          <a:endParaRPr lang="en-US"/>
        </a:p>
      </dgm:t>
    </dgm:pt>
    <dgm:pt modelId="{02C4BC44-B519-4D63-ACA7-CD6A75985A9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What information should be provided?</a:t>
          </a:r>
        </a:p>
      </dgm:t>
    </dgm:pt>
    <dgm:pt modelId="{2B71F819-8FA7-445F-96A8-C779B0D08426}" type="parTrans" cxnId="{00216A3C-4EE3-4691-B922-354EB7CF733D}">
      <dgm:prSet/>
      <dgm:spPr/>
      <dgm:t>
        <a:bodyPr/>
        <a:lstStyle/>
        <a:p>
          <a:endParaRPr lang="en-US"/>
        </a:p>
      </dgm:t>
    </dgm:pt>
    <dgm:pt modelId="{8B161637-19A9-4693-B010-97F0B198B8AE}" type="sibTrans" cxnId="{00216A3C-4EE3-4691-B922-354EB7CF733D}">
      <dgm:prSet/>
      <dgm:spPr/>
      <dgm:t>
        <a:bodyPr/>
        <a:lstStyle/>
        <a:p>
          <a:endParaRPr lang="en-US"/>
        </a:p>
      </dgm:t>
    </dgm:pt>
    <dgm:pt modelId="{26C0E0DB-8AEF-46AC-A1D4-EBCBA56C499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Mission description</a:t>
          </a:r>
        </a:p>
      </dgm:t>
    </dgm:pt>
    <dgm:pt modelId="{64F80A1F-E6A5-491E-B98E-3293710F7B3B}" type="parTrans" cxnId="{A087E753-EB6A-49FA-AFDC-2CF8831F9A58}">
      <dgm:prSet/>
      <dgm:spPr/>
      <dgm:t>
        <a:bodyPr/>
        <a:lstStyle/>
        <a:p>
          <a:endParaRPr lang="en-US"/>
        </a:p>
      </dgm:t>
    </dgm:pt>
    <dgm:pt modelId="{6BEEB6A6-10D2-4E0A-BC39-EE4EE604C944}" type="sibTrans" cxnId="{A087E753-EB6A-49FA-AFDC-2CF8831F9A58}">
      <dgm:prSet/>
      <dgm:spPr/>
      <dgm:t>
        <a:bodyPr/>
        <a:lstStyle/>
        <a:p>
          <a:endParaRPr lang="en-US"/>
        </a:p>
      </dgm:t>
    </dgm:pt>
    <dgm:pt modelId="{EAA1EBD6-2DD2-4340-A641-FCB5AB28981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Timelines</a:t>
          </a:r>
        </a:p>
      </dgm:t>
    </dgm:pt>
    <dgm:pt modelId="{40970A6F-A596-4D33-85C1-B42B5F415836}" type="parTrans" cxnId="{F56AF2B1-C30E-4EFE-80E3-5D26CDB7397E}">
      <dgm:prSet/>
      <dgm:spPr/>
      <dgm:t>
        <a:bodyPr/>
        <a:lstStyle/>
        <a:p>
          <a:endParaRPr lang="en-US"/>
        </a:p>
      </dgm:t>
    </dgm:pt>
    <dgm:pt modelId="{038F722D-FBFA-4E6B-BFA8-233DFF71B686}" type="sibTrans" cxnId="{F56AF2B1-C30E-4EFE-80E3-5D26CDB7397E}">
      <dgm:prSet/>
      <dgm:spPr/>
      <dgm:t>
        <a:bodyPr/>
        <a:lstStyle/>
        <a:p>
          <a:endParaRPr lang="en-US"/>
        </a:p>
      </dgm:t>
    </dgm:pt>
    <dgm:pt modelId="{2A82C062-38B1-4535-9071-7991DB18A38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Ownership (10% or greater; foreign/domestic)</a:t>
          </a:r>
        </a:p>
      </dgm:t>
    </dgm:pt>
    <dgm:pt modelId="{08B5599A-4A28-4EDD-9AE2-E83D29212840}" type="parTrans" cxnId="{EA475AF6-FC0B-4548-8402-31F20B60D358}">
      <dgm:prSet/>
      <dgm:spPr/>
      <dgm:t>
        <a:bodyPr/>
        <a:lstStyle/>
        <a:p>
          <a:endParaRPr lang="en-US"/>
        </a:p>
      </dgm:t>
    </dgm:pt>
    <dgm:pt modelId="{713BA94B-0D9F-410A-986A-64A62B48D634}" type="sibTrans" cxnId="{EA475AF6-FC0B-4548-8402-31F20B60D358}">
      <dgm:prSet/>
      <dgm:spPr/>
      <dgm:t>
        <a:bodyPr/>
        <a:lstStyle/>
        <a:p>
          <a:endParaRPr lang="en-US"/>
        </a:p>
      </dgm:t>
    </dgm:pt>
    <dgm:pt modelId="{237B1744-6BFE-4B9A-9184-53D13F5C4B8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Key information assessed</a:t>
          </a:r>
        </a:p>
      </dgm:t>
    </dgm:pt>
    <dgm:pt modelId="{794F58FD-AB46-43AD-9129-184F833A1F74}" type="parTrans" cxnId="{081D0D57-1709-4700-956E-E2749BCE740D}">
      <dgm:prSet/>
      <dgm:spPr/>
      <dgm:t>
        <a:bodyPr/>
        <a:lstStyle/>
        <a:p>
          <a:endParaRPr lang="en-US"/>
        </a:p>
      </dgm:t>
    </dgm:pt>
    <dgm:pt modelId="{3EBDB287-FA6E-47FC-8E79-6CD82E3706FF}" type="sibTrans" cxnId="{081D0D57-1709-4700-956E-E2749BCE740D}">
      <dgm:prSet/>
      <dgm:spPr/>
      <dgm:t>
        <a:bodyPr/>
        <a:lstStyle/>
        <a:p>
          <a:endParaRPr lang="en-US"/>
        </a:p>
      </dgm:t>
    </dgm:pt>
    <dgm:pt modelId="{4704F4F9-9135-4F51-A71C-B9A6120BF22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Interference</a:t>
          </a:r>
        </a:p>
      </dgm:t>
    </dgm:pt>
    <dgm:pt modelId="{3036D20F-35CA-42BA-BA9D-B20E5F4357CD}" type="parTrans" cxnId="{0ADBDFD5-0B0D-481C-B57E-8DC6D8A91A5F}">
      <dgm:prSet/>
      <dgm:spPr/>
      <dgm:t>
        <a:bodyPr/>
        <a:lstStyle/>
        <a:p>
          <a:endParaRPr lang="en-US"/>
        </a:p>
      </dgm:t>
    </dgm:pt>
    <dgm:pt modelId="{3E3934E4-68E8-40B1-8063-E1D67BA748F9}" type="sibTrans" cxnId="{0ADBDFD5-0B0D-481C-B57E-8DC6D8A91A5F}">
      <dgm:prSet/>
      <dgm:spPr/>
      <dgm:t>
        <a:bodyPr/>
        <a:lstStyle/>
        <a:p>
          <a:endParaRPr lang="en-US"/>
        </a:p>
      </dgm:t>
    </dgm:pt>
    <dgm:pt modelId="{0FE24006-0758-45A4-A4D1-34C63FA14CB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Orbital debris mitigation</a:t>
          </a:r>
        </a:p>
      </dgm:t>
    </dgm:pt>
    <dgm:pt modelId="{8D14C74A-F328-47A6-8021-406091D4ADF0}" type="parTrans" cxnId="{A91F001A-5434-484B-9EE2-D53959EDF50E}">
      <dgm:prSet/>
      <dgm:spPr/>
      <dgm:t>
        <a:bodyPr/>
        <a:lstStyle/>
        <a:p>
          <a:endParaRPr lang="en-US"/>
        </a:p>
      </dgm:t>
    </dgm:pt>
    <dgm:pt modelId="{21A9F694-D725-4DF6-8991-BDFB1461BFD6}" type="sibTrans" cxnId="{A91F001A-5434-484B-9EE2-D53959EDF50E}">
      <dgm:prSet/>
      <dgm:spPr/>
      <dgm:t>
        <a:bodyPr/>
        <a:lstStyle/>
        <a:p>
          <a:endParaRPr lang="en-US"/>
        </a:p>
      </dgm:t>
    </dgm:pt>
    <dgm:pt modelId="{396E6BE0-F803-4F96-86B7-509109E48BD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Jurisdiction</a:t>
          </a:r>
        </a:p>
      </dgm:t>
    </dgm:pt>
    <dgm:pt modelId="{9D31683B-4C42-47E7-B599-E6A0D6B66224}" type="parTrans" cxnId="{1AF14E34-0B7B-4BDE-A7AE-25ACFC868F01}">
      <dgm:prSet/>
      <dgm:spPr/>
      <dgm:t>
        <a:bodyPr/>
        <a:lstStyle/>
        <a:p>
          <a:endParaRPr lang="en-US"/>
        </a:p>
      </dgm:t>
    </dgm:pt>
    <dgm:pt modelId="{68E55C4E-C456-401C-9B38-9BBBE0C99BCC}" type="sibTrans" cxnId="{1AF14E34-0B7B-4BDE-A7AE-25ACFC868F01}">
      <dgm:prSet/>
      <dgm:spPr/>
      <dgm:t>
        <a:bodyPr/>
        <a:lstStyle/>
        <a:p>
          <a:endParaRPr lang="en-US"/>
        </a:p>
      </dgm:t>
    </dgm:pt>
    <dgm:pt modelId="{FF179EC1-F266-4089-A311-ED4E0EC1326D}" type="pres">
      <dgm:prSet presAssocID="{96E922C1-D279-4235-BF26-C07B2398F601}" presName="root" presStyleCnt="0">
        <dgm:presLayoutVars>
          <dgm:dir/>
          <dgm:resizeHandles val="exact"/>
        </dgm:presLayoutVars>
      </dgm:prSet>
      <dgm:spPr/>
    </dgm:pt>
    <dgm:pt modelId="{397DCE3E-4F6C-407A-B83B-4C2ED2202733}" type="pres">
      <dgm:prSet presAssocID="{E433E242-2F5B-4EE6-8B55-3606F9AC44F7}" presName="compNode" presStyleCnt="0"/>
      <dgm:spPr/>
    </dgm:pt>
    <dgm:pt modelId="{3FCF73FF-4188-4C00-A71C-BA741A7B5C59}" type="pres">
      <dgm:prSet presAssocID="{E433E242-2F5B-4EE6-8B55-3606F9AC44F7}" presName="bgRect" presStyleLbl="bgShp" presStyleIdx="0" presStyleCnt="4"/>
      <dgm:spPr/>
    </dgm:pt>
    <dgm:pt modelId="{17FB3861-9E04-437F-96DA-0C004DF5EB71}" type="pres">
      <dgm:prSet presAssocID="{E433E242-2F5B-4EE6-8B55-3606F9AC44F7}" presName="iconRect" presStyleLbl="node1" presStyleIdx="0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4AAF0337-FFCD-4F81-999E-C64B50FDC724}" type="pres">
      <dgm:prSet presAssocID="{E433E242-2F5B-4EE6-8B55-3606F9AC44F7}" presName="spaceRect" presStyleCnt="0"/>
      <dgm:spPr/>
    </dgm:pt>
    <dgm:pt modelId="{0DC7B492-3BC0-4E8A-8B96-AC223306B5C6}" type="pres">
      <dgm:prSet presAssocID="{E433E242-2F5B-4EE6-8B55-3606F9AC44F7}" presName="parTx" presStyleLbl="revTx" presStyleIdx="0" presStyleCnt="7">
        <dgm:presLayoutVars>
          <dgm:chMax val="0"/>
          <dgm:chPref val="0"/>
        </dgm:presLayoutVars>
      </dgm:prSet>
      <dgm:spPr/>
    </dgm:pt>
    <dgm:pt modelId="{A6E80EDF-0EA2-464A-B973-875F761235B8}" type="pres">
      <dgm:prSet presAssocID="{E433E242-2F5B-4EE6-8B55-3606F9AC44F7}" presName="desTx" presStyleLbl="revTx" presStyleIdx="1" presStyleCnt="7">
        <dgm:presLayoutVars/>
      </dgm:prSet>
      <dgm:spPr/>
    </dgm:pt>
    <dgm:pt modelId="{0400E1DD-90CD-4C72-AFA0-6B99EBA79831}" type="pres">
      <dgm:prSet presAssocID="{9AF8A655-6EA0-4185-8819-2D92CED9E8E8}" presName="sibTrans" presStyleCnt="0"/>
      <dgm:spPr/>
    </dgm:pt>
    <dgm:pt modelId="{41131FF9-258C-4458-812F-E53BEBB6698E}" type="pres">
      <dgm:prSet presAssocID="{02C4BC44-B519-4D63-ACA7-CD6A75985A9C}" presName="compNode" presStyleCnt="0"/>
      <dgm:spPr/>
    </dgm:pt>
    <dgm:pt modelId="{58364B8E-4448-4339-AC8B-EDC856925DCD}" type="pres">
      <dgm:prSet presAssocID="{02C4BC44-B519-4D63-ACA7-CD6A75985A9C}" presName="bgRect" presStyleLbl="bgShp" presStyleIdx="1" presStyleCnt="4"/>
      <dgm:spPr/>
    </dgm:pt>
    <dgm:pt modelId="{B94717B7-B468-49DE-BA91-1D6E9CFD5C94}" type="pres">
      <dgm:prSet presAssocID="{02C4BC44-B519-4D63-ACA7-CD6A75985A9C}" presName="iconRect" presStyleLbl="node1" presStyleIdx="1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formation with solid fill"/>
        </a:ext>
      </dgm:extLst>
    </dgm:pt>
    <dgm:pt modelId="{9CE319FB-9246-4F1D-8F44-62866521A9F9}" type="pres">
      <dgm:prSet presAssocID="{02C4BC44-B519-4D63-ACA7-CD6A75985A9C}" presName="spaceRect" presStyleCnt="0"/>
      <dgm:spPr/>
    </dgm:pt>
    <dgm:pt modelId="{2A4C986B-8AFA-4B76-A847-71D0D218F939}" type="pres">
      <dgm:prSet presAssocID="{02C4BC44-B519-4D63-ACA7-CD6A75985A9C}" presName="parTx" presStyleLbl="revTx" presStyleIdx="2" presStyleCnt="7">
        <dgm:presLayoutVars>
          <dgm:chMax val="0"/>
          <dgm:chPref val="0"/>
        </dgm:presLayoutVars>
      </dgm:prSet>
      <dgm:spPr/>
    </dgm:pt>
    <dgm:pt modelId="{9DD4AB1B-3F86-46C3-B98C-66EBF0D1B522}" type="pres">
      <dgm:prSet presAssocID="{02C4BC44-B519-4D63-ACA7-CD6A75985A9C}" presName="desTx" presStyleLbl="revTx" presStyleIdx="3" presStyleCnt="7">
        <dgm:presLayoutVars/>
      </dgm:prSet>
      <dgm:spPr/>
    </dgm:pt>
    <dgm:pt modelId="{3AD21A23-B192-4667-89D1-FA0077F24BF5}" type="pres">
      <dgm:prSet presAssocID="{8B161637-19A9-4693-B010-97F0B198B8AE}" presName="sibTrans" presStyleCnt="0"/>
      <dgm:spPr/>
    </dgm:pt>
    <dgm:pt modelId="{E18802E6-2CE4-4255-AF6B-D036D99A9ABD}" type="pres">
      <dgm:prSet presAssocID="{237B1744-6BFE-4B9A-9184-53D13F5C4B8F}" presName="compNode" presStyleCnt="0"/>
      <dgm:spPr/>
    </dgm:pt>
    <dgm:pt modelId="{ADD21A84-97E8-4B21-BCEA-FE71D5F7AFA8}" type="pres">
      <dgm:prSet presAssocID="{237B1744-6BFE-4B9A-9184-53D13F5C4B8F}" presName="bgRect" presStyleLbl="bgShp" presStyleIdx="2" presStyleCnt="4"/>
      <dgm:spPr/>
    </dgm:pt>
    <dgm:pt modelId="{D8E05562-EF6B-4376-A5EF-1BE66A8556B8}" type="pres">
      <dgm:prSet presAssocID="{237B1744-6BFE-4B9A-9184-53D13F5C4B8F}" presName="iconRect" presStyleLbl="node1" presStyleIdx="2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rcles with arrows with solid fill"/>
        </a:ext>
      </dgm:extLst>
    </dgm:pt>
    <dgm:pt modelId="{8A3C7F8A-7C58-470B-8F8D-1F9551000CAC}" type="pres">
      <dgm:prSet presAssocID="{237B1744-6BFE-4B9A-9184-53D13F5C4B8F}" presName="spaceRect" presStyleCnt="0"/>
      <dgm:spPr/>
    </dgm:pt>
    <dgm:pt modelId="{BB78B5F2-8810-4E21-B7DC-C08B003B0CF6}" type="pres">
      <dgm:prSet presAssocID="{237B1744-6BFE-4B9A-9184-53D13F5C4B8F}" presName="parTx" presStyleLbl="revTx" presStyleIdx="4" presStyleCnt="7">
        <dgm:presLayoutVars>
          <dgm:chMax val="0"/>
          <dgm:chPref val="0"/>
        </dgm:presLayoutVars>
      </dgm:prSet>
      <dgm:spPr/>
    </dgm:pt>
    <dgm:pt modelId="{4686170B-890B-4417-9FDD-B4549649DFDB}" type="pres">
      <dgm:prSet presAssocID="{237B1744-6BFE-4B9A-9184-53D13F5C4B8F}" presName="desTx" presStyleLbl="revTx" presStyleIdx="5" presStyleCnt="7">
        <dgm:presLayoutVars/>
      </dgm:prSet>
      <dgm:spPr/>
    </dgm:pt>
    <dgm:pt modelId="{E59939AF-F28B-4266-A890-F9242D59E1CF}" type="pres">
      <dgm:prSet presAssocID="{3EBDB287-FA6E-47FC-8E79-6CD82E3706FF}" presName="sibTrans" presStyleCnt="0"/>
      <dgm:spPr/>
    </dgm:pt>
    <dgm:pt modelId="{507C2B37-2647-4B7E-98FF-A65604E3CF02}" type="pres">
      <dgm:prSet presAssocID="{396E6BE0-F803-4F96-86B7-509109E48BDC}" presName="compNode" presStyleCnt="0"/>
      <dgm:spPr/>
    </dgm:pt>
    <dgm:pt modelId="{AAE16EBE-3E31-4E2F-98B9-FD89D8FED2A3}" type="pres">
      <dgm:prSet presAssocID="{396E6BE0-F803-4F96-86B7-509109E48BDC}" presName="bgRect" presStyleLbl="bgShp" presStyleIdx="3" presStyleCnt="4" custLinFactNeighborX="-2365" custLinFactNeighborY="-1689"/>
      <dgm:spPr/>
    </dgm:pt>
    <dgm:pt modelId="{EB0C1916-3004-44BF-96FF-45CDCCADB7CB}" type="pres">
      <dgm:prSet presAssocID="{396E6BE0-F803-4F96-86B7-509109E48BDC}" presName="iconRect" presStyleLbl="node1" presStyleIdx="3" presStyleCnt="4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tellite with solid fill"/>
        </a:ext>
      </dgm:extLst>
    </dgm:pt>
    <dgm:pt modelId="{1C66376D-161E-4F40-9FCE-1F49879B3047}" type="pres">
      <dgm:prSet presAssocID="{396E6BE0-F803-4F96-86B7-509109E48BDC}" presName="spaceRect" presStyleCnt="0"/>
      <dgm:spPr/>
    </dgm:pt>
    <dgm:pt modelId="{212C1973-6B33-46C9-8592-CE90B30AD66B}" type="pres">
      <dgm:prSet presAssocID="{396E6BE0-F803-4F96-86B7-509109E48BDC}" presName="parTx" presStyleLbl="revTx" presStyleIdx="6" presStyleCnt="7" custScaleX="47315" custLinFactNeighborX="-26474" custLinFactNeighborY="-1886">
        <dgm:presLayoutVars>
          <dgm:chMax val="0"/>
          <dgm:chPref val="0"/>
        </dgm:presLayoutVars>
      </dgm:prSet>
      <dgm:spPr/>
    </dgm:pt>
  </dgm:ptLst>
  <dgm:cxnLst>
    <dgm:cxn modelId="{A91F001A-5434-484B-9EE2-D53959EDF50E}" srcId="{237B1744-6BFE-4B9A-9184-53D13F5C4B8F}" destId="{0FE24006-0758-45A4-A4D1-34C63FA14CBA}" srcOrd="1" destOrd="0" parTransId="{8D14C74A-F328-47A6-8021-406091D4ADF0}" sibTransId="{21A9F694-D725-4DF6-8991-BDFB1461BFD6}"/>
    <dgm:cxn modelId="{C142C329-A685-47D8-9679-1F1D6721C107}" srcId="{E433E242-2F5B-4EE6-8B55-3606F9AC44F7}" destId="{2C5BD3CD-5355-4761-AC9A-375EB19A7FC6}" srcOrd="0" destOrd="0" parTransId="{B003CC3A-A3B8-43CA-9C1E-738ACAA42452}" sibTransId="{D728662A-D077-4B54-9C83-0EE5E891A9E8}"/>
    <dgm:cxn modelId="{122FDE2B-A46E-4671-9328-DA9186D67754}" type="presOf" srcId="{2C5BD3CD-5355-4761-AC9A-375EB19A7FC6}" destId="{A6E80EDF-0EA2-464A-B973-875F761235B8}" srcOrd="0" destOrd="0" presId="urn:microsoft.com/office/officeart/2018/2/layout/IconVerticalSolidList"/>
    <dgm:cxn modelId="{1AF14E34-0B7B-4BDE-A7AE-25ACFC868F01}" srcId="{96E922C1-D279-4235-BF26-C07B2398F601}" destId="{396E6BE0-F803-4F96-86B7-509109E48BDC}" srcOrd="3" destOrd="0" parTransId="{9D31683B-4C42-47E7-B599-E6A0D6B66224}" sibTransId="{68E55C4E-C456-401C-9B38-9BBBE0C99BCC}"/>
    <dgm:cxn modelId="{00216A3C-4EE3-4691-B922-354EB7CF733D}" srcId="{96E922C1-D279-4235-BF26-C07B2398F601}" destId="{02C4BC44-B519-4D63-ACA7-CD6A75985A9C}" srcOrd="1" destOrd="0" parTransId="{2B71F819-8FA7-445F-96A8-C779B0D08426}" sibTransId="{8B161637-19A9-4693-B010-97F0B198B8AE}"/>
    <dgm:cxn modelId="{7E29D65D-BA02-4B01-B478-42A82194C95D}" srcId="{E433E242-2F5B-4EE6-8B55-3606F9AC44F7}" destId="{E9F02DE9-B9D4-429D-A1A7-EC7F6E72AA00}" srcOrd="1" destOrd="0" parTransId="{53BAC69C-3232-42B0-A476-A9BE1473088D}" sibTransId="{8559CDA5-3936-4561-9267-FF6185112404}"/>
    <dgm:cxn modelId="{6D9AAE4B-5FF7-434C-9FDA-C92AB4B097AF}" type="presOf" srcId="{EAA1EBD6-2DD2-4340-A641-FCB5AB289814}" destId="{9DD4AB1B-3F86-46C3-B98C-66EBF0D1B522}" srcOrd="0" destOrd="1" presId="urn:microsoft.com/office/officeart/2018/2/layout/IconVerticalSolidList"/>
    <dgm:cxn modelId="{5A2FF94D-C1B3-4A41-972E-BEDAFBAC34FF}" type="presOf" srcId="{0FE24006-0758-45A4-A4D1-34C63FA14CBA}" destId="{4686170B-890B-4417-9FDD-B4549649DFDB}" srcOrd="0" destOrd="1" presId="urn:microsoft.com/office/officeart/2018/2/layout/IconVerticalSolidList"/>
    <dgm:cxn modelId="{A087E753-EB6A-49FA-AFDC-2CF8831F9A58}" srcId="{02C4BC44-B519-4D63-ACA7-CD6A75985A9C}" destId="{26C0E0DB-8AEF-46AC-A1D4-EBCBA56C4993}" srcOrd="0" destOrd="0" parTransId="{64F80A1F-E6A5-491E-B98E-3293710F7B3B}" sibTransId="{6BEEB6A6-10D2-4E0A-BC39-EE4EE604C944}"/>
    <dgm:cxn modelId="{4C63AA76-8CB8-43FE-91A0-5D238CCEAA74}" type="presOf" srcId="{E9F02DE9-B9D4-429D-A1A7-EC7F6E72AA00}" destId="{A6E80EDF-0EA2-464A-B973-875F761235B8}" srcOrd="0" destOrd="1" presId="urn:microsoft.com/office/officeart/2018/2/layout/IconVerticalSolidList"/>
    <dgm:cxn modelId="{081D0D57-1709-4700-956E-E2749BCE740D}" srcId="{96E922C1-D279-4235-BF26-C07B2398F601}" destId="{237B1744-6BFE-4B9A-9184-53D13F5C4B8F}" srcOrd="2" destOrd="0" parTransId="{794F58FD-AB46-43AD-9129-184F833A1F74}" sibTransId="{3EBDB287-FA6E-47FC-8E79-6CD82E3706FF}"/>
    <dgm:cxn modelId="{6140EB7D-4608-42B8-8802-4A148CABA5CD}" type="presOf" srcId="{02C4BC44-B519-4D63-ACA7-CD6A75985A9C}" destId="{2A4C986B-8AFA-4B76-A847-71D0D218F939}" srcOrd="0" destOrd="0" presId="urn:microsoft.com/office/officeart/2018/2/layout/IconVerticalSolidList"/>
    <dgm:cxn modelId="{8994B9A5-2EC6-4557-990C-A26E174106FF}" srcId="{E433E242-2F5B-4EE6-8B55-3606F9AC44F7}" destId="{08BC0206-E544-4493-A177-723B267CC438}" srcOrd="2" destOrd="0" parTransId="{C19C2A10-9739-4667-AEDA-F38CB5CE0828}" sibTransId="{7675CF6C-183C-444C-8493-B43AD2C5138F}"/>
    <dgm:cxn modelId="{F56AF2B1-C30E-4EFE-80E3-5D26CDB7397E}" srcId="{02C4BC44-B519-4D63-ACA7-CD6A75985A9C}" destId="{EAA1EBD6-2DD2-4340-A641-FCB5AB289814}" srcOrd="1" destOrd="0" parTransId="{40970A6F-A596-4D33-85C1-B42B5F415836}" sibTransId="{038F722D-FBFA-4E6B-BFA8-233DFF71B686}"/>
    <dgm:cxn modelId="{8BF728B6-54C1-4AFE-857F-AD3ECC594BEA}" type="presOf" srcId="{4704F4F9-9135-4F51-A71C-B9A6120BF22F}" destId="{4686170B-890B-4417-9FDD-B4549649DFDB}" srcOrd="0" destOrd="0" presId="urn:microsoft.com/office/officeart/2018/2/layout/IconVerticalSolidList"/>
    <dgm:cxn modelId="{64C387B7-C8C4-4566-BEF2-AE6A45A62FC3}" type="presOf" srcId="{2A82C062-38B1-4535-9071-7991DB18A387}" destId="{9DD4AB1B-3F86-46C3-B98C-66EBF0D1B522}" srcOrd="0" destOrd="2" presId="urn:microsoft.com/office/officeart/2018/2/layout/IconVerticalSolidList"/>
    <dgm:cxn modelId="{E17E9EBE-455A-4520-BDCF-160A70406BA3}" type="presOf" srcId="{26C0E0DB-8AEF-46AC-A1D4-EBCBA56C4993}" destId="{9DD4AB1B-3F86-46C3-B98C-66EBF0D1B522}" srcOrd="0" destOrd="0" presId="urn:microsoft.com/office/officeart/2018/2/layout/IconVerticalSolidList"/>
    <dgm:cxn modelId="{0ADBDFD5-0B0D-481C-B57E-8DC6D8A91A5F}" srcId="{237B1744-6BFE-4B9A-9184-53D13F5C4B8F}" destId="{4704F4F9-9135-4F51-A71C-B9A6120BF22F}" srcOrd="0" destOrd="0" parTransId="{3036D20F-35CA-42BA-BA9D-B20E5F4357CD}" sibTransId="{3E3934E4-68E8-40B1-8063-E1D67BA748F9}"/>
    <dgm:cxn modelId="{3446EED5-7FE0-443B-A306-7F6974AAF4A3}" type="presOf" srcId="{E433E242-2F5B-4EE6-8B55-3606F9AC44F7}" destId="{0DC7B492-3BC0-4E8A-8B96-AC223306B5C6}" srcOrd="0" destOrd="0" presId="urn:microsoft.com/office/officeart/2018/2/layout/IconVerticalSolidList"/>
    <dgm:cxn modelId="{711AD3DB-2EC8-42E5-BF02-BEA82C04FA55}" type="presOf" srcId="{396E6BE0-F803-4F96-86B7-509109E48BDC}" destId="{212C1973-6B33-46C9-8592-CE90B30AD66B}" srcOrd="0" destOrd="0" presId="urn:microsoft.com/office/officeart/2018/2/layout/IconVerticalSolidList"/>
    <dgm:cxn modelId="{081D68E3-0FEC-49A0-BB00-25F64E49F64E}" type="presOf" srcId="{96E922C1-D279-4235-BF26-C07B2398F601}" destId="{FF179EC1-F266-4089-A311-ED4E0EC1326D}" srcOrd="0" destOrd="0" presId="urn:microsoft.com/office/officeart/2018/2/layout/IconVerticalSolidList"/>
    <dgm:cxn modelId="{973371EA-EB0B-4528-B4C8-5D23A872A63A}" type="presOf" srcId="{08BC0206-E544-4493-A177-723B267CC438}" destId="{A6E80EDF-0EA2-464A-B973-875F761235B8}" srcOrd="0" destOrd="2" presId="urn:microsoft.com/office/officeart/2018/2/layout/IconVerticalSolidList"/>
    <dgm:cxn modelId="{EA475AF6-FC0B-4548-8402-31F20B60D358}" srcId="{02C4BC44-B519-4D63-ACA7-CD6A75985A9C}" destId="{2A82C062-38B1-4535-9071-7991DB18A387}" srcOrd="2" destOrd="0" parTransId="{08B5599A-4A28-4EDD-9AE2-E83D29212840}" sibTransId="{713BA94B-0D9F-410A-986A-64A62B48D634}"/>
    <dgm:cxn modelId="{C111C3F9-DC86-4D13-884F-C9A385DADB94}" srcId="{96E922C1-D279-4235-BF26-C07B2398F601}" destId="{E433E242-2F5B-4EE6-8B55-3606F9AC44F7}" srcOrd="0" destOrd="0" parTransId="{8B9ECCD1-B113-4347-8000-A051D25DF9DD}" sibTransId="{9AF8A655-6EA0-4185-8819-2D92CED9E8E8}"/>
    <dgm:cxn modelId="{A3930EFB-4653-48FD-9BD3-8A58C8FA87AA}" type="presOf" srcId="{237B1744-6BFE-4B9A-9184-53D13F5C4B8F}" destId="{BB78B5F2-8810-4E21-B7DC-C08B003B0CF6}" srcOrd="0" destOrd="0" presId="urn:microsoft.com/office/officeart/2018/2/layout/IconVerticalSolidList"/>
    <dgm:cxn modelId="{481B7F0B-3540-40F5-B9A0-7CECFAE6E729}" type="presParOf" srcId="{FF179EC1-F266-4089-A311-ED4E0EC1326D}" destId="{397DCE3E-4F6C-407A-B83B-4C2ED2202733}" srcOrd="0" destOrd="0" presId="urn:microsoft.com/office/officeart/2018/2/layout/IconVerticalSolidList"/>
    <dgm:cxn modelId="{13C831AD-3222-47D0-B490-95F7635B6D7E}" type="presParOf" srcId="{397DCE3E-4F6C-407A-B83B-4C2ED2202733}" destId="{3FCF73FF-4188-4C00-A71C-BA741A7B5C59}" srcOrd="0" destOrd="0" presId="urn:microsoft.com/office/officeart/2018/2/layout/IconVerticalSolidList"/>
    <dgm:cxn modelId="{7098958B-1C24-4E67-8C4E-F5F6342D1230}" type="presParOf" srcId="{397DCE3E-4F6C-407A-B83B-4C2ED2202733}" destId="{17FB3861-9E04-437F-96DA-0C004DF5EB71}" srcOrd="1" destOrd="0" presId="urn:microsoft.com/office/officeart/2018/2/layout/IconVerticalSolidList"/>
    <dgm:cxn modelId="{278419C9-B661-4A56-8704-D5316BDF645A}" type="presParOf" srcId="{397DCE3E-4F6C-407A-B83B-4C2ED2202733}" destId="{4AAF0337-FFCD-4F81-999E-C64B50FDC724}" srcOrd="2" destOrd="0" presId="urn:microsoft.com/office/officeart/2018/2/layout/IconVerticalSolidList"/>
    <dgm:cxn modelId="{DE2E180F-595B-4ABE-B0DD-6014FE14BAF5}" type="presParOf" srcId="{397DCE3E-4F6C-407A-B83B-4C2ED2202733}" destId="{0DC7B492-3BC0-4E8A-8B96-AC223306B5C6}" srcOrd="3" destOrd="0" presId="urn:microsoft.com/office/officeart/2018/2/layout/IconVerticalSolidList"/>
    <dgm:cxn modelId="{78E2A0C0-807F-44C6-83CF-494B970D4E6B}" type="presParOf" srcId="{397DCE3E-4F6C-407A-B83B-4C2ED2202733}" destId="{A6E80EDF-0EA2-464A-B973-875F761235B8}" srcOrd="4" destOrd="0" presId="urn:microsoft.com/office/officeart/2018/2/layout/IconVerticalSolidList"/>
    <dgm:cxn modelId="{9451EDF3-09FA-4006-9413-9B01EEB4BCDA}" type="presParOf" srcId="{FF179EC1-F266-4089-A311-ED4E0EC1326D}" destId="{0400E1DD-90CD-4C72-AFA0-6B99EBA79831}" srcOrd="1" destOrd="0" presId="urn:microsoft.com/office/officeart/2018/2/layout/IconVerticalSolidList"/>
    <dgm:cxn modelId="{496BDB83-1AE3-41B8-9EC1-F8FD8F45FB4B}" type="presParOf" srcId="{FF179EC1-F266-4089-A311-ED4E0EC1326D}" destId="{41131FF9-258C-4458-812F-E53BEBB6698E}" srcOrd="2" destOrd="0" presId="urn:microsoft.com/office/officeart/2018/2/layout/IconVerticalSolidList"/>
    <dgm:cxn modelId="{9AC922AB-8453-4F9C-BC8D-A68B0840944D}" type="presParOf" srcId="{41131FF9-258C-4458-812F-E53BEBB6698E}" destId="{58364B8E-4448-4339-AC8B-EDC856925DCD}" srcOrd="0" destOrd="0" presId="urn:microsoft.com/office/officeart/2018/2/layout/IconVerticalSolidList"/>
    <dgm:cxn modelId="{CD897A15-FBDD-4A8D-BA63-E942736426E7}" type="presParOf" srcId="{41131FF9-258C-4458-812F-E53BEBB6698E}" destId="{B94717B7-B468-49DE-BA91-1D6E9CFD5C94}" srcOrd="1" destOrd="0" presId="urn:microsoft.com/office/officeart/2018/2/layout/IconVerticalSolidList"/>
    <dgm:cxn modelId="{6BB9B77A-AA61-4B50-9F80-43608D3CC23B}" type="presParOf" srcId="{41131FF9-258C-4458-812F-E53BEBB6698E}" destId="{9CE319FB-9246-4F1D-8F44-62866521A9F9}" srcOrd="2" destOrd="0" presId="urn:microsoft.com/office/officeart/2018/2/layout/IconVerticalSolidList"/>
    <dgm:cxn modelId="{AA4C157F-8F97-458E-A0B8-9826FBB7464B}" type="presParOf" srcId="{41131FF9-258C-4458-812F-E53BEBB6698E}" destId="{2A4C986B-8AFA-4B76-A847-71D0D218F939}" srcOrd="3" destOrd="0" presId="urn:microsoft.com/office/officeart/2018/2/layout/IconVerticalSolidList"/>
    <dgm:cxn modelId="{25E62021-01E0-4E8A-A308-8EAF83DD229D}" type="presParOf" srcId="{41131FF9-258C-4458-812F-E53BEBB6698E}" destId="{9DD4AB1B-3F86-46C3-B98C-66EBF0D1B522}" srcOrd="4" destOrd="0" presId="urn:microsoft.com/office/officeart/2018/2/layout/IconVerticalSolidList"/>
    <dgm:cxn modelId="{E0284846-BAA3-425F-B6AA-B8C761D97923}" type="presParOf" srcId="{FF179EC1-F266-4089-A311-ED4E0EC1326D}" destId="{3AD21A23-B192-4667-89D1-FA0077F24BF5}" srcOrd="3" destOrd="0" presId="urn:microsoft.com/office/officeart/2018/2/layout/IconVerticalSolidList"/>
    <dgm:cxn modelId="{0AB9B535-1D25-4EC4-ACD2-1138C9FC72BE}" type="presParOf" srcId="{FF179EC1-F266-4089-A311-ED4E0EC1326D}" destId="{E18802E6-2CE4-4255-AF6B-D036D99A9ABD}" srcOrd="4" destOrd="0" presId="urn:microsoft.com/office/officeart/2018/2/layout/IconVerticalSolidList"/>
    <dgm:cxn modelId="{64A8ADBB-C756-4AE0-B963-A23F3E5C572B}" type="presParOf" srcId="{E18802E6-2CE4-4255-AF6B-D036D99A9ABD}" destId="{ADD21A84-97E8-4B21-BCEA-FE71D5F7AFA8}" srcOrd="0" destOrd="0" presId="urn:microsoft.com/office/officeart/2018/2/layout/IconVerticalSolidList"/>
    <dgm:cxn modelId="{E2F91F9C-ECA6-4842-8792-4D393F836D46}" type="presParOf" srcId="{E18802E6-2CE4-4255-AF6B-D036D99A9ABD}" destId="{D8E05562-EF6B-4376-A5EF-1BE66A8556B8}" srcOrd="1" destOrd="0" presId="urn:microsoft.com/office/officeart/2018/2/layout/IconVerticalSolidList"/>
    <dgm:cxn modelId="{C62E794F-F6D4-4CC8-ACD6-619FAFC9115F}" type="presParOf" srcId="{E18802E6-2CE4-4255-AF6B-D036D99A9ABD}" destId="{8A3C7F8A-7C58-470B-8F8D-1F9551000CAC}" srcOrd="2" destOrd="0" presId="urn:microsoft.com/office/officeart/2018/2/layout/IconVerticalSolidList"/>
    <dgm:cxn modelId="{084F3686-D1E6-404A-9AA1-69DC3960AF1F}" type="presParOf" srcId="{E18802E6-2CE4-4255-AF6B-D036D99A9ABD}" destId="{BB78B5F2-8810-4E21-B7DC-C08B003B0CF6}" srcOrd="3" destOrd="0" presId="urn:microsoft.com/office/officeart/2018/2/layout/IconVerticalSolidList"/>
    <dgm:cxn modelId="{52E3E5E3-28A2-4211-B118-9E453F56824A}" type="presParOf" srcId="{E18802E6-2CE4-4255-AF6B-D036D99A9ABD}" destId="{4686170B-890B-4417-9FDD-B4549649DFDB}" srcOrd="4" destOrd="0" presId="urn:microsoft.com/office/officeart/2018/2/layout/IconVerticalSolidList"/>
    <dgm:cxn modelId="{EE5213FF-BAA3-4EBB-9D3B-9FADFD2F650D}" type="presParOf" srcId="{FF179EC1-F266-4089-A311-ED4E0EC1326D}" destId="{E59939AF-F28B-4266-A890-F9242D59E1CF}" srcOrd="5" destOrd="0" presId="urn:microsoft.com/office/officeart/2018/2/layout/IconVerticalSolidList"/>
    <dgm:cxn modelId="{B256F4ED-29F0-4B72-824A-3B4EE434C5F8}" type="presParOf" srcId="{FF179EC1-F266-4089-A311-ED4E0EC1326D}" destId="{507C2B37-2647-4B7E-98FF-A65604E3CF02}" srcOrd="6" destOrd="0" presId="urn:microsoft.com/office/officeart/2018/2/layout/IconVerticalSolidList"/>
    <dgm:cxn modelId="{3C00F746-1DCB-413B-A376-3501A9938A76}" type="presParOf" srcId="{507C2B37-2647-4B7E-98FF-A65604E3CF02}" destId="{AAE16EBE-3E31-4E2F-98B9-FD89D8FED2A3}" srcOrd="0" destOrd="0" presId="urn:microsoft.com/office/officeart/2018/2/layout/IconVerticalSolidList"/>
    <dgm:cxn modelId="{980C9449-0333-48A8-BEF1-CDE42DAA4ED8}" type="presParOf" srcId="{507C2B37-2647-4B7E-98FF-A65604E3CF02}" destId="{EB0C1916-3004-44BF-96FF-45CDCCADB7CB}" srcOrd="1" destOrd="0" presId="urn:microsoft.com/office/officeart/2018/2/layout/IconVerticalSolidList"/>
    <dgm:cxn modelId="{8D6FD3B8-4C40-49ED-8E70-EE783A01BDAB}" type="presParOf" srcId="{507C2B37-2647-4B7E-98FF-A65604E3CF02}" destId="{1C66376D-161E-4F40-9FCE-1F49879B3047}" srcOrd="2" destOrd="0" presId="urn:microsoft.com/office/officeart/2018/2/layout/IconVerticalSolidList"/>
    <dgm:cxn modelId="{06651B35-EB9B-4963-B996-5CA1F59769E1}" type="presParOf" srcId="{507C2B37-2647-4B7E-98FF-A65604E3CF02}" destId="{212C1973-6B33-46C9-8592-CE90B30AD66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E922C1-D279-4235-BF26-C07B2398F60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33E242-2F5B-4EE6-8B55-3606F9AC44F7}">
      <dgm:prSet/>
      <dgm:spPr/>
      <dgm:t>
        <a:bodyPr/>
        <a:lstStyle/>
        <a:p>
          <a:r>
            <a:rPr lang="en-US"/>
            <a:t>Part 25 – Standard </a:t>
          </a:r>
        </a:p>
      </dgm:t>
    </dgm:pt>
    <dgm:pt modelId="{8B9ECCD1-B113-4347-8000-A051D25DF9DD}" type="parTrans" cxnId="{C111C3F9-DC86-4D13-884F-C9A385DADB94}">
      <dgm:prSet/>
      <dgm:spPr/>
      <dgm:t>
        <a:bodyPr/>
        <a:lstStyle/>
        <a:p>
          <a:endParaRPr lang="en-US"/>
        </a:p>
      </dgm:t>
    </dgm:pt>
    <dgm:pt modelId="{9AF8A655-6EA0-4185-8819-2D92CED9E8E8}" type="sibTrans" cxnId="{C111C3F9-DC86-4D13-884F-C9A385DADB94}">
      <dgm:prSet/>
      <dgm:spPr/>
      <dgm:t>
        <a:bodyPr/>
        <a:lstStyle/>
        <a:p>
          <a:endParaRPr lang="en-US"/>
        </a:p>
      </dgm:t>
    </dgm:pt>
    <dgm:pt modelId="{2C5BD3CD-5355-4761-AC9A-375EB19A7FC6}">
      <dgm:prSet/>
      <dgm:spPr/>
      <dgm:t>
        <a:bodyPr/>
        <a:lstStyle/>
        <a:p>
          <a:r>
            <a:rPr lang="en-US"/>
            <a:t>Commercial </a:t>
          </a:r>
        </a:p>
        <a:p>
          <a:r>
            <a:rPr lang="en-US"/>
            <a:t>STA or conventional</a:t>
          </a:r>
        </a:p>
      </dgm:t>
    </dgm:pt>
    <dgm:pt modelId="{B003CC3A-A3B8-43CA-9C1E-738ACAA42452}" type="parTrans" cxnId="{C142C329-A685-47D8-9679-1F1D6721C107}">
      <dgm:prSet/>
      <dgm:spPr/>
      <dgm:t>
        <a:bodyPr/>
        <a:lstStyle/>
        <a:p>
          <a:endParaRPr lang="en-US"/>
        </a:p>
      </dgm:t>
    </dgm:pt>
    <dgm:pt modelId="{D728662A-D077-4B54-9C83-0EE5E891A9E8}" type="sibTrans" cxnId="{C142C329-A685-47D8-9679-1F1D6721C107}">
      <dgm:prSet/>
      <dgm:spPr/>
      <dgm:t>
        <a:bodyPr/>
        <a:lstStyle/>
        <a:p>
          <a:endParaRPr lang="en-US"/>
        </a:p>
      </dgm:t>
    </dgm:pt>
    <dgm:pt modelId="{02C4BC44-B519-4D63-ACA7-CD6A75985A9C}">
      <dgm:prSet/>
      <dgm:spPr/>
      <dgm:t>
        <a:bodyPr/>
        <a:lstStyle/>
        <a:p>
          <a:r>
            <a:rPr lang="en-US"/>
            <a:t>Part 25 – Small Satellite/Spacecraft</a:t>
          </a:r>
        </a:p>
      </dgm:t>
    </dgm:pt>
    <dgm:pt modelId="{2B71F819-8FA7-445F-96A8-C779B0D08426}" type="parTrans" cxnId="{00216A3C-4EE3-4691-B922-354EB7CF733D}">
      <dgm:prSet/>
      <dgm:spPr/>
      <dgm:t>
        <a:bodyPr/>
        <a:lstStyle/>
        <a:p>
          <a:endParaRPr lang="en-US"/>
        </a:p>
      </dgm:t>
    </dgm:pt>
    <dgm:pt modelId="{8B161637-19A9-4693-B010-97F0B198B8AE}" type="sibTrans" cxnId="{00216A3C-4EE3-4691-B922-354EB7CF733D}">
      <dgm:prSet/>
      <dgm:spPr/>
      <dgm:t>
        <a:bodyPr/>
        <a:lstStyle/>
        <a:p>
          <a:endParaRPr lang="en-US"/>
        </a:p>
      </dgm:t>
    </dgm:pt>
    <dgm:pt modelId="{26C0E0DB-8AEF-46AC-A1D4-EBCBA56C4993}">
      <dgm:prSet/>
      <dgm:spPr/>
      <dgm:t>
        <a:bodyPr/>
        <a:lstStyle/>
        <a:p>
          <a:r>
            <a:rPr lang="en-US"/>
            <a:t>Commercial </a:t>
          </a:r>
        </a:p>
        <a:p>
          <a:r>
            <a:rPr lang="en-US"/>
            <a:t>Conventional </a:t>
          </a:r>
        </a:p>
      </dgm:t>
    </dgm:pt>
    <dgm:pt modelId="{64F80A1F-E6A5-491E-B98E-3293710F7B3B}" type="parTrans" cxnId="{A087E753-EB6A-49FA-AFDC-2CF8831F9A58}">
      <dgm:prSet/>
      <dgm:spPr/>
      <dgm:t>
        <a:bodyPr/>
        <a:lstStyle/>
        <a:p>
          <a:endParaRPr lang="en-US"/>
        </a:p>
      </dgm:t>
    </dgm:pt>
    <dgm:pt modelId="{6BEEB6A6-10D2-4E0A-BC39-EE4EE604C944}" type="sibTrans" cxnId="{A087E753-EB6A-49FA-AFDC-2CF8831F9A58}">
      <dgm:prSet/>
      <dgm:spPr/>
      <dgm:t>
        <a:bodyPr/>
        <a:lstStyle/>
        <a:p>
          <a:endParaRPr lang="en-US"/>
        </a:p>
      </dgm:t>
    </dgm:pt>
    <dgm:pt modelId="{237B1744-6BFE-4B9A-9184-53D13F5C4B8F}">
      <dgm:prSet/>
      <dgm:spPr/>
      <dgm:t>
        <a:bodyPr/>
        <a:lstStyle/>
        <a:p>
          <a:r>
            <a:rPr lang="en-US"/>
            <a:t>Part 5 – Experimental 	</a:t>
          </a:r>
        </a:p>
      </dgm:t>
    </dgm:pt>
    <dgm:pt modelId="{794F58FD-AB46-43AD-9129-184F833A1F74}" type="parTrans" cxnId="{081D0D57-1709-4700-956E-E2749BCE740D}">
      <dgm:prSet/>
      <dgm:spPr/>
      <dgm:t>
        <a:bodyPr/>
        <a:lstStyle/>
        <a:p>
          <a:endParaRPr lang="en-US"/>
        </a:p>
      </dgm:t>
    </dgm:pt>
    <dgm:pt modelId="{3EBDB287-FA6E-47FC-8E79-6CD82E3706FF}" type="sibTrans" cxnId="{081D0D57-1709-4700-956E-E2749BCE740D}">
      <dgm:prSet/>
      <dgm:spPr/>
      <dgm:t>
        <a:bodyPr/>
        <a:lstStyle/>
        <a:p>
          <a:endParaRPr lang="en-US"/>
        </a:p>
      </dgm:t>
    </dgm:pt>
    <dgm:pt modelId="{4704F4F9-9135-4F51-A71C-B9A6120BF22F}">
      <dgm:prSet/>
      <dgm:spPr/>
      <dgm:t>
        <a:bodyPr/>
        <a:lstStyle/>
        <a:p>
          <a:r>
            <a:rPr lang="en-US"/>
            <a:t>Not for commercial purposes </a:t>
          </a:r>
        </a:p>
        <a:p>
          <a:r>
            <a:rPr lang="en-US"/>
            <a:t>STA* or conventional</a:t>
          </a:r>
        </a:p>
        <a:p>
          <a:r>
            <a:rPr lang="en-US"/>
            <a:t>NIB</a:t>
          </a:r>
        </a:p>
      </dgm:t>
    </dgm:pt>
    <dgm:pt modelId="{3036D20F-35CA-42BA-BA9D-B20E5F4357CD}" type="parTrans" cxnId="{0ADBDFD5-0B0D-481C-B57E-8DC6D8A91A5F}">
      <dgm:prSet/>
      <dgm:spPr/>
      <dgm:t>
        <a:bodyPr/>
        <a:lstStyle/>
        <a:p>
          <a:endParaRPr lang="en-US"/>
        </a:p>
      </dgm:t>
    </dgm:pt>
    <dgm:pt modelId="{3E3934E4-68E8-40B1-8063-E1D67BA748F9}" type="sibTrans" cxnId="{0ADBDFD5-0B0D-481C-B57E-8DC6D8A91A5F}">
      <dgm:prSet/>
      <dgm:spPr/>
      <dgm:t>
        <a:bodyPr/>
        <a:lstStyle/>
        <a:p>
          <a:endParaRPr lang="en-US"/>
        </a:p>
      </dgm:t>
    </dgm:pt>
    <dgm:pt modelId="{396E6BE0-F803-4F96-86B7-509109E48BDC}">
      <dgm:prSet/>
      <dgm:spPr/>
      <dgm:t>
        <a:bodyPr/>
        <a:lstStyle/>
        <a:p>
          <a:r>
            <a:rPr lang="en-US"/>
            <a:t>ITU Filing  </a:t>
          </a:r>
        </a:p>
      </dgm:t>
    </dgm:pt>
    <dgm:pt modelId="{9D31683B-4C42-47E7-B599-E6A0D6B66224}" type="parTrans" cxnId="{1AF14E34-0B7B-4BDE-A7AE-25ACFC868F01}">
      <dgm:prSet/>
      <dgm:spPr/>
      <dgm:t>
        <a:bodyPr/>
        <a:lstStyle/>
        <a:p>
          <a:endParaRPr lang="en-US"/>
        </a:p>
      </dgm:t>
    </dgm:pt>
    <dgm:pt modelId="{68E55C4E-C456-401C-9B38-9BBBE0C99BCC}" type="sibTrans" cxnId="{1AF14E34-0B7B-4BDE-A7AE-25ACFC868F01}">
      <dgm:prSet/>
      <dgm:spPr/>
      <dgm:t>
        <a:bodyPr/>
        <a:lstStyle/>
        <a:p>
          <a:endParaRPr lang="en-US"/>
        </a:p>
      </dgm:t>
    </dgm:pt>
    <dgm:pt modelId="{FF179EC1-F266-4089-A311-ED4E0EC1326D}" type="pres">
      <dgm:prSet presAssocID="{96E922C1-D279-4235-BF26-C07B2398F601}" presName="root" presStyleCnt="0">
        <dgm:presLayoutVars>
          <dgm:dir/>
          <dgm:resizeHandles val="exact"/>
        </dgm:presLayoutVars>
      </dgm:prSet>
      <dgm:spPr/>
    </dgm:pt>
    <dgm:pt modelId="{397DCE3E-4F6C-407A-B83B-4C2ED2202733}" type="pres">
      <dgm:prSet presAssocID="{E433E242-2F5B-4EE6-8B55-3606F9AC44F7}" presName="compNode" presStyleCnt="0"/>
      <dgm:spPr/>
    </dgm:pt>
    <dgm:pt modelId="{3FCF73FF-4188-4C00-A71C-BA741A7B5C59}" type="pres">
      <dgm:prSet presAssocID="{E433E242-2F5B-4EE6-8B55-3606F9AC44F7}" presName="bgRect" presStyleLbl="bgShp" presStyleIdx="0" presStyleCnt="4"/>
      <dgm:spPr/>
    </dgm:pt>
    <dgm:pt modelId="{17FB3861-9E04-437F-96DA-0C004DF5EB71}" type="pres">
      <dgm:prSet presAssocID="{E433E242-2F5B-4EE6-8B55-3606F9AC44F7}" presName="iconRect" presStyleLbl="node1" presStyleIdx="0" presStyleCnt="4"/>
      <dgm:spPr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cket with solid fill"/>
        </a:ext>
      </dgm:extLst>
    </dgm:pt>
    <dgm:pt modelId="{4AAF0337-FFCD-4F81-999E-C64B50FDC724}" type="pres">
      <dgm:prSet presAssocID="{E433E242-2F5B-4EE6-8B55-3606F9AC44F7}" presName="spaceRect" presStyleCnt="0"/>
      <dgm:spPr/>
    </dgm:pt>
    <dgm:pt modelId="{0DC7B492-3BC0-4E8A-8B96-AC223306B5C6}" type="pres">
      <dgm:prSet presAssocID="{E433E242-2F5B-4EE6-8B55-3606F9AC44F7}" presName="parTx" presStyleLbl="revTx" presStyleIdx="0" presStyleCnt="7">
        <dgm:presLayoutVars>
          <dgm:chMax val="0"/>
          <dgm:chPref val="0"/>
        </dgm:presLayoutVars>
      </dgm:prSet>
      <dgm:spPr/>
    </dgm:pt>
    <dgm:pt modelId="{A6E80EDF-0EA2-464A-B973-875F761235B8}" type="pres">
      <dgm:prSet presAssocID="{E433E242-2F5B-4EE6-8B55-3606F9AC44F7}" presName="desTx" presStyleLbl="revTx" presStyleIdx="1" presStyleCnt="7">
        <dgm:presLayoutVars/>
      </dgm:prSet>
      <dgm:spPr/>
    </dgm:pt>
    <dgm:pt modelId="{0400E1DD-90CD-4C72-AFA0-6B99EBA79831}" type="pres">
      <dgm:prSet presAssocID="{9AF8A655-6EA0-4185-8819-2D92CED9E8E8}" presName="sibTrans" presStyleCnt="0"/>
      <dgm:spPr/>
    </dgm:pt>
    <dgm:pt modelId="{41131FF9-258C-4458-812F-E53BEBB6698E}" type="pres">
      <dgm:prSet presAssocID="{02C4BC44-B519-4D63-ACA7-CD6A75985A9C}" presName="compNode" presStyleCnt="0"/>
      <dgm:spPr/>
    </dgm:pt>
    <dgm:pt modelId="{58364B8E-4448-4339-AC8B-EDC856925DCD}" type="pres">
      <dgm:prSet presAssocID="{02C4BC44-B519-4D63-ACA7-CD6A75985A9C}" presName="bgRect" presStyleLbl="bgShp" presStyleIdx="1" presStyleCnt="4"/>
      <dgm:spPr/>
    </dgm:pt>
    <dgm:pt modelId="{B94717B7-B468-49DE-BA91-1D6E9CFD5C94}" type="pres">
      <dgm:prSet presAssocID="{02C4BC44-B519-4D63-ACA7-CD6A75985A9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cket with solid fill"/>
        </a:ext>
      </dgm:extLst>
    </dgm:pt>
    <dgm:pt modelId="{9CE319FB-9246-4F1D-8F44-62866521A9F9}" type="pres">
      <dgm:prSet presAssocID="{02C4BC44-B519-4D63-ACA7-CD6A75985A9C}" presName="spaceRect" presStyleCnt="0"/>
      <dgm:spPr/>
    </dgm:pt>
    <dgm:pt modelId="{2A4C986B-8AFA-4B76-A847-71D0D218F939}" type="pres">
      <dgm:prSet presAssocID="{02C4BC44-B519-4D63-ACA7-CD6A75985A9C}" presName="parTx" presStyleLbl="revTx" presStyleIdx="2" presStyleCnt="7">
        <dgm:presLayoutVars>
          <dgm:chMax val="0"/>
          <dgm:chPref val="0"/>
        </dgm:presLayoutVars>
      </dgm:prSet>
      <dgm:spPr/>
    </dgm:pt>
    <dgm:pt modelId="{9DD4AB1B-3F86-46C3-B98C-66EBF0D1B522}" type="pres">
      <dgm:prSet presAssocID="{02C4BC44-B519-4D63-ACA7-CD6A75985A9C}" presName="desTx" presStyleLbl="revTx" presStyleIdx="3" presStyleCnt="7">
        <dgm:presLayoutVars/>
      </dgm:prSet>
      <dgm:spPr/>
    </dgm:pt>
    <dgm:pt modelId="{3AD21A23-B192-4667-89D1-FA0077F24BF5}" type="pres">
      <dgm:prSet presAssocID="{8B161637-19A9-4693-B010-97F0B198B8AE}" presName="sibTrans" presStyleCnt="0"/>
      <dgm:spPr/>
    </dgm:pt>
    <dgm:pt modelId="{E18802E6-2CE4-4255-AF6B-D036D99A9ABD}" type="pres">
      <dgm:prSet presAssocID="{237B1744-6BFE-4B9A-9184-53D13F5C4B8F}" presName="compNode" presStyleCnt="0"/>
      <dgm:spPr/>
    </dgm:pt>
    <dgm:pt modelId="{ADD21A84-97E8-4B21-BCEA-FE71D5F7AFA8}" type="pres">
      <dgm:prSet presAssocID="{237B1744-6BFE-4B9A-9184-53D13F5C4B8F}" presName="bgRect" presStyleLbl="bgShp" presStyleIdx="2" presStyleCnt="4"/>
      <dgm:spPr/>
    </dgm:pt>
    <dgm:pt modelId="{D8E05562-EF6B-4376-A5EF-1BE66A8556B8}" type="pres">
      <dgm:prSet presAssocID="{237B1744-6BFE-4B9A-9184-53D13F5C4B8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lien Face with solid fill"/>
        </a:ext>
      </dgm:extLst>
    </dgm:pt>
    <dgm:pt modelId="{8A3C7F8A-7C58-470B-8F8D-1F9551000CAC}" type="pres">
      <dgm:prSet presAssocID="{237B1744-6BFE-4B9A-9184-53D13F5C4B8F}" presName="spaceRect" presStyleCnt="0"/>
      <dgm:spPr/>
    </dgm:pt>
    <dgm:pt modelId="{BB78B5F2-8810-4E21-B7DC-C08B003B0CF6}" type="pres">
      <dgm:prSet presAssocID="{237B1744-6BFE-4B9A-9184-53D13F5C4B8F}" presName="parTx" presStyleLbl="revTx" presStyleIdx="4" presStyleCnt="7">
        <dgm:presLayoutVars>
          <dgm:chMax val="0"/>
          <dgm:chPref val="0"/>
        </dgm:presLayoutVars>
      </dgm:prSet>
      <dgm:spPr/>
    </dgm:pt>
    <dgm:pt modelId="{4686170B-890B-4417-9FDD-B4549649DFDB}" type="pres">
      <dgm:prSet presAssocID="{237B1744-6BFE-4B9A-9184-53D13F5C4B8F}" presName="desTx" presStyleLbl="revTx" presStyleIdx="5" presStyleCnt="7">
        <dgm:presLayoutVars/>
      </dgm:prSet>
      <dgm:spPr/>
    </dgm:pt>
    <dgm:pt modelId="{E59939AF-F28B-4266-A890-F9242D59E1CF}" type="pres">
      <dgm:prSet presAssocID="{3EBDB287-FA6E-47FC-8E79-6CD82E3706FF}" presName="sibTrans" presStyleCnt="0"/>
      <dgm:spPr/>
    </dgm:pt>
    <dgm:pt modelId="{507C2B37-2647-4B7E-98FF-A65604E3CF02}" type="pres">
      <dgm:prSet presAssocID="{396E6BE0-F803-4F96-86B7-509109E48BDC}" presName="compNode" presStyleCnt="0"/>
      <dgm:spPr/>
    </dgm:pt>
    <dgm:pt modelId="{AAE16EBE-3E31-4E2F-98B9-FD89D8FED2A3}" type="pres">
      <dgm:prSet presAssocID="{396E6BE0-F803-4F96-86B7-509109E48BDC}" presName="bgRect" presStyleLbl="bgShp" presStyleIdx="3" presStyleCnt="4" custLinFactNeighborX="-2365" custLinFactNeighborY="-1689"/>
      <dgm:spPr/>
    </dgm:pt>
    <dgm:pt modelId="{EB0C1916-3004-44BF-96FF-45CDCCADB7CB}" type="pres">
      <dgm:prSet presAssocID="{396E6BE0-F803-4F96-86B7-509109E48BD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obe with solid fill"/>
        </a:ext>
      </dgm:extLst>
    </dgm:pt>
    <dgm:pt modelId="{1C66376D-161E-4F40-9FCE-1F49879B3047}" type="pres">
      <dgm:prSet presAssocID="{396E6BE0-F803-4F96-86B7-509109E48BDC}" presName="spaceRect" presStyleCnt="0"/>
      <dgm:spPr/>
    </dgm:pt>
    <dgm:pt modelId="{212C1973-6B33-46C9-8592-CE90B30AD66B}" type="pres">
      <dgm:prSet presAssocID="{396E6BE0-F803-4F96-86B7-509109E48BDC}" presName="parTx" presStyleLbl="revTx" presStyleIdx="6" presStyleCnt="7" custScaleX="47315" custLinFactNeighborX="-26474" custLinFactNeighborY="-1886">
        <dgm:presLayoutVars>
          <dgm:chMax val="0"/>
          <dgm:chPref val="0"/>
        </dgm:presLayoutVars>
      </dgm:prSet>
      <dgm:spPr/>
    </dgm:pt>
  </dgm:ptLst>
  <dgm:cxnLst>
    <dgm:cxn modelId="{E4E67104-5CA2-4CA0-9E23-523576ECC94D}" type="presOf" srcId="{26C0E0DB-8AEF-46AC-A1D4-EBCBA56C4993}" destId="{9DD4AB1B-3F86-46C3-B98C-66EBF0D1B522}" srcOrd="0" destOrd="0" presId="urn:microsoft.com/office/officeart/2018/2/layout/IconVerticalSolidList"/>
    <dgm:cxn modelId="{7CE8FB13-33DA-4048-ACB7-9D0D56BB66AA}" type="presOf" srcId="{96E922C1-D279-4235-BF26-C07B2398F601}" destId="{FF179EC1-F266-4089-A311-ED4E0EC1326D}" srcOrd="0" destOrd="0" presId="urn:microsoft.com/office/officeart/2018/2/layout/IconVerticalSolidList"/>
    <dgm:cxn modelId="{73CC9817-4840-4178-B2E3-2E53C3C987A1}" type="presOf" srcId="{E433E242-2F5B-4EE6-8B55-3606F9AC44F7}" destId="{0DC7B492-3BC0-4E8A-8B96-AC223306B5C6}" srcOrd="0" destOrd="0" presId="urn:microsoft.com/office/officeart/2018/2/layout/IconVerticalSolidList"/>
    <dgm:cxn modelId="{078D3D21-65C5-40B8-B9F2-73B55EBD8CBB}" type="presOf" srcId="{4704F4F9-9135-4F51-A71C-B9A6120BF22F}" destId="{4686170B-890B-4417-9FDD-B4549649DFDB}" srcOrd="0" destOrd="0" presId="urn:microsoft.com/office/officeart/2018/2/layout/IconVerticalSolidList"/>
    <dgm:cxn modelId="{C142C329-A685-47D8-9679-1F1D6721C107}" srcId="{E433E242-2F5B-4EE6-8B55-3606F9AC44F7}" destId="{2C5BD3CD-5355-4761-AC9A-375EB19A7FC6}" srcOrd="0" destOrd="0" parTransId="{B003CC3A-A3B8-43CA-9C1E-738ACAA42452}" sibTransId="{D728662A-D077-4B54-9C83-0EE5E891A9E8}"/>
    <dgm:cxn modelId="{1AF14E34-0B7B-4BDE-A7AE-25ACFC868F01}" srcId="{96E922C1-D279-4235-BF26-C07B2398F601}" destId="{396E6BE0-F803-4F96-86B7-509109E48BDC}" srcOrd="3" destOrd="0" parTransId="{9D31683B-4C42-47E7-B599-E6A0D6B66224}" sibTransId="{68E55C4E-C456-401C-9B38-9BBBE0C99BCC}"/>
    <dgm:cxn modelId="{00216A3C-4EE3-4691-B922-354EB7CF733D}" srcId="{96E922C1-D279-4235-BF26-C07B2398F601}" destId="{02C4BC44-B519-4D63-ACA7-CD6A75985A9C}" srcOrd="1" destOrd="0" parTransId="{2B71F819-8FA7-445F-96A8-C779B0D08426}" sibTransId="{8B161637-19A9-4693-B010-97F0B198B8AE}"/>
    <dgm:cxn modelId="{A087E753-EB6A-49FA-AFDC-2CF8831F9A58}" srcId="{02C4BC44-B519-4D63-ACA7-CD6A75985A9C}" destId="{26C0E0DB-8AEF-46AC-A1D4-EBCBA56C4993}" srcOrd="0" destOrd="0" parTransId="{64F80A1F-E6A5-491E-B98E-3293710F7B3B}" sibTransId="{6BEEB6A6-10D2-4E0A-BC39-EE4EE604C944}"/>
    <dgm:cxn modelId="{081D0D57-1709-4700-956E-E2749BCE740D}" srcId="{96E922C1-D279-4235-BF26-C07B2398F601}" destId="{237B1744-6BFE-4B9A-9184-53D13F5C4B8F}" srcOrd="2" destOrd="0" parTransId="{794F58FD-AB46-43AD-9129-184F833A1F74}" sibTransId="{3EBDB287-FA6E-47FC-8E79-6CD82E3706FF}"/>
    <dgm:cxn modelId="{BC360693-74F4-41D0-9685-F799F1FABEB6}" type="presOf" srcId="{2C5BD3CD-5355-4761-AC9A-375EB19A7FC6}" destId="{A6E80EDF-0EA2-464A-B973-875F761235B8}" srcOrd="0" destOrd="0" presId="urn:microsoft.com/office/officeart/2018/2/layout/IconVerticalSolidList"/>
    <dgm:cxn modelId="{CEFA6594-DDC4-4E34-A760-52826C4F4E80}" type="presOf" srcId="{02C4BC44-B519-4D63-ACA7-CD6A75985A9C}" destId="{2A4C986B-8AFA-4B76-A847-71D0D218F939}" srcOrd="0" destOrd="0" presId="urn:microsoft.com/office/officeart/2018/2/layout/IconVerticalSolidList"/>
    <dgm:cxn modelId="{B7F9BE9E-A5C7-4C51-9C27-BDA69B9599CB}" type="presOf" srcId="{396E6BE0-F803-4F96-86B7-509109E48BDC}" destId="{212C1973-6B33-46C9-8592-CE90B30AD66B}" srcOrd="0" destOrd="0" presId="urn:microsoft.com/office/officeart/2018/2/layout/IconVerticalSolidList"/>
    <dgm:cxn modelId="{0ADBDFD5-0B0D-481C-B57E-8DC6D8A91A5F}" srcId="{237B1744-6BFE-4B9A-9184-53D13F5C4B8F}" destId="{4704F4F9-9135-4F51-A71C-B9A6120BF22F}" srcOrd="0" destOrd="0" parTransId="{3036D20F-35CA-42BA-BA9D-B20E5F4357CD}" sibTransId="{3E3934E4-68E8-40B1-8063-E1D67BA748F9}"/>
    <dgm:cxn modelId="{C9B3FBF8-73CF-4739-9898-79CDA82852FC}" type="presOf" srcId="{237B1744-6BFE-4B9A-9184-53D13F5C4B8F}" destId="{BB78B5F2-8810-4E21-B7DC-C08B003B0CF6}" srcOrd="0" destOrd="0" presId="urn:microsoft.com/office/officeart/2018/2/layout/IconVerticalSolidList"/>
    <dgm:cxn modelId="{C111C3F9-DC86-4D13-884F-C9A385DADB94}" srcId="{96E922C1-D279-4235-BF26-C07B2398F601}" destId="{E433E242-2F5B-4EE6-8B55-3606F9AC44F7}" srcOrd="0" destOrd="0" parTransId="{8B9ECCD1-B113-4347-8000-A051D25DF9DD}" sibTransId="{9AF8A655-6EA0-4185-8819-2D92CED9E8E8}"/>
    <dgm:cxn modelId="{8E3E0817-47F6-4688-B134-BCE6FDCC6A52}" type="presParOf" srcId="{FF179EC1-F266-4089-A311-ED4E0EC1326D}" destId="{397DCE3E-4F6C-407A-B83B-4C2ED2202733}" srcOrd="0" destOrd="0" presId="urn:microsoft.com/office/officeart/2018/2/layout/IconVerticalSolidList"/>
    <dgm:cxn modelId="{F656C362-E83E-4DF7-914F-2A49D62DD4CA}" type="presParOf" srcId="{397DCE3E-4F6C-407A-B83B-4C2ED2202733}" destId="{3FCF73FF-4188-4C00-A71C-BA741A7B5C59}" srcOrd="0" destOrd="0" presId="urn:microsoft.com/office/officeart/2018/2/layout/IconVerticalSolidList"/>
    <dgm:cxn modelId="{1B366B78-5141-4445-9A38-8CDBF6170A64}" type="presParOf" srcId="{397DCE3E-4F6C-407A-B83B-4C2ED2202733}" destId="{17FB3861-9E04-437F-96DA-0C004DF5EB71}" srcOrd="1" destOrd="0" presId="urn:microsoft.com/office/officeart/2018/2/layout/IconVerticalSolidList"/>
    <dgm:cxn modelId="{6683C3F2-0673-435F-9EDC-04EEB476CA08}" type="presParOf" srcId="{397DCE3E-4F6C-407A-B83B-4C2ED2202733}" destId="{4AAF0337-FFCD-4F81-999E-C64B50FDC724}" srcOrd="2" destOrd="0" presId="urn:microsoft.com/office/officeart/2018/2/layout/IconVerticalSolidList"/>
    <dgm:cxn modelId="{91F15950-BB2B-4071-BEB8-17C4633B39DE}" type="presParOf" srcId="{397DCE3E-4F6C-407A-B83B-4C2ED2202733}" destId="{0DC7B492-3BC0-4E8A-8B96-AC223306B5C6}" srcOrd="3" destOrd="0" presId="urn:microsoft.com/office/officeart/2018/2/layout/IconVerticalSolidList"/>
    <dgm:cxn modelId="{E8E84D6F-8E65-46E5-B4CC-82F3C54D392B}" type="presParOf" srcId="{397DCE3E-4F6C-407A-B83B-4C2ED2202733}" destId="{A6E80EDF-0EA2-464A-B973-875F761235B8}" srcOrd="4" destOrd="0" presId="urn:microsoft.com/office/officeart/2018/2/layout/IconVerticalSolidList"/>
    <dgm:cxn modelId="{34EF7A3B-300A-437B-8023-23C843EF5CF4}" type="presParOf" srcId="{FF179EC1-F266-4089-A311-ED4E0EC1326D}" destId="{0400E1DD-90CD-4C72-AFA0-6B99EBA79831}" srcOrd="1" destOrd="0" presId="urn:microsoft.com/office/officeart/2018/2/layout/IconVerticalSolidList"/>
    <dgm:cxn modelId="{0A8DF58C-E8EF-469A-99BA-7FA077E21AA3}" type="presParOf" srcId="{FF179EC1-F266-4089-A311-ED4E0EC1326D}" destId="{41131FF9-258C-4458-812F-E53BEBB6698E}" srcOrd="2" destOrd="0" presId="urn:microsoft.com/office/officeart/2018/2/layout/IconVerticalSolidList"/>
    <dgm:cxn modelId="{5D0CA6F9-85B2-4958-A293-8C4CF7ADFB1F}" type="presParOf" srcId="{41131FF9-258C-4458-812F-E53BEBB6698E}" destId="{58364B8E-4448-4339-AC8B-EDC856925DCD}" srcOrd="0" destOrd="0" presId="urn:microsoft.com/office/officeart/2018/2/layout/IconVerticalSolidList"/>
    <dgm:cxn modelId="{EA899495-7F7B-4240-BE9C-E5AC44A5E96B}" type="presParOf" srcId="{41131FF9-258C-4458-812F-E53BEBB6698E}" destId="{B94717B7-B468-49DE-BA91-1D6E9CFD5C94}" srcOrd="1" destOrd="0" presId="urn:microsoft.com/office/officeart/2018/2/layout/IconVerticalSolidList"/>
    <dgm:cxn modelId="{E2A26CEF-E54F-44EF-8FB4-795C32A060A8}" type="presParOf" srcId="{41131FF9-258C-4458-812F-E53BEBB6698E}" destId="{9CE319FB-9246-4F1D-8F44-62866521A9F9}" srcOrd="2" destOrd="0" presId="urn:microsoft.com/office/officeart/2018/2/layout/IconVerticalSolidList"/>
    <dgm:cxn modelId="{2B3804E9-22B0-431A-9855-50F5E3FBD7E9}" type="presParOf" srcId="{41131FF9-258C-4458-812F-E53BEBB6698E}" destId="{2A4C986B-8AFA-4B76-A847-71D0D218F939}" srcOrd="3" destOrd="0" presId="urn:microsoft.com/office/officeart/2018/2/layout/IconVerticalSolidList"/>
    <dgm:cxn modelId="{AAF735FF-839A-4FDA-B0CF-F76F35AD6480}" type="presParOf" srcId="{41131FF9-258C-4458-812F-E53BEBB6698E}" destId="{9DD4AB1B-3F86-46C3-B98C-66EBF0D1B522}" srcOrd="4" destOrd="0" presId="urn:microsoft.com/office/officeart/2018/2/layout/IconVerticalSolidList"/>
    <dgm:cxn modelId="{D095B5B8-B89A-442B-A5CD-B5A5163BBDE6}" type="presParOf" srcId="{FF179EC1-F266-4089-A311-ED4E0EC1326D}" destId="{3AD21A23-B192-4667-89D1-FA0077F24BF5}" srcOrd="3" destOrd="0" presId="urn:microsoft.com/office/officeart/2018/2/layout/IconVerticalSolidList"/>
    <dgm:cxn modelId="{0F4612E5-4F3C-44FD-852B-C6540FD839BD}" type="presParOf" srcId="{FF179EC1-F266-4089-A311-ED4E0EC1326D}" destId="{E18802E6-2CE4-4255-AF6B-D036D99A9ABD}" srcOrd="4" destOrd="0" presId="urn:microsoft.com/office/officeart/2018/2/layout/IconVerticalSolidList"/>
    <dgm:cxn modelId="{93610798-359F-48B0-8165-A209689A18A6}" type="presParOf" srcId="{E18802E6-2CE4-4255-AF6B-D036D99A9ABD}" destId="{ADD21A84-97E8-4B21-BCEA-FE71D5F7AFA8}" srcOrd="0" destOrd="0" presId="urn:microsoft.com/office/officeart/2018/2/layout/IconVerticalSolidList"/>
    <dgm:cxn modelId="{E449E2FA-8286-44E0-A0E0-7F023FA49694}" type="presParOf" srcId="{E18802E6-2CE4-4255-AF6B-D036D99A9ABD}" destId="{D8E05562-EF6B-4376-A5EF-1BE66A8556B8}" srcOrd="1" destOrd="0" presId="urn:microsoft.com/office/officeart/2018/2/layout/IconVerticalSolidList"/>
    <dgm:cxn modelId="{DB520675-5FB1-4DD5-A337-11ED32A0D195}" type="presParOf" srcId="{E18802E6-2CE4-4255-AF6B-D036D99A9ABD}" destId="{8A3C7F8A-7C58-470B-8F8D-1F9551000CAC}" srcOrd="2" destOrd="0" presId="urn:microsoft.com/office/officeart/2018/2/layout/IconVerticalSolidList"/>
    <dgm:cxn modelId="{7A0F3B67-6800-4B18-869F-7DDA175FE18F}" type="presParOf" srcId="{E18802E6-2CE4-4255-AF6B-D036D99A9ABD}" destId="{BB78B5F2-8810-4E21-B7DC-C08B003B0CF6}" srcOrd="3" destOrd="0" presId="urn:microsoft.com/office/officeart/2018/2/layout/IconVerticalSolidList"/>
    <dgm:cxn modelId="{73CE065B-F0D0-4302-975B-0BFE37D14CF3}" type="presParOf" srcId="{E18802E6-2CE4-4255-AF6B-D036D99A9ABD}" destId="{4686170B-890B-4417-9FDD-B4549649DFDB}" srcOrd="4" destOrd="0" presId="urn:microsoft.com/office/officeart/2018/2/layout/IconVerticalSolidList"/>
    <dgm:cxn modelId="{62883B23-470B-4DD6-823A-39FCCAD98017}" type="presParOf" srcId="{FF179EC1-F266-4089-A311-ED4E0EC1326D}" destId="{E59939AF-F28B-4266-A890-F9242D59E1CF}" srcOrd="5" destOrd="0" presId="urn:microsoft.com/office/officeart/2018/2/layout/IconVerticalSolidList"/>
    <dgm:cxn modelId="{31514325-DB4C-4D8B-B14D-2E369F78D2A5}" type="presParOf" srcId="{FF179EC1-F266-4089-A311-ED4E0EC1326D}" destId="{507C2B37-2647-4B7E-98FF-A65604E3CF02}" srcOrd="6" destOrd="0" presId="urn:microsoft.com/office/officeart/2018/2/layout/IconVerticalSolidList"/>
    <dgm:cxn modelId="{8C6F01FA-6054-47E5-82DC-D95E807512D1}" type="presParOf" srcId="{507C2B37-2647-4B7E-98FF-A65604E3CF02}" destId="{AAE16EBE-3E31-4E2F-98B9-FD89D8FED2A3}" srcOrd="0" destOrd="0" presId="urn:microsoft.com/office/officeart/2018/2/layout/IconVerticalSolidList"/>
    <dgm:cxn modelId="{51079D0C-261D-4605-AADF-EA6371577788}" type="presParOf" srcId="{507C2B37-2647-4B7E-98FF-A65604E3CF02}" destId="{EB0C1916-3004-44BF-96FF-45CDCCADB7CB}" srcOrd="1" destOrd="0" presId="urn:microsoft.com/office/officeart/2018/2/layout/IconVerticalSolidList"/>
    <dgm:cxn modelId="{CC04A64B-B749-4640-95C2-FD50093C3B3E}" type="presParOf" srcId="{507C2B37-2647-4B7E-98FF-A65604E3CF02}" destId="{1C66376D-161E-4F40-9FCE-1F49879B3047}" srcOrd="2" destOrd="0" presId="urn:microsoft.com/office/officeart/2018/2/layout/IconVerticalSolidList"/>
    <dgm:cxn modelId="{6FF87516-0402-4A68-A1C4-842DB93DCC18}" type="presParOf" srcId="{507C2B37-2647-4B7E-98FF-A65604E3CF02}" destId="{212C1973-6B33-46C9-8592-CE90B30AD66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F69445-4038-49CC-BFAB-4BB3AC3E6015}" type="doc">
      <dgm:prSet loTypeId="urn:microsoft.com/office/officeart/2005/8/layout/process4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917260B1-D100-4900-82A5-D56E84045F5E}">
      <dgm:prSet phldrT="[Text]"/>
      <dgm:spPr/>
      <dgm:t>
        <a:bodyPr/>
        <a:lstStyle/>
        <a:p>
          <a:r>
            <a:rPr lang="en-US" dirty="0"/>
            <a:t>Step 1: Application is Filed</a:t>
          </a:r>
        </a:p>
      </dgm:t>
    </dgm:pt>
    <dgm:pt modelId="{05287B4E-CF9B-4DF9-8691-914018E8D293}" type="parTrans" cxnId="{0F88A790-87E9-4CB6-8B1B-2D0BA1C74B67}">
      <dgm:prSet/>
      <dgm:spPr/>
      <dgm:t>
        <a:bodyPr/>
        <a:lstStyle/>
        <a:p>
          <a:endParaRPr lang="en-US"/>
        </a:p>
      </dgm:t>
    </dgm:pt>
    <dgm:pt modelId="{F79CC478-A6F9-4A21-9CD1-3B21EA406090}" type="sibTrans" cxnId="{0F88A790-87E9-4CB6-8B1B-2D0BA1C74B67}">
      <dgm:prSet/>
      <dgm:spPr/>
      <dgm:t>
        <a:bodyPr/>
        <a:lstStyle/>
        <a:p>
          <a:endParaRPr lang="en-US"/>
        </a:p>
      </dgm:t>
    </dgm:pt>
    <dgm:pt modelId="{FE899214-D410-435B-89F4-F6D18A2FEAD0}">
      <dgm:prSet phldrT="[Text]"/>
      <dgm:spPr/>
      <dgm:t>
        <a:bodyPr/>
        <a:lstStyle/>
        <a:p>
          <a:r>
            <a:rPr lang="en-US"/>
            <a:t>File all required application materials, including ITU documents</a:t>
          </a:r>
        </a:p>
      </dgm:t>
    </dgm:pt>
    <dgm:pt modelId="{B38B2013-0CE3-4B56-A4F8-DF2AC1BA0579}" type="parTrans" cxnId="{E941CC7A-0433-4609-AE1E-EE69BC26213D}">
      <dgm:prSet/>
      <dgm:spPr/>
      <dgm:t>
        <a:bodyPr/>
        <a:lstStyle/>
        <a:p>
          <a:endParaRPr lang="en-US"/>
        </a:p>
      </dgm:t>
    </dgm:pt>
    <dgm:pt modelId="{551BDBE5-E2D2-4453-9FE8-81BF7214FEA0}" type="sibTrans" cxnId="{E941CC7A-0433-4609-AE1E-EE69BC26213D}">
      <dgm:prSet/>
      <dgm:spPr/>
      <dgm:t>
        <a:bodyPr/>
        <a:lstStyle/>
        <a:p>
          <a:endParaRPr lang="en-US"/>
        </a:p>
      </dgm:t>
    </dgm:pt>
    <dgm:pt modelId="{253DFEB5-5D1D-46DB-905D-DFC67FBB54A6}">
      <dgm:prSet phldrT="[Text]"/>
      <dgm:spPr/>
      <dgm:t>
        <a:bodyPr/>
        <a:lstStyle/>
        <a:p>
          <a:r>
            <a:rPr lang="en-US" dirty="0"/>
            <a:t>Pay application fee on CORES</a:t>
          </a:r>
        </a:p>
      </dgm:t>
    </dgm:pt>
    <dgm:pt modelId="{8FFBB2D1-6E16-46BB-910C-1EE9AD7403FE}" type="parTrans" cxnId="{2DB1D04A-BB06-42ED-99FA-94B67CFC3988}">
      <dgm:prSet/>
      <dgm:spPr/>
      <dgm:t>
        <a:bodyPr/>
        <a:lstStyle/>
        <a:p>
          <a:endParaRPr lang="en-US"/>
        </a:p>
      </dgm:t>
    </dgm:pt>
    <dgm:pt modelId="{F6D1886E-64D5-48C3-9238-7CD6A0D401E4}" type="sibTrans" cxnId="{2DB1D04A-BB06-42ED-99FA-94B67CFC3988}">
      <dgm:prSet/>
      <dgm:spPr/>
      <dgm:t>
        <a:bodyPr/>
        <a:lstStyle/>
        <a:p>
          <a:endParaRPr lang="en-US"/>
        </a:p>
      </dgm:t>
    </dgm:pt>
    <dgm:pt modelId="{C4252769-AE89-43D0-981D-5809C21F9468}">
      <dgm:prSet phldrT="[Text]"/>
      <dgm:spPr/>
      <dgm:t>
        <a:bodyPr/>
        <a:lstStyle/>
        <a:p>
          <a:r>
            <a:rPr lang="en-US"/>
            <a:t>Step 2: Public Notice (Commercial Licenses); Post-Filing Advocacy</a:t>
          </a:r>
        </a:p>
      </dgm:t>
    </dgm:pt>
    <dgm:pt modelId="{21DFF501-AA98-4BB5-AEC5-62A48F305FA0}" type="parTrans" cxnId="{E49E6171-D708-416A-842B-A6D7D2B08361}">
      <dgm:prSet/>
      <dgm:spPr/>
      <dgm:t>
        <a:bodyPr/>
        <a:lstStyle/>
        <a:p>
          <a:endParaRPr lang="en-US"/>
        </a:p>
      </dgm:t>
    </dgm:pt>
    <dgm:pt modelId="{6AB3544C-CACD-4179-A8B5-3D275BFA9FE0}" type="sibTrans" cxnId="{E49E6171-D708-416A-842B-A6D7D2B08361}">
      <dgm:prSet/>
      <dgm:spPr/>
      <dgm:t>
        <a:bodyPr/>
        <a:lstStyle/>
        <a:p>
          <a:endParaRPr lang="en-US"/>
        </a:p>
      </dgm:t>
    </dgm:pt>
    <dgm:pt modelId="{BEA1A8D8-6302-4DD1-8E80-304345DE242E}">
      <dgm:prSet phldrT="[Text]"/>
      <dgm:spPr/>
      <dgm:t>
        <a:bodyPr/>
        <a:lstStyle/>
        <a:p>
          <a:r>
            <a:rPr lang="en-US"/>
            <a:t>Commercial filings generally to be put on 30-day Public Notice once filing deemed complete. Parties may file objections during this time. Certain STAs do not require Public Notice.</a:t>
          </a:r>
        </a:p>
      </dgm:t>
    </dgm:pt>
    <dgm:pt modelId="{1DB4E958-6BEC-496D-87AB-A7A18AA3D14A}" type="parTrans" cxnId="{E2DD2225-0723-4813-9247-4AB853EAB80E}">
      <dgm:prSet/>
      <dgm:spPr/>
      <dgm:t>
        <a:bodyPr/>
        <a:lstStyle/>
        <a:p>
          <a:endParaRPr lang="en-US"/>
        </a:p>
      </dgm:t>
    </dgm:pt>
    <dgm:pt modelId="{39BF3042-5236-4711-95AB-8060EE4E840D}" type="sibTrans" cxnId="{E2DD2225-0723-4813-9247-4AB853EAB80E}">
      <dgm:prSet/>
      <dgm:spPr/>
      <dgm:t>
        <a:bodyPr/>
        <a:lstStyle/>
        <a:p>
          <a:endParaRPr lang="en-US"/>
        </a:p>
      </dgm:t>
    </dgm:pt>
    <dgm:pt modelId="{D8062775-54B7-402D-8D4B-85D132255330}">
      <dgm:prSet phldrT="[Text]"/>
      <dgm:spPr/>
      <dgm:t>
        <a:bodyPr/>
        <a:lstStyle/>
        <a:p>
          <a:r>
            <a:rPr lang="en-US" dirty="0"/>
            <a:t>After filing, answer FCC questions.</a:t>
          </a:r>
        </a:p>
      </dgm:t>
    </dgm:pt>
    <dgm:pt modelId="{914FAD5C-999B-4983-AEFF-66C2C8B0FD89}" type="parTrans" cxnId="{EEA5F3A8-609C-4EBC-B8FA-A23E75AEE151}">
      <dgm:prSet/>
      <dgm:spPr/>
      <dgm:t>
        <a:bodyPr/>
        <a:lstStyle/>
        <a:p>
          <a:endParaRPr lang="en-US"/>
        </a:p>
      </dgm:t>
    </dgm:pt>
    <dgm:pt modelId="{A62B0EE7-D39B-4BA4-A72F-7F6F479359CB}" type="sibTrans" cxnId="{EEA5F3A8-609C-4EBC-B8FA-A23E75AEE151}">
      <dgm:prSet/>
      <dgm:spPr/>
      <dgm:t>
        <a:bodyPr/>
        <a:lstStyle/>
        <a:p>
          <a:endParaRPr lang="en-US"/>
        </a:p>
      </dgm:t>
    </dgm:pt>
    <dgm:pt modelId="{481E47D0-13EC-445D-B325-259DD6A3ACCA}">
      <dgm:prSet phldrT="[Text]"/>
      <dgm:spPr/>
      <dgm:t>
        <a:bodyPr/>
        <a:lstStyle/>
        <a:p>
          <a:r>
            <a:rPr lang="en-US" dirty="0"/>
            <a:t>Step 3: Frequency Information Sharing (Federal Spectrum)</a:t>
          </a:r>
        </a:p>
      </dgm:t>
    </dgm:pt>
    <dgm:pt modelId="{56F493BB-17B1-4FC5-860C-E0CBC8DF216E}" type="parTrans" cxnId="{76A0996E-1646-4F9C-A88B-5A6E356E49D6}">
      <dgm:prSet/>
      <dgm:spPr/>
      <dgm:t>
        <a:bodyPr/>
        <a:lstStyle/>
        <a:p>
          <a:endParaRPr lang="en-US"/>
        </a:p>
      </dgm:t>
    </dgm:pt>
    <dgm:pt modelId="{5255004A-C2D4-4651-B119-92ED50B7EFC6}" type="sibTrans" cxnId="{76A0996E-1646-4F9C-A88B-5A6E356E49D6}">
      <dgm:prSet/>
      <dgm:spPr/>
      <dgm:t>
        <a:bodyPr/>
        <a:lstStyle/>
        <a:p>
          <a:endParaRPr lang="en-US"/>
        </a:p>
      </dgm:t>
    </dgm:pt>
    <dgm:pt modelId="{B3D991CD-9107-4CBB-B429-12FD7E2C5CFA}">
      <dgm:prSet phldrT="[Text]"/>
      <dgm:spPr/>
      <dgm:t>
        <a:bodyPr/>
        <a:lstStyle/>
        <a:p>
          <a:r>
            <a:rPr lang="en-US" dirty="0"/>
            <a:t>If using spectrum shared with federal operators, coordinate use with spectrum managers for concurrence on spectrum use</a:t>
          </a:r>
        </a:p>
      </dgm:t>
    </dgm:pt>
    <dgm:pt modelId="{C38ADCA9-8086-41C9-9A9A-7FCB4F8EB414}" type="parTrans" cxnId="{42D5CEEB-FCD7-4144-BC18-6F54E6161BFF}">
      <dgm:prSet/>
      <dgm:spPr/>
      <dgm:t>
        <a:bodyPr/>
        <a:lstStyle/>
        <a:p>
          <a:endParaRPr lang="en-US"/>
        </a:p>
      </dgm:t>
    </dgm:pt>
    <dgm:pt modelId="{0BF5769F-5511-447A-9F59-6AC63DB79882}" type="sibTrans" cxnId="{42D5CEEB-FCD7-4144-BC18-6F54E6161BFF}">
      <dgm:prSet/>
      <dgm:spPr/>
      <dgm:t>
        <a:bodyPr/>
        <a:lstStyle/>
        <a:p>
          <a:endParaRPr lang="en-US"/>
        </a:p>
      </dgm:t>
    </dgm:pt>
    <dgm:pt modelId="{413218C7-09E8-40FC-ADFD-324DFBA51A47}" type="pres">
      <dgm:prSet presAssocID="{EBF69445-4038-49CC-BFAB-4BB3AC3E6015}" presName="Name0" presStyleCnt="0">
        <dgm:presLayoutVars>
          <dgm:dir/>
          <dgm:animLvl val="lvl"/>
          <dgm:resizeHandles val="exact"/>
        </dgm:presLayoutVars>
      </dgm:prSet>
      <dgm:spPr/>
    </dgm:pt>
    <dgm:pt modelId="{15F44BDB-159F-4F84-BAE2-81A34D944848}" type="pres">
      <dgm:prSet presAssocID="{481E47D0-13EC-445D-B325-259DD6A3ACCA}" presName="boxAndChildren" presStyleCnt="0"/>
      <dgm:spPr/>
    </dgm:pt>
    <dgm:pt modelId="{F6D0A767-FADB-4193-BE9A-3411D3660A42}" type="pres">
      <dgm:prSet presAssocID="{481E47D0-13EC-445D-B325-259DD6A3ACCA}" presName="parentTextBox" presStyleLbl="node1" presStyleIdx="0" presStyleCnt="3"/>
      <dgm:spPr/>
    </dgm:pt>
    <dgm:pt modelId="{C8A50683-5588-4BDA-9962-33A77D2B06A6}" type="pres">
      <dgm:prSet presAssocID="{481E47D0-13EC-445D-B325-259DD6A3ACCA}" presName="entireBox" presStyleLbl="node1" presStyleIdx="0" presStyleCnt="3"/>
      <dgm:spPr/>
    </dgm:pt>
    <dgm:pt modelId="{CB6ADBDE-B1E2-488A-85BE-D4B59A05C2B5}" type="pres">
      <dgm:prSet presAssocID="{481E47D0-13EC-445D-B325-259DD6A3ACCA}" presName="descendantBox" presStyleCnt="0"/>
      <dgm:spPr/>
    </dgm:pt>
    <dgm:pt modelId="{088A2072-B6F3-4F5E-8C9D-97E7F5BF47F7}" type="pres">
      <dgm:prSet presAssocID="{B3D991CD-9107-4CBB-B429-12FD7E2C5CFA}" presName="childTextBox" presStyleLbl="fgAccFollowNode1" presStyleIdx="0" presStyleCnt="5">
        <dgm:presLayoutVars>
          <dgm:bulletEnabled val="1"/>
        </dgm:presLayoutVars>
      </dgm:prSet>
      <dgm:spPr/>
    </dgm:pt>
    <dgm:pt modelId="{425A6AED-2A00-4616-82C5-8AA2C69CA0A4}" type="pres">
      <dgm:prSet presAssocID="{6AB3544C-CACD-4179-A8B5-3D275BFA9FE0}" presName="sp" presStyleCnt="0"/>
      <dgm:spPr/>
    </dgm:pt>
    <dgm:pt modelId="{C96C8C27-A1AA-4C57-A5EF-0F5FC5E93A73}" type="pres">
      <dgm:prSet presAssocID="{C4252769-AE89-43D0-981D-5809C21F9468}" presName="arrowAndChildren" presStyleCnt="0"/>
      <dgm:spPr/>
    </dgm:pt>
    <dgm:pt modelId="{8D612BDC-55FB-4509-9906-9BEE806F8F2C}" type="pres">
      <dgm:prSet presAssocID="{C4252769-AE89-43D0-981D-5809C21F9468}" presName="parentTextArrow" presStyleLbl="node1" presStyleIdx="0" presStyleCnt="3"/>
      <dgm:spPr/>
    </dgm:pt>
    <dgm:pt modelId="{0363EA18-D3CF-44BC-B10D-716BB0890ACD}" type="pres">
      <dgm:prSet presAssocID="{C4252769-AE89-43D0-981D-5809C21F9468}" presName="arrow" presStyleLbl="node1" presStyleIdx="1" presStyleCnt="3"/>
      <dgm:spPr/>
    </dgm:pt>
    <dgm:pt modelId="{6A9BE0E1-1D7F-4A5B-957F-CA4DB85DD7F0}" type="pres">
      <dgm:prSet presAssocID="{C4252769-AE89-43D0-981D-5809C21F9468}" presName="descendantArrow" presStyleCnt="0"/>
      <dgm:spPr/>
    </dgm:pt>
    <dgm:pt modelId="{520A54BA-1F5C-45C0-986A-6EF83D09808F}" type="pres">
      <dgm:prSet presAssocID="{BEA1A8D8-6302-4DD1-8E80-304345DE242E}" presName="childTextArrow" presStyleLbl="fgAccFollowNode1" presStyleIdx="1" presStyleCnt="5">
        <dgm:presLayoutVars>
          <dgm:bulletEnabled val="1"/>
        </dgm:presLayoutVars>
      </dgm:prSet>
      <dgm:spPr/>
    </dgm:pt>
    <dgm:pt modelId="{CD5EAE4C-BE80-4F72-9162-FD1BD25DDBB3}" type="pres">
      <dgm:prSet presAssocID="{D8062775-54B7-402D-8D4B-85D132255330}" presName="childTextArrow" presStyleLbl="fgAccFollowNode1" presStyleIdx="2" presStyleCnt="5">
        <dgm:presLayoutVars>
          <dgm:bulletEnabled val="1"/>
        </dgm:presLayoutVars>
      </dgm:prSet>
      <dgm:spPr/>
    </dgm:pt>
    <dgm:pt modelId="{F7B5CB21-7EAF-4959-BA36-001C80D58C63}" type="pres">
      <dgm:prSet presAssocID="{F79CC478-A6F9-4A21-9CD1-3B21EA406090}" presName="sp" presStyleCnt="0"/>
      <dgm:spPr/>
    </dgm:pt>
    <dgm:pt modelId="{665BDAE0-28F8-4BE2-AAA8-0E5094479217}" type="pres">
      <dgm:prSet presAssocID="{917260B1-D100-4900-82A5-D56E84045F5E}" presName="arrowAndChildren" presStyleCnt="0"/>
      <dgm:spPr/>
    </dgm:pt>
    <dgm:pt modelId="{92015951-F515-44CA-BA47-F9585AAB9AB8}" type="pres">
      <dgm:prSet presAssocID="{917260B1-D100-4900-82A5-D56E84045F5E}" presName="parentTextArrow" presStyleLbl="node1" presStyleIdx="1" presStyleCnt="3"/>
      <dgm:spPr/>
    </dgm:pt>
    <dgm:pt modelId="{08B71569-E333-41D2-A877-C9E7797BA2B7}" type="pres">
      <dgm:prSet presAssocID="{917260B1-D100-4900-82A5-D56E84045F5E}" presName="arrow" presStyleLbl="node1" presStyleIdx="2" presStyleCnt="3"/>
      <dgm:spPr/>
    </dgm:pt>
    <dgm:pt modelId="{66575B1A-EEF5-400F-A8D2-2A613B888439}" type="pres">
      <dgm:prSet presAssocID="{917260B1-D100-4900-82A5-D56E84045F5E}" presName="descendantArrow" presStyleCnt="0"/>
      <dgm:spPr/>
    </dgm:pt>
    <dgm:pt modelId="{004345CB-58CF-4055-A772-5E63B3E33D14}" type="pres">
      <dgm:prSet presAssocID="{FE899214-D410-435B-89F4-F6D18A2FEAD0}" presName="childTextArrow" presStyleLbl="fgAccFollowNode1" presStyleIdx="3" presStyleCnt="5">
        <dgm:presLayoutVars>
          <dgm:bulletEnabled val="1"/>
        </dgm:presLayoutVars>
      </dgm:prSet>
      <dgm:spPr/>
    </dgm:pt>
    <dgm:pt modelId="{E0ACA525-5CB6-44E1-8205-E972EDB31A83}" type="pres">
      <dgm:prSet presAssocID="{253DFEB5-5D1D-46DB-905D-DFC67FBB54A6}" presName="childTextArrow" presStyleLbl="fgAccFollowNode1" presStyleIdx="4" presStyleCnt="5">
        <dgm:presLayoutVars>
          <dgm:bulletEnabled val="1"/>
        </dgm:presLayoutVars>
      </dgm:prSet>
      <dgm:spPr/>
    </dgm:pt>
  </dgm:ptLst>
  <dgm:cxnLst>
    <dgm:cxn modelId="{747E120C-48ED-45CB-8F75-978C6340F92D}" type="presOf" srcId="{BEA1A8D8-6302-4DD1-8E80-304345DE242E}" destId="{520A54BA-1F5C-45C0-986A-6EF83D09808F}" srcOrd="0" destOrd="0" presId="urn:microsoft.com/office/officeart/2005/8/layout/process4"/>
    <dgm:cxn modelId="{664ED410-8040-470B-AFDD-BA260D0F6A78}" type="presOf" srcId="{917260B1-D100-4900-82A5-D56E84045F5E}" destId="{08B71569-E333-41D2-A877-C9E7797BA2B7}" srcOrd="1" destOrd="0" presId="urn:microsoft.com/office/officeart/2005/8/layout/process4"/>
    <dgm:cxn modelId="{867D101B-85BD-49F4-A778-21778428DCFD}" type="presOf" srcId="{FE899214-D410-435B-89F4-F6D18A2FEAD0}" destId="{004345CB-58CF-4055-A772-5E63B3E33D14}" srcOrd="0" destOrd="0" presId="urn:microsoft.com/office/officeart/2005/8/layout/process4"/>
    <dgm:cxn modelId="{8F251522-620F-40A6-A408-C7E8BBB90260}" type="presOf" srcId="{B3D991CD-9107-4CBB-B429-12FD7E2C5CFA}" destId="{088A2072-B6F3-4F5E-8C9D-97E7F5BF47F7}" srcOrd="0" destOrd="0" presId="urn:microsoft.com/office/officeart/2005/8/layout/process4"/>
    <dgm:cxn modelId="{E2DD2225-0723-4813-9247-4AB853EAB80E}" srcId="{C4252769-AE89-43D0-981D-5809C21F9468}" destId="{BEA1A8D8-6302-4DD1-8E80-304345DE242E}" srcOrd="0" destOrd="0" parTransId="{1DB4E958-6BEC-496D-87AB-A7A18AA3D14A}" sibTransId="{39BF3042-5236-4711-95AB-8060EE4E840D}"/>
    <dgm:cxn modelId="{7E5BF730-0437-415F-B30B-B7E1ECAE916A}" type="presOf" srcId="{481E47D0-13EC-445D-B325-259DD6A3ACCA}" destId="{C8A50683-5588-4BDA-9962-33A77D2B06A6}" srcOrd="1" destOrd="0" presId="urn:microsoft.com/office/officeart/2005/8/layout/process4"/>
    <dgm:cxn modelId="{6D65F969-D638-4444-ACDF-78F1CD0ADC9F}" type="presOf" srcId="{D8062775-54B7-402D-8D4B-85D132255330}" destId="{CD5EAE4C-BE80-4F72-9162-FD1BD25DDBB3}" srcOrd="0" destOrd="0" presId="urn:microsoft.com/office/officeart/2005/8/layout/process4"/>
    <dgm:cxn modelId="{2DB1D04A-BB06-42ED-99FA-94B67CFC3988}" srcId="{917260B1-D100-4900-82A5-D56E84045F5E}" destId="{253DFEB5-5D1D-46DB-905D-DFC67FBB54A6}" srcOrd="1" destOrd="0" parTransId="{8FFBB2D1-6E16-46BB-910C-1EE9AD7403FE}" sibTransId="{F6D1886E-64D5-48C3-9238-7CD6A0D401E4}"/>
    <dgm:cxn modelId="{76A0996E-1646-4F9C-A88B-5A6E356E49D6}" srcId="{EBF69445-4038-49CC-BFAB-4BB3AC3E6015}" destId="{481E47D0-13EC-445D-B325-259DD6A3ACCA}" srcOrd="2" destOrd="0" parTransId="{56F493BB-17B1-4FC5-860C-E0CBC8DF216E}" sibTransId="{5255004A-C2D4-4651-B119-92ED50B7EFC6}"/>
    <dgm:cxn modelId="{E49E6171-D708-416A-842B-A6D7D2B08361}" srcId="{EBF69445-4038-49CC-BFAB-4BB3AC3E6015}" destId="{C4252769-AE89-43D0-981D-5809C21F9468}" srcOrd="1" destOrd="0" parTransId="{21DFF501-AA98-4BB5-AEC5-62A48F305FA0}" sibTransId="{6AB3544C-CACD-4179-A8B5-3D275BFA9FE0}"/>
    <dgm:cxn modelId="{7CCFFA76-9924-4879-8C65-A2065D1EE67E}" type="presOf" srcId="{EBF69445-4038-49CC-BFAB-4BB3AC3E6015}" destId="{413218C7-09E8-40FC-ADFD-324DFBA51A47}" srcOrd="0" destOrd="0" presId="urn:microsoft.com/office/officeart/2005/8/layout/process4"/>
    <dgm:cxn modelId="{00FFBD78-6A3A-482F-B8F8-8E43B982F65E}" type="presOf" srcId="{C4252769-AE89-43D0-981D-5809C21F9468}" destId="{8D612BDC-55FB-4509-9906-9BEE806F8F2C}" srcOrd="0" destOrd="0" presId="urn:microsoft.com/office/officeart/2005/8/layout/process4"/>
    <dgm:cxn modelId="{E941CC7A-0433-4609-AE1E-EE69BC26213D}" srcId="{917260B1-D100-4900-82A5-D56E84045F5E}" destId="{FE899214-D410-435B-89F4-F6D18A2FEAD0}" srcOrd="0" destOrd="0" parTransId="{B38B2013-0CE3-4B56-A4F8-DF2AC1BA0579}" sibTransId="{551BDBE5-E2D2-4453-9FE8-81BF7214FEA0}"/>
    <dgm:cxn modelId="{73E4267D-4B73-4152-857A-4A941CF6DC25}" type="presOf" srcId="{253DFEB5-5D1D-46DB-905D-DFC67FBB54A6}" destId="{E0ACA525-5CB6-44E1-8205-E972EDB31A83}" srcOrd="0" destOrd="0" presId="urn:microsoft.com/office/officeart/2005/8/layout/process4"/>
    <dgm:cxn modelId="{0F88A790-87E9-4CB6-8B1B-2D0BA1C74B67}" srcId="{EBF69445-4038-49CC-BFAB-4BB3AC3E6015}" destId="{917260B1-D100-4900-82A5-D56E84045F5E}" srcOrd="0" destOrd="0" parTransId="{05287B4E-CF9B-4DF9-8691-914018E8D293}" sibTransId="{F79CC478-A6F9-4A21-9CD1-3B21EA406090}"/>
    <dgm:cxn modelId="{243EED99-9545-4294-9709-A23F78A57771}" type="presOf" srcId="{481E47D0-13EC-445D-B325-259DD6A3ACCA}" destId="{F6D0A767-FADB-4193-BE9A-3411D3660A42}" srcOrd="0" destOrd="0" presId="urn:microsoft.com/office/officeart/2005/8/layout/process4"/>
    <dgm:cxn modelId="{EEA5F3A8-609C-4EBC-B8FA-A23E75AEE151}" srcId="{C4252769-AE89-43D0-981D-5809C21F9468}" destId="{D8062775-54B7-402D-8D4B-85D132255330}" srcOrd="1" destOrd="0" parTransId="{914FAD5C-999B-4983-AEFF-66C2C8B0FD89}" sibTransId="{A62B0EE7-D39B-4BA4-A72F-7F6F479359CB}"/>
    <dgm:cxn modelId="{AE347AD5-B6B0-48AF-B944-76AC37E25EA5}" type="presOf" srcId="{917260B1-D100-4900-82A5-D56E84045F5E}" destId="{92015951-F515-44CA-BA47-F9585AAB9AB8}" srcOrd="0" destOrd="0" presId="urn:microsoft.com/office/officeart/2005/8/layout/process4"/>
    <dgm:cxn modelId="{394B9DD7-F9DB-4304-81ED-0912895FA900}" type="presOf" srcId="{C4252769-AE89-43D0-981D-5809C21F9468}" destId="{0363EA18-D3CF-44BC-B10D-716BB0890ACD}" srcOrd="1" destOrd="0" presId="urn:microsoft.com/office/officeart/2005/8/layout/process4"/>
    <dgm:cxn modelId="{42D5CEEB-FCD7-4144-BC18-6F54E6161BFF}" srcId="{481E47D0-13EC-445D-B325-259DD6A3ACCA}" destId="{B3D991CD-9107-4CBB-B429-12FD7E2C5CFA}" srcOrd="0" destOrd="0" parTransId="{C38ADCA9-8086-41C9-9A9A-7FCB4F8EB414}" sibTransId="{0BF5769F-5511-447A-9F59-6AC63DB79882}"/>
    <dgm:cxn modelId="{552A768C-984A-4F77-97E2-F2836BCF11A6}" type="presParOf" srcId="{413218C7-09E8-40FC-ADFD-324DFBA51A47}" destId="{15F44BDB-159F-4F84-BAE2-81A34D944848}" srcOrd="0" destOrd="0" presId="urn:microsoft.com/office/officeart/2005/8/layout/process4"/>
    <dgm:cxn modelId="{A3C67184-1EE0-4504-A8A9-007D2DEEADEC}" type="presParOf" srcId="{15F44BDB-159F-4F84-BAE2-81A34D944848}" destId="{F6D0A767-FADB-4193-BE9A-3411D3660A42}" srcOrd="0" destOrd="0" presId="urn:microsoft.com/office/officeart/2005/8/layout/process4"/>
    <dgm:cxn modelId="{8B6B45BB-C60B-4850-B677-72D2F6BA76F5}" type="presParOf" srcId="{15F44BDB-159F-4F84-BAE2-81A34D944848}" destId="{C8A50683-5588-4BDA-9962-33A77D2B06A6}" srcOrd="1" destOrd="0" presId="urn:microsoft.com/office/officeart/2005/8/layout/process4"/>
    <dgm:cxn modelId="{D24C61A4-F959-4848-8709-0DFF76689F94}" type="presParOf" srcId="{15F44BDB-159F-4F84-BAE2-81A34D944848}" destId="{CB6ADBDE-B1E2-488A-85BE-D4B59A05C2B5}" srcOrd="2" destOrd="0" presId="urn:microsoft.com/office/officeart/2005/8/layout/process4"/>
    <dgm:cxn modelId="{84A4DF9A-41C8-4104-AC23-08A1317B58DE}" type="presParOf" srcId="{CB6ADBDE-B1E2-488A-85BE-D4B59A05C2B5}" destId="{088A2072-B6F3-4F5E-8C9D-97E7F5BF47F7}" srcOrd="0" destOrd="0" presId="urn:microsoft.com/office/officeart/2005/8/layout/process4"/>
    <dgm:cxn modelId="{4D0CAB5F-A586-4877-B77F-84AD03579E50}" type="presParOf" srcId="{413218C7-09E8-40FC-ADFD-324DFBA51A47}" destId="{425A6AED-2A00-4616-82C5-8AA2C69CA0A4}" srcOrd="1" destOrd="0" presId="urn:microsoft.com/office/officeart/2005/8/layout/process4"/>
    <dgm:cxn modelId="{56B3BAF0-7F71-4950-8E9F-CF18D2A84042}" type="presParOf" srcId="{413218C7-09E8-40FC-ADFD-324DFBA51A47}" destId="{C96C8C27-A1AA-4C57-A5EF-0F5FC5E93A73}" srcOrd="2" destOrd="0" presId="urn:microsoft.com/office/officeart/2005/8/layout/process4"/>
    <dgm:cxn modelId="{67CD369C-C9DB-4DD3-B871-D8C127E9718A}" type="presParOf" srcId="{C96C8C27-A1AA-4C57-A5EF-0F5FC5E93A73}" destId="{8D612BDC-55FB-4509-9906-9BEE806F8F2C}" srcOrd="0" destOrd="0" presId="urn:microsoft.com/office/officeart/2005/8/layout/process4"/>
    <dgm:cxn modelId="{F28C6A30-3B0F-4874-A0EF-87E0092E66AA}" type="presParOf" srcId="{C96C8C27-A1AA-4C57-A5EF-0F5FC5E93A73}" destId="{0363EA18-D3CF-44BC-B10D-716BB0890ACD}" srcOrd="1" destOrd="0" presId="urn:microsoft.com/office/officeart/2005/8/layout/process4"/>
    <dgm:cxn modelId="{1E3437C6-0C9D-41B5-A4A3-1CD0DC1D25ED}" type="presParOf" srcId="{C96C8C27-A1AA-4C57-A5EF-0F5FC5E93A73}" destId="{6A9BE0E1-1D7F-4A5B-957F-CA4DB85DD7F0}" srcOrd="2" destOrd="0" presId="urn:microsoft.com/office/officeart/2005/8/layout/process4"/>
    <dgm:cxn modelId="{5F32F81D-C339-4596-A57C-5CE2D804E691}" type="presParOf" srcId="{6A9BE0E1-1D7F-4A5B-957F-CA4DB85DD7F0}" destId="{520A54BA-1F5C-45C0-986A-6EF83D09808F}" srcOrd="0" destOrd="0" presId="urn:microsoft.com/office/officeart/2005/8/layout/process4"/>
    <dgm:cxn modelId="{04680DAD-D8E7-4AA5-95D0-F4F4A8034C8A}" type="presParOf" srcId="{6A9BE0E1-1D7F-4A5B-957F-CA4DB85DD7F0}" destId="{CD5EAE4C-BE80-4F72-9162-FD1BD25DDBB3}" srcOrd="1" destOrd="0" presId="urn:microsoft.com/office/officeart/2005/8/layout/process4"/>
    <dgm:cxn modelId="{073368B5-A8E6-4303-9DBF-0E07577C94E6}" type="presParOf" srcId="{413218C7-09E8-40FC-ADFD-324DFBA51A47}" destId="{F7B5CB21-7EAF-4959-BA36-001C80D58C63}" srcOrd="3" destOrd="0" presId="urn:microsoft.com/office/officeart/2005/8/layout/process4"/>
    <dgm:cxn modelId="{42A6A1F1-B6C8-4290-876E-43352AFF1425}" type="presParOf" srcId="{413218C7-09E8-40FC-ADFD-324DFBA51A47}" destId="{665BDAE0-28F8-4BE2-AAA8-0E5094479217}" srcOrd="4" destOrd="0" presId="urn:microsoft.com/office/officeart/2005/8/layout/process4"/>
    <dgm:cxn modelId="{65D787A1-9C9A-42D0-B1BA-FA06F781BF1A}" type="presParOf" srcId="{665BDAE0-28F8-4BE2-AAA8-0E5094479217}" destId="{92015951-F515-44CA-BA47-F9585AAB9AB8}" srcOrd="0" destOrd="0" presId="urn:microsoft.com/office/officeart/2005/8/layout/process4"/>
    <dgm:cxn modelId="{D3A581BD-FC93-4086-81CB-9CC26DD8DCBA}" type="presParOf" srcId="{665BDAE0-28F8-4BE2-AAA8-0E5094479217}" destId="{08B71569-E333-41D2-A877-C9E7797BA2B7}" srcOrd="1" destOrd="0" presId="urn:microsoft.com/office/officeart/2005/8/layout/process4"/>
    <dgm:cxn modelId="{91B4950A-BF18-40F8-A1C3-BC5487CCFCBF}" type="presParOf" srcId="{665BDAE0-28F8-4BE2-AAA8-0E5094479217}" destId="{66575B1A-EEF5-400F-A8D2-2A613B888439}" srcOrd="2" destOrd="0" presId="urn:microsoft.com/office/officeart/2005/8/layout/process4"/>
    <dgm:cxn modelId="{47923130-AB9A-43CD-A7F8-24F193CF7F98}" type="presParOf" srcId="{66575B1A-EEF5-400F-A8D2-2A613B888439}" destId="{004345CB-58CF-4055-A772-5E63B3E33D14}" srcOrd="0" destOrd="0" presId="urn:microsoft.com/office/officeart/2005/8/layout/process4"/>
    <dgm:cxn modelId="{4DC3F835-9F13-4B94-ABD0-870B620800F5}" type="presParOf" srcId="{66575B1A-EEF5-400F-A8D2-2A613B888439}" destId="{E0ACA525-5CB6-44E1-8205-E972EDB31A83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F69445-4038-49CC-BFAB-4BB3AC3E6015}" type="doc">
      <dgm:prSet loTypeId="urn:microsoft.com/office/officeart/2005/8/layout/process4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917260B1-D100-4900-82A5-D56E84045F5E}">
      <dgm:prSet phldrT="[Text]"/>
      <dgm:spPr/>
      <dgm:t>
        <a:bodyPr/>
        <a:lstStyle/>
        <a:p>
          <a:r>
            <a:rPr lang="en-US"/>
            <a:t>Step 4: Grant</a:t>
          </a:r>
        </a:p>
      </dgm:t>
    </dgm:pt>
    <dgm:pt modelId="{05287B4E-CF9B-4DF9-8691-914018E8D293}" type="parTrans" cxnId="{0F88A790-87E9-4CB6-8B1B-2D0BA1C74B67}">
      <dgm:prSet/>
      <dgm:spPr/>
      <dgm:t>
        <a:bodyPr/>
        <a:lstStyle/>
        <a:p>
          <a:endParaRPr lang="en-US"/>
        </a:p>
      </dgm:t>
    </dgm:pt>
    <dgm:pt modelId="{F79CC478-A6F9-4A21-9CD1-3B21EA406090}" type="sibTrans" cxnId="{0F88A790-87E9-4CB6-8B1B-2D0BA1C74B67}">
      <dgm:prSet/>
      <dgm:spPr/>
      <dgm:t>
        <a:bodyPr/>
        <a:lstStyle/>
        <a:p>
          <a:endParaRPr lang="en-US"/>
        </a:p>
      </dgm:t>
    </dgm:pt>
    <dgm:pt modelId="{C4252769-AE89-43D0-981D-5809C21F9468}">
      <dgm:prSet phldrT="[Text]"/>
      <dgm:spPr/>
      <dgm:t>
        <a:bodyPr/>
        <a:lstStyle/>
        <a:p>
          <a:r>
            <a:rPr lang="en-US"/>
            <a:t>Step 5: Milestone and Bond Requirements</a:t>
          </a:r>
        </a:p>
      </dgm:t>
    </dgm:pt>
    <dgm:pt modelId="{21DFF501-AA98-4BB5-AEC5-62A48F305FA0}" type="parTrans" cxnId="{E49E6171-D708-416A-842B-A6D7D2B08361}">
      <dgm:prSet/>
      <dgm:spPr/>
      <dgm:t>
        <a:bodyPr/>
        <a:lstStyle/>
        <a:p>
          <a:endParaRPr lang="en-US"/>
        </a:p>
      </dgm:t>
    </dgm:pt>
    <dgm:pt modelId="{6AB3544C-CACD-4179-A8B5-3D275BFA9FE0}" type="sibTrans" cxnId="{E49E6171-D708-416A-842B-A6D7D2B08361}">
      <dgm:prSet/>
      <dgm:spPr/>
      <dgm:t>
        <a:bodyPr/>
        <a:lstStyle/>
        <a:p>
          <a:endParaRPr lang="en-US"/>
        </a:p>
      </dgm:t>
    </dgm:pt>
    <dgm:pt modelId="{BEA1A8D8-6302-4DD1-8E80-304345DE242E}">
      <dgm:prSet phldrT="[Text]"/>
      <dgm:spPr/>
      <dgm:t>
        <a:bodyPr/>
        <a:lstStyle/>
        <a:p>
          <a:r>
            <a:rPr lang="en-US"/>
            <a:t>Commercial earth stations must commence operations within one year of grant</a:t>
          </a:r>
        </a:p>
      </dgm:t>
    </dgm:pt>
    <dgm:pt modelId="{1DB4E958-6BEC-496D-87AB-A7A18AA3D14A}" type="parTrans" cxnId="{E2DD2225-0723-4813-9247-4AB853EAB80E}">
      <dgm:prSet/>
      <dgm:spPr/>
      <dgm:t>
        <a:bodyPr/>
        <a:lstStyle/>
        <a:p>
          <a:endParaRPr lang="en-US"/>
        </a:p>
      </dgm:t>
    </dgm:pt>
    <dgm:pt modelId="{39BF3042-5236-4711-95AB-8060EE4E840D}" type="sibTrans" cxnId="{E2DD2225-0723-4813-9247-4AB853EAB80E}">
      <dgm:prSet/>
      <dgm:spPr/>
      <dgm:t>
        <a:bodyPr/>
        <a:lstStyle/>
        <a:p>
          <a:endParaRPr lang="en-US"/>
        </a:p>
      </dgm:t>
    </dgm:pt>
    <dgm:pt modelId="{D8062775-54B7-402D-8D4B-85D132255330}">
      <dgm:prSet phldrT="[Text]"/>
      <dgm:spPr/>
      <dgm:t>
        <a:bodyPr/>
        <a:lstStyle/>
        <a:p>
          <a:r>
            <a:rPr lang="en-US">
              <a:latin typeface="+mn-lt"/>
            </a:rPr>
            <a:t>Commercial NGSO space stations must deploy </a:t>
          </a:r>
          <a:r>
            <a:rPr lang="en-GB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50% of authorized stations within 6 years, other 50% within 9 years; 5 years for GSO </a:t>
          </a:r>
          <a:endParaRPr lang="en-US"/>
        </a:p>
      </dgm:t>
    </dgm:pt>
    <dgm:pt modelId="{914FAD5C-999B-4983-AEFF-66C2C8B0FD89}" type="parTrans" cxnId="{EEA5F3A8-609C-4EBC-B8FA-A23E75AEE151}">
      <dgm:prSet/>
      <dgm:spPr/>
      <dgm:t>
        <a:bodyPr/>
        <a:lstStyle/>
        <a:p>
          <a:endParaRPr lang="en-US"/>
        </a:p>
      </dgm:t>
    </dgm:pt>
    <dgm:pt modelId="{A62B0EE7-D39B-4BA4-A72F-7F6F479359CB}" type="sibTrans" cxnId="{EEA5F3A8-609C-4EBC-B8FA-A23E75AEE151}">
      <dgm:prSet/>
      <dgm:spPr/>
      <dgm:t>
        <a:bodyPr/>
        <a:lstStyle/>
        <a:p>
          <a:endParaRPr lang="en-US"/>
        </a:p>
      </dgm:t>
    </dgm:pt>
    <dgm:pt modelId="{481E47D0-13EC-445D-B325-259DD6A3ACCA}">
      <dgm:prSet phldrT="[Text]"/>
      <dgm:spPr/>
      <dgm:t>
        <a:bodyPr/>
        <a:lstStyle/>
        <a:p>
          <a:r>
            <a:rPr lang="en-US"/>
            <a:t>Step 6: License Expires</a:t>
          </a:r>
        </a:p>
      </dgm:t>
    </dgm:pt>
    <dgm:pt modelId="{56F493BB-17B1-4FC5-860C-E0CBC8DF216E}" type="parTrans" cxnId="{76A0996E-1646-4F9C-A88B-5A6E356E49D6}">
      <dgm:prSet/>
      <dgm:spPr/>
      <dgm:t>
        <a:bodyPr/>
        <a:lstStyle/>
        <a:p>
          <a:endParaRPr lang="en-US"/>
        </a:p>
      </dgm:t>
    </dgm:pt>
    <dgm:pt modelId="{5255004A-C2D4-4651-B119-92ED50B7EFC6}" type="sibTrans" cxnId="{76A0996E-1646-4F9C-A88B-5A6E356E49D6}">
      <dgm:prSet/>
      <dgm:spPr/>
      <dgm:t>
        <a:bodyPr/>
        <a:lstStyle/>
        <a:p>
          <a:endParaRPr lang="en-US"/>
        </a:p>
      </dgm:t>
    </dgm:pt>
    <dgm:pt modelId="{B3D991CD-9107-4CBB-B429-12FD7E2C5CFA}">
      <dgm:prSet phldrT="[Text]"/>
      <dgm:spPr/>
      <dgm:t>
        <a:bodyPr/>
        <a:lstStyle/>
        <a:p>
          <a:r>
            <a:rPr lang="en-US" dirty="0"/>
            <a:t>STA (Experimental and Commercial): 6 Months	</a:t>
          </a:r>
        </a:p>
      </dgm:t>
    </dgm:pt>
    <dgm:pt modelId="{C38ADCA9-8086-41C9-9A9A-7FCB4F8EB414}" type="parTrans" cxnId="{42D5CEEB-FCD7-4144-BC18-6F54E6161BFF}">
      <dgm:prSet/>
      <dgm:spPr/>
      <dgm:t>
        <a:bodyPr/>
        <a:lstStyle/>
        <a:p>
          <a:endParaRPr lang="en-US"/>
        </a:p>
      </dgm:t>
    </dgm:pt>
    <dgm:pt modelId="{0BF5769F-5511-447A-9F59-6AC63DB79882}" type="sibTrans" cxnId="{42D5CEEB-FCD7-4144-BC18-6F54E6161BFF}">
      <dgm:prSet/>
      <dgm:spPr/>
      <dgm:t>
        <a:bodyPr/>
        <a:lstStyle/>
        <a:p>
          <a:endParaRPr lang="en-US"/>
        </a:p>
      </dgm:t>
    </dgm:pt>
    <dgm:pt modelId="{0C5FC3C3-7DCF-464C-92E2-9C9406529CC2}">
      <dgm:prSet phldrT="[Text]"/>
      <dgm:spPr/>
      <dgm:t>
        <a:bodyPr/>
        <a:lstStyle/>
        <a:p>
          <a:r>
            <a:rPr lang="en-US" dirty="0"/>
            <a:t>Experimental: Generally 2 years, up to 5 with justification</a:t>
          </a:r>
        </a:p>
      </dgm:t>
    </dgm:pt>
    <dgm:pt modelId="{E4F1B93A-DDE1-486F-89FE-3EFFADE775D7}" type="parTrans" cxnId="{AA0BF400-F774-46BE-A4ED-6C1B09CC1971}">
      <dgm:prSet/>
      <dgm:spPr/>
      <dgm:t>
        <a:bodyPr/>
        <a:lstStyle/>
        <a:p>
          <a:endParaRPr lang="en-US"/>
        </a:p>
      </dgm:t>
    </dgm:pt>
    <dgm:pt modelId="{56FB304A-C732-4323-97C4-706AEA2952E6}" type="sibTrans" cxnId="{AA0BF400-F774-46BE-A4ED-6C1B09CC1971}">
      <dgm:prSet/>
      <dgm:spPr/>
      <dgm:t>
        <a:bodyPr/>
        <a:lstStyle/>
        <a:p>
          <a:endParaRPr lang="en-US"/>
        </a:p>
      </dgm:t>
    </dgm:pt>
    <dgm:pt modelId="{FE899214-D410-435B-89F4-F6D18A2FEAD0}">
      <dgm:prSet phldrT="[Text]"/>
      <dgm:spPr/>
      <dgm:t>
        <a:bodyPr/>
        <a:lstStyle/>
        <a:p>
          <a:r>
            <a:rPr lang="en-US"/>
            <a:t>Grant may take 6-12+ months, depending on complexity</a:t>
          </a:r>
        </a:p>
      </dgm:t>
    </dgm:pt>
    <dgm:pt modelId="{551BDBE5-E2D2-4453-9FE8-81BF7214FEA0}" type="sibTrans" cxnId="{E941CC7A-0433-4609-AE1E-EE69BC26213D}">
      <dgm:prSet/>
      <dgm:spPr/>
      <dgm:t>
        <a:bodyPr/>
        <a:lstStyle/>
        <a:p>
          <a:endParaRPr lang="en-US"/>
        </a:p>
      </dgm:t>
    </dgm:pt>
    <dgm:pt modelId="{B38B2013-0CE3-4B56-A4F8-DF2AC1BA0579}" type="parTrans" cxnId="{E941CC7A-0433-4609-AE1E-EE69BC26213D}">
      <dgm:prSet/>
      <dgm:spPr/>
      <dgm:t>
        <a:bodyPr/>
        <a:lstStyle/>
        <a:p>
          <a:endParaRPr lang="en-US"/>
        </a:p>
      </dgm:t>
    </dgm:pt>
    <dgm:pt modelId="{C6947CB0-4DFD-4801-B30D-DF54992F07E8}">
      <dgm:prSet/>
      <dgm:spPr/>
      <dgm:t>
        <a:bodyPr/>
        <a:lstStyle/>
        <a:p>
          <a:r>
            <a:rPr lang="en-US">
              <a:latin typeface="+mn-lt"/>
            </a:rPr>
            <a:t>Commercial space stations m</a:t>
          </a:r>
          <a:r>
            <a:rPr lang="en-GB" err="1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ust</a:t>
          </a:r>
          <a:r>
            <a:rPr lang="en-GB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post a bond within 30 days (plus one year for streamlined licenses. If 50% of streamlined satellites launched within grace period, no bond required)</a:t>
          </a:r>
          <a:endParaRPr lang="en-US">
            <a:latin typeface="+mn-lt"/>
          </a:endParaRPr>
        </a:p>
      </dgm:t>
    </dgm:pt>
    <dgm:pt modelId="{C7A409C2-ED98-415C-BCE3-F2EFE0B446B3}" type="parTrans" cxnId="{4E610121-817B-4B70-A2D4-E0D85918030B}">
      <dgm:prSet/>
      <dgm:spPr/>
      <dgm:t>
        <a:bodyPr/>
        <a:lstStyle/>
        <a:p>
          <a:endParaRPr lang="en-US"/>
        </a:p>
      </dgm:t>
    </dgm:pt>
    <dgm:pt modelId="{751BB8F4-6971-4A80-8A28-A96F26CC5217}" type="sibTrans" cxnId="{4E610121-817B-4B70-A2D4-E0D85918030B}">
      <dgm:prSet/>
      <dgm:spPr/>
      <dgm:t>
        <a:bodyPr/>
        <a:lstStyle/>
        <a:p>
          <a:endParaRPr lang="en-US"/>
        </a:p>
      </dgm:t>
    </dgm:pt>
    <dgm:pt modelId="{623D9C96-CDAF-49E8-BDBA-57F279D56339}">
      <dgm:prSet/>
      <dgm:spPr/>
      <dgm:t>
        <a:bodyPr/>
        <a:lstStyle/>
        <a:p>
          <a:r>
            <a:rPr lang="en-US" dirty="0"/>
            <a:t>Commercial: Generally 15 years*</a:t>
          </a:r>
        </a:p>
      </dgm:t>
    </dgm:pt>
    <dgm:pt modelId="{1D3ACCB1-5838-40CE-9941-DD2FB0618DF4}" type="parTrans" cxnId="{1F3BB352-756C-4AEE-B789-79730B4921EB}">
      <dgm:prSet/>
      <dgm:spPr/>
      <dgm:t>
        <a:bodyPr/>
        <a:lstStyle/>
        <a:p>
          <a:endParaRPr lang="en-US"/>
        </a:p>
      </dgm:t>
    </dgm:pt>
    <dgm:pt modelId="{2763B6B9-EA98-4180-A763-6A65756B4839}" type="sibTrans" cxnId="{1F3BB352-756C-4AEE-B789-79730B4921EB}">
      <dgm:prSet/>
      <dgm:spPr/>
      <dgm:t>
        <a:bodyPr/>
        <a:lstStyle/>
        <a:p>
          <a:endParaRPr lang="en-US"/>
        </a:p>
      </dgm:t>
    </dgm:pt>
    <dgm:pt modelId="{413218C7-09E8-40FC-ADFD-324DFBA51A47}" type="pres">
      <dgm:prSet presAssocID="{EBF69445-4038-49CC-BFAB-4BB3AC3E6015}" presName="Name0" presStyleCnt="0">
        <dgm:presLayoutVars>
          <dgm:dir/>
          <dgm:animLvl val="lvl"/>
          <dgm:resizeHandles val="exact"/>
        </dgm:presLayoutVars>
      </dgm:prSet>
      <dgm:spPr/>
    </dgm:pt>
    <dgm:pt modelId="{15F44BDB-159F-4F84-BAE2-81A34D944848}" type="pres">
      <dgm:prSet presAssocID="{481E47D0-13EC-445D-B325-259DD6A3ACCA}" presName="boxAndChildren" presStyleCnt="0"/>
      <dgm:spPr/>
    </dgm:pt>
    <dgm:pt modelId="{F6D0A767-FADB-4193-BE9A-3411D3660A42}" type="pres">
      <dgm:prSet presAssocID="{481E47D0-13EC-445D-B325-259DD6A3ACCA}" presName="parentTextBox" presStyleLbl="node1" presStyleIdx="0" presStyleCnt="3"/>
      <dgm:spPr/>
    </dgm:pt>
    <dgm:pt modelId="{C8A50683-5588-4BDA-9962-33A77D2B06A6}" type="pres">
      <dgm:prSet presAssocID="{481E47D0-13EC-445D-B325-259DD6A3ACCA}" presName="entireBox" presStyleLbl="node1" presStyleIdx="0" presStyleCnt="3"/>
      <dgm:spPr/>
    </dgm:pt>
    <dgm:pt modelId="{CB6ADBDE-B1E2-488A-85BE-D4B59A05C2B5}" type="pres">
      <dgm:prSet presAssocID="{481E47D0-13EC-445D-B325-259DD6A3ACCA}" presName="descendantBox" presStyleCnt="0"/>
      <dgm:spPr/>
    </dgm:pt>
    <dgm:pt modelId="{088A2072-B6F3-4F5E-8C9D-97E7F5BF47F7}" type="pres">
      <dgm:prSet presAssocID="{B3D991CD-9107-4CBB-B429-12FD7E2C5CFA}" presName="childTextBox" presStyleLbl="fgAccFollowNode1" presStyleIdx="0" presStyleCnt="7">
        <dgm:presLayoutVars>
          <dgm:bulletEnabled val="1"/>
        </dgm:presLayoutVars>
      </dgm:prSet>
      <dgm:spPr/>
    </dgm:pt>
    <dgm:pt modelId="{113AC91A-F7AE-4852-8F19-9ED5EE17D4F5}" type="pres">
      <dgm:prSet presAssocID="{0C5FC3C3-7DCF-464C-92E2-9C9406529CC2}" presName="childTextBox" presStyleLbl="fgAccFollowNode1" presStyleIdx="1" presStyleCnt="7">
        <dgm:presLayoutVars>
          <dgm:bulletEnabled val="1"/>
        </dgm:presLayoutVars>
      </dgm:prSet>
      <dgm:spPr/>
    </dgm:pt>
    <dgm:pt modelId="{270EB497-72F7-48B3-A940-BA4F06D56CD7}" type="pres">
      <dgm:prSet presAssocID="{623D9C96-CDAF-49E8-BDBA-57F279D56339}" presName="childTextBox" presStyleLbl="fgAccFollowNode1" presStyleIdx="2" presStyleCnt="7">
        <dgm:presLayoutVars>
          <dgm:bulletEnabled val="1"/>
        </dgm:presLayoutVars>
      </dgm:prSet>
      <dgm:spPr/>
    </dgm:pt>
    <dgm:pt modelId="{425A6AED-2A00-4616-82C5-8AA2C69CA0A4}" type="pres">
      <dgm:prSet presAssocID="{6AB3544C-CACD-4179-A8B5-3D275BFA9FE0}" presName="sp" presStyleCnt="0"/>
      <dgm:spPr/>
    </dgm:pt>
    <dgm:pt modelId="{C96C8C27-A1AA-4C57-A5EF-0F5FC5E93A73}" type="pres">
      <dgm:prSet presAssocID="{C4252769-AE89-43D0-981D-5809C21F9468}" presName="arrowAndChildren" presStyleCnt="0"/>
      <dgm:spPr/>
    </dgm:pt>
    <dgm:pt modelId="{8D612BDC-55FB-4509-9906-9BEE806F8F2C}" type="pres">
      <dgm:prSet presAssocID="{C4252769-AE89-43D0-981D-5809C21F9468}" presName="parentTextArrow" presStyleLbl="node1" presStyleIdx="0" presStyleCnt="3"/>
      <dgm:spPr/>
    </dgm:pt>
    <dgm:pt modelId="{0363EA18-D3CF-44BC-B10D-716BB0890ACD}" type="pres">
      <dgm:prSet presAssocID="{C4252769-AE89-43D0-981D-5809C21F9468}" presName="arrow" presStyleLbl="node1" presStyleIdx="1" presStyleCnt="3"/>
      <dgm:spPr/>
    </dgm:pt>
    <dgm:pt modelId="{6A9BE0E1-1D7F-4A5B-957F-CA4DB85DD7F0}" type="pres">
      <dgm:prSet presAssocID="{C4252769-AE89-43D0-981D-5809C21F9468}" presName="descendantArrow" presStyleCnt="0"/>
      <dgm:spPr/>
    </dgm:pt>
    <dgm:pt modelId="{520A54BA-1F5C-45C0-986A-6EF83D09808F}" type="pres">
      <dgm:prSet presAssocID="{BEA1A8D8-6302-4DD1-8E80-304345DE242E}" presName="childTextArrow" presStyleLbl="fgAccFollowNode1" presStyleIdx="3" presStyleCnt="7">
        <dgm:presLayoutVars>
          <dgm:bulletEnabled val="1"/>
        </dgm:presLayoutVars>
      </dgm:prSet>
      <dgm:spPr/>
    </dgm:pt>
    <dgm:pt modelId="{CD5EAE4C-BE80-4F72-9162-FD1BD25DDBB3}" type="pres">
      <dgm:prSet presAssocID="{D8062775-54B7-402D-8D4B-85D132255330}" presName="childTextArrow" presStyleLbl="fgAccFollowNode1" presStyleIdx="4" presStyleCnt="7">
        <dgm:presLayoutVars>
          <dgm:bulletEnabled val="1"/>
        </dgm:presLayoutVars>
      </dgm:prSet>
      <dgm:spPr/>
    </dgm:pt>
    <dgm:pt modelId="{8120985D-059B-496E-9517-93FE37443CB8}" type="pres">
      <dgm:prSet presAssocID="{C6947CB0-4DFD-4801-B30D-DF54992F07E8}" presName="childTextArrow" presStyleLbl="fgAccFollowNode1" presStyleIdx="5" presStyleCnt="7">
        <dgm:presLayoutVars>
          <dgm:bulletEnabled val="1"/>
        </dgm:presLayoutVars>
      </dgm:prSet>
      <dgm:spPr/>
    </dgm:pt>
    <dgm:pt modelId="{F7B5CB21-7EAF-4959-BA36-001C80D58C63}" type="pres">
      <dgm:prSet presAssocID="{F79CC478-A6F9-4A21-9CD1-3B21EA406090}" presName="sp" presStyleCnt="0"/>
      <dgm:spPr/>
    </dgm:pt>
    <dgm:pt modelId="{665BDAE0-28F8-4BE2-AAA8-0E5094479217}" type="pres">
      <dgm:prSet presAssocID="{917260B1-D100-4900-82A5-D56E84045F5E}" presName="arrowAndChildren" presStyleCnt="0"/>
      <dgm:spPr/>
    </dgm:pt>
    <dgm:pt modelId="{92015951-F515-44CA-BA47-F9585AAB9AB8}" type="pres">
      <dgm:prSet presAssocID="{917260B1-D100-4900-82A5-D56E84045F5E}" presName="parentTextArrow" presStyleLbl="node1" presStyleIdx="1" presStyleCnt="3"/>
      <dgm:spPr/>
    </dgm:pt>
    <dgm:pt modelId="{08B71569-E333-41D2-A877-C9E7797BA2B7}" type="pres">
      <dgm:prSet presAssocID="{917260B1-D100-4900-82A5-D56E84045F5E}" presName="arrow" presStyleLbl="node1" presStyleIdx="2" presStyleCnt="3"/>
      <dgm:spPr/>
    </dgm:pt>
    <dgm:pt modelId="{66575B1A-EEF5-400F-A8D2-2A613B888439}" type="pres">
      <dgm:prSet presAssocID="{917260B1-D100-4900-82A5-D56E84045F5E}" presName="descendantArrow" presStyleCnt="0"/>
      <dgm:spPr/>
    </dgm:pt>
    <dgm:pt modelId="{004345CB-58CF-4055-A772-5E63B3E33D14}" type="pres">
      <dgm:prSet presAssocID="{FE899214-D410-435B-89F4-F6D18A2FEAD0}" presName="childTextArrow" presStyleLbl="fgAccFollowNode1" presStyleIdx="6" presStyleCnt="7">
        <dgm:presLayoutVars>
          <dgm:bulletEnabled val="1"/>
        </dgm:presLayoutVars>
      </dgm:prSet>
      <dgm:spPr/>
    </dgm:pt>
  </dgm:ptLst>
  <dgm:cxnLst>
    <dgm:cxn modelId="{AA0BF400-F774-46BE-A4ED-6C1B09CC1971}" srcId="{481E47D0-13EC-445D-B325-259DD6A3ACCA}" destId="{0C5FC3C3-7DCF-464C-92E2-9C9406529CC2}" srcOrd="1" destOrd="0" parTransId="{E4F1B93A-DDE1-486F-89FE-3EFFADE775D7}" sibTransId="{56FB304A-C732-4323-97C4-706AEA2952E6}"/>
    <dgm:cxn modelId="{CF44E91B-7699-45C5-BBD2-3123A0FFF1CD}" type="presOf" srcId="{B3D991CD-9107-4CBB-B429-12FD7E2C5CFA}" destId="{088A2072-B6F3-4F5E-8C9D-97E7F5BF47F7}" srcOrd="0" destOrd="0" presId="urn:microsoft.com/office/officeart/2005/8/layout/process4"/>
    <dgm:cxn modelId="{4E610121-817B-4B70-A2D4-E0D85918030B}" srcId="{C4252769-AE89-43D0-981D-5809C21F9468}" destId="{C6947CB0-4DFD-4801-B30D-DF54992F07E8}" srcOrd="2" destOrd="0" parTransId="{C7A409C2-ED98-415C-BCE3-F2EFE0B446B3}" sibTransId="{751BB8F4-6971-4A80-8A28-A96F26CC5217}"/>
    <dgm:cxn modelId="{E2DD2225-0723-4813-9247-4AB853EAB80E}" srcId="{C4252769-AE89-43D0-981D-5809C21F9468}" destId="{BEA1A8D8-6302-4DD1-8E80-304345DE242E}" srcOrd="0" destOrd="0" parTransId="{1DB4E958-6BEC-496D-87AB-A7A18AA3D14A}" sibTransId="{39BF3042-5236-4711-95AB-8060EE4E840D}"/>
    <dgm:cxn modelId="{C5BC8042-2961-4666-82EF-1ABD624EB479}" type="presOf" srcId="{D8062775-54B7-402D-8D4B-85D132255330}" destId="{CD5EAE4C-BE80-4F72-9162-FD1BD25DDBB3}" srcOrd="0" destOrd="0" presId="urn:microsoft.com/office/officeart/2005/8/layout/process4"/>
    <dgm:cxn modelId="{76A0996E-1646-4F9C-A88B-5A6E356E49D6}" srcId="{EBF69445-4038-49CC-BFAB-4BB3AC3E6015}" destId="{481E47D0-13EC-445D-B325-259DD6A3ACCA}" srcOrd="2" destOrd="0" parTransId="{56F493BB-17B1-4FC5-860C-E0CBC8DF216E}" sibTransId="{5255004A-C2D4-4651-B119-92ED50B7EFC6}"/>
    <dgm:cxn modelId="{4F0F3D4F-4432-4711-97A1-0E0512D30812}" type="presOf" srcId="{BEA1A8D8-6302-4DD1-8E80-304345DE242E}" destId="{520A54BA-1F5C-45C0-986A-6EF83D09808F}" srcOrd="0" destOrd="0" presId="urn:microsoft.com/office/officeart/2005/8/layout/process4"/>
    <dgm:cxn modelId="{E49E6171-D708-416A-842B-A6D7D2B08361}" srcId="{EBF69445-4038-49CC-BFAB-4BB3AC3E6015}" destId="{C4252769-AE89-43D0-981D-5809C21F9468}" srcOrd="1" destOrd="0" parTransId="{21DFF501-AA98-4BB5-AEC5-62A48F305FA0}" sibTransId="{6AB3544C-CACD-4179-A8B5-3D275BFA9FE0}"/>
    <dgm:cxn modelId="{4AE69C72-5297-4AEF-9B96-7789A7564A9B}" type="presOf" srcId="{917260B1-D100-4900-82A5-D56E84045F5E}" destId="{92015951-F515-44CA-BA47-F9585AAB9AB8}" srcOrd="0" destOrd="0" presId="urn:microsoft.com/office/officeart/2005/8/layout/process4"/>
    <dgm:cxn modelId="{1F3BB352-756C-4AEE-B789-79730B4921EB}" srcId="{481E47D0-13EC-445D-B325-259DD6A3ACCA}" destId="{623D9C96-CDAF-49E8-BDBA-57F279D56339}" srcOrd="2" destOrd="0" parTransId="{1D3ACCB1-5838-40CE-9941-DD2FB0618DF4}" sibTransId="{2763B6B9-EA98-4180-A763-6A65756B4839}"/>
    <dgm:cxn modelId="{6DC2C473-88AD-4194-AD0B-F63DDFF8F0E6}" type="presOf" srcId="{C4252769-AE89-43D0-981D-5809C21F9468}" destId="{0363EA18-D3CF-44BC-B10D-716BB0890ACD}" srcOrd="1" destOrd="0" presId="urn:microsoft.com/office/officeart/2005/8/layout/process4"/>
    <dgm:cxn modelId="{E941CC7A-0433-4609-AE1E-EE69BC26213D}" srcId="{917260B1-D100-4900-82A5-D56E84045F5E}" destId="{FE899214-D410-435B-89F4-F6D18A2FEAD0}" srcOrd="0" destOrd="0" parTransId="{B38B2013-0CE3-4B56-A4F8-DF2AC1BA0579}" sibTransId="{551BDBE5-E2D2-4453-9FE8-81BF7214FEA0}"/>
    <dgm:cxn modelId="{1AC2227D-7507-43E7-951E-5A409F031916}" type="presOf" srcId="{917260B1-D100-4900-82A5-D56E84045F5E}" destId="{08B71569-E333-41D2-A877-C9E7797BA2B7}" srcOrd="1" destOrd="0" presId="urn:microsoft.com/office/officeart/2005/8/layout/process4"/>
    <dgm:cxn modelId="{0F88A790-87E9-4CB6-8B1B-2D0BA1C74B67}" srcId="{EBF69445-4038-49CC-BFAB-4BB3AC3E6015}" destId="{917260B1-D100-4900-82A5-D56E84045F5E}" srcOrd="0" destOrd="0" parTransId="{05287B4E-CF9B-4DF9-8691-914018E8D293}" sibTransId="{F79CC478-A6F9-4A21-9CD1-3B21EA406090}"/>
    <dgm:cxn modelId="{AE073D94-FC3D-4D5A-9841-DF6EB5FF0DB3}" type="presOf" srcId="{C4252769-AE89-43D0-981D-5809C21F9468}" destId="{8D612BDC-55FB-4509-9906-9BEE806F8F2C}" srcOrd="0" destOrd="0" presId="urn:microsoft.com/office/officeart/2005/8/layout/process4"/>
    <dgm:cxn modelId="{B97D489E-CBDE-40A5-B1B6-6A90655C945B}" type="presOf" srcId="{C6947CB0-4DFD-4801-B30D-DF54992F07E8}" destId="{8120985D-059B-496E-9517-93FE37443CB8}" srcOrd="0" destOrd="0" presId="urn:microsoft.com/office/officeart/2005/8/layout/process4"/>
    <dgm:cxn modelId="{EEA5F3A8-609C-4EBC-B8FA-A23E75AEE151}" srcId="{C4252769-AE89-43D0-981D-5809C21F9468}" destId="{D8062775-54B7-402D-8D4B-85D132255330}" srcOrd="1" destOrd="0" parTransId="{914FAD5C-999B-4983-AEFF-66C2C8B0FD89}" sibTransId="{A62B0EE7-D39B-4BA4-A72F-7F6F479359CB}"/>
    <dgm:cxn modelId="{14E62FD1-FEAE-4A5E-AF10-F85C47812959}" type="presOf" srcId="{0C5FC3C3-7DCF-464C-92E2-9C9406529CC2}" destId="{113AC91A-F7AE-4852-8F19-9ED5EE17D4F5}" srcOrd="0" destOrd="0" presId="urn:microsoft.com/office/officeart/2005/8/layout/process4"/>
    <dgm:cxn modelId="{65BBACD4-CBF7-4A57-B2C2-45DF37D10043}" type="presOf" srcId="{481E47D0-13EC-445D-B325-259DD6A3ACCA}" destId="{F6D0A767-FADB-4193-BE9A-3411D3660A42}" srcOrd="0" destOrd="0" presId="urn:microsoft.com/office/officeart/2005/8/layout/process4"/>
    <dgm:cxn modelId="{7A0690E8-503B-425A-AD8E-B11C25976BDB}" type="presOf" srcId="{FE899214-D410-435B-89F4-F6D18A2FEAD0}" destId="{004345CB-58CF-4055-A772-5E63B3E33D14}" srcOrd="0" destOrd="0" presId="urn:microsoft.com/office/officeart/2005/8/layout/process4"/>
    <dgm:cxn modelId="{42D5CEEB-FCD7-4144-BC18-6F54E6161BFF}" srcId="{481E47D0-13EC-445D-B325-259DD6A3ACCA}" destId="{B3D991CD-9107-4CBB-B429-12FD7E2C5CFA}" srcOrd="0" destOrd="0" parTransId="{C38ADCA9-8086-41C9-9A9A-7FCB4F8EB414}" sibTransId="{0BF5769F-5511-447A-9F59-6AC63DB79882}"/>
    <dgm:cxn modelId="{B91265EE-DA42-4BBD-A293-AB672509744D}" type="presOf" srcId="{481E47D0-13EC-445D-B325-259DD6A3ACCA}" destId="{C8A50683-5588-4BDA-9962-33A77D2B06A6}" srcOrd="1" destOrd="0" presId="urn:microsoft.com/office/officeart/2005/8/layout/process4"/>
    <dgm:cxn modelId="{2C9079EE-AA3A-46B9-A84C-49992B0DC252}" type="presOf" srcId="{623D9C96-CDAF-49E8-BDBA-57F279D56339}" destId="{270EB497-72F7-48B3-A940-BA4F06D56CD7}" srcOrd="0" destOrd="0" presId="urn:microsoft.com/office/officeart/2005/8/layout/process4"/>
    <dgm:cxn modelId="{FF3524F9-624B-47E4-BD7A-C6D1D7228947}" type="presOf" srcId="{EBF69445-4038-49CC-BFAB-4BB3AC3E6015}" destId="{413218C7-09E8-40FC-ADFD-324DFBA51A47}" srcOrd="0" destOrd="0" presId="urn:microsoft.com/office/officeart/2005/8/layout/process4"/>
    <dgm:cxn modelId="{76560342-6B95-4945-B535-E3DDADE5B992}" type="presParOf" srcId="{413218C7-09E8-40FC-ADFD-324DFBA51A47}" destId="{15F44BDB-159F-4F84-BAE2-81A34D944848}" srcOrd="0" destOrd="0" presId="urn:microsoft.com/office/officeart/2005/8/layout/process4"/>
    <dgm:cxn modelId="{609C8D0E-515C-49B6-9B80-B6B0389D9006}" type="presParOf" srcId="{15F44BDB-159F-4F84-BAE2-81A34D944848}" destId="{F6D0A767-FADB-4193-BE9A-3411D3660A42}" srcOrd="0" destOrd="0" presId="urn:microsoft.com/office/officeart/2005/8/layout/process4"/>
    <dgm:cxn modelId="{4C31AFA8-8B32-4083-AA2F-8D7EC70B88CD}" type="presParOf" srcId="{15F44BDB-159F-4F84-BAE2-81A34D944848}" destId="{C8A50683-5588-4BDA-9962-33A77D2B06A6}" srcOrd="1" destOrd="0" presId="urn:microsoft.com/office/officeart/2005/8/layout/process4"/>
    <dgm:cxn modelId="{4C1DA9EA-6EAA-402E-A801-B143783D9224}" type="presParOf" srcId="{15F44BDB-159F-4F84-BAE2-81A34D944848}" destId="{CB6ADBDE-B1E2-488A-85BE-D4B59A05C2B5}" srcOrd="2" destOrd="0" presId="urn:microsoft.com/office/officeart/2005/8/layout/process4"/>
    <dgm:cxn modelId="{A7F4FD1C-DEE4-4817-B5A2-8817C4CBF02A}" type="presParOf" srcId="{CB6ADBDE-B1E2-488A-85BE-D4B59A05C2B5}" destId="{088A2072-B6F3-4F5E-8C9D-97E7F5BF47F7}" srcOrd="0" destOrd="0" presId="urn:microsoft.com/office/officeart/2005/8/layout/process4"/>
    <dgm:cxn modelId="{F0A774AC-3214-491D-AE5E-8C2421E247EB}" type="presParOf" srcId="{CB6ADBDE-B1E2-488A-85BE-D4B59A05C2B5}" destId="{113AC91A-F7AE-4852-8F19-9ED5EE17D4F5}" srcOrd="1" destOrd="0" presId="urn:microsoft.com/office/officeart/2005/8/layout/process4"/>
    <dgm:cxn modelId="{9B6BA915-8E32-43BC-B5C2-84D433BC6DF2}" type="presParOf" srcId="{CB6ADBDE-B1E2-488A-85BE-D4B59A05C2B5}" destId="{270EB497-72F7-48B3-A940-BA4F06D56CD7}" srcOrd="2" destOrd="0" presId="urn:microsoft.com/office/officeart/2005/8/layout/process4"/>
    <dgm:cxn modelId="{45C02EB7-5125-45C5-8F89-8693D22C132D}" type="presParOf" srcId="{413218C7-09E8-40FC-ADFD-324DFBA51A47}" destId="{425A6AED-2A00-4616-82C5-8AA2C69CA0A4}" srcOrd="1" destOrd="0" presId="urn:microsoft.com/office/officeart/2005/8/layout/process4"/>
    <dgm:cxn modelId="{D09B1EB5-6EC4-433A-8297-453199B183CC}" type="presParOf" srcId="{413218C7-09E8-40FC-ADFD-324DFBA51A47}" destId="{C96C8C27-A1AA-4C57-A5EF-0F5FC5E93A73}" srcOrd="2" destOrd="0" presId="urn:microsoft.com/office/officeart/2005/8/layout/process4"/>
    <dgm:cxn modelId="{2D83CE80-5A53-40C6-8E1B-DAC9162B5EDB}" type="presParOf" srcId="{C96C8C27-A1AA-4C57-A5EF-0F5FC5E93A73}" destId="{8D612BDC-55FB-4509-9906-9BEE806F8F2C}" srcOrd="0" destOrd="0" presId="urn:microsoft.com/office/officeart/2005/8/layout/process4"/>
    <dgm:cxn modelId="{91095625-5AC2-4676-8C93-BDFF569818FE}" type="presParOf" srcId="{C96C8C27-A1AA-4C57-A5EF-0F5FC5E93A73}" destId="{0363EA18-D3CF-44BC-B10D-716BB0890ACD}" srcOrd="1" destOrd="0" presId="urn:microsoft.com/office/officeart/2005/8/layout/process4"/>
    <dgm:cxn modelId="{8C59CB67-41BE-4346-85EC-C301D626D509}" type="presParOf" srcId="{C96C8C27-A1AA-4C57-A5EF-0F5FC5E93A73}" destId="{6A9BE0E1-1D7F-4A5B-957F-CA4DB85DD7F0}" srcOrd="2" destOrd="0" presId="urn:microsoft.com/office/officeart/2005/8/layout/process4"/>
    <dgm:cxn modelId="{B446C4FE-29EA-4B51-A976-4F1A06ED3BC0}" type="presParOf" srcId="{6A9BE0E1-1D7F-4A5B-957F-CA4DB85DD7F0}" destId="{520A54BA-1F5C-45C0-986A-6EF83D09808F}" srcOrd="0" destOrd="0" presId="urn:microsoft.com/office/officeart/2005/8/layout/process4"/>
    <dgm:cxn modelId="{F5CF3001-3F31-43BE-93FE-AFEDE0C568B2}" type="presParOf" srcId="{6A9BE0E1-1D7F-4A5B-957F-CA4DB85DD7F0}" destId="{CD5EAE4C-BE80-4F72-9162-FD1BD25DDBB3}" srcOrd="1" destOrd="0" presId="urn:microsoft.com/office/officeart/2005/8/layout/process4"/>
    <dgm:cxn modelId="{68522FB7-80F3-4ECA-9ADC-52EED0E37D0E}" type="presParOf" srcId="{6A9BE0E1-1D7F-4A5B-957F-CA4DB85DD7F0}" destId="{8120985D-059B-496E-9517-93FE37443CB8}" srcOrd="2" destOrd="0" presId="urn:microsoft.com/office/officeart/2005/8/layout/process4"/>
    <dgm:cxn modelId="{F53A9B6B-D611-4341-A47D-E01CC31DCFBD}" type="presParOf" srcId="{413218C7-09E8-40FC-ADFD-324DFBA51A47}" destId="{F7B5CB21-7EAF-4959-BA36-001C80D58C63}" srcOrd="3" destOrd="0" presId="urn:microsoft.com/office/officeart/2005/8/layout/process4"/>
    <dgm:cxn modelId="{6615A4A0-32A2-4299-A76C-FC6A88FB3C9C}" type="presParOf" srcId="{413218C7-09E8-40FC-ADFD-324DFBA51A47}" destId="{665BDAE0-28F8-4BE2-AAA8-0E5094479217}" srcOrd="4" destOrd="0" presId="urn:microsoft.com/office/officeart/2005/8/layout/process4"/>
    <dgm:cxn modelId="{B03DD06B-3605-49A4-AF33-2FAE6C17F27C}" type="presParOf" srcId="{665BDAE0-28F8-4BE2-AAA8-0E5094479217}" destId="{92015951-F515-44CA-BA47-F9585AAB9AB8}" srcOrd="0" destOrd="0" presId="urn:microsoft.com/office/officeart/2005/8/layout/process4"/>
    <dgm:cxn modelId="{1235AE9B-51FC-4D33-B225-D5CC9C58E96C}" type="presParOf" srcId="{665BDAE0-28F8-4BE2-AAA8-0E5094479217}" destId="{08B71569-E333-41D2-A877-C9E7797BA2B7}" srcOrd="1" destOrd="0" presId="urn:microsoft.com/office/officeart/2005/8/layout/process4"/>
    <dgm:cxn modelId="{A45E79A5-8901-47CD-923F-51C323E77A2C}" type="presParOf" srcId="{665BDAE0-28F8-4BE2-AAA8-0E5094479217}" destId="{66575B1A-EEF5-400F-A8D2-2A613B888439}" srcOrd="2" destOrd="0" presId="urn:microsoft.com/office/officeart/2005/8/layout/process4"/>
    <dgm:cxn modelId="{A906F222-14B1-4C59-9B0B-EB0C992943A9}" type="presParOf" srcId="{66575B1A-EEF5-400F-A8D2-2A613B888439}" destId="{004345CB-58CF-4055-A772-5E63B3E33D1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6E922C1-D279-4235-BF26-C07B2398F60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33E242-2F5B-4EE6-8B55-3606F9AC44F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+mj-lt"/>
              <a:hlinkClick xmlns:r="http://schemas.openxmlformats.org/officeDocument/2006/relationships" r:id="rId1"/>
            </a:rPr>
            <a:t>Rules</a:t>
          </a:r>
          <a:r>
            <a:rPr lang="en-US">
              <a:latin typeface="+mj-lt"/>
            </a:rPr>
            <a:t> and resources </a:t>
          </a:r>
          <a:endParaRPr lang="en-US"/>
        </a:p>
      </dgm:t>
    </dgm:pt>
    <dgm:pt modelId="{8B9ECCD1-B113-4347-8000-A051D25DF9DD}" type="parTrans" cxnId="{C111C3F9-DC86-4D13-884F-C9A385DADB94}">
      <dgm:prSet/>
      <dgm:spPr/>
      <dgm:t>
        <a:bodyPr/>
        <a:lstStyle/>
        <a:p>
          <a:endParaRPr lang="en-US"/>
        </a:p>
      </dgm:t>
    </dgm:pt>
    <dgm:pt modelId="{9AF8A655-6EA0-4185-8819-2D92CED9E8E8}" type="sibTrans" cxnId="{C111C3F9-DC86-4D13-884F-C9A385DADB94}">
      <dgm:prSet/>
      <dgm:spPr/>
      <dgm:t>
        <a:bodyPr/>
        <a:lstStyle/>
        <a:p>
          <a:endParaRPr lang="en-US"/>
        </a:p>
      </dgm:t>
    </dgm:pt>
    <dgm:pt modelId="{2C5BD3CD-5355-4761-AC9A-375EB19A7FC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+mj-lt"/>
            </a:rPr>
            <a:t>15 CFR Part 960 </a:t>
          </a:r>
          <a:endParaRPr lang="en-US"/>
        </a:p>
      </dgm:t>
    </dgm:pt>
    <dgm:pt modelId="{B003CC3A-A3B8-43CA-9C1E-738ACAA42452}" type="parTrans" cxnId="{C142C329-A685-47D8-9679-1F1D6721C107}">
      <dgm:prSet/>
      <dgm:spPr/>
      <dgm:t>
        <a:bodyPr/>
        <a:lstStyle/>
        <a:p>
          <a:endParaRPr lang="en-US"/>
        </a:p>
      </dgm:t>
    </dgm:pt>
    <dgm:pt modelId="{D728662A-D077-4B54-9C83-0EE5E891A9E8}" type="sibTrans" cxnId="{C142C329-A685-47D8-9679-1F1D6721C107}">
      <dgm:prSet/>
      <dgm:spPr/>
      <dgm:t>
        <a:bodyPr/>
        <a:lstStyle/>
        <a:p>
          <a:endParaRPr lang="en-US"/>
        </a:p>
      </dgm:t>
    </dgm:pt>
    <dgm:pt modelId="{02C4BC44-B519-4D63-ACA7-CD6A75985A9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What information should be provided?</a:t>
          </a:r>
        </a:p>
      </dgm:t>
    </dgm:pt>
    <dgm:pt modelId="{2B71F819-8FA7-445F-96A8-C779B0D08426}" type="parTrans" cxnId="{00216A3C-4EE3-4691-B922-354EB7CF733D}">
      <dgm:prSet/>
      <dgm:spPr/>
      <dgm:t>
        <a:bodyPr/>
        <a:lstStyle/>
        <a:p>
          <a:endParaRPr lang="en-US"/>
        </a:p>
      </dgm:t>
    </dgm:pt>
    <dgm:pt modelId="{8B161637-19A9-4693-B010-97F0B198B8AE}" type="sibTrans" cxnId="{00216A3C-4EE3-4691-B922-354EB7CF733D}">
      <dgm:prSet/>
      <dgm:spPr/>
      <dgm:t>
        <a:bodyPr/>
        <a:lstStyle/>
        <a:p>
          <a:endParaRPr lang="en-US"/>
        </a:p>
      </dgm:t>
    </dgm:pt>
    <dgm:pt modelId="{26C0E0DB-8AEF-46AC-A1D4-EBCBA56C499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+mj-lt"/>
            </a:rPr>
            <a:t>Mission description</a:t>
          </a:r>
          <a:endParaRPr lang="en-US" dirty="0"/>
        </a:p>
      </dgm:t>
    </dgm:pt>
    <dgm:pt modelId="{64F80A1F-E6A5-491E-B98E-3293710F7B3B}" type="parTrans" cxnId="{A087E753-EB6A-49FA-AFDC-2CF8831F9A58}">
      <dgm:prSet/>
      <dgm:spPr/>
      <dgm:t>
        <a:bodyPr/>
        <a:lstStyle/>
        <a:p>
          <a:endParaRPr lang="en-US"/>
        </a:p>
      </dgm:t>
    </dgm:pt>
    <dgm:pt modelId="{6BEEB6A6-10D2-4E0A-BC39-EE4EE604C944}" type="sibTrans" cxnId="{A087E753-EB6A-49FA-AFDC-2CF8831F9A58}">
      <dgm:prSet/>
      <dgm:spPr/>
      <dgm:t>
        <a:bodyPr/>
        <a:lstStyle/>
        <a:p>
          <a:endParaRPr lang="en-US"/>
        </a:p>
      </dgm:t>
    </dgm:pt>
    <dgm:pt modelId="{237B1744-6BFE-4B9A-9184-53D13F5C4B8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+mn-lt"/>
            </a:rPr>
            <a:t>Key information assessed</a:t>
          </a:r>
          <a:endParaRPr lang="en-US"/>
        </a:p>
      </dgm:t>
    </dgm:pt>
    <dgm:pt modelId="{794F58FD-AB46-43AD-9129-184F833A1F74}" type="parTrans" cxnId="{081D0D57-1709-4700-956E-E2749BCE740D}">
      <dgm:prSet/>
      <dgm:spPr/>
      <dgm:t>
        <a:bodyPr/>
        <a:lstStyle/>
        <a:p>
          <a:endParaRPr lang="en-US"/>
        </a:p>
      </dgm:t>
    </dgm:pt>
    <dgm:pt modelId="{3EBDB287-FA6E-47FC-8E79-6CD82E3706FF}" type="sibTrans" cxnId="{081D0D57-1709-4700-956E-E2749BCE740D}">
      <dgm:prSet/>
      <dgm:spPr/>
      <dgm:t>
        <a:bodyPr/>
        <a:lstStyle/>
        <a:p>
          <a:endParaRPr lang="en-US"/>
        </a:p>
      </dgm:t>
    </dgm:pt>
    <dgm:pt modelId="{4704F4F9-9135-4F51-A71C-B9A6120BF22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Imaging capability</a:t>
          </a:r>
        </a:p>
      </dgm:t>
    </dgm:pt>
    <dgm:pt modelId="{3036D20F-35CA-42BA-BA9D-B20E5F4357CD}" type="parTrans" cxnId="{0ADBDFD5-0B0D-481C-B57E-8DC6D8A91A5F}">
      <dgm:prSet/>
      <dgm:spPr/>
      <dgm:t>
        <a:bodyPr/>
        <a:lstStyle/>
        <a:p>
          <a:endParaRPr lang="en-US"/>
        </a:p>
      </dgm:t>
    </dgm:pt>
    <dgm:pt modelId="{3E3934E4-68E8-40B1-8063-E1D67BA748F9}" type="sibTrans" cxnId="{0ADBDFD5-0B0D-481C-B57E-8DC6D8A91A5F}">
      <dgm:prSet/>
      <dgm:spPr/>
      <dgm:t>
        <a:bodyPr/>
        <a:lstStyle/>
        <a:p>
          <a:endParaRPr lang="en-US"/>
        </a:p>
      </dgm:t>
    </dgm:pt>
    <dgm:pt modelId="{155D4E99-CAE1-4007-A841-142BC8DF9B9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100">
              <a:latin typeface="+mj-lt"/>
              <a:ea typeface="Open Sans" panose="020B0606030504020204" pitchFamily="34" charset="0"/>
              <a:cs typeface="Open Sans" panose="020B0606030504020204" pitchFamily="34" charset="0"/>
            </a:rPr>
            <a:t>“U.S.” satellite with imaging </a:t>
          </a:r>
          <a:r>
            <a:rPr lang="en-US" sz="1100" u="sng">
              <a:latin typeface="+mj-lt"/>
              <a:ea typeface="Open Sans" panose="020B0606030504020204" pitchFamily="34" charset="0"/>
              <a:cs typeface="Open Sans" panose="020B0606030504020204" pitchFamily="34" charset="0"/>
            </a:rPr>
            <a:t>capabilities</a:t>
          </a:r>
          <a:endParaRPr lang="en-US" sz="1100">
            <a:latin typeface="+mj-lt"/>
          </a:endParaRPr>
        </a:p>
      </dgm:t>
    </dgm:pt>
    <dgm:pt modelId="{569CFF09-98C2-4949-BC66-9FF7CD6CD3F2}" type="parTrans" cxnId="{9F4F7F1E-3852-4C2F-B306-EC91A1403E75}">
      <dgm:prSet/>
      <dgm:spPr/>
      <dgm:t>
        <a:bodyPr/>
        <a:lstStyle/>
        <a:p>
          <a:endParaRPr lang="en-US"/>
        </a:p>
      </dgm:t>
    </dgm:pt>
    <dgm:pt modelId="{F63CDE1A-5250-4DEB-B375-D6A7BF8792A8}" type="sibTrans" cxnId="{9F4F7F1E-3852-4C2F-B306-EC91A1403E75}">
      <dgm:prSet/>
      <dgm:spPr/>
      <dgm:t>
        <a:bodyPr/>
        <a:lstStyle/>
        <a:p>
          <a:endParaRPr lang="en-US"/>
        </a:p>
      </dgm:t>
    </dgm:pt>
    <dgm:pt modelId="{396E6BE0-F803-4F96-86B7-509109E48BD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Jurisdiction</a:t>
          </a:r>
        </a:p>
      </dgm:t>
    </dgm:pt>
    <dgm:pt modelId="{9D31683B-4C42-47E7-B599-E6A0D6B66224}" type="parTrans" cxnId="{1AF14E34-0B7B-4BDE-A7AE-25ACFC868F01}">
      <dgm:prSet/>
      <dgm:spPr/>
      <dgm:t>
        <a:bodyPr/>
        <a:lstStyle/>
        <a:p>
          <a:endParaRPr lang="en-US"/>
        </a:p>
      </dgm:t>
    </dgm:pt>
    <dgm:pt modelId="{68E55C4E-C456-401C-9B38-9BBBE0C99BCC}" type="sibTrans" cxnId="{1AF14E34-0B7B-4BDE-A7AE-25ACFC868F01}">
      <dgm:prSet/>
      <dgm:spPr/>
      <dgm:t>
        <a:bodyPr/>
        <a:lstStyle/>
        <a:p>
          <a:endParaRPr lang="en-US"/>
        </a:p>
      </dgm:t>
    </dgm:pt>
    <dgm:pt modelId="{F5A93209-D70C-4EE9-A0B3-4D1E5551A56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+mj-lt"/>
              <a:hlinkClick xmlns:r="http://schemas.openxmlformats.org/officeDocument/2006/relationships" r:id="rId2"/>
            </a:rPr>
            <a:t>Guidance circulars</a:t>
          </a:r>
          <a:r>
            <a:rPr lang="en-US" dirty="0">
              <a:latin typeface="+mj-lt"/>
            </a:rPr>
            <a:t> (non-binding) </a:t>
          </a:r>
        </a:p>
      </dgm:t>
    </dgm:pt>
    <dgm:pt modelId="{C893437E-95B5-4CCA-8AA5-BEED2C78350B}" type="parTrans" cxnId="{B7F797CD-3E13-4B29-88BB-38C587900340}">
      <dgm:prSet/>
      <dgm:spPr/>
      <dgm:t>
        <a:bodyPr/>
        <a:lstStyle/>
        <a:p>
          <a:endParaRPr lang="en-US"/>
        </a:p>
      </dgm:t>
    </dgm:pt>
    <dgm:pt modelId="{A484EB93-F910-48FB-B6DD-80F3D3FD78E3}" type="sibTrans" cxnId="{B7F797CD-3E13-4B29-88BB-38C587900340}">
      <dgm:prSet/>
      <dgm:spPr/>
      <dgm:t>
        <a:bodyPr/>
        <a:lstStyle/>
        <a:p>
          <a:endParaRPr lang="en-US"/>
        </a:p>
      </dgm:t>
    </dgm:pt>
    <dgm:pt modelId="{AD8ED025-DAE9-4280-8A13-41242A0A868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+mj-lt"/>
            </a:rPr>
            <a:t>Technical capabilities of the sensors</a:t>
          </a:r>
        </a:p>
      </dgm:t>
    </dgm:pt>
    <dgm:pt modelId="{D29D2CC8-3D09-4AC0-AA3F-EAFDF53D527B}" type="parTrans" cxnId="{547909C5-EE5F-421B-A0EA-7AD1E9042767}">
      <dgm:prSet/>
      <dgm:spPr/>
      <dgm:t>
        <a:bodyPr/>
        <a:lstStyle/>
        <a:p>
          <a:endParaRPr lang="en-US"/>
        </a:p>
      </dgm:t>
    </dgm:pt>
    <dgm:pt modelId="{84AD0DFA-97BF-4863-9C68-1A18CB249A0C}" type="sibTrans" cxnId="{547909C5-EE5F-421B-A0EA-7AD1E9042767}">
      <dgm:prSet/>
      <dgm:spPr/>
      <dgm:t>
        <a:bodyPr/>
        <a:lstStyle/>
        <a:p>
          <a:endParaRPr lang="en-US"/>
        </a:p>
      </dgm:t>
    </dgm:pt>
    <dgm:pt modelId="{84DBB132-0761-490F-BEC0-790FBEC1D62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+mj-lt"/>
            </a:rPr>
            <a:t>Ownership (10% or greater foreign)</a:t>
          </a:r>
        </a:p>
      </dgm:t>
    </dgm:pt>
    <dgm:pt modelId="{6249C51E-5939-48A8-852E-8CB199A73E4E}" type="parTrans" cxnId="{F2D22A5B-9EC6-4B4F-BD2F-A96F56A7C542}">
      <dgm:prSet/>
      <dgm:spPr/>
      <dgm:t>
        <a:bodyPr/>
        <a:lstStyle/>
        <a:p>
          <a:endParaRPr lang="en-US"/>
        </a:p>
      </dgm:t>
    </dgm:pt>
    <dgm:pt modelId="{EBEA621D-98A4-4922-8259-A8F16A9097DF}" type="sibTrans" cxnId="{F2D22A5B-9EC6-4B4F-BD2F-A96F56A7C542}">
      <dgm:prSet/>
      <dgm:spPr/>
      <dgm:t>
        <a:bodyPr/>
        <a:lstStyle/>
        <a:p>
          <a:endParaRPr lang="en-US"/>
        </a:p>
      </dgm:t>
    </dgm:pt>
    <dgm:pt modelId="{81F57385-096D-4317-8B19-2704BC6369B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+mj-lt"/>
            </a:rPr>
            <a:t>No publicly available applications, licenses, or orders </a:t>
          </a:r>
        </a:p>
      </dgm:t>
    </dgm:pt>
    <dgm:pt modelId="{8AC3ABE7-BD35-4D2D-819E-14D5E04F72A6}" type="sibTrans" cxnId="{34BE5EA6-125B-422B-A4AE-CB754A0AB0C5}">
      <dgm:prSet/>
      <dgm:spPr/>
      <dgm:t>
        <a:bodyPr/>
        <a:lstStyle/>
        <a:p>
          <a:endParaRPr lang="en-US"/>
        </a:p>
      </dgm:t>
    </dgm:pt>
    <dgm:pt modelId="{C060E51C-CB96-4886-A9F1-A81708296F1B}" type="parTrans" cxnId="{34BE5EA6-125B-422B-A4AE-CB754A0AB0C5}">
      <dgm:prSet/>
      <dgm:spPr/>
      <dgm:t>
        <a:bodyPr/>
        <a:lstStyle/>
        <a:p>
          <a:endParaRPr lang="en-US"/>
        </a:p>
      </dgm:t>
    </dgm:pt>
    <dgm:pt modelId="{FF179EC1-F266-4089-A311-ED4E0EC1326D}" type="pres">
      <dgm:prSet presAssocID="{96E922C1-D279-4235-BF26-C07B2398F601}" presName="root" presStyleCnt="0">
        <dgm:presLayoutVars>
          <dgm:dir/>
          <dgm:resizeHandles val="exact"/>
        </dgm:presLayoutVars>
      </dgm:prSet>
      <dgm:spPr/>
    </dgm:pt>
    <dgm:pt modelId="{397DCE3E-4F6C-407A-B83B-4C2ED2202733}" type="pres">
      <dgm:prSet presAssocID="{E433E242-2F5B-4EE6-8B55-3606F9AC44F7}" presName="compNode" presStyleCnt="0"/>
      <dgm:spPr/>
    </dgm:pt>
    <dgm:pt modelId="{3FCF73FF-4188-4C00-A71C-BA741A7B5C59}" type="pres">
      <dgm:prSet presAssocID="{E433E242-2F5B-4EE6-8B55-3606F9AC44F7}" presName="bgRect" presStyleLbl="bgShp" presStyleIdx="0" presStyleCnt="5"/>
      <dgm:spPr/>
    </dgm:pt>
    <dgm:pt modelId="{17FB3861-9E04-437F-96DA-0C004DF5EB71}" type="pres">
      <dgm:prSet presAssocID="{E433E242-2F5B-4EE6-8B55-3606F9AC44F7}" presName="iconRect" presStyleLbl="node1" presStyleIdx="0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4AAF0337-FFCD-4F81-999E-C64B50FDC724}" type="pres">
      <dgm:prSet presAssocID="{E433E242-2F5B-4EE6-8B55-3606F9AC44F7}" presName="spaceRect" presStyleCnt="0"/>
      <dgm:spPr/>
    </dgm:pt>
    <dgm:pt modelId="{0DC7B492-3BC0-4E8A-8B96-AC223306B5C6}" type="pres">
      <dgm:prSet presAssocID="{E433E242-2F5B-4EE6-8B55-3606F9AC44F7}" presName="parTx" presStyleLbl="revTx" presStyleIdx="0" presStyleCnt="8">
        <dgm:presLayoutVars>
          <dgm:chMax val="0"/>
          <dgm:chPref val="0"/>
        </dgm:presLayoutVars>
      </dgm:prSet>
      <dgm:spPr/>
    </dgm:pt>
    <dgm:pt modelId="{A6E80EDF-0EA2-464A-B973-875F761235B8}" type="pres">
      <dgm:prSet presAssocID="{E433E242-2F5B-4EE6-8B55-3606F9AC44F7}" presName="desTx" presStyleLbl="revTx" presStyleIdx="1" presStyleCnt="8">
        <dgm:presLayoutVars/>
      </dgm:prSet>
      <dgm:spPr/>
    </dgm:pt>
    <dgm:pt modelId="{0400E1DD-90CD-4C72-AFA0-6B99EBA79831}" type="pres">
      <dgm:prSet presAssocID="{9AF8A655-6EA0-4185-8819-2D92CED9E8E8}" presName="sibTrans" presStyleCnt="0"/>
      <dgm:spPr/>
    </dgm:pt>
    <dgm:pt modelId="{41131FF9-258C-4458-812F-E53BEBB6698E}" type="pres">
      <dgm:prSet presAssocID="{02C4BC44-B519-4D63-ACA7-CD6A75985A9C}" presName="compNode" presStyleCnt="0"/>
      <dgm:spPr/>
    </dgm:pt>
    <dgm:pt modelId="{58364B8E-4448-4339-AC8B-EDC856925DCD}" type="pres">
      <dgm:prSet presAssocID="{02C4BC44-B519-4D63-ACA7-CD6A75985A9C}" presName="bgRect" presStyleLbl="bgShp" presStyleIdx="1" presStyleCnt="5"/>
      <dgm:spPr/>
    </dgm:pt>
    <dgm:pt modelId="{B94717B7-B468-49DE-BA91-1D6E9CFD5C94}" type="pres">
      <dgm:prSet presAssocID="{02C4BC44-B519-4D63-ACA7-CD6A75985A9C}" presName="iconRect" presStyleLbl="node1" presStyleIdx="1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formation with solid fill"/>
        </a:ext>
      </dgm:extLst>
    </dgm:pt>
    <dgm:pt modelId="{9CE319FB-9246-4F1D-8F44-62866521A9F9}" type="pres">
      <dgm:prSet presAssocID="{02C4BC44-B519-4D63-ACA7-CD6A75985A9C}" presName="spaceRect" presStyleCnt="0"/>
      <dgm:spPr/>
    </dgm:pt>
    <dgm:pt modelId="{2A4C986B-8AFA-4B76-A847-71D0D218F939}" type="pres">
      <dgm:prSet presAssocID="{02C4BC44-B519-4D63-ACA7-CD6A75985A9C}" presName="parTx" presStyleLbl="revTx" presStyleIdx="2" presStyleCnt="8">
        <dgm:presLayoutVars>
          <dgm:chMax val="0"/>
          <dgm:chPref val="0"/>
        </dgm:presLayoutVars>
      </dgm:prSet>
      <dgm:spPr/>
    </dgm:pt>
    <dgm:pt modelId="{9DD4AB1B-3F86-46C3-B98C-66EBF0D1B522}" type="pres">
      <dgm:prSet presAssocID="{02C4BC44-B519-4D63-ACA7-CD6A75985A9C}" presName="desTx" presStyleLbl="revTx" presStyleIdx="3" presStyleCnt="8">
        <dgm:presLayoutVars/>
      </dgm:prSet>
      <dgm:spPr/>
    </dgm:pt>
    <dgm:pt modelId="{3AD21A23-B192-4667-89D1-FA0077F24BF5}" type="pres">
      <dgm:prSet presAssocID="{8B161637-19A9-4693-B010-97F0B198B8AE}" presName="sibTrans" presStyleCnt="0"/>
      <dgm:spPr/>
    </dgm:pt>
    <dgm:pt modelId="{E18802E6-2CE4-4255-AF6B-D036D99A9ABD}" type="pres">
      <dgm:prSet presAssocID="{237B1744-6BFE-4B9A-9184-53D13F5C4B8F}" presName="compNode" presStyleCnt="0"/>
      <dgm:spPr/>
    </dgm:pt>
    <dgm:pt modelId="{ADD21A84-97E8-4B21-BCEA-FE71D5F7AFA8}" type="pres">
      <dgm:prSet presAssocID="{237B1744-6BFE-4B9A-9184-53D13F5C4B8F}" presName="bgRect" presStyleLbl="bgShp" presStyleIdx="2" presStyleCnt="5"/>
      <dgm:spPr/>
    </dgm:pt>
    <dgm:pt modelId="{D8E05562-EF6B-4376-A5EF-1BE66A8556B8}" type="pres">
      <dgm:prSet presAssocID="{237B1744-6BFE-4B9A-9184-53D13F5C4B8F}" presName="iconRect" presStyleLbl="node1" presStyleIdx="2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rcles with arrows with solid fill"/>
        </a:ext>
      </dgm:extLst>
    </dgm:pt>
    <dgm:pt modelId="{8A3C7F8A-7C58-470B-8F8D-1F9551000CAC}" type="pres">
      <dgm:prSet presAssocID="{237B1744-6BFE-4B9A-9184-53D13F5C4B8F}" presName="spaceRect" presStyleCnt="0"/>
      <dgm:spPr/>
    </dgm:pt>
    <dgm:pt modelId="{BB78B5F2-8810-4E21-B7DC-C08B003B0CF6}" type="pres">
      <dgm:prSet presAssocID="{237B1744-6BFE-4B9A-9184-53D13F5C4B8F}" presName="parTx" presStyleLbl="revTx" presStyleIdx="4" presStyleCnt="8">
        <dgm:presLayoutVars>
          <dgm:chMax val="0"/>
          <dgm:chPref val="0"/>
        </dgm:presLayoutVars>
      </dgm:prSet>
      <dgm:spPr/>
    </dgm:pt>
    <dgm:pt modelId="{4686170B-890B-4417-9FDD-B4549649DFDB}" type="pres">
      <dgm:prSet presAssocID="{237B1744-6BFE-4B9A-9184-53D13F5C4B8F}" presName="desTx" presStyleLbl="revTx" presStyleIdx="5" presStyleCnt="8">
        <dgm:presLayoutVars/>
      </dgm:prSet>
      <dgm:spPr/>
    </dgm:pt>
    <dgm:pt modelId="{E59939AF-F28B-4266-A890-F9242D59E1CF}" type="pres">
      <dgm:prSet presAssocID="{3EBDB287-FA6E-47FC-8E79-6CD82E3706FF}" presName="sibTrans" presStyleCnt="0"/>
      <dgm:spPr/>
    </dgm:pt>
    <dgm:pt modelId="{AF911790-13B5-4E99-8AB2-A3B7B761FC8A}" type="pres">
      <dgm:prSet presAssocID="{155D4E99-CAE1-4007-A841-142BC8DF9B97}" presName="compNode" presStyleCnt="0"/>
      <dgm:spPr/>
    </dgm:pt>
    <dgm:pt modelId="{7B46C586-9C25-4773-9F50-1CF18B5E296A}" type="pres">
      <dgm:prSet presAssocID="{155D4E99-CAE1-4007-A841-142BC8DF9B97}" presName="bgRect" presStyleLbl="bgShp" presStyleIdx="3" presStyleCnt="5"/>
      <dgm:spPr/>
    </dgm:pt>
    <dgm:pt modelId="{512433E1-A01B-4AA3-89D3-AD554CC71340}" type="pres">
      <dgm:prSet presAssocID="{155D4E99-CAE1-4007-A841-142BC8DF9B97}" presName="iconRect" presStyleLbl="node1" presStyleIdx="3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: Americas with solid fill"/>
        </a:ext>
      </dgm:extLst>
    </dgm:pt>
    <dgm:pt modelId="{6DFE312C-BC74-477E-8918-B90872730678}" type="pres">
      <dgm:prSet presAssocID="{155D4E99-CAE1-4007-A841-142BC8DF9B97}" presName="spaceRect" presStyleCnt="0"/>
      <dgm:spPr/>
    </dgm:pt>
    <dgm:pt modelId="{3ADE7F98-9355-4F64-AA7A-0923303753F5}" type="pres">
      <dgm:prSet presAssocID="{155D4E99-CAE1-4007-A841-142BC8DF9B97}" presName="parTx" presStyleLbl="revTx" presStyleIdx="6" presStyleCnt="8" custScaleX="31740" custLinFactNeighborX="14889" custLinFactNeighborY="3212">
        <dgm:presLayoutVars>
          <dgm:chMax val="0"/>
          <dgm:chPref val="0"/>
        </dgm:presLayoutVars>
      </dgm:prSet>
      <dgm:spPr/>
    </dgm:pt>
    <dgm:pt modelId="{77F27473-3C55-4FAB-8A77-C3045DB8F197}" type="pres">
      <dgm:prSet presAssocID="{F63CDE1A-5250-4DEB-B375-D6A7BF8792A8}" presName="sibTrans" presStyleCnt="0"/>
      <dgm:spPr/>
    </dgm:pt>
    <dgm:pt modelId="{3A60CBF2-E6C9-4B4C-B07F-B8EB12BA26CB}" type="pres">
      <dgm:prSet presAssocID="{396E6BE0-F803-4F96-86B7-509109E48BDC}" presName="compNode" presStyleCnt="0"/>
      <dgm:spPr/>
    </dgm:pt>
    <dgm:pt modelId="{6660BD7A-E879-4BCC-935E-8F9895F401BD}" type="pres">
      <dgm:prSet presAssocID="{396E6BE0-F803-4F96-86B7-509109E48BDC}" presName="bgRect" presStyleLbl="bgShp" presStyleIdx="4" presStyleCnt="5"/>
      <dgm:spPr/>
    </dgm:pt>
    <dgm:pt modelId="{417FE762-0E11-4A44-BC20-8011A6E9B7F8}" type="pres">
      <dgm:prSet presAssocID="{396E6BE0-F803-4F96-86B7-509109E48BDC}" presName="iconRect" presStyleLbl="node1" presStyleIdx="4" presStyleCnt="5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per with solid fill"/>
        </a:ext>
      </dgm:extLst>
    </dgm:pt>
    <dgm:pt modelId="{BC14CF62-843C-47D7-A282-E202FA712565}" type="pres">
      <dgm:prSet presAssocID="{396E6BE0-F803-4F96-86B7-509109E48BDC}" presName="spaceRect" presStyleCnt="0"/>
      <dgm:spPr/>
    </dgm:pt>
    <dgm:pt modelId="{7DC14395-31F5-4F48-99EF-78E0CED9EFFB}" type="pres">
      <dgm:prSet presAssocID="{396E6BE0-F803-4F96-86B7-509109E48BDC}" presName="parTx" presStyleLbl="revTx" presStyleIdx="7" presStyleCnt="8" custScaleX="21329" custLinFactY="-23207" custLinFactNeighborX="-39413" custLinFactNeighborY="-100000">
        <dgm:presLayoutVars>
          <dgm:chMax val="0"/>
          <dgm:chPref val="0"/>
        </dgm:presLayoutVars>
      </dgm:prSet>
      <dgm:spPr/>
    </dgm:pt>
  </dgm:ptLst>
  <dgm:cxnLst>
    <dgm:cxn modelId="{2F432218-005F-450B-8962-913E9854FECF}" type="presOf" srcId="{AD8ED025-DAE9-4280-8A13-41242A0A8688}" destId="{9DD4AB1B-3F86-46C3-B98C-66EBF0D1B522}" srcOrd="0" destOrd="1" presId="urn:microsoft.com/office/officeart/2018/2/layout/IconVerticalSolidList"/>
    <dgm:cxn modelId="{9F4F7F1E-3852-4C2F-B306-EC91A1403E75}" srcId="{96E922C1-D279-4235-BF26-C07B2398F601}" destId="{155D4E99-CAE1-4007-A841-142BC8DF9B97}" srcOrd="3" destOrd="0" parTransId="{569CFF09-98C2-4949-BC66-9FF7CD6CD3F2}" sibTransId="{F63CDE1A-5250-4DEB-B375-D6A7BF8792A8}"/>
    <dgm:cxn modelId="{C142C329-A685-47D8-9679-1F1D6721C107}" srcId="{E433E242-2F5B-4EE6-8B55-3606F9AC44F7}" destId="{2C5BD3CD-5355-4761-AC9A-375EB19A7FC6}" srcOrd="0" destOrd="0" parTransId="{B003CC3A-A3B8-43CA-9C1E-738ACAA42452}" sibTransId="{D728662A-D077-4B54-9C83-0EE5E891A9E8}"/>
    <dgm:cxn modelId="{122FDE2B-A46E-4671-9328-DA9186D67754}" type="presOf" srcId="{2C5BD3CD-5355-4761-AC9A-375EB19A7FC6}" destId="{A6E80EDF-0EA2-464A-B973-875F761235B8}" srcOrd="0" destOrd="0" presId="urn:microsoft.com/office/officeart/2018/2/layout/IconVerticalSolidList"/>
    <dgm:cxn modelId="{1AF14E34-0B7B-4BDE-A7AE-25ACFC868F01}" srcId="{96E922C1-D279-4235-BF26-C07B2398F601}" destId="{396E6BE0-F803-4F96-86B7-509109E48BDC}" srcOrd="4" destOrd="0" parTransId="{9D31683B-4C42-47E7-B599-E6A0D6B66224}" sibTransId="{68E55C4E-C456-401C-9B38-9BBBE0C99BCC}"/>
    <dgm:cxn modelId="{00216A3C-4EE3-4691-B922-354EB7CF733D}" srcId="{96E922C1-D279-4235-BF26-C07B2398F601}" destId="{02C4BC44-B519-4D63-ACA7-CD6A75985A9C}" srcOrd="1" destOrd="0" parTransId="{2B71F819-8FA7-445F-96A8-C779B0D08426}" sibTransId="{8B161637-19A9-4693-B010-97F0B198B8AE}"/>
    <dgm:cxn modelId="{F2D22A5B-9EC6-4B4F-BD2F-A96F56A7C542}" srcId="{02C4BC44-B519-4D63-ACA7-CD6A75985A9C}" destId="{84DBB132-0761-490F-BEC0-790FBEC1D626}" srcOrd="2" destOrd="0" parTransId="{6249C51E-5939-48A8-852E-8CB199A73E4E}" sibTransId="{EBEA621D-98A4-4922-8259-A8F16A9097DF}"/>
    <dgm:cxn modelId="{61A3D95B-5C69-45C8-8638-0FB1999B4910}" type="presOf" srcId="{81F57385-096D-4317-8B19-2704BC6369BC}" destId="{A6E80EDF-0EA2-464A-B973-875F761235B8}" srcOrd="0" destOrd="1" presId="urn:microsoft.com/office/officeart/2018/2/layout/IconVerticalSolidList"/>
    <dgm:cxn modelId="{4DDAF361-66F6-47B2-BEC7-BF932C59B512}" type="presOf" srcId="{F5A93209-D70C-4EE9-A0B3-4D1E5551A564}" destId="{A6E80EDF-0EA2-464A-B973-875F761235B8}" srcOrd="0" destOrd="2" presId="urn:microsoft.com/office/officeart/2018/2/layout/IconVerticalSolidList"/>
    <dgm:cxn modelId="{E3BB3F49-356B-4B85-BE08-33B0806C85F6}" type="presOf" srcId="{155D4E99-CAE1-4007-A841-142BC8DF9B97}" destId="{3ADE7F98-9355-4F64-AA7A-0923303753F5}" srcOrd="0" destOrd="0" presId="urn:microsoft.com/office/officeart/2018/2/layout/IconVerticalSolidList"/>
    <dgm:cxn modelId="{A087E753-EB6A-49FA-AFDC-2CF8831F9A58}" srcId="{02C4BC44-B519-4D63-ACA7-CD6A75985A9C}" destId="{26C0E0DB-8AEF-46AC-A1D4-EBCBA56C4993}" srcOrd="0" destOrd="0" parTransId="{64F80A1F-E6A5-491E-B98E-3293710F7B3B}" sibTransId="{6BEEB6A6-10D2-4E0A-BC39-EE4EE604C944}"/>
    <dgm:cxn modelId="{081D0D57-1709-4700-956E-E2749BCE740D}" srcId="{96E922C1-D279-4235-BF26-C07B2398F601}" destId="{237B1744-6BFE-4B9A-9184-53D13F5C4B8F}" srcOrd="2" destOrd="0" parTransId="{794F58FD-AB46-43AD-9129-184F833A1F74}" sibTransId="{3EBDB287-FA6E-47FC-8E79-6CD82E3706FF}"/>
    <dgm:cxn modelId="{6140EB7D-4608-42B8-8802-4A148CABA5CD}" type="presOf" srcId="{02C4BC44-B519-4D63-ACA7-CD6A75985A9C}" destId="{2A4C986B-8AFA-4B76-A847-71D0D218F939}" srcOrd="0" destOrd="0" presId="urn:microsoft.com/office/officeart/2018/2/layout/IconVerticalSolidList"/>
    <dgm:cxn modelId="{D772FD89-E8AD-42B8-902E-804900C57267}" type="presOf" srcId="{396E6BE0-F803-4F96-86B7-509109E48BDC}" destId="{7DC14395-31F5-4F48-99EF-78E0CED9EFFB}" srcOrd="0" destOrd="0" presId="urn:microsoft.com/office/officeart/2018/2/layout/IconVerticalSolidList"/>
    <dgm:cxn modelId="{34BE5EA6-125B-422B-A4AE-CB754A0AB0C5}" srcId="{E433E242-2F5B-4EE6-8B55-3606F9AC44F7}" destId="{81F57385-096D-4317-8B19-2704BC6369BC}" srcOrd="1" destOrd="0" parTransId="{C060E51C-CB96-4886-A9F1-A81708296F1B}" sibTransId="{8AC3ABE7-BD35-4D2D-819E-14D5E04F72A6}"/>
    <dgm:cxn modelId="{8BF728B6-54C1-4AFE-857F-AD3ECC594BEA}" type="presOf" srcId="{4704F4F9-9135-4F51-A71C-B9A6120BF22F}" destId="{4686170B-890B-4417-9FDD-B4549649DFDB}" srcOrd="0" destOrd="0" presId="urn:microsoft.com/office/officeart/2018/2/layout/IconVerticalSolidList"/>
    <dgm:cxn modelId="{E17E9EBE-455A-4520-BDCF-160A70406BA3}" type="presOf" srcId="{26C0E0DB-8AEF-46AC-A1D4-EBCBA56C4993}" destId="{9DD4AB1B-3F86-46C3-B98C-66EBF0D1B522}" srcOrd="0" destOrd="0" presId="urn:microsoft.com/office/officeart/2018/2/layout/IconVerticalSolidList"/>
    <dgm:cxn modelId="{547909C5-EE5F-421B-A0EA-7AD1E9042767}" srcId="{02C4BC44-B519-4D63-ACA7-CD6A75985A9C}" destId="{AD8ED025-DAE9-4280-8A13-41242A0A8688}" srcOrd="1" destOrd="0" parTransId="{D29D2CC8-3D09-4AC0-AA3F-EAFDF53D527B}" sibTransId="{84AD0DFA-97BF-4863-9C68-1A18CB249A0C}"/>
    <dgm:cxn modelId="{B7F797CD-3E13-4B29-88BB-38C587900340}" srcId="{E433E242-2F5B-4EE6-8B55-3606F9AC44F7}" destId="{F5A93209-D70C-4EE9-A0B3-4D1E5551A564}" srcOrd="2" destOrd="0" parTransId="{C893437E-95B5-4CCA-8AA5-BEED2C78350B}" sibTransId="{A484EB93-F910-48FB-B6DD-80F3D3FD78E3}"/>
    <dgm:cxn modelId="{0ADBDFD5-0B0D-481C-B57E-8DC6D8A91A5F}" srcId="{237B1744-6BFE-4B9A-9184-53D13F5C4B8F}" destId="{4704F4F9-9135-4F51-A71C-B9A6120BF22F}" srcOrd="0" destOrd="0" parTransId="{3036D20F-35CA-42BA-BA9D-B20E5F4357CD}" sibTransId="{3E3934E4-68E8-40B1-8063-E1D67BA748F9}"/>
    <dgm:cxn modelId="{3446EED5-7FE0-443B-A306-7F6974AAF4A3}" type="presOf" srcId="{E433E242-2F5B-4EE6-8B55-3606F9AC44F7}" destId="{0DC7B492-3BC0-4E8A-8B96-AC223306B5C6}" srcOrd="0" destOrd="0" presId="urn:microsoft.com/office/officeart/2018/2/layout/IconVerticalSolidList"/>
    <dgm:cxn modelId="{081D68E3-0FEC-49A0-BB00-25F64E49F64E}" type="presOf" srcId="{96E922C1-D279-4235-BF26-C07B2398F601}" destId="{FF179EC1-F266-4089-A311-ED4E0EC1326D}" srcOrd="0" destOrd="0" presId="urn:microsoft.com/office/officeart/2018/2/layout/IconVerticalSolidList"/>
    <dgm:cxn modelId="{8734F5F4-584F-46E0-B85D-72DEC6003349}" type="presOf" srcId="{84DBB132-0761-490F-BEC0-790FBEC1D626}" destId="{9DD4AB1B-3F86-46C3-B98C-66EBF0D1B522}" srcOrd="0" destOrd="2" presId="urn:microsoft.com/office/officeart/2018/2/layout/IconVerticalSolidList"/>
    <dgm:cxn modelId="{C111C3F9-DC86-4D13-884F-C9A385DADB94}" srcId="{96E922C1-D279-4235-BF26-C07B2398F601}" destId="{E433E242-2F5B-4EE6-8B55-3606F9AC44F7}" srcOrd="0" destOrd="0" parTransId="{8B9ECCD1-B113-4347-8000-A051D25DF9DD}" sibTransId="{9AF8A655-6EA0-4185-8819-2D92CED9E8E8}"/>
    <dgm:cxn modelId="{A3930EFB-4653-48FD-9BD3-8A58C8FA87AA}" type="presOf" srcId="{237B1744-6BFE-4B9A-9184-53D13F5C4B8F}" destId="{BB78B5F2-8810-4E21-B7DC-C08B003B0CF6}" srcOrd="0" destOrd="0" presId="urn:microsoft.com/office/officeart/2018/2/layout/IconVerticalSolidList"/>
    <dgm:cxn modelId="{481B7F0B-3540-40F5-B9A0-7CECFAE6E729}" type="presParOf" srcId="{FF179EC1-F266-4089-A311-ED4E0EC1326D}" destId="{397DCE3E-4F6C-407A-B83B-4C2ED2202733}" srcOrd="0" destOrd="0" presId="urn:microsoft.com/office/officeart/2018/2/layout/IconVerticalSolidList"/>
    <dgm:cxn modelId="{13C831AD-3222-47D0-B490-95F7635B6D7E}" type="presParOf" srcId="{397DCE3E-4F6C-407A-B83B-4C2ED2202733}" destId="{3FCF73FF-4188-4C00-A71C-BA741A7B5C59}" srcOrd="0" destOrd="0" presId="urn:microsoft.com/office/officeart/2018/2/layout/IconVerticalSolidList"/>
    <dgm:cxn modelId="{7098958B-1C24-4E67-8C4E-F5F6342D1230}" type="presParOf" srcId="{397DCE3E-4F6C-407A-B83B-4C2ED2202733}" destId="{17FB3861-9E04-437F-96DA-0C004DF5EB71}" srcOrd="1" destOrd="0" presId="urn:microsoft.com/office/officeart/2018/2/layout/IconVerticalSolidList"/>
    <dgm:cxn modelId="{278419C9-B661-4A56-8704-D5316BDF645A}" type="presParOf" srcId="{397DCE3E-4F6C-407A-B83B-4C2ED2202733}" destId="{4AAF0337-FFCD-4F81-999E-C64B50FDC724}" srcOrd="2" destOrd="0" presId="urn:microsoft.com/office/officeart/2018/2/layout/IconVerticalSolidList"/>
    <dgm:cxn modelId="{DE2E180F-595B-4ABE-B0DD-6014FE14BAF5}" type="presParOf" srcId="{397DCE3E-4F6C-407A-B83B-4C2ED2202733}" destId="{0DC7B492-3BC0-4E8A-8B96-AC223306B5C6}" srcOrd="3" destOrd="0" presId="urn:microsoft.com/office/officeart/2018/2/layout/IconVerticalSolidList"/>
    <dgm:cxn modelId="{78E2A0C0-807F-44C6-83CF-494B970D4E6B}" type="presParOf" srcId="{397DCE3E-4F6C-407A-B83B-4C2ED2202733}" destId="{A6E80EDF-0EA2-464A-B973-875F761235B8}" srcOrd="4" destOrd="0" presId="urn:microsoft.com/office/officeart/2018/2/layout/IconVerticalSolidList"/>
    <dgm:cxn modelId="{9451EDF3-09FA-4006-9413-9B01EEB4BCDA}" type="presParOf" srcId="{FF179EC1-F266-4089-A311-ED4E0EC1326D}" destId="{0400E1DD-90CD-4C72-AFA0-6B99EBA79831}" srcOrd="1" destOrd="0" presId="urn:microsoft.com/office/officeart/2018/2/layout/IconVerticalSolidList"/>
    <dgm:cxn modelId="{496BDB83-1AE3-41B8-9EC1-F8FD8F45FB4B}" type="presParOf" srcId="{FF179EC1-F266-4089-A311-ED4E0EC1326D}" destId="{41131FF9-258C-4458-812F-E53BEBB6698E}" srcOrd="2" destOrd="0" presId="urn:microsoft.com/office/officeart/2018/2/layout/IconVerticalSolidList"/>
    <dgm:cxn modelId="{9AC922AB-8453-4F9C-BC8D-A68B0840944D}" type="presParOf" srcId="{41131FF9-258C-4458-812F-E53BEBB6698E}" destId="{58364B8E-4448-4339-AC8B-EDC856925DCD}" srcOrd="0" destOrd="0" presId="urn:microsoft.com/office/officeart/2018/2/layout/IconVerticalSolidList"/>
    <dgm:cxn modelId="{CD897A15-FBDD-4A8D-BA63-E942736426E7}" type="presParOf" srcId="{41131FF9-258C-4458-812F-E53BEBB6698E}" destId="{B94717B7-B468-49DE-BA91-1D6E9CFD5C94}" srcOrd="1" destOrd="0" presId="urn:microsoft.com/office/officeart/2018/2/layout/IconVerticalSolidList"/>
    <dgm:cxn modelId="{6BB9B77A-AA61-4B50-9F80-43608D3CC23B}" type="presParOf" srcId="{41131FF9-258C-4458-812F-E53BEBB6698E}" destId="{9CE319FB-9246-4F1D-8F44-62866521A9F9}" srcOrd="2" destOrd="0" presId="urn:microsoft.com/office/officeart/2018/2/layout/IconVerticalSolidList"/>
    <dgm:cxn modelId="{AA4C157F-8F97-458E-A0B8-9826FBB7464B}" type="presParOf" srcId="{41131FF9-258C-4458-812F-E53BEBB6698E}" destId="{2A4C986B-8AFA-4B76-A847-71D0D218F939}" srcOrd="3" destOrd="0" presId="urn:microsoft.com/office/officeart/2018/2/layout/IconVerticalSolidList"/>
    <dgm:cxn modelId="{25E62021-01E0-4E8A-A308-8EAF83DD229D}" type="presParOf" srcId="{41131FF9-258C-4458-812F-E53BEBB6698E}" destId="{9DD4AB1B-3F86-46C3-B98C-66EBF0D1B522}" srcOrd="4" destOrd="0" presId="urn:microsoft.com/office/officeart/2018/2/layout/IconVerticalSolidList"/>
    <dgm:cxn modelId="{E0284846-BAA3-425F-B6AA-B8C761D97923}" type="presParOf" srcId="{FF179EC1-F266-4089-A311-ED4E0EC1326D}" destId="{3AD21A23-B192-4667-89D1-FA0077F24BF5}" srcOrd="3" destOrd="0" presId="urn:microsoft.com/office/officeart/2018/2/layout/IconVerticalSolidList"/>
    <dgm:cxn modelId="{0AB9B535-1D25-4EC4-ACD2-1138C9FC72BE}" type="presParOf" srcId="{FF179EC1-F266-4089-A311-ED4E0EC1326D}" destId="{E18802E6-2CE4-4255-AF6B-D036D99A9ABD}" srcOrd="4" destOrd="0" presId="urn:microsoft.com/office/officeart/2018/2/layout/IconVerticalSolidList"/>
    <dgm:cxn modelId="{64A8ADBB-C756-4AE0-B963-A23F3E5C572B}" type="presParOf" srcId="{E18802E6-2CE4-4255-AF6B-D036D99A9ABD}" destId="{ADD21A84-97E8-4B21-BCEA-FE71D5F7AFA8}" srcOrd="0" destOrd="0" presId="urn:microsoft.com/office/officeart/2018/2/layout/IconVerticalSolidList"/>
    <dgm:cxn modelId="{E2F91F9C-ECA6-4842-8792-4D393F836D46}" type="presParOf" srcId="{E18802E6-2CE4-4255-AF6B-D036D99A9ABD}" destId="{D8E05562-EF6B-4376-A5EF-1BE66A8556B8}" srcOrd="1" destOrd="0" presId="urn:microsoft.com/office/officeart/2018/2/layout/IconVerticalSolidList"/>
    <dgm:cxn modelId="{C62E794F-F6D4-4CC8-ACD6-619FAFC9115F}" type="presParOf" srcId="{E18802E6-2CE4-4255-AF6B-D036D99A9ABD}" destId="{8A3C7F8A-7C58-470B-8F8D-1F9551000CAC}" srcOrd="2" destOrd="0" presId="urn:microsoft.com/office/officeart/2018/2/layout/IconVerticalSolidList"/>
    <dgm:cxn modelId="{084F3686-D1E6-404A-9AA1-69DC3960AF1F}" type="presParOf" srcId="{E18802E6-2CE4-4255-AF6B-D036D99A9ABD}" destId="{BB78B5F2-8810-4E21-B7DC-C08B003B0CF6}" srcOrd="3" destOrd="0" presId="urn:microsoft.com/office/officeart/2018/2/layout/IconVerticalSolidList"/>
    <dgm:cxn modelId="{52E3E5E3-28A2-4211-B118-9E453F56824A}" type="presParOf" srcId="{E18802E6-2CE4-4255-AF6B-D036D99A9ABD}" destId="{4686170B-890B-4417-9FDD-B4549649DFDB}" srcOrd="4" destOrd="0" presId="urn:microsoft.com/office/officeart/2018/2/layout/IconVerticalSolidList"/>
    <dgm:cxn modelId="{EE5213FF-BAA3-4EBB-9D3B-9FADFD2F650D}" type="presParOf" srcId="{FF179EC1-F266-4089-A311-ED4E0EC1326D}" destId="{E59939AF-F28B-4266-A890-F9242D59E1CF}" srcOrd="5" destOrd="0" presId="urn:microsoft.com/office/officeart/2018/2/layout/IconVerticalSolidList"/>
    <dgm:cxn modelId="{FC0248A0-E9FB-4C50-9918-32BD35486F53}" type="presParOf" srcId="{FF179EC1-F266-4089-A311-ED4E0EC1326D}" destId="{AF911790-13B5-4E99-8AB2-A3B7B761FC8A}" srcOrd="6" destOrd="0" presId="urn:microsoft.com/office/officeart/2018/2/layout/IconVerticalSolidList"/>
    <dgm:cxn modelId="{881A5F02-B0CB-41E6-8061-A189B7E28A06}" type="presParOf" srcId="{AF911790-13B5-4E99-8AB2-A3B7B761FC8A}" destId="{7B46C586-9C25-4773-9F50-1CF18B5E296A}" srcOrd="0" destOrd="0" presId="urn:microsoft.com/office/officeart/2018/2/layout/IconVerticalSolidList"/>
    <dgm:cxn modelId="{3C552F24-55E1-4CC9-9A91-9575849540DE}" type="presParOf" srcId="{AF911790-13B5-4E99-8AB2-A3B7B761FC8A}" destId="{512433E1-A01B-4AA3-89D3-AD554CC71340}" srcOrd="1" destOrd="0" presId="urn:microsoft.com/office/officeart/2018/2/layout/IconVerticalSolidList"/>
    <dgm:cxn modelId="{F889AB59-3CCC-49A1-9392-7593332513B2}" type="presParOf" srcId="{AF911790-13B5-4E99-8AB2-A3B7B761FC8A}" destId="{6DFE312C-BC74-477E-8918-B90872730678}" srcOrd="2" destOrd="0" presId="urn:microsoft.com/office/officeart/2018/2/layout/IconVerticalSolidList"/>
    <dgm:cxn modelId="{167FB9E0-FB3F-4D57-8EEC-057A519497B7}" type="presParOf" srcId="{AF911790-13B5-4E99-8AB2-A3B7B761FC8A}" destId="{3ADE7F98-9355-4F64-AA7A-0923303753F5}" srcOrd="3" destOrd="0" presId="urn:microsoft.com/office/officeart/2018/2/layout/IconVerticalSolidList"/>
    <dgm:cxn modelId="{FF197027-0446-437A-8E36-96FDF2FF3A98}" type="presParOf" srcId="{FF179EC1-F266-4089-A311-ED4E0EC1326D}" destId="{77F27473-3C55-4FAB-8A77-C3045DB8F197}" srcOrd="7" destOrd="0" presId="urn:microsoft.com/office/officeart/2018/2/layout/IconVerticalSolidList"/>
    <dgm:cxn modelId="{46DFECA2-1B93-4800-9D6D-F114EFE542F3}" type="presParOf" srcId="{FF179EC1-F266-4089-A311-ED4E0EC1326D}" destId="{3A60CBF2-E6C9-4B4C-B07F-B8EB12BA26CB}" srcOrd="8" destOrd="0" presId="urn:microsoft.com/office/officeart/2018/2/layout/IconVerticalSolidList"/>
    <dgm:cxn modelId="{1188D545-227C-47D0-9D76-CE4B2DB21CA7}" type="presParOf" srcId="{3A60CBF2-E6C9-4B4C-B07F-B8EB12BA26CB}" destId="{6660BD7A-E879-4BCC-935E-8F9895F401BD}" srcOrd="0" destOrd="0" presId="urn:microsoft.com/office/officeart/2018/2/layout/IconVerticalSolidList"/>
    <dgm:cxn modelId="{22D2FE3C-DC90-4AD5-98F5-76850B6E1464}" type="presParOf" srcId="{3A60CBF2-E6C9-4B4C-B07F-B8EB12BA26CB}" destId="{417FE762-0E11-4A44-BC20-8011A6E9B7F8}" srcOrd="1" destOrd="0" presId="urn:microsoft.com/office/officeart/2018/2/layout/IconVerticalSolidList"/>
    <dgm:cxn modelId="{83CEBCBC-55D2-4059-823F-4BAB6C315F72}" type="presParOf" srcId="{3A60CBF2-E6C9-4B4C-B07F-B8EB12BA26CB}" destId="{BC14CF62-843C-47D7-A282-E202FA712565}" srcOrd="2" destOrd="0" presId="urn:microsoft.com/office/officeart/2018/2/layout/IconVerticalSolidList"/>
    <dgm:cxn modelId="{F60A8A26-8ADF-476F-8777-CCCE7F8416E5}" type="presParOf" srcId="{3A60CBF2-E6C9-4B4C-B07F-B8EB12BA26CB}" destId="{7DC14395-31F5-4F48-99EF-78E0CED9EFF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67FD322-DE53-46B9-B973-62899CDF820D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EB907D-C582-4FF6-96B6-C52393AC43B0}">
      <dgm:prSet/>
      <dgm:spPr/>
      <dgm:t>
        <a:bodyPr/>
        <a:lstStyle/>
        <a:p>
          <a:r>
            <a:rPr lang="en-US" dirty="0"/>
            <a:t>Tier system </a:t>
          </a:r>
        </a:p>
      </dgm:t>
    </dgm:pt>
    <dgm:pt modelId="{90CC740A-A0D1-45B9-9CDF-D9CA12CBBDF1}" type="parTrans" cxnId="{D048824F-FB50-4E41-9471-1C1E20292035}">
      <dgm:prSet/>
      <dgm:spPr/>
      <dgm:t>
        <a:bodyPr/>
        <a:lstStyle/>
        <a:p>
          <a:endParaRPr lang="en-US"/>
        </a:p>
      </dgm:t>
    </dgm:pt>
    <dgm:pt modelId="{6F37C348-BDD8-4D6F-92E0-F6470D84B2C9}" type="sibTrans" cxnId="{D048824F-FB50-4E41-9471-1C1E20292035}">
      <dgm:prSet/>
      <dgm:spPr/>
      <dgm:t>
        <a:bodyPr/>
        <a:lstStyle/>
        <a:p>
          <a:endParaRPr lang="en-US"/>
        </a:p>
      </dgm:t>
    </dgm:pt>
    <dgm:pt modelId="{8892AF57-6D0E-4D13-B87D-2D272A1AB685}">
      <dgm:prSet/>
      <dgm:spPr/>
      <dgm:t>
        <a:bodyPr/>
        <a:lstStyle/>
        <a:p>
          <a:r>
            <a:rPr lang="en-US" dirty="0"/>
            <a:t>1 –  substantially same as data available commercially from non-U.S. system  </a:t>
          </a:r>
        </a:p>
      </dgm:t>
    </dgm:pt>
    <dgm:pt modelId="{105CE989-9BCA-4860-AD41-2AA4D8BD2696}" type="parTrans" cxnId="{1D899BEB-B174-47A8-9D6E-ADE0E4B9E487}">
      <dgm:prSet/>
      <dgm:spPr/>
      <dgm:t>
        <a:bodyPr/>
        <a:lstStyle/>
        <a:p>
          <a:endParaRPr lang="en-US"/>
        </a:p>
      </dgm:t>
    </dgm:pt>
    <dgm:pt modelId="{6EBD1001-0ACE-4E1B-ABC5-EFEF42345BB3}" type="sibTrans" cxnId="{1D899BEB-B174-47A8-9D6E-ADE0E4B9E487}">
      <dgm:prSet/>
      <dgm:spPr/>
      <dgm:t>
        <a:bodyPr/>
        <a:lstStyle/>
        <a:p>
          <a:endParaRPr lang="en-US"/>
        </a:p>
      </dgm:t>
    </dgm:pt>
    <dgm:pt modelId="{D462AE91-6BB3-4BDC-AEDA-F5A32CAFC58D}">
      <dgm:prSet/>
      <dgm:spPr/>
      <dgm:t>
        <a:bodyPr/>
        <a:lstStyle/>
        <a:p>
          <a:r>
            <a:rPr lang="en-US" dirty="0"/>
            <a:t>2 – substantially same as data available commercially from U.S. system  </a:t>
          </a:r>
        </a:p>
      </dgm:t>
    </dgm:pt>
    <dgm:pt modelId="{9E175D73-7EA5-4C16-8E81-1FF676323CBA}" type="parTrans" cxnId="{9946F718-67D2-4514-BA6A-03460AA03742}">
      <dgm:prSet/>
      <dgm:spPr/>
      <dgm:t>
        <a:bodyPr/>
        <a:lstStyle/>
        <a:p>
          <a:endParaRPr lang="en-US"/>
        </a:p>
      </dgm:t>
    </dgm:pt>
    <dgm:pt modelId="{A72F136E-4AEE-46D8-A9CD-1095249E927B}" type="sibTrans" cxnId="{9946F718-67D2-4514-BA6A-03460AA03742}">
      <dgm:prSet/>
      <dgm:spPr/>
      <dgm:t>
        <a:bodyPr/>
        <a:lstStyle/>
        <a:p>
          <a:endParaRPr lang="en-US"/>
        </a:p>
      </dgm:t>
    </dgm:pt>
    <dgm:pt modelId="{7DAF192E-0A13-49C9-BE83-323168A41A3C}">
      <dgm:prSet/>
      <dgm:spPr/>
      <dgm:t>
        <a:bodyPr/>
        <a:lstStyle/>
        <a:p>
          <a:r>
            <a:rPr lang="en-US" dirty="0"/>
            <a:t>3 – not substantially same as data available commercially from U.S. or non-U.S. system </a:t>
          </a:r>
        </a:p>
      </dgm:t>
    </dgm:pt>
    <dgm:pt modelId="{7FECD507-DBDF-4A32-8C83-98A6A65D0E2A}" type="sibTrans" cxnId="{56F7C2A2-85D5-4654-8D1B-E371D70AFB58}">
      <dgm:prSet/>
      <dgm:spPr/>
      <dgm:t>
        <a:bodyPr/>
        <a:lstStyle/>
        <a:p>
          <a:endParaRPr lang="en-US"/>
        </a:p>
      </dgm:t>
    </dgm:pt>
    <dgm:pt modelId="{A60B9628-AB61-4FC3-B1D8-3C78638B7664}" type="parTrans" cxnId="{56F7C2A2-85D5-4654-8D1B-E371D70AFB58}">
      <dgm:prSet/>
      <dgm:spPr/>
      <dgm:t>
        <a:bodyPr/>
        <a:lstStyle/>
        <a:p>
          <a:endParaRPr lang="en-US"/>
        </a:p>
      </dgm:t>
    </dgm:pt>
    <dgm:pt modelId="{B0A61A2C-B67D-4D65-A7E4-90418D80F466}" type="pres">
      <dgm:prSet presAssocID="{567FD322-DE53-46B9-B973-62899CDF820D}" presName="linear" presStyleCnt="0">
        <dgm:presLayoutVars>
          <dgm:dir/>
          <dgm:animLvl val="lvl"/>
          <dgm:resizeHandles val="exact"/>
        </dgm:presLayoutVars>
      </dgm:prSet>
      <dgm:spPr/>
    </dgm:pt>
    <dgm:pt modelId="{C96EDB37-DA76-4C75-92D2-02C3EA022BC1}" type="pres">
      <dgm:prSet presAssocID="{0FEB907D-C582-4FF6-96B6-C52393AC43B0}" presName="parentLin" presStyleCnt="0"/>
      <dgm:spPr/>
    </dgm:pt>
    <dgm:pt modelId="{20E1CCF9-BC1F-44AE-BA3B-3AE6241B6B43}" type="pres">
      <dgm:prSet presAssocID="{0FEB907D-C582-4FF6-96B6-C52393AC43B0}" presName="parentLeftMargin" presStyleLbl="node1" presStyleIdx="0" presStyleCnt="1"/>
      <dgm:spPr/>
    </dgm:pt>
    <dgm:pt modelId="{CF89610B-EAC4-4B7D-B80A-401F308221AA}" type="pres">
      <dgm:prSet presAssocID="{0FEB907D-C582-4FF6-96B6-C52393AC43B0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1B5FD1FB-823A-44D4-9784-1BF2F0EDBDEE}" type="pres">
      <dgm:prSet presAssocID="{0FEB907D-C582-4FF6-96B6-C52393AC43B0}" presName="negativeSpace" presStyleCnt="0"/>
      <dgm:spPr/>
    </dgm:pt>
    <dgm:pt modelId="{304CC3DA-618B-4298-A4E3-4313E1AC9A2D}" type="pres">
      <dgm:prSet presAssocID="{0FEB907D-C582-4FF6-96B6-C52393AC43B0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557A4F06-A8CC-4D9F-8201-6CF04FAD7F7E}" type="presOf" srcId="{7DAF192E-0A13-49C9-BE83-323168A41A3C}" destId="{304CC3DA-618B-4298-A4E3-4313E1AC9A2D}" srcOrd="0" destOrd="2" presId="urn:microsoft.com/office/officeart/2005/8/layout/list1"/>
    <dgm:cxn modelId="{61106414-B6CA-4AFA-AE90-1C8BA3622A81}" type="presOf" srcId="{8892AF57-6D0E-4D13-B87D-2D272A1AB685}" destId="{304CC3DA-618B-4298-A4E3-4313E1AC9A2D}" srcOrd="0" destOrd="0" presId="urn:microsoft.com/office/officeart/2005/8/layout/list1"/>
    <dgm:cxn modelId="{9946F718-67D2-4514-BA6A-03460AA03742}" srcId="{0FEB907D-C582-4FF6-96B6-C52393AC43B0}" destId="{D462AE91-6BB3-4BDC-AEDA-F5A32CAFC58D}" srcOrd="1" destOrd="0" parTransId="{9E175D73-7EA5-4C16-8E81-1FF676323CBA}" sibTransId="{A72F136E-4AEE-46D8-A9CD-1095249E927B}"/>
    <dgm:cxn modelId="{862AE045-1FA6-4B89-BA84-871DC68FAF26}" type="presOf" srcId="{0FEB907D-C582-4FF6-96B6-C52393AC43B0}" destId="{CF89610B-EAC4-4B7D-B80A-401F308221AA}" srcOrd="1" destOrd="0" presId="urn:microsoft.com/office/officeart/2005/8/layout/list1"/>
    <dgm:cxn modelId="{D048824F-FB50-4E41-9471-1C1E20292035}" srcId="{567FD322-DE53-46B9-B973-62899CDF820D}" destId="{0FEB907D-C582-4FF6-96B6-C52393AC43B0}" srcOrd="0" destOrd="0" parTransId="{90CC740A-A0D1-45B9-9CDF-D9CA12CBBDF1}" sibTransId="{6F37C348-BDD8-4D6F-92E0-F6470D84B2C9}"/>
    <dgm:cxn modelId="{EC9AFF9F-48D2-46FF-9908-0C5DB950434A}" type="presOf" srcId="{567FD322-DE53-46B9-B973-62899CDF820D}" destId="{B0A61A2C-B67D-4D65-A7E4-90418D80F466}" srcOrd="0" destOrd="0" presId="urn:microsoft.com/office/officeart/2005/8/layout/list1"/>
    <dgm:cxn modelId="{56F7C2A2-85D5-4654-8D1B-E371D70AFB58}" srcId="{0FEB907D-C582-4FF6-96B6-C52393AC43B0}" destId="{7DAF192E-0A13-49C9-BE83-323168A41A3C}" srcOrd="2" destOrd="0" parTransId="{A60B9628-AB61-4FC3-B1D8-3C78638B7664}" sibTransId="{7FECD507-DBDF-4A32-8C83-98A6A65D0E2A}"/>
    <dgm:cxn modelId="{500757AC-8DEA-4BBC-9258-1074758C8DCF}" type="presOf" srcId="{0FEB907D-C582-4FF6-96B6-C52393AC43B0}" destId="{20E1CCF9-BC1F-44AE-BA3B-3AE6241B6B43}" srcOrd="0" destOrd="0" presId="urn:microsoft.com/office/officeart/2005/8/layout/list1"/>
    <dgm:cxn modelId="{4DD77BD1-A516-4691-8677-1F2E9F7A3266}" type="presOf" srcId="{D462AE91-6BB3-4BDC-AEDA-F5A32CAFC58D}" destId="{304CC3DA-618B-4298-A4E3-4313E1AC9A2D}" srcOrd="0" destOrd="1" presId="urn:microsoft.com/office/officeart/2005/8/layout/list1"/>
    <dgm:cxn modelId="{1D899BEB-B174-47A8-9D6E-ADE0E4B9E487}" srcId="{0FEB907D-C582-4FF6-96B6-C52393AC43B0}" destId="{8892AF57-6D0E-4D13-B87D-2D272A1AB685}" srcOrd="0" destOrd="0" parTransId="{105CE989-9BCA-4860-AD41-2AA4D8BD2696}" sibTransId="{6EBD1001-0ACE-4E1B-ABC5-EFEF42345BB3}"/>
    <dgm:cxn modelId="{EA76E8C1-3340-481C-A9DC-8907AC9CAC73}" type="presParOf" srcId="{B0A61A2C-B67D-4D65-A7E4-90418D80F466}" destId="{C96EDB37-DA76-4C75-92D2-02C3EA022BC1}" srcOrd="0" destOrd="0" presId="urn:microsoft.com/office/officeart/2005/8/layout/list1"/>
    <dgm:cxn modelId="{D2EE39E1-D1A9-45E5-9B87-4CCEF5AA5D2D}" type="presParOf" srcId="{C96EDB37-DA76-4C75-92D2-02C3EA022BC1}" destId="{20E1CCF9-BC1F-44AE-BA3B-3AE6241B6B43}" srcOrd="0" destOrd="0" presId="urn:microsoft.com/office/officeart/2005/8/layout/list1"/>
    <dgm:cxn modelId="{0F5E5412-8F20-4895-9433-17F18121405F}" type="presParOf" srcId="{C96EDB37-DA76-4C75-92D2-02C3EA022BC1}" destId="{CF89610B-EAC4-4B7D-B80A-401F308221AA}" srcOrd="1" destOrd="0" presId="urn:microsoft.com/office/officeart/2005/8/layout/list1"/>
    <dgm:cxn modelId="{E6C60F38-1846-4B95-92EA-BAF93F19F2C1}" type="presParOf" srcId="{B0A61A2C-B67D-4D65-A7E4-90418D80F466}" destId="{1B5FD1FB-823A-44D4-9784-1BF2F0EDBDEE}" srcOrd="1" destOrd="0" presId="urn:microsoft.com/office/officeart/2005/8/layout/list1"/>
    <dgm:cxn modelId="{14C48080-1FE3-4588-8BBC-94E5E752B0F3}" type="presParOf" srcId="{B0A61A2C-B67D-4D65-A7E4-90418D80F466}" destId="{304CC3DA-618B-4298-A4E3-4313E1AC9A2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4CAD0D8-324D-41F4-BDFC-6C0124B4C44B}" type="doc">
      <dgm:prSet loTypeId="urn:microsoft.com/office/officeart/2005/8/layout/hList1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0BD0CAF-BF60-4F52-A792-249FBC22B293}">
      <dgm:prSet>
        <dgm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Novel Space Activities</a:t>
          </a:r>
          <a:r>
            <a:rPr lang="en-US"/>
            <a:t> </a:t>
          </a:r>
        </a:p>
      </dgm:t>
    </dgm:pt>
    <dgm:pt modelId="{1EB53A63-4D75-46F3-9A84-677CCCDD8F10}" type="parTrans" cxnId="{6BBC5BDB-E4CA-4C41-B356-2122128F514C}">
      <dgm:prSet/>
      <dgm:spPr/>
      <dgm:t>
        <a:bodyPr/>
        <a:lstStyle/>
        <a:p>
          <a:endParaRPr lang="en-US"/>
        </a:p>
      </dgm:t>
    </dgm:pt>
    <dgm:pt modelId="{E7F1146E-3E8C-4BAB-B898-CAFCF0888482}" type="sibTrans" cxnId="{6BBC5BDB-E4CA-4C41-B356-2122128F514C}">
      <dgm:prSet/>
      <dgm:spPr/>
      <dgm:t>
        <a:bodyPr/>
        <a:lstStyle/>
        <a:p>
          <a:endParaRPr lang="en-US"/>
        </a:p>
      </dgm:t>
    </dgm:pt>
    <dgm:pt modelId="{4B91C026-909D-432B-9250-8691972E3916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en-US"/>
            <a:t>In-space servicing, assembly, and manufacturing (“ISAM”)</a:t>
          </a:r>
        </a:p>
      </dgm:t>
    </dgm:pt>
    <dgm:pt modelId="{2416D3AD-04B0-49B0-B65B-3CFD24AC0A39}" type="parTrans" cxnId="{CB763A63-992D-4760-B496-64BBB0DD7545}">
      <dgm:prSet/>
      <dgm:spPr/>
      <dgm:t>
        <a:bodyPr/>
        <a:lstStyle/>
        <a:p>
          <a:endParaRPr lang="en-US"/>
        </a:p>
      </dgm:t>
    </dgm:pt>
    <dgm:pt modelId="{8117D1E5-9D71-4DED-87FC-97D55529A4CE}" type="sibTrans" cxnId="{CB763A63-992D-4760-B496-64BBB0DD7545}">
      <dgm:prSet/>
      <dgm:spPr/>
      <dgm:t>
        <a:bodyPr/>
        <a:lstStyle/>
        <a:p>
          <a:endParaRPr lang="en-US"/>
        </a:p>
      </dgm:t>
    </dgm:pt>
    <dgm:pt modelId="{12757BB4-2329-46F7-A683-1DBB04B96D6C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en-US"/>
            <a:t>Lunar exploration</a:t>
          </a:r>
        </a:p>
      </dgm:t>
    </dgm:pt>
    <dgm:pt modelId="{D81D8530-376D-442F-9972-C60ADDE2FA6C}" type="parTrans" cxnId="{BEBD1900-2C5D-4122-A34E-548A8AC14434}">
      <dgm:prSet/>
      <dgm:spPr/>
      <dgm:t>
        <a:bodyPr/>
        <a:lstStyle/>
        <a:p>
          <a:endParaRPr lang="en-US"/>
        </a:p>
      </dgm:t>
    </dgm:pt>
    <dgm:pt modelId="{86B8154C-CE0B-45DA-8C2C-CC254618869A}" type="sibTrans" cxnId="{BEBD1900-2C5D-4122-A34E-548A8AC14434}">
      <dgm:prSet/>
      <dgm:spPr/>
      <dgm:t>
        <a:bodyPr/>
        <a:lstStyle/>
        <a:p>
          <a:endParaRPr lang="en-US"/>
        </a:p>
      </dgm:t>
    </dgm:pt>
    <dgm:pt modelId="{6AC2811E-BEEB-4D19-B494-625E1E2A2945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en-US"/>
            <a:t>Commercial destinations  </a:t>
          </a:r>
        </a:p>
      </dgm:t>
    </dgm:pt>
    <dgm:pt modelId="{09056F3A-D646-4178-841F-B7DA9D1F88B0}" type="parTrans" cxnId="{0584FD9E-A5C4-4824-BFCB-21D7EBC70B8A}">
      <dgm:prSet/>
      <dgm:spPr/>
      <dgm:t>
        <a:bodyPr/>
        <a:lstStyle/>
        <a:p>
          <a:endParaRPr lang="en-US"/>
        </a:p>
      </dgm:t>
    </dgm:pt>
    <dgm:pt modelId="{85FCD664-6475-413B-9C34-24EDF628B6A0}" type="sibTrans" cxnId="{0584FD9E-A5C4-4824-BFCB-21D7EBC70B8A}">
      <dgm:prSet/>
      <dgm:spPr/>
      <dgm:t>
        <a:bodyPr/>
        <a:lstStyle/>
        <a:p>
          <a:endParaRPr lang="en-US"/>
        </a:p>
      </dgm:t>
    </dgm:pt>
    <dgm:pt modelId="{CFC4D0C7-06DD-4428-994A-41D5F55A074D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en-US"/>
            <a:t>Hosted payloads</a:t>
          </a:r>
        </a:p>
      </dgm:t>
    </dgm:pt>
    <dgm:pt modelId="{DBB6C7E7-9BBD-42B4-8DE6-54EEF3CD0AF1}" type="parTrans" cxnId="{3E6DAF61-6900-4B71-95AA-07D920514F22}">
      <dgm:prSet/>
      <dgm:spPr/>
      <dgm:t>
        <a:bodyPr/>
        <a:lstStyle/>
        <a:p>
          <a:endParaRPr lang="en-US"/>
        </a:p>
      </dgm:t>
    </dgm:pt>
    <dgm:pt modelId="{B4622647-8F21-4AD1-AEBE-D60A3C52D1D0}" type="sibTrans" cxnId="{3E6DAF61-6900-4B71-95AA-07D920514F22}">
      <dgm:prSet/>
      <dgm:spPr/>
      <dgm:t>
        <a:bodyPr/>
        <a:lstStyle/>
        <a:p>
          <a:endParaRPr lang="en-US"/>
        </a:p>
      </dgm:t>
    </dgm:pt>
    <dgm:pt modelId="{A6BE5ECE-9B59-435B-B1F1-138B5CB59541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en-US"/>
            <a:t>Rideshares </a:t>
          </a:r>
        </a:p>
      </dgm:t>
    </dgm:pt>
    <dgm:pt modelId="{86DE53D2-80E1-4B35-85A1-A657E7867971}" type="parTrans" cxnId="{AA91B2D0-D467-4788-81BC-5C3558667F4A}">
      <dgm:prSet/>
      <dgm:spPr/>
      <dgm:t>
        <a:bodyPr/>
        <a:lstStyle/>
        <a:p>
          <a:endParaRPr lang="en-US"/>
        </a:p>
      </dgm:t>
    </dgm:pt>
    <dgm:pt modelId="{35CB53E7-FEA5-4D7A-A590-D7FF9A285496}" type="sibTrans" cxnId="{AA91B2D0-D467-4788-81BC-5C3558667F4A}">
      <dgm:prSet/>
      <dgm:spPr/>
      <dgm:t>
        <a:bodyPr/>
        <a:lstStyle/>
        <a:p>
          <a:endParaRPr lang="en-US"/>
        </a:p>
      </dgm:t>
    </dgm:pt>
    <dgm:pt modelId="{36D02ABC-0F0E-4235-8457-6ECEEE024F36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en-US" dirty="0"/>
            <a:t>Orbital transfer vehicles</a:t>
          </a:r>
        </a:p>
      </dgm:t>
    </dgm:pt>
    <dgm:pt modelId="{B5D2D214-75F2-4986-A025-5D846ACBFB45}" type="parTrans" cxnId="{928268CD-89AD-4ACA-9B45-BCEE7A7A6498}">
      <dgm:prSet/>
      <dgm:spPr/>
      <dgm:t>
        <a:bodyPr/>
        <a:lstStyle/>
        <a:p>
          <a:endParaRPr lang="en-US"/>
        </a:p>
      </dgm:t>
    </dgm:pt>
    <dgm:pt modelId="{CE9610E4-1D4B-4724-B5BA-FFEE4F61AAAD}" type="sibTrans" cxnId="{928268CD-89AD-4ACA-9B45-BCEE7A7A6498}">
      <dgm:prSet/>
      <dgm:spPr/>
      <dgm:t>
        <a:bodyPr/>
        <a:lstStyle/>
        <a:p>
          <a:endParaRPr lang="en-US"/>
        </a:p>
      </dgm:t>
    </dgm:pt>
    <dgm:pt modelId="{6D27FBB4-E3B8-4A74-AD57-F0410AE721DB}">
      <dgm:prSet>
        <dgm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Spectrum Needs</a:t>
          </a:r>
          <a:r>
            <a:rPr lang="en-US"/>
            <a:t> </a:t>
          </a:r>
        </a:p>
      </dgm:t>
    </dgm:pt>
    <dgm:pt modelId="{22EC9A8D-BC31-4628-935A-E72129DB7967}" type="parTrans" cxnId="{0D943E65-E54C-40F0-9F93-08B061A652BE}">
      <dgm:prSet/>
      <dgm:spPr/>
      <dgm:t>
        <a:bodyPr/>
        <a:lstStyle/>
        <a:p>
          <a:endParaRPr lang="en-US"/>
        </a:p>
      </dgm:t>
    </dgm:pt>
    <dgm:pt modelId="{43EB19F1-466B-417C-9645-D532727ABEEF}" type="sibTrans" cxnId="{0D943E65-E54C-40F0-9F93-08B061A652BE}">
      <dgm:prSet/>
      <dgm:spPr/>
      <dgm:t>
        <a:bodyPr/>
        <a:lstStyle/>
        <a:p>
          <a:endParaRPr lang="en-US"/>
        </a:p>
      </dgm:t>
    </dgm:pt>
    <dgm:pt modelId="{DB1A334A-EE5B-4CB8-82DE-3BABB9FED06D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/>
            <a:t>Spectrum availability </a:t>
          </a:r>
        </a:p>
      </dgm:t>
    </dgm:pt>
    <dgm:pt modelId="{73E23013-FD64-4A5C-A8E6-5034A3ABD0F2}" type="parTrans" cxnId="{93600429-EB60-4505-8E20-79A716FFFC7C}">
      <dgm:prSet/>
      <dgm:spPr/>
      <dgm:t>
        <a:bodyPr/>
        <a:lstStyle/>
        <a:p>
          <a:endParaRPr lang="en-US"/>
        </a:p>
      </dgm:t>
    </dgm:pt>
    <dgm:pt modelId="{05AEAF5D-B5EC-4999-BC72-944190C6C900}" type="sibTrans" cxnId="{93600429-EB60-4505-8E20-79A716FFFC7C}">
      <dgm:prSet/>
      <dgm:spPr/>
      <dgm:t>
        <a:bodyPr/>
        <a:lstStyle/>
        <a:p>
          <a:endParaRPr lang="en-US"/>
        </a:p>
      </dgm:t>
    </dgm:pt>
    <dgm:pt modelId="{8D21153F-E848-4C66-9FBE-7968D1993681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/>
            <a:t>Allocations &amp; authorized services</a:t>
          </a:r>
        </a:p>
      </dgm:t>
    </dgm:pt>
    <dgm:pt modelId="{59D9908C-A438-483A-8999-DFECA6A36573}" type="parTrans" cxnId="{B96FE13D-6E45-4FDB-AA0E-DEE159C6575E}">
      <dgm:prSet/>
      <dgm:spPr/>
      <dgm:t>
        <a:bodyPr/>
        <a:lstStyle/>
        <a:p>
          <a:endParaRPr lang="en-US"/>
        </a:p>
      </dgm:t>
    </dgm:pt>
    <dgm:pt modelId="{2162AB26-65B6-427C-9280-F4C63FC4315A}" type="sibTrans" cxnId="{B96FE13D-6E45-4FDB-AA0E-DEE159C6575E}">
      <dgm:prSet/>
      <dgm:spPr/>
      <dgm:t>
        <a:bodyPr/>
        <a:lstStyle/>
        <a:p>
          <a:endParaRPr lang="en-US"/>
        </a:p>
      </dgm:t>
    </dgm:pt>
    <dgm:pt modelId="{BEA9F489-1C06-4DCB-A0E9-63A5A82AC8E3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/>
            <a:t>Coordination </a:t>
          </a:r>
        </a:p>
      </dgm:t>
    </dgm:pt>
    <dgm:pt modelId="{B8CC90F2-9B58-48A7-9EF9-09C15B36AC40}" type="parTrans" cxnId="{5999CDFA-8F43-46D8-B23A-30C43EE33194}">
      <dgm:prSet/>
      <dgm:spPr/>
      <dgm:t>
        <a:bodyPr/>
        <a:lstStyle/>
        <a:p>
          <a:endParaRPr lang="en-US"/>
        </a:p>
      </dgm:t>
    </dgm:pt>
    <dgm:pt modelId="{60ABAA83-F181-4058-8348-A61CFD9C80AA}" type="sibTrans" cxnId="{5999CDFA-8F43-46D8-B23A-30C43EE33194}">
      <dgm:prSet/>
      <dgm:spPr/>
      <dgm:t>
        <a:bodyPr/>
        <a:lstStyle/>
        <a:p>
          <a:endParaRPr lang="en-US"/>
        </a:p>
      </dgm:t>
    </dgm:pt>
    <dgm:pt modelId="{DD0BE2D2-01BC-438C-9E80-1A2B42B18374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/>
            <a:t>Potential new uses </a:t>
          </a:r>
        </a:p>
      </dgm:t>
    </dgm:pt>
    <dgm:pt modelId="{B91710B9-C080-45CA-8AA3-45B690A6FC0E}" type="parTrans" cxnId="{DCB916B4-F473-40FC-85D5-914C78439AC7}">
      <dgm:prSet/>
      <dgm:spPr/>
      <dgm:t>
        <a:bodyPr/>
        <a:lstStyle/>
        <a:p>
          <a:endParaRPr lang="en-US"/>
        </a:p>
      </dgm:t>
    </dgm:pt>
    <dgm:pt modelId="{16A33149-B30D-46DA-A19A-4A3B9DE5F6FE}" type="sibTrans" cxnId="{DCB916B4-F473-40FC-85D5-914C78439AC7}">
      <dgm:prSet/>
      <dgm:spPr/>
      <dgm:t>
        <a:bodyPr/>
        <a:lstStyle/>
        <a:p>
          <a:endParaRPr lang="en-US"/>
        </a:p>
      </dgm:t>
    </dgm:pt>
    <dgm:pt modelId="{91CC79C3-5185-4F28-9EE5-9BED4F9B056E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/>
            <a:t>Frequencies for RPO activities </a:t>
          </a:r>
        </a:p>
      </dgm:t>
    </dgm:pt>
    <dgm:pt modelId="{A6B1B21E-7108-4E03-A5DD-44A145BCC2DC}" type="parTrans" cxnId="{40686D0D-572E-4B4C-A6D2-F2E41D6F711C}">
      <dgm:prSet/>
      <dgm:spPr/>
      <dgm:t>
        <a:bodyPr/>
        <a:lstStyle/>
        <a:p>
          <a:endParaRPr lang="en-US"/>
        </a:p>
      </dgm:t>
    </dgm:pt>
    <dgm:pt modelId="{8E32D275-B01B-4861-B653-AD66AE13064E}" type="sibTrans" cxnId="{40686D0D-572E-4B4C-A6D2-F2E41D6F711C}">
      <dgm:prSet/>
      <dgm:spPr/>
      <dgm:t>
        <a:bodyPr/>
        <a:lstStyle/>
        <a:p>
          <a:endParaRPr lang="en-US"/>
        </a:p>
      </dgm:t>
    </dgm:pt>
    <dgm:pt modelId="{BCC2F6EE-B6A0-40D3-B08A-07AC951501CC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/>
            <a:t>Frequencies for lunar activities</a:t>
          </a:r>
        </a:p>
      </dgm:t>
    </dgm:pt>
    <dgm:pt modelId="{A56D5467-ED16-4B5A-BB3D-4FFB981E4A4B}" type="parTrans" cxnId="{AF6431CD-359A-43AD-8ED7-D1F2B9B92C58}">
      <dgm:prSet/>
      <dgm:spPr/>
      <dgm:t>
        <a:bodyPr/>
        <a:lstStyle/>
        <a:p>
          <a:endParaRPr lang="en-US"/>
        </a:p>
      </dgm:t>
    </dgm:pt>
    <dgm:pt modelId="{96DD7FC9-6D07-4CB0-8EF5-25E87B9812B0}" type="sibTrans" cxnId="{AF6431CD-359A-43AD-8ED7-D1F2B9B92C58}">
      <dgm:prSet/>
      <dgm:spPr/>
      <dgm:t>
        <a:bodyPr/>
        <a:lstStyle/>
        <a:p>
          <a:endParaRPr lang="en-US"/>
        </a:p>
      </dgm:t>
    </dgm:pt>
    <dgm:pt modelId="{CDD748D1-3F7F-405D-A673-D9869637B1AA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Direct to device</a:t>
          </a:r>
        </a:p>
      </dgm:t>
    </dgm:pt>
    <dgm:pt modelId="{359D8244-3229-43D3-874B-BD6CED5981B7}" type="parTrans" cxnId="{019BC978-E769-402A-92EA-C9FC48691830}">
      <dgm:prSet/>
      <dgm:spPr/>
      <dgm:t>
        <a:bodyPr/>
        <a:lstStyle/>
        <a:p>
          <a:endParaRPr lang="en-US"/>
        </a:p>
      </dgm:t>
    </dgm:pt>
    <dgm:pt modelId="{1CC42AE8-3BA1-4BBB-AE1A-C74E57ACD30F}" type="sibTrans" cxnId="{019BC978-E769-402A-92EA-C9FC48691830}">
      <dgm:prSet/>
      <dgm:spPr/>
      <dgm:t>
        <a:bodyPr/>
        <a:lstStyle/>
        <a:p>
          <a:endParaRPr lang="en-US"/>
        </a:p>
      </dgm:t>
    </dgm:pt>
    <dgm:pt modelId="{A94F0B72-A4D0-4E91-9B29-B2D8666B68A5}">
      <dgm:prSet>
        <dgm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Licensing Considerations</a:t>
          </a:r>
          <a:endParaRPr lang="en-US"/>
        </a:p>
      </dgm:t>
    </dgm:pt>
    <dgm:pt modelId="{6F370C56-5173-403C-846A-16E146E44D76}" type="parTrans" cxnId="{42B2D807-4E36-4FD1-BB85-386E39823E4A}">
      <dgm:prSet/>
      <dgm:spPr/>
      <dgm:t>
        <a:bodyPr/>
        <a:lstStyle/>
        <a:p>
          <a:endParaRPr lang="en-US"/>
        </a:p>
      </dgm:t>
    </dgm:pt>
    <dgm:pt modelId="{7EA7799F-1E40-4F8A-83DF-B68AC8F97EAB}" type="sibTrans" cxnId="{42B2D807-4E36-4FD1-BB85-386E39823E4A}">
      <dgm:prSet/>
      <dgm:spPr/>
      <dgm:t>
        <a:bodyPr/>
        <a:lstStyle/>
        <a:p>
          <a:endParaRPr lang="en-US"/>
        </a:p>
      </dgm:t>
    </dgm:pt>
    <dgm:pt modelId="{DDD1B666-EC5B-4C73-9E98-9C767E31EB91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/>
            <a:t>Example: ISAM Regulations</a:t>
          </a:r>
        </a:p>
      </dgm:t>
    </dgm:pt>
    <dgm:pt modelId="{D0A677B8-2EB6-438C-AD5E-A3D4C1005842}" type="parTrans" cxnId="{28D79D33-68F8-4F47-9EF6-373B95048FB3}">
      <dgm:prSet/>
      <dgm:spPr/>
      <dgm:t>
        <a:bodyPr/>
        <a:lstStyle/>
        <a:p>
          <a:endParaRPr lang="en-US"/>
        </a:p>
      </dgm:t>
    </dgm:pt>
    <dgm:pt modelId="{DFD9034E-AE11-4148-A863-33922A93F780}" type="sibTrans" cxnId="{28D79D33-68F8-4F47-9EF6-373B95048FB3}">
      <dgm:prSet/>
      <dgm:spPr/>
      <dgm:t>
        <a:bodyPr/>
        <a:lstStyle/>
        <a:p>
          <a:endParaRPr lang="en-US"/>
        </a:p>
      </dgm:t>
    </dgm:pt>
    <dgm:pt modelId="{09F33C79-212E-4699-8748-EDD0572BE445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ISAM vs Communications Operations</a:t>
          </a:r>
        </a:p>
      </dgm:t>
    </dgm:pt>
    <dgm:pt modelId="{2045C0A0-C85C-4D58-9A01-F7C103083100}" type="parTrans" cxnId="{D9BDF3A7-B4E3-452D-B868-574C218A129B}">
      <dgm:prSet/>
      <dgm:spPr/>
      <dgm:t>
        <a:bodyPr/>
        <a:lstStyle/>
        <a:p>
          <a:endParaRPr lang="en-US"/>
        </a:p>
      </dgm:t>
    </dgm:pt>
    <dgm:pt modelId="{E246A379-356B-4975-8A6D-8F04B64737FF}" type="sibTrans" cxnId="{D9BDF3A7-B4E3-452D-B868-574C218A129B}">
      <dgm:prSet/>
      <dgm:spPr/>
      <dgm:t>
        <a:bodyPr/>
        <a:lstStyle/>
        <a:p>
          <a:endParaRPr lang="en-US"/>
        </a:p>
      </dgm:t>
    </dgm:pt>
    <dgm:pt modelId="{FA3784DA-AFFF-4409-94A4-D99B57D89542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D71D3F42-5C7D-4D1E-801D-3FFD61771205}" type="parTrans" cxnId="{9F411C60-0C03-428A-B087-EB47C4446A53}">
      <dgm:prSet/>
      <dgm:spPr/>
      <dgm:t>
        <a:bodyPr/>
        <a:lstStyle/>
        <a:p>
          <a:endParaRPr lang="en-US"/>
        </a:p>
      </dgm:t>
    </dgm:pt>
    <dgm:pt modelId="{C1128A82-9BB7-4DCB-A9A3-867B7A18CD7E}" type="sibTrans" cxnId="{9F411C60-0C03-428A-B087-EB47C4446A53}">
      <dgm:prSet/>
      <dgm:spPr/>
      <dgm:t>
        <a:bodyPr/>
        <a:lstStyle/>
        <a:p>
          <a:endParaRPr lang="en-US"/>
        </a:p>
      </dgm:t>
    </dgm:pt>
    <dgm:pt modelId="{3347DF4A-3FCF-405A-B5C2-D2A3EE2B2F20}" type="pres">
      <dgm:prSet presAssocID="{04CAD0D8-324D-41F4-BDFC-6C0124B4C44B}" presName="Name0" presStyleCnt="0">
        <dgm:presLayoutVars>
          <dgm:dir/>
          <dgm:animLvl val="lvl"/>
          <dgm:resizeHandles val="exact"/>
        </dgm:presLayoutVars>
      </dgm:prSet>
      <dgm:spPr/>
    </dgm:pt>
    <dgm:pt modelId="{7E1D8821-0566-4E52-B18F-7E6BFDD385D0}" type="pres">
      <dgm:prSet presAssocID="{E0BD0CAF-BF60-4F52-A792-249FBC22B293}" presName="composite" presStyleCnt="0"/>
      <dgm:spPr/>
    </dgm:pt>
    <dgm:pt modelId="{228C930E-4AE6-4FFC-BAC2-CDC2690AE502}" type="pres">
      <dgm:prSet presAssocID="{E0BD0CAF-BF60-4F52-A792-249FBC22B29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50578113-E224-4A1B-A833-43E7E6E51EA8}" type="pres">
      <dgm:prSet presAssocID="{E0BD0CAF-BF60-4F52-A792-249FBC22B293}" presName="desTx" presStyleLbl="alignAccFollowNode1" presStyleIdx="0" presStyleCnt="3">
        <dgm:presLayoutVars>
          <dgm:bulletEnabled val="1"/>
        </dgm:presLayoutVars>
      </dgm:prSet>
      <dgm:spPr/>
    </dgm:pt>
    <dgm:pt modelId="{08F79A9A-6552-415A-8D69-D01C3AA1EB60}" type="pres">
      <dgm:prSet presAssocID="{E7F1146E-3E8C-4BAB-B898-CAFCF0888482}" presName="space" presStyleCnt="0"/>
      <dgm:spPr/>
    </dgm:pt>
    <dgm:pt modelId="{0CC44E2D-5BBC-42D1-AD3F-D2F8474F1B52}" type="pres">
      <dgm:prSet presAssocID="{6D27FBB4-E3B8-4A74-AD57-F0410AE721DB}" presName="composite" presStyleCnt="0"/>
      <dgm:spPr/>
    </dgm:pt>
    <dgm:pt modelId="{53E05D94-B082-4120-BC3E-FFC0BFF5A958}" type="pres">
      <dgm:prSet presAssocID="{6D27FBB4-E3B8-4A74-AD57-F0410AE721D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731E6EF0-C5E2-469D-B4FD-B79472D24DA5}" type="pres">
      <dgm:prSet presAssocID="{6D27FBB4-E3B8-4A74-AD57-F0410AE721DB}" presName="desTx" presStyleLbl="alignAccFollowNode1" presStyleIdx="1" presStyleCnt="3">
        <dgm:presLayoutVars>
          <dgm:bulletEnabled val="1"/>
        </dgm:presLayoutVars>
      </dgm:prSet>
      <dgm:spPr/>
    </dgm:pt>
    <dgm:pt modelId="{35D4EB3B-CC7B-4B13-866F-FEC954B0D30D}" type="pres">
      <dgm:prSet presAssocID="{43EB19F1-466B-417C-9645-D532727ABEEF}" presName="space" presStyleCnt="0"/>
      <dgm:spPr/>
    </dgm:pt>
    <dgm:pt modelId="{A7B624A2-7E6D-49A5-8CF0-4D62C26B6B2F}" type="pres">
      <dgm:prSet presAssocID="{A94F0B72-A4D0-4E91-9B29-B2D8666B68A5}" presName="composite" presStyleCnt="0"/>
      <dgm:spPr/>
    </dgm:pt>
    <dgm:pt modelId="{AA3F0DF9-87B6-483E-B201-B8A1289E41E9}" type="pres">
      <dgm:prSet presAssocID="{A94F0B72-A4D0-4E91-9B29-B2D8666B68A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D011927C-D986-41E9-BB9C-873ED1F4512B}" type="pres">
      <dgm:prSet presAssocID="{A94F0B72-A4D0-4E91-9B29-B2D8666B68A5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BEBD1900-2C5D-4122-A34E-548A8AC14434}" srcId="{E0BD0CAF-BF60-4F52-A792-249FBC22B293}" destId="{12757BB4-2329-46F7-A683-1DBB04B96D6C}" srcOrd="1" destOrd="0" parTransId="{D81D8530-376D-442F-9972-C60ADDE2FA6C}" sibTransId="{86B8154C-CE0B-45DA-8C2C-CC254618869A}"/>
    <dgm:cxn modelId="{42B2D807-4E36-4FD1-BB85-386E39823E4A}" srcId="{04CAD0D8-324D-41F4-BDFC-6C0124B4C44B}" destId="{A94F0B72-A4D0-4E91-9B29-B2D8666B68A5}" srcOrd="2" destOrd="0" parTransId="{6F370C56-5173-403C-846A-16E146E44D76}" sibTransId="{7EA7799F-1E40-4F8A-83DF-B68AC8F97EAB}"/>
    <dgm:cxn modelId="{B358530A-EE33-4376-AA88-90AC0603BB58}" type="presOf" srcId="{A6BE5ECE-9B59-435B-B1F1-138B5CB59541}" destId="{50578113-E224-4A1B-A833-43E7E6E51EA8}" srcOrd="0" destOrd="4" presId="urn:microsoft.com/office/officeart/2005/8/layout/hList1"/>
    <dgm:cxn modelId="{40686D0D-572E-4B4C-A6D2-F2E41D6F711C}" srcId="{DD0BE2D2-01BC-438C-9E80-1A2B42B18374}" destId="{91CC79C3-5185-4F28-9EE5-9BED4F9B056E}" srcOrd="0" destOrd="0" parTransId="{A6B1B21E-7108-4E03-A5DD-44A145BCC2DC}" sibTransId="{8E32D275-B01B-4861-B653-AD66AE13064E}"/>
    <dgm:cxn modelId="{8AEAD615-F62B-42F3-8C01-2851897F8EDB}" type="presOf" srcId="{FA3784DA-AFFF-4409-94A4-D99B57D89542}" destId="{D011927C-D986-41E9-BB9C-873ED1F4512B}" srcOrd="0" destOrd="2" presId="urn:microsoft.com/office/officeart/2005/8/layout/hList1"/>
    <dgm:cxn modelId="{6A365C18-9356-4BD6-9F54-3374A00BAF55}" type="presOf" srcId="{8D21153F-E848-4C66-9FBE-7968D1993681}" destId="{731E6EF0-C5E2-469D-B4FD-B79472D24DA5}" srcOrd="0" destOrd="1" presId="urn:microsoft.com/office/officeart/2005/8/layout/hList1"/>
    <dgm:cxn modelId="{35237022-BBA4-4B13-AC46-94E32803E748}" type="presOf" srcId="{CDD748D1-3F7F-405D-A673-D9869637B1AA}" destId="{731E6EF0-C5E2-469D-B4FD-B79472D24DA5}" srcOrd="0" destOrd="6" presId="urn:microsoft.com/office/officeart/2005/8/layout/hList1"/>
    <dgm:cxn modelId="{93600429-EB60-4505-8E20-79A716FFFC7C}" srcId="{6D27FBB4-E3B8-4A74-AD57-F0410AE721DB}" destId="{DB1A334A-EE5B-4CB8-82DE-3BABB9FED06D}" srcOrd="0" destOrd="0" parTransId="{73E23013-FD64-4A5C-A8E6-5034A3ABD0F2}" sibTransId="{05AEAF5D-B5EC-4999-BC72-944190C6C900}"/>
    <dgm:cxn modelId="{28D79D33-68F8-4F47-9EF6-373B95048FB3}" srcId="{A94F0B72-A4D0-4E91-9B29-B2D8666B68A5}" destId="{DDD1B666-EC5B-4C73-9E98-9C767E31EB91}" srcOrd="0" destOrd="0" parTransId="{D0A677B8-2EB6-438C-AD5E-A3D4C1005842}" sibTransId="{DFD9034E-AE11-4148-A863-33922A93F780}"/>
    <dgm:cxn modelId="{501CF237-3813-41A2-944D-E48712DA4476}" type="presOf" srcId="{6AC2811E-BEEB-4D19-B494-625E1E2A2945}" destId="{50578113-E224-4A1B-A833-43E7E6E51EA8}" srcOrd="0" destOrd="2" presId="urn:microsoft.com/office/officeart/2005/8/layout/hList1"/>
    <dgm:cxn modelId="{B96FE13D-6E45-4FDB-AA0E-DEE159C6575E}" srcId="{DB1A334A-EE5B-4CB8-82DE-3BABB9FED06D}" destId="{8D21153F-E848-4C66-9FBE-7968D1993681}" srcOrd="0" destOrd="0" parTransId="{59D9908C-A438-483A-8999-DFECA6A36573}" sibTransId="{2162AB26-65B6-427C-9280-F4C63FC4315A}"/>
    <dgm:cxn modelId="{708D9440-60AC-4641-B5E8-841520BA407A}" type="presOf" srcId="{DD0BE2D2-01BC-438C-9E80-1A2B42B18374}" destId="{731E6EF0-C5E2-469D-B4FD-B79472D24DA5}" srcOrd="0" destOrd="3" presId="urn:microsoft.com/office/officeart/2005/8/layout/hList1"/>
    <dgm:cxn modelId="{9F411C60-0C03-428A-B087-EB47C4446A53}" srcId="{A94F0B72-A4D0-4E91-9B29-B2D8666B68A5}" destId="{FA3784DA-AFFF-4409-94A4-D99B57D89542}" srcOrd="1" destOrd="0" parTransId="{D71D3F42-5C7D-4D1E-801D-3FFD61771205}" sibTransId="{C1128A82-9BB7-4DCB-A9A3-867B7A18CD7E}"/>
    <dgm:cxn modelId="{3E6DAF61-6900-4B71-95AA-07D920514F22}" srcId="{E0BD0CAF-BF60-4F52-A792-249FBC22B293}" destId="{CFC4D0C7-06DD-4428-994A-41D5F55A074D}" srcOrd="3" destOrd="0" parTransId="{DBB6C7E7-9BBD-42B4-8DE6-54EEF3CD0AF1}" sibTransId="{B4622647-8F21-4AD1-AEBE-D60A3C52D1D0}"/>
    <dgm:cxn modelId="{CB763A63-992D-4760-B496-64BBB0DD7545}" srcId="{E0BD0CAF-BF60-4F52-A792-249FBC22B293}" destId="{4B91C026-909D-432B-9250-8691972E3916}" srcOrd="0" destOrd="0" parTransId="{2416D3AD-04B0-49B0-B65B-3CFD24AC0A39}" sibTransId="{8117D1E5-9D71-4DED-87FC-97D55529A4CE}"/>
    <dgm:cxn modelId="{0D943E65-E54C-40F0-9F93-08B061A652BE}" srcId="{04CAD0D8-324D-41F4-BDFC-6C0124B4C44B}" destId="{6D27FBB4-E3B8-4A74-AD57-F0410AE721DB}" srcOrd="1" destOrd="0" parTransId="{22EC9A8D-BC31-4628-935A-E72129DB7967}" sibTransId="{43EB19F1-466B-417C-9645-D532727ABEEF}"/>
    <dgm:cxn modelId="{AFE4D56F-0C08-4FA6-BAFF-5FECBEDF43C4}" type="presOf" srcId="{CFC4D0C7-06DD-4428-994A-41D5F55A074D}" destId="{50578113-E224-4A1B-A833-43E7E6E51EA8}" srcOrd="0" destOrd="3" presId="urn:microsoft.com/office/officeart/2005/8/layout/hList1"/>
    <dgm:cxn modelId="{454C4755-CFAA-4458-A706-EEC3974BC16E}" type="presOf" srcId="{4B91C026-909D-432B-9250-8691972E3916}" destId="{50578113-E224-4A1B-A833-43E7E6E51EA8}" srcOrd="0" destOrd="0" presId="urn:microsoft.com/office/officeart/2005/8/layout/hList1"/>
    <dgm:cxn modelId="{019BC978-E769-402A-92EA-C9FC48691830}" srcId="{DD0BE2D2-01BC-438C-9E80-1A2B42B18374}" destId="{CDD748D1-3F7F-405D-A673-D9869637B1AA}" srcOrd="2" destOrd="0" parTransId="{359D8244-3229-43D3-874B-BD6CED5981B7}" sibTransId="{1CC42AE8-3BA1-4BBB-AE1A-C74E57ACD30F}"/>
    <dgm:cxn modelId="{0D341283-5086-48AC-BB4E-8041D1B8C836}" type="presOf" srcId="{DB1A334A-EE5B-4CB8-82DE-3BABB9FED06D}" destId="{731E6EF0-C5E2-469D-B4FD-B79472D24DA5}" srcOrd="0" destOrd="0" presId="urn:microsoft.com/office/officeart/2005/8/layout/hList1"/>
    <dgm:cxn modelId="{0584FD9E-A5C4-4824-BFCB-21D7EBC70B8A}" srcId="{E0BD0CAF-BF60-4F52-A792-249FBC22B293}" destId="{6AC2811E-BEEB-4D19-B494-625E1E2A2945}" srcOrd="2" destOrd="0" parTransId="{09056F3A-D646-4178-841F-B7DA9D1F88B0}" sibTransId="{85FCD664-6475-413B-9C34-24EDF628B6A0}"/>
    <dgm:cxn modelId="{7F2A659F-2E93-4F45-91FC-F8285D6B424A}" type="presOf" srcId="{12757BB4-2329-46F7-A683-1DBB04B96D6C}" destId="{50578113-E224-4A1B-A833-43E7E6E51EA8}" srcOrd="0" destOrd="1" presId="urn:microsoft.com/office/officeart/2005/8/layout/hList1"/>
    <dgm:cxn modelId="{117C87A4-B0BE-49AF-AA31-4F85CFE7C4DA}" type="presOf" srcId="{04CAD0D8-324D-41F4-BDFC-6C0124B4C44B}" destId="{3347DF4A-3FCF-405A-B5C2-D2A3EE2B2F20}" srcOrd="0" destOrd="0" presId="urn:microsoft.com/office/officeart/2005/8/layout/hList1"/>
    <dgm:cxn modelId="{D9BDF3A7-B4E3-452D-B868-574C218A129B}" srcId="{DDD1B666-EC5B-4C73-9E98-9C767E31EB91}" destId="{09F33C79-212E-4699-8748-EDD0572BE445}" srcOrd="0" destOrd="0" parTransId="{2045C0A0-C85C-4D58-9A01-F7C103083100}" sibTransId="{E246A379-356B-4975-8A6D-8F04B64737FF}"/>
    <dgm:cxn modelId="{DCB916B4-F473-40FC-85D5-914C78439AC7}" srcId="{6D27FBB4-E3B8-4A74-AD57-F0410AE721DB}" destId="{DD0BE2D2-01BC-438C-9E80-1A2B42B18374}" srcOrd="1" destOrd="0" parTransId="{B91710B9-C080-45CA-8AA3-45B690A6FC0E}" sibTransId="{16A33149-B30D-46DA-A19A-4A3B9DE5F6FE}"/>
    <dgm:cxn modelId="{379918B7-3D81-4B45-BB3E-ADCDB83714BA}" type="presOf" srcId="{E0BD0CAF-BF60-4F52-A792-249FBC22B293}" destId="{228C930E-4AE6-4FFC-BAC2-CDC2690AE502}" srcOrd="0" destOrd="0" presId="urn:microsoft.com/office/officeart/2005/8/layout/hList1"/>
    <dgm:cxn modelId="{D3E648B8-1F7A-4506-9C99-5B304E4A1584}" type="presOf" srcId="{6D27FBB4-E3B8-4A74-AD57-F0410AE721DB}" destId="{53E05D94-B082-4120-BC3E-FFC0BFF5A958}" srcOrd="0" destOrd="0" presId="urn:microsoft.com/office/officeart/2005/8/layout/hList1"/>
    <dgm:cxn modelId="{274747BD-3C06-4795-97CD-50D387C80FF2}" type="presOf" srcId="{DDD1B666-EC5B-4C73-9E98-9C767E31EB91}" destId="{D011927C-D986-41E9-BB9C-873ED1F4512B}" srcOrd="0" destOrd="0" presId="urn:microsoft.com/office/officeart/2005/8/layout/hList1"/>
    <dgm:cxn modelId="{AF6431CD-359A-43AD-8ED7-D1F2B9B92C58}" srcId="{DD0BE2D2-01BC-438C-9E80-1A2B42B18374}" destId="{BCC2F6EE-B6A0-40D3-B08A-07AC951501CC}" srcOrd="1" destOrd="0" parTransId="{A56D5467-ED16-4B5A-BB3D-4FFB981E4A4B}" sibTransId="{96DD7FC9-6D07-4CB0-8EF5-25E87B9812B0}"/>
    <dgm:cxn modelId="{928268CD-89AD-4ACA-9B45-BCEE7A7A6498}" srcId="{E0BD0CAF-BF60-4F52-A792-249FBC22B293}" destId="{36D02ABC-0F0E-4235-8457-6ECEEE024F36}" srcOrd="5" destOrd="0" parTransId="{B5D2D214-75F2-4986-A025-5D846ACBFB45}" sibTransId="{CE9610E4-1D4B-4724-B5BA-FFEE4F61AAAD}"/>
    <dgm:cxn modelId="{D42A0ECF-67E8-4524-B49B-86877CD86FB6}" type="presOf" srcId="{91CC79C3-5185-4F28-9EE5-9BED4F9B056E}" destId="{731E6EF0-C5E2-469D-B4FD-B79472D24DA5}" srcOrd="0" destOrd="4" presId="urn:microsoft.com/office/officeart/2005/8/layout/hList1"/>
    <dgm:cxn modelId="{AA91B2D0-D467-4788-81BC-5C3558667F4A}" srcId="{E0BD0CAF-BF60-4F52-A792-249FBC22B293}" destId="{A6BE5ECE-9B59-435B-B1F1-138B5CB59541}" srcOrd="4" destOrd="0" parTransId="{86DE53D2-80E1-4B35-85A1-A657E7867971}" sibTransId="{35CB53E7-FEA5-4D7A-A590-D7FF9A285496}"/>
    <dgm:cxn modelId="{1FDEDDD4-A888-4F67-9E6C-D4361E39D0B7}" type="presOf" srcId="{BCC2F6EE-B6A0-40D3-B08A-07AC951501CC}" destId="{731E6EF0-C5E2-469D-B4FD-B79472D24DA5}" srcOrd="0" destOrd="5" presId="urn:microsoft.com/office/officeart/2005/8/layout/hList1"/>
    <dgm:cxn modelId="{6BBC5BDB-E4CA-4C41-B356-2122128F514C}" srcId="{04CAD0D8-324D-41F4-BDFC-6C0124B4C44B}" destId="{E0BD0CAF-BF60-4F52-A792-249FBC22B293}" srcOrd="0" destOrd="0" parTransId="{1EB53A63-4D75-46F3-9A84-677CCCDD8F10}" sibTransId="{E7F1146E-3E8C-4BAB-B898-CAFCF0888482}"/>
    <dgm:cxn modelId="{5F0A6FE0-42A1-4CAF-A2D0-F525C14E01CF}" type="presOf" srcId="{09F33C79-212E-4699-8748-EDD0572BE445}" destId="{D011927C-D986-41E9-BB9C-873ED1F4512B}" srcOrd="0" destOrd="1" presId="urn:microsoft.com/office/officeart/2005/8/layout/hList1"/>
    <dgm:cxn modelId="{D58296E7-130A-4EE1-8C9A-08C92BB69F94}" type="presOf" srcId="{A94F0B72-A4D0-4E91-9B29-B2D8666B68A5}" destId="{AA3F0DF9-87B6-483E-B201-B8A1289E41E9}" srcOrd="0" destOrd="0" presId="urn:microsoft.com/office/officeart/2005/8/layout/hList1"/>
    <dgm:cxn modelId="{9AE815EF-2433-47DE-BA3B-2D0717AACAED}" type="presOf" srcId="{BEA9F489-1C06-4DCB-A0E9-63A5A82AC8E3}" destId="{731E6EF0-C5E2-469D-B4FD-B79472D24DA5}" srcOrd="0" destOrd="2" presId="urn:microsoft.com/office/officeart/2005/8/layout/hList1"/>
    <dgm:cxn modelId="{5999CDFA-8F43-46D8-B23A-30C43EE33194}" srcId="{DB1A334A-EE5B-4CB8-82DE-3BABB9FED06D}" destId="{BEA9F489-1C06-4DCB-A0E9-63A5A82AC8E3}" srcOrd="1" destOrd="0" parTransId="{B8CC90F2-9B58-48A7-9EF9-09C15B36AC40}" sibTransId="{60ABAA83-F181-4058-8348-A61CFD9C80AA}"/>
    <dgm:cxn modelId="{76AF44FB-2444-47E5-958A-4CA2380C2EF9}" type="presOf" srcId="{36D02ABC-0F0E-4235-8457-6ECEEE024F36}" destId="{50578113-E224-4A1B-A833-43E7E6E51EA8}" srcOrd="0" destOrd="5" presId="urn:microsoft.com/office/officeart/2005/8/layout/hList1"/>
    <dgm:cxn modelId="{15916DB6-12EF-4261-B6C1-35401989C9FB}" type="presParOf" srcId="{3347DF4A-3FCF-405A-B5C2-D2A3EE2B2F20}" destId="{7E1D8821-0566-4E52-B18F-7E6BFDD385D0}" srcOrd="0" destOrd="0" presId="urn:microsoft.com/office/officeart/2005/8/layout/hList1"/>
    <dgm:cxn modelId="{CC696E27-FEC4-4B02-8AD4-ADACF0167468}" type="presParOf" srcId="{7E1D8821-0566-4E52-B18F-7E6BFDD385D0}" destId="{228C930E-4AE6-4FFC-BAC2-CDC2690AE502}" srcOrd="0" destOrd="0" presId="urn:microsoft.com/office/officeart/2005/8/layout/hList1"/>
    <dgm:cxn modelId="{C68B606A-0302-4641-8FED-6599241310C5}" type="presParOf" srcId="{7E1D8821-0566-4E52-B18F-7E6BFDD385D0}" destId="{50578113-E224-4A1B-A833-43E7E6E51EA8}" srcOrd="1" destOrd="0" presId="urn:microsoft.com/office/officeart/2005/8/layout/hList1"/>
    <dgm:cxn modelId="{41F4C4C3-7C78-480E-9D32-F68E8DCD1863}" type="presParOf" srcId="{3347DF4A-3FCF-405A-B5C2-D2A3EE2B2F20}" destId="{08F79A9A-6552-415A-8D69-D01C3AA1EB60}" srcOrd="1" destOrd="0" presId="urn:microsoft.com/office/officeart/2005/8/layout/hList1"/>
    <dgm:cxn modelId="{85605F17-30D2-47CF-8438-5D66A3BEE013}" type="presParOf" srcId="{3347DF4A-3FCF-405A-B5C2-D2A3EE2B2F20}" destId="{0CC44E2D-5BBC-42D1-AD3F-D2F8474F1B52}" srcOrd="2" destOrd="0" presId="urn:microsoft.com/office/officeart/2005/8/layout/hList1"/>
    <dgm:cxn modelId="{43B9A340-7C47-4CCB-8682-E52ED44004BD}" type="presParOf" srcId="{0CC44E2D-5BBC-42D1-AD3F-D2F8474F1B52}" destId="{53E05D94-B082-4120-BC3E-FFC0BFF5A958}" srcOrd="0" destOrd="0" presId="urn:microsoft.com/office/officeart/2005/8/layout/hList1"/>
    <dgm:cxn modelId="{39EF2340-C2C6-451F-8D6F-6C4CA1823513}" type="presParOf" srcId="{0CC44E2D-5BBC-42D1-AD3F-D2F8474F1B52}" destId="{731E6EF0-C5E2-469D-B4FD-B79472D24DA5}" srcOrd="1" destOrd="0" presId="urn:microsoft.com/office/officeart/2005/8/layout/hList1"/>
    <dgm:cxn modelId="{6109EFCA-1248-4B38-936A-A1288CB66008}" type="presParOf" srcId="{3347DF4A-3FCF-405A-B5C2-D2A3EE2B2F20}" destId="{35D4EB3B-CC7B-4B13-866F-FEC954B0D30D}" srcOrd="3" destOrd="0" presId="urn:microsoft.com/office/officeart/2005/8/layout/hList1"/>
    <dgm:cxn modelId="{3769BF17-21FF-4606-9A5A-AA7346EE2665}" type="presParOf" srcId="{3347DF4A-3FCF-405A-B5C2-D2A3EE2B2F20}" destId="{A7B624A2-7E6D-49A5-8CF0-4D62C26B6B2F}" srcOrd="4" destOrd="0" presId="urn:microsoft.com/office/officeart/2005/8/layout/hList1"/>
    <dgm:cxn modelId="{3D076C9D-ED85-4ECF-9AF9-9E2F21191D83}" type="presParOf" srcId="{A7B624A2-7E6D-49A5-8CF0-4D62C26B6B2F}" destId="{AA3F0DF9-87B6-483E-B201-B8A1289E41E9}" srcOrd="0" destOrd="0" presId="urn:microsoft.com/office/officeart/2005/8/layout/hList1"/>
    <dgm:cxn modelId="{7FC4676C-6331-4CE1-BEE1-6C141DA0FA3D}" type="presParOf" srcId="{A7B624A2-7E6D-49A5-8CF0-4D62C26B6B2F}" destId="{D011927C-D986-41E9-BB9C-873ED1F4512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CF73FF-4188-4C00-A71C-BA741A7B5C59}">
      <dsp:nvSpPr>
        <dsp:cNvPr id="0" name=""/>
        <dsp:cNvSpPr/>
      </dsp:nvSpPr>
      <dsp:spPr>
        <a:xfrm>
          <a:off x="0" y="1972"/>
          <a:ext cx="11160127" cy="99950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FB3861-9E04-437F-96DA-0C004DF5EB71}">
      <dsp:nvSpPr>
        <dsp:cNvPr id="0" name=""/>
        <dsp:cNvSpPr/>
      </dsp:nvSpPr>
      <dsp:spPr>
        <a:xfrm>
          <a:off x="302350" y="226860"/>
          <a:ext cx="549727" cy="54972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C7B492-3BC0-4E8A-8B96-AC223306B5C6}">
      <dsp:nvSpPr>
        <dsp:cNvPr id="0" name=""/>
        <dsp:cNvSpPr/>
      </dsp:nvSpPr>
      <dsp:spPr>
        <a:xfrm>
          <a:off x="1154428" y="1972"/>
          <a:ext cx="5022057" cy="999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781" tIns="105781" rIns="105781" bIns="10578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hlinkClick xmlns:r="http://schemas.openxmlformats.org/officeDocument/2006/relationships" r:id="rId3"/>
            </a:rPr>
            <a:t>Rules</a:t>
          </a:r>
          <a:r>
            <a:rPr lang="en-US" sz="2200" kern="1200" dirty="0"/>
            <a:t> and resources </a:t>
          </a:r>
        </a:p>
      </dsp:txBody>
      <dsp:txXfrm>
        <a:off x="1154428" y="1972"/>
        <a:ext cx="5022057" cy="999505"/>
      </dsp:txXfrm>
    </dsp:sp>
    <dsp:sp modelId="{A6E80EDF-0EA2-464A-B973-875F761235B8}">
      <dsp:nvSpPr>
        <dsp:cNvPr id="0" name=""/>
        <dsp:cNvSpPr/>
      </dsp:nvSpPr>
      <dsp:spPr>
        <a:xfrm>
          <a:off x="6176485" y="1972"/>
          <a:ext cx="4983641" cy="999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781" tIns="105781" rIns="105781" bIns="10578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47 C.F.R. Part 5 (experimental) or 25 (commercial)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Space Bureau </a:t>
          </a:r>
          <a:r>
            <a:rPr lang="en-US" sz="1400" kern="1200" dirty="0">
              <a:hlinkClick xmlns:r="http://schemas.openxmlformats.org/officeDocument/2006/relationships" r:id="rId4"/>
            </a:rPr>
            <a:t>Transparency Initiative </a:t>
          </a:r>
          <a:endParaRPr lang="en-US" sz="1400" kern="1200" dirty="0"/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Availability of applications, licenses, and orders</a:t>
          </a:r>
        </a:p>
      </dsp:txBody>
      <dsp:txXfrm>
        <a:off x="6176485" y="1972"/>
        <a:ext cx="4983641" cy="999505"/>
      </dsp:txXfrm>
    </dsp:sp>
    <dsp:sp modelId="{58364B8E-4448-4339-AC8B-EDC856925DCD}">
      <dsp:nvSpPr>
        <dsp:cNvPr id="0" name=""/>
        <dsp:cNvSpPr/>
      </dsp:nvSpPr>
      <dsp:spPr>
        <a:xfrm>
          <a:off x="0" y="1251353"/>
          <a:ext cx="11160127" cy="99950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4717B7-B468-49DE-BA91-1D6E9CFD5C94}">
      <dsp:nvSpPr>
        <dsp:cNvPr id="0" name=""/>
        <dsp:cNvSpPr/>
      </dsp:nvSpPr>
      <dsp:spPr>
        <a:xfrm>
          <a:off x="302350" y="1476241"/>
          <a:ext cx="549727" cy="54972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4C986B-8AFA-4B76-A847-71D0D218F939}">
      <dsp:nvSpPr>
        <dsp:cNvPr id="0" name=""/>
        <dsp:cNvSpPr/>
      </dsp:nvSpPr>
      <dsp:spPr>
        <a:xfrm>
          <a:off x="1154428" y="1251353"/>
          <a:ext cx="5022057" cy="999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781" tIns="105781" rIns="105781" bIns="10578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What information should be provided?</a:t>
          </a:r>
        </a:p>
      </dsp:txBody>
      <dsp:txXfrm>
        <a:off x="1154428" y="1251353"/>
        <a:ext cx="5022057" cy="999505"/>
      </dsp:txXfrm>
    </dsp:sp>
    <dsp:sp modelId="{9DD4AB1B-3F86-46C3-B98C-66EBF0D1B522}">
      <dsp:nvSpPr>
        <dsp:cNvPr id="0" name=""/>
        <dsp:cNvSpPr/>
      </dsp:nvSpPr>
      <dsp:spPr>
        <a:xfrm>
          <a:off x="6176485" y="1251353"/>
          <a:ext cx="4983641" cy="999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781" tIns="105781" rIns="105781" bIns="10578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Mission description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Timelines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Ownership (10% or greater; foreign/domestic)</a:t>
          </a:r>
        </a:p>
      </dsp:txBody>
      <dsp:txXfrm>
        <a:off x="6176485" y="1251353"/>
        <a:ext cx="4983641" cy="999505"/>
      </dsp:txXfrm>
    </dsp:sp>
    <dsp:sp modelId="{ADD21A84-97E8-4B21-BCEA-FE71D5F7AFA8}">
      <dsp:nvSpPr>
        <dsp:cNvPr id="0" name=""/>
        <dsp:cNvSpPr/>
      </dsp:nvSpPr>
      <dsp:spPr>
        <a:xfrm>
          <a:off x="0" y="2500734"/>
          <a:ext cx="11160127" cy="99950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E05562-EF6B-4376-A5EF-1BE66A8556B8}">
      <dsp:nvSpPr>
        <dsp:cNvPr id="0" name=""/>
        <dsp:cNvSpPr/>
      </dsp:nvSpPr>
      <dsp:spPr>
        <a:xfrm>
          <a:off x="302350" y="2725623"/>
          <a:ext cx="549727" cy="54972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78B5F2-8810-4E21-B7DC-C08B003B0CF6}">
      <dsp:nvSpPr>
        <dsp:cNvPr id="0" name=""/>
        <dsp:cNvSpPr/>
      </dsp:nvSpPr>
      <dsp:spPr>
        <a:xfrm>
          <a:off x="1154428" y="2500734"/>
          <a:ext cx="5022057" cy="999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781" tIns="105781" rIns="105781" bIns="10578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Key information assessed</a:t>
          </a:r>
        </a:p>
      </dsp:txBody>
      <dsp:txXfrm>
        <a:off x="1154428" y="2500734"/>
        <a:ext cx="5022057" cy="999505"/>
      </dsp:txXfrm>
    </dsp:sp>
    <dsp:sp modelId="{4686170B-890B-4417-9FDD-B4549649DFDB}">
      <dsp:nvSpPr>
        <dsp:cNvPr id="0" name=""/>
        <dsp:cNvSpPr/>
      </dsp:nvSpPr>
      <dsp:spPr>
        <a:xfrm>
          <a:off x="6176485" y="2500734"/>
          <a:ext cx="4983641" cy="999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781" tIns="105781" rIns="105781" bIns="10578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Interference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Orbital debris mitigation</a:t>
          </a:r>
        </a:p>
      </dsp:txBody>
      <dsp:txXfrm>
        <a:off x="6176485" y="2500734"/>
        <a:ext cx="4983641" cy="999505"/>
      </dsp:txXfrm>
    </dsp:sp>
    <dsp:sp modelId="{AAE16EBE-3E31-4E2F-98B9-FD89D8FED2A3}">
      <dsp:nvSpPr>
        <dsp:cNvPr id="0" name=""/>
        <dsp:cNvSpPr/>
      </dsp:nvSpPr>
      <dsp:spPr>
        <a:xfrm>
          <a:off x="0" y="3733234"/>
          <a:ext cx="11160127" cy="99950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0C1916-3004-44BF-96FF-45CDCCADB7CB}">
      <dsp:nvSpPr>
        <dsp:cNvPr id="0" name=""/>
        <dsp:cNvSpPr/>
      </dsp:nvSpPr>
      <dsp:spPr>
        <a:xfrm>
          <a:off x="302350" y="3975004"/>
          <a:ext cx="549727" cy="54972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2C1973-6B33-46C9-8592-CE90B30AD66B}">
      <dsp:nvSpPr>
        <dsp:cNvPr id="0" name=""/>
        <dsp:cNvSpPr/>
      </dsp:nvSpPr>
      <dsp:spPr>
        <a:xfrm>
          <a:off x="1141270" y="3731265"/>
          <a:ext cx="4734196" cy="999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781" tIns="105781" rIns="105781" bIns="10578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Jurisdiction</a:t>
          </a:r>
        </a:p>
      </dsp:txBody>
      <dsp:txXfrm>
        <a:off x="1141270" y="3731265"/>
        <a:ext cx="4734196" cy="9995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CF73FF-4188-4C00-A71C-BA741A7B5C59}">
      <dsp:nvSpPr>
        <dsp:cNvPr id="0" name=""/>
        <dsp:cNvSpPr/>
      </dsp:nvSpPr>
      <dsp:spPr>
        <a:xfrm>
          <a:off x="0" y="2023"/>
          <a:ext cx="7380287" cy="102578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FB3861-9E04-437F-96DA-0C004DF5EB71}">
      <dsp:nvSpPr>
        <dsp:cNvPr id="0" name=""/>
        <dsp:cNvSpPr/>
      </dsp:nvSpPr>
      <dsp:spPr>
        <a:xfrm>
          <a:off x="310299" y="232825"/>
          <a:ext cx="564181" cy="564181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C7B492-3BC0-4E8A-8B96-AC223306B5C6}">
      <dsp:nvSpPr>
        <dsp:cNvPr id="0" name=""/>
        <dsp:cNvSpPr/>
      </dsp:nvSpPr>
      <dsp:spPr>
        <a:xfrm>
          <a:off x="1184781" y="2023"/>
          <a:ext cx="3321129" cy="1025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562" tIns="108562" rIns="108562" bIns="10856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Part 25 – Standard </a:t>
          </a:r>
        </a:p>
      </dsp:txBody>
      <dsp:txXfrm>
        <a:off x="1184781" y="2023"/>
        <a:ext cx="3321129" cy="1025784"/>
      </dsp:txXfrm>
    </dsp:sp>
    <dsp:sp modelId="{A6E80EDF-0EA2-464A-B973-875F761235B8}">
      <dsp:nvSpPr>
        <dsp:cNvPr id="0" name=""/>
        <dsp:cNvSpPr/>
      </dsp:nvSpPr>
      <dsp:spPr>
        <a:xfrm>
          <a:off x="4505910" y="2023"/>
          <a:ext cx="2874376" cy="1025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562" tIns="108562" rIns="108562" bIns="10856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Commercial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STA or conventional</a:t>
          </a:r>
        </a:p>
      </dsp:txBody>
      <dsp:txXfrm>
        <a:off x="4505910" y="2023"/>
        <a:ext cx="2874376" cy="1025784"/>
      </dsp:txXfrm>
    </dsp:sp>
    <dsp:sp modelId="{58364B8E-4448-4339-AC8B-EDC856925DCD}">
      <dsp:nvSpPr>
        <dsp:cNvPr id="0" name=""/>
        <dsp:cNvSpPr/>
      </dsp:nvSpPr>
      <dsp:spPr>
        <a:xfrm>
          <a:off x="0" y="1284254"/>
          <a:ext cx="7380287" cy="102578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4717B7-B468-49DE-BA91-1D6E9CFD5C94}">
      <dsp:nvSpPr>
        <dsp:cNvPr id="0" name=""/>
        <dsp:cNvSpPr/>
      </dsp:nvSpPr>
      <dsp:spPr>
        <a:xfrm>
          <a:off x="310299" y="1515056"/>
          <a:ext cx="564181" cy="5641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4C986B-8AFA-4B76-A847-71D0D218F939}">
      <dsp:nvSpPr>
        <dsp:cNvPr id="0" name=""/>
        <dsp:cNvSpPr/>
      </dsp:nvSpPr>
      <dsp:spPr>
        <a:xfrm>
          <a:off x="1184781" y="1284254"/>
          <a:ext cx="3321129" cy="1025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562" tIns="108562" rIns="108562" bIns="10856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Part 25 – Small Satellite/Spacecraft</a:t>
          </a:r>
        </a:p>
      </dsp:txBody>
      <dsp:txXfrm>
        <a:off x="1184781" y="1284254"/>
        <a:ext cx="3321129" cy="1025784"/>
      </dsp:txXfrm>
    </dsp:sp>
    <dsp:sp modelId="{9DD4AB1B-3F86-46C3-B98C-66EBF0D1B522}">
      <dsp:nvSpPr>
        <dsp:cNvPr id="0" name=""/>
        <dsp:cNvSpPr/>
      </dsp:nvSpPr>
      <dsp:spPr>
        <a:xfrm>
          <a:off x="4505910" y="1284254"/>
          <a:ext cx="2874376" cy="1025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562" tIns="108562" rIns="108562" bIns="10856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Commercial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Conventional </a:t>
          </a:r>
        </a:p>
      </dsp:txBody>
      <dsp:txXfrm>
        <a:off x="4505910" y="1284254"/>
        <a:ext cx="2874376" cy="1025784"/>
      </dsp:txXfrm>
    </dsp:sp>
    <dsp:sp modelId="{ADD21A84-97E8-4B21-BCEA-FE71D5F7AFA8}">
      <dsp:nvSpPr>
        <dsp:cNvPr id="0" name=""/>
        <dsp:cNvSpPr/>
      </dsp:nvSpPr>
      <dsp:spPr>
        <a:xfrm>
          <a:off x="0" y="2566485"/>
          <a:ext cx="7380287" cy="102578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E05562-EF6B-4376-A5EF-1BE66A8556B8}">
      <dsp:nvSpPr>
        <dsp:cNvPr id="0" name=""/>
        <dsp:cNvSpPr/>
      </dsp:nvSpPr>
      <dsp:spPr>
        <a:xfrm>
          <a:off x="310299" y="2797287"/>
          <a:ext cx="564181" cy="56418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78B5F2-8810-4E21-B7DC-C08B003B0CF6}">
      <dsp:nvSpPr>
        <dsp:cNvPr id="0" name=""/>
        <dsp:cNvSpPr/>
      </dsp:nvSpPr>
      <dsp:spPr>
        <a:xfrm>
          <a:off x="1184781" y="2566485"/>
          <a:ext cx="3321129" cy="1025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562" tIns="108562" rIns="108562" bIns="10856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Part 5 – Experimental 	</a:t>
          </a:r>
        </a:p>
      </dsp:txBody>
      <dsp:txXfrm>
        <a:off x="1184781" y="2566485"/>
        <a:ext cx="3321129" cy="1025784"/>
      </dsp:txXfrm>
    </dsp:sp>
    <dsp:sp modelId="{4686170B-890B-4417-9FDD-B4549649DFDB}">
      <dsp:nvSpPr>
        <dsp:cNvPr id="0" name=""/>
        <dsp:cNvSpPr/>
      </dsp:nvSpPr>
      <dsp:spPr>
        <a:xfrm>
          <a:off x="4505910" y="2566485"/>
          <a:ext cx="2874376" cy="1025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562" tIns="108562" rIns="108562" bIns="10856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Not for commercial purposes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STA* or conventional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NIB</a:t>
          </a:r>
        </a:p>
      </dsp:txBody>
      <dsp:txXfrm>
        <a:off x="4505910" y="2566485"/>
        <a:ext cx="2874376" cy="1025784"/>
      </dsp:txXfrm>
    </dsp:sp>
    <dsp:sp modelId="{AAE16EBE-3E31-4E2F-98B9-FD89D8FED2A3}">
      <dsp:nvSpPr>
        <dsp:cNvPr id="0" name=""/>
        <dsp:cNvSpPr/>
      </dsp:nvSpPr>
      <dsp:spPr>
        <a:xfrm>
          <a:off x="0" y="3831390"/>
          <a:ext cx="7380287" cy="102578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0C1916-3004-44BF-96FF-45CDCCADB7CB}">
      <dsp:nvSpPr>
        <dsp:cNvPr id="0" name=""/>
        <dsp:cNvSpPr/>
      </dsp:nvSpPr>
      <dsp:spPr>
        <a:xfrm>
          <a:off x="310299" y="4079517"/>
          <a:ext cx="564181" cy="56418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2C1973-6B33-46C9-8592-CE90B30AD66B}">
      <dsp:nvSpPr>
        <dsp:cNvPr id="0" name=""/>
        <dsp:cNvSpPr/>
      </dsp:nvSpPr>
      <dsp:spPr>
        <a:xfrm>
          <a:off x="1176634" y="3829370"/>
          <a:ext cx="2931403" cy="1025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562" tIns="108562" rIns="108562" bIns="10856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ITU Filing  </a:t>
          </a:r>
        </a:p>
      </dsp:txBody>
      <dsp:txXfrm>
        <a:off x="1176634" y="3829370"/>
        <a:ext cx="2931403" cy="10257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A50683-5588-4BDA-9962-33A77D2B06A6}">
      <dsp:nvSpPr>
        <dsp:cNvPr id="0" name=""/>
        <dsp:cNvSpPr/>
      </dsp:nvSpPr>
      <dsp:spPr>
        <a:xfrm>
          <a:off x="0" y="3577815"/>
          <a:ext cx="11160125" cy="1174319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Step 3: Frequency Information Sharing (Federal Spectrum)</a:t>
          </a:r>
        </a:p>
      </dsp:txBody>
      <dsp:txXfrm>
        <a:off x="0" y="3577815"/>
        <a:ext cx="11160125" cy="634132"/>
      </dsp:txXfrm>
    </dsp:sp>
    <dsp:sp modelId="{088A2072-B6F3-4F5E-8C9D-97E7F5BF47F7}">
      <dsp:nvSpPr>
        <dsp:cNvPr id="0" name=""/>
        <dsp:cNvSpPr/>
      </dsp:nvSpPr>
      <dsp:spPr>
        <a:xfrm>
          <a:off x="0" y="4188461"/>
          <a:ext cx="11160125" cy="5401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If using spectrum shared with federal operators, coordinate use with spectrum managers for concurrence on spectrum use</a:t>
          </a:r>
        </a:p>
      </dsp:txBody>
      <dsp:txXfrm>
        <a:off x="0" y="4188461"/>
        <a:ext cx="11160125" cy="540186"/>
      </dsp:txXfrm>
    </dsp:sp>
    <dsp:sp modelId="{0363EA18-D3CF-44BC-B10D-716BB0890ACD}">
      <dsp:nvSpPr>
        <dsp:cNvPr id="0" name=""/>
        <dsp:cNvSpPr/>
      </dsp:nvSpPr>
      <dsp:spPr>
        <a:xfrm rot="10800000">
          <a:off x="0" y="1789327"/>
          <a:ext cx="11160125" cy="1806102"/>
        </a:xfrm>
        <a:prstGeom prst="upArrowCallou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Step 2: Public Notice (Commercial Licenses); Post-Filing Advocacy</a:t>
          </a:r>
        </a:p>
      </dsp:txBody>
      <dsp:txXfrm rot="-10800000">
        <a:off x="0" y="1789327"/>
        <a:ext cx="11160125" cy="633942"/>
      </dsp:txXfrm>
    </dsp:sp>
    <dsp:sp modelId="{520A54BA-1F5C-45C0-986A-6EF83D09808F}">
      <dsp:nvSpPr>
        <dsp:cNvPr id="0" name=""/>
        <dsp:cNvSpPr/>
      </dsp:nvSpPr>
      <dsp:spPr>
        <a:xfrm>
          <a:off x="0" y="2423270"/>
          <a:ext cx="5580062" cy="5400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Commercial filings generally to be put on 30-day Public Notice once filing deemed complete. Parties may file objections during this time. Certain STAs do not require Public Notice.</a:t>
          </a:r>
        </a:p>
      </dsp:txBody>
      <dsp:txXfrm>
        <a:off x="0" y="2423270"/>
        <a:ext cx="5580062" cy="540024"/>
      </dsp:txXfrm>
    </dsp:sp>
    <dsp:sp modelId="{CD5EAE4C-BE80-4F72-9162-FD1BD25DDBB3}">
      <dsp:nvSpPr>
        <dsp:cNvPr id="0" name=""/>
        <dsp:cNvSpPr/>
      </dsp:nvSpPr>
      <dsp:spPr>
        <a:xfrm>
          <a:off x="5580062" y="2423270"/>
          <a:ext cx="5580062" cy="5400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After filing, answer FCC questions.</a:t>
          </a:r>
        </a:p>
      </dsp:txBody>
      <dsp:txXfrm>
        <a:off x="5580062" y="2423270"/>
        <a:ext cx="5580062" cy="540024"/>
      </dsp:txXfrm>
    </dsp:sp>
    <dsp:sp modelId="{08B71569-E333-41D2-A877-C9E7797BA2B7}">
      <dsp:nvSpPr>
        <dsp:cNvPr id="0" name=""/>
        <dsp:cNvSpPr/>
      </dsp:nvSpPr>
      <dsp:spPr>
        <a:xfrm rot="10800000">
          <a:off x="0" y="840"/>
          <a:ext cx="11160125" cy="1806102"/>
        </a:xfrm>
        <a:prstGeom prst="upArrowCallou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Step 1: Application is Filed</a:t>
          </a:r>
        </a:p>
      </dsp:txBody>
      <dsp:txXfrm rot="-10800000">
        <a:off x="0" y="840"/>
        <a:ext cx="11160125" cy="633942"/>
      </dsp:txXfrm>
    </dsp:sp>
    <dsp:sp modelId="{004345CB-58CF-4055-A772-5E63B3E33D14}">
      <dsp:nvSpPr>
        <dsp:cNvPr id="0" name=""/>
        <dsp:cNvSpPr/>
      </dsp:nvSpPr>
      <dsp:spPr>
        <a:xfrm>
          <a:off x="0" y="634782"/>
          <a:ext cx="5580062" cy="5400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File all required application materials, including ITU documents</a:t>
          </a:r>
        </a:p>
      </dsp:txBody>
      <dsp:txXfrm>
        <a:off x="0" y="634782"/>
        <a:ext cx="5580062" cy="540024"/>
      </dsp:txXfrm>
    </dsp:sp>
    <dsp:sp modelId="{E0ACA525-5CB6-44E1-8205-E972EDB31A83}">
      <dsp:nvSpPr>
        <dsp:cNvPr id="0" name=""/>
        <dsp:cNvSpPr/>
      </dsp:nvSpPr>
      <dsp:spPr>
        <a:xfrm>
          <a:off x="5580062" y="634782"/>
          <a:ext cx="5580062" cy="5400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Pay application fee on CORES</a:t>
          </a:r>
        </a:p>
      </dsp:txBody>
      <dsp:txXfrm>
        <a:off x="5580062" y="634782"/>
        <a:ext cx="5580062" cy="5400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A50683-5588-4BDA-9962-33A77D2B06A6}">
      <dsp:nvSpPr>
        <dsp:cNvPr id="0" name=""/>
        <dsp:cNvSpPr/>
      </dsp:nvSpPr>
      <dsp:spPr>
        <a:xfrm>
          <a:off x="0" y="3577815"/>
          <a:ext cx="11160125" cy="1174319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Step 6: License Expires</a:t>
          </a:r>
        </a:p>
      </dsp:txBody>
      <dsp:txXfrm>
        <a:off x="0" y="3577815"/>
        <a:ext cx="11160125" cy="634132"/>
      </dsp:txXfrm>
    </dsp:sp>
    <dsp:sp modelId="{088A2072-B6F3-4F5E-8C9D-97E7F5BF47F7}">
      <dsp:nvSpPr>
        <dsp:cNvPr id="0" name=""/>
        <dsp:cNvSpPr/>
      </dsp:nvSpPr>
      <dsp:spPr>
        <a:xfrm>
          <a:off x="5449" y="4188461"/>
          <a:ext cx="3716408" cy="5401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STA (Experimental and Commercial): 6 Months	</a:t>
          </a:r>
        </a:p>
      </dsp:txBody>
      <dsp:txXfrm>
        <a:off x="5449" y="4188461"/>
        <a:ext cx="3716408" cy="540186"/>
      </dsp:txXfrm>
    </dsp:sp>
    <dsp:sp modelId="{113AC91A-F7AE-4852-8F19-9ED5EE17D4F5}">
      <dsp:nvSpPr>
        <dsp:cNvPr id="0" name=""/>
        <dsp:cNvSpPr/>
      </dsp:nvSpPr>
      <dsp:spPr>
        <a:xfrm>
          <a:off x="3721858" y="4188461"/>
          <a:ext cx="3716408" cy="5401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-6667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Experimental: Generally 2 years, up to 5 with justification</a:t>
          </a:r>
        </a:p>
      </dsp:txBody>
      <dsp:txXfrm>
        <a:off x="3721858" y="4188461"/>
        <a:ext cx="3716408" cy="540186"/>
      </dsp:txXfrm>
    </dsp:sp>
    <dsp:sp modelId="{270EB497-72F7-48B3-A940-BA4F06D56CD7}">
      <dsp:nvSpPr>
        <dsp:cNvPr id="0" name=""/>
        <dsp:cNvSpPr/>
      </dsp:nvSpPr>
      <dsp:spPr>
        <a:xfrm>
          <a:off x="7438266" y="4188461"/>
          <a:ext cx="3716408" cy="5401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Commercial: Generally 15 years*</a:t>
          </a:r>
        </a:p>
      </dsp:txBody>
      <dsp:txXfrm>
        <a:off x="7438266" y="4188461"/>
        <a:ext cx="3716408" cy="540186"/>
      </dsp:txXfrm>
    </dsp:sp>
    <dsp:sp modelId="{0363EA18-D3CF-44BC-B10D-716BB0890ACD}">
      <dsp:nvSpPr>
        <dsp:cNvPr id="0" name=""/>
        <dsp:cNvSpPr/>
      </dsp:nvSpPr>
      <dsp:spPr>
        <a:xfrm rot="10800000">
          <a:off x="0" y="1789327"/>
          <a:ext cx="11160125" cy="1806102"/>
        </a:xfrm>
        <a:prstGeom prst="upArrowCallou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Step 5: Milestone and Bond Requirements</a:t>
          </a:r>
        </a:p>
      </dsp:txBody>
      <dsp:txXfrm rot="-10800000">
        <a:off x="0" y="1789327"/>
        <a:ext cx="11160125" cy="633942"/>
      </dsp:txXfrm>
    </dsp:sp>
    <dsp:sp modelId="{520A54BA-1F5C-45C0-986A-6EF83D09808F}">
      <dsp:nvSpPr>
        <dsp:cNvPr id="0" name=""/>
        <dsp:cNvSpPr/>
      </dsp:nvSpPr>
      <dsp:spPr>
        <a:xfrm>
          <a:off x="5449" y="2423270"/>
          <a:ext cx="3716408" cy="5400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Commercial earth stations must commence operations within one year of grant</a:t>
          </a:r>
        </a:p>
      </dsp:txBody>
      <dsp:txXfrm>
        <a:off x="5449" y="2423270"/>
        <a:ext cx="3716408" cy="540024"/>
      </dsp:txXfrm>
    </dsp:sp>
    <dsp:sp modelId="{CD5EAE4C-BE80-4F72-9162-FD1BD25DDBB3}">
      <dsp:nvSpPr>
        <dsp:cNvPr id="0" name=""/>
        <dsp:cNvSpPr/>
      </dsp:nvSpPr>
      <dsp:spPr>
        <a:xfrm>
          <a:off x="3721858" y="2423270"/>
          <a:ext cx="3716408" cy="5400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latin typeface="+mn-lt"/>
            </a:rPr>
            <a:t>Commercial NGSO space stations must deploy </a:t>
          </a:r>
          <a:r>
            <a:rPr lang="en-GB" sz="1000" kern="120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50% of authorized stations within 6 years, other 50% within 9 years; 5 years for GSO </a:t>
          </a:r>
          <a:endParaRPr lang="en-US" sz="1000" kern="1200"/>
        </a:p>
      </dsp:txBody>
      <dsp:txXfrm>
        <a:off x="3721858" y="2423270"/>
        <a:ext cx="3716408" cy="540024"/>
      </dsp:txXfrm>
    </dsp:sp>
    <dsp:sp modelId="{8120985D-059B-496E-9517-93FE37443CB8}">
      <dsp:nvSpPr>
        <dsp:cNvPr id="0" name=""/>
        <dsp:cNvSpPr/>
      </dsp:nvSpPr>
      <dsp:spPr>
        <a:xfrm>
          <a:off x="7438266" y="2423270"/>
          <a:ext cx="3716408" cy="5400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-33333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latin typeface="+mn-lt"/>
            </a:rPr>
            <a:t>Commercial space stations m</a:t>
          </a:r>
          <a:r>
            <a:rPr lang="en-GB" sz="1000" kern="1200" err="1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ust</a:t>
          </a:r>
          <a:r>
            <a:rPr lang="en-GB" sz="1000" kern="120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post a bond within 30 days (plus one year for streamlined licenses. If 50% of streamlined satellites launched within grace period, no bond required)</a:t>
          </a:r>
          <a:endParaRPr lang="en-US" sz="1000" kern="1200">
            <a:latin typeface="+mn-lt"/>
          </a:endParaRPr>
        </a:p>
      </dsp:txBody>
      <dsp:txXfrm>
        <a:off x="7438266" y="2423270"/>
        <a:ext cx="3716408" cy="540024"/>
      </dsp:txXfrm>
    </dsp:sp>
    <dsp:sp modelId="{08B71569-E333-41D2-A877-C9E7797BA2B7}">
      <dsp:nvSpPr>
        <dsp:cNvPr id="0" name=""/>
        <dsp:cNvSpPr/>
      </dsp:nvSpPr>
      <dsp:spPr>
        <a:xfrm rot="10800000">
          <a:off x="0" y="840"/>
          <a:ext cx="11160125" cy="1806102"/>
        </a:xfrm>
        <a:prstGeom prst="upArrowCallou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Step 4: Grant</a:t>
          </a:r>
        </a:p>
      </dsp:txBody>
      <dsp:txXfrm rot="-10800000">
        <a:off x="0" y="840"/>
        <a:ext cx="11160125" cy="633942"/>
      </dsp:txXfrm>
    </dsp:sp>
    <dsp:sp modelId="{004345CB-58CF-4055-A772-5E63B3E33D14}">
      <dsp:nvSpPr>
        <dsp:cNvPr id="0" name=""/>
        <dsp:cNvSpPr/>
      </dsp:nvSpPr>
      <dsp:spPr>
        <a:xfrm>
          <a:off x="0" y="634782"/>
          <a:ext cx="11160125" cy="5400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Grant may take 6-12+ months, depending on complexity</a:t>
          </a:r>
        </a:p>
      </dsp:txBody>
      <dsp:txXfrm>
        <a:off x="0" y="634782"/>
        <a:ext cx="11160125" cy="5400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CF73FF-4188-4C00-A71C-BA741A7B5C59}">
      <dsp:nvSpPr>
        <dsp:cNvPr id="0" name=""/>
        <dsp:cNvSpPr/>
      </dsp:nvSpPr>
      <dsp:spPr>
        <a:xfrm>
          <a:off x="0" y="3712"/>
          <a:ext cx="11160127" cy="79069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FB3861-9E04-437F-96DA-0C004DF5EB71}">
      <dsp:nvSpPr>
        <dsp:cNvPr id="0" name=""/>
        <dsp:cNvSpPr/>
      </dsp:nvSpPr>
      <dsp:spPr>
        <a:xfrm>
          <a:off x="239185" y="181618"/>
          <a:ext cx="434882" cy="4348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C7B492-3BC0-4E8A-8B96-AC223306B5C6}">
      <dsp:nvSpPr>
        <dsp:cNvPr id="0" name=""/>
        <dsp:cNvSpPr/>
      </dsp:nvSpPr>
      <dsp:spPr>
        <a:xfrm>
          <a:off x="913252" y="3712"/>
          <a:ext cx="5022057" cy="790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682" tIns="83682" rIns="83682" bIns="8368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+mj-lt"/>
              <a:hlinkClick xmlns:r="http://schemas.openxmlformats.org/officeDocument/2006/relationships" r:id="rId3"/>
            </a:rPr>
            <a:t>Rules</a:t>
          </a:r>
          <a:r>
            <a:rPr lang="en-US" sz="1900" kern="1200">
              <a:latin typeface="+mj-lt"/>
            </a:rPr>
            <a:t> and resources </a:t>
          </a:r>
          <a:endParaRPr lang="en-US" sz="1900" kern="1200"/>
        </a:p>
      </dsp:txBody>
      <dsp:txXfrm>
        <a:off x="913252" y="3712"/>
        <a:ext cx="5022057" cy="790694"/>
      </dsp:txXfrm>
    </dsp:sp>
    <dsp:sp modelId="{A6E80EDF-0EA2-464A-B973-875F761235B8}">
      <dsp:nvSpPr>
        <dsp:cNvPr id="0" name=""/>
        <dsp:cNvSpPr/>
      </dsp:nvSpPr>
      <dsp:spPr>
        <a:xfrm>
          <a:off x="5935309" y="3712"/>
          <a:ext cx="5224817" cy="790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682" tIns="83682" rIns="83682" bIns="83682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+mj-lt"/>
            </a:rPr>
            <a:t>15 CFR Part 960 </a:t>
          </a:r>
          <a:endParaRPr lang="en-US" sz="1100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+mj-lt"/>
            </a:rPr>
            <a:t>No publicly available applications, licenses, or orders 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+mj-lt"/>
              <a:hlinkClick xmlns:r="http://schemas.openxmlformats.org/officeDocument/2006/relationships" r:id="rId4"/>
            </a:rPr>
            <a:t>Guidance circulars</a:t>
          </a:r>
          <a:r>
            <a:rPr lang="en-US" sz="1100" kern="1200" dirty="0">
              <a:latin typeface="+mj-lt"/>
            </a:rPr>
            <a:t> (non-binding) </a:t>
          </a:r>
        </a:p>
      </dsp:txBody>
      <dsp:txXfrm>
        <a:off x="5935309" y="3712"/>
        <a:ext cx="5224817" cy="790694"/>
      </dsp:txXfrm>
    </dsp:sp>
    <dsp:sp modelId="{58364B8E-4448-4339-AC8B-EDC856925DCD}">
      <dsp:nvSpPr>
        <dsp:cNvPr id="0" name=""/>
        <dsp:cNvSpPr/>
      </dsp:nvSpPr>
      <dsp:spPr>
        <a:xfrm>
          <a:off x="0" y="992080"/>
          <a:ext cx="11160127" cy="79069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4717B7-B468-49DE-BA91-1D6E9CFD5C94}">
      <dsp:nvSpPr>
        <dsp:cNvPr id="0" name=""/>
        <dsp:cNvSpPr/>
      </dsp:nvSpPr>
      <dsp:spPr>
        <a:xfrm>
          <a:off x="239185" y="1169986"/>
          <a:ext cx="434882" cy="43488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4C986B-8AFA-4B76-A847-71D0D218F939}">
      <dsp:nvSpPr>
        <dsp:cNvPr id="0" name=""/>
        <dsp:cNvSpPr/>
      </dsp:nvSpPr>
      <dsp:spPr>
        <a:xfrm>
          <a:off x="913252" y="992080"/>
          <a:ext cx="5022057" cy="790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682" tIns="83682" rIns="83682" bIns="8368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What information should be provided?</a:t>
          </a:r>
        </a:p>
      </dsp:txBody>
      <dsp:txXfrm>
        <a:off x="913252" y="992080"/>
        <a:ext cx="5022057" cy="790694"/>
      </dsp:txXfrm>
    </dsp:sp>
    <dsp:sp modelId="{9DD4AB1B-3F86-46C3-B98C-66EBF0D1B522}">
      <dsp:nvSpPr>
        <dsp:cNvPr id="0" name=""/>
        <dsp:cNvSpPr/>
      </dsp:nvSpPr>
      <dsp:spPr>
        <a:xfrm>
          <a:off x="5935309" y="992080"/>
          <a:ext cx="5224817" cy="790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682" tIns="83682" rIns="83682" bIns="83682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+mj-lt"/>
            </a:rPr>
            <a:t>Mission description</a:t>
          </a:r>
          <a:endParaRPr lang="en-US" sz="1100" kern="1200" dirty="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+mj-lt"/>
            </a:rPr>
            <a:t>Technical capabilities of the sensors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+mj-lt"/>
            </a:rPr>
            <a:t>Ownership (10% or greater foreign)</a:t>
          </a:r>
        </a:p>
      </dsp:txBody>
      <dsp:txXfrm>
        <a:off x="5935309" y="992080"/>
        <a:ext cx="5224817" cy="790694"/>
      </dsp:txXfrm>
    </dsp:sp>
    <dsp:sp modelId="{ADD21A84-97E8-4B21-BCEA-FE71D5F7AFA8}">
      <dsp:nvSpPr>
        <dsp:cNvPr id="0" name=""/>
        <dsp:cNvSpPr/>
      </dsp:nvSpPr>
      <dsp:spPr>
        <a:xfrm>
          <a:off x="0" y="1980449"/>
          <a:ext cx="11160127" cy="79069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E05562-EF6B-4376-A5EF-1BE66A8556B8}">
      <dsp:nvSpPr>
        <dsp:cNvPr id="0" name=""/>
        <dsp:cNvSpPr/>
      </dsp:nvSpPr>
      <dsp:spPr>
        <a:xfrm>
          <a:off x="239185" y="2158355"/>
          <a:ext cx="434882" cy="43488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78B5F2-8810-4E21-B7DC-C08B003B0CF6}">
      <dsp:nvSpPr>
        <dsp:cNvPr id="0" name=""/>
        <dsp:cNvSpPr/>
      </dsp:nvSpPr>
      <dsp:spPr>
        <a:xfrm>
          <a:off x="913252" y="1980449"/>
          <a:ext cx="5022057" cy="790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682" tIns="83682" rIns="83682" bIns="8368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+mn-lt"/>
            </a:rPr>
            <a:t>Key information assessed</a:t>
          </a:r>
          <a:endParaRPr lang="en-US" sz="1900" kern="1200"/>
        </a:p>
      </dsp:txBody>
      <dsp:txXfrm>
        <a:off x="913252" y="1980449"/>
        <a:ext cx="5022057" cy="790694"/>
      </dsp:txXfrm>
    </dsp:sp>
    <dsp:sp modelId="{4686170B-890B-4417-9FDD-B4549649DFDB}">
      <dsp:nvSpPr>
        <dsp:cNvPr id="0" name=""/>
        <dsp:cNvSpPr/>
      </dsp:nvSpPr>
      <dsp:spPr>
        <a:xfrm>
          <a:off x="5935309" y="1980449"/>
          <a:ext cx="5224817" cy="790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682" tIns="83682" rIns="83682" bIns="83682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Imaging capability</a:t>
          </a:r>
        </a:p>
      </dsp:txBody>
      <dsp:txXfrm>
        <a:off x="5935309" y="1980449"/>
        <a:ext cx="5224817" cy="790694"/>
      </dsp:txXfrm>
    </dsp:sp>
    <dsp:sp modelId="{7B46C586-9C25-4773-9F50-1CF18B5E296A}">
      <dsp:nvSpPr>
        <dsp:cNvPr id="0" name=""/>
        <dsp:cNvSpPr/>
      </dsp:nvSpPr>
      <dsp:spPr>
        <a:xfrm>
          <a:off x="0" y="2968817"/>
          <a:ext cx="11160127" cy="79069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2433E1-A01B-4AA3-89D3-AD554CC71340}">
      <dsp:nvSpPr>
        <dsp:cNvPr id="0" name=""/>
        <dsp:cNvSpPr/>
      </dsp:nvSpPr>
      <dsp:spPr>
        <a:xfrm>
          <a:off x="239185" y="3146723"/>
          <a:ext cx="434882" cy="43488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DE7F98-9355-4F64-AA7A-0923303753F5}">
      <dsp:nvSpPr>
        <dsp:cNvPr id="0" name=""/>
        <dsp:cNvSpPr/>
      </dsp:nvSpPr>
      <dsp:spPr>
        <a:xfrm>
          <a:off x="5936167" y="2994214"/>
          <a:ext cx="3252357" cy="790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682" tIns="83682" rIns="83682" bIns="83682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+mj-lt"/>
              <a:ea typeface="Open Sans" panose="020B0606030504020204" pitchFamily="34" charset="0"/>
              <a:cs typeface="Open Sans" panose="020B0606030504020204" pitchFamily="34" charset="0"/>
            </a:rPr>
            <a:t>“U.S.” satellite with imaging </a:t>
          </a:r>
          <a:r>
            <a:rPr lang="en-US" sz="1100" u="sng" kern="1200">
              <a:latin typeface="+mj-lt"/>
              <a:ea typeface="Open Sans" panose="020B0606030504020204" pitchFamily="34" charset="0"/>
              <a:cs typeface="Open Sans" panose="020B0606030504020204" pitchFamily="34" charset="0"/>
            </a:rPr>
            <a:t>capabilities</a:t>
          </a:r>
          <a:endParaRPr lang="en-US" sz="1100" kern="1200">
            <a:latin typeface="+mj-lt"/>
          </a:endParaRPr>
        </a:p>
      </dsp:txBody>
      <dsp:txXfrm>
        <a:off x="5936167" y="2994214"/>
        <a:ext cx="3252357" cy="790694"/>
      </dsp:txXfrm>
    </dsp:sp>
    <dsp:sp modelId="{6660BD7A-E879-4BCC-935E-8F9895F401BD}">
      <dsp:nvSpPr>
        <dsp:cNvPr id="0" name=""/>
        <dsp:cNvSpPr/>
      </dsp:nvSpPr>
      <dsp:spPr>
        <a:xfrm>
          <a:off x="0" y="3957186"/>
          <a:ext cx="11160127" cy="79069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7FE762-0E11-4A44-BC20-8011A6E9B7F8}">
      <dsp:nvSpPr>
        <dsp:cNvPr id="0" name=""/>
        <dsp:cNvSpPr/>
      </dsp:nvSpPr>
      <dsp:spPr>
        <a:xfrm>
          <a:off x="239185" y="4135092"/>
          <a:ext cx="434882" cy="43488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C14395-31F5-4F48-99EF-78E0CED9EFFB}">
      <dsp:nvSpPr>
        <dsp:cNvPr id="0" name=""/>
        <dsp:cNvSpPr/>
      </dsp:nvSpPr>
      <dsp:spPr>
        <a:xfrm>
          <a:off x="905311" y="2982994"/>
          <a:ext cx="2185555" cy="790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682" tIns="83682" rIns="83682" bIns="8368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Jurisdiction</a:t>
          </a:r>
        </a:p>
      </dsp:txBody>
      <dsp:txXfrm>
        <a:off x="905311" y="2982994"/>
        <a:ext cx="2185555" cy="7906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4CC3DA-618B-4298-A4E3-4313E1AC9A2D}">
      <dsp:nvSpPr>
        <dsp:cNvPr id="0" name=""/>
        <dsp:cNvSpPr/>
      </dsp:nvSpPr>
      <dsp:spPr>
        <a:xfrm>
          <a:off x="0" y="550956"/>
          <a:ext cx="11160127" cy="4195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6150" tIns="770636" rIns="866150" bIns="263144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700" kern="1200" dirty="0"/>
            <a:t>1 –  substantially same as data available commercially from non-U.S. system  </a:t>
          </a:r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700" kern="1200" dirty="0"/>
            <a:t>2 – substantially same as data available commercially from U.S. system  </a:t>
          </a:r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700" kern="1200" dirty="0"/>
            <a:t>3 – not substantially same as data available commercially from U.S. or non-U.S. system </a:t>
          </a:r>
        </a:p>
      </dsp:txBody>
      <dsp:txXfrm>
        <a:off x="0" y="550956"/>
        <a:ext cx="11160127" cy="4195800"/>
      </dsp:txXfrm>
    </dsp:sp>
    <dsp:sp modelId="{CF89610B-EAC4-4B7D-B80A-401F308221AA}">
      <dsp:nvSpPr>
        <dsp:cNvPr id="0" name=""/>
        <dsp:cNvSpPr/>
      </dsp:nvSpPr>
      <dsp:spPr>
        <a:xfrm>
          <a:off x="558006" y="4836"/>
          <a:ext cx="7812088" cy="1092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5278" tIns="0" rIns="295278" bIns="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Tier system </a:t>
          </a:r>
        </a:p>
      </dsp:txBody>
      <dsp:txXfrm>
        <a:off x="611325" y="58155"/>
        <a:ext cx="7705450" cy="9856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C930E-4AE6-4FFC-BAC2-CDC2690AE502}">
      <dsp:nvSpPr>
        <dsp:cNvPr id="0" name=""/>
        <dsp:cNvSpPr/>
      </dsp:nvSpPr>
      <dsp:spPr>
        <a:xfrm>
          <a:off x="3487" y="1245"/>
          <a:ext cx="3400350" cy="793226"/>
        </a:xfrm>
        <a:prstGeom prst="rect">
          <a:avLst/>
        </a:prstGeom>
        <a:solidFill>
          <a:schemeClr val="dk1"/>
        </a:solidFill>
        <a:ln w="12700" cap="flat" cmpd="sng" algn="ctr">
          <a:solidFill>
            <a:schemeClr val="dk1">
              <a:shade val="15000"/>
            </a:schemeClr>
          </a:solidFill>
          <a:prstDash val="solid"/>
          <a:miter lim="800000"/>
        </a:ln>
        <a:effectLst/>
      </dsp:spPr>
      <dsp:style>
        <a:lnRef idx="2">
          <a:schemeClr val="dk1">
            <a:shade val="15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Novel Space Activities</a:t>
          </a:r>
          <a:r>
            <a:rPr lang="en-US" sz="2300" kern="1200"/>
            <a:t> </a:t>
          </a:r>
        </a:p>
      </dsp:txBody>
      <dsp:txXfrm>
        <a:off x="3487" y="1245"/>
        <a:ext cx="3400350" cy="793226"/>
      </dsp:txXfrm>
    </dsp:sp>
    <dsp:sp modelId="{50578113-E224-4A1B-A833-43E7E6E51EA8}">
      <dsp:nvSpPr>
        <dsp:cNvPr id="0" name=""/>
        <dsp:cNvSpPr/>
      </dsp:nvSpPr>
      <dsp:spPr>
        <a:xfrm>
          <a:off x="3487" y="794471"/>
          <a:ext cx="3400350" cy="4036694"/>
        </a:xfrm>
        <a:prstGeom prst="rect">
          <a:avLst/>
        </a:prstGeom>
        <a:noFill/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In-space servicing, assembly, and manufacturing (“ISAM”)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Lunar exploration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Commercial destinations 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Hosted payloads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Rideshares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Orbital transfer vehicles</a:t>
          </a:r>
        </a:p>
      </dsp:txBody>
      <dsp:txXfrm>
        <a:off x="3487" y="794471"/>
        <a:ext cx="3400350" cy="4036694"/>
      </dsp:txXfrm>
    </dsp:sp>
    <dsp:sp modelId="{53E05D94-B082-4120-BC3E-FFC0BFF5A958}">
      <dsp:nvSpPr>
        <dsp:cNvPr id="0" name=""/>
        <dsp:cNvSpPr/>
      </dsp:nvSpPr>
      <dsp:spPr>
        <a:xfrm>
          <a:off x="3879886" y="1245"/>
          <a:ext cx="3400350" cy="793226"/>
        </a:xfrm>
        <a:prstGeom prst="rect">
          <a:avLst/>
        </a:prstGeom>
        <a:solidFill>
          <a:schemeClr val="dk1"/>
        </a:solidFill>
        <a:ln w="12700" cap="flat" cmpd="sng" algn="ctr">
          <a:solidFill>
            <a:schemeClr val="dk1">
              <a:shade val="15000"/>
            </a:schemeClr>
          </a:solidFill>
          <a:prstDash val="solid"/>
          <a:miter lim="800000"/>
        </a:ln>
        <a:effectLst/>
      </dsp:spPr>
      <dsp:style>
        <a:lnRef idx="2">
          <a:schemeClr val="dk1">
            <a:shade val="15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Spectrum Needs</a:t>
          </a:r>
          <a:r>
            <a:rPr lang="en-US" sz="2300" kern="1200"/>
            <a:t> </a:t>
          </a:r>
        </a:p>
      </dsp:txBody>
      <dsp:txXfrm>
        <a:off x="3879886" y="1245"/>
        <a:ext cx="3400350" cy="793226"/>
      </dsp:txXfrm>
    </dsp:sp>
    <dsp:sp modelId="{731E6EF0-C5E2-469D-B4FD-B79472D24DA5}">
      <dsp:nvSpPr>
        <dsp:cNvPr id="0" name=""/>
        <dsp:cNvSpPr/>
      </dsp:nvSpPr>
      <dsp:spPr>
        <a:xfrm>
          <a:off x="3879886" y="794471"/>
          <a:ext cx="3400350" cy="4036694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1" kern="1200"/>
            <a:t>Spectrum availability </a:t>
          </a:r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Allocations &amp; authorized services</a:t>
          </a:r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Coordination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1" kern="1200"/>
            <a:t>Potential new uses </a:t>
          </a:r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Frequencies for RPO activities </a:t>
          </a:r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Frequencies for lunar activities</a:t>
          </a:r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Direct to device</a:t>
          </a:r>
        </a:p>
      </dsp:txBody>
      <dsp:txXfrm>
        <a:off x="3879886" y="794471"/>
        <a:ext cx="3400350" cy="4036694"/>
      </dsp:txXfrm>
    </dsp:sp>
    <dsp:sp modelId="{AA3F0DF9-87B6-483E-B201-B8A1289E41E9}">
      <dsp:nvSpPr>
        <dsp:cNvPr id="0" name=""/>
        <dsp:cNvSpPr/>
      </dsp:nvSpPr>
      <dsp:spPr>
        <a:xfrm>
          <a:off x="7756286" y="1245"/>
          <a:ext cx="3400350" cy="793226"/>
        </a:xfrm>
        <a:prstGeom prst="rect">
          <a:avLst/>
        </a:prstGeom>
        <a:solidFill>
          <a:schemeClr val="dk1"/>
        </a:solidFill>
        <a:ln w="12700" cap="flat" cmpd="sng" algn="ctr">
          <a:solidFill>
            <a:schemeClr val="dk1">
              <a:shade val="15000"/>
            </a:schemeClr>
          </a:solidFill>
          <a:prstDash val="solid"/>
          <a:miter lim="800000"/>
        </a:ln>
        <a:effectLst/>
      </dsp:spPr>
      <dsp:style>
        <a:lnRef idx="2">
          <a:schemeClr val="dk1">
            <a:shade val="15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Licensing Considerations</a:t>
          </a:r>
          <a:endParaRPr lang="en-US" sz="2300" kern="1200"/>
        </a:p>
      </dsp:txBody>
      <dsp:txXfrm>
        <a:off x="7756286" y="1245"/>
        <a:ext cx="3400350" cy="793226"/>
      </dsp:txXfrm>
    </dsp:sp>
    <dsp:sp modelId="{D011927C-D986-41E9-BB9C-873ED1F4512B}">
      <dsp:nvSpPr>
        <dsp:cNvPr id="0" name=""/>
        <dsp:cNvSpPr/>
      </dsp:nvSpPr>
      <dsp:spPr>
        <a:xfrm>
          <a:off x="7756286" y="794471"/>
          <a:ext cx="3400350" cy="4036694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1" kern="1200"/>
            <a:t>Example: ISAM Regulations</a:t>
          </a:r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ISAM vs Communications Operations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300" kern="1200"/>
        </a:p>
      </dsp:txBody>
      <dsp:txXfrm>
        <a:off x="7756286" y="794471"/>
        <a:ext cx="3400350" cy="4036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6D33BD8-FDD1-094A-A4E6-EDCD908316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53DA0C-885C-0247-B3CE-6815DCAC23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B6A93-809F-7948-85F3-018E324E55C7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A38C3D-8117-AE4D-8A82-FFEFFF1BECD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0E9538-AF9A-0149-BBE9-251505EEF4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909AD-F0A8-B140-AD0A-48C42EB3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694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CB935-B14B-9141-A5B7-B65163803703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EC090-49E1-4846-BBB9-5D83CB951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2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Aptos" panose="020B0004020202020204" pitchFamily="34" charset="0"/>
              <a:buNone/>
            </a:pPr>
            <a:endParaRPr lang="en-US" sz="100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5EC090-49E1-4846-BBB9-5D83CB9516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4885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sz="1000" dirty="0">
              <a:latin typeface="Aptos" panose="020B00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5EC090-49E1-4846-BBB9-5D83CB9516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46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Aptos" panose="020B00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5EC090-49E1-4846-BBB9-5D83CB9516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34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5EC090-49E1-4846-BBB9-5D83CB9516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816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1000" dirty="0">
              <a:latin typeface="Aptos" panose="020B00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5EC090-49E1-4846-BBB9-5D83CB9516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5586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Aptos" panose="020B00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5EC090-49E1-4846-BBB9-5D83CB95160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710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u="sng" dirty="0">
              <a:latin typeface="Aptos" panose="020B00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5EC090-49E1-4846-BBB9-5D83CB95160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812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Aptos" panose="020B00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5EC090-49E1-4846-BBB9-5D83CB95160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897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5EC090-49E1-4846-BBB9-5D83CB95160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740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5EC090-49E1-4846-BBB9-5D83CB95160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117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Aptos" panose="020B0004020202020204" pitchFamily="34" charset="0"/>
              <a:buNone/>
            </a:pPr>
            <a:endParaRPr lang="en-US" sz="10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5EC090-49E1-4846-BBB9-5D83CB9516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32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5EC090-49E1-4846-BBB9-5D83CB9516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66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5EC090-49E1-4846-BBB9-5D83CB9516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36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Aptos" panose="020B00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5EC090-49E1-4846-BBB9-5D83CB9516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90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Aptos" panose="020B00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5EC090-49E1-4846-BBB9-5D83CB9516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90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sz="1000" dirty="0">
              <a:latin typeface="Aptos" panose="020B00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5EC090-49E1-4846-BBB9-5D83CB9516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935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0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5EC090-49E1-4846-BBB9-5D83CB9516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17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sz="10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5EC090-49E1-4846-BBB9-5D83CB9516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26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Image 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F40CF8B-694B-D74A-9EA0-5A303585C6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62542"/>
            <a:ext cx="730800" cy="4271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1789948"/>
            <a:ext cx="5832476" cy="100031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600" b="0" i="0"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F8E9120-7FF1-4744-A198-62808AD323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903865"/>
            <a:ext cx="5832475" cy="525135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Subhead Line 1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5BB08A7-8085-8845-B707-4F97CCAD6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14457" y="6222223"/>
            <a:ext cx="1727200" cy="26059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0" i="0">
                <a:solidFill>
                  <a:schemeClr val="bg1"/>
                </a:solidFill>
                <a:latin typeface="+mn-lt"/>
                <a:ea typeface="Cambria" charset="0"/>
                <a:cs typeface="Cambria" charset="0"/>
              </a:defRPr>
            </a:lvl1pPr>
          </a:lstStyle>
          <a:p>
            <a:r>
              <a:rPr lang="en-US"/>
              <a:t>Date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5C996B-0918-804B-BD4C-32A658B584F3}"/>
              </a:ext>
            </a:extLst>
          </p:cNvPr>
          <p:cNvSpPr/>
          <p:nvPr userDrawn="1"/>
        </p:nvSpPr>
        <p:spPr>
          <a:xfrm>
            <a:off x="0" y="1432200"/>
            <a:ext cx="12192000" cy="51496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7420B5-0C7D-8A40-916E-9DC1FF97152E}"/>
              </a:ext>
            </a:extLst>
          </p:cNvPr>
          <p:cNvSpPr/>
          <p:nvPr userDrawn="1"/>
        </p:nvSpPr>
        <p:spPr>
          <a:xfrm>
            <a:off x="0" y="6582427"/>
            <a:ext cx="12191999" cy="275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95453CEA-0594-AC4A-BD6E-7EB2750A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48863" y="6582427"/>
            <a:ext cx="1727201" cy="27496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3C85EFBF-591E-C04B-B78E-407F8CD2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063" y="6582426"/>
            <a:ext cx="515935" cy="27557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B425B684-C025-7A40-8525-E424A3D79E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899161"/>
            <a:ext cx="11160125" cy="23730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/>
              <a:t>Optional 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625D71-D389-4AAD-A767-6FB8822E9777}"/>
              </a:ext>
            </a:extLst>
          </p:cNvPr>
          <p:cNvSpPr txBox="1"/>
          <p:nvPr userDrawn="1"/>
        </p:nvSpPr>
        <p:spPr>
          <a:xfrm>
            <a:off x="515938" y="6596798"/>
            <a:ext cx="172719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b="0">
                <a:solidFill>
                  <a:schemeClr val="bg1"/>
                </a:solidFill>
              </a:rPr>
              <a:t>www.dlapiper.com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5C996B-0918-804B-BD4C-32A658B584F3}"/>
              </a:ext>
            </a:extLst>
          </p:cNvPr>
          <p:cNvSpPr/>
          <p:nvPr userDrawn="1"/>
        </p:nvSpPr>
        <p:spPr>
          <a:xfrm>
            <a:off x="0" y="0"/>
            <a:ext cx="12192000" cy="6581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975A82-7EB2-6E48-B38C-B5AEBD5D9A89}"/>
              </a:ext>
            </a:extLst>
          </p:cNvPr>
          <p:cNvSpPr>
            <a:spLocks noGrp="1" noChangeAspect="1"/>
          </p:cNvSpPr>
          <p:nvPr>
            <p:ph type="body" idx="1" hasCustomPrompt="1"/>
          </p:nvPr>
        </p:nvSpPr>
        <p:spPr>
          <a:xfrm>
            <a:off x="515938" y="1432200"/>
            <a:ext cx="11160124" cy="435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200" b="1" baseline="0">
                <a:solidFill>
                  <a:schemeClr val="accent6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95453CEA-0594-AC4A-BD6E-7EB2750A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48863" y="6582427"/>
            <a:ext cx="1727201" cy="2749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3C85EFBF-591E-C04B-B78E-407F8CD2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063" y="6582426"/>
            <a:ext cx="515935" cy="2755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B425B684-C025-7A40-8525-E424A3D79E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899161"/>
            <a:ext cx="11160125" cy="23730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/>
              <a:t>Optional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Content Placeholder 8"/>
          <p:cNvSpPr>
            <a:spLocks noGrp="1"/>
          </p:cNvSpPr>
          <p:nvPr>
            <p:ph sz="quarter" idx="18"/>
          </p:nvPr>
        </p:nvSpPr>
        <p:spPr>
          <a:xfrm>
            <a:off x="515938" y="1882171"/>
            <a:ext cx="11160125" cy="4426554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BF0F17-D7C8-7243-BD94-CF6519775FE5}"/>
              </a:ext>
            </a:extLst>
          </p:cNvPr>
          <p:cNvSpPr txBox="1"/>
          <p:nvPr userDrawn="1"/>
        </p:nvSpPr>
        <p:spPr>
          <a:xfrm>
            <a:off x="515938" y="6596798"/>
            <a:ext cx="172719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b="0">
                <a:solidFill>
                  <a:schemeClr val="tx1"/>
                </a:solidFill>
              </a:rPr>
              <a:t>www.dlapiper.com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Dark w/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5C996B-0918-804B-BD4C-32A658B584F3}"/>
              </a:ext>
            </a:extLst>
          </p:cNvPr>
          <p:cNvSpPr/>
          <p:nvPr userDrawn="1"/>
        </p:nvSpPr>
        <p:spPr>
          <a:xfrm>
            <a:off x="0" y="0"/>
            <a:ext cx="12192000" cy="6581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95453CEA-0594-AC4A-BD6E-7EB2750A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48863" y="6582427"/>
            <a:ext cx="1727201" cy="2749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3C85EFBF-591E-C04B-B78E-407F8CD2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063" y="6582426"/>
            <a:ext cx="515935" cy="2755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B425B684-C025-7A40-8525-E424A3D79E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899161"/>
            <a:ext cx="7380288" cy="23730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/>
              <a:t>Optional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9" y="368300"/>
            <a:ext cx="7383054" cy="5771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Content Placeholder 8"/>
          <p:cNvSpPr>
            <a:spLocks noGrp="1"/>
          </p:cNvSpPr>
          <p:nvPr>
            <p:ph sz="quarter" idx="18"/>
          </p:nvPr>
        </p:nvSpPr>
        <p:spPr>
          <a:xfrm>
            <a:off x="515939" y="1432200"/>
            <a:ext cx="7380286" cy="4876525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5C996B-0918-804B-BD4C-32A658B584F3}"/>
              </a:ext>
            </a:extLst>
          </p:cNvPr>
          <p:cNvSpPr/>
          <p:nvPr userDrawn="1"/>
        </p:nvSpPr>
        <p:spPr>
          <a:xfrm>
            <a:off x="8525690" y="0"/>
            <a:ext cx="3666309" cy="65818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BF0F17-D7C8-7243-BD94-CF6519775FE5}"/>
              </a:ext>
            </a:extLst>
          </p:cNvPr>
          <p:cNvSpPr txBox="1"/>
          <p:nvPr userDrawn="1"/>
        </p:nvSpPr>
        <p:spPr>
          <a:xfrm>
            <a:off x="515938" y="6596798"/>
            <a:ext cx="172719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b="0">
                <a:solidFill>
                  <a:schemeClr val="tx1"/>
                </a:solidFill>
              </a:rPr>
              <a:t>www.dlapiper.com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6582427"/>
            <a:ext cx="12192000" cy="0"/>
          </a:xfrm>
          <a:prstGeom prst="line">
            <a:avLst/>
          </a:prstGeom>
          <a:ln w="190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5C996B-0918-804B-BD4C-32A658B584F3}"/>
              </a:ext>
            </a:extLst>
          </p:cNvPr>
          <p:cNvSpPr/>
          <p:nvPr userDrawn="1"/>
        </p:nvSpPr>
        <p:spPr>
          <a:xfrm>
            <a:off x="0" y="0"/>
            <a:ext cx="12192000" cy="6581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95453CEA-0594-AC4A-BD6E-7EB2750A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48863" y="6582427"/>
            <a:ext cx="1727201" cy="2749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3C85EFBF-591E-C04B-B78E-407F8CD2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063" y="6582426"/>
            <a:ext cx="515935" cy="2755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B425B684-C025-7A40-8525-E424A3D79E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899161"/>
            <a:ext cx="11160125" cy="23730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/>
              <a:t>Optional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BF0F17-D7C8-7243-BD94-CF6519775FE5}"/>
              </a:ext>
            </a:extLst>
          </p:cNvPr>
          <p:cNvSpPr txBox="1"/>
          <p:nvPr userDrawn="1"/>
        </p:nvSpPr>
        <p:spPr>
          <a:xfrm>
            <a:off x="515938" y="6596798"/>
            <a:ext cx="172719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b="0">
                <a:solidFill>
                  <a:schemeClr val="tx1"/>
                </a:solidFill>
              </a:rPr>
              <a:t>www.dlapiper.com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B5C996B-0918-804B-BD4C-32A658B584F3}"/>
              </a:ext>
            </a:extLst>
          </p:cNvPr>
          <p:cNvSpPr/>
          <p:nvPr userDrawn="1"/>
        </p:nvSpPr>
        <p:spPr>
          <a:xfrm>
            <a:off x="0" y="6581819"/>
            <a:ext cx="12192000" cy="276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8FE51E-6A48-4848-9860-F25854EC97B4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noFill/>
          <a:ln w="190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975A82-7EB2-6E48-B38C-B5AEBD5D9A89}"/>
              </a:ext>
            </a:extLst>
          </p:cNvPr>
          <p:cNvSpPr>
            <a:spLocks noGrp="1" noChangeAspect="1"/>
          </p:cNvSpPr>
          <p:nvPr>
            <p:ph type="body" idx="1" hasCustomPrompt="1"/>
          </p:nvPr>
        </p:nvSpPr>
        <p:spPr>
          <a:xfrm>
            <a:off x="515938" y="1432200"/>
            <a:ext cx="5496659" cy="435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200" b="1" baseline="0">
                <a:solidFill>
                  <a:schemeClr val="accent6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95453CEA-0594-AC4A-BD6E-7EB2750A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48863" y="6582427"/>
            <a:ext cx="1727201" cy="2749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3C85EFBF-591E-C04B-B78E-407F8CD2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063" y="6582426"/>
            <a:ext cx="515935" cy="2755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B425B684-C025-7A40-8525-E424A3D79E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899161"/>
            <a:ext cx="5496659" cy="23730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/>
              <a:t>Optional 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625D71-D389-4AAD-A767-6FB8822E9777}"/>
              </a:ext>
            </a:extLst>
          </p:cNvPr>
          <p:cNvSpPr txBox="1"/>
          <p:nvPr userDrawn="1"/>
        </p:nvSpPr>
        <p:spPr>
          <a:xfrm>
            <a:off x="515938" y="6596798"/>
            <a:ext cx="172719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b="0">
                <a:solidFill>
                  <a:schemeClr val="tx1"/>
                </a:solidFill>
              </a:rPr>
              <a:t>www.dlapiper.com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9" y="368300"/>
            <a:ext cx="5500804" cy="5771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Content Placeholder 8"/>
          <p:cNvSpPr>
            <a:spLocks noGrp="1"/>
          </p:cNvSpPr>
          <p:nvPr>
            <p:ph sz="quarter" idx="18"/>
          </p:nvPr>
        </p:nvSpPr>
        <p:spPr>
          <a:xfrm>
            <a:off x="515939" y="1882171"/>
            <a:ext cx="5500686" cy="4426554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/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B5C996B-0918-804B-BD4C-32A658B584F3}"/>
              </a:ext>
            </a:extLst>
          </p:cNvPr>
          <p:cNvSpPr/>
          <p:nvPr userDrawn="1"/>
        </p:nvSpPr>
        <p:spPr>
          <a:xfrm>
            <a:off x="0" y="6581819"/>
            <a:ext cx="12191999" cy="276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F97E5-7B26-6041-BF85-BD601BCEF688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noFill/>
          <a:ln w="190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B12EB4D1-1B47-C945-BFB8-A1269CA39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431382"/>
            <a:ext cx="10969625" cy="41275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accent5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altLang="x-none"/>
              <a:t>Divider Slide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FC917BFA-C928-954E-8176-7D0958DCA0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962243"/>
            <a:ext cx="10969625" cy="23730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/>
              <a:t>Optional Subtitle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14F7DB-AE00-4DF4-8C80-EDAC1F09033A}"/>
              </a:ext>
            </a:extLst>
          </p:cNvPr>
          <p:cNvSpPr txBox="1"/>
          <p:nvPr userDrawn="1"/>
        </p:nvSpPr>
        <p:spPr>
          <a:xfrm>
            <a:off x="515938" y="6596798"/>
            <a:ext cx="172719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b="0">
                <a:solidFill>
                  <a:schemeClr val="tx1"/>
                </a:solidFill>
              </a:rPr>
              <a:t>www.dlapiper.com</a:t>
            </a: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387600" y="6596798"/>
            <a:ext cx="7416800" cy="256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5BB08A7-8085-8845-B707-4F97CCAD6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48864" y="6596797"/>
            <a:ext cx="1727200" cy="26059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D4D4C61-8619-194B-8CBC-6D26A1A8D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6064" y="6596797"/>
            <a:ext cx="515935" cy="26120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558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B5C996B-0918-804B-BD4C-32A658B584F3}"/>
              </a:ext>
            </a:extLst>
          </p:cNvPr>
          <p:cNvSpPr/>
          <p:nvPr userDrawn="1"/>
        </p:nvSpPr>
        <p:spPr>
          <a:xfrm>
            <a:off x="0" y="6581819"/>
            <a:ext cx="12191999" cy="276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999862-C875-6E4E-903D-73992F31A975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noFill/>
          <a:ln w="190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B12EB4D1-1B47-C945-BFB8-A1269CA39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431382"/>
            <a:ext cx="10969625" cy="41275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accent5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altLang="x-none"/>
              <a:t>Divider Slide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FC917BFA-C928-954E-8176-7D0958DCA0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962243"/>
            <a:ext cx="10969625" cy="23730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/>
              <a:t>Optional Subtitle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14F7DB-AE00-4DF4-8C80-EDAC1F09033A}"/>
              </a:ext>
            </a:extLst>
          </p:cNvPr>
          <p:cNvSpPr txBox="1"/>
          <p:nvPr userDrawn="1"/>
        </p:nvSpPr>
        <p:spPr>
          <a:xfrm>
            <a:off x="515938" y="6596798"/>
            <a:ext cx="172719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b="0">
                <a:solidFill>
                  <a:schemeClr val="tx1"/>
                </a:solidFill>
              </a:rPr>
              <a:t>www.dlapiper.com</a:t>
            </a: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387600" y="6596798"/>
            <a:ext cx="7416800" cy="256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5BB08A7-8085-8845-B707-4F97CCAD6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48864" y="6596797"/>
            <a:ext cx="1727200" cy="26059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D4D4C61-8619-194B-8CBC-6D26A1A8D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6064" y="6596797"/>
            <a:ext cx="515935" cy="26120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/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B5C996B-0918-804B-BD4C-32A658B584F3}"/>
              </a:ext>
            </a:extLst>
          </p:cNvPr>
          <p:cNvSpPr/>
          <p:nvPr userDrawn="1"/>
        </p:nvSpPr>
        <p:spPr>
          <a:xfrm>
            <a:off x="-1" y="6581819"/>
            <a:ext cx="12191999" cy="276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614D23-A84A-8745-9FF1-46CC0873C2CA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noFill/>
          <a:ln w="190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B12EB4D1-1B47-C945-BFB8-A1269CA39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431382"/>
            <a:ext cx="10969625" cy="41275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accent5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altLang="x-none"/>
              <a:t>Divider Slide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FC917BFA-C928-954E-8176-7D0958DCA0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962243"/>
            <a:ext cx="10969625" cy="23730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/>
              <a:t>Optional Subtitle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14F7DB-AE00-4DF4-8C80-EDAC1F09033A}"/>
              </a:ext>
            </a:extLst>
          </p:cNvPr>
          <p:cNvSpPr txBox="1"/>
          <p:nvPr userDrawn="1"/>
        </p:nvSpPr>
        <p:spPr>
          <a:xfrm>
            <a:off x="515938" y="6596798"/>
            <a:ext cx="172719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b="0">
                <a:solidFill>
                  <a:schemeClr val="tx1"/>
                </a:solidFill>
              </a:rPr>
              <a:t>www.dlapiper.com</a:t>
            </a: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387600" y="6596798"/>
            <a:ext cx="7416800" cy="256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5BB08A7-8085-8845-B707-4F97CCAD6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48864" y="6596797"/>
            <a:ext cx="1727200" cy="26059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D4D4C61-8619-194B-8CBC-6D26A1A8D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6064" y="6596797"/>
            <a:ext cx="515935" cy="26120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8FE3E370-8AA3-324B-B9CA-F20864AA941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3435657"/>
            <a:ext cx="12191999" cy="3146159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582427"/>
            <a:ext cx="12192000" cy="0"/>
          </a:xfrm>
          <a:prstGeom prst="line">
            <a:avLst/>
          </a:prstGeom>
          <a:ln w="190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6711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B5C996B-0918-804B-BD4C-32A658B584F3}"/>
              </a:ext>
            </a:extLst>
          </p:cNvPr>
          <p:cNvSpPr/>
          <p:nvPr userDrawn="1"/>
        </p:nvSpPr>
        <p:spPr>
          <a:xfrm>
            <a:off x="0" y="6581819"/>
            <a:ext cx="12191999" cy="276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56926C-4DD1-A84D-AFCF-296FEB703257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noFill/>
          <a:ln w="190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B12EB4D1-1B47-C945-BFB8-A1269CA39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00302" y="368300"/>
            <a:ext cx="7391398" cy="3081910"/>
          </a:xfrm>
          <a:prstGeom prst="rect">
            <a:avLst/>
          </a:prstGeom>
        </p:spPr>
        <p:txBody>
          <a:bodyPr anchor="ctr" anchorCtr="1"/>
          <a:lstStyle>
            <a:lvl1pPr algn="ctr">
              <a:lnSpc>
                <a:spcPct val="100000"/>
              </a:lnSpc>
              <a:spcAft>
                <a:spcPts val="600"/>
              </a:spcAft>
              <a:defRPr sz="3600" i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altLang="x-none"/>
              <a:t>“Insert Quote”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14F7DB-AE00-4DF4-8C80-EDAC1F09033A}"/>
              </a:ext>
            </a:extLst>
          </p:cNvPr>
          <p:cNvSpPr txBox="1"/>
          <p:nvPr userDrawn="1"/>
        </p:nvSpPr>
        <p:spPr>
          <a:xfrm>
            <a:off x="515938" y="6596798"/>
            <a:ext cx="172719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b="0">
                <a:solidFill>
                  <a:schemeClr val="tx1"/>
                </a:solidFill>
              </a:rPr>
              <a:t>www.dlapiper.com</a:t>
            </a: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387600" y="6596798"/>
            <a:ext cx="7416800" cy="256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5BB08A7-8085-8845-B707-4F97CCAD6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48864" y="6596797"/>
            <a:ext cx="1727200" cy="26059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D4D4C61-8619-194B-8CBC-6D26A1A8D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6064" y="6596797"/>
            <a:ext cx="515935" cy="26120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1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D7420B5-0C7D-8A40-916E-9DC1FF97152E}"/>
              </a:ext>
            </a:extLst>
          </p:cNvPr>
          <p:cNvSpPr/>
          <p:nvPr userDrawn="1"/>
        </p:nvSpPr>
        <p:spPr>
          <a:xfrm>
            <a:off x="0" y="6582427"/>
            <a:ext cx="12191999" cy="275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975A82-7EB2-6E48-B38C-B5AEBD5D9A89}"/>
              </a:ext>
            </a:extLst>
          </p:cNvPr>
          <p:cNvSpPr>
            <a:spLocks noGrp="1" noChangeAspect="1"/>
          </p:cNvSpPr>
          <p:nvPr>
            <p:ph type="body" idx="1" hasCustomPrompt="1"/>
          </p:nvPr>
        </p:nvSpPr>
        <p:spPr>
          <a:xfrm>
            <a:off x="515938" y="1432200"/>
            <a:ext cx="7389435" cy="435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200" b="1" baseline="0">
                <a:solidFill>
                  <a:schemeClr val="accent6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95453CEA-0594-AC4A-BD6E-7EB2750A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48863" y="6582427"/>
            <a:ext cx="1727201" cy="27496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3C85EFBF-591E-C04B-B78E-407F8CD2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063" y="6582426"/>
            <a:ext cx="515935" cy="27557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B425B684-C025-7A40-8525-E424A3D79E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899161"/>
            <a:ext cx="7389435" cy="23730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/>
              <a:t>Optional 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625D71-D389-4AAD-A767-6FB8822E9777}"/>
              </a:ext>
            </a:extLst>
          </p:cNvPr>
          <p:cNvSpPr txBox="1"/>
          <p:nvPr userDrawn="1"/>
        </p:nvSpPr>
        <p:spPr>
          <a:xfrm>
            <a:off x="515938" y="6596798"/>
            <a:ext cx="172719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b="0">
                <a:solidFill>
                  <a:schemeClr val="bg1"/>
                </a:solidFill>
              </a:rPr>
              <a:t>www.dlapiper.com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8" y="368300"/>
            <a:ext cx="7392196" cy="577153"/>
          </a:xfrm>
        </p:spPr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A643DD79-296D-1D4D-9489-1DCF3F20B12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521549" y="0"/>
            <a:ext cx="3670450" cy="6581817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Content Placeholder 8"/>
          <p:cNvSpPr>
            <a:spLocks noGrp="1"/>
          </p:cNvSpPr>
          <p:nvPr>
            <p:ph sz="quarter" idx="19"/>
          </p:nvPr>
        </p:nvSpPr>
        <p:spPr>
          <a:xfrm>
            <a:off x="515938" y="1882171"/>
            <a:ext cx="7386637" cy="4426554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ing 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F40CF8B-694B-D74A-9EA0-5A303585C6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62542"/>
            <a:ext cx="730800" cy="4271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2135" y="4748270"/>
            <a:ext cx="9087730" cy="1000317"/>
          </a:xfrm>
          <a:prstGeom prst="rect">
            <a:avLst/>
          </a:prstGeom>
        </p:spPr>
        <p:txBody>
          <a:bodyPr/>
          <a:lstStyle>
            <a:lvl1pPr algn="ctr">
              <a:defRPr sz="3600" b="0" i="0"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F8E9120-7FF1-4744-A198-62808AD323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9763" y="5862187"/>
            <a:ext cx="5832475" cy="525135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Subhead Line 1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5BB08A7-8085-8845-B707-4F97CCAD6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14457" y="6222223"/>
            <a:ext cx="1727200" cy="26059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0" i="0">
                <a:solidFill>
                  <a:schemeClr val="bg1"/>
                </a:solidFill>
                <a:latin typeface="+mn-lt"/>
                <a:ea typeface="Cambria" charset="0"/>
                <a:cs typeface="Cambria" charset="0"/>
              </a:defRPr>
            </a:lvl1pPr>
          </a:lstStyle>
          <a:p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6446120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1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5C996B-0918-804B-BD4C-32A658B584F3}"/>
              </a:ext>
            </a:extLst>
          </p:cNvPr>
          <p:cNvSpPr/>
          <p:nvPr userDrawn="1"/>
        </p:nvSpPr>
        <p:spPr>
          <a:xfrm>
            <a:off x="-1" y="0"/>
            <a:ext cx="8525690" cy="6581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975A82-7EB2-6E48-B38C-B5AEBD5D9A89}"/>
              </a:ext>
            </a:extLst>
          </p:cNvPr>
          <p:cNvSpPr>
            <a:spLocks noGrp="1" noChangeAspect="1"/>
          </p:cNvSpPr>
          <p:nvPr>
            <p:ph type="body" idx="1" hasCustomPrompt="1"/>
          </p:nvPr>
        </p:nvSpPr>
        <p:spPr>
          <a:xfrm>
            <a:off x="515938" y="1432200"/>
            <a:ext cx="7389348" cy="435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200" b="1" baseline="0">
                <a:solidFill>
                  <a:schemeClr val="accent6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95453CEA-0594-AC4A-BD6E-7EB2750A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48863" y="6582427"/>
            <a:ext cx="1727201" cy="2749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3C85EFBF-591E-C04B-B78E-407F8CD2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063" y="6582426"/>
            <a:ext cx="515935" cy="2755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B425B684-C025-7A40-8525-E424A3D79E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899161"/>
            <a:ext cx="7383796" cy="23730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/>
              <a:t>Optional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8" y="368300"/>
            <a:ext cx="7386559" cy="5771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A643DD79-296D-1D4D-9489-1DCF3F20B12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525690" y="0"/>
            <a:ext cx="3666309" cy="6581817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Content Placeholder 8"/>
          <p:cNvSpPr>
            <a:spLocks noGrp="1"/>
          </p:cNvSpPr>
          <p:nvPr>
            <p:ph sz="quarter" idx="19"/>
          </p:nvPr>
        </p:nvSpPr>
        <p:spPr>
          <a:xfrm>
            <a:off x="515938" y="1882171"/>
            <a:ext cx="7386637" cy="4426554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BF0F17-D7C8-7243-BD94-CF6519775FE5}"/>
              </a:ext>
            </a:extLst>
          </p:cNvPr>
          <p:cNvSpPr txBox="1"/>
          <p:nvPr userDrawn="1"/>
        </p:nvSpPr>
        <p:spPr>
          <a:xfrm>
            <a:off x="515938" y="6596798"/>
            <a:ext cx="172719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b="0">
                <a:solidFill>
                  <a:schemeClr val="tx1"/>
                </a:solidFill>
              </a:rPr>
              <a:t>www.dlapiper.com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6582427"/>
            <a:ext cx="12192000" cy="0"/>
          </a:xfrm>
          <a:prstGeom prst="line">
            <a:avLst/>
          </a:prstGeom>
          <a:ln w="190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2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D7420B5-0C7D-8A40-916E-9DC1FF97152E}"/>
              </a:ext>
            </a:extLst>
          </p:cNvPr>
          <p:cNvSpPr/>
          <p:nvPr userDrawn="1"/>
        </p:nvSpPr>
        <p:spPr>
          <a:xfrm>
            <a:off x="0" y="6582427"/>
            <a:ext cx="12191999" cy="275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975A82-7EB2-6E48-B38C-B5AEBD5D9A89}"/>
              </a:ext>
            </a:extLst>
          </p:cNvPr>
          <p:cNvSpPr>
            <a:spLocks noGrp="1" noChangeAspect="1"/>
          </p:cNvSpPr>
          <p:nvPr>
            <p:ph type="body" idx="1" hasCustomPrompt="1"/>
          </p:nvPr>
        </p:nvSpPr>
        <p:spPr>
          <a:xfrm>
            <a:off x="515938" y="1432200"/>
            <a:ext cx="5500681" cy="435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200" b="1" baseline="0">
                <a:solidFill>
                  <a:schemeClr val="accent6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95453CEA-0594-AC4A-BD6E-7EB2750A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48863" y="6582427"/>
            <a:ext cx="1727201" cy="27496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3C85EFBF-591E-C04B-B78E-407F8CD2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063" y="6582426"/>
            <a:ext cx="515935" cy="27557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B425B684-C025-7A40-8525-E424A3D79E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899161"/>
            <a:ext cx="5500681" cy="23730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/>
              <a:t>Optional 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625D71-D389-4AAD-A767-6FB8822E9777}"/>
              </a:ext>
            </a:extLst>
          </p:cNvPr>
          <p:cNvSpPr txBox="1"/>
          <p:nvPr userDrawn="1"/>
        </p:nvSpPr>
        <p:spPr>
          <a:xfrm>
            <a:off x="515938" y="6596798"/>
            <a:ext cx="172719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b="0">
                <a:solidFill>
                  <a:schemeClr val="bg1"/>
                </a:solidFill>
              </a:rPr>
              <a:t>www.dlapiper.com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8" y="368300"/>
            <a:ext cx="5504825" cy="577153"/>
          </a:xfrm>
        </p:spPr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A643DD79-296D-1D4D-9489-1DCF3F20B12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544300" y="0"/>
            <a:ext cx="5647699" cy="6581817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Content Placeholder 8"/>
          <p:cNvSpPr>
            <a:spLocks noGrp="1"/>
          </p:cNvSpPr>
          <p:nvPr>
            <p:ph sz="quarter" idx="19"/>
          </p:nvPr>
        </p:nvSpPr>
        <p:spPr>
          <a:xfrm>
            <a:off x="515938" y="1882171"/>
            <a:ext cx="5500687" cy="4426554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0904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2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5C996B-0918-804B-BD4C-32A658B584F3}"/>
              </a:ext>
            </a:extLst>
          </p:cNvPr>
          <p:cNvSpPr/>
          <p:nvPr userDrawn="1"/>
        </p:nvSpPr>
        <p:spPr>
          <a:xfrm>
            <a:off x="-1" y="0"/>
            <a:ext cx="6544299" cy="6581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975A82-7EB2-6E48-B38C-B5AEBD5D9A89}"/>
              </a:ext>
            </a:extLst>
          </p:cNvPr>
          <p:cNvSpPr>
            <a:spLocks noGrp="1" noChangeAspect="1"/>
          </p:cNvSpPr>
          <p:nvPr>
            <p:ph type="body" idx="1" hasCustomPrompt="1"/>
          </p:nvPr>
        </p:nvSpPr>
        <p:spPr>
          <a:xfrm>
            <a:off x="515939" y="1432200"/>
            <a:ext cx="5500676" cy="435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200" b="1" baseline="0">
                <a:solidFill>
                  <a:schemeClr val="accent6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95453CEA-0594-AC4A-BD6E-7EB2750A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48863" y="6582427"/>
            <a:ext cx="1727201" cy="2749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3C85EFBF-591E-C04B-B78E-407F8CD2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063" y="6582426"/>
            <a:ext cx="515935" cy="2755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B425B684-C025-7A40-8525-E424A3D79E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899161"/>
            <a:ext cx="5496543" cy="23730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/>
              <a:t>Optional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7" y="368300"/>
            <a:ext cx="5500689" cy="5771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A643DD79-296D-1D4D-9489-1DCF3F20B12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544300" y="0"/>
            <a:ext cx="5647699" cy="6581817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Content Placeholder 8"/>
          <p:cNvSpPr>
            <a:spLocks noGrp="1"/>
          </p:cNvSpPr>
          <p:nvPr>
            <p:ph sz="quarter" idx="19"/>
          </p:nvPr>
        </p:nvSpPr>
        <p:spPr>
          <a:xfrm>
            <a:off x="515937" y="1882171"/>
            <a:ext cx="5500688" cy="4426554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F65428-031B-6B4C-AE35-E0B11D3D3315}"/>
              </a:ext>
            </a:extLst>
          </p:cNvPr>
          <p:cNvSpPr txBox="1"/>
          <p:nvPr userDrawn="1"/>
        </p:nvSpPr>
        <p:spPr>
          <a:xfrm>
            <a:off x="515938" y="6596798"/>
            <a:ext cx="172719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b="0">
                <a:solidFill>
                  <a:schemeClr val="tx1"/>
                </a:solidFill>
              </a:rPr>
              <a:t>www.dlapiper.com</a:t>
            </a:r>
          </a:p>
        </p:txBody>
      </p:sp>
    </p:spTree>
    <p:extLst>
      <p:ext uri="{BB962C8B-B14F-4D97-AF65-F5344CB8AC3E}">
        <p14:creationId xmlns:p14="http://schemas.microsoft.com/office/powerpoint/2010/main" val="40022957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3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D7420B5-0C7D-8A40-916E-9DC1FF97152E}"/>
              </a:ext>
            </a:extLst>
          </p:cNvPr>
          <p:cNvSpPr/>
          <p:nvPr userDrawn="1"/>
        </p:nvSpPr>
        <p:spPr>
          <a:xfrm>
            <a:off x="0" y="6582427"/>
            <a:ext cx="12191999" cy="275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95453CEA-0594-AC4A-BD6E-7EB2750A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48863" y="6582427"/>
            <a:ext cx="1727201" cy="27496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3C85EFBF-591E-C04B-B78E-407F8CD2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063" y="6582426"/>
            <a:ext cx="515935" cy="27557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B425B684-C025-7A40-8525-E424A3D79E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899161"/>
            <a:ext cx="11160124" cy="23730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/>
              <a:t>Optional 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625D71-D389-4AAD-A767-6FB8822E9777}"/>
              </a:ext>
            </a:extLst>
          </p:cNvPr>
          <p:cNvSpPr txBox="1"/>
          <p:nvPr userDrawn="1"/>
        </p:nvSpPr>
        <p:spPr>
          <a:xfrm>
            <a:off x="515938" y="6596798"/>
            <a:ext cx="172719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b="0">
                <a:solidFill>
                  <a:schemeClr val="bg1"/>
                </a:solidFill>
              </a:rPr>
              <a:t>www.dlapiper.com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9" y="368300"/>
            <a:ext cx="11160124" cy="577153"/>
          </a:xfrm>
        </p:spPr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A643DD79-296D-1D4D-9489-1DCF3F20B12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3671047"/>
            <a:ext cx="12191999" cy="291077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9"/>
          </p:nvPr>
        </p:nvSpPr>
        <p:spPr>
          <a:xfrm>
            <a:off x="515938" y="1432200"/>
            <a:ext cx="11160125" cy="204783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3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5C996B-0918-804B-BD4C-32A658B584F3}"/>
              </a:ext>
            </a:extLst>
          </p:cNvPr>
          <p:cNvSpPr/>
          <p:nvPr userDrawn="1"/>
        </p:nvSpPr>
        <p:spPr>
          <a:xfrm>
            <a:off x="0" y="0"/>
            <a:ext cx="12191998" cy="36710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95453CEA-0594-AC4A-BD6E-7EB2750A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48863" y="6582427"/>
            <a:ext cx="1727201" cy="2749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3C85EFBF-591E-C04B-B78E-407F8CD2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063" y="6582426"/>
            <a:ext cx="515935" cy="2755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B425B684-C025-7A40-8525-E424A3D79E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899161"/>
            <a:ext cx="11151740" cy="23730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/>
              <a:t>Optional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9" y="368300"/>
            <a:ext cx="11151744" cy="5771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A643DD79-296D-1D4D-9489-1DCF3F20B12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3671047"/>
            <a:ext cx="12191999" cy="291077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Content Placeholder 8"/>
          <p:cNvSpPr>
            <a:spLocks noGrp="1"/>
          </p:cNvSpPr>
          <p:nvPr>
            <p:ph sz="quarter" idx="19"/>
          </p:nvPr>
        </p:nvSpPr>
        <p:spPr>
          <a:xfrm>
            <a:off x="515938" y="1431926"/>
            <a:ext cx="11160125" cy="2048106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3931A9-2131-D746-8471-7C1586A1E156}"/>
              </a:ext>
            </a:extLst>
          </p:cNvPr>
          <p:cNvSpPr txBox="1"/>
          <p:nvPr userDrawn="1"/>
        </p:nvSpPr>
        <p:spPr>
          <a:xfrm>
            <a:off x="515938" y="6596798"/>
            <a:ext cx="172719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b="0">
                <a:solidFill>
                  <a:schemeClr val="tx1"/>
                </a:solidFill>
              </a:rPr>
              <a:t>www.dlapiper.com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age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D7420B5-0C7D-8A40-916E-9DC1FF97152E}"/>
              </a:ext>
            </a:extLst>
          </p:cNvPr>
          <p:cNvSpPr/>
          <p:nvPr userDrawn="1"/>
        </p:nvSpPr>
        <p:spPr>
          <a:xfrm>
            <a:off x="0" y="6582427"/>
            <a:ext cx="12191999" cy="275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95453CEA-0594-AC4A-BD6E-7EB2750A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48863" y="6582427"/>
            <a:ext cx="1727201" cy="27496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3C85EFBF-591E-C04B-B78E-407F8CD2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063" y="6582426"/>
            <a:ext cx="515935" cy="27557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B425B684-C025-7A40-8525-E424A3D79E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899161"/>
            <a:ext cx="11160124" cy="23730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/>
              <a:t>Optional 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625D71-D389-4AAD-A767-6FB8822E9777}"/>
              </a:ext>
            </a:extLst>
          </p:cNvPr>
          <p:cNvSpPr txBox="1"/>
          <p:nvPr userDrawn="1"/>
        </p:nvSpPr>
        <p:spPr>
          <a:xfrm>
            <a:off x="515938" y="6596798"/>
            <a:ext cx="172719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b="0">
                <a:solidFill>
                  <a:schemeClr val="bg1"/>
                </a:solidFill>
              </a:rPr>
              <a:t>www.dlapiper.com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7" y="368300"/>
            <a:ext cx="11160125" cy="577153"/>
          </a:xfrm>
        </p:spPr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A643DD79-296D-1D4D-9489-1DCF3F20B12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15937" y="1867800"/>
            <a:ext cx="11160126" cy="4221056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5975A82-7EB2-6E48-B38C-B5AEBD5D9A89}"/>
              </a:ext>
            </a:extLst>
          </p:cNvPr>
          <p:cNvSpPr>
            <a:spLocks noGrp="1" noChangeAspect="1"/>
          </p:cNvSpPr>
          <p:nvPr>
            <p:ph type="body" idx="1" hasCustomPrompt="1"/>
          </p:nvPr>
        </p:nvSpPr>
        <p:spPr>
          <a:xfrm>
            <a:off x="515938" y="1432200"/>
            <a:ext cx="11160124" cy="435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200" b="1" baseline="0">
                <a:solidFill>
                  <a:schemeClr val="accent6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A869F09-321E-4B40-A232-56F628E386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5937" y="6093965"/>
            <a:ext cx="11160126" cy="2147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Optional caption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age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D7420B5-0C7D-8A40-916E-9DC1FF97152E}"/>
              </a:ext>
            </a:extLst>
          </p:cNvPr>
          <p:cNvSpPr/>
          <p:nvPr userDrawn="1"/>
        </p:nvSpPr>
        <p:spPr>
          <a:xfrm>
            <a:off x="0" y="6582427"/>
            <a:ext cx="12191999" cy="275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95453CEA-0594-AC4A-BD6E-7EB2750A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48863" y="6582427"/>
            <a:ext cx="1727201" cy="27496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3C85EFBF-591E-C04B-B78E-407F8CD2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063" y="6582426"/>
            <a:ext cx="515935" cy="27557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B425B684-C025-7A40-8525-E424A3D79E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899161"/>
            <a:ext cx="11160124" cy="23730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/>
              <a:t>Optional 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625D71-D389-4AAD-A767-6FB8822E9777}"/>
              </a:ext>
            </a:extLst>
          </p:cNvPr>
          <p:cNvSpPr txBox="1"/>
          <p:nvPr userDrawn="1"/>
        </p:nvSpPr>
        <p:spPr>
          <a:xfrm>
            <a:off x="515938" y="6596798"/>
            <a:ext cx="172719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b="0">
                <a:solidFill>
                  <a:schemeClr val="bg1"/>
                </a:solidFill>
              </a:rPr>
              <a:t>www.dlapiper.com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7" y="368300"/>
            <a:ext cx="11160125" cy="577153"/>
          </a:xfrm>
        </p:spPr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A643DD79-296D-1D4D-9489-1DCF3F20B12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15937" y="1867800"/>
            <a:ext cx="5508626" cy="4221056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5975A82-7EB2-6E48-B38C-B5AEBD5D9A89}"/>
              </a:ext>
            </a:extLst>
          </p:cNvPr>
          <p:cNvSpPr>
            <a:spLocks noGrp="1" noChangeAspect="1"/>
          </p:cNvSpPr>
          <p:nvPr>
            <p:ph type="body" idx="1" hasCustomPrompt="1"/>
          </p:nvPr>
        </p:nvSpPr>
        <p:spPr>
          <a:xfrm>
            <a:off x="515938" y="1432200"/>
            <a:ext cx="5508624" cy="435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200" b="1" baseline="0">
                <a:solidFill>
                  <a:schemeClr val="accent6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A869F09-321E-4B40-A232-56F628E386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5937" y="6093965"/>
            <a:ext cx="5508625" cy="2147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Optional caption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A643DD79-296D-1D4D-9489-1DCF3F20B12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7438" y="1867800"/>
            <a:ext cx="5500456" cy="4221056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A869F09-321E-4B40-A232-56F628E386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59268" y="6093965"/>
            <a:ext cx="5508625" cy="2147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Optional caption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5975A82-7EB2-6E48-B38C-B5AEBD5D9A89}"/>
              </a:ext>
            </a:extLst>
          </p:cNvPr>
          <p:cNvSpPr>
            <a:spLocks noGrp="1" noChangeAspect="1"/>
          </p:cNvSpPr>
          <p:nvPr>
            <p:ph type="body" idx="22" hasCustomPrompt="1"/>
          </p:nvPr>
        </p:nvSpPr>
        <p:spPr>
          <a:xfrm>
            <a:off x="6167439" y="1432200"/>
            <a:ext cx="5508624" cy="435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200" b="1" baseline="0">
                <a:solidFill>
                  <a:schemeClr val="accent6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Optional Subhead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age 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D7420B5-0C7D-8A40-916E-9DC1FF97152E}"/>
              </a:ext>
            </a:extLst>
          </p:cNvPr>
          <p:cNvSpPr/>
          <p:nvPr userDrawn="1"/>
        </p:nvSpPr>
        <p:spPr>
          <a:xfrm>
            <a:off x="0" y="6582427"/>
            <a:ext cx="12191999" cy="275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95453CEA-0594-AC4A-BD6E-7EB2750A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48863" y="6582427"/>
            <a:ext cx="1727201" cy="27496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3C85EFBF-591E-C04B-B78E-407F8CD2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063" y="6582426"/>
            <a:ext cx="515935" cy="27557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B425B684-C025-7A40-8525-E424A3D79E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899161"/>
            <a:ext cx="11160124" cy="23730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/>
              <a:t>Optional 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625D71-D389-4AAD-A767-6FB8822E9777}"/>
              </a:ext>
            </a:extLst>
          </p:cNvPr>
          <p:cNvSpPr txBox="1"/>
          <p:nvPr userDrawn="1"/>
        </p:nvSpPr>
        <p:spPr>
          <a:xfrm>
            <a:off x="515938" y="6596798"/>
            <a:ext cx="172719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b="0">
                <a:solidFill>
                  <a:schemeClr val="bg1"/>
                </a:solidFill>
              </a:rPr>
              <a:t>www.dlapiper.com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7" y="368300"/>
            <a:ext cx="11160125" cy="577153"/>
          </a:xfrm>
        </p:spPr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A643DD79-296D-1D4D-9489-1DCF3F20B12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15939" y="1867800"/>
            <a:ext cx="3614736" cy="4221056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5975A82-7EB2-6E48-B38C-B5AEBD5D9A89}"/>
              </a:ext>
            </a:extLst>
          </p:cNvPr>
          <p:cNvSpPr>
            <a:spLocks noGrp="1" noChangeAspect="1"/>
          </p:cNvSpPr>
          <p:nvPr>
            <p:ph type="body" idx="1" hasCustomPrompt="1"/>
          </p:nvPr>
        </p:nvSpPr>
        <p:spPr>
          <a:xfrm>
            <a:off x="515938" y="1432200"/>
            <a:ext cx="3614737" cy="435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200" b="1" baseline="0">
                <a:solidFill>
                  <a:schemeClr val="accent6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A869F09-321E-4B40-A232-56F628E386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5937" y="6093965"/>
            <a:ext cx="3614737" cy="2147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Optional caption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A643DD79-296D-1D4D-9489-1DCF3F20B12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286249" y="1867800"/>
            <a:ext cx="3616325" cy="4221056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5975A82-7EB2-6E48-B38C-B5AEBD5D9A89}"/>
              </a:ext>
            </a:extLst>
          </p:cNvPr>
          <p:cNvSpPr>
            <a:spLocks noGrp="1" noChangeAspect="1"/>
          </p:cNvSpPr>
          <p:nvPr>
            <p:ph type="body" idx="21" hasCustomPrompt="1"/>
          </p:nvPr>
        </p:nvSpPr>
        <p:spPr>
          <a:xfrm>
            <a:off x="4286249" y="1432200"/>
            <a:ext cx="3614737" cy="435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200" b="1" baseline="0">
                <a:solidFill>
                  <a:schemeClr val="accent6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3A869F09-321E-4B40-A232-56F628E3867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86248" y="6093965"/>
            <a:ext cx="3614737" cy="2147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Optional caption</a:t>
            </a: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A643DD79-296D-1D4D-9489-1DCF3F20B12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061327" y="1867800"/>
            <a:ext cx="3614736" cy="4221056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65975A82-7EB2-6E48-B38C-B5AEBD5D9A89}"/>
              </a:ext>
            </a:extLst>
          </p:cNvPr>
          <p:cNvSpPr>
            <a:spLocks noGrp="1" noChangeAspect="1"/>
          </p:cNvSpPr>
          <p:nvPr>
            <p:ph type="body" idx="24" hasCustomPrompt="1"/>
          </p:nvPr>
        </p:nvSpPr>
        <p:spPr>
          <a:xfrm>
            <a:off x="8061326" y="1432200"/>
            <a:ext cx="3614737" cy="435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200" b="1" baseline="0">
                <a:solidFill>
                  <a:schemeClr val="accent6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3A869F09-321E-4B40-A232-56F628E3867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61325" y="6093965"/>
            <a:ext cx="3614737" cy="2147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Optional caption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Page 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D7420B5-0C7D-8A40-916E-9DC1FF97152E}"/>
              </a:ext>
            </a:extLst>
          </p:cNvPr>
          <p:cNvSpPr/>
          <p:nvPr userDrawn="1"/>
        </p:nvSpPr>
        <p:spPr>
          <a:xfrm>
            <a:off x="0" y="6582427"/>
            <a:ext cx="12191999" cy="275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95453CEA-0594-AC4A-BD6E-7EB2750A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48863" y="6582427"/>
            <a:ext cx="1727201" cy="27496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3C85EFBF-591E-C04B-B78E-407F8CD2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063" y="6582426"/>
            <a:ext cx="515935" cy="27557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B425B684-C025-7A40-8525-E424A3D79E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899161"/>
            <a:ext cx="11160124" cy="23730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/>
              <a:t>Optional 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625D71-D389-4AAD-A767-6FB8822E9777}"/>
              </a:ext>
            </a:extLst>
          </p:cNvPr>
          <p:cNvSpPr txBox="1"/>
          <p:nvPr userDrawn="1"/>
        </p:nvSpPr>
        <p:spPr>
          <a:xfrm>
            <a:off x="515938" y="6596798"/>
            <a:ext cx="172719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b="0">
                <a:solidFill>
                  <a:schemeClr val="bg1"/>
                </a:solidFill>
              </a:rPr>
              <a:t>www.dlapiper.com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9" y="368300"/>
            <a:ext cx="11160123" cy="577153"/>
          </a:xfrm>
        </p:spPr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5975A82-7EB2-6E48-B38C-B5AEBD5D9A89}"/>
              </a:ext>
            </a:extLst>
          </p:cNvPr>
          <p:cNvSpPr>
            <a:spLocks noGrp="1" noChangeAspect="1"/>
          </p:cNvSpPr>
          <p:nvPr>
            <p:ph type="body" idx="1" hasCustomPrompt="1"/>
          </p:nvPr>
        </p:nvSpPr>
        <p:spPr>
          <a:xfrm>
            <a:off x="515938" y="1637040"/>
            <a:ext cx="1727199" cy="435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600" b="1" baseline="0">
                <a:solidFill>
                  <a:schemeClr val="accent6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EBF22DA3-A49C-6440-A6F8-4BDC8A933B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39" y="2072640"/>
            <a:ext cx="1727538" cy="1991537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3A869F09-321E-4B40-A232-56F628E3867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5938" y="4105283"/>
            <a:ext cx="1727200" cy="22225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Optional caption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65975A82-7EB2-6E48-B38C-B5AEBD5D9A89}"/>
              </a:ext>
            </a:extLst>
          </p:cNvPr>
          <p:cNvSpPr>
            <a:spLocks noGrp="1" noChangeAspect="1"/>
          </p:cNvSpPr>
          <p:nvPr>
            <p:ph type="body" idx="27" hasCustomPrompt="1"/>
          </p:nvPr>
        </p:nvSpPr>
        <p:spPr>
          <a:xfrm>
            <a:off x="2403136" y="1637040"/>
            <a:ext cx="1727199" cy="435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600" b="1" baseline="0">
                <a:solidFill>
                  <a:schemeClr val="accent6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EBF22DA3-A49C-6440-A6F8-4BDC8A933B2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403137" y="2072640"/>
            <a:ext cx="1727538" cy="1991537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3A869F09-321E-4B40-A232-56F628E3867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403136" y="4105283"/>
            <a:ext cx="1727200" cy="22225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Optional caption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65975A82-7EB2-6E48-B38C-B5AEBD5D9A89}"/>
              </a:ext>
            </a:extLst>
          </p:cNvPr>
          <p:cNvSpPr>
            <a:spLocks noGrp="1" noChangeAspect="1"/>
          </p:cNvSpPr>
          <p:nvPr>
            <p:ph type="body" idx="30" hasCustomPrompt="1"/>
          </p:nvPr>
        </p:nvSpPr>
        <p:spPr>
          <a:xfrm>
            <a:off x="4286250" y="1637040"/>
            <a:ext cx="1727199" cy="435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600" b="1" baseline="0">
                <a:solidFill>
                  <a:schemeClr val="accent6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31" name="Picture Placeholder 5">
            <a:extLst>
              <a:ext uri="{FF2B5EF4-FFF2-40B4-BE49-F238E27FC236}">
                <a16:creationId xmlns:a16="http://schemas.microsoft.com/office/drawing/2014/main" id="{EBF22DA3-A49C-6440-A6F8-4BDC8A933B2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286251" y="2072640"/>
            <a:ext cx="1727538" cy="1991537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3A869F09-321E-4B40-A232-56F628E3867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286250" y="4105283"/>
            <a:ext cx="1727200" cy="22225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Optional caption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65975A82-7EB2-6E48-B38C-B5AEBD5D9A89}"/>
              </a:ext>
            </a:extLst>
          </p:cNvPr>
          <p:cNvSpPr>
            <a:spLocks noGrp="1" noChangeAspect="1"/>
          </p:cNvSpPr>
          <p:nvPr>
            <p:ph type="body" idx="33" hasCustomPrompt="1"/>
          </p:nvPr>
        </p:nvSpPr>
        <p:spPr>
          <a:xfrm>
            <a:off x="6175036" y="1637040"/>
            <a:ext cx="1727199" cy="435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600" b="1" baseline="0">
                <a:solidFill>
                  <a:schemeClr val="accent6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34" name="Picture Placeholder 5">
            <a:extLst>
              <a:ext uri="{FF2B5EF4-FFF2-40B4-BE49-F238E27FC236}">
                <a16:creationId xmlns:a16="http://schemas.microsoft.com/office/drawing/2014/main" id="{EBF22DA3-A49C-6440-A6F8-4BDC8A933B20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175037" y="2072640"/>
            <a:ext cx="1727538" cy="1991537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3A869F09-321E-4B40-A232-56F628E3867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75036" y="4105283"/>
            <a:ext cx="1727200" cy="22225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Optional caption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65975A82-7EB2-6E48-B38C-B5AEBD5D9A89}"/>
              </a:ext>
            </a:extLst>
          </p:cNvPr>
          <p:cNvSpPr>
            <a:spLocks noGrp="1" noChangeAspect="1"/>
          </p:cNvSpPr>
          <p:nvPr>
            <p:ph type="body" idx="36" hasCustomPrompt="1"/>
          </p:nvPr>
        </p:nvSpPr>
        <p:spPr>
          <a:xfrm>
            <a:off x="8058149" y="1637040"/>
            <a:ext cx="1727199" cy="435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600" b="1" baseline="0">
                <a:solidFill>
                  <a:schemeClr val="accent6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37" name="Picture Placeholder 5">
            <a:extLst>
              <a:ext uri="{FF2B5EF4-FFF2-40B4-BE49-F238E27FC236}">
                <a16:creationId xmlns:a16="http://schemas.microsoft.com/office/drawing/2014/main" id="{EBF22DA3-A49C-6440-A6F8-4BDC8A933B20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058150" y="2072640"/>
            <a:ext cx="1727538" cy="1991537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3A869F09-321E-4B40-A232-56F628E3867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58149" y="4105283"/>
            <a:ext cx="1727200" cy="22225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Optional caption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65975A82-7EB2-6E48-B38C-B5AEBD5D9A89}"/>
              </a:ext>
            </a:extLst>
          </p:cNvPr>
          <p:cNvSpPr>
            <a:spLocks noGrp="1" noChangeAspect="1"/>
          </p:cNvSpPr>
          <p:nvPr>
            <p:ph type="body" idx="39" hasCustomPrompt="1"/>
          </p:nvPr>
        </p:nvSpPr>
        <p:spPr>
          <a:xfrm>
            <a:off x="9948863" y="1637040"/>
            <a:ext cx="1727199" cy="435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600" b="1" baseline="0">
                <a:solidFill>
                  <a:schemeClr val="accent6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40" name="Picture Placeholder 5">
            <a:extLst>
              <a:ext uri="{FF2B5EF4-FFF2-40B4-BE49-F238E27FC236}">
                <a16:creationId xmlns:a16="http://schemas.microsoft.com/office/drawing/2014/main" id="{EBF22DA3-A49C-6440-A6F8-4BDC8A933B20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9948864" y="2072640"/>
            <a:ext cx="1727538" cy="1991537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3A869F09-321E-4B40-A232-56F628E3867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948863" y="4105283"/>
            <a:ext cx="1727200" cy="22225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Optional caption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m Ins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C03EBA-2624-CC44-BE10-049F6DF7D16D}"/>
              </a:ext>
            </a:extLst>
          </p:cNvPr>
          <p:cNvSpPr/>
          <p:nvPr userDrawn="1"/>
        </p:nvSpPr>
        <p:spPr>
          <a:xfrm>
            <a:off x="0" y="6582427"/>
            <a:ext cx="12191999" cy="275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B488E4-5E8A-7B4B-82AE-D89AE18204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48863" y="6582426"/>
            <a:ext cx="1727201" cy="2755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FD609-4A3F-DB41-BC12-36CA9622A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063" y="6582426"/>
            <a:ext cx="515935" cy="2755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01B967B4-A4A5-4E49-8E24-3D0268114DEC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515938" y="1379152"/>
            <a:ext cx="3600450" cy="3125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200" b="1">
                <a:solidFill>
                  <a:schemeClr val="accent6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9" name="Media Placeholder 8">
            <a:extLst>
              <a:ext uri="{FF2B5EF4-FFF2-40B4-BE49-F238E27FC236}">
                <a16:creationId xmlns:a16="http://schemas.microsoft.com/office/drawing/2014/main" id="{3586BF4F-ECBA-DA41-A8F5-55F0BC9F1C92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4295776" y="1456408"/>
            <a:ext cx="7380288" cy="4102266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media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3CA4D8C-442E-FB42-8F3E-E451E540B5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68300"/>
            <a:ext cx="11160125" cy="416263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21F87D48-DB15-B446-8592-675A5648A4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899161"/>
            <a:ext cx="11160125" cy="23730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/>
              <a:t>Optional Subtitle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32BC2D-7883-43E8-AE7E-0B7C8E2B772C}"/>
              </a:ext>
            </a:extLst>
          </p:cNvPr>
          <p:cNvSpPr txBox="1"/>
          <p:nvPr userDrawn="1"/>
        </p:nvSpPr>
        <p:spPr>
          <a:xfrm>
            <a:off x="515938" y="6596798"/>
            <a:ext cx="172719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b="0">
                <a:solidFill>
                  <a:schemeClr val="bg1"/>
                </a:solidFill>
              </a:rPr>
              <a:t>www.dlapiper.com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55AFB-B7E1-E34D-8E64-9DF8E0FA6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87600" y="6582425"/>
            <a:ext cx="7416800" cy="2755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Content Placeholder 8"/>
          <p:cNvSpPr>
            <a:spLocks noGrp="1"/>
          </p:cNvSpPr>
          <p:nvPr>
            <p:ph sz="quarter" idx="19"/>
          </p:nvPr>
        </p:nvSpPr>
        <p:spPr>
          <a:xfrm>
            <a:off x="515939" y="1726616"/>
            <a:ext cx="3600450" cy="458210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1716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graphic Cover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B553E1-B08F-F745-81D2-F26D7718E7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62100"/>
            <a:ext cx="12192000" cy="52959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A5AEFF1-2D6F-0C41-9FB6-0ADAB0AAF096}"/>
              </a:ext>
            </a:extLst>
          </p:cNvPr>
          <p:cNvSpPr/>
          <p:nvPr userDrawn="1"/>
        </p:nvSpPr>
        <p:spPr>
          <a:xfrm>
            <a:off x="0" y="6582427"/>
            <a:ext cx="12191999" cy="275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noFill/>
          <a:ln w="190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330B11-E3CA-0542-B9E9-ACFD656535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62542"/>
            <a:ext cx="730800" cy="427158"/>
          </a:xfrm>
          <a:prstGeom prst="rect">
            <a:avLst/>
          </a:prstGeom>
        </p:spPr>
      </p:pic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4F8E9120-7FF1-4744-A198-62808AD323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9763" y="5862187"/>
            <a:ext cx="5832475" cy="525135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ctr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Subhead Line 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2135" y="4737099"/>
            <a:ext cx="9087730" cy="1011487"/>
          </a:xfrm>
          <a:prstGeom prst="rect">
            <a:avLst/>
          </a:prstGeom>
        </p:spPr>
        <p:txBody>
          <a:bodyPr/>
          <a:lstStyle>
            <a:lvl1pPr algn="ctr">
              <a:defRPr sz="3600" b="0" i="0"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5BB08A7-8085-8845-B707-4F97CCAD6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14457" y="6222223"/>
            <a:ext cx="1727200" cy="26059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0" i="0">
                <a:solidFill>
                  <a:schemeClr val="bg1"/>
                </a:solidFill>
                <a:latin typeface="+mn-lt"/>
                <a:ea typeface="Cambria" charset="0"/>
                <a:cs typeface="Cambria" charset="0"/>
              </a:defRPr>
            </a:lvl1pPr>
          </a:lstStyle>
          <a:p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8315877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8"/>
          </p:nvPr>
        </p:nvSpPr>
        <p:spPr>
          <a:xfrm>
            <a:off x="515938" y="1882172"/>
            <a:ext cx="7380287" cy="1781666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7420B5-0C7D-8A40-916E-9DC1FF97152E}"/>
              </a:ext>
            </a:extLst>
          </p:cNvPr>
          <p:cNvSpPr/>
          <p:nvPr userDrawn="1"/>
        </p:nvSpPr>
        <p:spPr>
          <a:xfrm>
            <a:off x="0" y="6582427"/>
            <a:ext cx="12191999" cy="275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95453CEA-0594-AC4A-BD6E-7EB2750A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48863" y="6596798"/>
            <a:ext cx="1727201" cy="261201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3C85EFBF-591E-C04B-B78E-407F8CD2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063" y="6582426"/>
            <a:ext cx="515935" cy="27557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B425B684-C025-7A40-8525-E424A3D79E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899161"/>
            <a:ext cx="7377597" cy="23730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/>
              <a:t>Optional 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625D71-D389-4AAD-A767-6FB8822E9777}"/>
              </a:ext>
            </a:extLst>
          </p:cNvPr>
          <p:cNvSpPr txBox="1"/>
          <p:nvPr userDrawn="1"/>
        </p:nvSpPr>
        <p:spPr>
          <a:xfrm>
            <a:off x="515938" y="6596798"/>
            <a:ext cx="172719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b="0">
                <a:solidFill>
                  <a:schemeClr val="bg1"/>
                </a:solidFill>
              </a:rPr>
              <a:t>www.dlapiper.com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8" y="368300"/>
            <a:ext cx="7380366" cy="577153"/>
          </a:xfrm>
        </p:spPr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5C996B-0918-804B-BD4C-32A658B584F3}"/>
              </a:ext>
            </a:extLst>
          </p:cNvPr>
          <p:cNvSpPr/>
          <p:nvPr userDrawn="1"/>
        </p:nvSpPr>
        <p:spPr>
          <a:xfrm>
            <a:off x="8058150" y="0"/>
            <a:ext cx="4133849" cy="6581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CEF10358-DE3B-1C41-B905-26A91041C34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308657" y="1292247"/>
            <a:ext cx="3603626" cy="2371591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E503EE10-EC69-8441-89CD-18D4329ECC6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308656" y="3937329"/>
            <a:ext cx="3603626" cy="2371396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5975A82-7EB2-6E48-B38C-B5AEBD5D9A89}"/>
              </a:ext>
            </a:extLst>
          </p:cNvPr>
          <p:cNvSpPr>
            <a:spLocks noGrp="1" noChangeAspect="1"/>
          </p:cNvSpPr>
          <p:nvPr>
            <p:ph type="body" idx="1" hasCustomPrompt="1"/>
          </p:nvPr>
        </p:nvSpPr>
        <p:spPr>
          <a:xfrm>
            <a:off x="515938" y="1432200"/>
            <a:ext cx="7377597" cy="435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200" b="1" baseline="0">
                <a:solidFill>
                  <a:schemeClr val="accent6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9" name="Content Placeholder 8"/>
          <p:cNvSpPr>
            <a:spLocks noGrp="1"/>
          </p:cNvSpPr>
          <p:nvPr>
            <p:ph sz="quarter" idx="24"/>
          </p:nvPr>
        </p:nvSpPr>
        <p:spPr>
          <a:xfrm>
            <a:off x="515938" y="4527059"/>
            <a:ext cx="7380287" cy="1781666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5975A82-7EB2-6E48-B38C-B5AEBD5D9A89}"/>
              </a:ext>
            </a:extLst>
          </p:cNvPr>
          <p:cNvSpPr>
            <a:spLocks noGrp="1" noChangeAspect="1"/>
          </p:cNvSpPr>
          <p:nvPr>
            <p:ph type="body" idx="25" hasCustomPrompt="1"/>
          </p:nvPr>
        </p:nvSpPr>
        <p:spPr>
          <a:xfrm>
            <a:off x="515938" y="4077087"/>
            <a:ext cx="7377597" cy="435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200" b="1" baseline="0">
                <a:solidFill>
                  <a:schemeClr val="accent6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Optional Subhead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8"/>
          </p:nvPr>
        </p:nvSpPr>
        <p:spPr>
          <a:xfrm>
            <a:off x="515939" y="1882171"/>
            <a:ext cx="5206682" cy="4426554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7420B5-0C7D-8A40-916E-9DC1FF97152E}"/>
              </a:ext>
            </a:extLst>
          </p:cNvPr>
          <p:cNvSpPr/>
          <p:nvPr userDrawn="1"/>
        </p:nvSpPr>
        <p:spPr>
          <a:xfrm>
            <a:off x="0" y="6582427"/>
            <a:ext cx="12191999" cy="275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975A82-7EB2-6E48-B38C-B5AEBD5D9A89}"/>
              </a:ext>
            </a:extLst>
          </p:cNvPr>
          <p:cNvSpPr>
            <a:spLocks noGrp="1" noChangeAspect="1"/>
          </p:cNvSpPr>
          <p:nvPr>
            <p:ph type="body" idx="1" hasCustomPrompt="1"/>
          </p:nvPr>
        </p:nvSpPr>
        <p:spPr>
          <a:xfrm>
            <a:off x="515938" y="1432200"/>
            <a:ext cx="5202444" cy="435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200" b="1" baseline="0">
                <a:solidFill>
                  <a:schemeClr val="accent6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95453CEA-0594-AC4A-BD6E-7EB2750A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48863" y="6596798"/>
            <a:ext cx="1727201" cy="261201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3C85EFBF-591E-C04B-B78E-407F8CD2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063" y="6582426"/>
            <a:ext cx="515935" cy="27557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B425B684-C025-7A40-8525-E424A3D79E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899161"/>
            <a:ext cx="5202445" cy="23730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/>
              <a:t>Optional 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625D71-D389-4AAD-A767-6FB8822E9777}"/>
              </a:ext>
            </a:extLst>
          </p:cNvPr>
          <p:cNvSpPr txBox="1"/>
          <p:nvPr userDrawn="1"/>
        </p:nvSpPr>
        <p:spPr>
          <a:xfrm>
            <a:off x="515938" y="6596798"/>
            <a:ext cx="172719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b="0">
                <a:solidFill>
                  <a:schemeClr val="bg1"/>
                </a:solidFill>
              </a:rPr>
              <a:t>www.dlapiper.com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8" y="368300"/>
            <a:ext cx="5206806" cy="577153"/>
          </a:xfrm>
        </p:spPr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5C996B-0918-804B-BD4C-32A658B584F3}"/>
              </a:ext>
            </a:extLst>
          </p:cNvPr>
          <p:cNvSpPr/>
          <p:nvPr userDrawn="1"/>
        </p:nvSpPr>
        <p:spPr>
          <a:xfrm>
            <a:off x="6096000" y="0"/>
            <a:ext cx="6095999" cy="6581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3" name="Content Placeholder 8"/>
          <p:cNvSpPr>
            <a:spLocks noGrp="1"/>
          </p:cNvSpPr>
          <p:nvPr>
            <p:ph sz="quarter" idx="19"/>
          </p:nvPr>
        </p:nvSpPr>
        <p:spPr>
          <a:xfrm>
            <a:off x="6477194" y="1882171"/>
            <a:ext cx="5198745" cy="4426554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5975A82-7EB2-6E48-B38C-B5AEBD5D9A89}"/>
              </a:ext>
            </a:extLst>
          </p:cNvPr>
          <p:cNvSpPr>
            <a:spLocks noGrp="1" noChangeAspect="1"/>
          </p:cNvSpPr>
          <p:nvPr>
            <p:ph type="body" idx="20" hasCustomPrompt="1"/>
          </p:nvPr>
        </p:nvSpPr>
        <p:spPr>
          <a:xfrm>
            <a:off x="6469257" y="1432200"/>
            <a:ext cx="5202444" cy="435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200" b="1" baseline="0">
                <a:solidFill>
                  <a:schemeClr val="accent6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B425B684-C025-7A40-8525-E424A3D79E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69257" y="899161"/>
            <a:ext cx="5202445" cy="23730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/>
              <a:t>Optional Subtitle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469257" y="398780"/>
            <a:ext cx="5207000" cy="577850"/>
          </a:xfrm>
        </p:spPr>
        <p:txBody>
          <a:bodyPr tIns="155448" anchor="t" anchorCtr="0"/>
          <a:lstStyle>
            <a:lvl1pPr marL="0" indent="0">
              <a:buNone/>
              <a:defRPr sz="3600"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225425" indent="0">
              <a:buNone/>
              <a:defRPr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defRPr>
            </a:lvl2pPr>
            <a:lvl3pPr marL="457200" indent="0">
              <a:buNone/>
              <a:defRPr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defRPr>
            </a:lvl3pPr>
            <a:lvl4pPr marL="687387" indent="0">
              <a:buNone/>
              <a:defRPr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defRPr>
            </a:lvl4pPr>
            <a:lvl5pPr marL="919163" indent="0">
              <a:buNone/>
              <a:defRPr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defRPr>
            </a:lvl5pPr>
          </a:lstStyle>
          <a:p>
            <a:pPr lvl="0"/>
            <a:r>
              <a:rPr lang="en-US"/>
              <a:t>Click to edit title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D7420B5-0C7D-8A40-916E-9DC1FF97152E}"/>
              </a:ext>
            </a:extLst>
          </p:cNvPr>
          <p:cNvSpPr/>
          <p:nvPr userDrawn="1"/>
        </p:nvSpPr>
        <p:spPr>
          <a:xfrm>
            <a:off x="0" y="6582427"/>
            <a:ext cx="12191999" cy="275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95453CEA-0594-AC4A-BD6E-7EB2750A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48863" y="6596798"/>
            <a:ext cx="1727201" cy="261201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3C85EFBF-591E-C04B-B78E-407F8CD2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063" y="6582426"/>
            <a:ext cx="515935" cy="27557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B425B684-C025-7A40-8525-E424A3D79E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899161"/>
            <a:ext cx="5202445" cy="23730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/>
              <a:t>Optional 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625D71-D389-4AAD-A767-6FB8822E9777}"/>
              </a:ext>
            </a:extLst>
          </p:cNvPr>
          <p:cNvSpPr txBox="1"/>
          <p:nvPr userDrawn="1"/>
        </p:nvSpPr>
        <p:spPr>
          <a:xfrm>
            <a:off x="515938" y="6596798"/>
            <a:ext cx="172719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b="0">
                <a:solidFill>
                  <a:schemeClr val="bg1"/>
                </a:solidFill>
              </a:rPr>
              <a:t>www.dlapiper.com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8" y="368300"/>
            <a:ext cx="5206806" cy="577153"/>
          </a:xfrm>
        </p:spPr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5C996B-0918-804B-BD4C-32A658B584F3}"/>
              </a:ext>
            </a:extLst>
          </p:cNvPr>
          <p:cNvSpPr/>
          <p:nvPr userDrawn="1"/>
        </p:nvSpPr>
        <p:spPr>
          <a:xfrm>
            <a:off x="6096000" y="0"/>
            <a:ext cx="6095999" cy="6581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B425B684-C025-7A40-8525-E424A3D79E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69257" y="899161"/>
            <a:ext cx="5202445" cy="23730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/>
              <a:t>Optional Subtitle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7EBFAC4-DC05-1441-BF3C-861FA1725B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69257" y="398780"/>
            <a:ext cx="5207000" cy="577850"/>
          </a:xfrm>
        </p:spPr>
        <p:txBody>
          <a:bodyPr tIns="155448" anchor="t" anchorCtr="0"/>
          <a:lstStyle>
            <a:lvl1pPr marL="0" indent="0">
              <a:buNone/>
              <a:defRPr sz="3600"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225425" indent="0">
              <a:buNone/>
              <a:defRPr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defRPr>
            </a:lvl2pPr>
            <a:lvl3pPr marL="457200" indent="0">
              <a:buNone/>
              <a:defRPr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defRPr>
            </a:lvl3pPr>
            <a:lvl4pPr marL="687387" indent="0">
              <a:buNone/>
              <a:defRPr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defRPr>
            </a:lvl4pPr>
            <a:lvl5pPr marL="919163" indent="0">
              <a:buNone/>
              <a:defRPr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defRPr>
            </a:lvl5pPr>
          </a:lstStyle>
          <a:p>
            <a:pPr lvl="0"/>
            <a:r>
              <a:rPr lang="en-US"/>
              <a:t>Click to edit title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8"/>
          </p:nvPr>
        </p:nvSpPr>
        <p:spPr>
          <a:xfrm>
            <a:off x="515935" y="4289456"/>
            <a:ext cx="5206686" cy="201926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7420B5-0C7D-8A40-916E-9DC1FF97152E}"/>
              </a:ext>
            </a:extLst>
          </p:cNvPr>
          <p:cNvSpPr/>
          <p:nvPr userDrawn="1"/>
        </p:nvSpPr>
        <p:spPr>
          <a:xfrm>
            <a:off x="0" y="6582427"/>
            <a:ext cx="12191999" cy="275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95453CEA-0594-AC4A-BD6E-7EB2750A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48863" y="6596798"/>
            <a:ext cx="1727201" cy="261201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3C85EFBF-591E-C04B-B78E-407F8CD2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063" y="6582426"/>
            <a:ext cx="515935" cy="27557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B425B684-C025-7A40-8525-E424A3D79E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3831035"/>
            <a:ext cx="5202445" cy="23730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/>
              <a:t>Optional 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625D71-D389-4AAD-A767-6FB8822E9777}"/>
              </a:ext>
            </a:extLst>
          </p:cNvPr>
          <p:cNvSpPr txBox="1"/>
          <p:nvPr userDrawn="1"/>
        </p:nvSpPr>
        <p:spPr>
          <a:xfrm>
            <a:off x="515938" y="6596798"/>
            <a:ext cx="172719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b="0">
                <a:solidFill>
                  <a:schemeClr val="bg1"/>
                </a:solidFill>
              </a:rPr>
              <a:t>www.dlapiper.com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8" y="3307049"/>
            <a:ext cx="5206806" cy="570278"/>
          </a:xfrm>
        </p:spPr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Content Placeholder 8"/>
          <p:cNvSpPr>
            <a:spLocks noGrp="1"/>
          </p:cNvSpPr>
          <p:nvPr>
            <p:ph sz="quarter" idx="19"/>
          </p:nvPr>
        </p:nvSpPr>
        <p:spPr>
          <a:xfrm>
            <a:off x="6477194" y="4289456"/>
            <a:ext cx="5198745" cy="2019269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B425B684-C025-7A40-8525-E424A3D79E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69257" y="3831035"/>
            <a:ext cx="5202445" cy="23730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/>
              <a:t>Optional Subtitle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CEF10358-DE3B-1C41-B905-26A91041C34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6096000" cy="3116033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CEF10358-DE3B-1C41-B905-26A91041C34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5998" y="0"/>
            <a:ext cx="6096000" cy="3116033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5998" y="0"/>
            <a:ext cx="0" cy="658242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1C24C823-2B6F-1243-A14A-AF8B8CA8C28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69257" y="3312125"/>
            <a:ext cx="5207000" cy="577850"/>
          </a:xfrm>
        </p:spPr>
        <p:txBody>
          <a:bodyPr tIns="155448" anchor="t" anchorCtr="0"/>
          <a:lstStyle>
            <a:lvl1pPr marL="0" indent="0">
              <a:buNone/>
              <a:defRPr sz="360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225425" indent="0">
              <a:buNone/>
              <a:defRPr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defRPr>
            </a:lvl2pPr>
            <a:lvl3pPr marL="457200" indent="0">
              <a:buNone/>
              <a:defRPr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defRPr>
            </a:lvl3pPr>
            <a:lvl4pPr marL="687387" indent="0">
              <a:buNone/>
              <a:defRPr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defRPr>
            </a:lvl4pPr>
            <a:lvl5pPr marL="919163" indent="0">
              <a:buNone/>
              <a:defRPr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defRPr>
            </a:lvl5pPr>
          </a:lstStyle>
          <a:p>
            <a:pPr lvl="0"/>
            <a:r>
              <a:rPr lang="en-US"/>
              <a:t>Click to edit title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8"/>
          </p:nvPr>
        </p:nvSpPr>
        <p:spPr>
          <a:xfrm>
            <a:off x="515935" y="4472336"/>
            <a:ext cx="5206686" cy="183638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7420B5-0C7D-8A40-916E-9DC1FF97152E}"/>
              </a:ext>
            </a:extLst>
          </p:cNvPr>
          <p:cNvSpPr/>
          <p:nvPr userDrawn="1"/>
        </p:nvSpPr>
        <p:spPr>
          <a:xfrm>
            <a:off x="0" y="6582427"/>
            <a:ext cx="12191999" cy="275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95453CEA-0594-AC4A-BD6E-7EB2750A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48863" y="6596798"/>
            <a:ext cx="1727201" cy="261201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3C85EFBF-591E-C04B-B78E-407F8CD2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063" y="6582426"/>
            <a:ext cx="515935" cy="27557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B425B684-C025-7A40-8525-E424A3D79E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4013915"/>
            <a:ext cx="5202445" cy="23730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/>
              <a:t>Optional 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625D71-D389-4AAD-A767-6FB8822E9777}"/>
              </a:ext>
            </a:extLst>
          </p:cNvPr>
          <p:cNvSpPr txBox="1"/>
          <p:nvPr userDrawn="1"/>
        </p:nvSpPr>
        <p:spPr>
          <a:xfrm>
            <a:off x="515938" y="6596798"/>
            <a:ext cx="172719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b="0">
                <a:solidFill>
                  <a:schemeClr val="bg1"/>
                </a:solidFill>
              </a:rPr>
              <a:t>www.dlapiper.com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4" y="3489929"/>
            <a:ext cx="5206810" cy="570278"/>
          </a:xfrm>
        </p:spPr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Content Placeholder 8"/>
          <p:cNvSpPr>
            <a:spLocks noGrp="1"/>
          </p:cNvSpPr>
          <p:nvPr>
            <p:ph sz="quarter" idx="19"/>
          </p:nvPr>
        </p:nvSpPr>
        <p:spPr>
          <a:xfrm>
            <a:off x="6477194" y="1327102"/>
            <a:ext cx="5198745" cy="2019269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B425B684-C025-7A40-8525-E424A3D79E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69257" y="868681"/>
            <a:ext cx="5202445" cy="23730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/>
              <a:t>Optional Subtitle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CEF10358-DE3B-1C41-B905-26A91041C34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6096000" cy="32766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CEF10358-DE3B-1C41-B905-26A91041C34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5998" y="3276600"/>
            <a:ext cx="6096000" cy="3298641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5998" y="0"/>
            <a:ext cx="0" cy="658242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026CBC9B-50DD-B646-80D0-F5FAA5759DB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69257" y="398780"/>
            <a:ext cx="5207000" cy="577850"/>
          </a:xfrm>
        </p:spPr>
        <p:txBody>
          <a:bodyPr tIns="155448" anchor="t" anchorCtr="0"/>
          <a:lstStyle>
            <a:lvl1pPr marL="0" indent="0">
              <a:buNone/>
              <a:defRPr sz="360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225425" indent="0">
              <a:buNone/>
              <a:defRPr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defRPr>
            </a:lvl2pPr>
            <a:lvl3pPr marL="457200" indent="0">
              <a:buNone/>
              <a:defRPr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defRPr>
            </a:lvl3pPr>
            <a:lvl4pPr marL="687387" indent="0">
              <a:buNone/>
              <a:defRPr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defRPr>
            </a:lvl4pPr>
            <a:lvl5pPr marL="919163" indent="0">
              <a:buNone/>
              <a:defRPr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defRPr>
            </a:lvl5pPr>
          </a:lstStyle>
          <a:p>
            <a:pPr lvl="0"/>
            <a:r>
              <a:rPr lang="en-US"/>
              <a:t>Click to edit title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D7420B5-0C7D-8A40-916E-9DC1FF97152E}"/>
              </a:ext>
            </a:extLst>
          </p:cNvPr>
          <p:cNvSpPr/>
          <p:nvPr userDrawn="1"/>
        </p:nvSpPr>
        <p:spPr>
          <a:xfrm>
            <a:off x="0" y="6582427"/>
            <a:ext cx="12191999" cy="275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95453CEA-0594-AC4A-BD6E-7EB2750A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48863" y="6596797"/>
            <a:ext cx="1727201" cy="26120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3C85EFBF-591E-C04B-B78E-407F8CD2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063" y="6582426"/>
            <a:ext cx="515935" cy="27557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625D71-D389-4AAD-A767-6FB8822E9777}"/>
              </a:ext>
            </a:extLst>
          </p:cNvPr>
          <p:cNvSpPr txBox="1"/>
          <p:nvPr userDrawn="1"/>
        </p:nvSpPr>
        <p:spPr>
          <a:xfrm>
            <a:off x="515938" y="6596798"/>
            <a:ext cx="172719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b="0">
                <a:solidFill>
                  <a:schemeClr val="bg1"/>
                </a:solidFill>
              </a:rPr>
              <a:t>www.dlapiper.com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D7420B5-0C7D-8A40-916E-9DC1FF97152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28A888-D00A-714F-942B-CBD4BC821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18538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D7420B5-0C7D-8A40-916E-9DC1FF97152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879B44-18AC-2341-9FB3-6A4BB7813E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62542"/>
            <a:ext cx="730800" cy="42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5550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 bwMode="gray"/>
        <p:txBody>
          <a:bodyPr/>
          <a:lstStyle>
            <a:lvl1pPr>
              <a:defRPr baseline="0"/>
            </a:lvl1pPr>
            <a:lvl5pPr>
              <a:defRPr/>
            </a:lvl5pPr>
          </a:lstStyle>
          <a:p>
            <a:pPr lvl="0"/>
            <a:r>
              <a:rPr lang="en-GB" noProof="0"/>
              <a:t>&lt;Insert bullets or format text with the buttons on the ‘Firm Tools’ ribbon&gt;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5"/>
            <a:r>
              <a:rPr lang="en-US" noProof="0"/>
              <a:t>Sixth level</a:t>
            </a:r>
          </a:p>
          <a:p>
            <a:pPr lvl="6"/>
            <a:r>
              <a:rPr lang="en-US" noProof="0"/>
              <a:t>Seventh level</a:t>
            </a:r>
          </a:p>
          <a:p>
            <a:pPr lvl="7"/>
            <a:r>
              <a:rPr lang="en-US" noProof="0"/>
              <a:t>Eighth level</a:t>
            </a:r>
          </a:p>
          <a:p>
            <a:pPr lvl="8"/>
            <a:r>
              <a:rPr lang="en-US" noProof="0"/>
              <a:t>Ninth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7159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E7029-03C2-4F70-B257-692B9A4A0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218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graphic Cover Whi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466F37-6FA9-F145-AD31-68850EA0AB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62100"/>
            <a:ext cx="12192000" cy="5295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17C15C-1CA4-3447-B96C-74DD64F795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5938" y="6063980"/>
            <a:ext cx="728340" cy="425720"/>
          </a:xfrm>
          <a:prstGeom prst="rect">
            <a:avLst/>
          </a:prstGeom>
        </p:spPr>
      </p:pic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4F8E9120-7FF1-4744-A198-62808AD323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9763" y="5862187"/>
            <a:ext cx="5832475" cy="525135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ctr">
              <a:lnSpc>
                <a:spcPct val="100000"/>
              </a:lnSpc>
              <a:buNone/>
              <a:defRPr sz="2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Subhead Line 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2135" y="4737099"/>
            <a:ext cx="9087730" cy="1011487"/>
          </a:xfrm>
          <a:prstGeom prst="rect">
            <a:avLst/>
          </a:prstGeom>
        </p:spPr>
        <p:txBody>
          <a:bodyPr/>
          <a:lstStyle>
            <a:lvl1pPr algn="ctr">
              <a:defRPr sz="3600" b="0" i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5BB08A7-8085-8845-B707-4F97CCAD6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14457" y="6222223"/>
            <a:ext cx="1727200" cy="26059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0" i="0">
                <a:solidFill>
                  <a:schemeClr val="tx1"/>
                </a:solidFill>
                <a:latin typeface="+mn-lt"/>
                <a:ea typeface="Cambria" charset="0"/>
                <a:cs typeface="Cambria" charset="0"/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9968AB-77DC-3741-8F67-6C51E6D747FE}"/>
              </a:ext>
            </a:extLst>
          </p:cNvPr>
          <p:cNvSpPr/>
          <p:nvPr userDrawn="1"/>
        </p:nvSpPr>
        <p:spPr>
          <a:xfrm>
            <a:off x="0" y="6582427"/>
            <a:ext cx="12191999" cy="2755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noFill/>
          <a:ln w="190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E63CA-85EA-4FDC-89AE-D9E922578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2F8D085-F647-4B93-ABFE-A60DF5BA4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9F22-BB0D-478C-96A1-DEA0C22165ED}" type="datetime1">
              <a:rPr lang="en-GB" smtClean="0"/>
              <a:t>26/08/2025</a:t>
            </a:fld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5A68627-4DC8-4BBE-A1ED-416CE84C5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C0CB15F-A3D2-4FB6-9BA0-192E0CA06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54961-6E49-4C08-8D82-7D8E229DA5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2808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Image 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F40CF8B-694B-D74A-9EA0-5A303585C6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62542"/>
            <a:ext cx="730800" cy="4271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1789948"/>
            <a:ext cx="5832476" cy="100031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600" b="0" i="0"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F8E9120-7FF1-4744-A198-62808AD323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903865"/>
            <a:ext cx="5832475" cy="525135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 Line 1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5BB08A7-8085-8845-B707-4F97CCAD6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14457" y="6222223"/>
            <a:ext cx="1727200" cy="26059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0" i="0">
                <a:solidFill>
                  <a:schemeClr val="bg1"/>
                </a:solidFill>
                <a:latin typeface="+mn-lt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7828839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ing 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F40CF8B-694B-D74A-9EA0-5A303585C6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62542"/>
            <a:ext cx="730800" cy="4271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2135" y="4748270"/>
            <a:ext cx="9087730" cy="1000317"/>
          </a:xfrm>
          <a:prstGeom prst="rect">
            <a:avLst/>
          </a:prstGeom>
        </p:spPr>
        <p:txBody>
          <a:bodyPr/>
          <a:lstStyle>
            <a:lvl1pPr algn="ctr">
              <a:defRPr sz="3600" b="0" i="0"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F8E9120-7FF1-4744-A198-62808AD323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9763" y="5862187"/>
            <a:ext cx="5832475" cy="525135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 Line 1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5BB08A7-8085-8845-B707-4F97CCAD6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14457" y="6222223"/>
            <a:ext cx="1727200" cy="26059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0" i="0">
                <a:solidFill>
                  <a:schemeClr val="bg1"/>
                </a:solidFill>
                <a:latin typeface="+mn-lt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7988145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ring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iew of earth captured from space">
            <a:extLst>
              <a:ext uri="{FF2B5EF4-FFF2-40B4-BE49-F238E27FC236}">
                <a16:creationId xmlns:a16="http://schemas.microsoft.com/office/drawing/2014/main" id="{498FCD22-F9DC-468B-BFFB-7F05208D67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342" b="1064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40CF8B-694B-D74A-9EA0-5A303585C6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62542"/>
            <a:ext cx="730800" cy="4271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2135" y="4748270"/>
            <a:ext cx="9087730" cy="1000317"/>
          </a:xfrm>
          <a:prstGeom prst="rect">
            <a:avLst/>
          </a:prstGeom>
        </p:spPr>
        <p:txBody>
          <a:bodyPr/>
          <a:lstStyle>
            <a:lvl1pPr algn="ctr">
              <a:defRPr sz="3600" b="0" i="0"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F8E9120-7FF1-4744-A198-62808AD323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9763" y="5862187"/>
            <a:ext cx="5832475" cy="525135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 Line 1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5BB08A7-8085-8845-B707-4F97CCAD6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14457" y="6222223"/>
            <a:ext cx="1727200" cy="26059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0" i="0">
                <a:solidFill>
                  <a:schemeClr val="bg1"/>
                </a:solidFill>
                <a:latin typeface="+mn-lt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0071483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graphic Cover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B553E1-B08F-F745-81D2-F26D7718E7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62100"/>
            <a:ext cx="12192000" cy="52959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A5AEFF1-2D6F-0C41-9FB6-0ADAB0AAF096}"/>
              </a:ext>
            </a:extLst>
          </p:cNvPr>
          <p:cNvSpPr/>
          <p:nvPr userDrawn="1"/>
        </p:nvSpPr>
        <p:spPr>
          <a:xfrm>
            <a:off x="0" y="6582427"/>
            <a:ext cx="12191999" cy="275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noFill/>
          <a:ln w="190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330B11-E3CA-0542-B9E9-ACFD656535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62542"/>
            <a:ext cx="730800" cy="427158"/>
          </a:xfrm>
          <a:prstGeom prst="rect">
            <a:avLst/>
          </a:prstGeom>
        </p:spPr>
      </p:pic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4F8E9120-7FF1-4744-A198-62808AD323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9763" y="5862187"/>
            <a:ext cx="5832475" cy="525135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ctr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 Line 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2135" y="4737099"/>
            <a:ext cx="9087730" cy="1011487"/>
          </a:xfrm>
          <a:prstGeom prst="rect">
            <a:avLst/>
          </a:prstGeom>
        </p:spPr>
        <p:txBody>
          <a:bodyPr/>
          <a:lstStyle>
            <a:lvl1pPr algn="ctr">
              <a:defRPr sz="3600" b="0" i="0"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5BB08A7-8085-8845-B707-4F97CCAD6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14457" y="6222223"/>
            <a:ext cx="1727200" cy="26059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0" i="0">
                <a:solidFill>
                  <a:schemeClr val="bg1"/>
                </a:solidFill>
                <a:latin typeface="+mn-lt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8862647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graphic Cover Whi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466F37-6FA9-F145-AD31-68850EA0AB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62100"/>
            <a:ext cx="12192000" cy="5295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17C15C-1CA4-3447-B96C-74DD64F795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5938" y="6063980"/>
            <a:ext cx="728340" cy="425720"/>
          </a:xfrm>
          <a:prstGeom prst="rect">
            <a:avLst/>
          </a:prstGeom>
        </p:spPr>
      </p:pic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4F8E9120-7FF1-4744-A198-62808AD323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9763" y="5862187"/>
            <a:ext cx="5832475" cy="525135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ctr">
              <a:lnSpc>
                <a:spcPct val="100000"/>
              </a:lnSpc>
              <a:buNone/>
              <a:defRPr sz="2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 Line 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2135" y="4737099"/>
            <a:ext cx="9087730" cy="1011487"/>
          </a:xfrm>
          <a:prstGeom prst="rect">
            <a:avLst/>
          </a:prstGeom>
        </p:spPr>
        <p:txBody>
          <a:bodyPr/>
          <a:lstStyle>
            <a:lvl1pPr algn="ctr">
              <a:defRPr sz="3600" b="0" i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5BB08A7-8085-8845-B707-4F97CCAD6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14457" y="6222223"/>
            <a:ext cx="1727200" cy="26059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0" i="0">
                <a:solidFill>
                  <a:schemeClr val="tx1"/>
                </a:solidFill>
                <a:latin typeface="+mn-lt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9968AB-77DC-3741-8F67-6C51E6D747FE}"/>
              </a:ext>
            </a:extLst>
          </p:cNvPr>
          <p:cNvSpPr/>
          <p:nvPr userDrawn="1"/>
        </p:nvSpPr>
        <p:spPr>
          <a:xfrm>
            <a:off x="0" y="6582427"/>
            <a:ext cx="12191999" cy="2755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noFill/>
          <a:ln w="190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794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8"/>
          </p:nvPr>
        </p:nvSpPr>
        <p:spPr>
          <a:xfrm>
            <a:off x="515939" y="1882171"/>
            <a:ext cx="11160124" cy="4426554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7420B5-0C7D-8A40-916E-9DC1FF97152E}"/>
              </a:ext>
            </a:extLst>
          </p:cNvPr>
          <p:cNvSpPr/>
          <p:nvPr userDrawn="1"/>
        </p:nvSpPr>
        <p:spPr>
          <a:xfrm>
            <a:off x="0" y="6582427"/>
            <a:ext cx="12191999" cy="275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975A82-7EB2-6E48-B38C-B5AEBD5D9A89}"/>
              </a:ext>
            </a:extLst>
          </p:cNvPr>
          <p:cNvSpPr>
            <a:spLocks noGrp="1" noChangeAspect="1"/>
          </p:cNvSpPr>
          <p:nvPr>
            <p:ph type="body" idx="1" hasCustomPrompt="1"/>
          </p:nvPr>
        </p:nvSpPr>
        <p:spPr>
          <a:xfrm>
            <a:off x="515938" y="1432200"/>
            <a:ext cx="11160124" cy="435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200" b="1" baseline="0">
                <a:solidFill>
                  <a:schemeClr val="accent6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Subhead</a:t>
            </a:r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95453CEA-0594-AC4A-BD6E-7EB2750A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48863" y="6596798"/>
            <a:ext cx="1727201" cy="261201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3C85EFBF-591E-C04B-B78E-407F8CD2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063" y="6582426"/>
            <a:ext cx="515935" cy="27557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B425B684-C025-7A40-8525-E424A3D79E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899161"/>
            <a:ext cx="11160125" cy="23730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 dirty="0"/>
              <a:t>Optional 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625D71-D389-4AAD-A767-6FB8822E9777}"/>
              </a:ext>
            </a:extLst>
          </p:cNvPr>
          <p:cNvSpPr txBox="1"/>
          <p:nvPr userDrawn="1"/>
        </p:nvSpPr>
        <p:spPr>
          <a:xfrm>
            <a:off x="515938" y="6596798"/>
            <a:ext cx="172719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www.dlapiper.com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7301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White w/Dark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8"/>
          </p:nvPr>
        </p:nvSpPr>
        <p:spPr>
          <a:xfrm>
            <a:off x="515938" y="1432200"/>
            <a:ext cx="7380287" cy="487652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7420B5-0C7D-8A40-916E-9DC1FF97152E}"/>
              </a:ext>
            </a:extLst>
          </p:cNvPr>
          <p:cNvSpPr/>
          <p:nvPr userDrawn="1"/>
        </p:nvSpPr>
        <p:spPr>
          <a:xfrm>
            <a:off x="0" y="6582427"/>
            <a:ext cx="12191999" cy="275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95453CEA-0594-AC4A-BD6E-7EB2750A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48863" y="6596798"/>
            <a:ext cx="1727201" cy="261201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3C85EFBF-591E-C04B-B78E-407F8CD2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063" y="6582426"/>
            <a:ext cx="515935" cy="27557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B425B684-C025-7A40-8525-E424A3D79E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899161"/>
            <a:ext cx="7377597" cy="23730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 dirty="0"/>
              <a:t>Optional 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625D71-D389-4AAD-A767-6FB8822E9777}"/>
              </a:ext>
            </a:extLst>
          </p:cNvPr>
          <p:cNvSpPr txBox="1"/>
          <p:nvPr userDrawn="1"/>
        </p:nvSpPr>
        <p:spPr>
          <a:xfrm>
            <a:off x="515938" y="6596798"/>
            <a:ext cx="172719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www.dlapiper.com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8" y="368300"/>
            <a:ext cx="7380366" cy="577153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5C996B-0918-804B-BD4C-32A658B584F3}"/>
              </a:ext>
            </a:extLst>
          </p:cNvPr>
          <p:cNvSpPr/>
          <p:nvPr userDrawn="1"/>
        </p:nvSpPr>
        <p:spPr>
          <a:xfrm>
            <a:off x="8525690" y="0"/>
            <a:ext cx="3666309" cy="6581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0068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White w/Gray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8"/>
          </p:nvPr>
        </p:nvSpPr>
        <p:spPr>
          <a:xfrm>
            <a:off x="515938" y="1431926"/>
            <a:ext cx="7380287" cy="487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7420B5-0C7D-8A40-916E-9DC1FF97152E}"/>
              </a:ext>
            </a:extLst>
          </p:cNvPr>
          <p:cNvSpPr/>
          <p:nvPr userDrawn="1"/>
        </p:nvSpPr>
        <p:spPr>
          <a:xfrm>
            <a:off x="0" y="6582427"/>
            <a:ext cx="12191999" cy="275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95453CEA-0594-AC4A-BD6E-7EB2750A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48863" y="6596798"/>
            <a:ext cx="1727201" cy="261201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3C85EFBF-591E-C04B-B78E-407F8CD2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063" y="6582426"/>
            <a:ext cx="515935" cy="27557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B425B684-C025-7A40-8525-E424A3D79E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899161"/>
            <a:ext cx="7377597" cy="23730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 dirty="0"/>
              <a:t>Optional 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625D71-D389-4AAD-A767-6FB8822E9777}"/>
              </a:ext>
            </a:extLst>
          </p:cNvPr>
          <p:cNvSpPr txBox="1"/>
          <p:nvPr userDrawn="1"/>
        </p:nvSpPr>
        <p:spPr>
          <a:xfrm>
            <a:off x="515938" y="6596798"/>
            <a:ext cx="172719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www.dlapiper.com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8" y="368300"/>
            <a:ext cx="7380366" cy="577153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5C996B-0918-804B-BD4C-32A658B584F3}"/>
              </a:ext>
            </a:extLst>
          </p:cNvPr>
          <p:cNvSpPr/>
          <p:nvPr userDrawn="1"/>
        </p:nvSpPr>
        <p:spPr>
          <a:xfrm>
            <a:off x="8525690" y="0"/>
            <a:ext cx="3666309" cy="65818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8198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D7420B5-0C7D-8A40-916E-9DC1FF97152E}"/>
              </a:ext>
            </a:extLst>
          </p:cNvPr>
          <p:cNvSpPr/>
          <p:nvPr userDrawn="1"/>
        </p:nvSpPr>
        <p:spPr>
          <a:xfrm>
            <a:off x="0" y="6582427"/>
            <a:ext cx="12191999" cy="275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95453CEA-0594-AC4A-BD6E-7EB2750A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48863" y="6596797"/>
            <a:ext cx="1727201" cy="26120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3C85EFBF-591E-C04B-B78E-407F8CD2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063" y="6582426"/>
            <a:ext cx="515935" cy="27557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B425B684-C025-7A40-8525-E424A3D79E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899161"/>
            <a:ext cx="11160125" cy="23730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 dirty="0"/>
              <a:t>Optional 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625D71-D389-4AAD-A767-6FB8822E9777}"/>
              </a:ext>
            </a:extLst>
          </p:cNvPr>
          <p:cNvSpPr txBox="1"/>
          <p:nvPr userDrawn="1"/>
        </p:nvSpPr>
        <p:spPr>
          <a:xfrm>
            <a:off x="515938" y="6596798"/>
            <a:ext cx="172719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www.dlapiper.com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409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8"/>
          </p:nvPr>
        </p:nvSpPr>
        <p:spPr>
          <a:xfrm>
            <a:off x="515939" y="1882171"/>
            <a:ext cx="11160124" cy="4426554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7420B5-0C7D-8A40-916E-9DC1FF97152E}"/>
              </a:ext>
            </a:extLst>
          </p:cNvPr>
          <p:cNvSpPr/>
          <p:nvPr userDrawn="1"/>
        </p:nvSpPr>
        <p:spPr>
          <a:xfrm>
            <a:off x="0" y="6582427"/>
            <a:ext cx="12191999" cy="275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975A82-7EB2-6E48-B38C-B5AEBD5D9A89}"/>
              </a:ext>
            </a:extLst>
          </p:cNvPr>
          <p:cNvSpPr>
            <a:spLocks noGrp="1" noChangeAspect="1"/>
          </p:cNvSpPr>
          <p:nvPr>
            <p:ph type="body" idx="1" hasCustomPrompt="1"/>
          </p:nvPr>
        </p:nvSpPr>
        <p:spPr>
          <a:xfrm>
            <a:off x="515938" y="1432200"/>
            <a:ext cx="11160124" cy="435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200" b="1" baseline="0">
                <a:solidFill>
                  <a:schemeClr val="accent6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95453CEA-0594-AC4A-BD6E-7EB2750A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48863" y="6596798"/>
            <a:ext cx="1727201" cy="261201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3C85EFBF-591E-C04B-B78E-407F8CD2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063" y="6582426"/>
            <a:ext cx="515935" cy="27557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B425B684-C025-7A40-8525-E424A3D79E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899161"/>
            <a:ext cx="11160125" cy="23730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/>
              <a:t>Optional 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625D71-D389-4AAD-A767-6FB8822E9777}"/>
              </a:ext>
            </a:extLst>
          </p:cNvPr>
          <p:cNvSpPr txBox="1"/>
          <p:nvPr userDrawn="1"/>
        </p:nvSpPr>
        <p:spPr>
          <a:xfrm>
            <a:off x="515938" y="6596798"/>
            <a:ext cx="172719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b="0">
                <a:solidFill>
                  <a:schemeClr val="bg1"/>
                </a:solidFill>
              </a:rPr>
              <a:t>www.dlapiper.com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5C996B-0918-804B-BD4C-32A658B584F3}"/>
              </a:ext>
            </a:extLst>
          </p:cNvPr>
          <p:cNvSpPr/>
          <p:nvPr userDrawn="1"/>
        </p:nvSpPr>
        <p:spPr>
          <a:xfrm>
            <a:off x="0" y="1432200"/>
            <a:ext cx="12192000" cy="51496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7420B5-0C7D-8A40-916E-9DC1FF97152E}"/>
              </a:ext>
            </a:extLst>
          </p:cNvPr>
          <p:cNvSpPr/>
          <p:nvPr userDrawn="1"/>
        </p:nvSpPr>
        <p:spPr>
          <a:xfrm>
            <a:off x="0" y="6582427"/>
            <a:ext cx="12191999" cy="275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95453CEA-0594-AC4A-BD6E-7EB2750A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48863" y="6582427"/>
            <a:ext cx="1727201" cy="27496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3C85EFBF-591E-C04B-B78E-407F8CD2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063" y="6582426"/>
            <a:ext cx="515935" cy="27557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B425B684-C025-7A40-8525-E424A3D79E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899161"/>
            <a:ext cx="11160125" cy="23730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 dirty="0"/>
              <a:t>Optional 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625D71-D389-4AAD-A767-6FB8822E9777}"/>
              </a:ext>
            </a:extLst>
          </p:cNvPr>
          <p:cNvSpPr txBox="1"/>
          <p:nvPr userDrawn="1"/>
        </p:nvSpPr>
        <p:spPr>
          <a:xfrm>
            <a:off x="515938" y="6596798"/>
            <a:ext cx="172719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www.dlapiper.com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Content Placeholder 8"/>
          <p:cNvSpPr>
            <a:spLocks noGrp="1"/>
          </p:cNvSpPr>
          <p:nvPr>
            <p:ph sz="quarter" idx="18"/>
          </p:nvPr>
        </p:nvSpPr>
        <p:spPr>
          <a:xfrm>
            <a:off x="515938" y="1797269"/>
            <a:ext cx="11160125" cy="4511456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2234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5C996B-0918-804B-BD4C-32A658B584F3}"/>
              </a:ext>
            </a:extLst>
          </p:cNvPr>
          <p:cNvSpPr/>
          <p:nvPr userDrawn="1"/>
        </p:nvSpPr>
        <p:spPr>
          <a:xfrm>
            <a:off x="0" y="1432200"/>
            <a:ext cx="12192000" cy="51496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7420B5-0C7D-8A40-916E-9DC1FF97152E}"/>
              </a:ext>
            </a:extLst>
          </p:cNvPr>
          <p:cNvSpPr/>
          <p:nvPr userDrawn="1"/>
        </p:nvSpPr>
        <p:spPr>
          <a:xfrm>
            <a:off x="0" y="6582427"/>
            <a:ext cx="12191999" cy="275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95453CEA-0594-AC4A-BD6E-7EB2750A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48863" y="6582427"/>
            <a:ext cx="1727201" cy="27496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3C85EFBF-591E-C04B-B78E-407F8CD2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063" y="6582426"/>
            <a:ext cx="515935" cy="27557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B425B684-C025-7A40-8525-E424A3D79E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899161"/>
            <a:ext cx="11160125" cy="23730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 dirty="0"/>
              <a:t>Optional 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625D71-D389-4AAD-A767-6FB8822E9777}"/>
              </a:ext>
            </a:extLst>
          </p:cNvPr>
          <p:cNvSpPr txBox="1"/>
          <p:nvPr userDrawn="1"/>
        </p:nvSpPr>
        <p:spPr>
          <a:xfrm>
            <a:off x="515938" y="6596798"/>
            <a:ext cx="172719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www.dlapiper.com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6171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5C996B-0918-804B-BD4C-32A658B584F3}"/>
              </a:ext>
            </a:extLst>
          </p:cNvPr>
          <p:cNvSpPr/>
          <p:nvPr userDrawn="1"/>
        </p:nvSpPr>
        <p:spPr>
          <a:xfrm>
            <a:off x="0" y="0"/>
            <a:ext cx="12192000" cy="6581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975A82-7EB2-6E48-B38C-B5AEBD5D9A89}"/>
              </a:ext>
            </a:extLst>
          </p:cNvPr>
          <p:cNvSpPr>
            <a:spLocks noGrp="1" noChangeAspect="1"/>
          </p:cNvSpPr>
          <p:nvPr>
            <p:ph type="body" idx="1" hasCustomPrompt="1"/>
          </p:nvPr>
        </p:nvSpPr>
        <p:spPr>
          <a:xfrm>
            <a:off x="515938" y="1432200"/>
            <a:ext cx="11160124" cy="435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200" b="1" baseline="0">
                <a:solidFill>
                  <a:schemeClr val="accent6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Subhead</a:t>
            </a:r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95453CEA-0594-AC4A-BD6E-7EB2750A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48863" y="6582427"/>
            <a:ext cx="1727201" cy="2749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3C85EFBF-591E-C04B-B78E-407F8CD2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063" y="6582426"/>
            <a:ext cx="515935" cy="2755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B425B684-C025-7A40-8525-E424A3D79E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899161"/>
            <a:ext cx="11160125" cy="23730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 dirty="0"/>
              <a:t>Optional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Content Placeholder 8"/>
          <p:cNvSpPr>
            <a:spLocks noGrp="1"/>
          </p:cNvSpPr>
          <p:nvPr>
            <p:ph sz="quarter" idx="18"/>
          </p:nvPr>
        </p:nvSpPr>
        <p:spPr>
          <a:xfrm>
            <a:off x="515938" y="1882171"/>
            <a:ext cx="11160125" cy="4426554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BF0F17-D7C8-7243-BD94-CF6519775FE5}"/>
              </a:ext>
            </a:extLst>
          </p:cNvPr>
          <p:cNvSpPr txBox="1"/>
          <p:nvPr userDrawn="1"/>
        </p:nvSpPr>
        <p:spPr>
          <a:xfrm>
            <a:off x="515938" y="6596798"/>
            <a:ext cx="172719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b="0" dirty="0">
                <a:solidFill>
                  <a:schemeClr val="tx1"/>
                </a:solidFill>
              </a:rPr>
              <a:t>www.dlapiper.com</a:t>
            </a:r>
          </a:p>
        </p:txBody>
      </p:sp>
    </p:spTree>
    <p:extLst>
      <p:ext uri="{BB962C8B-B14F-4D97-AF65-F5344CB8AC3E}">
        <p14:creationId xmlns:p14="http://schemas.microsoft.com/office/powerpoint/2010/main" val="28400494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Dark w/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5C996B-0918-804B-BD4C-32A658B584F3}"/>
              </a:ext>
            </a:extLst>
          </p:cNvPr>
          <p:cNvSpPr/>
          <p:nvPr userDrawn="1"/>
        </p:nvSpPr>
        <p:spPr>
          <a:xfrm>
            <a:off x="0" y="0"/>
            <a:ext cx="12192000" cy="6581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95453CEA-0594-AC4A-BD6E-7EB2750A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48863" y="6582427"/>
            <a:ext cx="1727201" cy="2749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3C85EFBF-591E-C04B-B78E-407F8CD2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063" y="6582426"/>
            <a:ext cx="515935" cy="2755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B425B684-C025-7A40-8525-E424A3D79E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899161"/>
            <a:ext cx="7380288" cy="23730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 dirty="0"/>
              <a:t>Optional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9" y="368300"/>
            <a:ext cx="7383054" cy="5771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Content Placeholder 8"/>
          <p:cNvSpPr>
            <a:spLocks noGrp="1"/>
          </p:cNvSpPr>
          <p:nvPr>
            <p:ph sz="quarter" idx="18"/>
          </p:nvPr>
        </p:nvSpPr>
        <p:spPr>
          <a:xfrm>
            <a:off x="515939" y="1432200"/>
            <a:ext cx="7380286" cy="4876525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5C996B-0918-804B-BD4C-32A658B584F3}"/>
              </a:ext>
            </a:extLst>
          </p:cNvPr>
          <p:cNvSpPr/>
          <p:nvPr userDrawn="1"/>
        </p:nvSpPr>
        <p:spPr>
          <a:xfrm>
            <a:off x="8525690" y="0"/>
            <a:ext cx="3666309" cy="65818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BF0F17-D7C8-7243-BD94-CF6519775FE5}"/>
              </a:ext>
            </a:extLst>
          </p:cNvPr>
          <p:cNvSpPr txBox="1"/>
          <p:nvPr userDrawn="1"/>
        </p:nvSpPr>
        <p:spPr>
          <a:xfrm>
            <a:off x="515938" y="6596798"/>
            <a:ext cx="172719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b="0" dirty="0">
                <a:solidFill>
                  <a:schemeClr val="tx1"/>
                </a:solidFill>
              </a:rPr>
              <a:t>www.dlapiper.com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6582427"/>
            <a:ext cx="12192000" cy="0"/>
          </a:xfrm>
          <a:prstGeom prst="line">
            <a:avLst/>
          </a:prstGeom>
          <a:ln w="190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16382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5C996B-0918-804B-BD4C-32A658B584F3}"/>
              </a:ext>
            </a:extLst>
          </p:cNvPr>
          <p:cNvSpPr/>
          <p:nvPr userDrawn="1"/>
        </p:nvSpPr>
        <p:spPr>
          <a:xfrm>
            <a:off x="0" y="0"/>
            <a:ext cx="12192000" cy="6581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95453CEA-0594-AC4A-BD6E-7EB2750A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48863" y="6582427"/>
            <a:ext cx="1727201" cy="2749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3C85EFBF-591E-C04B-B78E-407F8CD2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063" y="6582426"/>
            <a:ext cx="515935" cy="2755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B425B684-C025-7A40-8525-E424A3D79E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899161"/>
            <a:ext cx="11160125" cy="23730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 dirty="0"/>
              <a:t>Optional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BF0F17-D7C8-7243-BD94-CF6519775FE5}"/>
              </a:ext>
            </a:extLst>
          </p:cNvPr>
          <p:cNvSpPr txBox="1"/>
          <p:nvPr userDrawn="1"/>
        </p:nvSpPr>
        <p:spPr>
          <a:xfrm>
            <a:off x="515938" y="6596798"/>
            <a:ext cx="172719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b="0" dirty="0">
                <a:solidFill>
                  <a:schemeClr val="tx1"/>
                </a:solidFill>
              </a:rPr>
              <a:t>www.dlapiper.com</a:t>
            </a:r>
          </a:p>
        </p:txBody>
      </p:sp>
    </p:spTree>
    <p:extLst>
      <p:ext uri="{BB962C8B-B14F-4D97-AF65-F5344CB8AC3E}">
        <p14:creationId xmlns:p14="http://schemas.microsoft.com/office/powerpoint/2010/main" val="34947606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B5C996B-0918-804B-BD4C-32A658B584F3}"/>
              </a:ext>
            </a:extLst>
          </p:cNvPr>
          <p:cNvSpPr/>
          <p:nvPr userDrawn="1"/>
        </p:nvSpPr>
        <p:spPr>
          <a:xfrm>
            <a:off x="0" y="6581819"/>
            <a:ext cx="12192000" cy="276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8FE51E-6A48-4848-9860-F25854EC97B4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noFill/>
          <a:ln w="190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975A82-7EB2-6E48-B38C-B5AEBD5D9A89}"/>
              </a:ext>
            </a:extLst>
          </p:cNvPr>
          <p:cNvSpPr>
            <a:spLocks noGrp="1" noChangeAspect="1"/>
          </p:cNvSpPr>
          <p:nvPr>
            <p:ph type="body" idx="1" hasCustomPrompt="1"/>
          </p:nvPr>
        </p:nvSpPr>
        <p:spPr>
          <a:xfrm>
            <a:off x="515938" y="1432200"/>
            <a:ext cx="5496659" cy="435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200" b="1" baseline="0">
                <a:solidFill>
                  <a:schemeClr val="accent6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Subhead</a:t>
            </a:r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95453CEA-0594-AC4A-BD6E-7EB2750A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48863" y="6582427"/>
            <a:ext cx="1727201" cy="2749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3C85EFBF-591E-C04B-B78E-407F8CD2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063" y="6582426"/>
            <a:ext cx="515935" cy="2755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B425B684-C025-7A40-8525-E424A3D79E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899161"/>
            <a:ext cx="5496659" cy="23730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 dirty="0"/>
              <a:t>Optional 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625D71-D389-4AAD-A767-6FB8822E9777}"/>
              </a:ext>
            </a:extLst>
          </p:cNvPr>
          <p:cNvSpPr txBox="1"/>
          <p:nvPr userDrawn="1"/>
        </p:nvSpPr>
        <p:spPr>
          <a:xfrm>
            <a:off x="515938" y="6596798"/>
            <a:ext cx="172719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b="0" dirty="0">
                <a:solidFill>
                  <a:schemeClr val="tx1"/>
                </a:solidFill>
              </a:rPr>
              <a:t>www.dlapiper.com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9" y="368300"/>
            <a:ext cx="5500804" cy="5771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Content Placeholder 8"/>
          <p:cNvSpPr>
            <a:spLocks noGrp="1"/>
          </p:cNvSpPr>
          <p:nvPr>
            <p:ph sz="quarter" idx="18"/>
          </p:nvPr>
        </p:nvSpPr>
        <p:spPr>
          <a:xfrm>
            <a:off x="515939" y="1882171"/>
            <a:ext cx="5500686" cy="4426554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0840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/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B5C996B-0918-804B-BD4C-32A658B584F3}"/>
              </a:ext>
            </a:extLst>
          </p:cNvPr>
          <p:cNvSpPr/>
          <p:nvPr userDrawn="1"/>
        </p:nvSpPr>
        <p:spPr>
          <a:xfrm>
            <a:off x="0" y="6581819"/>
            <a:ext cx="12191999" cy="276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F97E5-7B26-6041-BF85-BD601BCEF688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noFill/>
          <a:ln w="190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B12EB4D1-1B47-C945-BFB8-A1269CA39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431382"/>
            <a:ext cx="10969625" cy="41275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accent5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altLang="x-none" dirty="0"/>
              <a:t>Divider Slide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FC917BFA-C928-954E-8176-7D0958DCA0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962243"/>
            <a:ext cx="10969625" cy="23730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 dirty="0"/>
              <a:t>Optional Subtitle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14F7DB-AE00-4DF4-8C80-EDAC1F09033A}"/>
              </a:ext>
            </a:extLst>
          </p:cNvPr>
          <p:cNvSpPr txBox="1"/>
          <p:nvPr userDrawn="1"/>
        </p:nvSpPr>
        <p:spPr>
          <a:xfrm>
            <a:off x="515938" y="6596798"/>
            <a:ext cx="172719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b="0" dirty="0">
                <a:solidFill>
                  <a:schemeClr val="tx1"/>
                </a:solidFill>
              </a:rPr>
              <a:t>www.dlapiper.com</a:t>
            </a: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387600" y="6596798"/>
            <a:ext cx="7416800" cy="256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5BB08A7-8085-8845-B707-4F97CCAD6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48864" y="6596797"/>
            <a:ext cx="1727200" cy="26059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D4D4C61-8619-194B-8CBC-6D26A1A8D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6064" y="6596797"/>
            <a:ext cx="515935" cy="26120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6507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B5C996B-0918-804B-BD4C-32A658B584F3}"/>
              </a:ext>
            </a:extLst>
          </p:cNvPr>
          <p:cNvSpPr/>
          <p:nvPr userDrawn="1"/>
        </p:nvSpPr>
        <p:spPr>
          <a:xfrm>
            <a:off x="0" y="6581819"/>
            <a:ext cx="12191999" cy="276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999862-C875-6E4E-903D-73992F31A975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noFill/>
          <a:ln w="190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B12EB4D1-1B47-C945-BFB8-A1269CA39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431382"/>
            <a:ext cx="10969625" cy="41275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accent5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altLang="x-none" dirty="0"/>
              <a:t>Divider Slide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FC917BFA-C928-954E-8176-7D0958DCA0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962243"/>
            <a:ext cx="10969625" cy="23730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 dirty="0"/>
              <a:t>Optional Subtitle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14F7DB-AE00-4DF4-8C80-EDAC1F09033A}"/>
              </a:ext>
            </a:extLst>
          </p:cNvPr>
          <p:cNvSpPr txBox="1"/>
          <p:nvPr userDrawn="1"/>
        </p:nvSpPr>
        <p:spPr>
          <a:xfrm>
            <a:off x="515938" y="6596798"/>
            <a:ext cx="172719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b="0" dirty="0">
                <a:solidFill>
                  <a:schemeClr val="tx1"/>
                </a:solidFill>
              </a:rPr>
              <a:t>www.dlapiper.com</a:t>
            </a: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387600" y="6596798"/>
            <a:ext cx="7416800" cy="256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5BB08A7-8085-8845-B707-4F97CCAD6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48864" y="6596797"/>
            <a:ext cx="1727200" cy="26059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D4D4C61-8619-194B-8CBC-6D26A1A8D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6064" y="6596797"/>
            <a:ext cx="515935" cy="26120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6841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/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B5C996B-0918-804B-BD4C-32A658B584F3}"/>
              </a:ext>
            </a:extLst>
          </p:cNvPr>
          <p:cNvSpPr/>
          <p:nvPr userDrawn="1"/>
        </p:nvSpPr>
        <p:spPr>
          <a:xfrm>
            <a:off x="-1" y="6581819"/>
            <a:ext cx="12191999" cy="276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614D23-A84A-8745-9FF1-46CC0873C2CA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noFill/>
          <a:ln w="190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B12EB4D1-1B47-C945-BFB8-A1269CA39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431382"/>
            <a:ext cx="10969625" cy="41275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accent5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altLang="x-none" dirty="0"/>
              <a:t>Divider Slide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FC917BFA-C928-954E-8176-7D0958DCA0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962243"/>
            <a:ext cx="10969625" cy="23730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 dirty="0"/>
              <a:t>Optional Subtitle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14F7DB-AE00-4DF4-8C80-EDAC1F09033A}"/>
              </a:ext>
            </a:extLst>
          </p:cNvPr>
          <p:cNvSpPr txBox="1"/>
          <p:nvPr userDrawn="1"/>
        </p:nvSpPr>
        <p:spPr>
          <a:xfrm>
            <a:off x="515938" y="6596798"/>
            <a:ext cx="172719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b="0" dirty="0">
                <a:solidFill>
                  <a:schemeClr val="tx1"/>
                </a:solidFill>
              </a:rPr>
              <a:t>www.dlapiper.com</a:t>
            </a: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387600" y="6596798"/>
            <a:ext cx="7416800" cy="256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5BB08A7-8085-8845-B707-4F97CCAD6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48864" y="6596797"/>
            <a:ext cx="1727200" cy="26059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D4D4C61-8619-194B-8CBC-6D26A1A8D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6064" y="6596797"/>
            <a:ext cx="515935" cy="26120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8FE3E370-8AA3-324B-B9CA-F20864AA941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3435657"/>
            <a:ext cx="12191999" cy="3146159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582427"/>
            <a:ext cx="12192000" cy="0"/>
          </a:xfrm>
          <a:prstGeom prst="line">
            <a:avLst/>
          </a:prstGeom>
          <a:ln w="190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119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B5C996B-0918-804B-BD4C-32A658B584F3}"/>
              </a:ext>
            </a:extLst>
          </p:cNvPr>
          <p:cNvSpPr/>
          <p:nvPr userDrawn="1"/>
        </p:nvSpPr>
        <p:spPr>
          <a:xfrm>
            <a:off x="0" y="6581819"/>
            <a:ext cx="12191999" cy="276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56926C-4DD1-A84D-AFCF-296FEB703257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noFill/>
          <a:ln w="190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B12EB4D1-1B47-C945-BFB8-A1269CA39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00302" y="368300"/>
            <a:ext cx="7391398" cy="3081910"/>
          </a:xfrm>
          <a:prstGeom prst="rect">
            <a:avLst/>
          </a:prstGeom>
        </p:spPr>
        <p:txBody>
          <a:bodyPr anchor="ctr" anchorCtr="1"/>
          <a:lstStyle>
            <a:lvl1pPr algn="ctr">
              <a:lnSpc>
                <a:spcPct val="100000"/>
              </a:lnSpc>
              <a:spcAft>
                <a:spcPts val="600"/>
              </a:spcAft>
              <a:defRPr sz="3600" i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altLang="x-none" dirty="0"/>
              <a:t>“Insert Quote”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14F7DB-AE00-4DF4-8C80-EDAC1F09033A}"/>
              </a:ext>
            </a:extLst>
          </p:cNvPr>
          <p:cNvSpPr txBox="1"/>
          <p:nvPr userDrawn="1"/>
        </p:nvSpPr>
        <p:spPr>
          <a:xfrm>
            <a:off x="515938" y="6596798"/>
            <a:ext cx="172719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b="0" dirty="0">
                <a:solidFill>
                  <a:schemeClr val="tx1"/>
                </a:solidFill>
              </a:rPr>
              <a:t>www.dlapiper.com</a:t>
            </a: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387600" y="6596798"/>
            <a:ext cx="7416800" cy="256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5BB08A7-8085-8845-B707-4F97CCAD6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48864" y="6596797"/>
            <a:ext cx="1727200" cy="26059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D4D4C61-8619-194B-8CBC-6D26A1A8D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6064" y="6596797"/>
            <a:ext cx="515935" cy="26120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714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White w/Dark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8"/>
          </p:nvPr>
        </p:nvSpPr>
        <p:spPr>
          <a:xfrm>
            <a:off x="515938" y="1432200"/>
            <a:ext cx="7380287" cy="487652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7420B5-0C7D-8A40-916E-9DC1FF97152E}"/>
              </a:ext>
            </a:extLst>
          </p:cNvPr>
          <p:cNvSpPr/>
          <p:nvPr userDrawn="1"/>
        </p:nvSpPr>
        <p:spPr>
          <a:xfrm>
            <a:off x="0" y="6582427"/>
            <a:ext cx="12191999" cy="275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95453CEA-0594-AC4A-BD6E-7EB2750A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48863" y="6596798"/>
            <a:ext cx="1727201" cy="261201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3C85EFBF-591E-C04B-B78E-407F8CD2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063" y="6582426"/>
            <a:ext cx="515935" cy="27557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B425B684-C025-7A40-8525-E424A3D79E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899161"/>
            <a:ext cx="7377597" cy="23730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/>
              <a:t>Optional 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625D71-D389-4AAD-A767-6FB8822E9777}"/>
              </a:ext>
            </a:extLst>
          </p:cNvPr>
          <p:cNvSpPr txBox="1"/>
          <p:nvPr userDrawn="1"/>
        </p:nvSpPr>
        <p:spPr>
          <a:xfrm>
            <a:off x="515938" y="6596798"/>
            <a:ext cx="172719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b="0">
                <a:solidFill>
                  <a:schemeClr val="bg1"/>
                </a:solidFill>
              </a:rPr>
              <a:t>www.dlapiper.com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8" y="368300"/>
            <a:ext cx="7380366" cy="577153"/>
          </a:xfrm>
        </p:spPr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5C996B-0918-804B-BD4C-32A658B584F3}"/>
              </a:ext>
            </a:extLst>
          </p:cNvPr>
          <p:cNvSpPr/>
          <p:nvPr userDrawn="1"/>
        </p:nvSpPr>
        <p:spPr>
          <a:xfrm>
            <a:off x="8525690" y="0"/>
            <a:ext cx="3666309" cy="6581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1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D7420B5-0C7D-8A40-916E-9DC1FF97152E}"/>
              </a:ext>
            </a:extLst>
          </p:cNvPr>
          <p:cNvSpPr/>
          <p:nvPr userDrawn="1"/>
        </p:nvSpPr>
        <p:spPr>
          <a:xfrm>
            <a:off x="0" y="6582427"/>
            <a:ext cx="12191999" cy="275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975A82-7EB2-6E48-B38C-B5AEBD5D9A89}"/>
              </a:ext>
            </a:extLst>
          </p:cNvPr>
          <p:cNvSpPr>
            <a:spLocks noGrp="1" noChangeAspect="1"/>
          </p:cNvSpPr>
          <p:nvPr>
            <p:ph type="body" idx="1" hasCustomPrompt="1"/>
          </p:nvPr>
        </p:nvSpPr>
        <p:spPr>
          <a:xfrm>
            <a:off x="515938" y="1432200"/>
            <a:ext cx="7389435" cy="435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200" b="1" baseline="0">
                <a:solidFill>
                  <a:schemeClr val="accent6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Subhead</a:t>
            </a:r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95453CEA-0594-AC4A-BD6E-7EB2750A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48863" y="6582427"/>
            <a:ext cx="1727201" cy="27496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3C85EFBF-591E-C04B-B78E-407F8CD2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063" y="6582426"/>
            <a:ext cx="515935" cy="27557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B425B684-C025-7A40-8525-E424A3D79E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899161"/>
            <a:ext cx="7389435" cy="23730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 dirty="0"/>
              <a:t>Optional 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625D71-D389-4AAD-A767-6FB8822E9777}"/>
              </a:ext>
            </a:extLst>
          </p:cNvPr>
          <p:cNvSpPr txBox="1"/>
          <p:nvPr userDrawn="1"/>
        </p:nvSpPr>
        <p:spPr>
          <a:xfrm>
            <a:off x="515938" y="6596798"/>
            <a:ext cx="172719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www.dlapiper.com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8" y="368300"/>
            <a:ext cx="7392196" cy="577153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A643DD79-296D-1D4D-9489-1DCF3F20B12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521549" y="0"/>
            <a:ext cx="3670450" cy="6581817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Content Placeholder 8"/>
          <p:cNvSpPr>
            <a:spLocks noGrp="1"/>
          </p:cNvSpPr>
          <p:nvPr>
            <p:ph sz="quarter" idx="19"/>
          </p:nvPr>
        </p:nvSpPr>
        <p:spPr>
          <a:xfrm>
            <a:off x="515938" y="1882171"/>
            <a:ext cx="7386637" cy="4426554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3445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1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5C996B-0918-804B-BD4C-32A658B584F3}"/>
              </a:ext>
            </a:extLst>
          </p:cNvPr>
          <p:cNvSpPr/>
          <p:nvPr userDrawn="1"/>
        </p:nvSpPr>
        <p:spPr>
          <a:xfrm>
            <a:off x="-1" y="0"/>
            <a:ext cx="8525690" cy="6581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975A82-7EB2-6E48-B38C-B5AEBD5D9A89}"/>
              </a:ext>
            </a:extLst>
          </p:cNvPr>
          <p:cNvSpPr>
            <a:spLocks noGrp="1" noChangeAspect="1"/>
          </p:cNvSpPr>
          <p:nvPr>
            <p:ph type="body" idx="1" hasCustomPrompt="1"/>
          </p:nvPr>
        </p:nvSpPr>
        <p:spPr>
          <a:xfrm>
            <a:off x="515938" y="1432200"/>
            <a:ext cx="7389348" cy="435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200" b="1" baseline="0">
                <a:solidFill>
                  <a:schemeClr val="accent6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Subhead</a:t>
            </a:r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95453CEA-0594-AC4A-BD6E-7EB2750A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48863" y="6582427"/>
            <a:ext cx="1727201" cy="2749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3C85EFBF-591E-C04B-B78E-407F8CD2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063" y="6582426"/>
            <a:ext cx="515935" cy="2755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B425B684-C025-7A40-8525-E424A3D79E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899161"/>
            <a:ext cx="7383796" cy="23730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 dirty="0"/>
              <a:t>Optional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8" y="368300"/>
            <a:ext cx="7386559" cy="5771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A643DD79-296D-1D4D-9489-1DCF3F20B12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525690" y="0"/>
            <a:ext cx="3666309" cy="6581817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Content Placeholder 8"/>
          <p:cNvSpPr>
            <a:spLocks noGrp="1"/>
          </p:cNvSpPr>
          <p:nvPr>
            <p:ph sz="quarter" idx="19"/>
          </p:nvPr>
        </p:nvSpPr>
        <p:spPr>
          <a:xfrm>
            <a:off x="515938" y="1882171"/>
            <a:ext cx="7386637" cy="4426554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BF0F17-D7C8-7243-BD94-CF6519775FE5}"/>
              </a:ext>
            </a:extLst>
          </p:cNvPr>
          <p:cNvSpPr txBox="1"/>
          <p:nvPr userDrawn="1"/>
        </p:nvSpPr>
        <p:spPr>
          <a:xfrm>
            <a:off x="515938" y="6596798"/>
            <a:ext cx="172719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b="0" dirty="0">
                <a:solidFill>
                  <a:schemeClr val="tx1"/>
                </a:solidFill>
              </a:rPr>
              <a:t>www.dlapiper.com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6582427"/>
            <a:ext cx="12192000" cy="0"/>
          </a:xfrm>
          <a:prstGeom prst="line">
            <a:avLst/>
          </a:prstGeom>
          <a:ln w="190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0409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2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D7420B5-0C7D-8A40-916E-9DC1FF97152E}"/>
              </a:ext>
            </a:extLst>
          </p:cNvPr>
          <p:cNvSpPr/>
          <p:nvPr userDrawn="1"/>
        </p:nvSpPr>
        <p:spPr>
          <a:xfrm>
            <a:off x="0" y="6582427"/>
            <a:ext cx="12191999" cy="275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975A82-7EB2-6E48-B38C-B5AEBD5D9A89}"/>
              </a:ext>
            </a:extLst>
          </p:cNvPr>
          <p:cNvSpPr>
            <a:spLocks noGrp="1" noChangeAspect="1"/>
          </p:cNvSpPr>
          <p:nvPr>
            <p:ph type="body" idx="1" hasCustomPrompt="1"/>
          </p:nvPr>
        </p:nvSpPr>
        <p:spPr>
          <a:xfrm>
            <a:off x="515938" y="1432200"/>
            <a:ext cx="5500681" cy="435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200" b="1" baseline="0">
                <a:solidFill>
                  <a:schemeClr val="accent6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Subhead</a:t>
            </a:r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95453CEA-0594-AC4A-BD6E-7EB2750A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48863" y="6582427"/>
            <a:ext cx="1727201" cy="27496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3C85EFBF-591E-C04B-B78E-407F8CD2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063" y="6582426"/>
            <a:ext cx="515935" cy="27557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B425B684-C025-7A40-8525-E424A3D79E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899161"/>
            <a:ext cx="5500681" cy="23730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 dirty="0"/>
              <a:t>Optional 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625D71-D389-4AAD-A767-6FB8822E9777}"/>
              </a:ext>
            </a:extLst>
          </p:cNvPr>
          <p:cNvSpPr txBox="1"/>
          <p:nvPr userDrawn="1"/>
        </p:nvSpPr>
        <p:spPr>
          <a:xfrm>
            <a:off x="515938" y="6596798"/>
            <a:ext cx="172719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www.dlapiper.com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8" y="368300"/>
            <a:ext cx="5504825" cy="577153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A643DD79-296D-1D4D-9489-1DCF3F20B12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544300" y="0"/>
            <a:ext cx="5647699" cy="6581817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Content Placeholder 8"/>
          <p:cNvSpPr>
            <a:spLocks noGrp="1"/>
          </p:cNvSpPr>
          <p:nvPr>
            <p:ph sz="quarter" idx="19"/>
          </p:nvPr>
        </p:nvSpPr>
        <p:spPr>
          <a:xfrm>
            <a:off x="515938" y="1882171"/>
            <a:ext cx="5500687" cy="4426554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8327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2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5C996B-0918-804B-BD4C-32A658B584F3}"/>
              </a:ext>
            </a:extLst>
          </p:cNvPr>
          <p:cNvSpPr/>
          <p:nvPr userDrawn="1"/>
        </p:nvSpPr>
        <p:spPr>
          <a:xfrm>
            <a:off x="-1" y="0"/>
            <a:ext cx="6544299" cy="6581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975A82-7EB2-6E48-B38C-B5AEBD5D9A89}"/>
              </a:ext>
            </a:extLst>
          </p:cNvPr>
          <p:cNvSpPr>
            <a:spLocks noGrp="1" noChangeAspect="1"/>
          </p:cNvSpPr>
          <p:nvPr>
            <p:ph type="body" idx="1" hasCustomPrompt="1"/>
          </p:nvPr>
        </p:nvSpPr>
        <p:spPr>
          <a:xfrm>
            <a:off x="515939" y="1432200"/>
            <a:ext cx="5500676" cy="435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200" b="1" baseline="0">
                <a:solidFill>
                  <a:schemeClr val="accent6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Subhead</a:t>
            </a:r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95453CEA-0594-AC4A-BD6E-7EB2750A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48863" y="6582427"/>
            <a:ext cx="1727201" cy="2749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3C85EFBF-591E-C04B-B78E-407F8CD2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063" y="6582426"/>
            <a:ext cx="515935" cy="2755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B425B684-C025-7A40-8525-E424A3D79E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899161"/>
            <a:ext cx="5496543" cy="23730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 dirty="0"/>
              <a:t>Optional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7" y="368300"/>
            <a:ext cx="5500689" cy="5771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A643DD79-296D-1D4D-9489-1DCF3F20B12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544300" y="0"/>
            <a:ext cx="5647699" cy="6581817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Content Placeholder 8"/>
          <p:cNvSpPr>
            <a:spLocks noGrp="1"/>
          </p:cNvSpPr>
          <p:nvPr>
            <p:ph sz="quarter" idx="19"/>
          </p:nvPr>
        </p:nvSpPr>
        <p:spPr>
          <a:xfrm>
            <a:off x="515937" y="1882171"/>
            <a:ext cx="5500688" cy="4426554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F65428-031B-6B4C-AE35-E0B11D3D3315}"/>
              </a:ext>
            </a:extLst>
          </p:cNvPr>
          <p:cNvSpPr txBox="1"/>
          <p:nvPr userDrawn="1"/>
        </p:nvSpPr>
        <p:spPr>
          <a:xfrm>
            <a:off x="515938" y="6596798"/>
            <a:ext cx="172719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b="0" dirty="0">
                <a:solidFill>
                  <a:schemeClr val="tx1"/>
                </a:solidFill>
              </a:rPr>
              <a:t>www.dlapiper.com</a:t>
            </a:r>
          </a:p>
        </p:txBody>
      </p:sp>
    </p:spTree>
    <p:extLst>
      <p:ext uri="{BB962C8B-B14F-4D97-AF65-F5344CB8AC3E}">
        <p14:creationId xmlns:p14="http://schemas.microsoft.com/office/powerpoint/2010/main" val="23760078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3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D7420B5-0C7D-8A40-916E-9DC1FF97152E}"/>
              </a:ext>
            </a:extLst>
          </p:cNvPr>
          <p:cNvSpPr/>
          <p:nvPr userDrawn="1"/>
        </p:nvSpPr>
        <p:spPr>
          <a:xfrm>
            <a:off x="0" y="6582427"/>
            <a:ext cx="12191999" cy="275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95453CEA-0594-AC4A-BD6E-7EB2750A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48863" y="6582427"/>
            <a:ext cx="1727201" cy="27496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3C85EFBF-591E-C04B-B78E-407F8CD2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063" y="6582426"/>
            <a:ext cx="515935" cy="27557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B425B684-C025-7A40-8525-E424A3D79E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899161"/>
            <a:ext cx="11160124" cy="23730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 dirty="0"/>
              <a:t>Optional 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625D71-D389-4AAD-A767-6FB8822E9777}"/>
              </a:ext>
            </a:extLst>
          </p:cNvPr>
          <p:cNvSpPr txBox="1"/>
          <p:nvPr userDrawn="1"/>
        </p:nvSpPr>
        <p:spPr>
          <a:xfrm>
            <a:off x="515938" y="6596798"/>
            <a:ext cx="172719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www.dlapiper.com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9" y="368300"/>
            <a:ext cx="11160124" cy="577153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A643DD79-296D-1D4D-9489-1DCF3F20B12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3671047"/>
            <a:ext cx="12191999" cy="291077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9"/>
          </p:nvPr>
        </p:nvSpPr>
        <p:spPr>
          <a:xfrm>
            <a:off x="515938" y="1432200"/>
            <a:ext cx="11160125" cy="204783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8209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3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5C996B-0918-804B-BD4C-32A658B584F3}"/>
              </a:ext>
            </a:extLst>
          </p:cNvPr>
          <p:cNvSpPr/>
          <p:nvPr userDrawn="1"/>
        </p:nvSpPr>
        <p:spPr>
          <a:xfrm>
            <a:off x="0" y="0"/>
            <a:ext cx="12191998" cy="36710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95453CEA-0594-AC4A-BD6E-7EB2750A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48863" y="6582427"/>
            <a:ext cx="1727201" cy="2749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3C85EFBF-591E-C04B-B78E-407F8CD2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063" y="6582426"/>
            <a:ext cx="515935" cy="2755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B425B684-C025-7A40-8525-E424A3D79E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899161"/>
            <a:ext cx="11151740" cy="23730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 dirty="0"/>
              <a:t>Optional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9" y="368300"/>
            <a:ext cx="11151744" cy="5771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A643DD79-296D-1D4D-9489-1DCF3F20B12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3671047"/>
            <a:ext cx="12191999" cy="291077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Content Placeholder 8"/>
          <p:cNvSpPr>
            <a:spLocks noGrp="1"/>
          </p:cNvSpPr>
          <p:nvPr>
            <p:ph sz="quarter" idx="19"/>
          </p:nvPr>
        </p:nvSpPr>
        <p:spPr>
          <a:xfrm>
            <a:off x="515938" y="1431926"/>
            <a:ext cx="11160125" cy="2048106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3931A9-2131-D746-8471-7C1586A1E156}"/>
              </a:ext>
            </a:extLst>
          </p:cNvPr>
          <p:cNvSpPr txBox="1"/>
          <p:nvPr userDrawn="1"/>
        </p:nvSpPr>
        <p:spPr>
          <a:xfrm>
            <a:off x="515938" y="6596798"/>
            <a:ext cx="172719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b="0" dirty="0">
                <a:solidFill>
                  <a:schemeClr val="tx1"/>
                </a:solidFill>
              </a:rPr>
              <a:t>www.dlapiper.com</a:t>
            </a:r>
          </a:p>
        </p:txBody>
      </p:sp>
    </p:spTree>
    <p:extLst>
      <p:ext uri="{BB962C8B-B14F-4D97-AF65-F5344CB8AC3E}">
        <p14:creationId xmlns:p14="http://schemas.microsoft.com/office/powerpoint/2010/main" val="24285874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age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D7420B5-0C7D-8A40-916E-9DC1FF97152E}"/>
              </a:ext>
            </a:extLst>
          </p:cNvPr>
          <p:cNvSpPr/>
          <p:nvPr userDrawn="1"/>
        </p:nvSpPr>
        <p:spPr>
          <a:xfrm>
            <a:off x="0" y="6582427"/>
            <a:ext cx="12191999" cy="275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95453CEA-0594-AC4A-BD6E-7EB2750A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48863" y="6582427"/>
            <a:ext cx="1727201" cy="27496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3C85EFBF-591E-C04B-B78E-407F8CD2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063" y="6582426"/>
            <a:ext cx="515935" cy="27557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B425B684-C025-7A40-8525-E424A3D79E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899161"/>
            <a:ext cx="11160124" cy="23730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 dirty="0"/>
              <a:t>Optional 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625D71-D389-4AAD-A767-6FB8822E9777}"/>
              </a:ext>
            </a:extLst>
          </p:cNvPr>
          <p:cNvSpPr txBox="1"/>
          <p:nvPr userDrawn="1"/>
        </p:nvSpPr>
        <p:spPr>
          <a:xfrm>
            <a:off x="515938" y="6596798"/>
            <a:ext cx="172719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www.dlapiper.com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7" y="368300"/>
            <a:ext cx="11160125" cy="577153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A643DD79-296D-1D4D-9489-1DCF3F20B12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15937" y="1867800"/>
            <a:ext cx="11160126" cy="4221056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5975A82-7EB2-6E48-B38C-B5AEBD5D9A89}"/>
              </a:ext>
            </a:extLst>
          </p:cNvPr>
          <p:cNvSpPr>
            <a:spLocks noGrp="1" noChangeAspect="1"/>
          </p:cNvSpPr>
          <p:nvPr>
            <p:ph type="body" idx="1" hasCustomPrompt="1"/>
          </p:nvPr>
        </p:nvSpPr>
        <p:spPr>
          <a:xfrm>
            <a:off x="515938" y="1432200"/>
            <a:ext cx="11160124" cy="435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200" b="1" baseline="0">
                <a:solidFill>
                  <a:schemeClr val="accent6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Subhead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A869F09-321E-4B40-A232-56F628E386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5937" y="6093965"/>
            <a:ext cx="11160126" cy="2147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Optional caption</a:t>
            </a:r>
          </a:p>
        </p:txBody>
      </p:sp>
    </p:spTree>
    <p:extLst>
      <p:ext uri="{BB962C8B-B14F-4D97-AF65-F5344CB8AC3E}">
        <p14:creationId xmlns:p14="http://schemas.microsoft.com/office/powerpoint/2010/main" val="20244237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age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D7420B5-0C7D-8A40-916E-9DC1FF97152E}"/>
              </a:ext>
            </a:extLst>
          </p:cNvPr>
          <p:cNvSpPr/>
          <p:nvPr userDrawn="1"/>
        </p:nvSpPr>
        <p:spPr>
          <a:xfrm>
            <a:off x="0" y="6582427"/>
            <a:ext cx="12191999" cy="275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95453CEA-0594-AC4A-BD6E-7EB2750A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48863" y="6582427"/>
            <a:ext cx="1727201" cy="27496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3C85EFBF-591E-C04B-B78E-407F8CD2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063" y="6582426"/>
            <a:ext cx="515935" cy="27557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B425B684-C025-7A40-8525-E424A3D79E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899161"/>
            <a:ext cx="11160124" cy="23730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 dirty="0"/>
              <a:t>Optional 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625D71-D389-4AAD-A767-6FB8822E9777}"/>
              </a:ext>
            </a:extLst>
          </p:cNvPr>
          <p:cNvSpPr txBox="1"/>
          <p:nvPr userDrawn="1"/>
        </p:nvSpPr>
        <p:spPr>
          <a:xfrm>
            <a:off x="515938" y="6596798"/>
            <a:ext cx="172719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www.dlapiper.com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7" y="368300"/>
            <a:ext cx="11160125" cy="577153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A643DD79-296D-1D4D-9489-1DCF3F20B12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15937" y="1867800"/>
            <a:ext cx="5508626" cy="4221056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5975A82-7EB2-6E48-B38C-B5AEBD5D9A89}"/>
              </a:ext>
            </a:extLst>
          </p:cNvPr>
          <p:cNvSpPr>
            <a:spLocks noGrp="1" noChangeAspect="1"/>
          </p:cNvSpPr>
          <p:nvPr>
            <p:ph type="body" idx="1" hasCustomPrompt="1"/>
          </p:nvPr>
        </p:nvSpPr>
        <p:spPr>
          <a:xfrm>
            <a:off x="515938" y="1432200"/>
            <a:ext cx="5508624" cy="435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200" b="1" baseline="0">
                <a:solidFill>
                  <a:schemeClr val="accent6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Subhead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A869F09-321E-4B40-A232-56F628E386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5937" y="6093965"/>
            <a:ext cx="5508625" cy="2147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Optional caption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A643DD79-296D-1D4D-9489-1DCF3F20B12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7438" y="1867800"/>
            <a:ext cx="5500456" cy="4221056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A869F09-321E-4B40-A232-56F628E386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59268" y="6093965"/>
            <a:ext cx="5508625" cy="2147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Optional caption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5975A82-7EB2-6E48-B38C-B5AEBD5D9A89}"/>
              </a:ext>
            </a:extLst>
          </p:cNvPr>
          <p:cNvSpPr>
            <a:spLocks noGrp="1" noChangeAspect="1"/>
          </p:cNvSpPr>
          <p:nvPr>
            <p:ph type="body" idx="22" hasCustomPrompt="1"/>
          </p:nvPr>
        </p:nvSpPr>
        <p:spPr>
          <a:xfrm>
            <a:off x="6167439" y="1432200"/>
            <a:ext cx="5508624" cy="435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200" b="1" baseline="0">
                <a:solidFill>
                  <a:schemeClr val="accent6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20822979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age 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D7420B5-0C7D-8A40-916E-9DC1FF97152E}"/>
              </a:ext>
            </a:extLst>
          </p:cNvPr>
          <p:cNvSpPr/>
          <p:nvPr userDrawn="1"/>
        </p:nvSpPr>
        <p:spPr>
          <a:xfrm>
            <a:off x="0" y="6582427"/>
            <a:ext cx="12191999" cy="275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95453CEA-0594-AC4A-BD6E-7EB2750A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48863" y="6582427"/>
            <a:ext cx="1727201" cy="27496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3C85EFBF-591E-C04B-B78E-407F8CD2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063" y="6582426"/>
            <a:ext cx="515935" cy="27557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B425B684-C025-7A40-8525-E424A3D79E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899161"/>
            <a:ext cx="11160124" cy="23730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 dirty="0"/>
              <a:t>Optional 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625D71-D389-4AAD-A767-6FB8822E9777}"/>
              </a:ext>
            </a:extLst>
          </p:cNvPr>
          <p:cNvSpPr txBox="1"/>
          <p:nvPr userDrawn="1"/>
        </p:nvSpPr>
        <p:spPr>
          <a:xfrm>
            <a:off x="515938" y="6596798"/>
            <a:ext cx="172719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www.dlapiper.com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7" y="368300"/>
            <a:ext cx="11160125" cy="577153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A643DD79-296D-1D4D-9489-1DCF3F20B12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15939" y="1867800"/>
            <a:ext cx="3614736" cy="4221056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5975A82-7EB2-6E48-B38C-B5AEBD5D9A89}"/>
              </a:ext>
            </a:extLst>
          </p:cNvPr>
          <p:cNvSpPr>
            <a:spLocks noGrp="1" noChangeAspect="1"/>
          </p:cNvSpPr>
          <p:nvPr>
            <p:ph type="body" idx="1" hasCustomPrompt="1"/>
          </p:nvPr>
        </p:nvSpPr>
        <p:spPr>
          <a:xfrm>
            <a:off x="515938" y="1432200"/>
            <a:ext cx="3614737" cy="435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200" b="1" baseline="0">
                <a:solidFill>
                  <a:schemeClr val="accent6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Subhead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A869F09-321E-4B40-A232-56F628E386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5937" y="6093965"/>
            <a:ext cx="3614737" cy="2147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Optional caption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A643DD79-296D-1D4D-9489-1DCF3F20B12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286249" y="1867800"/>
            <a:ext cx="3616325" cy="4221056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5975A82-7EB2-6E48-B38C-B5AEBD5D9A89}"/>
              </a:ext>
            </a:extLst>
          </p:cNvPr>
          <p:cNvSpPr>
            <a:spLocks noGrp="1" noChangeAspect="1"/>
          </p:cNvSpPr>
          <p:nvPr>
            <p:ph type="body" idx="21" hasCustomPrompt="1"/>
          </p:nvPr>
        </p:nvSpPr>
        <p:spPr>
          <a:xfrm>
            <a:off x="4286249" y="1432200"/>
            <a:ext cx="3614737" cy="435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200" b="1" baseline="0">
                <a:solidFill>
                  <a:schemeClr val="accent6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Subhead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3A869F09-321E-4B40-A232-56F628E3867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86248" y="6093965"/>
            <a:ext cx="3614737" cy="2147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Optional caption</a:t>
            </a: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A643DD79-296D-1D4D-9489-1DCF3F20B12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061327" y="1867800"/>
            <a:ext cx="3614736" cy="4221056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65975A82-7EB2-6E48-B38C-B5AEBD5D9A89}"/>
              </a:ext>
            </a:extLst>
          </p:cNvPr>
          <p:cNvSpPr>
            <a:spLocks noGrp="1" noChangeAspect="1"/>
          </p:cNvSpPr>
          <p:nvPr>
            <p:ph type="body" idx="24" hasCustomPrompt="1"/>
          </p:nvPr>
        </p:nvSpPr>
        <p:spPr>
          <a:xfrm>
            <a:off x="8061326" y="1432200"/>
            <a:ext cx="3614737" cy="435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200" b="1" baseline="0">
                <a:solidFill>
                  <a:schemeClr val="accent6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Subhead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3A869F09-321E-4B40-A232-56F628E3867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61325" y="6093965"/>
            <a:ext cx="3614737" cy="2147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Optional caption</a:t>
            </a:r>
          </a:p>
        </p:txBody>
      </p:sp>
    </p:spTree>
    <p:extLst>
      <p:ext uri="{BB962C8B-B14F-4D97-AF65-F5344CB8AC3E}">
        <p14:creationId xmlns:p14="http://schemas.microsoft.com/office/powerpoint/2010/main" val="33606535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Page 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D7420B5-0C7D-8A40-916E-9DC1FF97152E}"/>
              </a:ext>
            </a:extLst>
          </p:cNvPr>
          <p:cNvSpPr/>
          <p:nvPr userDrawn="1"/>
        </p:nvSpPr>
        <p:spPr>
          <a:xfrm>
            <a:off x="0" y="6582427"/>
            <a:ext cx="12191999" cy="275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95453CEA-0594-AC4A-BD6E-7EB2750A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48863" y="6582427"/>
            <a:ext cx="1727201" cy="27496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3C85EFBF-591E-C04B-B78E-407F8CD2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063" y="6582426"/>
            <a:ext cx="515935" cy="27557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B425B684-C025-7A40-8525-E424A3D79E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899161"/>
            <a:ext cx="11160124" cy="23730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 dirty="0"/>
              <a:t>Optional 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625D71-D389-4AAD-A767-6FB8822E9777}"/>
              </a:ext>
            </a:extLst>
          </p:cNvPr>
          <p:cNvSpPr txBox="1"/>
          <p:nvPr userDrawn="1"/>
        </p:nvSpPr>
        <p:spPr>
          <a:xfrm>
            <a:off x="515938" y="6596798"/>
            <a:ext cx="172719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www.dlapiper.com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9" y="368300"/>
            <a:ext cx="11160123" cy="577153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5975A82-7EB2-6E48-B38C-B5AEBD5D9A89}"/>
              </a:ext>
            </a:extLst>
          </p:cNvPr>
          <p:cNvSpPr>
            <a:spLocks noGrp="1" noChangeAspect="1"/>
          </p:cNvSpPr>
          <p:nvPr>
            <p:ph type="body" idx="1" hasCustomPrompt="1"/>
          </p:nvPr>
        </p:nvSpPr>
        <p:spPr>
          <a:xfrm>
            <a:off x="515938" y="1637040"/>
            <a:ext cx="1727199" cy="435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600" b="1" baseline="0">
                <a:solidFill>
                  <a:schemeClr val="accent6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Subhead</a:t>
            </a:r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EBF22DA3-A49C-6440-A6F8-4BDC8A933B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39" y="2072640"/>
            <a:ext cx="1727538" cy="1991537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3A869F09-321E-4B40-A232-56F628E3867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5938" y="4105283"/>
            <a:ext cx="1727200" cy="22225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Optional caption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65975A82-7EB2-6E48-B38C-B5AEBD5D9A89}"/>
              </a:ext>
            </a:extLst>
          </p:cNvPr>
          <p:cNvSpPr>
            <a:spLocks noGrp="1" noChangeAspect="1"/>
          </p:cNvSpPr>
          <p:nvPr>
            <p:ph type="body" idx="27" hasCustomPrompt="1"/>
          </p:nvPr>
        </p:nvSpPr>
        <p:spPr>
          <a:xfrm>
            <a:off x="2403136" y="1637040"/>
            <a:ext cx="1727199" cy="435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600" b="1" baseline="0">
                <a:solidFill>
                  <a:schemeClr val="accent6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Subhead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EBF22DA3-A49C-6440-A6F8-4BDC8A933B2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403137" y="2072640"/>
            <a:ext cx="1727538" cy="1991537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3A869F09-321E-4B40-A232-56F628E3867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403136" y="4105283"/>
            <a:ext cx="1727200" cy="22225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Optional caption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65975A82-7EB2-6E48-B38C-B5AEBD5D9A89}"/>
              </a:ext>
            </a:extLst>
          </p:cNvPr>
          <p:cNvSpPr>
            <a:spLocks noGrp="1" noChangeAspect="1"/>
          </p:cNvSpPr>
          <p:nvPr>
            <p:ph type="body" idx="30" hasCustomPrompt="1"/>
          </p:nvPr>
        </p:nvSpPr>
        <p:spPr>
          <a:xfrm>
            <a:off x="4286250" y="1637040"/>
            <a:ext cx="1727199" cy="435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600" b="1" baseline="0">
                <a:solidFill>
                  <a:schemeClr val="accent6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Subhead</a:t>
            </a:r>
          </a:p>
        </p:txBody>
      </p:sp>
      <p:sp>
        <p:nvSpPr>
          <p:cNvPr id="31" name="Picture Placeholder 5">
            <a:extLst>
              <a:ext uri="{FF2B5EF4-FFF2-40B4-BE49-F238E27FC236}">
                <a16:creationId xmlns:a16="http://schemas.microsoft.com/office/drawing/2014/main" id="{EBF22DA3-A49C-6440-A6F8-4BDC8A933B2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286251" y="2072640"/>
            <a:ext cx="1727538" cy="1991537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3A869F09-321E-4B40-A232-56F628E3867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286250" y="4105283"/>
            <a:ext cx="1727200" cy="22225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Optional caption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65975A82-7EB2-6E48-B38C-B5AEBD5D9A89}"/>
              </a:ext>
            </a:extLst>
          </p:cNvPr>
          <p:cNvSpPr>
            <a:spLocks noGrp="1" noChangeAspect="1"/>
          </p:cNvSpPr>
          <p:nvPr>
            <p:ph type="body" idx="33" hasCustomPrompt="1"/>
          </p:nvPr>
        </p:nvSpPr>
        <p:spPr>
          <a:xfrm>
            <a:off x="6175036" y="1637040"/>
            <a:ext cx="1727199" cy="435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600" b="1" baseline="0">
                <a:solidFill>
                  <a:schemeClr val="accent6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Subhead</a:t>
            </a:r>
          </a:p>
        </p:txBody>
      </p:sp>
      <p:sp>
        <p:nvSpPr>
          <p:cNvPr id="34" name="Picture Placeholder 5">
            <a:extLst>
              <a:ext uri="{FF2B5EF4-FFF2-40B4-BE49-F238E27FC236}">
                <a16:creationId xmlns:a16="http://schemas.microsoft.com/office/drawing/2014/main" id="{EBF22DA3-A49C-6440-A6F8-4BDC8A933B20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175037" y="2072640"/>
            <a:ext cx="1727538" cy="1991537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3A869F09-321E-4B40-A232-56F628E3867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75036" y="4105283"/>
            <a:ext cx="1727200" cy="22225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Optional caption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65975A82-7EB2-6E48-B38C-B5AEBD5D9A89}"/>
              </a:ext>
            </a:extLst>
          </p:cNvPr>
          <p:cNvSpPr>
            <a:spLocks noGrp="1" noChangeAspect="1"/>
          </p:cNvSpPr>
          <p:nvPr>
            <p:ph type="body" idx="36" hasCustomPrompt="1"/>
          </p:nvPr>
        </p:nvSpPr>
        <p:spPr>
          <a:xfrm>
            <a:off x="8058149" y="1637040"/>
            <a:ext cx="1727199" cy="435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600" b="1" baseline="0">
                <a:solidFill>
                  <a:schemeClr val="accent6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Subhead</a:t>
            </a:r>
          </a:p>
        </p:txBody>
      </p:sp>
      <p:sp>
        <p:nvSpPr>
          <p:cNvPr id="37" name="Picture Placeholder 5">
            <a:extLst>
              <a:ext uri="{FF2B5EF4-FFF2-40B4-BE49-F238E27FC236}">
                <a16:creationId xmlns:a16="http://schemas.microsoft.com/office/drawing/2014/main" id="{EBF22DA3-A49C-6440-A6F8-4BDC8A933B20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058150" y="2072640"/>
            <a:ext cx="1727538" cy="1991537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3A869F09-321E-4B40-A232-56F628E3867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58149" y="4105283"/>
            <a:ext cx="1727200" cy="22225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Optional caption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65975A82-7EB2-6E48-B38C-B5AEBD5D9A89}"/>
              </a:ext>
            </a:extLst>
          </p:cNvPr>
          <p:cNvSpPr>
            <a:spLocks noGrp="1" noChangeAspect="1"/>
          </p:cNvSpPr>
          <p:nvPr>
            <p:ph type="body" idx="39" hasCustomPrompt="1"/>
          </p:nvPr>
        </p:nvSpPr>
        <p:spPr>
          <a:xfrm>
            <a:off x="9948863" y="1637040"/>
            <a:ext cx="1727199" cy="435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600" b="1" baseline="0">
                <a:solidFill>
                  <a:schemeClr val="accent6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Subhead</a:t>
            </a:r>
          </a:p>
        </p:txBody>
      </p:sp>
      <p:sp>
        <p:nvSpPr>
          <p:cNvPr id="40" name="Picture Placeholder 5">
            <a:extLst>
              <a:ext uri="{FF2B5EF4-FFF2-40B4-BE49-F238E27FC236}">
                <a16:creationId xmlns:a16="http://schemas.microsoft.com/office/drawing/2014/main" id="{EBF22DA3-A49C-6440-A6F8-4BDC8A933B20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9948864" y="2072640"/>
            <a:ext cx="1727538" cy="1991537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3A869F09-321E-4B40-A232-56F628E3867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948863" y="4105283"/>
            <a:ext cx="1727200" cy="22225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Optional caption</a:t>
            </a:r>
          </a:p>
        </p:txBody>
      </p:sp>
    </p:spTree>
    <p:extLst>
      <p:ext uri="{BB962C8B-B14F-4D97-AF65-F5344CB8AC3E}">
        <p14:creationId xmlns:p14="http://schemas.microsoft.com/office/powerpoint/2010/main" val="2381793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White w/Gray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8"/>
          </p:nvPr>
        </p:nvSpPr>
        <p:spPr>
          <a:xfrm>
            <a:off x="515938" y="1431926"/>
            <a:ext cx="7380287" cy="487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7420B5-0C7D-8A40-916E-9DC1FF97152E}"/>
              </a:ext>
            </a:extLst>
          </p:cNvPr>
          <p:cNvSpPr/>
          <p:nvPr userDrawn="1"/>
        </p:nvSpPr>
        <p:spPr>
          <a:xfrm>
            <a:off x="0" y="6582427"/>
            <a:ext cx="12191999" cy="275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95453CEA-0594-AC4A-BD6E-7EB2750A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48863" y="6596798"/>
            <a:ext cx="1727201" cy="261201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3C85EFBF-591E-C04B-B78E-407F8CD2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063" y="6582426"/>
            <a:ext cx="515935" cy="27557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B425B684-C025-7A40-8525-E424A3D79E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899161"/>
            <a:ext cx="7377597" cy="23730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/>
              <a:t>Optional 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625D71-D389-4AAD-A767-6FB8822E9777}"/>
              </a:ext>
            </a:extLst>
          </p:cNvPr>
          <p:cNvSpPr txBox="1"/>
          <p:nvPr userDrawn="1"/>
        </p:nvSpPr>
        <p:spPr>
          <a:xfrm>
            <a:off x="515938" y="6596798"/>
            <a:ext cx="172719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b="0">
                <a:solidFill>
                  <a:schemeClr val="bg1"/>
                </a:solidFill>
              </a:rPr>
              <a:t>www.dlapiper.com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8" y="368300"/>
            <a:ext cx="7380366" cy="577153"/>
          </a:xfrm>
        </p:spPr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5C996B-0918-804B-BD4C-32A658B584F3}"/>
              </a:ext>
            </a:extLst>
          </p:cNvPr>
          <p:cNvSpPr/>
          <p:nvPr userDrawn="1"/>
        </p:nvSpPr>
        <p:spPr>
          <a:xfrm>
            <a:off x="8525690" y="0"/>
            <a:ext cx="3666309" cy="65818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m Ins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C03EBA-2624-CC44-BE10-049F6DF7D16D}"/>
              </a:ext>
            </a:extLst>
          </p:cNvPr>
          <p:cNvSpPr/>
          <p:nvPr userDrawn="1"/>
        </p:nvSpPr>
        <p:spPr>
          <a:xfrm>
            <a:off x="0" y="6582427"/>
            <a:ext cx="12191999" cy="275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B488E4-5E8A-7B4B-82AE-D89AE18204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48863" y="6582426"/>
            <a:ext cx="1727201" cy="2755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FD609-4A3F-DB41-BC12-36CA9622A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063" y="6582426"/>
            <a:ext cx="515935" cy="2755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01B967B4-A4A5-4E49-8E24-3D0268114DEC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515938" y="1379152"/>
            <a:ext cx="3600450" cy="3125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200" b="1">
                <a:solidFill>
                  <a:schemeClr val="accent6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Optional Subhead</a:t>
            </a:r>
          </a:p>
        </p:txBody>
      </p:sp>
      <p:sp>
        <p:nvSpPr>
          <p:cNvPr id="9" name="Media Placeholder 8">
            <a:extLst>
              <a:ext uri="{FF2B5EF4-FFF2-40B4-BE49-F238E27FC236}">
                <a16:creationId xmlns:a16="http://schemas.microsoft.com/office/drawing/2014/main" id="{3586BF4F-ECBA-DA41-A8F5-55F0BC9F1C92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4295776" y="1456408"/>
            <a:ext cx="7380288" cy="4102266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media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3CA4D8C-442E-FB42-8F3E-E451E540B5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68300"/>
            <a:ext cx="11160125" cy="416263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21F87D48-DB15-B446-8592-675A5648A4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899161"/>
            <a:ext cx="11160125" cy="23730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 dirty="0"/>
              <a:t>Optional Subtitle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32BC2D-7883-43E8-AE7E-0B7C8E2B772C}"/>
              </a:ext>
            </a:extLst>
          </p:cNvPr>
          <p:cNvSpPr txBox="1"/>
          <p:nvPr userDrawn="1"/>
        </p:nvSpPr>
        <p:spPr>
          <a:xfrm>
            <a:off x="515938" y="6596798"/>
            <a:ext cx="172719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www.dlapiper.com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55AFB-B7E1-E34D-8E64-9DF8E0FA6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87600" y="6582425"/>
            <a:ext cx="7416800" cy="2755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Content Placeholder 8"/>
          <p:cNvSpPr>
            <a:spLocks noGrp="1"/>
          </p:cNvSpPr>
          <p:nvPr>
            <p:ph sz="quarter" idx="19"/>
          </p:nvPr>
        </p:nvSpPr>
        <p:spPr>
          <a:xfrm>
            <a:off x="515939" y="1726616"/>
            <a:ext cx="3600450" cy="458210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4229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8"/>
          </p:nvPr>
        </p:nvSpPr>
        <p:spPr>
          <a:xfrm>
            <a:off x="515938" y="1882172"/>
            <a:ext cx="7380287" cy="1781666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7420B5-0C7D-8A40-916E-9DC1FF97152E}"/>
              </a:ext>
            </a:extLst>
          </p:cNvPr>
          <p:cNvSpPr/>
          <p:nvPr userDrawn="1"/>
        </p:nvSpPr>
        <p:spPr>
          <a:xfrm>
            <a:off x="0" y="6582427"/>
            <a:ext cx="12191999" cy="275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95453CEA-0594-AC4A-BD6E-7EB2750A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48863" y="6596798"/>
            <a:ext cx="1727201" cy="261201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3C85EFBF-591E-C04B-B78E-407F8CD2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063" y="6582426"/>
            <a:ext cx="515935" cy="27557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B425B684-C025-7A40-8525-E424A3D79E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899161"/>
            <a:ext cx="7377597" cy="23730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 dirty="0"/>
              <a:t>Optional 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625D71-D389-4AAD-A767-6FB8822E9777}"/>
              </a:ext>
            </a:extLst>
          </p:cNvPr>
          <p:cNvSpPr txBox="1"/>
          <p:nvPr userDrawn="1"/>
        </p:nvSpPr>
        <p:spPr>
          <a:xfrm>
            <a:off x="515938" y="6596798"/>
            <a:ext cx="172719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www.dlapiper.com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8" y="368300"/>
            <a:ext cx="7380366" cy="577153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5C996B-0918-804B-BD4C-32A658B584F3}"/>
              </a:ext>
            </a:extLst>
          </p:cNvPr>
          <p:cNvSpPr/>
          <p:nvPr userDrawn="1"/>
        </p:nvSpPr>
        <p:spPr>
          <a:xfrm>
            <a:off x="8058150" y="0"/>
            <a:ext cx="4133849" cy="6581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CEF10358-DE3B-1C41-B905-26A91041C34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308657" y="1292247"/>
            <a:ext cx="3603626" cy="2371591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E503EE10-EC69-8441-89CD-18D4329ECC6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308656" y="3937329"/>
            <a:ext cx="3603626" cy="2371396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5975A82-7EB2-6E48-B38C-B5AEBD5D9A89}"/>
              </a:ext>
            </a:extLst>
          </p:cNvPr>
          <p:cNvSpPr>
            <a:spLocks noGrp="1" noChangeAspect="1"/>
          </p:cNvSpPr>
          <p:nvPr>
            <p:ph type="body" idx="1" hasCustomPrompt="1"/>
          </p:nvPr>
        </p:nvSpPr>
        <p:spPr>
          <a:xfrm>
            <a:off x="515938" y="1432200"/>
            <a:ext cx="7377597" cy="435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200" b="1" baseline="0">
                <a:solidFill>
                  <a:schemeClr val="accent6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Subhead</a:t>
            </a:r>
          </a:p>
        </p:txBody>
      </p:sp>
      <p:sp>
        <p:nvSpPr>
          <p:cNvPr id="19" name="Content Placeholder 8"/>
          <p:cNvSpPr>
            <a:spLocks noGrp="1"/>
          </p:cNvSpPr>
          <p:nvPr>
            <p:ph sz="quarter" idx="24"/>
          </p:nvPr>
        </p:nvSpPr>
        <p:spPr>
          <a:xfrm>
            <a:off x="515938" y="4527059"/>
            <a:ext cx="7380287" cy="1781666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5975A82-7EB2-6E48-B38C-B5AEBD5D9A89}"/>
              </a:ext>
            </a:extLst>
          </p:cNvPr>
          <p:cNvSpPr>
            <a:spLocks noGrp="1" noChangeAspect="1"/>
          </p:cNvSpPr>
          <p:nvPr>
            <p:ph type="body" idx="25" hasCustomPrompt="1"/>
          </p:nvPr>
        </p:nvSpPr>
        <p:spPr>
          <a:xfrm>
            <a:off x="515938" y="4077087"/>
            <a:ext cx="7377597" cy="435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200" b="1" baseline="0">
                <a:solidFill>
                  <a:schemeClr val="accent6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31612759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8"/>
          </p:nvPr>
        </p:nvSpPr>
        <p:spPr>
          <a:xfrm>
            <a:off x="515939" y="1882171"/>
            <a:ext cx="5206682" cy="4426554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7420B5-0C7D-8A40-916E-9DC1FF97152E}"/>
              </a:ext>
            </a:extLst>
          </p:cNvPr>
          <p:cNvSpPr/>
          <p:nvPr userDrawn="1"/>
        </p:nvSpPr>
        <p:spPr>
          <a:xfrm>
            <a:off x="0" y="6582427"/>
            <a:ext cx="12191999" cy="275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975A82-7EB2-6E48-B38C-B5AEBD5D9A89}"/>
              </a:ext>
            </a:extLst>
          </p:cNvPr>
          <p:cNvSpPr>
            <a:spLocks noGrp="1" noChangeAspect="1"/>
          </p:cNvSpPr>
          <p:nvPr>
            <p:ph type="body" idx="1" hasCustomPrompt="1"/>
          </p:nvPr>
        </p:nvSpPr>
        <p:spPr>
          <a:xfrm>
            <a:off x="515938" y="1432200"/>
            <a:ext cx="5202444" cy="435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200" b="1" baseline="0">
                <a:solidFill>
                  <a:schemeClr val="accent6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Subhead</a:t>
            </a:r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95453CEA-0594-AC4A-BD6E-7EB2750A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48863" y="6596798"/>
            <a:ext cx="1727201" cy="261201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3C85EFBF-591E-C04B-B78E-407F8CD2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063" y="6582426"/>
            <a:ext cx="515935" cy="27557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B425B684-C025-7A40-8525-E424A3D79E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899161"/>
            <a:ext cx="5202445" cy="23730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 dirty="0"/>
              <a:t>Optional 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625D71-D389-4AAD-A767-6FB8822E9777}"/>
              </a:ext>
            </a:extLst>
          </p:cNvPr>
          <p:cNvSpPr txBox="1"/>
          <p:nvPr userDrawn="1"/>
        </p:nvSpPr>
        <p:spPr>
          <a:xfrm>
            <a:off x="515938" y="6596798"/>
            <a:ext cx="172719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www.dlapiper.com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8" y="368300"/>
            <a:ext cx="5206806" cy="577153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5C996B-0918-804B-BD4C-32A658B584F3}"/>
              </a:ext>
            </a:extLst>
          </p:cNvPr>
          <p:cNvSpPr/>
          <p:nvPr userDrawn="1"/>
        </p:nvSpPr>
        <p:spPr>
          <a:xfrm>
            <a:off x="6096000" y="0"/>
            <a:ext cx="6095999" cy="6581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3" name="Content Placeholder 8"/>
          <p:cNvSpPr>
            <a:spLocks noGrp="1"/>
          </p:cNvSpPr>
          <p:nvPr>
            <p:ph sz="quarter" idx="19"/>
          </p:nvPr>
        </p:nvSpPr>
        <p:spPr>
          <a:xfrm>
            <a:off x="6477194" y="1882171"/>
            <a:ext cx="5198745" cy="4426554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5975A82-7EB2-6E48-B38C-B5AEBD5D9A89}"/>
              </a:ext>
            </a:extLst>
          </p:cNvPr>
          <p:cNvSpPr>
            <a:spLocks noGrp="1" noChangeAspect="1"/>
          </p:cNvSpPr>
          <p:nvPr>
            <p:ph type="body" idx="20" hasCustomPrompt="1"/>
          </p:nvPr>
        </p:nvSpPr>
        <p:spPr>
          <a:xfrm>
            <a:off x="6469257" y="1432200"/>
            <a:ext cx="5202444" cy="435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200" b="1" baseline="0">
                <a:solidFill>
                  <a:schemeClr val="accent6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Subhead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B425B684-C025-7A40-8525-E424A3D79E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69257" y="899161"/>
            <a:ext cx="5202445" cy="23730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 dirty="0"/>
              <a:t>Optional Subtitle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469257" y="398780"/>
            <a:ext cx="5207000" cy="577850"/>
          </a:xfrm>
        </p:spPr>
        <p:txBody>
          <a:bodyPr tIns="155448" anchor="t" anchorCtr="0"/>
          <a:lstStyle>
            <a:lvl1pPr marL="0" indent="0">
              <a:buNone/>
              <a:defRPr sz="3600"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225425" indent="0">
              <a:buNone/>
              <a:defRPr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defRPr>
            </a:lvl2pPr>
            <a:lvl3pPr marL="457200" indent="0">
              <a:buNone/>
              <a:defRPr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defRPr>
            </a:lvl3pPr>
            <a:lvl4pPr marL="687387" indent="0">
              <a:buNone/>
              <a:defRPr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defRPr>
            </a:lvl4pPr>
            <a:lvl5pPr marL="919163" indent="0">
              <a:buNone/>
              <a:defRPr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5379113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D7420B5-0C7D-8A40-916E-9DC1FF97152E}"/>
              </a:ext>
            </a:extLst>
          </p:cNvPr>
          <p:cNvSpPr/>
          <p:nvPr userDrawn="1"/>
        </p:nvSpPr>
        <p:spPr>
          <a:xfrm>
            <a:off x="0" y="6582427"/>
            <a:ext cx="12191999" cy="275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95453CEA-0594-AC4A-BD6E-7EB2750A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48863" y="6596798"/>
            <a:ext cx="1727201" cy="261201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3C85EFBF-591E-C04B-B78E-407F8CD2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063" y="6582426"/>
            <a:ext cx="515935" cy="27557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B425B684-C025-7A40-8525-E424A3D79E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899161"/>
            <a:ext cx="5202445" cy="23730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 dirty="0"/>
              <a:t>Optional 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625D71-D389-4AAD-A767-6FB8822E9777}"/>
              </a:ext>
            </a:extLst>
          </p:cNvPr>
          <p:cNvSpPr txBox="1"/>
          <p:nvPr userDrawn="1"/>
        </p:nvSpPr>
        <p:spPr>
          <a:xfrm>
            <a:off x="515938" y="6596798"/>
            <a:ext cx="172719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www.dlapiper.com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8" y="368300"/>
            <a:ext cx="5206806" cy="577153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5C996B-0918-804B-BD4C-32A658B584F3}"/>
              </a:ext>
            </a:extLst>
          </p:cNvPr>
          <p:cNvSpPr/>
          <p:nvPr userDrawn="1"/>
        </p:nvSpPr>
        <p:spPr>
          <a:xfrm>
            <a:off x="6096000" y="0"/>
            <a:ext cx="6095999" cy="6581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B425B684-C025-7A40-8525-E424A3D79E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69257" y="899161"/>
            <a:ext cx="5202445" cy="23730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 dirty="0"/>
              <a:t>Optional Subtitle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7EBFAC4-DC05-1441-BF3C-861FA1725B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69257" y="398780"/>
            <a:ext cx="5207000" cy="577850"/>
          </a:xfrm>
        </p:spPr>
        <p:txBody>
          <a:bodyPr tIns="155448" anchor="t" anchorCtr="0"/>
          <a:lstStyle>
            <a:lvl1pPr marL="0" indent="0">
              <a:buNone/>
              <a:defRPr sz="3600"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225425" indent="0">
              <a:buNone/>
              <a:defRPr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defRPr>
            </a:lvl2pPr>
            <a:lvl3pPr marL="457200" indent="0">
              <a:buNone/>
              <a:defRPr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defRPr>
            </a:lvl3pPr>
            <a:lvl4pPr marL="687387" indent="0">
              <a:buNone/>
              <a:defRPr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defRPr>
            </a:lvl4pPr>
            <a:lvl5pPr marL="919163" indent="0">
              <a:buNone/>
              <a:defRPr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06065211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8"/>
          </p:nvPr>
        </p:nvSpPr>
        <p:spPr>
          <a:xfrm>
            <a:off x="515935" y="4289456"/>
            <a:ext cx="5206686" cy="201926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7420B5-0C7D-8A40-916E-9DC1FF97152E}"/>
              </a:ext>
            </a:extLst>
          </p:cNvPr>
          <p:cNvSpPr/>
          <p:nvPr userDrawn="1"/>
        </p:nvSpPr>
        <p:spPr>
          <a:xfrm>
            <a:off x="0" y="6582427"/>
            <a:ext cx="12191999" cy="275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95453CEA-0594-AC4A-BD6E-7EB2750A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48863" y="6596798"/>
            <a:ext cx="1727201" cy="261201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3C85EFBF-591E-C04B-B78E-407F8CD2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063" y="6582426"/>
            <a:ext cx="515935" cy="27557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B425B684-C025-7A40-8525-E424A3D79E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3831035"/>
            <a:ext cx="5202445" cy="23730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 dirty="0"/>
              <a:t>Optional 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625D71-D389-4AAD-A767-6FB8822E9777}"/>
              </a:ext>
            </a:extLst>
          </p:cNvPr>
          <p:cNvSpPr txBox="1"/>
          <p:nvPr userDrawn="1"/>
        </p:nvSpPr>
        <p:spPr>
          <a:xfrm>
            <a:off x="515938" y="6596798"/>
            <a:ext cx="172719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www.dlapiper.com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8" y="3307049"/>
            <a:ext cx="5206806" cy="570278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Content Placeholder 8"/>
          <p:cNvSpPr>
            <a:spLocks noGrp="1"/>
          </p:cNvSpPr>
          <p:nvPr>
            <p:ph sz="quarter" idx="19"/>
          </p:nvPr>
        </p:nvSpPr>
        <p:spPr>
          <a:xfrm>
            <a:off x="6477194" y="4289456"/>
            <a:ext cx="5198745" cy="2019269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B425B684-C025-7A40-8525-E424A3D79E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69257" y="3831035"/>
            <a:ext cx="5202445" cy="23730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 dirty="0"/>
              <a:t>Optional Subtitle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CEF10358-DE3B-1C41-B905-26A91041C34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6096000" cy="3116033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CEF10358-DE3B-1C41-B905-26A91041C34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5998" y="0"/>
            <a:ext cx="6096000" cy="3116033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5998" y="0"/>
            <a:ext cx="0" cy="658242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1C24C823-2B6F-1243-A14A-AF8B8CA8C28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69257" y="3312125"/>
            <a:ext cx="5207000" cy="577850"/>
          </a:xfrm>
        </p:spPr>
        <p:txBody>
          <a:bodyPr tIns="155448" anchor="t" anchorCtr="0"/>
          <a:lstStyle>
            <a:lvl1pPr marL="0" indent="0">
              <a:buNone/>
              <a:defRPr sz="360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225425" indent="0">
              <a:buNone/>
              <a:defRPr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defRPr>
            </a:lvl2pPr>
            <a:lvl3pPr marL="457200" indent="0">
              <a:buNone/>
              <a:defRPr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defRPr>
            </a:lvl3pPr>
            <a:lvl4pPr marL="687387" indent="0">
              <a:buNone/>
              <a:defRPr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defRPr>
            </a:lvl4pPr>
            <a:lvl5pPr marL="919163" indent="0">
              <a:buNone/>
              <a:defRPr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3665210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8"/>
          </p:nvPr>
        </p:nvSpPr>
        <p:spPr>
          <a:xfrm>
            <a:off x="515935" y="4472336"/>
            <a:ext cx="5206686" cy="183638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7420B5-0C7D-8A40-916E-9DC1FF97152E}"/>
              </a:ext>
            </a:extLst>
          </p:cNvPr>
          <p:cNvSpPr/>
          <p:nvPr userDrawn="1"/>
        </p:nvSpPr>
        <p:spPr>
          <a:xfrm>
            <a:off x="0" y="6582427"/>
            <a:ext cx="12191999" cy="275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95453CEA-0594-AC4A-BD6E-7EB2750A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48863" y="6596798"/>
            <a:ext cx="1727201" cy="261201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3C85EFBF-591E-C04B-B78E-407F8CD2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063" y="6582426"/>
            <a:ext cx="515935" cy="27557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B425B684-C025-7A40-8525-E424A3D79E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4013915"/>
            <a:ext cx="5202445" cy="23730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 dirty="0"/>
              <a:t>Optional 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625D71-D389-4AAD-A767-6FB8822E9777}"/>
              </a:ext>
            </a:extLst>
          </p:cNvPr>
          <p:cNvSpPr txBox="1"/>
          <p:nvPr userDrawn="1"/>
        </p:nvSpPr>
        <p:spPr>
          <a:xfrm>
            <a:off x="515938" y="6596798"/>
            <a:ext cx="172719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www.dlapiper.com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4" y="3489929"/>
            <a:ext cx="5206810" cy="570278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Content Placeholder 8"/>
          <p:cNvSpPr>
            <a:spLocks noGrp="1"/>
          </p:cNvSpPr>
          <p:nvPr>
            <p:ph sz="quarter" idx="19"/>
          </p:nvPr>
        </p:nvSpPr>
        <p:spPr>
          <a:xfrm>
            <a:off x="6477194" y="1327102"/>
            <a:ext cx="5198745" cy="2019269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B425B684-C025-7A40-8525-E424A3D79E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69257" y="868681"/>
            <a:ext cx="5202445" cy="23730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 dirty="0"/>
              <a:t>Optional Subtitle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CEF10358-DE3B-1C41-B905-26A91041C34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6096000" cy="32766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CEF10358-DE3B-1C41-B905-26A91041C34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5998" y="3276600"/>
            <a:ext cx="6096000" cy="3298641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5998" y="0"/>
            <a:ext cx="0" cy="658242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026CBC9B-50DD-B646-80D0-F5FAA5759DB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69257" y="398780"/>
            <a:ext cx="5207000" cy="577850"/>
          </a:xfrm>
        </p:spPr>
        <p:txBody>
          <a:bodyPr tIns="155448" anchor="t" anchorCtr="0"/>
          <a:lstStyle>
            <a:lvl1pPr marL="0" indent="0">
              <a:buNone/>
              <a:defRPr sz="360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225425" indent="0">
              <a:buNone/>
              <a:defRPr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defRPr>
            </a:lvl2pPr>
            <a:lvl3pPr marL="457200" indent="0">
              <a:buNone/>
              <a:defRPr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defRPr>
            </a:lvl3pPr>
            <a:lvl4pPr marL="687387" indent="0">
              <a:buNone/>
              <a:defRPr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defRPr>
            </a:lvl4pPr>
            <a:lvl5pPr marL="919163" indent="0">
              <a:buNone/>
              <a:defRPr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6052651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D7420B5-0C7D-8A40-916E-9DC1FF97152E}"/>
              </a:ext>
            </a:extLst>
          </p:cNvPr>
          <p:cNvSpPr/>
          <p:nvPr userDrawn="1"/>
        </p:nvSpPr>
        <p:spPr>
          <a:xfrm>
            <a:off x="0" y="6582427"/>
            <a:ext cx="12191999" cy="275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95453CEA-0594-AC4A-BD6E-7EB2750A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48863" y="6596797"/>
            <a:ext cx="1727201" cy="26120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3C85EFBF-591E-C04B-B78E-407F8CD2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063" y="6582426"/>
            <a:ext cx="515935" cy="27557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625D71-D389-4AAD-A767-6FB8822E9777}"/>
              </a:ext>
            </a:extLst>
          </p:cNvPr>
          <p:cNvSpPr txBox="1"/>
          <p:nvPr userDrawn="1"/>
        </p:nvSpPr>
        <p:spPr>
          <a:xfrm>
            <a:off x="515938" y="6596798"/>
            <a:ext cx="172719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www.dlapiper.com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1001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D7420B5-0C7D-8A40-916E-9DC1FF97152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28A888-D00A-714F-942B-CBD4BC821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29987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D7420B5-0C7D-8A40-916E-9DC1FF97152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879B44-18AC-2341-9FB3-6A4BB7813E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62542"/>
            <a:ext cx="730800" cy="42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4371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 bwMode="gray"/>
        <p:txBody>
          <a:bodyPr/>
          <a:lstStyle>
            <a:lvl1pPr>
              <a:defRPr baseline="0"/>
            </a:lvl1pPr>
            <a:lvl5pPr>
              <a:defRPr/>
            </a:lvl5pPr>
          </a:lstStyle>
          <a:p>
            <a:pPr lvl="0"/>
            <a:r>
              <a:rPr lang="en-GB" noProof="0" dirty="0"/>
              <a:t>&lt;Insert bullets or format text with the buttons on the ‘Firm Tools’ ribbon&gt;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  <a:p>
            <a:pPr lvl="7"/>
            <a:r>
              <a:rPr lang="en-US" noProof="0" dirty="0"/>
              <a:t>Eighth level</a:t>
            </a:r>
          </a:p>
          <a:p>
            <a:pPr lvl="8"/>
            <a:r>
              <a:rPr lang="en-US" noProof="0" dirty="0"/>
              <a:t>Ninth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658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D7420B5-0C7D-8A40-916E-9DC1FF97152E}"/>
              </a:ext>
            </a:extLst>
          </p:cNvPr>
          <p:cNvSpPr/>
          <p:nvPr userDrawn="1"/>
        </p:nvSpPr>
        <p:spPr>
          <a:xfrm>
            <a:off x="0" y="6582427"/>
            <a:ext cx="12191999" cy="275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95453CEA-0594-AC4A-BD6E-7EB2750A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48863" y="6596797"/>
            <a:ext cx="1727201" cy="26120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3C85EFBF-591E-C04B-B78E-407F8CD2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063" y="6582426"/>
            <a:ext cx="515935" cy="27557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B425B684-C025-7A40-8525-E424A3D79E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899161"/>
            <a:ext cx="11160125" cy="23730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/>
              <a:t>Optional 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625D71-D389-4AAD-A767-6FB8822E9777}"/>
              </a:ext>
            </a:extLst>
          </p:cNvPr>
          <p:cNvSpPr txBox="1"/>
          <p:nvPr userDrawn="1"/>
        </p:nvSpPr>
        <p:spPr>
          <a:xfrm>
            <a:off x="515938" y="6596798"/>
            <a:ext cx="172719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b="0">
                <a:solidFill>
                  <a:schemeClr val="bg1"/>
                </a:solidFill>
              </a:rPr>
              <a:t>www.dlapiper.com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E7029-03C2-4F70-B257-692B9A4A0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2079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E63CA-85EA-4FDC-89AE-D9E922578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2F8D085-F647-4B93-ABFE-A60DF5BA4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9F22-BB0D-478C-96A1-DEA0C22165ED}" type="datetime1">
              <a:rPr lang="en-GB" smtClean="0"/>
              <a:t>26/08/2025</a:t>
            </a:fld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5A68627-4DC8-4BBE-A1ED-416CE84C5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C0CB15F-A3D2-4FB6-9BA0-192E0CA06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54961-6E49-4C08-8D82-7D8E229DA5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09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5C996B-0918-804B-BD4C-32A658B584F3}"/>
              </a:ext>
            </a:extLst>
          </p:cNvPr>
          <p:cNvSpPr/>
          <p:nvPr userDrawn="1"/>
        </p:nvSpPr>
        <p:spPr>
          <a:xfrm>
            <a:off x="0" y="1432200"/>
            <a:ext cx="12192000" cy="51496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7420B5-0C7D-8A40-916E-9DC1FF97152E}"/>
              </a:ext>
            </a:extLst>
          </p:cNvPr>
          <p:cNvSpPr/>
          <p:nvPr userDrawn="1"/>
        </p:nvSpPr>
        <p:spPr>
          <a:xfrm>
            <a:off x="0" y="6582427"/>
            <a:ext cx="12191999" cy="275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95453CEA-0594-AC4A-BD6E-7EB2750A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48863" y="6582427"/>
            <a:ext cx="1727201" cy="27496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3C85EFBF-591E-C04B-B78E-407F8CD2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063" y="6582426"/>
            <a:ext cx="515935" cy="27557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B425B684-C025-7A40-8525-E424A3D79E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899161"/>
            <a:ext cx="11160125" cy="23730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/>
              <a:t>Optional 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625D71-D389-4AAD-A767-6FB8822E9777}"/>
              </a:ext>
            </a:extLst>
          </p:cNvPr>
          <p:cNvSpPr txBox="1"/>
          <p:nvPr userDrawn="1"/>
        </p:nvSpPr>
        <p:spPr>
          <a:xfrm>
            <a:off x="515938" y="6596798"/>
            <a:ext cx="172719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b="0">
                <a:solidFill>
                  <a:schemeClr val="bg1"/>
                </a:solidFill>
              </a:rPr>
              <a:t>www.dlapiper.com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Content Placeholder 8"/>
          <p:cNvSpPr>
            <a:spLocks noGrp="1"/>
          </p:cNvSpPr>
          <p:nvPr>
            <p:ph sz="quarter" idx="18"/>
          </p:nvPr>
        </p:nvSpPr>
        <p:spPr>
          <a:xfrm>
            <a:off x="515938" y="1797269"/>
            <a:ext cx="11160125" cy="4511456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66.xml"/><Relationship Id="rId39" Type="http://schemas.openxmlformats.org/officeDocument/2006/relationships/slideLayout" Target="../slideLayouts/slideLayout79.xml"/><Relationship Id="rId21" Type="http://schemas.openxmlformats.org/officeDocument/2006/relationships/slideLayout" Target="../slideLayouts/slideLayout61.xml"/><Relationship Id="rId34" Type="http://schemas.openxmlformats.org/officeDocument/2006/relationships/slideLayout" Target="../slideLayouts/slideLayout74.xml"/><Relationship Id="rId42" Type="http://schemas.openxmlformats.org/officeDocument/2006/relationships/theme" Target="../theme/theme2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29" Type="http://schemas.openxmlformats.org/officeDocument/2006/relationships/slideLayout" Target="../slideLayouts/slideLayout69.xml"/><Relationship Id="rId41" Type="http://schemas.openxmlformats.org/officeDocument/2006/relationships/slideLayout" Target="../slideLayouts/slideLayout81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72.xml"/><Relationship Id="rId37" Type="http://schemas.openxmlformats.org/officeDocument/2006/relationships/slideLayout" Target="../slideLayouts/slideLayout77.xml"/><Relationship Id="rId40" Type="http://schemas.openxmlformats.org/officeDocument/2006/relationships/slideLayout" Target="../slideLayouts/slideLayout80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28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31" Type="http://schemas.openxmlformats.org/officeDocument/2006/relationships/slideLayout" Target="../slideLayouts/slideLayout71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Relationship Id="rId27" Type="http://schemas.openxmlformats.org/officeDocument/2006/relationships/slideLayout" Target="../slideLayouts/slideLayout67.xml"/><Relationship Id="rId30" Type="http://schemas.openxmlformats.org/officeDocument/2006/relationships/slideLayout" Target="../slideLayouts/slideLayout70.xml"/><Relationship Id="rId35" Type="http://schemas.openxmlformats.org/officeDocument/2006/relationships/slideLayout" Target="../slideLayouts/slideLayout75.xml"/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73.xml"/><Relationship Id="rId38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B08A7-8085-8845-B707-4F97CCAD6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48864" y="6596797"/>
            <a:ext cx="1727200" cy="26059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D4C61-8619-194B-8CBC-6D26A1A8D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6064" y="6596797"/>
            <a:ext cx="515935" cy="26120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CB1DE175-AEB7-854B-A8AD-D98BDA536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9" y="368300"/>
            <a:ext cx="11160124" cy="57715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A36D4A1-2ACB-2340-90BD-5A606111D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431925"/>
            <a:ext cx="11160127" cy="4751593"/>
          </a:xfrm>
          <a:prstGeom prst="rect">
            <a:avLst/>
          </a:prstGeom>
        </p:spPr>
        <p:txBody>
          <a:bodyPr vert="horz" lIns="0" tIns="0" rIns="0" bIns="0" spcCol="13716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387600" y="6596798"/>
            <a:ext cx="7416800" cy="256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noFill/>
          <a:ln w="190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44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28" r:id="rId2"/>
    <p:sldLayoutId id="2147483663" r:id="rId3"/>
    <p:sldLayoutId id="2147483759" r:id="rId4"/>
    <p:sldLayoutId id="2147483760" r:id="rId5"/>
    <p:sldLayoutId id="2147483780" r:id="rId6"/>
    <p:sldLayoutId id="2147483782" r:id="rId7"/>
    <p:sldLayoutId id="2147483761" r:id="rId8"/>
    <p:sldLayoutId id="2147483766" r:id="rId9"/>
    <p:sldLayoutId id="2147483779" r:id="rId10"/>
    <p:sldLayoutId id="2147483762" r:id="rId11"/>
    <p:sldLayoutId id="2147483781" r:id="rId12"/>
    <p:sldLayoutId id="2147483765" r:id="rId13"/>
    <p:sldLayoutId id="2147483793" r:id="rId14"/>
    <p:sldLayoutId id="2147483738" r:id="rId15"/>
    <p:sldLayoutId id="2147483787" r:id="rId16"/>
    <p:sldLayoutId id="2147483799" r:id="rId17"/>
    <p:sldLayoutId id="2147483786" r:id="rId18"/>
    <p:sldLayoutId id="2147483769" r:id="rId19"/>
    <p:sldLayoutId id="2147483768" r:id="rId20"/>
    <p:sldLayoutId id="2147483796" r:id="rId21"/>
    <p:sldLayoutId id="2147483797" r:id="rId22"/>
    <p:sldLayoutId id="2147483771" r:id="rId23"/>
    <p:sldLayoutId id="2147483770" r:id="rId24"/>
    <p:sldLayoutId id="2147483775" r:id="rId25"/>
    <p:sldLayoutId id="2147483776" r:id="rId26"/>
    <p:sldLayoutId id="2147483777" r:id="rId27"/>
    <p:sldLayoutId id="2147483778" r:id="rId28"/>
    <p:sldLayoutId id="2147483695" r:id="rId29"/>
    <p:sldLayoutId id="2147483788" r:id="rId30"/>
    <p:sldLayoutId id="2147483789" r:id="rId31"/>
    <p:sldLayoutId id="2147483794" r:id="rId32"/>
    <p:sldLayoutId id="2147483790" r:id="rId33"/>
    <p:sldLayoutId id="2147483791" r:id="rId34"/>
    <p:sldLayoutId id="2147483795" r:id="rId35"/>
    <p:sldLayoutId id="2147483800" r:id="rId36"/>
    <p:sldLayoutId id="2147483801" r:id="rId37"/>
    <p:sldLayoutId id="2147483805" r:id="rId38"/>
    <p:sldLayoutId id="2147483806" r:id="rId39"/>
    <p:sldLayoutId id="2147483807" r:id="rId4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230188" indent="-230188" algn="l" defTabSz="914400" rtl="0" eaLnBrk="1" latinLnBrk="0" hangingPunct="1">
        <a:lnSpc>
          <a:spcPts val="2200"/>
        </a:lnSpc>
        <a:spcBef>
          <a:spcPts val="10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61963" indent="-236538" algn="l" defTabSz="914400" rtl="0" eaLnBrk="1" latinLnBrk="0" hangingPunct="1">
        <a:lnSpc>
          <a:spcPts val="2200"/>
        </a:lnSpc>
        <a:spcBef>
          <a:spcPts val="500"/>
        </a:spcBef>
        <a:buClr>
          <a:schemeClr val="bg2">
            <a:lumMod val="50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4213" indent="-227013" algn="l" defTabSz="914400" rtl="0" eaLnBrk="1" latinLnBrk="0" hangingPunct="1">
        <a:lnSpc>
          <a:spcPts val="22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7013" algn="l" defTabSz="914400" rtl="0" eaLnBrk="1" latinLnBrk="0" hangingPunct="1">
        <a:lnSpc>
          <a:spcPts val="2200"/>
        </a:lnSpc>
        <a:spcBef>
          <a:spcPts val="5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588" indent="-225425" algn="l" defTabSz="914400" rtl="0" eaLnBrk="1" latinLnBrk="0" hangingPunct="1">
        <a:lnSpc>
          <a:spcPts val="2200"/>
        </a:lnSpc>
        <a:spcBef>
          <a:spcPts val="5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381125" indent="-233363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606550" indent="-233363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22450" indent="-225425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98663" indent="-169863" algn="l" defTabSz="914400" rtl="0" eaLnBrk="1" latinLnBrk="0" hangingPunct="1">
        <a:lnSpc>
          <a:spcPct val="90000"/>
        </a:lnSpc>
        <a:spcBef>
          <a:spcPts val="5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88" userDrawn="1">
          <p15:clr>
            <a:srgbClr val="A4A3A4"/>
          </p15:clr>
        </p15:guide>
        <p15:guide id="3" orient="horz" pos="232">
          <p15:clr>
            <a:srgbClr val="F26B43"/>
          </p15:clr>
        </p15:guide>
        <p15:guide id="4" pos="325" userDrawn="1">
          <p15:clr>
            <a:srgbClr val="F26B43"/>
          </p15:clr>
        </p15:guide>
        <p15:guide id="5" pos="7355" userDrawn="1">
          <p15:clr>
            <a:srgbClr val="F26B43"/>
          </p15:clr>
        </p15:guide>
        <p15:guide id="6" pos="1414" userDrawn="1">
          <p15:clr>
            <a:srgbClr val="A4A3A4"/>
          </p15:clr>
        </p15:guide>
        <p15:guide id="7" pos="1512" userDrawn="1">
          <p15:clr>
            <a:srgbClr val="A4A3A4"/>
          </p15:clr>
        </p15:guide>
        <p15:guide id="10" pos="3790" userDrawn="1">
          <p15:clr>
            <a:srgbClr val="A4A3A4"/>
          </p15:clr>
        </p15:guide>
        <p15:guide id="11" pos="4978" userDrawn="1">
          <p15:clr>
            <a:srgbClr val="A4A3A4"/>
          </p15:clr>
        </p15:guide>
        <p15:guide id="12" pos="5076" userDrawn="1">
          <p15:clr>
            <a:srgbClr val="A4A3A4"/>
          </p15:clr>
        </p15:guide>
        <p15:guide id="13" pos="6168" userDrawn="1">
          <p15:clr>
            <a:srgbClr val="A4A3A4"/>
          </p15:clr>
        </p15:guide>
        <p15:guide id="14" pos="6266" userDrawn="1">
          <p15:clr>
            <a:srgbClr val="A4A3A4"/>
          </p15:clr>
        </p15:guide>
        <p15:guide id="15" pos="2602" userDrawn="1">
          <p15:clr>
            <a:srgbClr val="A4A3A4"/>
          </p15:clr>
        </p15:guide>
        <p15:guide id="16" pos="2700" userDrawn="1">
          <p15:clr>
            <a:srgbClr val="A4A3A4"/>
          </p15:clr>
        </p15:guide>
        <p15:guide id="17" orient="horz" pos="3974">
          <p15:clr>
            <a:srgbClr val="F26B43"/>
          </p15:clr>
        </p15:guide>
        <p15:guide id="18" orient="horz" pos="90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B08A7-8085-8845-B707-4F97CCAD6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48864" y="6596797"/>
            <a:ext cx="1727200" cy="26059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D4C61-8619-194B-8CBC-6D26A1A8D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6064" y="6596797"/>
            <a:ext cx="515935" cy="26120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CB1DE175-AEB7-854B-A8AD-D98BDA536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9" y="368300"/>
            <a:ext cx="11160124" cy="57715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A36D4A1-2ACB-2340-90BD-5A606111D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431925"/>
            <a:ext cx="11160127" cy="4751593"/>
          </a:xfrm>
          <a:prstGeom prst="rect">
            <a:avLst/>
          </a:prstGeom>
        </p:spPr>
        <p:txBody>
          <a:bodyPr vert="horz" lIns="0" tIns="0" rIns="0" bIns="0" spcCol="13716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387600" y="6596798"/>
            <a:ext cx="7416800" cy="256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noFill/>
          <a:ln w="190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02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  <p:sldLayoutId id="2147483826" r:id="rId18"/>
    <p:sldLayoutId id="2147483827" r:id="rId19"/>
    <p:sldLayoutId id="2147483828" r:id="rId20"/>
    <p:sldLayoutId id="2147483829" r:id="rId21"/>
    <p:sldLayoutId id="2147483830" r:id="rId22"/>
    <p:sldLayoutId id="2147483831" r:id="rId23"/>
    <p:sldLayoutId id="2147483832" r:id="rId24"/>
    <p:sldLayoutId id="2147483833" r:id="rId25"/>
    <p:sldLayoutId id="2147483834" r:id="rId26"/>
    <p:sldLayoutId id="2147483835" r:id="rId27"/>
    <p:sldLayoutId id="2147483836" r:id="rId28"/>
    <p:sldLayoutId id="2147483837" r:id="rId29"/>
    <p:sldLayoutId id="2147483838" r:id="rId30"/>
    <p:sldLayoutId id="2147483839" r:id="rId31"/>
    <p:sldLayoutId id="2147483840" r:id="rId32"/>
    <p:sldLayoutId id="2147483841" r:id="rId33"/>
    <p:sldLayoutId id="2147483842" r:id="rId34"/>
    <p:sldLayoutId id="2147483843" r:id="rId35"/>
    <p:sldLayoutId id="2147483844" r:id="rId36"/>
    <p:sldLayoutId id="2147483845" r:id="rId37"/>
    <p:sldLayoutId id="2147483846" r:id="rId38"/>
    <p:sldLayoutId id="2147483847" r:id="rId39"/>
    <p:sldLayoutId id="2147483848" r:id="rId40"/>
    <p:sldLayoutId id="2147483849" r:id="rId4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230188" indent="-230188" algn="l" defTabSz="914400" rtl="0" eaLnBrk="1" latinLnBrk="0" hangingPunct="1">
        <a:lnSpc>
          <a:spcPts val="2200"/>
        </a:lnSpc>
        <a:spcBef>
          <a:spcPts val="10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61963" indent="-236538" algn="l" defTabSz="914400" rtl="0" eaLnBrk="1" latinLnBrk="0" hangingPunct="1">
        <a:lnSpc>
          <a:spcPts val="2200"/>
        </a:lnSpc>
        <a:spcBef>
          <a:spcPts val="500"/>
        </a:spcBef>
        <a:buClr>
          <a:schemeClr val="bg2">
            <a:lumMod val="50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4213" indent="-227013" algn="l" defTabSz="914400" rtl="0" eaLnBrk="1" latinLnBrk="0" hangingPunct="1">
        <a:lnSpc>
          <a:spcPts val="22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7013" algn="l" defTabSz="914400" rtl="0" eaLnBrk="1" latinLnBrk="0" hangingPunct="1">
        <a:lnSpc>
          <a:spcPts val="2200"/>
        </a:lnSpc>
        <a:spcBef>
          <a:spcPts val="5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588" indent="-225425" algn="l" defTabSz="914400" rtl="0" eaLnBrk="1" latinLnBrk="0" hangingPunct="1">
        <a:lnSpc>
          <a:spcPts val="2200"/>
        </a:lnSpc>
        <a:spcBef>
          <a:spcPts val="5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381125" indent="-233363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606550" indent="-233363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22450" indent="-225425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98663" indent="-169863" algn="l" defTabSz="914400" rtl="0" eaLnBrk="1" latinLnBrk="0" hangingPunct="1">
        <a:lnSpc>
          <a:spcPct val="90000"/>
        </a:lnSpc>
        <a:spcBef>
          <a:spcPts val="5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88">
          <p15:clr>
            <a:srgbClr val="A4A3A4"/>
          </p15:clr>
        </p15:guide>
        <p15:guide id="3" orient="horz" pos="232">
          <p15:clr>
            <a:srgbClr val="F26B43"/>
          </p15:clr>
        </p15:guide>
        <p15:guide id="4" pos="325">
          <p15:clr>
            <a:srgbClr val="F26B43"/>
          </p15:clr>
        </p15:guide>
        <p15:guide id="5" pos="7355">
          <p15:clr>
            <a:srgbClr val="F26B43"/>
          </p15:clr>
        </p15:guide>
        <p15:guide id="6" pos="1414">
          <p15:clr>
            <a:srgbClr val="A4A3A4"/>
          </p15:clr>
        </p15:guide>
        <p15:guide id="7" pos="1512">
          <p15:clr>
            <a:srgbClr val="A4A3A4"/>
          </p15:clr>
        </p15:guide>
        <p15:guide id="10" pos="3790">
          <p15:clr>
            <a:srgbClr val="A4A3A4"/>
          </p15:clr>
        </p15:guide>
        <p15:guide id="11" pos="4978">
          <p15:clr>
            <a:srgbClr val="A4A3A4"/>
          </p15:clr>
        </p15:guide>
        <p15:guide id="12" pos="5076">
          <p15:clr>
            <a:srgbClr val="A4A3A4"/>
          </p15:clr>
        </p15:guide>
        <p15:guide id="13" pos="6168">
          <p15:clr>
            <a:srgbClr val="A4A3A4"/>
          </p15:clr>
        </p15:guide>
        <p15:guide id="14" pos="6266">
          <p15:clr>
            <a:srgbClr val="A4A3A4"/>
          </p15:clr>
        </p15:guide>
        <p15:guide id="15" pos="2602">
          <p15:clr>
            <a:srgbClr val="A4A3A4"/>
          </p15:clr>
        </p15:guide>
        <p15:guide id="16" pos="2700">
          <p15:clr>
            <a:srgbClr val="A4A3A4"/>
          </p15:clr>
        </p15:guide>
        <p15:guide id="17" orient="horz" pos="3974">
          <p15:clr>
            <a:srgbClr val="F26B43"/>
          </p15:clr>
        </p15:guide>
        <p15:guide id="18" orient="horz" pos="9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4" Type="http://schemas.openxmlformats.org/officeDocument/2006/relationships/hyperlink" Target="https://transition.fcc.gov/oet/spectrum/table/fcctable.pd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esdis.noaa.gov/about/regulatory-affairs/licensing/forms-references-workshops" TargetMode="Externa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E7D6C9-80DF-4217-9C14-F71DF89C27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21408" y="5862187"/>
            <a:ext cx="7507223" cy="525135"/>
          </a:xfrm>
        </p:spPr>
        <p:txBody>
          <a:bodyPr wrap="square">
            <a:normAutofit fontScale="77500" lnSpcReduction="20000"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ITU – ITTLLDC Seminar 2025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Ulaanbaatar, Mongolia, August 2025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B738BCA-6EEA-E3B2-FD9E-ACDFA51D5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National Satellite Regulatory Program</a:t>
            </a:r>
          </a:p>
        </p:txBody>
      </p:sp>
    </p:spTree>
    <p:extLst>
      <p:ext uri="{BB962C8B-B14F-4D97-AF65-F5344CB8AC3E}">
        <p14:creationId xmlns:p14="http://schemas.microsoft.com/office/powerpoint/2010/main" val="2237197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33349" y="4704807"/>
            <a:ext cx="5500681" cy="435600"/>
          </a:xfrm>
          <a:prstGeom prst="rect">
            <a:avLst/>
          </a:prstGeom>
        </p:spPr>
        <p:txBody>
          <a:bodyPr vert="horz" lIns="0" tIns="0" rIns="0" bIns="0" spcCol="137160" rtlCol="0" anchor="t" anchorCtr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500" b="1" i="1" kern="1200" baseline="0" dirty="0">
                <a:solidFill>
                  <a:schemeClr val="accent6"/>
                </a:solidFill>
                <a:latin typeface="Cambria" panose="02040503050406030204" pitchFamily="18" charset="0"/>
                <a:ea typeface="+mn-ea"/>
                <a:cs typeface="+mn-cs"/>
              </a:rPr>
              <a:t>(Image Credit:  National Telecommunications and Information Administration)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1500" b="1" kern="1200" baseline="0" dirty="0">
              <a:solidFill>
                <a:schemeClr val="accent6"/>
              </a:solidFill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676063" y="6582426"/>
            <a:ext cx="515935" cy="275573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|  </a:t>
            </a:r>
            <a:fld id="{6967D197-2218-4700-B211-63EF06F51A7E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515938" y="368300"/>
            <a:ext cx="5504825" cy="577153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kern="1200">
                <a:latin typeface="Cambria" panose="02040503050406030204" pitchFamily="18" charset="0"/>
                <a:ea typeface="+mj-ea"/>
                <a:cs typeface="+mj-cs"/>
              </a:rPr>
              <a:t>Spectrum Selection</a:t>
            </a:r>
          </a:p>
        </p:txBody>
      </p:sp>
      <p:pic>
        <p:nvPicPr>
          <p:cNvPr id="7" name="Content Placeholder 25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286331" y="2181128"/>
            <a:ext cx="5647699" cy="224496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ontent Placeholder 3"/>
          <p:cNvSpPr txBox="1">
            <a:spLocks/>
          </p:cNvSpPr>
          <p:nvPr/>
        </p:nvSpPr>
        <p:spPr>
          <a:xfrm>
            <a:off x="515938" y="1463071"/>
            <a:ext cx="5500687" cy="4426554"/>
          </a:xfrm>
          <a:prstGeom prst="rect">
            <a:avLst/>
          </a:prstGeom>
        </p:spPr>
        <p:txBody>
          <a:bodyPr vert="horz" lIns="0" tIns="0" rIns="0" bIns="0" spcCol="137160" rtlCol="0" anchorCtr="0">
            <a:normAutofit fontScale="92500" lnSpcReduction="10000"/>
          </a:bodyPr>
          <a:lstStyle>
            <a:lvl1pPr marL="270000" indent="-270000" algn="l" defTabSz="914400" rtl="0" eaLnBrk="1" latinLnBrk="0" hangingPunct="1">
              <a:spcAft>
                <a:spcPts val="9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b="0" i="0" u="none" kern="1200" cap="none">
                <a:solidFill>
                  <a:srgbClr val="4D4D4D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spcAft>
                <a:spcPts val="900"/>
              </a:spcAft>
              <a:buClr>
                <a:schemeClr val="accent1"/>
              </a:buClr>
              <a:buSzPct val="100000"/>
              <a:buFont typeface="Georgia" panose="02040502050405020303" pitchFamily="18" charset="0"/>
              <a:buChar char="–"/>
              <a:defRPr sz="1600" b="0" i="0" u="none" kern="1200" cap="none">
                <a:solidFill>
                  <a:srgbClr val="4D4D4D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spcAft>
                <a:spcPts val="900"/>
              </a:spcAft>
              <a:buClr>
                <a:schemeClr val="accent1"/>
              </a:buClr>
              <a:buSzPct val="100000"/>
              <a:buFont typeface="Georgia" panose="02040502050405020303" pitchFamily="18" charset="0"/>
              <a:buChar char="–"/>
              <a:defRPr sz="1600" b="0" i="0" u="none" kern="1200" cap="none">
                <a:solidFill>
                  <a:srgbClr val="4D4D4D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lvl3pPr>
            <a:lvl4pPr marL="1080000" indent="-270000" algn="l" defTabSz="914400" rtl="0" eaLnBrk="1" latinLnBrk="0" hangingPunct="1">
              <a:spcAft>
                <a:spcPts val="900"/>
              </a:spcAft>
              <a:buClr>
                <a:schemeClr val="accent1"/>
              </a:buClr>
              <a:buSzPct val="100000"/>
              <a:buFont typeface="Georgia" panose="02040502050405020303" pitchFamily="18" charset="0"/>
              <a:buChar char="–"/>
              <a:tabLst/>
              <a:defRPr sz="1600" b="0" i="0" u="none" kern="1200" cap="none">
                <a:solidFill>
                  <a:srgbClr val="4D4D4D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spcAft>
                <a:spcPts val="900"/>
              </a:spcAft>
              <a:buClr>
                <a:schemeClr val="accent1"/>
              </a:buClr>
              <a:buSzPct val="100000"/>
              <a:buFont typeface="Georgia" panose="02040502050405020303" pitchFamily="18" charset="0"/>
              <a:buChar char="–"/>
              <a:tabLst/>
              <a:defRPr sz="1600" b="0" i="0" u="none" kern="1200" cap="none">
                <a:solidFill>
                  <a:srgbClr val="4D4D4D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lvl5pPr>
            <a:lvl6pPr marL="2496429" indent="-228571" algn="l" defTabSz="914400" rtl="0" eaLnBrk="1" latinLnBrk="0" hangingPunct="1">
              <a:buClr>
                <a:schemeClr val="tx1"/>
              </a:buClr>
              <a:buSzPct val="100000"/>
              <a:buFont typeface="Arial" pitchFamily="34" charset="0"/>
              <a:buChar char="•"/>
              <a:defRPr sz="2000" b="0" i="0" u="none" kern="1200" cap="none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spcBef>
                <a:spcPts val="1000"/>
              </a:spcBef>
              <a:spcAft>
                <a:spcPts val="0"/>
              </a:spcAft>
              <a:buClrTx/>
              <a:defRPr/>
            </a:pPr>
            <a:r>
              <a:rPr lang="en-US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International and Domestic Table of Frequency Allocations</a:t>
            </a:r>
            <a:endParaRPr lang="en-US" kern="1200" baseline="0" dirty="0">
              <a:solidFill>
                <a:schemeClr val="accent6"/>
              </a:solidFill>
              <a:latin typeface="+mn-lt"/>
              <a:ea typeface="+mn-ea"/>
              <a:cs typeface="+mn-cs"/>
            </a:endParaRPr>
          </a:p>
          <a:p>
            <a:pPr marL="230188" indent="-230188">
              <a:spcBef>
                <a:spcPts val="1000"/>
              </a:spcBef>
              <a:spcAft>
                <a:spcPts val="0"/>
              </a:spcAft>
              <a:buClrTx/>
              <a:defRPr/>
            </a:pPr>
            <a:r>
              <a:rPr lang="en-US" baseline="0" dirty="0">
                <a:solidFill>
                  <a:schemeClr val="tx1"/>
                </a:solidFill>
              </a:rPr>
              <a:t>Service Allocations</a:t>
            </a:r>
          </a:p>
          <a:p>
            <a:pPr marL="500188" lvl="2" indent="-230188"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2000" baseline="0" dirty="0">
                <a:solidFill>
                  <a:schemeClr val="tx1"/>
                </a:solidFill>
              </a:rPr>
              <a:t>Radionavigation-Satellite Services (RNSS)</a:t>
            </a:r>
          </a:p>
          <a:p>
            <a:pPr marL="500188" lvl="2" indent="-230188"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2000" baseline="0" dirty="0">
                <a:solidFill>
                  <a:schemeClr val="tx1"/>
                </a:solidFill>
              </a:rPr>
              <a:t>Fixed-Satellite Service (FSS)</a:t>
            </a:r>
          </a:p>
          <a:p>
            <a:pPr marL="500188" lvl="2" indent="-230188"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2000" baseline="0" dirty="0">
                <a:solidFill>
                  <a:schemeClr val="tx1"/>
                </a:solidFill>
              </a:rPr>
              <a:t>Earth Exploration-Satellite Service (EESS) </a:t>
            </a:r>
          </a:p>
          <a:p>
            <a:pPr marL="500188" lvl="2" indent="-230188"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2000" baseline="0" dirty="0">
                <a:solidFill>
                  <a:schemeClr val="tx1"/>
                </a:solidFill>
              </a:rPr>
              <a:t>Space Operations (Space Ops)</a:t>
            </a:r>
          </a:p>
          <a:p>
            <a:pPr marL="500188" lvl="2" indent="-230188"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2000" baseline="0" dirty="0">
                <a:solidFill>
                  <a:schemeClr val="tx1"/>
                </a:solidFill>
              </a:rPr>
              <a:t>Space Research </a:t>
            </a:r>
          </a:p>
          <a:p>
            <a:pPr marL="230188" lvl="1" indent="-230188"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</a:rPr>
              <a:t>Spectrum Coordination</a:t>
            </a:r>
          </a:p>
          <a:p>
            <a:pPr marL="500188" lvl="2" indent="-230188"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</a:rPr>
              <a:t>Coordination with federal spectrum managers for use of shared federal and non-federal spectrum </a:t>
            </a:r>
          </a:p>
          <a:p>
            <a:pPr marL="230188" lvl="1" indent="-230188"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endParaRPr lang="en-US" sz="2000" baseline="0" dirty="0">
              <a:solidFill>
                <a:schemeClr val="tx1"/>
              </a:solidFill>
            </a:endParaRPr>
          </a:p>
          <a:p>
            <a:pPr marL="230188" indent="-230188">
              <a:spcBef>
                <a:spcPts val="1000"/>
              </a:spcBef>
              <a:spcAft>
                <a:spcPts val="0"/>
              </a:spcAft>
              <a:buClrTx/>
              <a:defRPr/>
            </a:pPr>
            <a:endParaRPr lang="en-US" b="1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958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C5D87A-4F50-F7FB-59A4-C11732DA19E6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spacecraft must be entered into the United Nations Register of Objects Launched into Outer Space.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Outer Space Treaty Article VI – “The activities of non-governmental entities in outer space, including the moon and other celestial bodies, shall require authorization and continuing supervision by the appropriate State Party to the Treaty.”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D461D0-D81D-448B-CF66-8177AFA994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Space Object Registration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0FD8B8-BC28-75AC-8CD2-14854B2C6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91D4C-BB8F-AE46-BE73-C616F30BBC5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45C041-0D37-8A81-3A37-E752B7831C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 Department of State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7245F46-C65B-E0F6-B781-4D1125E02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FCC International Aspects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964F347-5A15-B32C-B657-A3AA43997C55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Advance Publication Information (API) and/or Coordination Request (CR) information is submitted by the FCC to the ITU.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Satellite operators (through their licensing administration) address coordination letters received via the ITU process.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3FB5906-2D23-9CF5-1BA3-1FED4370D569}"/>
              </a:ext>
            </a:extLst>
          </p:cNvPr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r>
              <a:rPr lang="en-US" dirty="0"/>
              <a:t>API / CR Filings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8CE9727-FBDC-4E1E-54EC-8500C3E2142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International Telecommunications Union </a:t>
            </a:r>
          </a:p>
        </p:txBody>
      </p:sp>
    </p:spTree>
    <p:extLst>
      <p:ext uri="{BB962C8B-B14F-4D97-AF65-F5344CB8AC3E}">
        <p14:creationId xmlns:p14="http://schemas.microsoft.com/office/powerpoint/2010/main" val="4048849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F14C11-2EE1-3FF9-3063-99B55C5B5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CC26C04-71F5-F6F5-7C90-E3A58F3ED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271" y="928687"/>
            <a:ext cx="3264692" cy="1428751"/>
          </a:xfrm>
        </p:spPr>
        <p:txBody>
          <a:bodyPr/>
          <a:lstStyle/>
          <a:p>
            <a:r>
              <a:rPr lang="en-US" b="1" dirty="0"/>
              <a:t>NOAA.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77444D-4301-B167-97F2-1C33162F4B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591D4C-BB8F-AE46-BE73-C616F30BBC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512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15939" y="368300"/>
            <a:ext cx="11160124" cy="577153"/>
          </a:xfrm>
        </p:spPr>
        <p:txBody>
          <a:bodyPr anchor="t">
            <a:normAutofit/>
          </a:bodyPr>
          <a:lstStyle/>
          <a:p>
            <a:r>
              <a:rPr lang="en-US" sz="3600"/>
              <a:t>NOAA Satellite License Application</a:t>
            </a:r>
            <a:endParaRPr lang="en-US"/>
          </a:p>
        </p:txBody>
      </p:sp>
      <p:graphicFrame>
        <p:nvGraphicFramePr>
          <p:cNvPr id="31" name="Content Placeholder 3">
            <a:extLst>
              <a:ext uri="{FF2B5EF4-FFF2-40B4-BE49-F238E27FC236}">
                <a16:creationId xmlns:a16="http://schemas.microsoft.com/office/drawing/2014/main" id="{406A37A5-635E-9FEA-875A-D8C2C23A51C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5369358"/>
              </p:ext>
            </p:extLst>
          </p:nvPr>
        </p:nvGraphicFramePr>
        <p:xfrm>
          <a:off x="515938" y="1431925"/>
          <a:ext cx="11160127" cy="4751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lide Number Placeholder 2" hidden="1"/>
          <p:cNvSpPr>
            <a:spLocks noGrp="1"/>
          </p:cNvSpPr>
          <p:nvPr>
            <p:ph type="sldNum" sz="quarter" idx="4294967295"/>
          </p:nvPr>
        </p:nvSpPr>
        <p:spPr>
          <a:xfrm>
            <a:off x="11691406" y="6461969"/>
            <a:ext cx="284693" cy="25654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>
                <a:solidFill>
                  <a:srgbClr val="58A618"/>
                </a:solidFill>
              </a:rPr>
              <a:t>|  </a:t>
            </a:r>
            <a:fld id="{6967D197-2218-4700-B211-63EF06F51A7E}" type="slidenum">
              <a:rPr lang="en-GB" smtClean="0">
                <a:solidFill>
                  <a:srgbClr val="58A618"/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GB">
              <a:solidFill>
                <a:srgbClr val="58A618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E661664-C0E3-9997-CE27-B7FC05E73547}"/>
              </a:ext>
            </a:extLst>
          </p:cNvPr>
          <p:cNvGrpSpPr/>
          <p:nvPr/>
        </p:nvGrpSpPr>
        <p:grpSpPr>
          <a:xfrm>
            <a:off x="6451245" y="5426075"/>
            <a:ext cx="5224817" cy="790694"/>
            <a:chOff x="5935309" y="1980449"/>
            <a:chExt cx="5224817" cy="79069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C05A849-C22D-1571-3BD8-48DA23DC531D}"/>
                </a:ext>
              </a:extLst>
            </p:cNvPr>
            <p:cNvSpPr/>
            <p:nvPr/>
          </p:nvSpPr>
          <p:spPr>
            <a:xfrm>
              <a:off x="5935309" y="1980449"/>
              <a:ext cx="5224817" cy="79069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827F68E-5452-6EFD-51DD-4E9B3593ADCA}"/>
                </a:ext>
              </a:extLst>
            </p:cNvPr>
            <p:cNvSpPr txBox="1"/>
            <p:nvPr/>
          </p:nvSpPr>
          <p:spPr>
            <a:xfrm>
              <a:off x="5935309" y="1980449"/>
              <a:ext cx="5224817" cy="7906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682" tIns="83682" rIns="83682" bIns="83682" numCol="1" spcCol="1270" anchor="ctr" anchorCtr="0">
              <a:noAutofit/>
            </a:bodyPr>
            <a:lstStyle/>
            <a:p>
              <a:r>
                <a:rPr lang="en-US" sz="1100" dirty="0">
                  <a:latin typeface="+mj-lt"/>
                  <a:hlinkClick r:id="rId8"/>
                </a:rPr>
                <a:t>Resources &amp; Forms</a:t>
              </a:r>
              <a:endParaRPr lang="en-US" sz="1100" dirty="0">
                <a:latin typeface="+mj-lt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809830-3A94-D155-9B5F-C93E05B032BF}"/>
              </a:ext>
            </a:extLst>
          </p:cNvPr>
          <p:cNvGrpSpPr/>
          <p:nvPr/>
        </p:nvGrpSpPr>
        <p:grpSpPr>
          <a:xfrm>
            <a:off x="1429185" y="5392824"/>
            <a:ext cx="5022057" cy="790694"/>
            <a:chOff x="913252" y="992080"/>
            <a:chExt cx="5022057" cy="79069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7147D5D-44CB-F55F-D7CF-E3F85593C6E6}"/>
                </a:ext>
              </a:extLst>
            </p:cNvPr>
            <p:cNvSpPr/>
            <p:nvPr/>
          </p:nvSpPr>
          <p:spPr>
            <a:xfrm>
              <a:off x="913252" y="992080"/>
              <a:ext cx="5022057" cy="79069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A05F26E-FEF7-3E3D-B870-3C41123C5235}"/>
                </a:ext>
              </a:extLst>
            </p:cNvPr>
            <p:cNvSpPr txBox="1"/>
            <p:nvPr/>
          </p:nvSpPr>
          <p:spPr>
            <a:xfrm>
              <a:off x="913252" y="992080"/>
              <a:ext cx="5022057" cy="7906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682" tIns="83682" rIns="83682" bIns="83682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/>
                <a:t>Forms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8300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C5D87A-4F50-F7FB-59A4-C11732DA19E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15939" y="1882171"/>
            <a:ext cx="4979986" cy="4426554"/>
          </a:xfrm>
        </p:spPr>
        <p:txBody>
          <a:bodyPr/>
          <a:lstStyle/>
          <a:p>
            <a:r>
              <a:rPr lang="en-US" b="1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Initial Contact Form</a:t>
            </a:r>
          </a:p>
          <a:p>
            <a:pPr lvl="1"/>
            <a:r>
              <a:rPr lang="en-US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Non-binding </a:t>
            </a:r>
          </a:p>
          <a:p>
            <a:pPr lvl="1"/>
            <a:r>
              <a:rPr lang="en-US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Intended to help NOAA assess whether a license would be required for a proposed satellite system </a:t>
            </a:r>
          </a:p>
          <a:p>
            <a:pPr lvl="1"/>
            <a:r>
              <a:rPr lang="en-US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Kicks off consultation process to discuss proposed application </a:t>
            </a:r>
          </a:p>
          <a:p>
            <a:pPr lvl="1"/>
            <a:r>
              <a:rPr lang="en-US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Begins process to determine if sensors qualify for “mission assurance” exception</a:t>
            </a:r>
          </a:p>
          <a:p>
            <a:pPr lvl="1"/>
            <a:r>
              <a:rPr lang="en-US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Avoids delays before formal submission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0FD8B8-BC28-75AC-8CD2-14854B2C6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91D4C-BB8F-AE46-BE73-C616F30BBC5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45C041-0D37-8A81-3A37-E752B7831C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Imaging (Private Remote Sensing License)</a:t>
            </a:r>
          </a:p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7245F46-C65B-E0F6-B781-4D1125E02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NOAA Licensing</a:t>
            </a:r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4DDDF87D-8A5A-29E1-353B-A92A42ABA3C5}"/>
              </a:ext>
            </a:extLst>
          </p:cNvPr>
          <p:cNvSpPr txBox="1">
            <a:spLocks/>
          </p:cNvSpPr>
          <p:nvPr/>
        </p:nvSpPr>
        <p:spPr>
          <a:xfrm>
            <a:off x="6096000" y="1882171"/>
            <a:ext cx="4760149" cy="4426554"/>
          </a:xfrm>
          <a:prstGeom prst="rect">
            <a:avLst/>
          </a:prstGeom>
        </p:spPr>
        <p:txBody>
          <a:bodyPr vert="horz" lIns="0" tIns="0" rIns="0" bIns="0" spcCol="137160" rtlCol="0">
            <a:noAutofit/>
          </a:bodyPr>
          <a:lstStyle>
            <a:lvl1pPr marL="230188" indent="-230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65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270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70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81125" indent="-233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6550" indent="-233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2450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9866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5425" lvl="1" indent="0">
              <a:buNone/>
            </a:pPr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</a:t>
            </a:r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FEAA0C5E-FFFB-3D09-5544-5E8DB66987FE}"/>
              </a:ext>
            </a:extLst>
          </p:cNvPr>
          <p:cNvGraphicFramePr>
            <a:graphicFrameLocks/>
          </p:cNvGraphicFramePr>
          <p:nvPr/>
        </p:nvGraphicFramePr>
        <p:xfrm>
          <a:off x="6096000" y="1882171"/>
          <a:ext cx="5244935" cy="3972363"/>
        </p:xfrm>
        <a:graphic>
          <a:graphicData uri="http://schemas.openxmlformats.org/drawingml/2006/table">
            <a:tbl>
              <a:tblPr firstRow="1" bandRow="1"/>
              <a:tblGrid>
                <a:gridCol w="2797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74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0576"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Application Fee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409"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Annual Fee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958"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Processing 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~2 months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59614"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License Term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Operational life of the system (unless determined that the license is not in compliance with license regulations or terms)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35806"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Compliance Requirements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Annual compliance certification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License modifications and materiality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Enforcement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0438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15939" y="368300"/>
            <a:ext cx="11160124" cy="577153"/>
          </a:xfrm>
        </p:spPr>
        <p:txBody>
          <a:bodyPr anchor="t">
            <a:normAutofit/>
          </a:bodyPr>
          <a:lstStyle/>
          <a:p>
            <a:r>
              <a:rPr lang="en-US" dirty="0"/>
              <a:t>NOAA Satellite License Application</a:t>
            </a:r>
          </a:p>
        </p:txBody>
      </p:sp>
      <p:sp>
        <p:nvSpPr>
          <p:cNvPr id="7" name="Slide Number Placeholder 2" hidden="1"/>
          <p:cNvSpPr>
            <a:spLocks noGrp="1"/>
          </p:cNvSpPr>
          <p:nvPr>
            <p:ph type="sldNum" sz="quarter" idx="4294967295"/>
          </p:nvPr>
        </p:nvSpPr>
        <p:spPr>
          <a:xfrm>
            <a:off x="11676063" y="6582426"/>
            <a:ext cx="515935" cy="275573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|  </a:t>
            </a:r>
            <a:fld id="{6967D197-2218-4700-B211-63EF06F51A7E}" type="slidenum">
              <a:rPr lang="en-GB" smtClean="0"/>
              <a:pPr>
                <a:spcAft>
                  <a:spcPts val="600"/>
                </a:spcAft>
              </a:pPr>
              <a:t>15</a:t>
            </a:fld>
            <a:endParaRPr lang="en-GB"/>
          </a:p>
        </p:txBody>
      </p:sp>
      <p:graphicFrame>
        <p:nvGraphicFramePr>
          <p:cNvPr id="25" name="Content Placeholder 3">
            <a:extLst>
              <a:ext uri="{FF2B5EF4-FFF2-40B4-BE49-F238E27FC236}">
                <a16:creationId xmlns:a16="http://schemas.microsoft.com/office/drawing/2014/main" id="{9B7095E9-E24D-F0A6-7163-E4363070F03A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17836875"/>
              </p:ext>
            </p:extLst>
          </p:nvPr>
        </p:nvGraphicFramePr>
        <p:xfrm>
          <a:off x="515938" y="1431925"/>
          <a:ext cx="11160127" cy="4751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90908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25C9A0E-23AB-19F9-F124-43BD9CF3D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2357"/>
            <a:ext cx="1219200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DB37C2-27A8-5204-758C-47351CA49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91D4C-BB8F-AE46-BE73-C616F30BBC5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18CAB89-AD73-B020-D6C2-4ECAF4F38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Orbital Debris – FCC v NOAA</a:t>
            </a:r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EA6DAE6-D77B-8972-8A74-7DA34822143A}"/>
              </a:ext>
            </a:extLst>
          </p:cNvPr>
          <p:cNvSpPr/>
          <p:nvPr/>
        </p:nvSpPr>
        <p:spPr>
          <a:xfrm>
            <a:off x="381000" y="1316110"/>
            <a:ext cx="5419261" cy="517359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endParaRPr lang="en-US" b="1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400" b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FCC</a:t>
            </a:r>
            <a:endParaRPr lang="en-US" b="1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>
                <a:solidFill>
                  <a:schemeClr val="tx1"/>
                </a:solidFill>
              </a:rPr>
              <a:t>Regulates orbital debris as part of spectrum license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>
                <a:solidFill>
                  <a:schemeClr val="tx1"/>
                </a:solidFill>
              </a:rPr>
              <a:t>Requires disclosure of orbital debris mitigation plan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>
                <a:solidFill>
                  <a:schemeClr val="tx1"/>
                </a:solidFill>
              </a:rPr>
              <a:t>Includes requirements on risk of collision, probability of successful post-mission disposal, casualty risk if re-entry to Earth, maneuverability and depressurization capability and requirements on trackability, identification, and ephemeris sharing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>
                <a:solidFill>
                  <a:schemeClr val="tx1"/>
                </a:solidFill>
              </a:rPr>
              <a:t>5-year deorbit requirement (2022)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BA2D40E-0B14-EB01-B507-0A4C5B937841}"/>
              </a:ext>
            </a:extLst>
          </p:cNvPr>
          <p:cNvSpPr/>
          <p:nvPr/>
        </p:nvSpPr>
        <p:spPr>
          <a:xfrm>
            <a:off x="6007100" y="1316110"/>
            <a:ext cx="5264935" cy="517359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indent="0">
              <a:buNone/>
            </a:pPr>
            <a:r>
              <a:rPr lang="en-US" sz="2400" b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NOAA</a:t>
            </a:r>
            <a:endParaRPr lang="en-US" b="1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>
                <a:solidFill>
                  <a:schemeClr val="tx1"/>
                </a:solidFill>
              </a:rPr>
              <a:t>NOAA defers to FCC on orbital debris to avoid duplicative regulation </a:t>
            </a:r>
            <a:endParaRPr lang="en-US">
              <a:solidFill>
                <a:schemeClr val="tx1"/>
              </a:solidFill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>
                <a:solidFill>
                  <a:schemeClr val="tx1"/>
                </a:solidFill>
              </a:rPr>
              <a:t>2024 RFI on remote sensing satellite disposal requirements considering not all NOAA-licensed satellites hold FCC licenses </a:t>
            </a:r>
          </a:p>
        </p:txBody>
      </p:sp>
    </p:spTree>
    <p:extLst>
      <p:ext uri="{BB962C8B-B14F-4D97-AF65-F5344CB8AC3E}">
        <p14:creationId xmlns:p14="http://schemas.microsoft.com/office/powerpoint/2010/main" val="1643197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1F254E-4C39-5A31-F622-24131DEC8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063" y="6582426"/>
            <a:ext cx="515935" cy="275573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9591D4C-BB8F-AE46-BE73-C616F30BBC5B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E0D7548-7CD6-CF65-22B7-85DB12628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9" y="368300"/>
            <a:ext cx="11160124" cy="577153"/>
          </a:xfrm>
        </p:spPr>
        <p:txBody>
          <a:bodyPr anchor="t">
            <a:normAutofit/>
          </a:bodyPr>
          <a:lstStyle/>
          <a:p>
            <a:r>
              <a:rPr lang="en-US" dirty="0"/>
              <a:t>Novel Space Activities</a:t>
            </a:r>
          </a:p>
        </p:txBody>
      </p:sp>
      <p:graphicFrame>
        <p:nvGraphicFramePr>
          <p:cNvPr id="8" name="Content Placeholder 1">
            <a:extLst>
              <a:ext uri="{FF2B5EF4-FFF2-40B4-BE49-F238E27FC236}">
                <a16:creationId xmlns:a16="http://schemas.microsoft.com/office/drawing/2014/main" id="{91E122A3-3C73-F971-BB3B-A463D69D1C99}"/>
              </a:ext>
            </a:extLst>
          </p:cNvPr>
          <p:cNvGraphicFramePr>
            <a:graphicFrameLocks noGrp="1"/>
          </p:cNvGraphicFramePr>
          <p:nvPr>
            <p:ph sz="quarter" idx="18"/>
            <p:extLst>
              <p:ext uri="{D42A27DB-BD31-4B8C-83A1-F6EECF244321}">
                <p14:modId xmlns:p14="http://schemas.microsoft.com/office/powerpoint/2010/main" val="2311140870"/>
              </p:ext>
            </p:extLst>
          </p:nvPr>
        </p:nvGraphicFramePr>
        <p:xfrm>
          <a:off x="515939" y="1476314"/>
          <a:ext cx="11160124" cy="4832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21568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9C543C3-209D-DADA-D8F7-88A7654E6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02405D9-D7FF-533F-42AA-3DC6C21B17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38" y="2641297"/>
            <a:ext cx="5832475" cy="525135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41196D-79D1-1AC4-EBEA-90C2E72B5A2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76063" y="6581775"/>
            <a:ext cx="515937" cy="276225"/>
          </a:xfrm>
        </p:spPr>
        <p:txBody>
          <a:bodyPr/>
          <a:lstStyle/>
          <a:p>
            <a:fld id="{F9591D4C-BB8F-AE46-BE73-C616F30BBC5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B4A3C44C-D4C8-A34F-FDA6-8AFA8BE06343}"/>
              </a:ext>
            </a:extLst>
          </p:cNvPr>
          <p:cNvSpPr txBox="1">
            <a:spLocks/>
          </p:cNvSpPr>
          <p:nvPr/>
        </p:nvSpPr>
        <p:spPr>
          <a:xfrm>
            <a:off x="11629782" y="8332479"/>
            <a:ext cx="515937" cy="2762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591D4C-BB8F-AE46-BE73-C616F30BBC5B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3034891C-7F27-F151-6ACB-D10E4BA6E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2939" b="2939"/>
          <a:stretch/>
        </p:blipFill>
        <p:spPr bwMode="auto">
          <a:xfrm>
            <a:off x="585182" y="3318930"/>
            <a:ext cx="558415" cy="74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D19098D-D2E0-08E2-4939-493AFAF37C20}"/>
              </a:ext>
            </a:extLst>
          </p:cNvPr>
          <p:cNvSpPr txBox="1"/>
          <p:nvPr/>
        </p:nvSpPr>
        <p:spPr>
          <a:xfrm>
            <a:off x="1143598" y="3322932"/>
            <a:ext cx="22491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Emma Marion </a:t>
            </a:r>
          </a:p>
          <a:p>
            <a:r>
              <a:rPr lang="en-US" sz="800" dirty="0">
                <a:solidFill>
                  <a:schemeClr val="bg1"/>
                </a:solidFill>
              </a:rPr>
              <a:t>Associate</a:t>
            </a:r>
          </a:p>
          <a:p>
            <a:r>
              <a:rPr lang="en-US" sz="800" dirty="0">
                <a:solidFill>
                  <a:schemeClr val="bg1"/>
                </a:solidFill>
              </a:rPr>
              <a:t>emma.marion@us.dlapiper.com</a:t>
            </a:r>
          </a:p>
        </p:txBody>
      </p:sp>
    </p:spTree>
    <p:extLst>
      <p:ext uri="{BB962C8B-B14F-4D97-AF65-F5344CB8AC3E}">
        <p14:creationId xmlns:p14="http://schemas.microsoft.com/office/powerpoint/2010/main" val="2565163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8F261E-1FA6-47D3-9586-9324F5E0B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1A5FA33-EC40-46EE-AD0A-BBA12CD0CA3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15938" y="1882171"/>
            <a:ext cx="5884861" cy="4426554"/>
          </a:xfrm>
        </p:spPr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U.S. Government Agencies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FCC Licensing 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NOAA Licensing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Orbital Debris Considerations 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Novel Space Activities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E1C517-5A59-3F34-D790-6959D91A84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246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515938" y="1103586"/>
            <a:ext cx="10423306" cy="5205139"/>
          </a:xfrm>
        </p:spPr>
        <p:txBody>
          <a:bodyPr>
            <a:normAutofit/>
          </a:bodyPr>
          <a:lstStyle/>
          <a:p>
            <a:r>
              <a:rPr lang="en-US" dirty="0"/>
              <a:t>Spectrum</a:t>
            </a:r>
          </a:p>
          <a:p>
            <a:pPr lvl="1"/>
            <a:r>
              <a:rPr lang="en-US" dirty="0"/>
              <a:t>Federal Communications Commission (FCC)</a:t>
            </a:r>
          </a:p>
          <a:p>
            <a:r>
              <a:rPr lang="en-US" dirty="0"/>
              <a:t>Space Object</a:t>
            </a:r>
          </a:p>
          <a:p>
            <a:pPr lvl="1"/>
            <a:r>
              <a:rPr lang="en-US" dirty="0"/>
              <a:t>Department of State (DoS)</a:t>
            </a:r>
          </a:p>
          <a:p>
            <a:r>
              <a:rPr lang="en-US" dirty="0"/>
              <a:t>Remote Sensing (Earth Imaging)</a:t>
            </a:r>
          </a:p>
          <a:p>
            <a:pPr lvl="1"/>
            <a:r>
              <a:rPr lang="en-US" dirty="0"/>
              <a:t>Department of Commerce (</a:t>
            </a:r>
            <a:r>
              <a:rPr lang="en-US" dirty="0" err="1"/>
              <a:t>DoC</a:t>
            </a:r>
            <a:r>
              <a:rPr lang="en-US" dirty="0"/>
              <a:t>)/National Oceanic and Atmospheric Administration Commercial Remote Sensing Regulatory Affairs (NOAA CRSRA)</a:t>
            </a:r>
          </a:p>
          <a:p>
            <a:r>
              <a:rPr lang="en-US" dirty="0"/>
              <a:t>Launch and Payload Safety/Human Spaceflight</a:t>
            </a:r>
          </a:p>
          <a:p>
            <a:pPr lvl="1"/>
            <a:r>
              <a:rPr lang="en-US" dirty="0"/>
              <a:t>Department of Transportation/Federal Aviation Administration (FAA)</a:t>
            </a:r>
          </a:p>
          <a:p>
            <a:r>
              <a:rPr lang="en-US" dirty="0"/>
              <a:t>Mission Authorization</a:t>
            </a:r>
          </a:p>
          <a:p>
            <a:pPr lvl="1"/>
            <a:r>
              <a:rPr lang="en-US" dirty="0"/>
              <a:t>Department of Commerce - Novel Space Activity Authorization (upcoming pursuant to recent EO) </a:t>
            </a:r>
          </a:p>
          <a:p>
            <a:pPr marL="0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676063" y="6582426"/>
            <a:ext cx="515935" cy="275573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|  </a:t>
            </a:r>
            <a:fld id="{6967D197-2218-4700-B211-63EF06F51A7E}" type="slidenum">
              <a:rPr lang="en-GB" smtClean="0"/>
              <a:pPr>
                <a:spcAft>
                  <a:spcPts val="600"/>
                </a:spcAft>
              </a:pPr>
              <a:t>3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15939" y="368300"/>
            <a:ext cx="11160124" cy="577153"/>
          </a:xfrm>
        </p:spPr>
        <p:txBody>
          <a:bodyPr anchor="t">
            <a:normAutofit/>
          </a:bodyPr>
          <a:lstStyle/>
          <a:p>
            <a:r>
              <a:rPr lang="en-US" dirty="0"/>
              <a:t>U.S. Government Agencies</a:t>
            </a:r>
          </a:p>
        </p:txBody>
      </p:sp>
    </p:spTree>
    <p:extLst>
      <p:ext uri="{BB962C8B-B14F-4D97-AF65-F5344CB8AC3E}">
        <p14:creationId xmlns:p14="http://schemas.microsoft.com/office/powerpoint/2010/main" val="3117123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FC0AB9E-E406-BA6B-48AD-480CD43DC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271" y="928687"/>
            <a:ext cx="3264692" cy="1428751"/>
          </a:xfrm>
        </p:spPr>
        <p:txBody>
          <a:bodyPr/>
          <a:lstStyle/>
          <a:p>
            <a:r>
              <a:rPr lang="en-US" b="1"/>
              <a:t>FCC.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4B1086-2416-7D11-DFEE-E7FE75DD59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591D4C-BB8F-AE46-BE73-C616F30BBC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448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15939" y="368300"/>
            <a:ext cx="11160124" cy="577153"/>
          </a:xfrm>
        </p:spPr>
        <p:txBody>
          <a:bodyPr anchor="t">
            <a:normAutofit/>
          </a:bodyPr>
          <a:lstStyle/>
          <a:p>
            <a:r>
              <a:rPr lang="en-US"/>
              <a:t>FCC Satellite License Application</a:t>
            </a:r>
          </a:p>
        </p:txBody>
      </p:sp>
      <p:graphicFrame>
        <p:nvGraphicFramePr>
          <p:cNvPr id="31" name="Content Placeholder 3">
            <a:extLst>
              <a:ext uri="{FF2B5EF4-FFF2-40B4-BE49-F238E27FC236}">
                <a16:creationId xmlns:a16="http://schemas.microsoft.com/office/drawing/2014/main" id="{406A37A5-635E-9FEA-875A-D8C2C23A51C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44975381"/>
              </p:ext>
            </p:extLst>
          </p:nvPr>
        </p:nvGraphicFramePr>
        <p:xfrm>
          <a:off x="515938" y="1431925"/>
          <a:ext cx="11160127" cy="4751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lide Number Placeholder 2" hidden="1"/>
          <p:cNvSpPr>
            <a:spLocks noGrp="1"/>
          </p:cNvSpPr>
          <p:nvPr>
            <p:ph type="sldNum" sz="quarter" idx="4294967295"/>
          </p:nvPr>
        </p:nvSpPr>
        <p:spPr>
          <a:xfrm>
            <a:off x="11691406" y="6461969"/>
            <a:ext cx="284693" cy="25654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>
                <a:solidFill>
                  <a:srgbClr val="58A618"/>
                </a:solidFill>
              </a:rPr>
              <a:t>|  </a:t>
            </a:r>
            <a:fld id="{6967D197-2218-4700-B211-63EF06F51A7E}" type="slidenum">
              <a:rPr lang="en-GB" smtClean="0">
                <a:solidFill>
                  <a:srgbClr val="58A618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GB">
              <a:solidFill>
                <a:srgbClr val="58A618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98CC5D-8174-4E71-A253-79B0F9E641AD}"/>
              </a:ext>
            </a:extLst>
          </p:cNvPr>
          <p:cNvSpPr txBox="1"/>
          <p:nvPr/>
        </p:nvSpPr>
        <p:spPr>
          <a:xfrm>
            <a:off x="6764697" y="5510916"/>
            <a:ext cx="4996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Radiofrequency use</a:t>
            </a:r>
          </a:p>
        </p:txBody>
      </p:sp>
    </p:spTree>
    <p:extLst>
      <p:ext uri="{BB962C8B-B14F-4D97-AF65-F5344CB8AC3E}">
        <p14:creationId xmlns:p14="http://schemas.microsoft.com/office/powerpoint/2010/main" val="4127071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2">
            <a:extLst>
              <a:ext uri="{FF2B5EF4-FFF2-40B4-BE49-F238E27FC236}">
                <a16:creationId xmlns:a16="http://schemas.microsoft.com/office/drawing/2014/main" id="{5B8FB70E-890D-FAF4-AC90-7F9918613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063" y="6582426"/>
            <a:ext cx="515935" cy="275573"/>
          </a:xfrm>
        </p:spPr>
        <p:txBody>
          <a:bodyPr/>
          <a:lstStyle/>
          <a:p>
            <a:pPr>
              <a:spcAft>
                <a:spcPts val="600"/>
              </a:spcAft>
            </a:pPr>
            <a:fld id="{F9591D4C-BB8F-AE46-BE73-C616F30BBC5B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15938" y="368300"/>
            <a:ext cx="7380366" cy="577153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z="3300" kern="1200" dirty="0">
                <a:latin typeface="Cambria" panose="02040503050406030204" pitchFamily="18" charset="0"/>
                <a:ea typeface="+mj-ea"/>
                <a:cs typeface="+mj-cs"/>
              </a:rPr>
              <a:t>Applications</a:t>
            </a:r>
          </a:p>
        </p:txBody>
      </p:sp>
      <p:sp>
        <p:nvSpPr>
          <p:cNvPr id="7" name="Slide Number Placeholder 2" hidden="1"/>
          <p:cNvSpPr>
            <a:spLocks noGrp="1"/>
          </p:cNvSpPr>
          <p:nvPr>
            <p:ph type="sldNum" sz="quarter" idx="4294967295"/>
          </p:nvPr>
        </p:nvSpPr>
        <p:spPr>
          <a:xfrm>
            <a:off x="11691406" y="6461969"/>
            <a:ext cx="284693" cy="25654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>
                <a:solidFill>
                  <a:srgbClr val="58A618"/>
                </a:solidFill>
              </a:rPr>
              <a:t>|  </a:t>
            </a:r>
            <a:fld id="{6967D197-2218-4700-B211-63EF06F51A7E}" type="slidenum">
              <a:rPr lang="en-GB" smtClean="0">
                <a:solidFill>
                  <a:srgbClr val="58A618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GB">
              <a:solidFill>
                <a:srgbClr val="58A618"/>
              </a:solidFill>
            </a:endParaRPr>
          </a:p>
        </p:txBody>
      </p:sp>
      <p:graphicFrame>
        <p:nvGraphicFramePr>
          <p:cNvPr id="31" name="Content Placeholder 3">
            <a:extLst>
              <a:ext uri="{FF2B5EF4-FFF2-40B4-BE49-F238E27FC236}">
                <a16:creationId xmlns:a16="http://schemas.microsoft.com/office/drawing/2014/main" id="{406A37A5-635E-9FEA-875A-D8C2C23A51C8}"/>
              </a:ext>
            </a:extLst>
          </p:cNvPr>
          <p:cNvGraphicFramePr>
            <a:graphicFrameLocks noGrp="1"/>
          </p:cNvGraphicFramePr>
          <p:nvPr>
            <p:ph sz="quarter" idx="18"/>
          </p:nvPr>
        </p:nvGraphicFramePr>
        <p:xfrm>
          <a:off x="515938" y="1432200"/>
          <a:ext cx="7380287" cy="4876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BB89C0F-8488-87DD-F3A4-0BB0F05361FE}"/>
              </a:ext>
            </a:extLst>
          </p:cNvPr>
          <p:cNvSpPr txBox="1"/>
          <p:nvPr/>
        </p:nvSpPr>
        <p:spPr>
          <a:xfrm>
            <a:off x="8697951" y="1550020"/>
            <a:ext cx="31334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Covers space stations controlled by commercial entities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“Facilities-based” license to operate space station using spectrum – separable hosted payloads may have separate license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F198F4C-DC6A-F206-DE4E-C09B5C637B7D}"/>
              </a:ext>
            </a:extLst>
          </p:cNvPr>
          <p:cNvGrpSpPr/>
          <p:nvPr/>
        </p:nvGrpSpPr>
        <p:grpSpPr>
          <a:xfrm>
            <a:off x="5019159" y="5268205"/>
            <a:ext cx="2884001" cy="1024782"/>
            <a:chOff x="4504753" y="1285381"/>
            <a:chExt cx="2884001" cy="102478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5986FD7-D109-E470-9AE0-EB1212A0C892}"/>
                </a:ext>
              </a:extLst>
            </p:cNvPr>
            <p:cNvSpPr/>
            <p:nvPr/>
          </p:nvSpPr>
          <p:spPr>
            <a:xfrm>
              <a:off x="4504753" y="1285381"/>
              <a:ext cx="2874376" cy="102478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CB3036D-406C-6DD0-CCBF-2AF071C5F5B9}"/>
                </a:ext>
              </a:extLst>
            </p:cNvPr>
            <p:cNvSpPr txBox="1"/>
            <p:nvPr/>
          </p:nvSpPr>
          <p:spPr>
            <a:xfrm>
              <a:off x="4514378" y="1285381"/>
              <a:ext cx="2874376" cy="10247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456" tIns="108456" rIns="108456" bIns="108456" numCol="1" spcCol="1270" anchor="ctr" anchorCtr="0">
              <a:noAutofit/>
            </a:bodyPr>
            <a:lstStyle/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dirty="0"/>
                <a:t>US licenses </a:t>
              </a:r>
            </a:p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dirty="0"/>
                <a:t>FCC submits to ITU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B5738FF-BE34-4029-E2D9-1DD41214B779}"/>
              </a:ext>
            </a:extLst>
          </p:cNvPr>
          <p:cNvSpPr txBox="1"/>
          <p:nvPr/>
        </p:nvSpPr>
        <p:spPr>
          <a:xfrm>
            <a:off x="604838" y="6350880"/>
            <a:ext cx="457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*Also currently used for launch</a:t>
            </a:r>
          </a:p>
        </p:txBody>
      </p:sp>
    </p:spTree>
    <p:extLst>
      <p:ext uri="{BB962C8B-B14F-4D97-AF65-F5344CB8AC3E}">
        <p14:creationId xmlns:p14="http://schemas.microsoft.com/office/powerpoint/2010/main" val="2250874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|  </a:t>
            </a:r>
            <a:fld id="{6967D197-2218-4700-B211-63EF06F51A7E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FCC Licensing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r"/>
            <a:r>
              <a:rPr lang="de-DE"/>
              <a:t>DLA Piper</a:t>
            </a:r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F9155F24-6CD6-8DBF-5ABC-C6AAB47790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6400714"/>
              </p:ext>
            </p:extLst>
          </p:nvPr>
        </p:nvGraphicFramePr>
        <p:xfrm>
          <a:off x="359881" y="1102445"/>
          <a:ext cx="11472238" cy="5042881"/>
        </p:xfrm>
        <a:graphic>
          <a:graphicData uri="http://schemas.openxmlformats.org/drawingml/2006/table">
            <a:tbl>
              <a:tblPr firstRow="1" bandRow="1"/>
              <a:tblGrid>
                <a:gridCol w="2169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3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3985">
                  <a:extLst>
                    <a:ext uri="{9D8B030D-6E8A-4147-A177-3AD203B41FA5}">
                      <a16:colId xmlns:a16="http://schemas.microsoft.com/office/drawing/2014/main" val="3661863124"/>
                    </a:ext>
                  </a:extLst>
                </a:gridCol>
                <a:gridCol w="32538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1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2159">
                <a:tc>
                  <a:txBody>
                    <a:bodyPr/>
                    <a:lstStyle/>
                    <a:p>
                      <a:endParaRPr lang="en-US" sz="1060" b="1">
                        <a:solidFill>
                          <a:schemeClr val="bg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60" b="1">
                          <a:solidFill>
                            <a:schemeClr val="bg1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47 C.F.R.</a:t>
                      </a:r>
                      <a:r>
                        <a:rPr lang="en-US" sz="1060" b="1" baseline="0">
                          <a:solidFill>
                            <a:schemeClr val="bg1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Part 5 </a:t>
                      </a:r>
                    </a:p>
                    <a:p>
                      <a:r>
                        <a:rPr lang="en-US" sz="1060" b="1" baseline="0">
                          <a:solidFill>
                            <a:schemeClr val="bg1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Experimental License (Space Stations)</a:t>
                      </a:r>
                      <a:endParaRPr lang="en-US" sz="1060" b="1">
                        <a:solidFill>
                          <a:schemeClr val="bg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60" b="1">
                          <a:solidFill>
                            <a:schemeClr val="bg1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47 C.F.R. Part 25</a:t>
                      </a:r>
                    </a:p>
                    <a:p>
                      <a:r>
                        <a:rPr lang="en-US" sz="1060" b="1">
                          <a:solidFill>
                            <a:schemeClr val="bg1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GSO </a:t>
                      </a:r>
                      <a:r>
                        <a:rPr lang="en-US" sz="1060" b="1" baseline="0">
                          <a:solidFill>
                            <a:schemeClr val="bg1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License</a:t>
                      </a:r>
                      <a:endParaRPr lang="en-US" sz="1060" b="1">
                        <a:solidFill>
                          <a:schemeClr val="bg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endParaRPr lang="en-US" sz="1060" b="1">
                        <a:solidFill>
                          <a:schemeClr val="bg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60" b="1">
                          <a:solidFill>
                            <a:schemeClr val="bg1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47 C.F.R. Part 25</a:t>
                      </a:r>
                    </a:p>
                    <a:p>
                      <a:r>
                        <a:rPr lang="en-US" sz="1060" b="1">
                          <a:solidFill>
                            <a:schemeClr val="bg1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Standard NGSO </a:t>
                      </a:r>
                      <a:r>
                        <a:rPr lang="en-US" sz="1060" b="1" baseline="0">
                          <a:solidFill>
                            <a:schemeClr val="bg1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License</a:t>
                      </a:r>
                      <a:endParaRPr lang="en-US" sz="1060" b="1">
                        <a:solidFill>
                          <a:schemeClr val="bg1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60" b="1">
                          <a:solidFill>
                            <a:schemeClr val="bg1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47 C.F.R. Part 25</a:t>
                      </a:r>
                    </a:p>
                    <a:p>
                      <a:r>
                        <a:rPr lang="en-US" sz="1060" b="1">
                          <a:solidFill>
                            <a:schemeClr val="bg1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Streamlined </a:t>
                      </a:r>
                      <a:r>
                        <a:rPr lang="en-US" sz="1060" b="1" err="1">
                          <a:solidFill>
                            <a:schemeClr val="bg1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Smallsat</a:t>
                      </a:r>
                      <a:r>
                        <a:rPr lang="en-US" sz="1060" b="1">
                          <a:solidFill>
                            <a:schemeClr val="bg1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/Spacecraft NGSO License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893">
                <a:tc>
                  <a:txBody>
                    <a:bodyPr/>
                    <a:lstStyle/>
                    <a:p>
                      <a:r>
                        <a:rPr lang="en-US" sz="1060" b="1"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Filing Fee FY2024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60" b="0">
                          <a:effectLst/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$140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60" b="0" i="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$3,965 </a:t>
                      </a:r>
                      <a:endParaRPr lang="en-US" sz="1060" b="0">
                        <a:effectLst/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60" b="0">
                          <a:effectLst/>
                          <a:latin typeface="+mj-lt"/>
                          <a:ea typeface="Open Sans"/>
                          <a:cs typeface="Open Sans"/>
                        </a:rPr>
                        <a:t>$16,795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60" b="0">
                          <a:effectLst/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$2,425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893">
                <a:tc>
                  <a:txBody>
                    <a:bodyPr/>
                    <a:lstStyle/>
                    <a:p>
                      <a:r>
                        <a:rPr lang="en-US" sz="1060" b="1"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Bond Requirement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60" b="0"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None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60" b="0" baseline="0"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$1M-$3M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60" b="0" baseline="0"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$1M-$5M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60" b="0"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One-year</a:t>
                      </a:r>
                      <a:r>
                        <a:rPr lang="en-US" sz="1060" b="0" baseline="0"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grace period (50% system)</a:t>
                      </a:r>
                      <a:endParaRPr lang="en-US" sz="1060" b="0"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031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60" b="1" i="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Annual Fee FY2024</a:t>
                      </a:r>
                    </a:p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60" b="1" i="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(2025+ TBD, new NGSO tiers)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60" b="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None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$144,155 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60" b="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</a:t>
                      </a:r>
                      <a:r>
                        <a:rPr lang="en-US" sz="1100"/>
                        <a:t>441,925 (“less complex”)</a:t>
                      </a:r>
                    </a:p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60" b="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</a:t>
                      </a:r>
                      <a:r>
                        <a:rPr lang="en-US" sz="1100"/>
                        <a:t>964,200 (“other”</a:t>
                      </a:r>
                      <a:r>
                        <a:rPr lang="en-US" sz="1100" i="0"/>
                        <a:t>)</a:t>
                      </a:r>
                      <a:endParaRPr lang="en-US" sz="1060" b="0" kern="1200">
                        <a:solidFill>
                          <a:schemeClr val="tx1"/>
                        </a:solidFill>
                        <a:effectLst/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60" b="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Open Sans"/>
                          <a:cs typeface="Open Sans"/>
                        </a:rPr>
                        <a:t>$12,215 per license</a:t>
                      </a:r>
                    </a:p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60" b="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Open Sans"/>
                          <a:cs typeface="Open Sans"/>
                        </a:rPr>
                        <a:t>(also applies to OOS / RPO / OTV )</a:t>
                      </a:r>
                      <a:endParaRPr lang="en-US" sz="1060" b="0">
                        <a:latin typeface="+mj-lt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608038"/>
                  </a:ext>
                </a:extLst>
              </a:tr>
              <a:tr h="687317">
                <a:tc>
                  <a:txBody>
                    <a:bodyPr/>
                    <a:lstStyle/>
                    <a:p>
                      <a:r>
                        <a:rPr lang="en-US" sz="1060" b="1"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Constellation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60" b="0"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Limited number of</a:t>
                      </a:r>
                      <a:r>
                        <a:rPr lang="en-US" sz="1060" b="0" baseline="0"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satellites</a:t>
                      </a:r>
                      <a:endParaRPr lang="en-US" sz="1060" b="0"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60" b="0"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One satellite 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60" b="0"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 defined limit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60" b="0"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Ten or fewer satellites;</a:t>
                      </a:r>
                    </a:p>
                    <a:p>
                      <a:r>
                        <a:rPr lang="en-US" sz="1060" b="0"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Max.</a:t>
                      </a:r>
                      <a:r>
                        <a:rPr lang="en-US" sz="1060" b="0" baseline="0"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in-orbit lifetime of 6 years </a:t>
                      </a:r>
                    </a:p>
                    <a:p>
                      <a:r>
                        <a:rPr lang="en-US" sz="1060" b="0" baseline="0"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180/500 kg limit per satellite/spacecraft</a:t>
                      </a:r>
                    </a:p>
                    <a:p>
                      <a:r>
                        <a:rPr lang="en-US" sz="1060" b="0" baseline="0"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Orbit and disposal requirements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893">
                <a:tc>
                  <a:txBody>
                    <a:bodyPr/>
                    <a:lstStyle/>
                    <a:p>
                      <a:r>
                        <a:rPr lang="en-US" sz="1060" b="1"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License Term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60" b="0"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2-5 years (renewable)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60" b="0"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15 years (renewable)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60" b="0"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15 year</a:t>
                      </a:r>
                      <a:r>
                        <a:rPr lang="en-US" sz="1060" b="0" baseline="0"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 (renewable)</a:t>
                      </a:r>
                      <a:endParaRPr lang="en-US" sz="1060" b="0"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60" b="0"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 years (not renewable, but can reapply)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080">
                <a:tc>
                  <a:txBody>
                    <a:bodyPr/>
                    <a:lstStyle/>
                    <a:p>
                      <a:r>
                        <a:rPr lang="en-US" sz="1060" b="1"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Commercial Use Limitation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60" b="0"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Experimental</a:t>
                      </a:r>
                      <a:r>
                        <a:rPr lang="en-US" sz="1060" b="0" baseline="0"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in nature;</a:t>
                      </a:r>
                    </a:p>
                    <a:p>
                      <a:r>
                        <a:rPr lang="en-US" sz="1060" b="0" baseline="0"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Market trials permitted</a:t>
                      </a:r>
                      <a:endParaRPr lang="en-US" sz="1060" b="0"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60" b="0"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None 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60" b="0"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None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60" b="0"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None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080">
                <a:tc>
                  <a:txBody>
                    <a:bodyPr/>
                    <a:lstStyle/>
                    <a:p>
                      <a:r>
                        <a:rPr lang="en-US" sz="1060" b="1" kern="1200">
                          <a:solidFill>
                            <a:schemeClr val="tx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Bureau</a:t>
                      </a:r>
                      <a:endParaRPr lang="en-US" sz="1060" b="1"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60" b="0" kern="1200" dirty="0">
                          <a:solidFill>
                            <a:schemeClr val="tx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Office of Engineering &amp; Technology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60" b="0" kern="1200" dirty="0">
                          <a:solidFill>
                            <a:schemeClr val="tx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(+ Space Bureau) 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60" b="0" kern="1200">
                          <a:solidFill>
                            <a:schemeClr val="tx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Space Bureau</a:t>
                      </a:r>
                    </a:p>
                    <a:p>
                      <a:endParaRPr lang="en-US" sz="1060" b="0"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60" b="0" kern="1200">
                          <a:solidFill>
                            <a:schemeClr val="tx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Space Bureau</a:t>
                      </a:r>
                    </a:p>
                    <a:p>
                      <a:endParaRPr lang="en-US" sz="1060" b="0"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60" b="0" kern="1200" dirty="0">
                          <a:solidFill>
                            <a:schemeClr val="tx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Space Bureau</a:t>
                      </a:r>
                    </a:p>
                    <a:p>
                      <a:endParaRPr lang="en-US" sz="1060" b="0" dirty="0"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07150"/>
                  </a:ext>
                </a:extLst>
              </a:tr>
              <a:tr h="342893">
                <a:tc>
                  <a:txBody>
                    <a:bodyPr/>
                    <a:lstStyle/>
                    <a:p>
                      <a:r>
                        <a:rPr lang="en-US" sz="1060" b="1"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Processing Time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60" b="0" dirty="0"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~6 to 12 months (space stations)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60" b="0"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~6 to 12 months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60" b="0"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~9 to 12 months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60" b="0">
                          <a:latin typeface="+mj-lt"/>
                          <a:ea typeface="Open Sans"/>
                          <a:cs typeface="Open Sans"/>
                        </a:rPr>
                        <a:t>~6 to 12 months </a:t>
                      </a:r>
                      <a:endParaRPr lang="en-US" sz="1060" b="0"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893">
                <a:tc>
                  <a:txBody>
                    <a:bodyPr/>
                    <a:lstStyle/>
                    <a:p>
                      <a:r>
                        <a:rPr lang="en-US" sz="1060" b="1"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Spectrum</a:t>
                      </a:r>
                      <a:r>
                        <a:rPr lang="en-US" sz="1060" b="1" baseline="0"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Coordination</a:t>
                      </a:r>
                      <a:endParaRPr lang="en-US" sz="1060" b="1"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60" b="0"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Required</a:t>
                      </a:r>
                      <a:r>
                        <a:rPr lang="en-US" sz="1060" b="0" baseline="0"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endParaRPr lang="en-US" sz="1060" b="0"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60" b="0"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Required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60" b="0"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Required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60" b="0"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Required 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893">
                <a:tc>
                  <a:txBody>
                    <a:bodyPr/>
                    <a:lstStyle/>
                    <a:p>
                      <a:r>
                        <a:rPr lang="en-US" sz="1060" b="1"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Orbital Debris Considerations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60" b="0"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Yes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60" b="0"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Yes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60" b="0"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Yes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60" b="0" dirty="0"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Yes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0329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15939" y="368300"/>
            <a:ext cx="11160124" cy="577153"/>
          </a:xfrm>
        </p:spPr>
        <p:txBody>
          <a:bodyPr anchor="t">
            <a:normAutofit/>
          </a:bodyPr>
          <a:lstStyle/>
          <a:p>
            <a:r>
              <a:rPr lang="en-US"/>
              <a:t>Application Lifecycle</a:t>
            </a:r>
          </a:p>
        </p:txBody>
      </p:sp>
      <p:sp>
        <p:nvSpPr>
          <p:cNvPr id="7" name="Slide Number Placeholder 2" hidden="1"/>
          <p:cNvSpPr>
            <a:spLocks noGrp="1"/>
          </p:cNvSpPr>
          <p:nvPr>
            <p:ph type="sldNum" sz="quarter" idx="4294967295"/>
          </p:nvPr>
        </p:nvSpPr>
        <p:spPr>
          <a:xfrm>
            <a:off x="11691406" y="6461969"/>
            <a:ext cx="284693" cy="25654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>
                <a:solidFill>
                  <a:srgbClr val="58A618"/>
                </a:solidFill>
              </a:rPr>
              <a:t>|  </a:t>
            </a:r>
            <a:fld id="{6967D197-2218-4700-B211-63EF06F51A7E}" type="slidenum">
              <a:rPr lang="en-GB" smtClean="0">
                <a:solidFill>
                  <a:srgbClr val="58A618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GB">
              <a:solidFill>
                <a:srgbClr val="58A618"/>
              </a:solidFill>
            </a:endParaRPr>
          </a:p>
        </p:txBody>
      </p:sp>
      <p:graphicFrame>
        <p:nvGraphicFramePr>
          <p:cNvPr id="17" name="Content Placeholder 16">
            <a:extLst>
              <a:ext uri="{FF2B5EF4-FFF2-40B4-BE49-F238E27FC236}">
                <a16:creationId xmlns:a16="http://schemas.microsoft.com/office/drawing/2014/main" id="{91524662-6681-4598-8A81-2AD62BBED9E4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07532761"/>
              </p:ext>
            </p:extLst>
          </p:nvPr>
        </p:nvGraphicFramePr>
        <p:xfrm>
          <a:off x="515938" y="1052513"/>
          <a:ext cx="11160125" cy="4752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65137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15939" y="368300"/>
            <a:ext cx="11160124" cy="577153"/>
          </a:xfrm>
        </p:spPr>
        <p:txBody>
          <a:bodyPr anchor="t">
            <a:normAutofit/>
          </a:bodyPr>
          <a:lstStyle/>
          <a:p>
            <a:r>
              <a:rPr lang="en-US"/>
              <a:t>Application Lifecycle</a:t>
            </a:r>
          </a:p>
        </p:txBody>
      </p:sp>
      <p:sp>
        <p:nvSpPr>
          <p:cNvPr id="7" name="Slide Number Placeholder 2" hidden="1"/>
          <p:cNvSpPr>
            <a:spLocks noGrp="1"/>
          </p:cNvSpPr>
          <p:nvPr>
            <p:ph type="sldNum" sz="quarter" idx="4294967295"/>
          </p:nvPr>
        </p:nvSpPr>
        <p:spPr>
          <a:xfrm>
            <a:off x="11691406" y="6461969"/>
            <a:ext cx="284693" cy="25654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>
                <a:solidFill>
                  <a:srgbClr val="58A618"/>
                </a:solidFill>
              </a:rPr>
              <a:t>|  </a:t>
            </a:r>
            <a:fld id="{6967D197-2218-4700-B211-63EF06F51A7E}" type="slidenum">
              <a:rPr lang="en-GB" smtClean="0">
                <a:solidFill>
                  <a:srgbClr val="58A618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GB">
              <a:solidFill>
                <a:srgbClr val="58A618"/>
              </a:solidFill>
            </a:endParaRPr>
          </a:p>
        </p:txBody>
      </p:sp>
      <p:graphicFrame>
        <p:nvGraphicFramePr>
          <p:cNvPr id="17" name="Content Placeholder 16">
            <a:extLst>
              <a:ext uri="{FF2B5EF4-FFF2-40B4-BE49-F238E27FC236}">
                <a16:creationId xmlns:a16="http://schemas.microsoft.com/office/drawing/2014/main" id="{91524662-6681-4598-8A81-2AD62BBED9E4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515938" y="1052513"/>
          <a:ext cx="11160125" cy="4752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E7DE646-AAE6-8F2A-78DD-CF45A33094F4}"/>
              </a:ext>
            </a:extLst>
          </p:cNvPr>
          <p:cNvSpPr txBox="1"/>
          <p:nvPr/>
        </p:nvSpPr>
        <p:spPr>
          <a:xfrm>
            <a:off x="515938" y="6120368"/>
            <a:ext cx="3804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*The FCC may issue a license for less than 15 years </a:t>
            </a:r>
          </a:p>
        </p:txBody>
      </p:sp>
    </p:spTree>
    <p:extLst>
      <p:ext uri="{BB962C8B-B14F-4D97-AF65-F5344CB8AC3E}">
        <p14:creationId xmlns:p14="http://schemas.microsoft.com/office/powerpoint/2010/main" val="683377256"/>
      </p:ext>
    </p:extLst>
  </p:cSld>
  <p:clrMapOvr>
    <a:masterClrMapping/>
  </p:clrMapOvr>
</p:sld>
</file>

<file path=ppt/theme/theme1.xml><?xml version="1.0" encoding="utf-8"?>
<a:theme xmlns:a="http://schemas.openxmlformats.org/drawingml/2006/main" name="DLA Piper Master">
  <a:themeElements>
    <a:clrScheme name="DLA Piper">
      <a:dk1>
        <a:srgbClr val="182440"/>
      </a:dk1>
      <a:lt1>
        <a:srgbClr val="FFFFFF"/>
      </a:lt1>
      <a:dk2>
        <a:srgbClr val="7B7B7B"/>
      </a:dk2>
      <a:lt2>
        <a:srgbClr val="DEDEDE"/>
      </a:lt2>
      <a:accent1>
        <a:srgbClr val="E52A4F"/>
      </a:accent1>
      <a:accent2>
        <a:srgbClr val="FBBD04"/>
      </a:accent2>
      <a:accent3>
        <a:srgbClr val="D9DA41"/>
      </a:accent3>
      <a:accent4>
        <a:srgbClr val="182440"/>
      </a:accent4>
      <a:accent5>
        <a:srgbClr val="FFFFFF"/>
      </a:accent5>
      <a:accent6>
        <a:srgbClr val="0073CF"/>
      </a:accent6>
      <a:hlink>
        <a:srgbClr val="0073CF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descreen Image Starter File" id="{D8BD0B73-BF06-CC49-B7CE-986E7DD2301A}" vid="{8D77D714-DB4A-0B4B-A691-5B650A716E17}"/>
    </a:ext>
  </a:extLst>
</a:theme>
</file>

<file path=ppt/theme/theme2.xml><?xml version="1.0" encoding="utf-8"?>
<a:theme xmlns:a="http://schemas.openxmlformats.org/drawingml/2006/main" name="1_DLA Piper Master">
  <a:themeElements>
    <a:clrScheme name="DLA Piper">
      <a:dk1>
        <a:srgbClr val="182440"/>
      </a:dk1>
      <a:lt1>
        <a:srgbClr val="FFFFFF"/>
      </a:lt1>
      <a:dk2>
        <a:srgbClr val="7B7B7B"/>
      </a:dk2>
      <a:lt2>
        <a:srgbClr val="DEDEDE"/>
      </a:lt2>
      <a:accent1>
        <a:srgbClr val="E52A4F"/>
      </a:accent1>
      <a:accent2>
        <a:srgbClr val="FBBD04"/>
      </a:accent2>
      <a:accent3>
        <a:srgbClr val="D9DA41"/>
      </a:accent3>
      <a:accent4>
        <a:srgbClr val="182440"/>
      </a:accent4>
      <a:accent5>
        <a:srgbClr val="FFFFFF"/>
      </a:accent5>
      <a:accent6>
        <a:srgbClr val="0073CF"/>
      </a:accent6>
      <a:hlink>
        <a:srgbClr val="0073CF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descreen Image Starter File" id="{D8BD0B73-BF06-CC49-B7CE-986E7DD2301A}" vid="{8D77D714-DB4A-0B4B-A691-5B650A716E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e1d9229-ea97-4c6f-a2f4-dd635208ba85">
      <UserInfo>
        <DisplayName>Navarro, Raymond</DisplayName>
        <AccountId>33</AccountId>
        <AccountType/>
      </UserInfo>
      <UserInfo>
        <DisplayName>Senkowski, R. Michael</DisplayName>
        <AccountId>20</AccountId>
        <AccountType/>
      </UserInfo>
    </SharedWithUsers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2BB634496EAB498A685EA26DE87D9A" ma:contentTypeVersion="3" ma:contentTypeDescription="Create a new document." ma:contentTypeScope="" ma:versionID="2c209e43ad5c8f4914c13292957445d3">
  <xsd:schema xmlns:xsd="http://www.w3.org/2001/XMLSchema" xmlns:xs="http://www.w3.org/2001/XMLSchema" xmlns:p="http://schemas.microsoft.com/office/2006/metadata/properties" xmlns:ns1="http://schemas.microsoft.com/sharepoint/v3" xmlns:ns2="ce1d9229-ea97-4c6f-a2f4-dd635208ba85" xmlns:ns3="1aaea1ea-72e4-4374-b05e-72e2f16fb7ae" targetNamespace="http://schemas.microsoft.com/office/2006/metadata/properties" ma:root="true" ma:fieldsID="0e4c05d136919731d5f0968da5048ea9" ns1:_="" ns2:_="" ns3:_="">
    <xsd:import namespace="http://schemas.microsoft.com/sharepoint/v3"/>
    <xsd:import namespace="ce1d9229-ea97-4c6f-a2f4-dd635208ba85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1d9229-ea97-4c6f-a2f4-dd635208ba8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C44AD8-D5DA-4D4D-A4F3-8BE42BD31011}">
  <ds:schemaRefs>
    <ds:schemaRef ds:uri="http://purl.org/dc/dcmitype/"/>
    <ds:schemaRef ds:uri="http://purl.org/dc/elements/1.1/"/>
    <ds:schemaRef ds:uri="http://purl.org/dc/terms/"/>
    <ds:schemaRef ds:uri="http://schemas.openxmlformats.org/package/2006/metadata/core-properties"/>
    <ds:schemaRef ds:uri="http://www.w3.org/XML/1998/namespace"/>
    <ds:schemaRef ds:uri="cd6f4b3e-6665-4cf4-b080-7abf16275423"/>
    <ds:schemaRef ds:uri="c77a776c-8872-4f88-b3be-07b484cb982b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A94A00C-6815-4357-80FD-97A6325C9D2F}"/>
</file>

<file path=customXml/itemProps3.xml><?xml version="1.0" encoding="utf-8"?>
<ds:datastoreItem xmlns:ds="http://schemas.openxmlformats.org/officeDocument/2006/customXml" ds:itemID="{BA073126-7433-400D-9843-4F70C48EA7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10718</TotalTime>
  <Words>1350</Words>
  <Application>Microsoft Office PowerPoint</Application>
  <PresentationFormat>Widescreen</PresentationFormat>
  <Paragraphs>273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Aptos</vt:lpstr>
      <vt:lpstr>Arial</vt:lpstr>
      <vt:lpstr>Calibri</vt:lpstr>
      <vt:lpstr>Cambria</vt:lpstr>
      <vt:lpstr>Open Sans</vt:lpstr>
      <vt:lpstr>Wingdings</vt:lpstr>
      <vt:lpstr>DLA Piper Master</vt:lpstr>
      <vt:lpstr>1_DLA Piper Master</vt:lpstr>
      <vt:lpstr>US National Satellite Regulatory Program</vt:lpstr>
      <vt:lpstr>Outline</vt:lpstr>
      <vt:lpstr>U.S. Government Agencies</vt:lpstr>
      <vt:lpstr>FCC.</vt:lpstr>
      <vt:lpstr>FCC Satellite License Application</vt:lpstr>
      <vt:lpstr>Applications</vt:lpstr>
      <vt:lpstr>FCC Licensing</vt:lpstr>
      <vt:lpstr>Application Lifecycle</vt:lpstr>
      <vt:lpstr>Application Lifecycle</vt:lpstr>
      <vt:lpstr>Spectrum Selection</vt:lpstr>
      <vt:lpstr>FCC International Aspects</vt:lpstr>
      <vt:lpstr>NOAA.</vt:lpstr>
      <vt:lpstr>NOAA Satellite License Application</vt:lpstr>
      <vt:lpstr>NOAA Licensing</vt:lpstr>
      <vt:lpstr>NOAA Satellite License Application</vt:lpstr>
      <vt:lpstr>Orbital Debris – FCC v NOAA</vt:lpstr>
      <vt:lpstr>Novel Space Activities</vt:lpstr>
      <vt:lpstr>Thank you.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Amazon DLA Piper’s Litigation Team</dc:title>
  <dc:subject/>
  <dc:creator>Marion, Emma</dc:creator>
  <cp:keywords/>
  <dc:description/>
  <cp:lastModifiedBy>Emma Marion</cp:lastModifiedBy>
  <cp:revision>59</cp:revision>
  <cp:lastPrinted>2018-11-14T15:28:25Z</cp:lastPrinted>
  <dcterms:created xsi:type="dcterms:W3CDTF">2021-02-04T14:21:17Z</dcterms:created>
  <dcterms:modified xsi:type="dcterms:W3CDTF">2025-08-28T02:08:39Z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0x010100202BB634496EAB498A685EA26DE87D9A</vt:lpwstr>
  </property>
  <property fmtid="{D5CDD505-2E9C-101B-9397-08002B2CF9AE}" pid="3" name="MSIP_Label_e3a1bc8a-c77f-42fc-94c5-4575f811706d_Enabled">
    <vt:lpwstr>true</vt:lpwstr>
  </property>
  <property fmtid="{D5CDD505-2E9C-101B-9397-08002B2CF9AE}" pid="4" name="MSIP_Label_e3a1bc8a-c77f-42fc-94c5-4575f811706d_SetDate">
    <vt:lpwstr>2022-04-21T20:38:33Z</vt:lpwstr>
  </property>
  <property fmtid="{D5CDD505-2E9C-101B-9397-08002B2CF9AE}" pid="5" name="MSIP_Label_e3a1bc8a-c77f-42fc-94c5-4575f811706d_Method">
    <vt:lpwstr>Standard</vt:lpwstr>
  </property>
  <property fmtid="{D5CDD505-2E9C-101B-9397-08002B2CF9AE}" pid="6" name="MSIP_Label_e3a1bc8a-c77f-42fc-94c5-4575f811706d_Name">
    <vt:lpwstr>e3a1bc8a-c77f-42fc-94c5-4575f811706d</vt:lpwstr>
  </property>
  <property fmtid="{D5CDD505-2E9C-101B-9397-08002B2CF9AE}" pid="7" name="MSIP_Label_e3a1bc8a-c77f-42fc-94c5-4575f811706d_SiteId">
    <vt:lpwstr>fb7083da-754c-45a4-8b6b-a05941a3a3e9</vt:lpwstr>
  </property>
  <property fmtid="{D5CDD505-2E9C-101B-9397-08002B2CF9AE}" pid="8" name="MSIP_Label_e3a1bc8a-c77f-42fc-94c5-4575f811706d_ActionId">
    <vt:lpwstr>452d41f4-b7af-4370-b1f5-f8fa8ccd5d5b</vt:lpwstr>
  </property>
  <property fmtid="{D5CDD505-2E9C-101B-9397-08002B2CF9AE}" pid="9" name="MSIP_Label_e3a1bc8a-c77f-42fc-94c5-4575f811706d_ContentBits">
    <vt:lpwstr>0</vt:lpwstr>
  </property>
  <property fmtid="{D5CDD505-2E9C-101B-9397-08002B2CF9AE}" pid="10" name="MediaServiceImageTags">
    <vt:lpwstr/>
  </property>
</Properties>
</file>