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63.jpg" ContentType="image/jpg"/>
  <Override PartName="/ppt/media/image64.jpg" ContentType="image/jpg"/>
  <Override PartName="/ppt/media/image66.jpg" ContentType="image/jpg"/>
  <Override PartName="/ppt/media/image67.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5" r:id="rId4"/>
    <p:sldMasterId id="2147483688" r:id="rId5"/>
  </p:sldMasterIdLst>
  <p:notesMasterIdLst>
    <p:notesMasterId r:id="rId48"/>
  </p:notesMasterIdLst>
  <p:handoutMasterIdLst>
    <p:handoutMasterId r:id="rId49"/>
  </p:handoutMasterIdLst>
  <p:sldIdLst>
    <p:sldId id="2691" r:id="rId6"/>
    <p:sldId id="2147482067" r:id="rId7"/>
    <p:sldId id="2147482055" r:id="rId8"/>
    <p:sldId id="2147482057" r:id="rId9"/>
    <p:sldId id="2147482066" r:id="rId10"/>
    <p:sldId id="2147482060" r:id="rId11"/>
    <p:sldId id="2147482077" r:id="rId12"/>
    <p:sldId id="2147482056" r:id="rId13"/>
    <p:sldId id="2147482049" r:id="rId14"/>
    <p:sldId id="2147482050" r:id="rId15"/>
    <p:sldId id="2147482054" r:id="rId16"/>
    <p:sldId id="2147482070" r:id="rId17"/>
    <p:sldId id="2147482071" r:id="rId18"/>
    <p:sldId id="2147482069" r:id="rId19"/>
    <p:sldId id="2147482059" r:id="rId20"/>
    <p:sldId id="2147482075" r:id="rId21"/>
    <p:sldId id="2147482065" r:id="rId22"/>
    <p:sldId id="4889" r:id="rId23"/>
    <p:sldId id="2147482063" r:id="rId24"/>
    <p:sldId id="2147482076" r:id="rId25"/>
    <p:sldId id="2147482078" r:id="rId26"/>
    <p:sldId id="2147482062" r:id="rId27"/>
    <p:sldId id="2147482072" r:id="rId28"/>
    <p:sldId id="2147482073" r:id="rId29"/>
    <p:sldId id="2147482074" r:id="rId30"/>
    <p:sldId id="2147482079" r:id="rId31"/>
    <p:sldId id="2147482058" r:id="rId32"/>
    <p:sldId id="2147482068" r:id="rId33"/>
    <p:sldId id="488" r:id="rId34"/>
    <p:sldId id="499" r:id="rId35"/>
    <p:sldId id="4884" r:id="rId36"/>
    <p:sldId id="4882" r:id="rId37"/>
    <p:sldId id="4883" r:id="rId38"/>
    <p:sldId id="4888" r:id="rId39"/>
    <p:sldId id="4880" r:id="rId40"/>
    <p:sldId id="2741" r:id="rId41"/>
    <p:sldId id="2147482061" r:id="rId42"/>
    <p:sldId id="4893" r:id="rId43"/>
    <p:sldId id="4894" r:id="rId44"/>
    <p:sldId id="2147482053" r:id="rId45"/>
    <p:sldId id="2147482051" r:id="rId46"/>
    <p:sldId id="214748205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124C9-36A5-4E51-A878-F7A868FBD6CF}" v="296" dt="2025-08-21T02:45:17.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339" autoAdjust="0"/>
  </p:normalViewPr>
  <p:slideViewPr>
    <p:cSldViewPr snapToGrid="0">
      <p:cViewPr varScale="1">
        <p:scale>
          <a:sx n="74" d="100"/>
          <a:sy n="74" d="100"/>
        </p:scale>
        <p:origin x="1908" y="66"/>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az, Aamir" userId="c41a3090-9309-44d3-b9cc-87328a80f895" providerId="ADAL" clId="{F2AB1A3B-14DD-435E-B8E9-FAA8E9462979}"/>
    <pc:docChg chg="undo custSel addSld modSld sldOrd">
      <pc:chgData name="Riaz, Aamir" userId="c41a3090-9309-44d3-b9cc-87328a80f895" providerId="ADAL" clId="{F2AB1A3B-14DD-435E-B8E9-FAA8E9462979}" dt="2025-07-27T00:46:04.760" v="755" actId="108"/>
      <pc:docMkLst>
        <pc:docMk/>
      </pc:docMkLst>
      <pc:sldChg chg="delSp add mod">
        <pc:chgData name="Riaz, Aamir" userId="c41a3090-9309-44d3-b9cc-87328a80f895" providerId="ADAL" clId="{F2AB1A3B-14DD-435E-B8E9-FAA8E9462979}" dt="2025-07-27T00:45:05.831" v="753" actId="478"/>
        <pc:sldMkLst>
          <pc:docMk/>
          <pc:sldMk cId="3992890857" sldId="2710"/>
        </pc:sldMkLst>
      </pc:sldChg>
      <pc:sldChg chg="modSp add mod">
        <pc:chgData name="Riaz, Aamir" userId="c41a3090-9309-44d3-b9cc-87328a80f895" providerId="ADAL" clId="{F2AB1A3B-14DD-435E-B8E9-FAA8E9462979}" dt="2025-07-27T00:46:04.760" v="755" actId="108"/>
        <pc:sldMkLst>
          <pc:docMk/>
          <pc:sldMk cId="2135475097" sldId="2713"/>
        </pc:sldMkLst>
      </pc:sldChg>
      <pc:sldChg chg="modSp mod">
        <pc:chgData name="Riaz, Aamir" userId="c41a3090-9309-44d3-b9cc-87328a80f895" providerId="ADAL" clId="{F2AB1A3B-14DD-435E-B8E9-FAA8E9462979}" dt="2025-07-27T00:22:09.983" v="0" actId="207"/>
        <pc:sldMkLst>
          <pc:docMk/>
          <pc:sldMk cId="0" sldId="2147482044"/>
        </pc:sldMkLst>
      </pc:sldChg>
      <pc:sldChg chg="addSp delSp modSp add mod ord">
        <pc:chgData name="Riaz, Aamir" userId="c41a3090-9309-44d3-b9cc-87328a80f895" providerId="ADAL" clId="{F2AB1A3B-14DD-435E-B8E9-FAA8E9462979}" dt="2025-07-27T00:37:43.156" v="623" actId="404"/>
        <pc:sldMkLst>
          <pc:docMk/>
          <pc:sldMk cId="2702477631" sldId="2147482045"/>
        </pc:sldMkLst>
      </pc:sldChg>
      <pc:sldChg chg="modSp add mod">
        <pc:chgData name="Riaz, Aamir" userId="c41a3090-9309-44d3-b9cc-87328a80f895" providerId="ADAL" clId="{F2AB1A3B-14DD-435E-B8E9-FAA8E9462979}" dt="2025-07-27T00:35:51.195" v="538" actId="20577"/>
        <pc:sldMkLst>
          <pc:docMk/>
          <pc:sldMk cId="2515781712" sldId="2147482046"/>
        </pc:sldMkLst>
      </pc:sldChg>
      <pc:sldChg chg="delSp modSp add mod modNotesTx">
        <pc:chgData name="Riaz, Aamir" userId="c41a3090-9309-44d3-b9cc-87328a80f895" providerId="ADAL" clId="{F2AB1A3B-14DD-435E-B8E9-FAA8E9462979}" dt="2025-07-27T00:40:24.846" v="751" actId="6549"/>
        <pc:sldMkLst>
          <pc:docMk/>
          <pc:sldMk cId="3257823249" sldId="2147482047"/>
        </pc:sldMkLst>
      </pc:sldChg>
    </pc:docChg>
  </pc:docChgLst>
  <pc:docChgLst>
    <pc:chgData name="Riaz, Aamir" userId="c41a3090-9309-44d3-b9cc-87328a80f895" providerId="ADAL" clId="{581124C9-36A5-4E51-A878-F7A868FBD6CF}"/>
    <pc:docChg chg="undo custSel addSld delSld modSld sldOrd">
      <pc:chgData name="Riaz, Aamir" userId="c41a3090-9309-44d3-b9cc-87328a80f895" providerId="ADAL" clId="{581124C9-36A5-4E51-A878-F7A868FBD6CF}" dt="2025-08-21T02:45:21.443" v="1808" actId="207"/>
      <pc:docMkLst>
        <pc:docMk/>
      </pc:docMkLst>
      <pc:sldChg chg="del">
        <pc:chgData name="Riaz, Aamir" userId="c41a3090-9309-44d3-b9cc-87328a80f895" providerId="ADAL" clId="{581124C9-36A5-4E51-A878-F7A868FBD6CF}" dt="2025-08-19T03:35:07.732" v="158" actId="47"/>
        <pc:sldMkLst>
          <pc:docMk/>
          <pc:sldMk cId="2239147904" sldId="257"/>
        </pc:sldMkLst>
      </pc:sldChg>
      <pc:sldChg chg="del">
        <pc:chgData name="Riaz, Aamir" userId="c41a3090-9309-44d3-b9cc-87328a80f895" providerId="ADAL" clId="{581124C9-36A5-4E51-A878-F7A868FBD6CF}" dt="2025-08-19T03:35:07.732" v="158" actId="47"/>
        <pc:sldMkLst>
          <pc:docMk/>
          <pc:sldMk cId="2662712362" sldId="259"/>
        </pc:sldMkLst>
      </pc:sldChg>
      <pc:sldChg chg="del">
        <pc:chgData name="Riaz, Aamir" userId="c41a3090-9309-44d3-b9cc-87328a80f895" providerId="ADAL" clId="{581124C9-36A5-4E51-A878-F7A868FBD6CF}" dt="2025-08-19T03:35:07.732" v="158" actId="47"/>
        <pc:sldMkLst>
          <pc:docMk/>
          <pc:sldMk cId="3314312285" sldId="260"/>
        </pc:sldMkLst>
      </pc:sldChg>
      <pc:sldChg chg="del">
        <pc:chgData name="Riaz, Aamir" userId="c41a3090-9309-44d3-b9cc-87328a80f895" providerId="ADAL" clId="{581124C9-36A5-4E51-A878-F7A868FBD6CF}" dt="2025-08-19T03:35:07.732" v="158" actId="47"/>
        <pc:sldMkLst>
          <pc:docMk/>
          <pc:sldMk cId="1645568952" sldId="261"/>
        </pc:sldMkLst>
      </pc:sldChg>
      <pc:sldChg chg="del">
        <pc:chgData name="Riaz, Aamir" userId="c41a3090-9309-44d3-b9cc-87328a80f895" providerId="ADAL" clId="{581124C9-36A5-4E51-A878-F7A868FBD6CF}" dt="2025-08-19T03:35:07.732" v="158" actId="47"/>
        <pc:sldMkLst>
          <pc:docMk/>
          <pc:sldMk cId="2295463466" sldId="262"/>
        </pc:sldMkLst>
      </pc:sldChg>
      <pc:sldChg chg="del">
        <pc:chgData name="Riaz, Aamir" userId="c41a3090-9309-44d3-b9cc-87328a80f895" providerId="ADAL" clId="{581124C9-36A5-4E51-A878-F7A868FBD6CF}" dt="2025-08-19T03:35:07.732" v="158" actId="47"/>
        <pc:sldMkLst>
          <pc:docMk/>
          <pc:sldMk cId="3674851791" sldId="263"/>
        </pc:sldMkLst>
      </pc:sldChg>
      <pc:sldChg chg="del">
        <pc:chgData name="Riaz, Aamir" userId="c41a3090-9309-44d3-b9cc-87328a80f895" providerId="ADAL" clId="{581124C9-36A5-4E51-A878-F7A868FBD6CF}" dt="2025-08-19T03:35:07.732" v="158" actId="47"/>
        <pc:sldMkLst>
          <pc:docMk/>
          <pc:sldMk cId="3506884276" sldId="264"/>
        </pc:sldMkLst>
      </pc:sldChg>
      <pc:sldChg chg="del">
        <pc:chgData name="Riaz, Aamir" userId="c41a3090-9309-44d3-b9cc-87328a80f895" providerId="ADAL" clId="{581124C9-36A5-4E51-A878-F7A868FBD6CF}" dt="2025-08-19T03:35:07.732" v="158" actId="47"/>
        <pc:sldMkLst>
          <pc:docMk/>
          <pc:sldMk cId="3963834148" sldId="265"/>
        </pc:sldMkLst>
      </pc:sldChg>
      <pc:sldChg chg="del">
        <pc:chgData name="Riaz, Aamir" userId="c41a3090-9309-44d3-b9cc-87328a80f895" providerId="ADAL" clId="{581124C9-36A5-4E51-A878-F7A868FBD6CF}" dt="2025-08-19T03:35:07.732" v="158" actId="47"/>
        <pc:sldMkLst>
          <pc:docMk/>
          <pc:sldMk cId="653684477" sldId="266"/>
        </pc:sldMkLst>
      </pc:sldChg>
      <pc:sldChg chg="add del">
        <pc:chgData name="Riaz, Aamir" userId="c41a3090-9309-44d3-b9cc-87328a80f895" providerId="ADAL" clId="{581124C9-36A5-4E51-A878-F7A868FBD6CF}" dt="2025-08-20T05:58:05.981" v="1186" actId="47"/>
        <pc:sldMkLst>
          <pc:docMk/>
          <pc:sldMk cId="4193454457" sldId="486"/>
        </pc:sldMkLst>
      </pc:sldChg>
      <pc:sldChg chg="add setBg">
        <pc:chgData name="Riaz, Aamir" userId="c41a3090-9309-44d3-b9cc-87328a80f895" providerId="ADAL" clId="{581124C9-36A5-4E51-A878-F7A868FBD6CF}" dt="2025-08-21T02:37:23.859" v="1593"/>
        <pc:sldMkLst>
          <pc:docMk/>
          <pc:sldMk cId="1532372217" sldId="488"/>
        </pc:sldMkLst>
      </pc:sldChg>
      <pc:sldChg chg="del">
        <pc:chgData name="Riaz, Aamir" userId="c41a3090-9309-44d3-b9cc-87328a80f895" providerId="ADAL" clId="{581124C9-36A5-4E51-A878-F7A868FBD6CF}" dt="2025-08-21T02:37:11.656" v="1592" actId="2696"/>
        <pc:sldMkLst>
          <pc:docMk/>
          <pc:sldMk cId="1936289207" sldId="488"/>
        </pc:sldMkLst>
      </pc:sldChg>
      <pc:sldChg chg="add del">
        <pc:chgData name="Riaz, Aamir" userId="c41a3090-9309-44d3-b9cc-87328a80f895" providerId="ADAL" clId="{581124C9-36A5-4E51-A878-F7A868FBD6CF}" dt="2025-08-20T05:58:20.167" v="1188" actId="47"/>
        <pc:sldMkLst>
          <pc:docMk/>
          <pc:sldMk cId="327195430" sldId="493"/>
        </pc:sldMkLst>
      </pc:sldChg>
      <pc:sldChg chg="add mod ord modShow">
        <pc:chgData name="Riaz, Aamir" userId="c41a3090-9309-44d3-b9cc-87328a80f895" providerId="ADAL" clId="{581124C9-36A5-4E51-A878-F7A868FBD6CF}" dt="2025-08-21T02:26:18.841" v="1464" actId="729"/>
        <pc:sldMkLst>
          <pc:docMk/>
          <pc:sldMk cId="3827965023" sldId="499"/>
        </pc:sldMkLst>
      </pc:sldChg>
      <pc:sldChg chg="add del">
        <pc:chgData name="Riaz, Aamir" userId="c41a3090-9309-44d3-b9cc-87328a80f895" providerId="ADAL" clId="{581124C9-36A5-4E51-A878-F7A868FBD6CF}" dt="2025-08-20T05:58:14.544" v="1187" actId="47"/>
        <pc:sldMkLst>
          <pc:docMk/>
          <pc:sldMk cId="966283581" sldId="500"/>
        </pc:sldMkLst>
      </pc:sldChg>
      <pc:sldChg chg="add del">
        <pc:chgData name="Riaz, Aamir" userId="c41a3090-9309-44d3-b9cc-87328a80f895" providerId="ADAL" clId="{581124C9-36A5-4E51-A878-F7A868FBD6CF}" dt="2025-08-20T05:58:22.022" v="1189" actId="47"/>
        <pc:sldMkLst>
          <pc:docMk/>
          <pc:sldMk cId="1200329587" sldId="503"/>
        </pc:sldMkLst>
      </pc:sldChg>
      <pc:sldChg chg="del">
        <pc:chgData name="Riaz, Aamir" userId="c41a3090-9309-44d3-b9cc-87328a80f895" providerId="ADAL" clId="{581124C9-36A5-4E51-A878-F7A868FBD6CF}" dt="2025-08-19T03:35:07.732" v="158" actId="47"/>
        <pc:sldMkLst>
          <pc:docMk/>
          <pc:sldMk cId="1812049036" sldId="2158"/>
        </pc:sldMkLst>
      </pc:sldChg>
      <pc:sldChg chg="modSp mod">
        <pc:chgData name="Riaz, Aamir" userId="c41a3090-9309-44d3-b9cc-87328a80f895" providerId="ADAL" clId="{581124C9-36A5-4E51-A878-F7A868FBD6CF}" dt="2025-08-19T03:10:00.260" v="55" actId="20577"/>
        <pc:sldMkLst>
          <pc:docMk/>
          <pc:sldMk cId="1836203980" sldId="2691"/>
        </pc:sldMkLst>
        <pc:spChg chg="mod">
          <ac:chgData name="Riaz, Aamir" userId="c41a3090-9309-44d3-b9cc-87328a80f895" providerId="ADAL" clId="{581124C9-36A5-4E51-A878-F7A868FBD6CF}" dt="2025-08-19T03:10:00.260" v="55" actId="20577"/>
          <ac:spMkLst>
            <pc:docMk/>
            <pc:sldMk cId="1836203980" sldId="2691"/>
            <ac:spMk id="28" creationId="{63ADF350-7456-BC46-8DC9-389E8E6A9FA6}"/>
          </ac:spMkLst>
        </pc:spChg>
      </pc:sldChg>
      <pc:sldChg chg="del">
        <pc:chgData name="Riaz, Aamir" userId="c41a3090-9309-44d3-b9cc-87328a80f895" providerId="ADAL" clId="{581124C9-36A5-4E51-A878-F7A868FBD6CF}" dt="2025-08-19T03:35:07.732" v="158" actId="47"/>
        <pc:sldMkLst>
          <pc:docMk/>
          <pc:sldMk cId="3992890857" sldId="2710"/>
        </pc:sldMkLst>
      </pc:sldChg>
      <pc:sldChg chg="del">
        <pc:chgData name="Riaz, Aamir" userId="c41a3090-9309-44d3-b9cc-87328a80f895" providerId="ADAL" clId="{581124C9-36A5-4E51-A878-F7A868FBD6CF}" dt="2025-08-19T03:35:07.732" v="158" actId="47"/>
        <pc:sldMkLst>
          <pc:docMk/>
          <pc:sldMk cId="2135475097" sldId="2713"/>
        </pc:sldMkLst>
      </pc:sldChg>
      <pc:sldChg chg="add">
        <pc:chgData name="Riaz, Aamir" userId="c41a3090-9309-44d3-b9cc-87328a80f895" providerId="ADAL" clId="{581124C9-36A5-4E51-A878-F7A868FBD6CF}" dt="2025-08-19T03:34:40.622" v="157"/>
        <pc:sldMkLst>
          <pc:docMk/>
          <pc:sldMk cId="4203010650" sldId="2741"/>
        </pc:sldMkLst>
      </pc:sldChg>
      <pc:sldChg chg="add del">
        <pc:chgData name="Riaz, Aamir" userId="c41a3090-9309-44d3-b9cc-87328a80f895" providerId="ADAL" clId="{581124C9-36A5-4E51-A878-F7A868FBD6CF}" dt="2025-08-20T05:58:35.360" v="1191" actId="2696"/>
        <pc:sldMkLst>
          <pc:docMk/>
          <pc:sldMk cId="1980232526" sldId="2742"/>
        </pc:sldMkLst>
      </pc:sldChg>
      <pc:sldChg chg="add del">
        <pc:chgData name="Riaz, Aamir" userId="c41a3090-9309-44d3-b9cc-87328a80f895" providerId="ADAL" clId="{581124C9-36A5-4E51-A878-F7A868FBD6CF}" dt="2025-08-20T05:58:25.961" v="1190" actId="47"/>
        <pc:sldMkLst>
          <pc:docMk/>
          <pc:sldMk cId="2851906694" sldId="2743"/>
        </pc:sldMkLst>
      </pc:sldChg>
      <pc:sldChg chg="add del">
        <pc:chgData name="Riaz, Aamir" userId="c41a3090-9309-44d3-b9cc-87328a80f895" providerId="ADAL" clId="{581124C9-36A5-4E51-A878-F7A868FBD6CF}" dt="2025-08-20T05:58:35.360" v="1191" actId="2696"/>
        <pc:sldMkLst>
          <pc:docMk/>
          <pc:sldMk cId="1346192816" sldId="2744"/>
        </pc:sldMkLst>
      </pc:sldChg>
      <pc:sldChg chg="add del">
        <pc:chgData name="Riaz, Aamir" userId="c41a3090-9309-44d3-b9cc-87328a80f895" providerId="ADAL" clId="{581124C9-36A5-4E51-A878-F7A868FBD6CF}" dt="2025-08-20T05:58:35.360" v="1191" actId="2696"/>
        <pc:sldMkLst>
          <pc:docMk/>
          <pc:sldMk cId="3525458665" sldId="2745"/>
        </pc:sldMkLst>
      </pc:sldChg>
      <pc:sldChg chg="add del">
        <pc:chgData name="Riaz, Aamir" userId="c41a3090-9309-44d3-b9cc-87328a80f895" providerId="ADAL" clId="{581124C9-36A5-4E51-A878-F7A868FBD6CF}" dt="2025-08-20T05:58:35.360" v="1191" actId="2696"/>
        <pc:sldMkLst>
          <pc:docMk/>
          <pc:sldMk cId="60253775" sldId="2746"/>
        </pc:sldMkLst>
      </pc:sldChg>
      <pc:sldChg chg="add del">
        <pc:chgData name="Riaz, Aamir" userId="c41a3090-9309-44d3-b9cc-87328a80f895" providerId="ADAL" clId="{581124C9-36A5-4E51-A878-F7A868FBD6CF}" dt="2025-08-20T05:58:35.360" v="1191" actId="2696"/>
        <pc:sldMkLst>
          <pc:docMk/>
          <pc:sldMk cId="1509908712" sldId="2747"/>
        </pc:sldMkLst>
      </pc:sldChg>
      <pc:sldChg chg="add del">
        <pc:chgData name="Riaz, Aamir" userId="c41a3090-9309-44d3-b9cc-87328a80f895" providerId="ADAL" clId="{581124C9-36A5-4E51-A878-F7A868FBD6CF}" dt="2025-08-20T05:58:35.360" v="1191" actId="2696"/>
        <pc:sldMkLst>
          <pc:docMk/>
          <pc:sldMk cId="1850997736" sldId="2748"/>
        </pc:sldMkLst>
      </pc:sldChg>
      <pc:sldChg chg="add del">
        <pc:chgData name="Riaz, Aamir" userId="c41a3090-9309-44d3-b9cc-87328a80f895" providerId="ADAL" clId="{581124C9-36A5-4E51-A878-F7A868FBD6CF}" dt="2025-08-20T05:58:35.360" v="1191" actId="2696"/>
        <pc:sldMkLst>
          <pc:docMk/>
          <pc:sldMk cId="1659865305" sldId="2749"/>
        </pc:sldMkLst>
      </pc:sldChg>
      <pc:sldChg chg="add del">
        <pc:chgData name="Riaz, Aamir" userId="c41a3090-9309-44d3-b9cc-87328a80f895" providerId="ADAL" clId="{581124C9-36A5-4E51-A878-F7A868FBD6CF}" dt="2025-08-20T05:58:35.360" v="1191" actId="2696"/>
        <pc:sldMkLst>
          <pc:docMk/>
          <pc:sldMk cId="3635186515" sldId="2750"/>
        </pc:sldMkLst>
      </pc:sldChg>
      <pc:sldChg chg="add del">
        <pc:chgData name="Riaz, Aamir" userId="c41a3090-9309-44d3-b9cc-87328a80f895" providerId="ADAL" clId="{581124C9-36A5-4E51-A878-F7A868FBD6CF}" dt="2025-08-20T05:58:35.360" v="1191" actId="2696"/>
        <pc:sldMkLst>
          <pc:docMk/>
          <pc:sldMk cId="3951025735" sldId="2751"/>
        </pc:sldMkLst>
      </pc:sldChg>
      <pc:sldChg chg="del">
        <pc:chgData name="Riaz, Aamir" userId="c41a3090-9309-44d3-b9cc-87328a80f895" providerId="ADAL" clId="{581124C9-36A5-4E51-A878-F7A868FBD6CF}" dt="2025-08-19T03:35:07.732" v="158" actId="47"/>
        <pc:sldMkLst>
          <pc:docMk/>
          <pc:sldMk cId="4066588614" sldId="4473"/>
        </pc:sldMkLst>
      </pc:sldChg>
      <pc:sldChg chg="del">
        <pc:chgData name="Riaz, Aamir" userId="c41a3090-9309-44d3-b9cc-87328a80f895" providerId="ADAL" clId="{581124C9-36A5-4E51-A878-F7A868FBD6CF}" dt="2025-08-19T03:35:07.732" v="158" actId="47"/>
        <pc:sldMkLst>
          <pc:docMk/>
          <pc:sldMk cId="4139770963" sldId="4576"/>
        </pc:sldMkLst>
      </pc:sldChg>
      <pc:sldChg chg="del">
        <pc:chgData name="Riaz, Aamir" userId="c41a3090-9309-44d3-b9cc-87328a80f895" providerId="ADAL" clId="{581124C9-36A5-4E51-A878-F7A868FBD6CF}" dt="2025-08-19T03:35:07.732" v="158" actId="47"/>
        <pc:sldMkLst>
          <pc:docMk/>
          <pc:sldMk cId="1751188052" sldId="4875"/>
        </pc:sldMkLst>
      </pc:sldChg>
      <pc:sldChg chg="addSp delSp modSp del mod ord">
        <pc:chgData name="Riaz, Aamir" userId="c41a3090-9309-44d3-b9cc-87328a80f895" providerId="ADAL" clId="{581124C9-36A5-4E51-A878-F7A868FBD6CF}" dt="2025-08-19T04:13:10.297" v="354" actId="47"/>
        <pc:sldMkLst>
          <pc:docMk/>
          <pc:sldMk cId="2019429247" sldId="4877"/>
        </pc:sldMkLst>
      </pc:sldChg>
      <pc:sldChg chg="del">
        <pc:chgData name="Riaz, Aamir" userId="c41a3090-9309-44d3-b9cc-87328a80f895" providerId="ADAL" clId="{581124C9-36A5-4E51-A878-F7A868FBD6CF}" dt="2025-08-19T03:35:07.732" v="158" actId="47"/>
        <pc:sldMkLst>
          <pc:docMk/>
          <pc:sldMk cId="1242922271" sldId="4878"/>
        </pc:sldMkLst>
      </pc:sldChg>
      <pc:sldChg chg="add">
        <pc:chgData name="Riaz, Aamir" userId="c41a3090-9309-44d3-b9cc-87328a80f895" providerId="ADAL" clId="{581124C9-36A5-4E51-A878-F7A868FBD6CF}" dt="2025-08-19T03:34:40.622" v="157"/>
        <pc:sldMkLst>
          <pc:docMk/>
          <pc:sldMk cId="2662888129" sldId="4880"/>
        </pc:sldMkLst>
      </pc:sldChg>
      <pc:sldChg chg="add">
        <pc:chgData name="Riaz, Aamir" userId="c41a3090-9309-44d3-b9cc-87328a80f895" providerId="ADAL" clId="{581124C9-36A5-4E51-A878-F7A868FBD6CF}" dt="2025-08-19T03:34:40.622" v="157"/>
        <pc:sldMkLst>
          <pc:docMk/>
          <pc:sldMk cId="3676713330" sldId="4882"/>
        </pc:sldMkLst>
      </pc:sldChg>
      <pc:sldChg chg="add">
        <pc:chgData name="Riaz, Aamir" userId="c41a3090-9309-44d3-b9cc-87328a80f895" providerId="ADAL" clId="{581124C9-36A5-4E51-A878-F7A868FBD6CF}" dt="2025-08-19T03:34:40.622" v="157"/>
        <pc:sldMkLst>
          <pc:docMk/>
          <pc:sldMk cId="1605036926" sldId="4883"/>
        </pc:sldMkLst>
      </pc:sldChg>
      <pc:sldChg chg="modSp add">
        <pc:chgData name="Riaz, Aamir" userId="c41a3090-9309-44d3-b9cc-87328a80f895" providerId="ADAL" clId="{581124C9-36A5-4E51-A878-F7A868FBD6CF}" dt="2025-08-20T07:45:28.422" v="1441" actId="20577"/>
        <pc:sldMkLst>
          <pc:docMk/>
          <pc:sldMk cId="3478944356" sldId="4884"/>
        </pc:sldMkLst>
        <pc:spChg chg="mod">
          <ac:chgData name="Riaz, Aamir" userId="c41a3090-9309-44d3-b9cc-87328a80f895" providerId="ADAL" clId="{581124C9-36A5-4E51-A878-F7A868FBD6CF}" dt="2025-08-20T07:45:28.422" v="1441" actId="20577"/>
          <ac:spMkLst>
            <pc:docMk/>
            <pc:sldMk cId="3478944356" sldId="4884"/>
            <ac:spMk id="12" creationId="{2EB152F4-5687-4E93-7439-F4BF8C45E25D}"/>
          </ac:spMkLst>
        </pc:spChg>
      </pc:sldChg>
      <pc:sldChg chg="del">
        <pc:chgData name="Riaz, Aamir" userId="c41a3090-9309-44d3-b9cc-87328a80f895" providerId="ADAL" clId="{581124C9-36A5-4E51-A878-F7A868FBD6CF}" dt="2025-08-19T03:35:07.732" v="158" actId="47"/>
        <pc:sldMkLst>
          <pc:docMk/>
          <pc:sldMk cId="1143652937" sldId="4887"/>
        </pc:sldMkLst>
      </pc:sldChg>
      <pc:sldChg chg="modSp add mod">
        <pc:chgData name="Riaz, Aamir" userId="c41a3090-9309-44d3-b9cc-87328a80f895" providerId="ADAL" clId="{581124C9-36A5-4E51-A878-F7A868FBD6CF}" dt="2025-08-21T02:26:50.952" v="1466" actId="20577"/>
        <pc:sldMkLst>
          <pc:docMk/>
          <pc:sldMk cId="3785812438" sldId="4888"/>
        </pc:sldMkLst>
        <pc:spChg chg="mod">
          <ac:chgData name="Riaz, Aamir" userId="c41a3090-9309-44d3-b9cc-87328a80f895" providerId="ADAL" clId="{581124C9-36A5-4E51-A878-F7A868FBD6CF}" dt="2025-08-21T02:26:50.952" v="1466" actId="20577"/>
          <ac:spMkLst>
            <pc:docMk/>
            <pc:sldMk cId="3785812438" sldId="4888"/>
            <ac:spMk id="5" creationId="{CBBF09F5-BC14-DE53-9346-E7F122DEB616}"/>
          </ac:spMkLst>
        </pc:spChg>
      </pc:sldChg>
      <pc:sldChg chg="modSp add mod">
        <pc:chgData name="Riaz, Aamir" userId="c41a3090-9309-44d3-b9cc-87328a80f895" providerId="ADAL" clId="{581124C9-36A5-4E51-A878-F7A868FBD6CF}" dt="2025-08-21T02:42:08.853" v="1786" actId="207"/>
        <pc:sldMkLst>
          <pc:docMk/>
          <pc:sldMk cId="1105891595" sldId="4889"/>
        </pc:sldMkLst>
        <pc:spChg chg="mod">
          <ac:chgData name="Riaz, Aamir" userId="c41a3090-9309-44d3-b9cc-87328a80f895" providerId="ADAL" clId="{581124C9-36A5-4E51-A878-F7A868FBD6CF}" dt="2025-08-21T02:42:08.853" v="1786" actId="207"/>
          <ac:spMkLst>
            <pc:docMk/>
            <pc:sldMk cId="1105891595" sldId="4889"/>
            <ac:spMk id="7" creationId="{3F01E838-7E60-A419-2B5D-EB9894ADD42E}"/>
          </ac:spMkLst>
        </pc:spChg>
      </pc:sldChg>
      <pc:sldChg chg="add del ord">
        <pc:chgData name="Riaz, Aamir" userId="c41a3090-9309-44d3-b9cc-87328a80f895" providerId="ADAL" clId="{581124C9-36A5-4E51-A878-F7A868FBD6CF}" dt="2025-08-21T02:41:04.248" v="1776" actId="2696"/>
        <pc:sldMkLst>
          <pc:docMk/>
          <pc:sldMk cId="2260759916" sldId="4889"/>
        </pc:sldMkLst>
      </pc:sldChg>
      <pc:sldChg chg="add del">
        <pc:chgData name="Riaz, Aamir" userId="c41a3090-9309-44d3-b9cc-87328a80f895" providerId="ADAL" clId="{581124C9-36A5-4E51-A878-F7A868FBD6CF}" dt="2025-08-20T07:46:25.675" v="1460" actId="47"/>
        <pc:sldMkLst>
          <pc:docMk/>
          <pc:sldMk cId="3558623072" sldId="4890"/>
        </pc:sldMkLst>
      </pc:sldChg>
      <pc:sldChg chg="add del">
        <pc:chgData name="Riaz, Aamir" userId="c41a3090-9309-44d3-b9cc-87328a80f895" providerId="ADAL" clId="{581124C9-36A5-4E51-A878-F7A868FBD6CF}" dt="2025-08-21T02:36:02.911" v="1591" actId="47"/>
        <pc:sldMkLst>
          <pc:docMk/>
          <pc:sldMk cId="2330146631" sldId="4891"/>
        </pc:sldMkLst>
      </pc:sldChg>
      <pc:sldChg chg="add del">
        <pc:chgData name="Riaz, Aamir" userId="c41a3090-9309-44d3-b9cc-87328a80f895" providerId="ADAL" clId="{581124C9-36A5-4E51-A878-F7A868FBD6CF}" dt="2025-08-20T07:44:57.131" v="1428" actId="47"/>
        <pc:sldMkLst>
          <pc:docMk/>
          <pc:sldMk cId="1073372913" sldId="4892"/>
        </pc:sldMkLst>
      </pc:sldChg>
      <pc:sldChg chg="add">
        <pc:chgData name="Riaz, Aamir" userId="c41a3090-9309-44d3-b9cc-87328a80f895" providerId="ADAL" clId="{581124C9-36A5-4E51-A878-F7A868FBD6CF}" dt="2025-08-19T03:34:40.622" v="157"/>
        <pc:sldMkLst>
          <pc:docMk/>
          <pc:sldMk cId="3866979786" sldId="4893"/>
        </pc:sldMkLst>
      </pc:sldChg>
      <pc:sldChg chg="add">
        <pc:chgData name="Riaz, Aamir" userId="c41a3090-9309-44d3-b9cc-87328a80f895" providerId="ADAL" clId="{581124C9-36A5-4E51-A878-F7A868FBD6CF}" dt="2025-08-19T03:34:40.622" v="157"/>
        <pc:sldMkLst>
          <pc:docMk/>
          <pc:sldMk cId="3659467834" sldId="4894"/>
        </pc:sldMkLst>
      </pc:sldChg>
      <pc:sldChg chg="del">
        <pc:chgData name="Riaz, Aamir" userId="c41a3090-9309-44d3-b9cc-87328a80f895" providerId="ADAL" clId="{581124C9-36A5-4E51-A878-F7A868FBD6CF}" dt="2025-08-19T03:35:07.732" v="158" actId="47"/>
        <pc:sldMkLst>
          <pc:docMk/>
          <pc:sldMk cId="1238076126" sldId="2147376688"/>
        </pc:sldMkLst>
      </pc:sldChg>
      <pc:sldChg chg="del">
        <pc:chgData name="Riaz, Aamir" userId="c41a3090-9309-44d3-b9cc-87328a80f895" providerId="ADAL" clId="{581124C9-36A5-4E51-A878-F7A868FBD6CF}" dt="2025-08-19T03:35:07.732" v="158" actId="47"/>
        <pc:sldMkLst>
          <pc:docMk/>
          <pc:sldMk cId="2108553" sldId="2147376695"/>
        </pc:sldMkLst>
      </pc:sldChg>
      <pc:sldChg chg="del">
        <pc:chgData name="Riaz, Aamir" userId="c41a3090-9309-44d3-b9cc-87328a80f895" providerId="ADAL" clId="{581124C9-36A5-4E51-A878-F7A868FBD6CF}" dt="2025-08-19T03:35:07.732" v="158" actId="47"/>
        <pc:sldMkLst>
          <pc:docMk/>
          <pc:sldMk cId="188968540" sldId="2147482039"/>
        </pc:sldMkLst>
      </pc:sldChg>
      <pc:sldChg chg="del">
        <pc:chgData name="Riaz, Aamir" userId="c41a3090-9309-44d3-b9cc-87328a80f895" providerId="ADAL" clId="{581124C9-36A5-4E51-A878-F7A868FBD6CF}" dt="2025-08-19T03:35:07.732" v="158" actId="47"/>
        <pc:sldMkLst>
          <pc:docMk/>
          <pc:sldMk cId="0" sldId="2147482044"/>
        </pc:sldMkLst>
      </pc:sldChg>
      <pc:sldChg chg="del">
        <pc:chgData name="Riaz, Aamir" userId="c41a3090-9309-44d3-b9cc-87328a80f895" providerId="ADAL" clId="{581124C9-36A5-4E51-A878-F7A868FBD6CF}" dt="2025-08-19T03:35:07.732" v="158" actId="47"/>
        <pc:sldMkLst>
          <pc:docMk/>
          <pc:sldMk cId="2702477631" sldId="2147482045"/>
        </pc:sldMkLst>
      </pc:sldChg>
      <pc:sldChg chg="del">
        <pc:chgData name="Riaz, Aamir" userId="c41a3090-9309-44d3-b9cc-87328a80f895" providerId="ADAL" clId="{581124C9-36A5-4E51-A878-F7A868FBD6CF}" dt="2025-08-19T03:35:07.732" v="158" actId="47"/>
        <pc:sldMkLst>
          <pc:docMk/>
          <pc:sldMk cId="2515781712" sldId="2147482046"/>
        </pc:sldMkLst>
      </pc:sldChg>
      <pc:sldChg chg="del">
        <pc:chgData name="Riaz, Aamir" userId="c41a3090-9309-44d3-b9cc-87328a80f895" providerId="ADAL" clId="{581124C9-36A5-4E51-A878-F7A868FBD6CF}" dt="2025-08-19T03:35:07.732" v="158" actId="47"/>
        <pc:sldMkLst>
          <pc:docMk/>
          <pc:sldMk cId="3257823249" sldId="2147482047"/>
        </pc:sldMkLst>
      </pc:sldChg>
      <pc:sldChg chg="delSp add del mod">
        <pc:chgData name="Riaz, Aamir" userId="c41a3090-9309-44d3-b9cc-87328a80f895" providerId="ADAL" clId="{581124C9-36A5-4E51-A878-F7A868FBD6CF}" dt="2025-08-19T03:10:16.388" v="60" actId="47"/>
        <pc:sldMkLst>
          <pc:docMk/>
          <pc:sldMk cId="1692677800" sldId="2147482048"/>
        </pc:sldMkLst>
      </pc:sldChg>
      <pc:sldChg chg="add del">
        <pc:chgData name="Riaz, Aamir" userId="c41a3090-9309-44d3-b9cc-87328a80f895" providerId="ADAL" clId="{581124C9-36A5-4E51-A878-F7A868FBD6CF}" dt="2025-08-19T03:35:07.732" v="158" actId="47"/>
        <pc:sldMkLst>
          <pc:docMk/>
          <pc:sldMk cId="3303806438" sldId="2147482048"/>
        </pc:sldMkLst>
      </pc:sldChg>
      <pc:sldChg chg="add del">
        <pc:chgData name="Riaz, Aamir" userId="c41a3090-9309-44d3-b9cc-87328a80f895" providerId="ADAL" clId="{581124C9-36A5-4E51-A878-F7A868FBD6CF}" dt="2025-08-19T03:10:06.225" v="57" actId="47"/>
        <pc:sldMkLst>
          <pc:docMk/>
          <pc:sldMk cId="3483499735" sldId="2147482048"/>
        </pc:sldMkLst>
      </pc:sldChg>
      <pc:sldChg chg="addSp delSp modSp add mod modNotesTx">
        <pc:chgData name="Riaz, Aamir" userId="c41a3090-9309-44d3-b9cc-87328a80f895" providerId="ADAL" clId="{581124C9-36A5-4E51-A878-F7A868FBD6CF}" dt="2025-08-19T07:55:55.009" v="667" actId="1076"/>
        <pc:sldMkLst>
          <pc:docMk/>
          <pc:sldMk cId="4031135213" sldId="2147482049"/>
        </pc:sldMkLst>
        <pc:spChg chg="mod">
          <ac:chgData name="Riaz, Aamir" userId="c41a3090-9309-44d3-b9cc-87328a80f895" providerId="ADAL" clId="{581124C9-36A5-4E51-A878-F7A868FBD6CF}" dt="2025-08-19T07:55:53.298" v="666" actId="1076"/>
          <ac:spMkLst>
            <pc:docMk/>
            <pc:sldMk cId="4031135213" sldId="2147482049"/>
            <ac:spMk id="7" creationId="{EB3B6F6B-B4CB-416E-BE59-775AB4BE94D6}"/>
          </ac:spMkLst>
        </pc:spChg>
        <pc:spChg chg="add mod">
          <ac:chgData name="Riaz, Aamir" userId="c41a3090-9309-44d3-b9cc-87328a80f895" providerId="ADAL" clId="{581124C9-36A5-4E51-A878-F7A868FBD6CF}" dt="2025-08-19T03:24:19.962" v="131" actId="1076"/>
          <ac:spMkLst>
            <pc:docMk/>
            <pc:sldMk cId="4031135213" sldId="2147482049"/>
            <ac:spMk id="8" creationId="{E39849F0-0B2B-0922-D69C-BBE111AEA00A}"/>
          </ac:spMkLst>
        </pc:spChg>
        <pc:picChg chg="add mod">
          <ac:chgData name="Riaz, Aamir" userId="c41a3090-9309-44d3-b9cc-87328a80f895" providerId="ADAL" clId="{581124C9-36A5-4E51-A878-F7A868FBD6CF}" dt="2025-08-19T07:55:55.009" v="667" actId="1076"/>
          <ac:picMkLst>
            <pc:docMk/>
            <pc:sldMk cId="4031135213" sldId="2147482049"/>
            <ac:picMk id="6" creationId="{FDE7DFB6-80A2-F299-3783-2F15F4D3CD14}"/>
          </ac:picMkLst>
        </pc:picChg>
      </pc:sldChg>
      <pc:sldChg chg="addSp delSp modSp add mod modNotesTx">
        <pc:chgData name="Riaz, Aamir" userId="c41a3090-9309-44d3-b9cc-87328a80f895" providerId="ADAL" clId="{581124C9-36A5-4E51-A878-F7A868FBD6CF}" dt="2025-08-19T07:56:04.536" v="670" actId="1076"/>
        <pc:sldMkLst>
          <pc:docMk/>
          <pc:sldMk cId="2218418481" sldId="2147482050"/>
        </pc:sldMkLst>
        <pc:spChg chg="mod">
          <ac:chgData name="Riaz, Aamir" userId="c41a3090-9309-44d3-b9cc-87328a80f895" providerId="ADAL" clId="{581124C9-36A5-4E51-A878-F7A868FBD6CF}" dt="2025-08-19T07:56:01.058" v="669" actId="1076"/>
          <ac:spMkLst>
            <pc:docMk/>
            <pc:sldMk cId="2218418481" sldId="2147482050"/>
            <ac:spMk id="7" creationId="{3840E5D3-DCC7-CD5B-794D-A1CC140B5618}"/>
          </ac:spMkLst>
        </pc:spChg>
        <pc:picChg chg="add mod">
          <ac:chgData name="Riaz, Aamir" userId="c41a3090-9309-44d3-b9cc-87328a80f895" providerId="ADAL" clId="{581124C9-36A5-4E51-A878-F7A868FBD6CF}" dt="2025-08-19T07:56:04.536" v="670" actId="1076"/>
          <ac:picMkLst>
            <pc:docMk/>
            <pc:sldMk cId="2218418481" sldId="2147482050"/>
            <ac:picMk id="5" creationId="{917B7143-E003-615B-D0AF-1B3C2499F25C}"/>
          </ac:picMkLst>
        </pc:picChg>
      </pc:sldChg>
      <pc:sldChg chg="add">
        <pc:chgData name="Riaz, Aamir" userId="c41a3090-9309-44d3-b9cc-87328a80f895" providerId="ADAL" clId="{581124C9-36A5-4E51-A878-F7A868FBD6CF}" dt="2025-08-19T03:34:40.622" v="157"/>
        <pc:sldMkLst>
          <pc:docMk/>
          <pc:sldMk cId="0" sldId="2147482051"/>
        </pc:sldMkLst>
      </pc:sldChg>
      <pc:sldChg chg="add">
        <pc:chgData name="Riaz, Aamir" userId="c41a3090-9309-44d3-b9cc-87328a80f895" providerId="ADAL" clId="{581124C9-36A5-4E51-A878-F7A868FBD6CF}" dt="2025-08-19T03:34:40.622" v="157"/>
        <pc:sldMkLst>
          <pc:docMk/>
          <pc:sldMk cId="0" sldId="2147482052"/>
        </pc:sldMkLst>
      </pc:sldChg>
      <pc:sldChg chg="add ord">
        <pc:chgData name="Riaz, Aamir" userId="c41a3090-9309-44d3-b9cc-87328a80f895" providerId="ADAL" clId="{581124C9-36A5-4E51-A878-F7A868FBD6CF}" dt="2025-08-20T07:46:32.076" v="1462"/>
        <pc:sldMkLst>
          <pc:docMk/>
          <pc:sldMk cId="3795478884" sldId="2147482053"/>
        </pc:sldMkLst>
      </pc:sldChg>
      <pc:sldChg chg="addSp delSp modSp add mod modNotesTx">
        <pc:chgData name="Riaz, Aamir" userId="c41a3090-9309-44d3-b9cc-87328a80f895" providerId="ADAL" clId="{581124C9-36A5-4E51-A878-F7A868FBD6CF}" dt="2025-08-19T08:07:12.070" v="676" actId="6549"/>
        <pc:sldMkLst>
          <pc:docMk/>
          <pc:sldMk cId="1970790245" sldId="2147482054"/>
        </pc:sldMkLst>
        <pc:spChg chg="add mod">
          <ac:chgData name="Riaz, Aamir" userId="c41a3090-9309-44d3-b9cc-87328a80f895" providerId="ADAL" clId="{581124C9-36A5-4E51-A878-F7A868FBD6CF}" dt="2025-08-19T03:38:15.068" v="177" actId="1076"/>
          <ac:spMkLst>
            <pc:docMk/>
            <pc:sldMk cId="1970790245" sldId="2147482054"/>
            <ac:spMk id="6" creationId="{D4392509-A133-4DD2-B864-9C474AE9F3AC}"/>
          </ac:spMkLst>
        </pc:spChg>
        <pc:spChg chg="mod">
          <ac:chgData name="Riaz, Aamir" userId="c41a3090-9309-44d3-b9cc-87328a80f895" providerId="ADAL" clId="{581124C9-36A5-4E51-A878-F7A868FBD6CF}" dt="2025-08-19T03:38:08.297" v="175" actId="14100"/>
          <ac:spMkLst>
            <pc:docMk/>
            <pc:sldMk cId="1970790245" sldId="2147482054"/>
            <ac:spMk id="7" creationId="{25410014-C737-1BC6-E0FB-60CB754B1B0E}"/>
          </ac:spMkLst>
        </pc:spChg>
        <pc:picChg chg="add mod">
          <ac:chgData name="Riaz, Aamir" userId="c41a3090-9309-44d3-b9cc-87328a80f895" providerId="ADAL" clId="{581124C9-36A5-4E51-A878-F7A868FBD6CF}" dt="2025-08-19T08:05:11.748" v="675" actId="1076"/>
          <ac:picMkLst>
            <pc:docMk/>
            <pc:sldMk cId="1970790245" sldId="2147482054"/>
            <ac:picMk id="5" creationId="{B756975D-E20E-E422-84F0-6283CA8AB710}"/>
          </ac:picMkLst>
        </pc:picChg>
      </pc:sldChg>
      <pc:sldChg chg="addSp delSp modSp add mod modNotesTx">
        <pc:chgData name="Riaz, Aamir" userId="c41a3090-9309-44d3-b9cc-87328a80f895" providerId="ADAL" clId="{581124C9-36A5-4E51-A878-F7A868FBD6CF}" dt="2025-08-19T07:53:38.605" v="649" actId="6549"/>
        <pc:sldMkLst>
          <pc:docMk/>
          <pc:sldMk cId="855289765" sldId="2147482055"/>
        </pc:sldMkLst>
        <pc:spChg chg="mod">
          <ac:chgData name="Riaz, Aamir" userId="c41a3090-9309-44d3-b9cc-87328a80f895" providerId="ADAL" clId="{581124C9-36A5-4E51-A878-F7A868FBD6CF}" dt="2025-08-19T07:53:00.634" v="639" actId="1076"/>
          <ac:spMkLst>
            <pc:docMk/>
            <pc:sldMk cId="855289765" sldId="2147482055"/>
            <ac:spMk id="10" creationId="{9528A2C5-AA27-8846-EC37-C0DA1D88051D}"/>
          </ac:spMkLst>
        </pc:spChg>
      </pc:sldChg>
      <pc:sldChg chg="add del">
        <pc:chgData name="Riaz, Aamir" userId="c41a3090-9309-44d3-b9cc-87328a80f895" providerId="ADAL" clId="{581124C9-36A5-4E51-A878-F7A868FBD6CF}" dt="2025-08-19T03:40:08.225" v="192" actId="2890"/>
        <pc:sldMkLst>
          <pc:docMk/>
          <pc:sldMk cId="4253107666" sldId="2147482055"/>
        </pc:sldMkLst>
      </pc:sldChg>
      <pc:sldChg chg="addSp delSp modSp add mod ord modNotesTx">
        <pc:chgData name="Riaz, Aamir" userId="c41a3090-9309-44d3-b9cc-87328a80f895" providerId="ADAL" clId="{581124C9-36A5-4E51-A878-F7A868FBD6CF}" dt="2025-08-19T07:52:16.895" v="632" actId="20577"/>
        <pc:sldMkLst>
          <pc:docMk/>
          <pc:sldMk cId="1105104961" sldId="2147482056"/>
        </pc:sldMkLst>
        <pc:spChg chg="add mod">
          <ac:chgData name="Riaz, Aamir" userId="c41a3090-9309-44d3-b9cc-87328a80f895" providerId="ADAL" clId="{581124C9-36A5-4E51-A878-F7A868FBD6CF}" dt="2025-08-19T07:52:16.895" v="632" actId="20577"/>
          <ac:spMkLst>
            <pc:docMk/>
            <pc:sldMk cId="1105104961" sldId="2147482056"/>
            <ac:spMk id="5" creationId="{5FC42821-9295-3DE0-FD0A-9275E6FA3452}"/>
          </ac:spMkLst>
        </pc:spChg>
        <pc:spChg chg="mod">
          <ac:chgData name="Riaz, Aamir" userId="c41a3090-9309-44d3-b9cc-87328a80f895" providerId="ADAL" clId="{581124C9-36A5-4E51-A878-F7A868FBD6CF}" dt="2025-08-19T07:48:14.939" v="575" actId="20577"/>
          <ac:spMkLst>
            <pc:docMk/>
            <pc:sldMk cId="1105104961" sldId="2147482056"/>
            <ac:spMk id="7" creationId="{3588889D-B680-4C6A-6972-31E12FCA6774}"/>
          </ac:spMkLst>
        </pc:spChg>
        <pc:spChg chg="mod">
          <ac:chgData name="Riaz, Aamir" userId="c41a3090-9309-44d3-b9cc-87328a80f895" providerId="ADAL" clId="{581124C9-36A5-4E51-A878-F7A868FBD6CF}" dt="2025-08-19T03:51:46.294" v="259" actId="20577"/>
          <ac:spMkLst>
            <pc:docMk/>
            <pc:sldMk cId="1105104961" sldId="2147482056"/>
            <ac:spMk id="8" creationId="{84D9CEB8-E00C-EA16-A121-A4BB76943B9B}"/>
          </ac:spMkLst>
        </pc:spChg>
        <pc:picChg chg="add mod">
          <ac:chgData name="Riaz, Aamir" userId="c41a3090-9309-44d3-b9cc-87328a80f895" providerId="ADAL" clId="{581124C9-36A5-4E51-A878-F7A868FBD6CF}" dt="2025-08-19T07:48:23.164" v="577" actId="1076"/>
          <ac:picMkLst>
            <pc:docMk/>
            <pc:sldMk cId="1105104961" sldId="2147482056"/>
            <ac:picMk id="6" creationId="{FDF0A754-BA1F-9DE8-FA46-7EFDA8F8A374}"/>
          </ac:picMkLst>
        </pc:picChg>
      </pc:sldChg>
      <pc:sldChg chg="addSp delSp modSp add mod modNotesTx">
        <pc:chgData name="Riaz, Aamir" userId="c41a3090-9309-44d3-b9cc-87328a80f895" providerId="ADAL" clId="{581124C9-36A5-4E51-A878-F7A868FBD6CF}" dt="2025-08-19T07:54:56.623" v="661" actId="13926"/>
        <pc:sldMkLst>
          <pc:docMk/>
          <pc:sldMk cId="84620310" sldId="2147482057"/>
        </pc:sldMkLst>
        <pc:graphicFrameChg chg="add mod modGraphic">
          <ac:chgData name="Riaz, Aamir" userId="c41a3090-9309-44d3-b9cc-87328a80f895" providerId="ADAL" clId="{581124C9-36A5-4E51-A878-F7A868FBD6CF}" dt="2025-08-19T07:54:56.623" v="661" actId="13926"/>
          <ac:graphicFrameMkLst>
            <pc:docMk/>
            <pc:sldMk cId="84620310" sldId="2147482057"/>
            <ac:graphicFrameMk id="5" creationId="{A28A6A0B-07F6-A05B-1EB8-B7405811B507}"/>
          </ac:graphicFrameMkLst>
        </pc:graphicFrameChg>
      </pc:sldChg>
      <pc:sldChg chg="add">
        <pc:chgData name="Riaz, Aamir" userId="c41a3090-9309-44d3-b9cc-87328a80f895" providerId="ADAL" clId="{581124C9-36A5-4E51-A878-F7A868FBD6CF}" dt="2025-08-21T02:37:23.859" v="1593"/>
        <pc:sldMkLst>
          <pc:docMk/>
          <pc:sldMk cId="1300316892" sldId="2147482058"/>
        </pc:sldMkLst>
      </pc:sldChg>
      <pc:sldChg chg="addSp delSp modSp add del mod">
        <pc:chgData name="Riaz, Aamir" userId="c41a3090-9309-44d3-b9cc-87328a80f895" providerId="ADAL" clId="{581124C9-36A5-4E51-A878-F7A868FBD6CF}" dt="2025-08-21T02:37:11.656" v="1592" actId="2696"/>
        <pc:sldMkLst>
          <pc:docMk/>
          <pc:sldMk cId="1306316252" sldId="2147482058"/>
        </pc:sldMkLst>
      </pc:sldChg>
      <pc:sldChg chg="addSp delSp modSp add mod ord modNotesTx">
        <pc:chgData name="Riaz, Aamir" userId="c41a3090-9309-44d3-b9cc-87328a80f895" providerId="ADAL" clId="{581124C9-36A5-4E51-A878-F7A868FBD6CF}" dt="2025-08-21T02:41:19.743" v="1781"/>
        <pc:sldMkLst>
          <pc:docMk/>
          <pc:sldMk cId="955964844" sldId="2147482059"/>
        </pc:sldMkLst>
        <pc:spChg chg="mod">
          <ac:chgData name="Riaz, Aamir" userId="c41a3090-9309-44d3-b9cc-87328a80f895" providerId="ADAL" clId="{581124C9-36A5-4E51-A878-F7A868FBD6CF}" dt="2025-08-19T04:00:33.440" v="310" actId="20577"/>
          <ac:spMkLst>
            <pc:docMk/>
            <pc:sldMk cId="955964844" sldId="2147482059"/>
            <ac:spMk id="6" creationId="{04B52B3D-A669-A4FB-49DE-3CEEDA33CF92}"/>
          </ac:spMkLst>
        </pc:spChg>
        <pc:spChg chg="mod">
          <ac:chgData name="Riaz, Aamir" userId="c41a3090-9309-44d3-b9cc-87328a80f895" providerId="ADAL" clId="{581124C9-36A5-4E51-A878-F7A868FBD6CF}" dt="2025-08-19T04:00:25.097" v="294"/>
          <ac:spMkLst>
            <pc:docMk/>
            <pc:sldMk cId="955964844" sldId="2147482059"/>
            <ac:spMk id="7" creationId="{1C77D1AC-2A61-9001-0EEE-309A1ECF203F}"/>
          </ac:spMkLst>
        </pc:spChg>
        <pc:picChg chg="add mod">
          <ac:chgData name="Riaz, Aamir" userId="c41a3090-9309-44d3-b9cc-87328a80f895" providerId="ADAL" clId="{581124C9-36A5-4E51-A878-F7A868FBD6CF}" dt="2025-08-19T04:00:12.145" v="293" actId="1076"/>
          <ac:picMkLst>
            <pc:docMk/>
            <pc:sldMk cId="955964844" sldId="2147482059"/>
            <ac:picMk id="10" creationId="{ABB67736-BCCD-FC65-69FF-7DF2DF3B3E72}"/>
          </ac:picMkLst>
        </pc:picChg>
      </pc:sldChg>
      <pc:sldChg chg="addSp delSp modSp add mod modTransition modClrScheme chgLayout">
        <pc:chgData name="Riaz, Aamir" userId="c41a3090-9309-44d3-b9cc-87328a80f895" providerId="ADAL" clId="{581124C9-36A5-4E51-A878-F7A868FBD6CF}" dt="2025-08-19T04:02:15.160" v="314" actId="26606"/>
        <pc:sldMkLst>
          <pc:docMk/>
          <pc:sldMk cId="283634305" sldId="2147482060"/>
        </pc:sldMkLst>
        <pc:spChg chg="add mod ord">
          <ac:chgData name="Riaz, Aamir" userId="c41a3090-9309-44d3-b9cc-87328a80f895" providerId="ADAL" clId="{581124C9-36A5-4E51-A878-F7A868FBD6CF}" dt="2025-08-19T04:02:15.160" v="314" actId="26606"/>
          <ac:spMkLst>
            <pc:docMk/>
            <pc:sldMk cId="283634305" sldId="2147482060"/>
            <ac:spMk id="3" creationId="{9FC19E15-60A4-93E7-B18C-15584839FD8A}"/>
          </ac:spMkLst>
        </pc:spChg>
        <pc:spChg chg="mod ord">
          <ac:chgData name="Riaz, Aamir" userId="c41a3090-9309-44d3-b9cc-87328a80f895" providerId="ADAL" clId="{581124C9-36A5-4E51-A878-F7A868FBD6CF}" dt="2025-08-19T04:02:15.160" v="314" actId="26606"/>
          <ac:spMkLst>
            <pc:docMk/>
            <pc:sldMk cId="283634305" sldId="2147482060"/>
            <ac:spMk id="4" creationId="{3AAAA70E-E882-356D-619C-5C02229FAE1B}"/>
          </ac:spMkLst>
        </pc:spChg>
        <pc:spChg chg="add mod">
          <ac:chgData name="Riaz, Aamir" userId="c41a3090-9309-44d3-b9cc-87328a80f895" providerId="ADAL" clId="{581124C9-36A5-4E51-A878-F7A868FBD6CF}" dt="2025-08-19T04:02:15.160" v="314" actId="26606"/>
          <ac:spMkLst>
            <pc:docMk/>
            <pc:sldMk cId="283634305" sldId="2147482060"/>
            <ac:spMk id="7" creationId="{A68296D8-751E-25F4-1F01-9B649910FDA9}"/>
          </ac:spMkLst>
        </pc:spChg>
        <pc:picChg chg="add mod">
          <ac:chgData name="Riaz, Aamir" userId="c41a3090-9309-44d3-b9cc-87328a80f895" providerId="ADAL" clId="{581124C9-36A5-4E51-A878-F7A868FBD6CF}" dt="2025-08-19T04:02:15.160" v="314" actId="26606"/>
          <ac:picMkLst>
            <pc:docMk/>
            <pc:sldMk cId="283634305" sldId="2147482060"/>
            <ac:picMk id="8" creationId="{8F3098AB-0DD4-058C-445F-FD8E468E97FD}"/>
          </ac:picMkLst>
        </pc:picChg>
      </pc:sldChg>
      <pc:sldChg chg="addSp delSp modSp add mod ord modTransition modClrScheme chgLayout modNotesTx">
        <pc:chgData name="Riaz, Aamir" userId="c41a3090-9309-44d3-b9cc-87328a80f895" providerId="ADAL" clId="{581124C9-36A5-4E51-A878-F7A868FBD6CF}" dt="2025-08-21T02:35:34.255" v="1590" actId="20577"/>
        <pc:sldMkLst>
          <pc:docMk/>
          <pc:sldMk cId="959178033" sldId="2147482061"/>
        </pc:sldMkLst>
        <pc:spChg chg="add mod ord">
          <ac:chgData name="Riaz, Aamir" userId="c41a3090-9309-44d3-b9cc-87328a80f895" providerId="ADAL" clId="{581124C9-36A5-4E51-A878-F7A868FBD6CF}" dt="2025-08-21T02:29:39.873" v="1489" actId="26606"/>
          <ac:spMkLst>
            <pc:docMk/>
            <pc:sldMk cId="959178033" sldId="2147482061"/>
            <ac:spMk id="3" creationId="{6C73C47D-748F-BF32-B80F-D28323738E30}"/>
          </ac:spMkLst>
        </pc:spChg>
        <pc:spChg chg="mod ord">
          <ac:chgData name="Riaz, Aamir" userId="c41a3090-9309-44d3-b9cc-87328a80f895" providerId="ADAL" clId="{581124C9-36A5-4E51-A878-F7A868FBD6CF}" dt="2025-08-21T02:29:39.873" v="1489" actId="26606"/>
          <ac:spMkLst>
            <pc:docMk/>
            <pc:sldMk cId="959178033" sldId="2147482061"/>
            <ac:spMk id="4" creationId="{C12391D6-CAAF-384E-0F3E-21390F44BAC0}"/>
          </ac:spMkLst>
        </pc:spChg>
        <pc:spChg chg="add mod">
          <ac:chgData name="Riaz, Aamir" userId="c41a3090-9309-44d3-b9cc-87328a80f895" providerId="ADAL" clId="{581124C9-36A5-4E51-A878-F7A868FBD6CF}" dt="2025-08-21T02:35:22.508" v="1587" actId="1076"/>
          <ac:spMkLst>
            <pc:docMk/>
            <pc:sldMk cId="959178033" sldId="2147482061"/>
            <ac:spMk id="5" creationId="{06EA3BC0-0DAE-E9F1-531E-E777A164D063}"/>
          </ac:spMkLst>
        </pc:spChg>
        <pc:spChg chg="del">
          <ac:chgData name="Riaz, Aamir" userId="c41a3090-9309-44d3-b9cc-87328a80f895" providerId="ADAL" clId="{581124C9-36A5-4E51-A878-F7A868FBD6CF}" dt="2025-08-21T02:28:43.651" v="1473" actId="478"/>
          <ac:spMkLst>
            <pc:docMk/>
            <pc:sldMk cId="959178033" sldId="2147482061"/>
            <ac:spMk id="6" creationId="{823E4C6E-0E2C-A2D7-61FF-935333F8C696}"/>
          </ac:spMkLst>
        </pc:spChg>
        <pc:spChg chg="add mod">
          <ac:chgData name="Riaz, Aamir" userId="c41a3090-9309-44d3-b9cc-87328a80f895" providerId="ADAL" clId="{581124C9-36A5-4E51-A878-F7A868FBD6CF}" dt="2025-08-21T02:33:56.161" v="1576" actId="20577"/>
          <ac:spMkLst>
            <pc:docMk/>
            <pc:sldMk cId="959178033" sldId="2147482061"/>
            <ac:spMk id="7" creationId="{1C65BBA6-0C29-774A-4FBD-D7F4EC753527}"/>
          </ac:spMkLst>
        </pc:spChg>
        <pc:spChg chg="add mod">
          <ac:chgData name="Riaz, Aamir" userId="c41a3090-9309-44d3-b9cc-87328a80f895" providerId="ADAL" clId="{581124C9-36A5-4E51-A878-F7A868FBD6CF}" dt="2025-08-21T02:35:34.255" v="1590" actId="20577"/>
          <ac:spMkLst>
            <pc:docMk/>
            <pc:sldMk cId="959178033" sldId="2147482061"/>
            <ac:spMk id="10" creationId="{053A9B07-A961-819F-BE3A-BD6665FAEF1C}"/>
          </ac:spMkLst>
        </pc:spChg>
        <pc:picChg chg="add mod">
          <ac:chgData name="Riaz, Aamir" userId="c41a3090-9309-44d3-b9cc-87328a80f895" providerId="ADAL" clId="{581124C9-36A5-4E51-A878-F7A868FBD6CF}" dt="2025-08-21T02:31:53.606" v="1505" actId="1076"/>
          <ac:picMkLst>
            <pc:docMk/>
            <pc:sldMk cId="959178033" sldId="2147482061"/>
            <ac:picMk id="8" creationId="{F801D5A0-33B1-0D8D-E2FE-180061C1A807}"/>
          </ac:picMkLst>
        </pc:picChg>
      </pc:sldChg>
      <pc:sldChg chg="addSp delSp modSp add mod modNotesTx">
        <pc:chgData name="Riaz, Aamir" userId="c41a3090-9309-44d3-b9cc-87328a80f895" providerId="ADAL" clId="{581124C9-36A5-4E51-A878-F7A868FBD6CF}" dt="2025-08-19T04:12:28.591" v="353" actId="6549"/>
        <pc:sldMkLst>
          <pc:docMk/>
          <pc:sldMk cId="2907818029" sldId="2147482062"/>
        </pc:sldMkLst>
        <pc:spChg chg="mod">
          <ac:chgData name="Riaz, Aamir" userId="c41a3090-9309-44d3-b9cc-87328a80f895" providerId="ADAL" clId="{581124C9-36A5-4E51-A878-F7A868FBD6CF}" dt="2025-08-19T04:12:09.112" v="352" actId="1076"/>
          <ac:spMkLst>
            <pc:docMk/>
            <pc:sldMk cId="2907818029" sldId="2147482062"/>
            <ac:spMk id="6" creationId="{63BC3FA6-F3D6-6260-BB20-3492D0BBFAB4}"/>
          </ac:spMkLst>
        </pc:spChg>
        <pc:picChg chg="add">
          <ac:chgData name="Riaz, Aamir" userId="c41a3090-9309-44d3-b9cc-87328a80f895" providerId="ADAL" clId="{581124C9-36A5-4E51-A878-F7A868FBD6CF}" dt="2025-08-19T04:11:35.338" v="337" actId="22"/>
          <ac:picMkLst>
            <pc:docMk/>
            <pc:sldMk cId="2907818029" sldId="2147482062"/>
            <ac:picMk id="5" creationId="{969C505D-FE1F-0618-7E83-6DEA762829A1}"/>
          </ac:picMkLst>
        </pc:picChg>
      </pc:sldChg>
      <pc:sldChg chg="addSp delSp modSp add del mod ord modNotesTx">
        <pc:chgData name="Riaz, Aamir" userId="c41a3090-9309-44d3-b9cc-87328a80f895" providerId="ADAL" clId="{581124C9-36A5-4E51-A878-F7A868FBD6CF}" dt="2025-08-21T02:41:04.248" v="1776" actId="2696"/>
        <pc:sldMkLst>
          <pc:docMk/>
          <pc:sldMk cId="2297660961" sldId="2147482063"/>
        </pc:sldMkLst>
        <pc:spChg chg="mod">
          <ac:chgData name="Riaz, Aamir" userId="c41a3090-9309-44d3-b9cc-87328a80f895" providerId="ADAL" clId="{581124C9-36A5-4E51-A878-F7A868FBD6CF}" dt="2025-08-19T04:15:23.402" v="362"/>
          <ac:spMkLst>
            <pc:docMk/>
            <pc:sldMk cId="2297660961" sldId="2147482063"/>
            <ac:spMk id="5" creationId="{424716D4-28CF-199E-B488-9CA415BF1716}"/>
          </ac:spMkLst>
        </pc:spChg>
        <pc:spChg chg="mod">
          <ac:chgData name="Riaz, Aamir" userId="c41a3090-9309-44d3-b9cc-87328a80f895" providerId="ADAL" clId="{581124C9-36A5-4E51-A878-F7A868FBD6CF}" dt="2025-08-19T04:15:33.971" v="379" actId="20577"/>
          <ac:spMkLst>
            <pc:docMk/>
            <pc:sldMk cId="2297660961" sldId="2147482063"/>
            <ac:spMk id="11" creationId="{D1DA045E-B979-A1D6-5CD5-21DA03AC19E6}"/>
          </ac:spMkLst>
        </pc:spChg>
        <pc:picChg chg="add mod">
          <ac:chgData name="Riaz, Aamir" userId="c41a3090-9309-44d3-b9cc-87328a80f895" providerId="ADAL" clId="{581124C9-36A5-4E51-A878-F7A868FBD6CF}" dt="2025-08-19T04:16:08.128" v="381" actId="1076"/>
          <ac:picMkLst>
            <pc:docMk/>
            <pc:sldMk cId="2297660961" sldId="2147482063"/>
            <ac:picMk id="3" creationId="{A8A610E3-580E-4276-3C17-E03BED7717B0}"/>
          </ac:picMkLst>
        </pc:picChg>
      </pc:sldChg>
      <pc:sldChg chg="add">
        <pc:chgData name="Riaz, Aamir" userId="c41a3090-9309-44d3-b9cc-87328a80f895" providerId="ADAL" clId="{581124C9-36A5-4E51-A878-F7A868FBD6CF}" dt="2025-08-21T02:41:08.421" v="1777"/>
        <pc:sldMkLst>
          <pc:docMk/>
          <pc:sldMk cId="4092581442" sldId="2147482063"/>
        </pc:sldMkLst>
      </pc:sldChg>
      <pc:sldChg chg="addSp delSp modSp add del mod modNotesTx">
        <pc:chgData name="Riaz, Aamir" userId="c41a3090-9309-44d3-b9cc-87328a80f895" providerId="ADAL" clId="{581124C9-36A5-4E51-A878-F7A868FBD6CF}" dt="2025-08-19T04:21:34.524" v="505" actId="47"/>
        <pc:sldMkLst>
          <pc:docMk/>
          <pc:sldMk cId="1087820385" sldId="2147482064"/>
        </pc:sldMkLst>
      </pc:sldChg>
      <pc:sldChg chg="add">
        <pc:chgData name="Riaz, Aamir" userId="c41a3090-9309-44d3-b9cc-87328a80f895" providerId="ADAL" clId="{581124C9-36A5-4E51-A878-F7A868FBD6CF}" dt="2025-08-21T02:41:08.421" v="1777"/>
        <pc:sldMkLst>
          <pc:docMk/>
          <pc:sldMk cId="313017872" sldId="2147482065"/>
        </pc:sldMkLst>
      </pc:sldChg>
      <pc:sldChg chg="addSp delSp modSp add del mod modNotesTx">
        <pc:chgData name="Riaz, Aamir" userId="c41a3090-9309-44d3-b9cc-87328a80f895" providerId="ADAL" clId="{581124C9-36A5-4E51-A878-F7A868FBD6CF}" dt="2025-08-21T02:41:04.248" v="1776" actId="2696"/>
        <pc:sldMkLst>
          <pc:docMk/>
          <pc:sldMk cId="3371602651" sldId="2147482065"/>
        </pc:sldMkLst>
        <pc:picChg chg="mod">
          <ac:chgData name="Riaz, Aamir" userId="c41a3090-9309-44d3-b9cc-87328a80f895" providerId="ADAL" clId="{581124C9-36A5-4E51-A878-F7A868FBD6CF}" dt="2025-08-19T04:20:27.710" v="493" actId="1076"/>
          <ac:picMkLst>
            <pc:docMk/>
            <pc:sldMk cId="3371602651" sldId="2147482065"/>
            <ac:picMk id="8" creationId="{07B6016F-A52F-D28E-ABDB-4AED28DE6B61}"/>
          </ac:picMkLst>
        </pc:picChg>
      </pc:sldChg>
      <pc:sldChg chg="addSp delSp modSp add mod ord">
        <pc:chgData name="Riaz, Aamir" userId="c41a3090-9309-44d3-b9cc-87328a80f895" providerId="ADAL" clId="{581124C9-36A5-4E51-A878-F7A868FBD6CF}" dt="2025-08-19T07:55:04.734" v="663"/>
        <pc:sldMkLst>
          <pc:docMk/>
          <pc:sldMk cId="3099757763" sldId="2147482066"/>
        </pc:sldMkLst>
        <pc:spChg chg="add mod">
          <ac:chgData name="Riaz, Aamir" userId="c41a3090-9309-44d3-b9cc-87328a80f895" providerId="ADAL" clId="{581124C9-36A5-4E51-A878-F7A868FBD6CF}" dt="2025-08-19T07:53:51.825" v="652" actId="1076"/>
          <ac:spMkLst>
            <pc:docMk/>
            <pc:sldMk cId="3099757763" sldId="2147482066"/>
            <ac:spMk id="5" creationId="{891BCE51-0449-5F35-8D9B-C3D738A3ECCD}"/>
          </ac:spMkLst>
        </pc:spChg>
        <pc:picChg chg="mod">
          <ac:chgData name="Riaz, Aamir" userId="c41a3090-9309-44d3-b9cc-87328a80f895" providerId="ADAL" clId="{581124C9-36A5-4E51-A878-F7A868FBD6CF}" dt="2025-08-19T07:53:24.672" v="648" actId="14100"/>
          <ac:picMkLst>
            <pc:docMk/>
            <pc:sldMk cId="3099757763" sldId="2147482066"/>
            <ac:picMk id="2" creationId="{873709B5-B233-B942-0A69-BC78FC991A1E}"/>
          </ac:picMkLst>
        </pc:picChg>
      </pc:sldChg>
      <pc:sldChg chg="addSp delSp modSp mod modClrScheme chgLayout">
        <pc:chgData name="Riaz, Aamir" userId="c41a3090-9309-44d3-b9cc-87328a80f895" providerId="ADAL" clId="{581124C9-36A5-4E51-A878-F7A868FBD6CF}" dt="2025-08-21T02:39:39.105" v="1768" actId="14100"/>
        <pc:sldMkLst>
          <pc:docMk/>
          <pc:sldMk cId="1682903924" sldId="2147482067"/>
        </pc:sldMkLst>
        <pc:spChg chg="mod ord">
          <ac:chgData name="Riaz, Aamir" userId="c41a3090-9309-44d3-b9cc-87328a80f895" providerId="ADAL" clId="{581124C9-36A5-4E51-A878-F7A868FBD6CF}" dt="2025-08-21T02:25:09.737" v="1463" actId="26606"/>
          <ac:spMkLst>
            <pc:docMk/>
            <pc:sldMk cId="1682903924" sldId="2147482067"/>
            <ac:spMk id="2" creationId="{C3FF5D59-9085-1457-39EF-CDCDB1AFB10F}"/>
          </ac:spMkLst>
        </pc:spChg>
        <pc:spChg chg="add mod">
          <ac:chgData name="Riaz, Aamir" userId="c41a3090-9309-44d3-b9cc-87328a80f895" providerId="ADAL" clId="{581124C9-36A5-4E51-A878-F7A868FBD6CF}" dt="2025-08-21T02:39:34.963" v="1767" actId="108"/>
          <ac:spMkLst>
            <pc:docMk/>
            <pc:sldMk cId="1682903924" sldId="2147482067"/>
            <ac:spMk id="3" creationId="{A5E671FF-B87C-DF7F-477A-1DE8E93057DD}"/>
          </ac:spMkLst>
        </pc:spChg>
        <pc:spChg chg="del">
          <ac:chgData name="Riaz, Aamir" userId="c41a3090-9309-44d3-b9cc-87328a80f895" providerId="ADAL" clId="{581124C9-36A5-4E51-A878-F7A868FBD6CF}" dt="2025-08-21T02:25:09.737" v="1463" actId="26606"/>
          <ac:spMkLst>
            <pc:docMk/>
            <pc:sldMk cId="1682903924" sldId="2147482067"/>
            <ac:spMk id="4" creationId="{B2C2BD23-0296-B07F-70A7-16615D1718D6}"/>
          </ac:spMkLst>
        </pc:spChg>
        <pc:graphicFrameChg chg="add mod">
          <ac:chgData name="Riaz, Aamir" userId="c41a3090-9309-44d3-b9cc-87328a80f895" providerId="ADAL" clId="{581124C9-36A5-4E51-A878-F7A868FBD6CF}" dt="2025-08-21T02:39:39.105" v="1768" actId="14100"/>
          <ac:graphicFrameMkLst>
            <pc:docMk/>
            <pc:sldMk cId="1682903924" sldId="2147482067"/>
            <ac:graphicFrameMk id="6" creationId="{67AD64E5-E842-2B9D-3CAD-45662CC75693}"/>
          </ac:graphicFrameMkLst>
        </pc:graphicFrameChg>
      </pc:sldChg>
      <pc:sldChg chg="del">
        <pc:chgData name="Riaz, Aamir" userId="c41a3090-9309-44d3-b9cc-87328a80f895" providerId="ADAL" clId="{581124C9-36A5-4E51-A878-F7A868FBD6CF}" dt="2025-08-21T02:37:11.656" v="1592" actId="2696"/>
        <pc:sldMkLst>
          <pc:docMk/>
          <pc:sldMk cId="2681003674" sldId="2147482068"/>
        </pc:sldMkLst>
      </pc:sldChg>
      <pc:sldChg chg="add">
        <pc:chgData name="Riaz, Aamir" userId="c41a3090-9309-44d3-b9cc-87328a80f895" providerId="ADAL" clId="{581124C9-36A5-4E51-A878-F7A868FBD6CF}" dt="2025-08-21T02:37:23.859" v="1593"/>
        <pc:sldMkLst>
          <pc:docMk/>
          <pc:sldMk cId="3667101929" sldId="2147482068"/>
        </pc:sldMkLst>
      </pc:sldChg>
      <pc:sldChg chg="addSp delSp modSp add mod modNotesTx">
        <pc:chgData name="Riaz, Aamir" userId="c41a3090-9309-44d3-b9cc-87328a80f895" providerId="ADAL" clId="{581124C9-36A5-4E51-A878-F7A868FBD6CF}" dt="2025-08-20T03:56:03.603" v="1040" actId="6549"/>
        <pc:sldMkLst>
          <pc:docMk/>
          <pc:sldMk cId="4149870956" sldId="2147482069"/>
        </pc:sldMkLst>
        <pc:spChg chg="del">
          <ac:chgData name="Riaz, Aamir" userId="c41a3090-9309-44d3-b9cc-87328a80f895" providerId="ADAL" clId="{581124C9-36A5-4E51-A878-F7A868FBD6CF}" dt="2025-08-20T03:53:04.541" v="970" actId="478"/>
          <ac:spMkLst>
            <pc:docMk/>
            <pc:sldMk cId="4149870956" sldId="2147482069"/>
            <ac:spMk id="6" creationId="{825968C4-B028-BA53-1FF4-391A15E59B89}"/>
          </ac:spMkLst>
        </pc:spChg>
        <pc:spChg chg="mod">
          <ac:chgData name="Riaz, Aamir" userId="c41a3090-9309-44d3-b9cc-87328a80f895" providerId="ADAL" clId="{581124C9-36A5-4E51-A878-F7A868FBD6CF}" dt="2025-08-20T03:41:15.887" v="723" actId="20577"/>
          <ac:spMkLst>
            <pc:docMk/>
            <pc:sldMk cId="4149870956" sldId="2147482069"/>
            <ac:spMk id="7" creationId="{808AD31D-CEA1-E061-F07B-B41EC2DFFC41}"/>
          </ac:spMkLst>
        </pc:spChg>
        <pc:spChg chg="add mod">
          <ac:chgData name="Riaz, Aamir" userId="c41a3090-9309-44d3-b9cc-87328a80f895" providerId="ADAL" clId="{581124C9-36A5-4E51-A878-F7A868FBD6CF}" dt="2025-08-20T03:56:03.603" v="1040" actId="6549"/>
          <ac:spMkLst>
            <pc:docMk/>
            <pc:sldMk cId="4149870956" sldId="2147482069"/>
            <ac:spMk id="8" creationId="{5FFA86DA-1CD1-1465-9DFA-87B4C3824B0F}"/>
          </ac:spMkLst>
        </pc:spChg>
        <pc:spChg chg="add mod">
          <ac:chgData name="Riaz, Aamir" userId="c41a3090-9309-44d3-b9cc-87328a80f895" providerId="ADAL" clId="{581124C9-36A5-4E51-A878-F7A868FBD6CF}" dt="2025-08-20T03:41:37.718" v="726"/>
          <ac:spMkLst>
            <pc:docMk/>
            <pc:sldMk cId="4149870956" sldId="2147482069"/>
            <ac:spMk id="9" creationId="{61780B3B-D3C9-E2FD-4141-F6EA9618B747}"/>
          </ac:spMkLst>
        </pc:spChg>
        <pc:picChg chg="del">
          <ac:chgData name="Riaz, Aamir" userId="c41a3090-9309-44d3-b9cc-87328a80f895" providerId="ADAL" clId="{581124C9-36A5-4E51-A878-F7A868FBD6CF}" dt="2025-08-20T03:41:20.399" v="724" actId="478"/>
          <ac:picMkLst>
            <pc:docMk/>
            <pc:sldMk cId="4149870956" sldId="2147482069"/>
            <ac:picMk id="5" creationId="{615C4728-0C28-02D4-7C89-FCEA90168B94}"/>
          </ac:picMkLst>
        </pc:picChg>
      </pc:sldChg>
      <pc:sldChg chg="addSp delSp modSp add mod ord">
        <pc:chgData name="Riaz, Aamir" userId="c41a3090-9309-44d3-b9cc-87328a80f895" providerId="ADAL" clId="{581124C9-36A5-4E51-A878-F7A868FBD6CF}" dt="2025-08-20T03:50:14.451" v="907" actId="1076"/>
        <pc:sldMkLst>
          <pc:docMk/>
          <pc:sldMk cId="2519491924" sldId="2147482070"/>
        </pc:sldMkLst>
        <pc:spChg chg="del">
          <ac:chgData name="Riaz, Aamir" userId="c41a3090-9309-44d3-b9cc-87328a80f895" providerId="ADAL" clId="{581124C9-36A5-4E51-A878-F7A868FBD6CF}" dt="2025-08-20T03:48:31.203" v="878" actId="478"/>
          <ac:spMkLst>
            <pc:docMk/>
            <pc:sldMk cId="2519491924" sldId="2147482070"/>
            <ac:spMk id="6" creationId="{942A1F2E-B5AE-FB3C-28DC-5E4C7FE24D44}"/>
          </ac:spMkLst>
        </pc:spChg>
        <pc:spChg chg="mod">
          <ac:chgData name="Riaz, Aamir" userId="c41a3090-9309-44d3-b9cc-87328a80f895" providerId="ADAL" clId="{581124C9-36A5-4E51-A878-F7A868FBD6CF}" dt="2025-08-20T03:49:31.773" v="899" actId="20577"/>
          <ac:spMkLst>
            <pc:docMk/>
            <pc:sldMk cId="2519491924" sldId="2147482070"/>
            <ac:spMk id="8" creationId="{EAA5525C-03E8-883F-639E-FEC5A2E45567}"/>
          </ac:spMkLst>
        </pc:spChg>
        <pc:picChg chg="add mod">
          <ac:chgData name="Riaz, Aamir" userId="c41a3090-9309-44d3-b9cc-87328a80f895" providerId="ADAL" clId="{581124C9-36A5-4E51-A878-F7A868FBD6CF}" dt="2025-08-20T03:50:14.451" v="907" actId="1076"/>
          <ac:picMkLst>
            <pc:docMk/>
            <pc:sldMk cId="2519491924" sldId="2147482070"/>
            <ac:picMk id="2" creationId="{872914A1-5F11-4B36-2331-920D4228FBA4}"/>
          </ac:picMkLst>
        </pc:picChg>
      </pc:sldChg>
      <pc:sldChg chg="delSp modSp add mod modNotesTx">
        <pc:chgData name="Riaz, Aamir" userId="c41a3090-9309-44d3-b9cc-87328a80f895" providerId="ADAL" clId="{581124C9-36A5-4E51-A878-F7A868FBD6CF}" dt="2025-08-20T03:49:43.448" v="903" actId="1076"/>
        <pc:sldMkLst>
          <pc:docMk/>
          <pc:sldMk cId="2295140662" sldId="2147482071"/>
        </pc:sldMkLst>
        <pc:spChg chg="mod">
          <ac:chgData name="Riaz, Aamir" userId="c41a3090-9309-44d3-b9cc-87328a80f895" providerId="ADAL" clId="{581124C9-36A5-4E51-A878-F7A868FBD6CF}" dt="2025-08-20T03:48:02.032" v="873" actId="6549"/>
          <ac:spMkLst>
            <pc:docMk/>
            <pc:sldMk cId="2295140662" sldId="2147482071"/>
            <ac:spMk id="2" creationId="{1DE9AFEC-D4F9-637E-17B4-5FC38D05D83D}"/>
          </ac:spMkLst>
        </pc:spChg>
        <pc:spChg chg="mod">
          <ac:chgData name="Riaz, Aamir" userId="c41a3090-9309-44d3-b9cc-87328a80f895" providerId="ADAL" clId="{581124C9-36A5-4E51-A878-F7A868FBD6CF}" dt="2025-08-20T03:49:41.468" v="902" actId="20577"/>
          <ac:spMkLst>
            <pc:docMk/>
            <pc:sldMk cId="2295140662" sldId="2147482071"/>
            <ac:spMk id="3" creationId="{6E64A046-A44B-8714-A3C0-CDE4629D0458}"/>
          </ac:spMkLst>
        </pc:spChg>
        <pc:spChg chg="del">
          <ac:chgData name="Riaz, Aamir" userId="c41a3090-9309-44d3-b9cc-87328a80f895" providerId="ADAL" clId="{581124C9-36A5-4E51-A878-F7A868FBD6CF}" dt="2025-08-20T03:48:10.224" v="874" actId="478"/>
          <ac:spMkLst>
            <pc:docMk/>
            <pc:sldMk cId="2295140662" sldId="2147482071"/>
            <ac:spMk id="23" creationId="{F42453BC-5564-6BF2-85FD-1C3AADB7AB00}"/>
          </ac:spMkLst>
        </pc:spChg>
        <pc:picChg chg="mod">
          <ac:chgData name="Riaz, Aamir" userId="c41a3090-9309-44d3-b9cc-87328a80f895" providerId="ADAL" clId="{581124C9-36A5-4E51-A878-F7A868FBD6CF}" dt="2025-08-20T03:49:43.448" v="903" actId="1076"/>
          <ac:picMkLst>
            <pc:docMk/>
            <pc:sldMk cId="2295140662" sldId="2147482071"/>
            <ac:picMk id="7" creationId="{F0027DD8-2F99-4377-C3F4-046A733B53DC}"/>
          </ac:picMkLst>
        </pc:picChg>
      </pc:sldChg>
      <pc:sldChg chg="addSp delSp modSp add mod">
        <pc:chgData name="Riaz, Aamir" userId="c41a3090-9309-44d3-b9cc-87328a80f895" providerId="ADAL" clId="{581124C9-36A5-4E51-A878-F7A868FBD6CF}" dt="2025-08-20T05:55:07.083" v="1158" actId="20577"/>
        <pc:sldMkLst>
          <pc:docMk/>
          <pc:sldMk cId="2293321401" sldId="2147482072"/>
        </pc:sldMkLst>
        <pc:spChg chg="del">
          <ac:chgData name="Riaz, Aamir" userId="c41a3090-9309-44d3-b9cc-87328a80f895" providerId="ADAL" clId="{581124C9-36A5-4E51-A878-F7A868FBD6CF}" dt="2025-08-20T05:53:38.462" v="1109" actId="478"/>
          <ac:spMkLst>
            <pc:docMk/>
            <pc:sldMk cId="2293321401" sldId="2147482072"/>
            <ac:spMk id="6" creationId="{B5E155F6-E812-711D-5DF5-6167D47F1AF8}"/>
          </ac:spMkLst>
        </pc:spChg>
        <pc:spChg chg="mod">
          <ac:chgData name="Riaz, Aamir" userId="c41a3090-9309-44d3-b9cc-87328a80f895" providerId="ADAL" clId="{581124C9-36A5-4E51-A878-F7A868FBD6CF}" dt="2025-08-20T05:52:27.001" v="1092" actId="20577"/>
          <ac:spMkLst>
            <pc:docMk/>
            <pc:sldMk cId="2293321401" sldId="2147482072"/>
            <ac:spMk id="7" creationId="{A63FF846-3E1D-BBF3-4595-3FCC29B26FED}"/>
          </ac:spMkLst>
        </pc:spChg>
        <pc:spChg chg="add del mod">
          <ac:chgData name="Riaz, Aamir" userId="c41a3090-9309-44d3-b9cc-87328a80f895" providerId="ADAL" clId="{581124C9-36A5-4E51-A878-F7A868FBD6CF}" dt="2025-08-20T05:52:55.974" v="1099" actId="21"/>
          <ac:spMkLst>
            <pc:docMk/>
            <pc:sldMk cId="2293321401" sldId="2147482072"/>
            <ac:spMk id="8" creationId="{F69615CD-8B4B-BDB4-D59F-D73E7EEFAA16}"/>
          </ac:spMkLst>
        </pc:spChg>
        <pc:spChg chg="add del mod">
          <ac:chgData name="Riaz, Aamir" userId="c41a3090-9309-44d3-b9cc-87328a80f895" providerId="ADAL" clId="{581124C9-36A5-4E51-A878-F7A868FBD6CF}" dt="2025-08-20T05:54:33.795" v="1135" actId="478"/>
          <ac:spMkLst>
            <pc:docMk/>
            <pc:sldMk cId="2293321401" sldId="2147482072"/>
            <ac:spMk id="11" creationId="{F69615CD-8B4B-BDB4-D59F-D73E7EEFAA16}"/>
          </ac:spMkLst>
        </pc:spChg>
        <pc:spChg chg="add mod">
          <ac:chgData name="Riaz, Aamir" userId="c41a3090-9309-44d3-b9cc-87328a80f895" providerId="ADAL" clId="{581124C9-36A5-4E51-A878-F7A868FBD6CF}" dt="2025-08-20T05:55:07.083" v="1158" actId="20577"/>
          <ac:spMkLst>
            <pc:docMk/>
            <pc:sldMk cId="2293321401" sldId="2147482072"/>
            <ac:spMk id="12" creationId="{22275204-BF19-19D0-D66B-34D44DC7E301}"/>
          </ac:spMkLst>
        </pc:spChg>
        <pc:picChg chg="del">
          <ac:chgData name="Riaz, Aamir" userId="c41a3090-9309-44d3-b9cc-87328a80f895" providerId="ADAL" clId="{581124C9-36A5-4E51-A878-F7A868FBD6CF}" dt="2025-08-20T05:52:07.270" v="1042" actId="478"/>
          <ac:picMkLst>
            <pc:docMk/>
            <pc:sldMk cId="2293321401" sldId="2147482072"/>
            <ac:picMk id="5" creationId="{8778DB56-F53B-00CB-3B24-6FA126576797}"/>
          </ac:picMkLst>
        </pc:picChg>
        <pc:picChg chg="add mod modCrop">
          <ac:chgData name="Riaz, Aamir" userId="c41a3090-9309-44d3-b9cc-87328a80f895" providerId="ADAL" clId="{581124C9-36A5-4E51-A878-F7A868FBD6CF}" dt="2025-08-20T05:53:29.902" v="1107" actId="1076"/>
          <ac:picMkLst>
            <pc:docMk/>
            <pc:sldMk cId="2293321401" sldId="2147482072"/>
            <ac:picMk id="10" creationId="{EB768265-0F17-477A-3AEC-A9D070CFD60E}"/>
          </ac:picMkLst>
        </pc:picChg>
      </pc:sldChg>
      <pc:sldChg chg="addSp delSp modSp add mod">
        <pc:chgData name="Riaz, Aamir" userId="c41a3090-9309-44d3-b9cc-87328a80f895" providerId="ADAL" clId="{581124C9-36A5-4E51-A878-F7A868FBD6CF}" dt="2025-08-21T02:44:20.891" v="1798" actId="1076"/>
        <pc:sldMkLst>
          <pc:docMk/>
          <pc:sldMk cId="3281889375" sldId="2147482073"/>
        </pc:sldMkLst>
        <pc:spChg chg="add mod">
          <ac:chgData name="Riaz, Aamir" userId="c41a3090-9309-44d3-b9cc-87328a80f895" providerId="ADAL" clId="{581124C9-36A5-4E51-A878-F7A868FBD6CF}" dt="2025-08-21T02:44:20.891" v="1798" actId="1076"/>
          <ac:spMkLst>
            <pc:docMk/>
            <pc:sldMk cId="3281889375" sldId="2147482073"/>
            <ac:spMk id="6" creationId="{19CF2859-C09A-7EC1-3AA6-0F0712A5E563}"/>
          </ac:spMkLst>
        </pc:spChg>
        <pc:spChg chg="del mod">
          <ac:chgData name="Riaz, Aamir" userId="c41a3090-9309-44d3-b9cc-87328a80f895" providerId="ADAL" clId="{581124C9-36A5-4E51-A878-F7A868FBD6CF}" dt="2025-08-20T05:55:38.014" v="1162" actId="478"/>
          <ac:spMkLst>
            <pc:docMk/>
            <pc:sldMk cId="3281889375" sldId="2147482073"/>
            <ac:spMk id="12" creationId="{7A4270B0-5A13-52BE-152E-FBAB3704C140}"/>
          </ac:spMkLst>
        </pc:spChg>
        <pc:picChg chg="add mod modCrop">
          <ac:chgData name="Riaz, Aamir" userId="c41a3090-9309-44d3-b9cc-87328a80f895" providerId="ADAL" clId="{581124C9-36A5-4E51-A878-F7A868FBD6CF}" dt="2025-08-20T05:56:02.062" v="1168" actId="1076"/>
          <ac:picMkLst>
            <pc:docMk/>
            <pc:sldMk cId="3281889375" sldId="2147482073"/>
            <ac:picMk id="5" creationId="{0AE28D68-9997-6B12-D538-474E65F3BD3C}"/>
          </ac:picMkLst>
        </pc:picChg>
        <pc:picChg chg="add mod">
          <ac:chgData name="Riaz, Aamir" userId="c41a3090-9309-44d3-b9cc-87328a80f895" providerId="ADAL" clId="{581124C9-36A5-4E51-A878-F7A868FBD6CF}" dt="2025-08-20T05:56:43.453" v="1173" actId="1440"/>
          <ac:picMkLst>
            <pc:docMk/>
            <pc:sldMk cId="3281889375" sldId="2147482073"/>
            <ac:picMk id="8" creationId="{E5AFF077-AEA4-ADA8-1D23-36FBD96339EC}"/>
          </ac:picMkLst>
        </pc:picChg>
        <pc:picChg chg="del">
          <ac:chgData name="Riaz, Aamir" userId="c41a3090-9309-44d3-b9cc-87328a80f895" providerId="ADAL" clId="{581124C9-36A5-4E51-A878-F7A868FBD6CF}" dt="2025-08-20T05:55:35.343" v="1160" actId="478"/>
          <ac:picMkLst>
            <pc:docMk/>
            <pc:sldMk cId="3281889375" sldId="2147482073"/>
            <ac:picMk id="10" creationId="{E8A49D64-C33A-EE51-3B9B-E2510D331F14}"/>
          </ac:picMkLst>
        </pc:picChg>
        <pc:picChg chg="add del">
          <ac:chgData name="Riaz, Aamir" userId="c41a3090-9309-44d3-b9cc-87328a80f895" providerId="ADAL" clId="{581124C9-36A5-4E51-A878-F7A868FBD6CF}" dt="2025-08-20T05:57:13.634" v="1176" actId="478"/>
          <ac:picMkLst>
            <pc:docMk/>
            <pc:sldMk cId="3281889375" sldId="2147482073"/>
            <ac:picMk id="11" creationId="{D97BF914-D828-D54B-E330-4FE6E520796B}"/>
          </ac:picMkLst>
        </pc:picChg>
      </pc:sldChg>
      <pc:sldChg chg="addSp delSp modSp add mod">
        <pc:chgData name="Riaz, Aamir" userId="c41a3090-9309-44d3-b9cc-87328a80f895" providerId="ADAL" clId="{581124C9-36A5-4E51-A878-F7A868FBD6CF}" dt="2025-08-21T02:44:36.221" v="1803" actId="1076"/>
        <pc:sldMkLst>
          <pc:docMk/>
          <pc:sldMk cId="2866293625" sldId="2147482074"/>
        </pc:sldMkLst>
        <pc:spChg chg="add mod">
          <ac:chgData name="Riaz, Aamir" userId="c41a3090-9309-44d3-b9cc-87328a80f895" providerId="ADAL" clId="{581124C9-36A5-4E51-A878-F7A868FBD6CF}" dt="2025-08-21T02:44:36.221" v="1803" actId="1076"/>
          <ac:spMkLst>
            <pc:docMk/>
            <pc:sldMk cId="2866293625" sldId="2147482074"/>
            <ac:spMk id="2" creationId="{DF620BFE-6038-75D7-3624-7DFF67966CC2}"/>
          </ac:spMkLst>
        </pc:spChg>
        <pc:picChg chg="mod">
          <ac:chgData name="Riaz, Aamir" userId="c41a3090-9309-44d3-b9cc-87328a80f895" providerId="ADAL" clId="{581124C9-36A5-4E51-A878-F7A868FBD6CF}" dt="2025-08-21T02:44:31.861" v="1801" actId="1076"/>
          <ac:picMkLst>
            <pc:docMk/>
            <pc:sldMk cId="2866293625" sldId="2147482074"/>
            <ac:picMk id="5" creationId="{2D2E940C-B265-ADF4-1BF7-8D7FE739BB43}"/>
          </ac:picMkLst>
        </pc:picChg>
        <pc:picChg chg="del">
          <ac:chgData name="Riaz, Aamir" userId="c41a3090-9309-44d3-b9cc-87328a80f895" providerId="ADAL" clId="{581124C9-36A5-4E51-A878-F7A868FBD6CF}" dt="2025-08-20T05:57:19.873" v="1179" actId="478"/>
          <ac:picMkLst>
            <pc:docMk/>
            <pc:sldMk cId="2866293625" sldId="2147482074"/>
            <ac:picMk id="8" creationId="{BDF4C91E-7C19-D914-7ECA-9A84DDD51DAA}"/>
          </ac:picMkLst>
        </pc:picChg>
        <pc:picChg chg="mod">
          <ac:chgData name="Riaz, Aamir" userId="c41a3090-9309-44d3-b9cc-87328a80f895" providerId="ADAL" clId="{581124C9-36A5-4E51-A878-F7A868FBD6CF}" dt="2025-08-20T05:57:35.014" v="1184" actId="1076"/>
          <ac:picMkLst>
            <pc:docMk/>
            <pc:sldMk cId="2866293625" sldId="2147482074"/>
            <ac:picMk id="11" creationId="{DE4115B9-5F4E-1BF4-FEF0-C20D187DEE3B}"/>
          </ac:picMkLst>
        </pc:picChg>
      </pc:sldChg>
      <pc:sldChg chg="modSp add mod">
        <pc:chgData name="Riaz, Aamir" userId="c41a3090-9309-44d3-b9cc-87328a80f895" providerId="ADAL" clId="{581124C9-36A5-4E51-A878-F7A868FBD6CF}" dt="2025-08-21T02:41:48.432" v="1785"/>
        <pc:sldMkLst>
          <pc:docMk/>
          <pc:sldMk cId="1789446732" sldId="2147482075"/>
        </pc:sldMkLst>
        <pc:spChg chg="mod">
          <ac:chgData name="Riaz, Aamir" userId="c41a3090-9309-44d3-b9cc-87328a80f895" providerId="ADAL" clId="{581124C9-36A5-4E51-A878-F7A868FBD6CF}" dt="2025-08-21T02:41:48.432" v="1785"/>
          <ac:spMkLst>
            <pc:docMk/>
            <pc:sldMk cId="1789446732" sldId="2147482075"/>
            <ac:spMk id="6" creationId="{F1FD24CC-A134-94CE-98B6-D08B4BA30C85}"/>
          </ac:spMkLst>
        </pc:spChg>
      </pc:sldChg>
      <pc:sldChg chg="addSp delSp modSp add del mod modNotesTx">
        <pc:chgData name="Riaz, Aamir" userId="c41a3090-9309-44d3-b9cc-87328a80f895" providerId="ADAL" clId="{581124C9-36A5-4E51-A878-F7A868FBD6CF}" dt="2025-08-21T02:41:04.248" v="1776" actId="2696"/>
        <pc:sldMkLst>
          <pc:docMk/>
          <pc:sldMk cId="2655548489" sldId="2147482075"/>
        </pc:sldMkLst>
        <pc:spChg chg="add mod">
          <ac:chgData name="Riaz, Aamir" userId="c41a3090-9309-44d3-b9cc-87328a80f895" providerId="ADAL" clId="{581124C9-36A5-4E51-A878-F7A868FBD6CF}" dt="2025-08-20T07:34:11.408" v="1377" actId="404"/>
          <ac:spMkLst>
            <pc:docMk/>
            <pc:sldMk cId="2655548489" sldId="2147482075"/>
            <ac:spMk id="6" creationId="{F1FD24CC-A134-94CE-98B6-D08B4BA30C85}"/>
          </ac:spMkLst>
        </pc:spChg>
        <pc:spChg chg="mod">
          <ac:chgData name="Riaz, Aamir" userId="c41a3090-9309-44d3-b9cc-87328a80f895" providerId="ADAL" clId="{581124C9-36A5-4E51-A878-F7A868FBD6CF}" dt="2025-08-20T07:25:06.844" v="1259" actId="313"/>
          <ac:spMkLst>
            <pc:docMk/>
            <pc:sldMk cId="2655548489" sldId="2147482075"/>
            <ac:spMk id="7" creationId="{4F0964FC-D323-385A-321E-AEB55297178A}"/>
          </ac:spMkLst>
        </pc:spChg>
        <pc:picChg chg="del">
          <ac:chgData name="Riaz, Aamir" userId="c41a3090-9309-44d3-b9cc-87328a80f895" providerId="ADAL" clId="{581124C9-36A5-4E51-A878-F7A868FBD6CF}" dt="2025-08-20T07:25:03.929" v="1258" actId="478"/>
          <ac:picMkLst>
            <pc:docMk/>
            <pc:sldMk cId="2655548489" sldId="2147482075"/>
            <ac:picMk id="5" creationId="{D1420D4C-9EEE-98EF-247B-52C99589252C}"/>
          </ac:picMkLst>
        </pc:picChg>
        <pc:picChg chg="add mod">
          <ac:chgData name="Riaz, Aamir" userId="c41a3090-9309-44d3-b9cc-87328a80f895" providerId="ADAL" clId="{581124C9-36A5-4E51-A878-F7A868FBD6CF}" dt="2025-08-20T07:33:07.217" v="1354" actId="1076"/>
          <ac:picMkLst>
            <pc:docMk/>
            <pc:sldMk cId="2655548489" sldId="2147482075"/>
            <ac:picMk id="9" creationId="{EA353492-8281-9C8D-EF63-5F934FDB32C7}"/>
          </ac:picMkLst>
        </pc:picChg>
        <pc:picChg chg="del">
          <ac:chgData name="Riaz, Aamir" userId="c41a3090-9309-44d3-b9cc-87328a80f895" providerId="ADAL" clId="{581124C9-36A5-4E51-A878-F7A868FBD6CF}" dt="2025-08-20T07:24:42.096" v="1219" actId="478"/>
          <ac:picMkLst>
            <pc:docMk/>
            <pc:sldMk cId="2655548489" sldId="2147482075"/>
            <ac:picMk id="11" creationId="{86829AE7-36AE-95E9-65F5-A0EB1846A47E}"/>
          </ac:picMkLst>
        </pc:picChg>
      </pc:sldChg>
      <pc:sldChg chg="addSp delSp modSp add del mod modNotesTx">
        <pc:chgData name="Riaz, Aamir" userId="c41a3090-9309-44d3-b9cc-87328a80f895" providerId="ADAL" clId="{581124C9-36A5-4E51-A878-F7A868FBD6CF}" dt="2025-08-21T02:41:04.248" v="1776" actId="2696"/>
        <pc:sldMkLst>
          <pc:docMk/>
          <pc:sldMk cId="2047476725" sldId="2147482076"/>
        </pc:sldMkLst>
        <pc:spChg chg="add del mod">
          <ac:chgData name="Riaz, Aamir" userId="c41a3090-9309-44d3-b9cc-87328a80f895" providerId="ADAL" clId="{581124C9-36A5-4E51-A878-F7A868FBD6CF}" dt="2025-08-20T07:41:26.609" v="1385"/>
          <ac:spMkLst>
            <pc:docMk/>
            <pc:sldMk cId="2047476725" sldId="2147482076"/>
            <ac:spMk id="5" creationId="{014F179A-FBC5-66F3-0583-FD71166D2DE7}"/>
          </ac:spMkLst>
        </pc:spChg>
        <pc:spChg chg="mod">
          <ac:chgData name="Riaz, Aamir" userId="c41a3090-9309-44d3-b9cc-87328a80f895" providerId="ADAL" clId="{581124C9-36A5-4E51-A878-F7A868FBD6CF}" dt="2025-08-20T07:43:12.538" v="1418" actId="1076"/>
          <ac:spMkLst>
            <pc:docMk/>
            <pc:sldMk cId="2047476725" sldId="2147482076"/>
            <ac:spMk id="6" creationId="{0FC1876D-5FC0-D4E2-8CA7-71701A9F6A1F}"/>
          </ac:spMkLst>
        </pc:spChg>
        <pc:spChg chg="mod">
          <ac:chgData name="Riaz, Aamir" userId="c41a3090-9309-44d3-b9cc-87328a80f895" providerId="ADAL" clId="{581124C9-36A5-4E51-A878-F7A868FBD6CF}" dt="2025-08-20T07:42:17.819" v="1406" actId="20577"/>
          <ac:spMkLst>
            <pc:docMk/>
            <pc:sldMk cId="2047476725" sldId="2147482076"/>
            <ac:spMk id="7" creationId="{36211B74-7377-9130-B85E-BE6D10FA0797}"/>
          </ac:spMkLst>
        </pc:spChg>
        <pc:graphicFrameChg chg="add mod modGraphic">
          <ac:chgData name="Riaz, Aamir" userId="c41a3090-9309-44d3-b9cc-87328a80f895" providerId="ADAL" clId="{581124C9-36A5-4E51-A878-F7A868FBD6CF}" dt="2025-08-20T07:43:41.184" v="1423"/>
          <ac:graphicFrameMkLst>
            <pc:docMk/>
            <pc:sldMk cId="2047476725" sldId="2147482076"/>
            <ac:graphicFrameMk id="2" creationId="{B375D7D8-2797-4A67-26D0-2CD06F1C67CE}"/>
          </ac:graphicFrameMkLst>
        </pc:graphicFrameChg>
        <pc:picChg chg="del">
          <ac:chgData name="Riaz, Aamir" userId="c41a3090-9309-44d3-b9cc-87328a80f895" providerId="ADAL" clId="{581124C9-36A5-4E51-A878-F7A868FBD6CF}" dt="2025-08-20T07:41:17.325" v="1381" actId="478"/>
          <ac:picMkLst>
            <pc:docMk/>
            <pc:sldMk cId="2047476725" sldId="2147482076"/>
            <ac:picMk id="8" creationId="{63520B57-9F0B-E600-3827-D6456753FFF0}"/>
          </ac:picMkLst>
        </pc:picChg>
      </pc:sldChg>
      <pc:sldChg chg="modSp add mod ord">
        <pc:chgData name="Riaz, Aamir" userId="c41a3090-9309-44d3-b9cc-87328a80f895" providerId="ADAL" clId="{581124C9-36A5-4E51-A878-F7A868FBD6CF}" dt="2025-08-21T02:42:41.550" v="1792"/>
        <pc:sldMkLst>
          <pc:docMk/>
          <pc:sldMk cId="3750792640" sldId="2147482076"/>
        </pc:sldMkLst>
        <pc:graphicFrameChg chg="modGraphic">
          <ac:chgData name="Riaz, Aamir" userId="c41a3090-9309-44d3-b9cc-87328a80f895" providerId="ADAL" clId="{581124C9-36A5-4E51-A878-F7A868FBD6CF}" dt="2025-08-21T02:42:20.191" v="1788" actId="207"/>
          <ac:graphicFrameMkLst>
            <pc:docMk/>
            <pc:sldMk cId="3750792640" sldId="2147482076"/>
            <ac:graphicFrameMk id="2" creationId="{B375D7D8-2797-4A67-26D0-2CD06F1C67CE}"/>
          </ac:graphicFrameMkLst>
        </pc:graphicFrameChg>
      </pc:sldChg>
      <pc:sldChg chg="modSp add">
        <pc:chgData name="Riaz, Aamir" userId="c41a3090-9309-44d3-b9cc-87328a80f895" providerId="ADAL" clId="{581124C9-36A5-4E51-A878-F7A868FBD6CF}" dt="2025-08-21T02:39:49.462" v="1771" actId="207"/>
        <pc:sldMkLst>
          <pc:docMk/>
          <pc:sldMk cId="363069350" sldId="2147482077"/>
        </pc:sldMkLst>
        <pc:graphicFrameChg chg="mod">
          <ac:chgData name="Riaz, Aamir" userId="c41a3090-9309-44d3-b9cc-87328a80f895" providerId="ADAL" clId="{581124C9-36A5-4E51-A878-F7A868FBD6CF}" dt="2025-08-21T02:39:49.462" v="1771" actId="207"/>
          <ac:graphicFrameMkLst>
            <pc:docMk/>
            <pc:sldMk cId="363069350" sldId="2147482077"/>
            <ac:graphicFrameMk id="6" creationId="{592A2918-1DF1-30B2-CBD0-C05D4A5EC40F}"/>
          </ac:graphicFrameMkLst>
        </pc:graphicFrameChg>
      </pc:sldChg>
      <pc:sldChg chg="modSp add del">
        <pc:chgData name="Riaz, Aamir" userId="c41a3090-9309-44d3-b9cc-87328a80f895" providerId="ADAL" clId="{581124C9-36A5-4E51-A878-F7A868FBD6CF}" dt="2025-08-21T02:39:45.371" v="1769" actId="47"/>
        <pc:sldMkLst>
          <pc:docMk/>
          <pc:sldMk cId="1231731261" sldId="2147482077"/>
        </pc:sldMkLst>
        <pc:graphicFrameChg chg="mod">
          <ac:chgData name="Riaz, Aamir" userId="c41a3090-9309-44d3-b9cc-87328a80f895" providerId="ADAL" clId="{581124C9-36A5-4E51-A878-F7A868FBD6CF}" dt="2025-08-21T02:38:10.510" v="1698" actId="207"/>
          <ac:graphicFrameMkLst>
            <pc:docMk/>
            <pc:sldMk cId="1231731261" sldId="2147482077"/>
            <ac:graphicFrameMk id="6" creationId="{8A8B3BAD-535C-08A0-A096-CFC0E20CE47C}"/>
          </ac:graphicFrameMkLst>
        </pc:graphicFrameChg>
      </pc:sldChg>
      <pc:sldChg chg="modSp add">
        <pc:chgData name="Riaz, Aamir" userId="c41a3090-9309-44d3-b9cc-87328a80f895" providerId="ADAL" clId="{581124C9-36A5-4E51-A878-F7A868FBD6CF}" dt="2025-08-21T02:40:40.811" v="1775" actId="207"/>
        <pc:sldMkLst>
          <pc:docMk/>
          <pc:sldMk cId="2719627561" sldId="2147482078"/>
        </pc:sldMkLst>
        <pc:graphicFrameChg chg="mod">
          <ac:chgData name="Riaz, Aamir" userId="c41a3090-9309-44d3-b9cc-87328a80f895" providerId="ADAL" clId="{581124C9-36A5-4E51-A878-F7A868FBD6CF}" dt="2025-08-21T02:40:40.811" v="1775" actId="207"/>
          <ac:graphicFrameMkLst>
            <pc:docMk/>
            <pc:sldMk cId="2719627561" sldId="2147482078"/>
            <ac:graphicFrameMk id="6" creationId="{7719C0D9-BB94-204D-311C-270F39834623}"/>
          </ac:graphicFrameMkLst>
        </pc:graphicFrameChg>
      </pc:sldChg>
      <pc:sldChg chg="modSp add mod">
        <pc:chgData name="Riaz, Aamir" userId="c41a3090-9309-44d3-b9cc-87328a80f895" providerId="ADAL" clId="{581124C9-36A5-4E51-A878-F7A868FBD6CF}" dt="2025-08-21T02:45:21.443" v="1808" actId="207"/>
        <pc:sldMkLst>
          <pc:docMk/>
          <pc:sldMk cId="1826560281" sldId="2147482079"/>
        </pc:sldMkLst>
        <pc:graphicFrameChg chg="mod modGraphic">
          <ac:chgData name="Riaz, Aamir" userId="c41a3090-9309-44d3-b9cc-87328a80f895" providerId="ADAL" clId="{581124C9-36A5-4E51-A878-F7A868FBD6CF}" dt="2025-08-21T02:45:21.443" v="1808" actId="207"/>
          <ac:graphicFrameMkLst>
            <pc:docMk/>
            <pc:sldMk cId="1826560281" sldId="2147482079"/>
            <ac:graphicFrameMk id="6" creationId="{496F69EE-B268-1EE2-141F-88FBCD5A0D87}"/>
          </ac:graphicFrameMkLst>
        </pc:graphicFrameChg>
      </pc:sldChg>
      <pc:sldMasterChg chg="delSldLayout">
        <pc:chgData name="Riaz, Aamir" userId="c41a3090-9309-44d3-b9cc-87328a80f895" providerId="ADAL" clId="{581124C9-36A5-4E51-A878-F7A868FBD6CF}" dt="2025-08-19T03:35:07.732" v="158" actId="47"/>
        <pc:sldMasterMkLst>
          <pc:docMk/>
          <pc:sldMasterMk cId="2180467212" sldId="2147483665"/>
        </pc:sldMasterMkLst>
        <pc:sldLayoutChg chg="del">
          <pc:chgData name="Riaz, Aamir" userId="c41a3090-9309-44d3-b9cc-87328a80f895" providerId="ADAL" clId="{581124C9-36A5-4E51-A878-F7A868FBD6CF}" dt="2025-08-19T03:35:07.732" v="158" actId="47"/>
          <pc:sldLayoutMkLst>
            <pc:docMk/>
            <pc:sldMasterMk cId="2180467212" sldId="2147483665"/>
            <pc:sldLayoutMk cId="1865959081" sldId="2147483681"/>
          </pc:sldLayoutMkLst>
        </pc:sldLayoutChg>
        <pc:sldLayoutChg chg="del">
          <pc:chgData name="Riaz, Aamir" userId="c41a3090-9309-44d3-b9cc-87328a80f895" providerId="ADAL" clId="{581124C9-36A5-4E51-A878-F7A868FBD6CF}" dt="2025-08-19T03:35:07.732" v="158" actId="47"/>
          <pc:sldLayoutMkLst>
            <pc:docMk/>
            <pc:sldMasterMk cId="2180467212" sldId="2147483665"/>
            <pc:sldLayoutMk cId="3788083256" sldId="2147483686"/>
          </pc:sldLayoutMkLst>
        </pc:sldLayoutChg>
        <pc:sldLayoutChg chg="del">
          <pc:chgData name="Riaz, Aamir" userId="c41a3090-9309-44d3-b9cc-87328a80f895" providerId="ADAL" clId="{581124C9-36A5-4E51-A878-F7A868FBD6CF}" dt="2025-08-19T03:35:07.732" v="158" actId="47"/>
          <pc:sldLayoutMkLst>
            <pc:docMk/>
            <pc:sldMasterMk cId="2180467212" sldId="2147483665"/>
            <pc:sldLayoutMk cId="1633137004" sldId="21474836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77EBD-A7FF-43D2-B53E-632568795A3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1F531BE-DDF5-4F73-9EBB-6043D4A62032}">
      <dgm:prSet/>
      <dgm:spPr/>
      <dgm:t>
        <a:bodyPr/>
        <a:lstStyle/>
        <a:p>
          <a:r>
            <a:rPr lang="en-US"/>
            <a:t>Options to connect from space</a:t>
          </a:r>
        </a:p>
      </dgm:t>
    </dgm:pt>
    <dgm:pt modelId="{D5ADB939-8200-43CE-96E7-29A2DD8E390A}" type="parTrans" cxnId="{5F0C2121-A3B3-4C53-9CB4-EDEE7F14B6C5}">
      <dgm:prSet/>
      <dgm:spPr/>
      <dgm:t>
        <a:bodyPr/>
        <a:lstStyle/>
        <a:p>
          <a:endParaRPr lang="en-US"/>
        </a:p>
      </dgm:t>
    </dgm:pt>
    <dgm:pt modelId="{AC9B62DA-A141-4F7E-9D24-6E58C0A537D3}" type="sibTrans" cxnId="{5F0C2121-A3B3-4C53-9CB4-EDEE7F14B6C5}">
      <dgm:prSet/>
      <dgm:spPr/>
      <dgm:t>
        <a:bodyPr/>
        <a:lstStyle/>
        <a:p>
          <a:endParaRPr lang="en-US"/>
        </a:p>
      </dgm:t>
    </dgm:pt>
    <dgm:pt modelId="{A7581550-01E4-408A-A844-783105EFCE17}">
      <dgm:prSet/>
      <dgm:spPr/>
      <dgm:t>
        <a:bodyPr/>
        <a:lstStyle/>
        <a:p>
          <a:r>
            <a:rPr lang="en-US" dirty="0"/>
            <a:t>Trends in space connectivity</a:t>
          </a:r>
        </a:p>
      </dgm:t>
    </dgm:pt>
    <dgm:pt modelId="{EC2A46A1-96AF-446D-8445-6673BD867B5C}" type="parTrans" cxnId="{9BC069D5-7B1C-4A92-8551-7A0544759CEC}">
      <dgm:prSet/>
      <dgm:spPr/>
      <dgm:t>
        <a:bodyPr/>
        <a:lstStyle/>
        <a:p>
          <a:endParaRPr lang="en-US"/>
        </a:p>
      </dgm:t>
    </dgm:pt>
    <dgm:pt modelId="{F8124C22-A4B3-41DA-A09B-801A1D4B695D}" type="sibTrans" cxnId="{9BC069D5-7B1C-4A92-8551-7A0544759CEC}">
      <dgm:prSet/>
      <dgm:spPr/>
      <dgm:t>
        <a:bodyPr/>
        <a:lstStyle/>
        <a:p>
          <a:endParaRPr lang="en-US"/>
        </a:p>
      </dgm:t>
    </dgm:pt>
    <dgm:pt modelId="{5B649D64-92E7-49B6-A73B-9420CA6ACC8F}">
      <dgm:prSet/>
      <dgm:spPr/>
      <dgm:t>
        <a:bodyPr/>
        <a:lstStyle/>
        <a:p>
          <a:r>
            <a:rPr lang="en-US" dirty="0"/>
            <a:t>Cooperation for a sustainable future</a:t>
          </a:r>
        </a:p>
      </dgm:t>
    </dgm:pt>
    <dgm:pt modelId="{2FDBF75B-2860-4812-87EA-B551BB83B970}" type="parTrans" cxnId="{EEBD1D16-D63D-4EEA-844D-3BBECB8A5008}">
      <dgm:prSet/>
      <dgm:spPr/>
      <dgm:t>
        <a:bodyPr/>
        <a:lstStyle/>
        <a:p>
          <a:endParaRPr lang="en-US"/>
        </a:p>
      </dgm:t>
    </dgm:pt>
    <dgm:pt modelId="{898BEEFD-6E6B-42DD-9DA4-C6D4BA562FA7}" type="sibTrans" cxnId="{EEBD1D16-D63D-4EEA-844D-3BBECB8A5008}">
      <dgm:prSet/>
      <dgm:spPr/>
      <dgm:t>
        <a:bodyPr/>
        <a:lstStyle/>
        <a:p>
          <a:endParaRPr lang="en-US"/>
        </a:p>
      </dgm:t>
    </dgm:pt>
    <dgm:pt modelId="{63DF160D-0310-4788-A039-8F6848C87F51}">
      <dgm:prSet/>
      <dgm:spPr/>
      <dgm:t>
        <a:bodyPr/>
        <a:lstStyle/>
        <a:p>
          <a:r>
            <a:rPr lang="en-US" dirty="0"/>
            <a:t>Challenges</a:t>
          </a:r>
        </a:p>
      </dgm:t>
    </dgm:pt>
    <dgm:pt modelId="{7A6737C9-47ED-4D36-9033-127B736B5607}" type="parTrans" cxnId="{AC64DADC-204C-4263-A48E-BE259F39C221}">
      <dgm:prSet/>
      <dgm:spPr/>
      <dgm:t>
        <a:bodyPr/>
        <a:lstStyle/>
        <a:p>
          <a:endParaRPr lang="en-ID"/>
        </a:p>
      </dgm:t>
    </dgm:pt>
    <dgm:pt modelId="{8440282C-D6FB-4FED-AE2C-6E1BC37222B4}" type="sibTrans" cxnId="{AC64DADC-204C-4263-A48E-BE259F39C221}">
      <dgm:prSet/>
      <dgm:spPr/>
      <dgm:t>
        <a:bodyPr/>
        <a:lstStyle/>
        <a:p>
          <a:endParaRPr lang="en-ID"/>
        </a:p>
      </dgm:t>
    </dgm:pt>
    <dgm:pt modelId="{3C4625CE-BE61-4587-94ED-6CB5194FC89F}" type="pres">
      <dgm:prSet presAssocID="{79577EBD-A7FF-43D2-B53E-632568795A38}" presName="linear" presStyleCnt="0">
        <dgm:presLayoutVars>
          <dgm:dir/>
          <dgm:animLvl val="lvl"/>
          <dgm:resizeHandles val="exact"/>
        </dgm:presLayoutVars>
      </dgm:prSet>
      <dgm:spPr/>
    </dgm:pt>
    <dgm:pt modelId="{B196D0CC-9303-48DD-A9E9-C6B2943588AA}" type="pres">
      <dgm:prSet presAssocID="{51F531BE-DDF5-4F73-9EBB-6043D4A62032}" presName="parentLin" presStyleCnt="0"/>
      <dgm:spPr/>
    </dgm:pt>
    <dgm:pt modelId="{507B631F-63CC-4B6C-BA5A-4FE536482285}" type="pres">
      <dgm:prSet presAssocID="{51F531BE-DDF5-4F73-9EBB-6043D4A62032}" presName="parentLeftMargin" presStyleLbl="node1" presStyleIdx="0" presStyleCnt="4"/>
      <dgm:spPr/>
    </dgm:pt>
    <dgm:pt modelId="{F1039B4D-26C9-4092-8502-48A7CCFEDF8E}" type="pres">
      <dgm:prSet presAssocID="{51F531BE-DDF5-4F73-9EBB-6043D4A62032}" presName="parentText" presStyleLbl="node1" presStyleIdx="0" presStyleCnt="4">
        <dgm:presLayoutVars>
          <dgm:chMax val="0"/>
          <dgm:bulletEnabled val="1"/>
        </dgm:presLayoutVars>
      </dgm:prSet>
      <dgm:spPr/>
    </dgm:pt>
    <dgm:pt modelId="{F848837F-5366-40D2-AFF6-0171E0A84B5E}" type="pres">
      <dgm:prSet presAssocID="{51F531BE-DDF5-4F73-9EBB-6043D4A62032}" presName="negativeSpace" presStyleCnt="0"/>
      <dgm:spPr/>
    </dgm:pt>
    <dgm:pt modelId="{16B669B3-F9CC-474C-A27E-0EAE800F92DE}" type="pres">
      <dgm:prSet presAssocID="{51F531BE-DDF5-4F73-9EBB-6043D4A62032}" presName="childText" presStyleLbl="conFgAcc1" presStyleIdx="0" presStyleCnt="4">
        <dgm:presLayoutVars>
          <dgm:bulletEnabled val="1"/>
        </dgm:presLayoutVars>
      </dgm:prSet>
      <dgm:spPr/>
    </dgm:pt>
    <dgm:pt modelId="{83718925-3314-4F5D-AE84-25A15703B46F}" type="pres">
      <dgm:prSet presAssocID="{AC9B62DA-A141-4F7E-9D24-6E58C0A537D3}" presName="spaceBetweenRectangles" presStyleCnt="0"/>
      <dgm:spPr/>
    </dgm:pt>
    <dgm:pt modelId="{C7D78C16-1DD0-4E2C-97C7-36FECDFF7951}" type="pres">
      <dgm:prSet presAssocID="{A7581550-01E4-408A-A844-783105EFCE17}" presName="parentLin" presStyleCnt="0"/>
      <dgm:spPr/>
    </dgm:pt>
    <dgm:pt modelId="{255E889C-D735-41D0-831F-E616FF5E3CA4}" type="pres">
      <dgm:prSet presAssocID="{A7581550-01E4-408A-A844-783105EFCE17}" presName="parentLeftMargin" presStyleLbl="node1" presStyleIdx="0" presStyleCnt="4"/>
      <dgm:spPr/>
    </dgm:pt>
    <dgm:pt modelId="{6688C6C7-181A-466B-9B72-B6C54F4DB4CF}" type="pres">
      <dgm:prSet presAssocID="{A7581550-01E4-408A-A844-783105EFCE17}" presName="parentText" presStyleLbl="node1" presStyleIdx="1" presStyleCnt="4">
        <dgm:presLayoutVars>
          <dgm:chMax val="0"/>
          <dgm:bulletEnabled val="1"/>
        </dgm:presLayoutVars>
      </dgm:prSet>
      <dgm:spPr/>
    </dgm:pt>
    <dgm:pt modelId="{4D13ACD4-F58F-4F0B-A52F-BF3541770C39}" type="pres">
      <dgm:prSet presAssocID="{A7581550-01E4-408A-A844-783105EFCE17}" presName="negativeSpace" presStyleCnt="0"/>
      <dgm:spPr/>
    </dgm:pt>
    <dgm:pt modelId="{B258A2BE-44C7-4FC4-B11A-3EBA12D358EB}" type="pres">
      <dgm:prSet presAssocID="{A7581550-01E4-408A-A844-783105EFCE17}" presName="childText" presStyleLbl="conFgAcc1" presStyleIdx="1" presStyleCnt="4">
        <dgm:presLayoutVars>
          <dgm:bulletEnabled val="1"/>
        </dgm:presLayoutVars>
      </dgm:prSet>
      <dgm:spPr/>
    </dgm:pt>
    <dgm:pt modelId="{B2244F0C-C098-42AF-B0AB-006693409353}" type="pres">
      <dgm:prSet presAssocID="{F8124C22-A4B3-41DA-A09B-801A1D4B695D}" presName="spaceBetweenRectangles" presStyleCnt="0"/>
      <dgm:spPr/>
    </dgm:pt>
    <dgm:pt modelId="{FFCB2BA6-9FE6-42DF-BC63-F5EF0B7D3FD9}" type="pres">
      <dgm:prSet presAssocID="{63DF160D-0310-4788-A039-8F6848C87F51}" presName="parentLin" presStyleCnt="0"/>
      <dgm:spPr/>
    </dgm:pt>
    <dgm:pt modelId="{3440DE2A-0D70-4824-B2DF-FB86BE4A0E25}" type="pres">
      <dgm:prSet presAssocID="{63DF160D-0310-4788-A039-8F6848C87F51}" presName="parentLeftMargin" presStyleLbl="node1" presStyleIdx="1" presStyleCnt="4"/>
      <dgm:spPr/>
    </dgm:pt>
    <dgm:pt modelId="{6D3F2C65-D4AB-4014-9B6B-FB3BF971BEF8}" type="pres">
      <dgm:prSet presAssocID="{63DF160D-0310-4788-A039-8F6848C87F51}" presName="parentText" presStyleLbl="node1" presStyleIdx="2" presStyleCnt="4">
        <dgm:presLayoutVars>
          <dgm:chMax val="0"/>
          <dgm:bulletEnabled val="1"/>
        </dgm:presLayoutVars>
      </dgm:prSet>
      <dgm:spPr/>
    </dgm:pt>
    <dgm:pt modelId="{111B3794-A5F8-446D-9DFF-83925D8021CB}" type="pres">
      <dgm:prSet presAssocID="{63DF160D-0310-4788-A039-8F6848C87F51}" presName="negativeSpace" presStyleCnt="0"/>
      <dgm:spPr/>
    </dgm:pt>
    <dgm:pt modelId="{A017E073-2929-490F-9CDF-B98CF6685F00}" type="pres">
      <dgm:prSet presAssocID="{63DF160D-0310-4788-A039-8F6848C87F51}" presName="childText" presStyleLbl="conFgAcc1" presStyleIdx="2" presStyleCnt="4">
        <dgm:presLayoutVars>
          <dgm:bulletEnabled val="1"/>
        </dgm:presLayoutVars>
      </dgm:prSet>
      <dgm:spPr/>
    </dgm:pt>
    <dgm:pt modelId="{548C4DB1-604E-4A40-BF7D-F6C1372615E7}" type="pres">
      <dgm:prSet presAssocID="{8440282C-D6FB-4FED-AE2C-6E1BC37222B4}" presName="spaceBetweenRectangles" presStyleCnt="0"/>
      <dgm:spPr/>
    </dgm:pt>
    <dgm:pt modelId="{B71E63A0-3DEC-429D-BE73-DFF104770A66}" type="pres">
      <dgm:prSet presAssocID="{5B649D64-92E7-49B6-A73B-9420CA6ACC8F}" presName="parentLin" presStyleCnt="0"/>
      <dgm:spPr/>
    </dgm:pt>
    <dgm:pt modelId="{9C238E30-26AE-4028-9E64-F66F1C7B9C0C}" type="pres">
      <dgm:prSet presAssocID="{5B649D64-92E7-49B6-A73B-9420CA6ACC8F}" presName="parentLeftMargin" presStyleLbl="node1" presStyleIdx="2" presStyleCnt="4"/>
      <dgm:spPr/>
    </dgm:pt>
    <dgm:pt modelId="{458F7556-8725-4184-A33C-CDCCCAA00740}" type="pres">
      <dgm:prSet presAssocID="{5B649D64-92E7-49B6-A73B-9420CA6ACC8F}" presName="parentText" presStyleLbl="node1" presStyleIdx="3" presStyleCnt="4">
        <dgm:presLayoutVars>
          <dgm:chMax val="0"/>
          <dgm:bulletEnabled val="1"/>
        </dgm:presLayoutVars>
      </dgm:prSet>
      <dgm:spPr/>
    </dgm:pt>
    <dgm:pt modelId="{ACE2B2CE-CA73-4127-8640-FEA12062EE88}" type="pres">
      <dgm:prSet presAssocID="{5B649D64-92E7-49B6-A73B-9420CA6ACC8F}" presName="negativeSpace" presStyleCnt="0"/>
      <dgm:spPr/>
    </dgm:pt>
    <dgm:pt modelId="{40606892-62F6-4CB6-89E1-90BB64ABF329}" type="pres">
      <dgm:prSet presAssocID="{5B649D64-92E7-49B6-A73B-9420CA6ACC8F}" presName="childText" presStyleLbl="conFgAcc1" presStyleIdx="3" presStyleCnt="4">
        <dgm:presLayoutVars>
          <dgm:bulletEnabled val="1"/>
        </dgm:presLayoutVars>
      </dgm:prSet>
      <dgm:spPr/>
    </dgm:pt>
  </dgm:ptLst>
  <dgm:cxnLst>
    <dgm:cxn modelId="{98F53F02-CDB8-4B0E-93A9-16AC6F159B52}" type="presOf" srcId="{51F531BE-DDF5-4F73-9EBB-6043D4A62032}" destId="{F1039B4D-26C9-4092-8502-48A7CCFEDF8E}" srcOrd="1" destOrd="0" presId="urn:microsoft.com/office/officeart/2005/8/layout/list1"/>
    <dgm:cxn modelId="{E5840510-323F-4AB1-885D-735DC235DC4F}" type="presOf" srcId="{51F531BE-DDF5-4F73-9EBB-6043D4A62032}" destId="{507B631F-63CC-4B6C-BA5A-4FE536482285}" srcOrd="0" destOrd="0" presId="urn:microsoft.com/office/officeart/2005/8/layout/list1"/>
    <dgm:cxn modelId="{EEBD1D16-D63D-4EEA-844D-3BBECB8A5008}" srcId="{79577EBD-A7FF-43D2-B53E-632568795A38}" destId="{5B649D64-92E7-49B6-A73B-9420CA6ACC8F}" srcOrd="3" destOrd="0" parTransId="{2FDBF75B-2860-4812-87EA-B551BB83B970}" sibTransId="{898BEEFD-6E6B-42DD-9DA4-C6D4BA562FA7}"/>
    <dgm:cxn modelId="{5F0C2121-A3B3-4C53-9CB4-EDEE7F14B6C5}" srcId="{79577EBD-A7FF-43D2-B53E-632568795A38}" destId="{51F531BE-DDF5-4F73-9EBB-6043D4A62032}" srcOrd="0" destOrd="0" parTransId="{D5ADB939-8200-43CE-96E7-29A2DD8E390A}" sibTransId="{AC9B62DA-A141-4F7E-9D24-6E58C0A537D3}"/>
    <dgm:cxn modelId="{F7FB7C64-34ED-490E-B28B-509972D23253}" type="presOf" srcId="{A7581550-01E4-408A-A844-783105EFCE17}" destId="{255E889C-D735-41D0-831F-E616FF5E3CA4}" srcOrd="0" destOrd="0" presId="urn:microsoft.com/office/officeart/2005/8/layout/list1"/>
    <dgm:cxn modelId="{5D641753-A565-460C-989C-CE1A5577319B}" type="presOf" srcId="{79577EBD-A7FF-43D2-B53E-632568795A38}" destId="{3C4625CE-BE61-4587-94ED-6CB5194FC89F}" srcOrd="0" destOrd="0" presId="urn:microsoft.com/office/officeart/2005/8/layout/list1"/>
    <dgm:cxn modelId="{3E844183-2C3C-4CA5-BBD1-9B440D82DFF9}" type="presOf" srcId="{63DF160D-0310-4788-A039-8F6848C87F51}" destId="{3440DE2A-0D70-4824-B2DF-FB86BE4A0E25}" srcOrd="0" destOrd="0" presId="urn:microsoft.com/office/officeart/2005/8/layout/list1"/>
    <dgm:cxn modelId="{22CC7FA7-96CA-46A5-8EED-C31EA7BB5176}" type="presOf" srcId="{5B649D64-92E7-49B6-A73B-9420CA6ACC8F}" destId="{458F7556-8725-4184-A33C-CDCCCAA00740}" srcOrd="1" destOrd="0" presId="urn:microsoft.com/office/officeart/2005/8/layout/list1"/>
    <dgm:cxn modelId="{26FBD0BB-2181-4595-9CB9-DB3870FAF523}" type="presOf" srcId="{63DF160D-0310-4788-A039-8F6848C87F51}" destId="{6D3F2C65-D4AB-4014-9B6B-FB3BF971BEF8}" srcOrd="1" destOrd="0" presId="urn:microsoft.com/office/officeart/2005/8/layout/list1"/>
    <dgm:cxn modelId="{DCD895C1-71BE-48A8-8659-AAE8ED5879CD}" type="presOf" srcId="{5B649D64-92E7-49B6-A73B-9420CA6ACC8F}" destId="{9C238E30-26AE-4028-9E64-F66F1C7B9C0C}" srcOrd="0" destOrd="0" presId="urn:microsoft.com/office/officeart/2005/8/layout/list1"/>
    <dgm:cxn modelId="{1D5D71D0-3BB4-4354-B6BA-D2BF1A020C40}" type="presOf" srcId="{A7581550-01E4-408A-A844-783105EFCE17}" destId="{6688C6C7-181A-466B-9B72-B6C54F4DB4CF}" srcOrd="1" destOrd="0" presId="urn:microsoft.com/office/officeart/2005/8/layout/list1"/>
    <dgm:cxn modelId="{9BC069D5-7B1C-4A92-8551-7A0544759CEC}" srcId="{79577EBD-A7FF-43D2-B53E-632568795A38}" destId="{A7581550-01E4-408A-A844-783105EFCE17}" srcOrd="1" destOrd="0" parTransId="{EC2A46A1-96AF-446D-8445-6673BD867B5C}" sibTransId="{F8124C22-A4B3-41DA-A09B-801A1D4B695D}"/>
    <dgm:cxn modelId="{AC64DADC-204C-4263-A48E-BE259F39C221}" srcId="{79577EBD-A7FF-43D2-B53E-632568795A38}" destId="{63DF160D-0310-4788-A039-8F6848C87F51}" srcOrd="2" destOrd="0" parTransId="{7A6737C9-47ED-4D36-9033-127B736B5607}" sibTransId="{8440282C-D6FB-4FED-AE2C-6E1BC37222B4}"/>
    <dgm:cxn modelId="{FC125F4B-9634-43DD-8834-4BC2774A5B96}" type="presParOf" srcId="{3C4625CE-BE61-4587-94ED-6CB5194FC89F}" destId="{B196D0CC-9303-48DD-A9E9-C6B2943588AA}" srcOrd="0" destOrd="0" presId="urn:microsoft.com/office/officeart/2005/8/layout/list1"/>
    <dgm:cxn modelId="{9E78A2DA-5AA9-4002-913A-1E7372785B37}" type="presParOf" srcId="{B196D0CC-9303-48DD-A9E9-C6B2943588AA}" destId="{507B631F-63CC-4B6C-BA5A-4FE536482285}" srcOrd="0" destOrd="0" presId="urn:microsoft.com/office/officeart/2005/8/layout/list1"/>
    <dgm:cxn modelId="{1ADCA005-80CD-4860-84FF-1B7F33A67F4D}" type="presParOf" srcId="{B196D0CC-9303-48DD-A9E9-C6B2943588AA}" destId="{F1039B4D-26C9-4092-8502-48A7CCFEDF8E}" srcOrd="1" destOrd="0" presId="urn:microsoft.com/office/officeart/2005/8/layout/list1"/>
    <dgm:cxn modelId="{9A0B6807-D4DC-49A7-A531-B54FC54CA626}" type="presParOf" srcId="{3C4625CE-BE61-4587-94ED-6CB5194FC89F}" destId="{F848837F-5366-40D2-AFF6-0171E0A84B5E}" srcOrd="1" destOrd="0" presId="urn:microsoft.com/office/officeart/2005/8/layout/list1"/>
    <dgm:cxn modelId="{3D1E7E74-DC72-406B-AB31-EDBBFA4D66EB}" type="presParOf" srcId="{3C4625CE-BE61-4587-94ED-6CB5194FC89F}" destId="{16B669B3-F9CC-474C-A27E-0EAE800F92DE}" srcOrd="2" destOrd="0" presId="urn:microsoft.com/office/officeart/2005/8/layout/list1"/>
    <dgm:cxn modelId="{EBC5235A-E453-4C37-8AB9-DB474773574B}" type="presParOf" srcId="{3C4625CE-BE61-4587-94ED-6CB5194FC89F}" destId="{83718925-3314-4F5D-AE84-25A15703B46F}" srcOrd="3" destOrd="0" presId="urn:microsoft.com/office/officeart/2005/8/layout/list1"/>
    <dgm:cxn modelId="{1B9DCBF1-9975-4121-B5CD-95269E1C7724}" type="presParOf" srcId="{3C4625CE-BE61-4587-94ED-6CB5194FC89F}" destId="{C7D78C16-1DD0-4E2C-97C7-36FECDFF7951}" srcOrd="4" destOrd="0" presId="urn:microsoft.com/office/officeart/2005/8/layout/list1"/>
    <dgm:cxn modelId="{608297E0-D9E6-4E5F-BAB4-D37E83E974AC}" type="presParOf" srcId="{C7D78C16-1DD0-4E2C-97C7-36FECDFF7951}" destId="{255E889C-D735-41D0-831F-E616FF5E3CA4}" srcOrd="0" destOrd="0" presId="urn:microsoft.com/office/officeart/2005/8/layout/list1"/>
    <dgm:cxn modelId="{6A3EB5E1-97F0-48C0-BF0B-4C737761DD03}" type="presParOf" srcId="{C7D78C16-1DD0-4E2C-97C7-36FECDFF7951}" destId="{6688C6C7-181A-466B-9B72-B6C54F4DB4CF}" srcOrd="1" destOrd="0" presId="urn:microsoft.com/office/officeart/2005/8/layout/list1"/>
    <dgm:cxn modelId="{B17365E2-E451-41AE-8827-E2DCFB53F78F}" type="presParOf" srcId="{3C4625CE-BE61-4587-94ED-6CB5194FC89F}" destId="{4D13ACD4-F58F-4F0B-A52F-BF3541770C39}" srcOrd="5" destOrd="0" presId="urn:microsoft.com/office/officeart/2005/8/layout/list1"/>
    <dgm:cxn modelId="{C2B78312-ACFB-439E-818C-56A847C6D0EF}" type="presParOf" srcId="{3C4625CE-BE61-4587-94ED-6CB5194FC89F}" destId="{B258A2BE-44C7-4FC4-B11A-3EBA12D358EB}" srcOrd="6" destOrd="0" presId="urn:microsoft.com/office/officeart/2005/8/layout/list1"/>
    <dgm:cxn modelId="{595C050A-7ACD-41A7-9106-BF8035A5AA62}" type="presParOf" srcId="{3C4625CE-BE61-4587-94ED-6CB5194FC89F}" destId="{B2244F0C-C098-42AF-B0AB-006693409353}" srcOrd="7" destOrd="0" presId="urn:microsoft.com/office/officeart/2005/8/layout/list1"/>
    <dgm:cxn modelId="{EC2F3B28-C7EF-47FA-890E-E4B812860A7E}" type="presParOf" srcId="{3C4625CE-BE61-4587-94ED-6CB5194FC89F}" destId="{FFCB2BA6-9FE6-42DF-BC63-F5EF0B7D3FD9}" srcOrd="8" destOrd="0" presId="urn:microsoft.com/office/officeart/2005/8/layout/list1"/>
    <dgm:cxn modelId="{A2FD0B8C-48C3-4CE3-9C7A-6BA209BA7841}" type="presParOf" srcId="{FFCB2BA6-9FE6-42DF-BC63-F5EF0B7D3FD9}" destId="{3440DE2A-0D70-4824-B2DF-FB86BE4A0E25}" srcOrd="0" destOrd="0" presId="urn:microsoft.com/office/officeart/2005/8/layout/list1"/>
    <dgm:cxn modelId="{08F81025-1B27-4CAF-BA52-EF15E767C4DE}" type="presParOf" srcId="{FFCB2BA6-9FE6-42DF-BC63-F5EF0B7D3FD9}" destId="{6D3F2C65-D4AB-4014-9B6B-FB3BF971BEF8}" srcOrd="1" destOrd="0" presId="urn:microsoft.com/office/officeart/2005/8/layout/list1"/>
    <dgm:cxn modelId="{394438E5-5B0D-4ECF-8388-384C404FA57A}" type="presParOf" srcId="{3C4625CE-BE61-4587-94ED-6CB5194FC89F}" destId="{111B3794-A5F8-446D-9DFF-83925D8021CB}" srcOrd="9" destOrd="0" presId="urn:microsoft.com/office/officeart/2005/8/layout/list1"/>
    <dgm:cxn modelId="{4FDFCB89-B28A-40C1-8190-0C5B8CA5D969}" type="presParOf" srcId="{3C4625CE-BE61-4587-94ED-6CB5194FC89F}" destId="{A017E073-2929-490F-9CDF-B98CF6685F00}" srcOrd="10" destOrd="0" presId="urn:microsoft.com/office/officeart/2005/8/layout/list1"/>
    <dgm:cxn modelId="{D45BE37C-5218-4B93-A739-68A678E297D7}" type="presParOf" srcId="{3C4625CE-BE61-4587-94ED-6CB5194FC89F}" destId="{548C4DB1-604E-4A40-BF7D-F6C1372615E7}" srcOrd="11" destOrd="0" presId="urn:microsoft.com/office/officeart/2005/8/layout/list1"/>
    <dgm:cxn modelId="{2C849702-4736-43D9-A878-7B9DC96F6B5F}" type="presParOf" srcId="{3C4625CE-BE61-4587-94ED-6CB5194FC89F}" destId="{B71E63A0-3DEC-429D-BE73-DFF104770A66}" srcOrd="12" destOrd="0" presId="urn:microsoft.com/office/officeart/2005/8/layout/list1"/>
    <dgm:cxn modelId="{C5703D2E-0982-4E26-ABBE-522DABEBCE43}" type="presParOf" srcId="{B71E63A0-3DEC-429D-BE73-DFF104770A66}" destId="{9C238E30-26AE-4028-9E64-F66F1C7B9C0C}" srcOrd="0" destOrd="0" presId="urn:microsoft.com/office/officeart/2005/8/layout/list1"/>
    <dgm:cxn modelId="{41F377EA-3CDC-4B65-B297-4971437BFC2E}" type="presParOf" srcId="{B71E63A0-3DEC-429D-BE73-DFF104770A66}" destId="{458F7556-8725-4184-A33C-CDCCCAA00740}" srcOrd="1" destOrd="0" presId="urn:microsoft.com/office/officeart/2005/8/layout/list1"/>
    <dgm:cxn modelId="{8F86DF6E-1BDF-4AC0-A416-257A18E52BE8}" type="presParOf" srcId="{3C4625CE-BE61-4587-94ED-6CB5194FC89F}" destId="{ACE2B2CE-CA73-4127-8640-FEA12062EE88}" srcOrd="13" destOrd="0" presId="urn:microsoft.com/office/officeart/2005/8/layout/list1"/>
    <dgm:cxn modelId="{0FD3E2FC-AC9A-4810-A1C0-81E08DC643A3}" type="presParOf" srcId="{3C4625CE-BE61-4587-94ED-6CB5194FC89F}" destId="{40606892-62F6-4CB6-89E1-90BB64ABF3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77EBD-A7FF-43D2-B53E-632568795A3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1F531BE-DDF5-4F73-9EBB-6043D4A62032}">
      <dgm:prSet/>
      <dgm:spPr/>
      <dgm:t>
        <a:bodyPr/>
        <a:lstStyle/>
        <a:p>
          <a:r>
            <a:rPr lang="en-US"/>
            <a:t>Options to connect from space</a:t>
          </a:r>
        </a:p>
      </dgm:t>
    </dgm:pt>
    <dgm:pt modelId="{D5ADB939-8200-43CE-96E7-29A2DD8E390A}" type="parTrans" cxnId="{5F0C2121-A3B3-4C53-9CB4-EDEE7F14B6C5}">
      <dgm:prSet/>
      <dgm:spPr/>
      <dgm:t>
        <a:bodyPr/>
        <a:lstStyle/>
        <a:p>
          <a:endParaRPr lang="en-US"/>
        </a:p>
      </dgm:t>
    </dgm:pt>
    <dgm:pt modelId="{AC9B62DA-A141-4F7E-9D24-6E58C0A537D3}" type="sibTrans" cxnId="{5F0C2121-A3B3-4C53-9CB4-EDEE7F14B6C5}">
      <dgm:prSet/>
      <dgm:spPr/>
      <dgm:t>
        <a:bodyPr/>
        <a:lstStyle/>
        <a:p>
          <a:endParaRPr lang="en-US"/>
        </a:p>
      </dgm:t>
    </dgm:pt>
    <dgm:pt modelId="{A7581550-01E4-408A-A844-783105EFCE17}">
      <dgm:prSet/>
      <dgm:spPr>
        <a:solidFill>
          <a:schemeClr val="accent2"/>
        </a:solidFill>
      </dgm:spPr>
      <dgm:t>
        <a:bodyPr/>
        <a:lstStyle/>
        <a:p>
          <a:r>
            <a:rPr lang="en-US" dirty="0"/>
            <a:t>Trends in space connectivity</a:t>
          </a:r>
        </a:p>
      </dgm:t>
    </dgm:pt>
    <dgm:pt modelId="{EC2A46A1-96AF-446D-8445-6673BD867B5C}" type="parTrans" cxnId="{9BC069D5-7B1C-4A92-8551-7A0544759CEC}">
      <dgm:prSet/>
      <dgm:spPr/>
      <dgm:t>
        <a:bodyPr/>
        <a:lstStyle/>
        <a:p>
          <a:endParaRPr lang="en-US"/>
        </a:p>
      </dgm:t>
    </dgm:pt>
    <dgm:pt modelId="{F8124C22-A4B3-41DA-A09B-801A1D4B695D}" type="sibTrans" cxnId="{9BC069D5-7B1C-4A92-8551-7A0544759CEC}">
      <dgm:prSet/>
      <dgm:spPr/>
      <dgm:t>
        <a:bodyPr/>
        <a:lstStyle/>
        <a:p>
          <a:endParaRPr lang="en-US"/>
        </a:p>
      </dgm:t>
    </dgm:pt>
    <dgm:pt modelId="{5B649D64-92E7-49B6-A73B-9420CA6ACC8F}">
      <dgm:prSet/>
      <dgm:spPr/>
      <dgm:t>
        <a:bodyPr/>
        <a:lstStyle/>
        <a:p>
          <a:r>
            <a:rPr lang="en-US" dirty="0"/>
            <a:t>Cooperation for a sustainable future</a:t>
          </a:r>
        </a:p>
      </dgm:t>
    </dgm:pt>
    <dgm:pt modelId="{2FDBF75B-2860-4812-87EA-B551BB83B970}" type="parTrans" cxnId="{EEBD1D16-D63D-4EEA-844D-3BBECB8A5008}">
      <dgm:prSet/>
      <dgm:spPr/>
      <dgm:t>
        <a:bodyPr/>
        <a:lstStyle/>
        <a:p>
          <a:endParaRPr lang="en-US"/>
        </a:p>
      </dgm:t>
    </dgm:pt>
    <dgm:pt modelId="{898BEEFD-6E6B-42DD-9DA4-C6D4BA562FA7}" type="sibTrans" cxnId="{EEBD1D16-D63D-4EEA-844D-3BBECB8A5008}">
      <dgm:prSet/>
      <dgm:spPr/>
      <dgm:t>
        <a:bodyPr/>
        <a:lstStyle/>
        <a:p>
          <a:endParaRPr lang="en-US"/>
        </a:p>
      </dgm:t>
    </dgm:pt>
    <dgm:pt modelId="{63DF160D-0310-4788-A039-8F6848C87F51}">
      <dgm:prSet/>
      <dgm:spPr/>
      <dgm:t>
        <a:bodyPr/>
        <a:lstStyle/>
        <a:p>
          <a:r>
            <a:rPr lang="en-US" dirty="0"/>
            <a:t>Challenges</a:t>
          </a:r>
        </a:p>
      </dgm:t>
    </dgm:pt>
    <dgm:pt modelId="{7A6737C9-47ED-4D36-9033-127B736B5607}" type="parTrans" cxnId="{AC64DADC-204C-4263-A48E-BE259F39C221}">
      <dgm:prSet/>
      <dgm:spPr/>
      <dgm:t>
        <a:bodyPr/>
        <a:lstStyle/>
        <a:p>
          <a:endParaRPr lang="en-ID"/>
        </a:p>
      </dgm:t>
    </dgm:pt>
    <dgm:pt modelId="{8440282C-D6FB-4FED-AE2C-6E1BC37222B4}" type="sibTrans" cxnId="{AC64DADC-204C-4263-A48E-BE259F39C221}">
      <dgm:prSet/>
      <dgm:spPr/>
      <dgm:t>
        <a:bodyPr/>
        <a:lstStyle/>
        <a:p>
          <a:endParaRPr lang="en-ID"/>
        </a:p>
      </dgm:t>
    </dgm:pt>
    <dgm:pt modelId="{3C4625CE-BE61-4587-94ED-6CB5194FC89F}" type="pres">
      <dgm:prSet presAssocID="{79577EBD-A7FF-43D2-B53E-632568795A38}" presName="linear" presStyleCnt="0">
        <dgm:presLayoutVars>
          <dgm:dir/>
          <dgm:animLvl val="lvl"/>
          <dgm:resizeHandles val="exact"/>
        </dgm:presLayoutVars>
      </dgm:prSet>
      <dgm:spPr/>
    </dgm:pt>
    <dgm:pt modelId="{B196D0CC-9303-48DD-A9E9-C6B2943588AA}" type="pres">
      <dgm:prSet presAssocID="{51F531BE-DDF5-4F73-9EBB-6043D4A62032}" presName="parentLin" presStyleCnt="0"/>
      <dgm:spPr/>
    </dgm:pt>
    <dgm:pt modelId="{507B631F-63CC-4B6C-BA5A-4FE536482285}" type="pres">
      <dgm:prSet presAssocID="{51F531BE-DDF5-4F73-9EBB-6043D4A62032}" presName="parentLeftMargin" presStyleLbl="node1" presStyleIdx="0" presStyleCnt="4"/>
      <dgm:spPr/>
    </dgm:pt>
    <dgm:pt modelId="{F1039B4D-26C9-4092-8502-48A7CCFEDF8E}" type="pres">
      <dgm:prSet presAssocID="{51F531BE-DDF5-4F73-9EBB-6043D4A62032}" presName="parentText" presStyleLbl="node1" presStyleIdx="0" presStyleCnt="4">
        <dgm:presLayoutVars>
          <dgm:chMax val="0"/>
          <dgm:bulletEnabled val="1"/>
        </dgm:presLayoutVars>
      </dgm:prSet>
      <dgm:spPr/>
    </dgm:pt>
    <dgm:pt modelId="{F848837F-5366-40D2-AFF6-0171E0A84B5E}" type="pres">
      <dgm:prSet presAssocID="{51F531BE-DDF5-4F73-9EBB-6043D4A62032}" presName="negativeSpace" presStyleCnt="0"/>
      <dgm:spPr/>
    </dgm:pt>
    <dgm:pt modelId="{16B669B3-F9CC-474C-A27E-0EAE800F92DE}" type="pres">
      <dgm:prSet presAssocID="{51F531BE-DDF5-4F73-9EBB-6043D4A62032}" presName="childText" presStyleLbl="conFgAcc1" presStyleIdx="0" presStyleCnt="4">
        <dgm:presLayoutVars>
          <dgm:bulletEnabled val="1"/>
        </dgm:presLayoutVars>
      </dgm:prSet>
      <dgm:spPr/>
    </dgm:pt>
    <dgm:pt modelId="{83718925-3314-4F5D-AE84-25A15703B46F}" type="pres">
      <dgm:prSet presAssocID="{AC9B62DA-A141-4F7E-9D24-6E58C0A537D3}" presName="spaceBetweenRectangles" presStyleCnt="0"/>
      <dgm:spPr/>
    </dgm:pt>
    <dgm:pt modelId="{C7D78C16-1DD0-4E2C-97C7-36FECDFF7951}" type="pres">
      <dgm:prSet presAssocID="{A7581550-01E4-408A-A844-783105EFCE17}" presName="parentLin" presStyleCnt="0"/>
      <dgm:spPr/>
    </dgm:pt>
    <dgm:pt modelId="{255E889C-D735-41D0-831F-E616FF5E3CA4}" type="pres">
      <dgm:prSet presAssocID="{A7581550-01E4-408A-A844-783105EFCE17}" presName="parentLeftMargin" presStyleLbl="node1" presStyleIdx="0" presStyleCnt="4"/>
      <dgm:spPr/>
    </dgm:pt>
    <dgm:pt modelId="{6688C6C7-181A-466B-9B72-B6C54F4DB4CF}" type="pres">
      <dgm:prSet presAssocID="{A7581550-01E4-408A-A844-783105EFCE17}" presName="parentText" presStyleLbl="node1" presStyleIdx="1" presStyleCnt="4">
        <dgm:presLayoutVars>
          <dgm:chMax val="0"/>
          <dgm:bulletEnabled val="1"/>
        </dgm:presLayoutVars>
      </dgm:prSet>
      <dgm:spPr/>
    </dgm:pt>
    <dgm:pt modelId="{4D13ACD4-F58F-4F0B-A52F-BF3541770C39}" type="pres">
      <dgm:prSet presAssocID="{A7581550-01E4-408A-A844-783105EFCE17}" presName="negativeSpace" presStyleCnt="0"/>
      <dgm:spPr/>
    </dgm:pt>
    <dgm:pt modelId="{B258A2BE-44C7-4FC4-B11A-3EBA12D358EB}" type="pres">
      <dgm:prSet presAssocID="{A7581550-01E4-408A-A844-783105EFCE17}" presName="childText" presStyleLbl="conFgAcc1" presStyleIdx="1" presStyleCnt="4">
        <dgm:presLayoutVars>
          <dgm:bulletEnabled val="1"/>
        </dgm:presLayoutVars>
      </dgm:prSet>
      <dgm:spPr/>
    </dgm:pt>
    <dgm:pt modelId="{B2244F0C-C098-42AF-B0AB-006693409353}" type="pres">
      <dgm:prSet presAssocID="{F8124C22-A4B3-41DA-A09B-801A1D4B695D}" presName="spaceBetweenRectangles" presStyleCnt="0"/>
      <dgm:spPr/>
    </dgm:pt>
    <dgm:pt modelId="{FFCB2BA6-9FE6-42DF-BC63-F5EF0B7D3FD9}" type="pres">
      <dgm:prSet presAssocID="{63DF160D-0310-4788-A039-8F6848C87F51}" presName="parentLin" presStyleCnt="0"/>
      <dgm:spPr/>
    </dgm:pt>
    <dgm:pt modelId="{3440DE2A-0D70-4824-B2DF-FB86BE4A0E25}" type="pres">
      <dgm:prSet presAssocID="{63DF160D-0310-4788-A039-8F6848C87F51}" presName="parentLeftMargin" presStyleLbl="node1" presStyleIdx="1" presStyleCnt="4"/>
      <dgm:spPr/>
    </dgm:pt>
    <dgm:pt modelId="{6D3F2C65-D4AB-4014-9B6B-FB3BF971BEF8}" type="pres">
      <dgm:prSet presAssocID="{63DF160D-0310-4788-A039-8F6848C87F51}" presName="parentText" presStyleLbl="node1" presStyleIdx="2" presStyleCnt="4">
        <dgm:presLayoutVars>
          <dgm:chMax val="0"/>
          <dgm:bulletEnabled val="1"/>
        </dgm:presLayoutVars>
      </dgm:prSet>
      <dgm:spPr/>
    </dgm:pt>
    <dgm:pt modelId="{111B3794-A5F8-446D-9DFF-83925D8021CB}" type="pres">
      <dgm:prSet presAssocID="{63DF160D-0310-4788-A039-8F6848C87F51}" presName="negativeSpace" presStyleCnt="0"/>
      <dgm:spPr/>
    </dgm:pt>
    <dgm:pt modelId="{A017E073-2929-490F-9CDF-B98CF6685F00}" type="pres">
      <dgm:prSet presAssocID="{63DF160D-0310-4788-A039-8F6848C87F51}" presName="childText" presStyleLbl="conFgAcc1" presStyleIdx="2" presStyleCnt="4">
        <dgm:presLayoutVars>
          <dgm:bulletEnabled val="1"/>
        </dgm:presLayoutVars>
      </dgm:prSet>
      <dgm:spPr/>
    </dgm:pt>
    <dgm:pt modelId="{548C4DB1-604E-4A40-BF7D-F6C1372615E7}" type="pres">
      <dgm:prSet presAssocID="{8440282C-D6FB-4FED-AE2C-6E1BC37222B4}" presName="spaceBetweenRectangles" presStyleCnt="0"/>
      <dgm:spPr/>
    </dgm:pt>
    <dgm:pt modelId="{B71E63A0-3DEC-429D-BE73-DFF104770A66}" type="pres">
      <dgm:prSet presAssocID="{5B649D64-92E7-49B6-A73B-9420CA6ACC8F}" presName="parentLin" presStyleCnt="0"/>
      <dgm:spPr/>
    </dgm:pt>
    <dgm:pt modelId="{9C238E30-26AE-4028-9E64-F66F1C7B9C0C}" type="pres">
      <dgm:prSet presAssocID="{5B649D64-92E7-49B6-A73B-9420CA6ACC8F}" presName="parentLeftMargin" presStyleLbl="node1" presStyleIdx="2" presStyleCnt="4"/>
      <dgm:spPr/>
    </dgm:pt>
    <dgm:pt modelId="{458F7556-8725-4184-A33C-CDCCCAA00740}" type="pres">
      <dgm:prSet presAssocID="{5B649D64-92E7-49B6-A73B-9420CA6ACC8F}" presName="parentText" presStyleLbl="node1" presStyleIdx="3" presStyleCnt="4">
        <dgm:presLayoutVars>
          <dgm:chMax val="0"/>
          <dgm:bulletEnabled val="1"/>
        </dgm:presLayoutVars>
      </dgm:prSet>
      <dgm:spPr/>
    </dgm:pt>
    <dgm:pt modelId="{ACE2B2CE-CA73-4127-8640-FEA12062EE88}" type="pres">
      <dgm:prSet presAssocID="{5B649D64-92E7-49B6-A73B-9420CA6ACC8F}" presName="negativeSpace" presStyleCnt="0"/>
      <dgm:spPr/>
    </dgm:pt>
    <dgm:pt modelId="{40606892-62F6-4CB6-89E1-90BB64ABF329}" type="pres">
      <dgm:prSet presAssocID="{5B649D64-92E7-49B6-A73B-9420CA6ACC8F}" presName="childText" presStyleLbl="conFgAcc1" presStyleIdx="3" presStyleCnt="4">
        <dgm:presLayoutVars>
          <dgm:bulletEnabled val="1"/>
        </dgm:presLayoutVars>
      </dgm:prSet>
      <dgm:spPr/>
    </dgm:pt>
  </dgm:ptLst>
  <dgm:cxnLst>
    <dgm:cxn modelId="{98F53F02-CDB8-4B0E-93A9-16AC6F159B52}" type="presOf" srcId="{51F531BE-DDF5-4F73-9EBB-6043D4A62032}" destId="{F1039B4D-26C9-4092-8502-48A7CCFEDF8E}" srcOrd="1" destOrd="0" presId="urn:microsoft.com/office/officeart/2005/8/layout/list1"/>
    <dgm:cxn modelId="{E5840510-323F-4AB1-885D-735DC235DC4F}" type="presOf" srcId="{51F531BE-DDF5-4F73-9EBB-6043D4A62032}" destId="{507B631F-63CC-4B6C-BA5A-4FE536482285}" srcOrd="0" destOrd="0" presId="urn:microsoft.com/office/officeart/2005/8/layout/list1"/>
    <dgm:cxn modelId="{EEBD1D16-D63D-4EEA-844D-3BBECB8A5008}" srcId="{79577EBD-A7FF-43D2-B53E-632568795A38}" destId="{5B649D64-92E7-49B6-A73B-9420CA6ACC8F}" srcOrd="3" destOrd="0" parTransId="{2FDBF75B-2860-4812-87EA-B551BB83B970}" sibTransId="{898BEEFD-6E6B-42DD-9DA4-C6D4BA562FA7}"/>
    <dgm:cxn modelId="{5F0C2121-A3B3-4C53-9CB4-EDEE7F14B6C5}" srcId="{79577EBD-A7FF-43D2-B53E-632568795A38}" destId="{51F531BE-DDF5-4F73-9EBB-6043D4A62032}" srcOrd="0" destOrd="0" parTransId="{D5ADB939-8200-43CE-96E7-29A2DD8E390A}" sibTransId="{AC9B62DA-A141-4F7E-9D24-6E58C0A537D3}"/>
    <dgm:cxn modelId="{F7FB7C64-34ED-490E-B28B-509972D23253}" type="presOf" srcId="{A7581550-01E4-408A-A844-783105EFCE17}" destId="{255E889C-D735-41D0-831F-E616FF5E3CA4}" srcOrd="0" destOrd="0" presId="urn:microsoft.com/office/officeart/2005/8/layout/list1"/>
    <dgm:cxn modelId="{5D641753-A565-460C-989C-CE1A5577319B}" type="presOf" srcId="{79577EBD-A7FF-43D2-B53E-632568795A38}" destId="{3C4625CE-BE61-4587-94ED-6CB5194FC89F}" srcOrd="0" destOrd="0" presId="urn:microsoft.com/office/officeart/2005/8/layout/list1"/>
    <dgm:cxn modelId="{3E844183-2C3C-4CA5-BBD1-9B440D82DFF9}" type="presOf" srcId="{63DF160D-0310-4788-A039-8F6848C87F51}" destId="{3440DE2A-0D70-4824-B2DF-FB86BE4A0E25}" srcOrd="0" destOrd="0" presId="urn:microsoft.com/office/officeart/2005/8/layout/list1"/>
    <dgm:cxn modelId="{22CC7FA7-96CA-46A5-8EED-C31EA7BB5176}" type="presOf" srcId="{5B649D64-92E7-49B6-A73B-9420CA6ACC8F}" destId="{458F7556-8725-4184-A33C-CDCCCAA00740}" srcOrd="1" destOrd="0" presId="urn:microsoft.com/office/officeart/2005/8/layout/list1"/>
    <dgm:cxn modelId="{26FBD0BB-2181-4595-9CB9-DB3870FAF523}" type="presOf" srcId="{63DF160D-0310-4788-A039-8F6848C87F51}" destId="{6D3F2C65-D4AB-4014-9B6B-FB3BF971BEF8}" srcOrd="1" destOrd="0" presId="urn:microsoft.com/office/officeart/2005/8/layout/list1"/>
    <dgm:cxn modelId="{DCD895C1-71BE-48A8-8659-AAE8ED5879CD}" type="presOf" srcId="{5B649D64-92E7-49B6-A73B-9420CA6ACC8F}" destId="{9C238E30-26AE-4028-9E64-F66F1C7B9C0C}" srcOrd="0" destOrd="0" presId="urn:microsoft.com/office/officeart/2005/8/layout/list1"/>
    <dgm:cxn modelId="{1D5D71D0-3BB4-4354-B6BA-D2BF1A020C40}" type="presOf" srcId="{A7581550-01E4-408A-A844-783105EFCE17}" destId="{6688C6C7-181A-466B-9B72-B6C54F4DB4CF}" srcOrd="1" destOrd="0" presId="urn:microsoft.com/office/officeart/2005/8/layout/list1"/>
    <dgm:cxn modelId="{9BC069D5-7B1C-4A92-8551-7A0544759CEC}" srcId="{79577EBD-A7FF-43D2-B53E-632568795A38}" destId="{A7581550-01E4-408A-A844-783105EFCE17}" srcOrd="1" destOrd="0" parTransId="{EC2A46A1-96AF-446D-8445-6673BD867B5C}" sibTransId="{F8124C22-A4B3-41DA-A09B-801A1D4B695D}"/>
    <dgm:cxn modelId="{AC64DADC-204C-4263-A48E-BE259F39C221}" srcId="{79577EBD-A7FF-43D2-B53E-632568795A38}" destId="{63DF160D-0310-4788-A039-8F6848C87F51}" srcOrd="2" destOrd="0" parTransId="{7A6737C9-47ED-4D36-9033-127B736B5607}" sibTransId="{8440282C-D6FB-4FED-AE2C-6E1BC37222B4}"/>
    <dgm:cxn modelId="{FC125F4B-9634-43DD-8834-4BC2774A5B96}" type="presParOf" srcId="{3C4625CE-BE61-4587-94ED-6CB5194FC89F}" destId="{B196D0CC-9303-48DD-A9E9-C6B2943588AA}" srcOrd="0" destOrd="0" presId="urn:microsoft.com/office/officeart/2005/8/layout/list1"/>
    <dgm:cxn modelId="{9E78A2DA-5AA9-4002-913A-1E7372785B37}" type="presParOf" srcId="{B196D0CC-9303-48DD-A9E9-C6B2943588AA}" destId="{507B631F-63CC-4B6C-BA5A-4FE536482285}" srcOrd="0" destOrd="0" presId="urn:microsoft.com/office/officeart/2005/8/layout/list1"/>
    <dgm:cxn modelId="{1ADCA005-80CD-4860-84FF-1B7F33A67F4D}" type="presParOf" srcId="{B196D0CC-9303-48DD-A9E9-C6B2943588AA}" destId="{F1039B4D-26C9-4092-8502-48A7CCFEDF8E}" srcOrd="1" destOrd="0" presId="urn:microsoft.com/office/officeart/2005/8/layout/list1"/>
    <dgm:cxn modelId="{9A0B6807-D4DC-49A7-A531-B54FC54CA626}" type="presParOf" srcId="{3C4625CE-BE61-4587-94ED-6CB5194FC89F}" destId="{F848837F-5366-40D2-AFF6-0171E0A84B5E}" srcOrd="1" destOrd="0" presId="urn:microsoft.com/office/officeart/2005/8/layout/list1"/>
    <dgm:cxn modelId="{3D1E7E74-DC72-406B-AB31-EDBBFA4D66EB}" type="presParOf" srcId="{3C4625CE-BE61-4587-94ED-6CB5194FC89F}" destId="{16B669B3-F9CC-474C-A27E-0EAE800F92DE}" srcOrd="2" destOrd="0" presId="urn:microsoft.com/office/officeart/2005/8/layout/list1"/>
    <dgm:cxn modelId="{EBC5235A-E453-4C37-8AB9-DB474773574B}" type="presParOf" srcId="{3C4625CE-BE61-4587-94ED-6CB5194FC89F}" destId="{83718925-3314-4F5D-AE84-25A15703B46F}" srcOrd="3" destOrd="0" presId="urn:microsoft.com/office/officeart/2005/8/layout/list1"/>
    <dgm:cxn modelId="{1B9DCBF1-9975-4121-B5CD-95269E1C7724}" type="presParOf" srcId="{3C4625CE-BE61-4587-94ED-6CB5194FC89F}" destId="{C7D78C16-1DD0-4E2C-97C7-36FECDFF7951}" srcOrd="4" destOrd="0" presId="urn:microsoft.com/office/officeart/2005/8/layout/list1"/>
    <dgm:cxn modelId="{608297E0-D9E6-4E5F-BAB4-D37E83E974AC}" type="presParOf" srcId="{C7D78C16-1DD0-4E2C-97C7-36FECDFF7951}" destId="{255E889C-D735-41D0-831F-E616FF5E3CA4}" srcOrd="0" destOrd="0" presId="urn:microsoft.com/office/officeart/2005/8/layout/list1"/>
    <dgm:cxn modelId="{6A3EB5E1-97F0-48C0-BF0B-4C737761DD03}" type="presParOf" srcId="{C7D78C16-1DD0-4E2C-97C7-36FECDFF7951}" destId="{6688C6C7-181A-466B-9B72-B6C54F4DB4CF}" srcOrd="1" destOrd="0" presId="urn:microsoft.com/office/officeart/2005/8/layout/list1"/>
    <dgm:cxn modelId="{B17365E2-E451-41AE-8827-E2DCFB53F78F}" type="presParOf" srcId="{3C4625CE-BE61-4587-94ED-6CB5194FC89F}" destId="{4D13ACD4-F58F-4F0B-A52F-BF3541770C39}" srcOrd="5" destOrd="0" presId="urn:microsoft.com/office/officeart/2005/8/layout/list1"/>
    <dgm:cxn modelId="{C2B78312-ACFB-439E-818C-56A847C6D0EF}" type="presParOf" srcId="{3C4625CE-BE61-4587-94ED-6CB5194FC89F}" destId="{B258A2BE-44C7-4FC4-B11A-3EBA12D358EB}" srcOrd="6" destOrd="0" presId="urn:microsoft.com/office/officeart/2005/8/layout/list1"/>
    <dgm:cxn modelId="{595C050A-7ACD-41A7-9106-BF8035A5AA62}" type="presParOf" srcId="{3C4625CE-BE61-4587-94ED-6CB5194FC89F}" destId="{B2244F0C-C098-42AF-B0AB-006693409353}" srcOrd="7" destOrd="0" presId="urn:microsoft.com/office/officeart/2005/8/layout/list1"/>
    <dgm:cxn modelId="{EC2F3B28-C7EF-47FA-890E-E4B812860A7E}" type="presParOf" srcId="{3C4625CE-BE61-4587-94ED-6CB5194FC89F}" destId="{FFCB2BA6-9FE6-42DF-BC63-F5EF0B7D3FD9}" srcOrd="8" destOrd="0" presId="urn:microsoft.com/office/officeart/2005/8/layout/list1"/>
    <dgm:cxn modelId="{A2FD0B8C-48C3-4CE3-9C7A-6BA209BA7841}" type="presParOf" srcId="{FFCB2BA6-9FE6-42DF-BC63-F5EF0B7D3FD9}" destId="{3440DE2A-0D70-4824-B2DF-FB86BE4A0E25}" srcOrd="0" destOrd="0" presId="urn:microsoft.com/office/officeart/2005/8/layout/list1"/>
    <dgm:cxn modelId="{08F81025-1B27-4CAF-BA52-EF15E767C4DE}" type="presParOf" srcId="{FFCB2BA6-9FE6-42DF-BC63-F5EF0B7D3FD9}" destId="{6D3F2C65-D4AB-4014-9B6B-FB3BF971BEF8}" srcOrd="1" destOrd="0" presId="urn:microsoft.com/office/officeart/2005/8/layout/list1"/>
    <dgm:cxn modelId="{394438E5-5B0D-4ECF-8388-384C404FA57A}" type="presParOf" srcId="{3C4625CE-BE61-4587-94ED-6CB5194FC89F}" destId="{111B3794-A5F8-446D-9DFF-83925D8021CB}" srcOrd="9" destOrd="0" presId="urn:microsoft.com/office/officeart/2005/8/layout/list1"/>
    <dgm:cxn modelId="{4FDFCB89-B28A-40C1-8190-0C5B8CA5D969}" type="presParOf" srcId="{3C4625CE-BE61-4587-94ED-6CB5194FC89F}" destId="{A017E073-2929-490F-9CDF-B98CF6685F00}" srcOrd="10" destOrd="0" presId="urn:microsoft.com/office/officeart/2005/8/layout/list1"/>
    <dgm:cxn modelId="{D45BE37C-5218-4B93-A739-68A678E297D7}" type="presParOf" srcId="{3C4625CE-BE61-4587-94ED-6CB5194FC89F}" destId="{548C4DB1-604E-4A40-BF7D-F6C1372615E7}" srcOrd="11" destOrd="0" presId="urn:microsoft.com/office/officeart/2005/8/layout/list1"/>
    <dgm:cxn modelId="{2C849702-4736-43D9-A878-7B9DC96F6B5F}" type="presParOf" srcId="{3C4625CE-BE61-4587-94ED-6CB5194FC89F}" destId="{B71E63A0-3DEC-429D-BE73-DFF104770A66}" srcOrd="12" destOrd="0" presId="urn:microsoft.com/office/officeart/2005/8/layout/list1"/>
    <dgm:cxn modelId="{C5703D2E-0982-4E26-ABBE-522DABEBCE43}" type="presParOf" srcId="{B71E63A0-3DEC-429D-BE73-DFF104770A66}" destId="{9C238E30-26AE-4028-9E64-F66F1C7B9C0C}" srcOrd="0" destOrd="0" presId="urn:microsoft.com/office/officeart/2005/8/layout/list1"/>
    <dgm:cxn modelId="{41F377EA-3CDC-4B65-B297-4971437BFC2E}" type="presParOf" srcId="{B71E63A0-3DEC-429D-BE73-DFF104770A66}" destId="{458F7556-8725-4184-A33C-CDCCCAA00740}" srcOrd="1" destOrd="0" presId="urn:microsoft.com/office/officeart/2005/8/layout/list1"/>
    <dgm:cxn modelId="{8F86DF6E-1BDF-4AC0-A416-257A18E52BE8}" type="presParOf" srcId="{3C4625CE-BE61-4587-94ED-6CB5194FC89F}" destId="{ACE2B2CE-CA73-4127-8640-FEA12062EE88}" srcOrd="13" destOrd="0" presId="urn:microsoft.com/office/officeart/2005/8/layout/list1"/>
    <dgm:cxn modelId="{0FD3E2FC-AC9A-4810-A1C0-81E08DC643A3}" type="presParOf" srcId="{3C4625CE-BE61-4587-94ED-6CB5194FC89F}" destId="{40606892-62F6-4CB6-89E1-90BB64ABF3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77EBD-A7FF-43D2-B53E-632568795A3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1F531BE-DDF5-4F73-9EBB-6043D4A62032}">
      <dgm:prSet/>
      <dgm:spPr/>
      <dgm:t>
        <a:bodyPr/>
        <a:lstStyle/>
        <a:p>
          <a:r>
            <a:rPr lang="en-US"/>
            <a:t>Options to connect from space</a:t>
          </a:r>
        </a:p>
      </dgm:t>
    </dgm:pt>
    <dgm:pt modelId="{D5ADB939-8200-43CE-96E7-29A2DD8E390A}" type="parTrans" cxnId="{5F0C2121-A3B3-4C53-9CB4-EDEE7F14B6C5}">
      <dgm:prSet/>
      <dgm:spPr/>
      <dgm:t>
        <a:bodyPr/>
        <a:lstStyle/>
        <a:p>
          <a:endParaRPr lang="en-US"/>
        </a:p>
      </dgm:t>
    </dgm:pt>
    <dgm:pt modelId="{AC9B62DA-A141-4F7E-9D24-6E58C0A537D3}" type="sibTrans" cxnId="{5F0C2121-A3B3-4C53-9CB4-EDEE7F14B6C5}">
      <dgm:prSet/>
      <dgm:spPr/>
      <dgm:t>
        <a:bodyPr/>
        <a:lstStyle/>
        <a:p>
          <a:endParaRPr lang="en-US"/>
        </a:p>
      </dgm:t>
    </dgm:pt>
    <dgm:pt modelId="{A7581550-01E4-408A-A844-783105EFCE17}">
      <dgm:prSet/>
      <dgm:spPr/>
      <dgm:t>
        <a:bodyPr/>
        <a:lstStyle/>
        <a:p>
          <a:r>
            <a:rPr lang="en-US" dirty="0"/>
            <a:t>Trends in space connectivity</a:t>
          </a:r>
        </a:p>
      </dgm:t>
    </dgm:pt>
    <dgm:pt modelId="{EC2A46A1-96AF-446D-8445-6673BD867B5C}" type="parTrans" cxnId="{9BC069D5-7B1C-4A92-8551-7A0544759CEC}">
      <dgm:prSet/>
      <dgm:spPr/>
      <dgm:t>
        <a:bodyPr/>
        <a:lstStyle/>
        <a:p>
          <a:endParaRPr lang="en-US"/>
        </a:p>
      </dgm:t>
    </dgm:pt>
    <dgm:pt modelId="{F8124C22-A4B3-41DA-A09B-801A1D4B695D}" type="sibTrans" cxnId="{9BC069D5-7B1C-4A92-8551-7A0544759CEC}">
      <dgm:prSet/>
      <dgm:spPr/>
      <dgm:t>
        <a:bodyPr/>
        <a:lstStyle/>
        <a:p>
          <a:endParaRPr lang="en-US"/>
        </a:p>
      </dgm:t>
    </dgm:pt>
    <dgm:pt modelId="{5B649D64-92E7-49B6-A73B-9420CA6ACC8F}">
      <dgm:prSet/>
      <dgm:spPr/>
      <dgm:t>
        <a:bodyPr/>
        <a:lstStyle/>
        <a:p>
          <a:r>
            <a:rPr lang="en-US" dirty="0"/>
            <a:t>Cooperation for a sustainable future</a:t>
          </a:r>
        </a:p>
      </dgm:t>
    </dgm:pt>
    <dgm:pt modelId="{2FDBF75B-2860-4812-87EA-B551BB83B970}" type="parTrans" cxnId="{EEBD1D16-D63D-4EEA-844D-3BBECB8A5008}">
      <dgm:prSet/>
      <dgm:spPr/>
      <dgm:t>
        <a:bodyPr/>
        <a:lstStyle/>
        <a:p>
          <a:endParaRPr lang="en-US"/>
        </a:p>
      </dgm:t>
    </dgm:pt>
    <dgm:pt modelId="{898BEEFD-6E6B-42DD-9DA4-C6D4BA562FA7}" type="sibTrans" cxnId="{EEBD1D16-D63D-4EEA-844D-3BBECB8A5008}">
      <dgm:prSet/>
      <dgm:spPr/>
      <dgm:t>
        <a:bodyPr/>
        <a:lstStyle/>
        <a:p>
          <a:endParaRPr lang="en-US"/>
        </a:p>
      </dgm:t>
    </dgm:pt>
    <dgm:pt modelId="{63DF160D-0310-4788-A039-8F6848C87F51}">
      <dgm:prSet/>
      <dgm:spPr>
        <a:solidFill>
          <a:schemeClr val="accent6">
            <a:lumMod val="75000"/>
          </a:schemeClr>
        </a:solidFill>
      </dgm:spPr>
      <dgm:t>
        <a:bodyPr/>
        <a:lstStyle/>
        <a:p>
          <a:r>
            <a:rPr lang="en-US" dirty="0"/>
            <a:t>Challenges</a:t>
          </a:r>
        </a:p>
      </dgm:t>
    </dgm:pt>
    <dgm:pt modelId="{7A6737C9-47ED-4D36-9033-127B736B5607}" type="parTrans" cxnId="{AC64DADC-204C-4263-A48E-BE259F39C221}">
      <dgm:prSet/>
      <dgm:spPr/>
      <dgm:t>
        <a:bodyPr/>
        <a:lstStyle/>
        <a:p>
          <a:endParaRPr lang="en-ID"/>
        </a:p>
      </dgm:t>
    </dgm:pt>
    <dgm:pt modelId="{8440282C-D6FB-4FED-AE2C-6E1BC37222B4}" type="sibTrans" cxnId="{AC64DADC-204C-4263-A48E-BE259F39C221}">
      <dgm:prSet/>
      <dgm:spPr/>
      <dgm:t>
        <a:bodyPr/>
        <a:lstStyle/>
        <a:p>
          <a:endParaRPr lang="en-ID"/>
        </a:p>
      </dgm:t>
    </dgm:pt>
    <dgm:pt modelId="{3C4625CE-BE61-4587-94ED-6CB5194FC89F}" type="pres">
      <dgm:prSet presAssocID="{79577EBD-A7FF-43D2-B53E-632568795A38}" presName="linear" presStyleCnt="0">
        <dgm:presLayoutVars>
          <dgm:dir/>
          <dgm:animLvl val="lvl"/>
          <dgm:resizeHandles val="exact"/>
        </dgm:presLayoutVars>
      </dgm:prSet>
      <dgm:spPr/>
    </dgm:pt>
    <dgm:pt modelId="{B196D0CC-9303-48DD-A9E9-C6B2943588AA}" type="pres">
      <dgm:prSet presAssocID="{51F531BE-DDF5-4F73-9EBB-6043D4A62032}" presName="parentLin" presStyleCnt="0"/>
      <dgm:spPr/>
    </dgm:pt>
    <dgm:pt modelId="{507B631F-63CC-4B6C-BA5A-4FE536482285}" type="pres">
      <dgm:prSet presAssocID="{51F531BE-DDF5-4F73-9EBB-6043D4A62032}" presName="parentLeftMargin" presStyleLbl="node1" presStyleIdx="0" presStyleCnt="4"/>
      <dgm:spPr/>
    </dgm:pt>
    <dgm:pt modelId="{F1039B4D-26C9-4092-8502-48A7CCFEDF8E}" type="pres">
      <dgm:prSet presAssocID="{51F531BE-DDF5-4F73-9EBB-6043D4A62032}" presName="parentText" presStyleLbl="node1" presStyleIdx="0" presStyleCnt="4">
        <dgm:presLayoutVars>
          <dgm:chMax val="0"/>
          <dgm:bulletEnabled val="1"/>
        </dgm:presLayoutVars>
      </dgm:prSet>
      <dgm:spPr/>
    </dgm:pt>
    <dgm:pt modelId="{F848837F-5366-40D2-AFF6-0171E0A84B5E}" type="pres">
      <dgm:prSet presAssocID="{51F531BE-DDF5-4F73-9EBB-6043D4A62032}" presName="negativeSpace" presStyleCnt="0"/>
      <dgm:spPr/>
    </dgm:pt>
    <dgm:pt modelId="{16B669B3-F9CC-474C-A27E-0EAE800F92DE}" type="pres">
      <dgm:prSet presAssocID="{51F531BE-DDF5-4F73-9EBB-6043D4A62032}" presName="childText" presStyleLbl="conFgAcc1" presStyleIdx="0" presStyleCnt="4">
        <dgm:presLayoutVars>
          <dgm:bulletEnabled val="1"/>
        </dgm:presLayoutVars>
      </dgm:prSet>
      <dgm:spPr/>
    </dgm:pt>
    <dgm:pt modelId="{83718925-3314-4F5D-AE84-25A15703B46F}" type="pres">
      <dgm:prSet presAssocID="{AC9B62DA-A141-4F7E-9D24-6E58C0A537D3}" presName="spaceBetweenRectangles" presStyleCnt="0"/>
      <dgm:spPr/>
    </dgm:pt>
    <dgm:pt modelId="{C7D78C16-1DD0-4E2C-97C7-36FECDFF7951}" type="pres">
      <dgm:prSet presAssocID="{A7581550-01E4-408A-A844-783105EFCE17}" presName="parentLin" presStyleCnt="0"/>
      <dgm:spPr/>
    </dgm:pt>
    <dgm:pt modelId="{255E889C-D735-41D0-831F-E616FF5E3CA4}" type="pres">
      <dgm:prSet presAssocID="{A7581550-01E4-408A-A844-783105EFCE17}" presName="parentLeftMargin" presStyleLbl="node1" presStyleIdx="0" presStyleCnt="4"/>
      <dgm:spPr/>
    </dgm:pt>
    <dgm:pt modelId="{6688C6C7-181A-466B-9B72-B6C54F4DB4CF}" type="pres">
      <dgm:prSet presAssocID="{A7581550-01E4-408A-A844-783105EFCE17}" presName="parentText" presStyleLbl="node1" presStyleIdx="1" presStyleCnt="4">
        <dgm:presLayoutVars>
          <dgm:chMax val="0"/>
          <dgm:bulletEnabled val="1"/>
        </dgm:presLayoutVars>
      </dgm:prSet>
      <dgm:spPr/>
    </dgm:pt>
    <dgm:pt modelId="{4D13ACD4-F58F-4F0B-A52F-BF3541770C39}" type="pres">
      <dgm:prSet presAssocID="{A7581550-01E4-408A-A844-783105EFCE17}" presName="negativeSpace" presStyleCnt="0"/>
      <dgm:spPr/>
    </dgm:pt>
    <dgm:pt modelId="{B258A2BE-44C7-4FC4-B11A-3EBA12D358EB}" type="pres">
      <dgm:prSet presAssocID="{A7581550-01E4-408A-A844-783105EFCE17}" presName="childText" presStyleLbl="conFgAcc1" presStyleIdx="1" presStyleCnt="4">
        <dgm:presLayoutVars>
          <dgm:bulletEnabled val="1"/>
        </dgm:presLayoutVars>
      </dgm:prSet>
      <dgm:spPr/>
    </dgm:pt>
    <dgm:pt modelId="{B2244F0C-C098-42AF-B0AB-006693409353}" type="pres">
      <dgm:prSet presAssocID="{F8124C22-A4B3-41DA-A09B-801A1D4B695D}" presName="spaceBetweenRectangles" presStyleCnt="0"/>
      <dgm:spPr/>
    </dgm:pt>
    <dgm:pt modelId="{FFCB2BA6-9FE6-42DF-BC63-F5EF0B7D3FD9}" type="pres">
      <dgm:prSet presAssocID="{63DF160D-0310-4788-A039-8F6848C87F51}" presName="parentLin" presStyleCnt="0"/>
      <dgm:spPr/>
    </dgm:pt>
    <dgm:pt modelId="{3440DE2A-0D70-4824-B2DF-FB86BE4A0E25}" type="pres">
      <dgm:prSet presAssocID="{63DF160D-0310-4788-A039-8F6848C87F51}" presName="parentLeftMargin" presStyleLbl="node1" presStyleIdx="1" presStyleCnt="4"/>
      <dgm:spPr/>
    </dgm:pt>
    <dgm:pt modelId="{6D3F2C65-D4AB-4014-9B6B-FB3BF971BEF8}" type="pres">
      <dgm:prSet presAssocID="{63DF160D-0310-4788-A039-8F6848C87F51}" presName="parentText" presStyleLbl="node1" presStyleIdx="2" presStyleCnt="4">
        <dgm:presLayoutVars>
          <dgm:chMax val="0"/>
          <dgm:bulletEnabled val="1"/>
        </dgm:presLayoutVars>
      </dgm:prSet>
      <dgm:spPr/>
    </dgm:pt>
    <dgm:pt modelId="{111B3794-A5F8-446D-9DFF-83925D8021CB}" type="pres">
      <dgm:prSet presAssocID="{63DF160D-0310-4788-A039-8F6848C87F51}" presName="negativeSpace" presStyleCnt="0"/>
      <dgm:spPr/>
    </dgm:pt>
    <dgm:pt modelId="{A017E073-2929-490F-9CDF-B98CF6685F00}" type="pres">
      <dgm:prSet presAssocID="{63DF160D-0310-4788-A039-8F6848C87F51}" presName="childText" presStyleLbl="conFgAcc1" presStyleIdx="2" presStyleCnt="4">
        <dgm:presLayoutVars>
          <dgm:bulletEnabled val="1"/>
        </dgm:presLayoutVars>
      </dgm:prSet>
      <dgm:spPr/>
    </dgm:pt>
    <dgm:pt modelId="{548C4DB1-604E-4A40-BF7D-F6C1372615E7}" type="pres">
      <dgm:prSet presAssocID="{8440282C-D6FB-4FED-AE2C-6E1BC37222B4}" presName="spaceBetweenRectangles" presStyleCnt="0"/>
      <dgm:spPr/>
    </dgm:pt>
    <dgm:pt modelId="{B71E63A0-3DEC-429D-BE73-DFF104770A66}" type="pres">
      <dgm:prSet presAssocID="{5B649D64-92E7-49B6-A73B-9420CA6ACC8F}" presName="parentLin" presStyleCnt="0"/>
      <dgm:spPr/>
    </dgm:pt>
    <dgm:pt modelId="{9C238E30-26AE-4028-9E64-F66F1C7B9C0C}" type="pres">
      <dgm:prSet presAssocID="{5B649D64-92E7-49B6-A73B-9420CA6ACC8F}" presName="parentLeftMargin" presStyleLbl="node1" presStyleIdx="2" presStyleCnt="4"/>
      <dgm:spPr/>
    </dgm:pt>
    <dgm:pt modelId="{458F7556-8725-4184-A33C-CDCCCAA00740}" type="pres">
      <dgm:prSet presAssocID="{5B649D64-92E7-49B6-A73B-9420CA6ACC8F}" presName="parentText" presStyleLbl="node1" presStyleIdx="3" presStyleCnt="4">
        <dgm:presLayoutVars>
          <dgm:chMax val="0"/>
          <dgm:bulletEnabled val="1"/>
        </dgm:presLayoutVars>
      </dgm:prSet>
      <dgm:spPr/>
    </dgm:pt>
    <dgm:pt modelId="{ACE2B2CE-CA73-4127-8640-FEA12062EE88}" type="pres">
      <dgm:prSet presAssocID="{5B649D64-92E7-49B6-A73B-9420CA6ACC8F}" presName="negativeSpace" presStyleCnt="0"/>
      <dgm:spPr/>
    </dgm:pt>
    <dgm:pt modelId="{40606892-62F6-4CB6-89E1-90BB64ABF329}" type="pres">
      <dgm:prSet presAssocID="{5B649D64-92E7-49B6-A73B-9420CA6ACC8F}" presName="childText" presStyleLbl="conFgAcc1" presStyleIdx="3" presStyleCnt="4">
        <dgm:presLayoutVars>
          <dgm:bulletEnabled val="1"/>
        </dgm:presLayoutVars>
      </dgm:prSet>
      <dgm:spPr/>
    </dgm:pt>
  </dgm:ptLst>
  <dgm:cxnLst>
    <dgm:cxn modelId="{98F53F02-CDB8-4B0E-93A9-16AC6F159B52}" type="presOf" srcId="{51F531BE-DDF5-4F73-9EBB-6043D4A62032}" destId="{F1039B4D-26C9-4092-8502-48A7CCFEDF8E}" srcOrd="1" destOrd="0" presId="urn:microsoft.com/office/officeart/2005/8/layout/list1"/>
    <dgm:cxn modelId="{E5840510-323F-4AB1-885D-735DC235DC4F}" type="presOf" srcId="{51F531BE-DDF5-4F73-9EBB-6043D4A62032}" destId="{507B631F-63CC-4B6C-BA5A-4FE536482285}" srcOrd="0" destOrd="0" presId="urn:microsoft.com/office/officeart/2005/8/layout/list1"/>
    <dgm:cxn modelId="{EEBD1D16-D63D-4EEA-844D-3BBECB8A5008}" srcId="{79577EBD-A7FF-43D2-B53E-632568795A38}" destId="{5B649D64-92E7-49B6-A73B-9420CA6ACC8F}" srcOrd="3" destOrd="0" parTransId="{2FDBF75B-2860-4812-87EA-B551BB83B970}" sibTransId="{898BEEFD-6E6B-42DD-9DA4-C6D4BA562FA7}"/>
    <dgm:cxn modelId="{5F0C2121-A3B3-4C53-9CB4-EDEE7F14B6C5}" srcId="{79577EBD-A7FF-43D2-B53E-632568795A38}" destId="{51F531BE-DDF5-4F73-9EBB-6043D4A62032}" srcOrd="0" destOrd="0" parTransId="{D5ADB939-8200-43CE-96E7-29A2DD8E390A}" sibTransId="{AC9B62DA-A141-4F7E-9D24-6E58C0A537D3}"/>
    <dgm:cxn modelId="{F7FB7C64-34ED-490E-B28B-509972D23253}" type="presOf" srcId="{A7581550-01E4-408A-A844-783105EFCE17}" destId="{255E889C-D735-41D0-831F-E616FF5E3CA4}" srcOrd="0" destOrd="0" presId="urn:microsoft.com/office/officeart/2005/8/layout/list1"/>
    <dgm:cxn modelId="{5D641753-A565-460C-989C-CE1A5577319B}" type="presOf" srcId="{79577EBD-A7FF-43D2-B53E-632568795A38}" destId="{3C4625CE-BE61-4587-94ED-6CB5194FC89F}" srcOrd="0" destOrd="0" presId="urn:microsoft.com/office/officeart/2005/8/layout/list1"/>
    <dgm:cxn modelId="{3E844183-2C3C-4CA5-BBD1-9B440D82DFF9}" type="presOf" srcId="{63DF160D-0310-4788-A039-8F6848C87F51}" destId="{3440DE2A-0D70-4824-B2DF-FB86BE4A0E25}" srcOrd="0" destOrd="0" presId="urn:microsoft.com/office/officeart/2005/8/layout/list1"/>
    <dgm:cxn modelId="{22CC7FA7-96CA-46A5-8EED-C31EA7BB5176}" type="presOf" srcId="{5B649D64-92E7-49B6-A73B-9420CA6ACC8F}" destId="{458F7556-8725-4184-A33C-CDCCCAA00740}" srcOrd="1" destOrd="0" presId="urn:microsoft.com/office/officeart/2005/8/layout/list1"/>
    <dgm:cxn modelId="{26FBD0BB-2181-4595-9CB9-DB3870FAF523}" type="presOf" srcId="{63DF160D-0310-4788-A039-8F6848C87F51}" destId="{6D3F2C65-D4AB-4014-9B6B-FB3BF971BEF8}" srcOrd="1" destOrd="0" presId="urn:microsoft.com/office/officeart/2005/8/layout/list1"/>
    <dgm:cxn modelId="{DCD895C1-71BE-48A8-8659-AAE8ED5879CD}" type="presOf" srcId="{5B649D64-92E7-49B6-A73B-9420CA6ACC8F}" destId="{9C238E30-26AE-4028-9E64-F66F1C7B9C0C}" srcOrd="0" destOrd="0" presId="urn:microsoft.com/office/officeart/2005/8/layout/list1"/>
    <dgm:cxn modelId="{1D5D71D0-3BB4-4354-B6BA-D2BF1A020C40}" type="presOf" srcId="{A7581550-01E4-408A-A844-783105EFCE17}" destId="{6688C6C7-181A-466B-9B72-B6C54F4DB4CF}" srcOrd="1" destOrd="0" presId="urn:microsoft.com/office/officeart/2005/8/layout/list1"/>
    <dgm:cxn modelId="{9BC069D5-7B1C-4A92-8551-7A0544759CEC}" srcId="{79577EBD-A7FF-43D2-B53E-632568795A38}" destId="{A7581550-01E4-408A-A844-783105EFCE17}" srcOrd="1" destOrd="0" parTransId="{EC2A46A1-96AF-446D-8445-6673BD867B5C}" sibTransId="{F8124C22-A4B3-41DA-A09B-801A1D4B695D}"/>
    <dgm:cxn modelId="{AC64DADC-204C-4263-A48E-BE259F39C221}" srcId="{79577EBD-A7FF-43D2-B53E-632568795A38}" destId="{63DF160D-0310-4788-A039-8F6848C87F51}" srcOrd="2" destOrd="0" parTransId="{7A6737C9-47ED-4D36-9033-127B736B5607}" sibTransId="{8440282C-D6FB-4FED-AE2C-6E1BC37222B4}"/>
    <dgm:cxn modelId="{FC125F4B-9634-43DD-8834-4BC2774A5B96}" type="presParOf" srcId="{3C4625CE-BE61-4587-94ED-6CB5194FC89F}" destId="{B196D0CC-9303-48DD-A9E9-C6B2943588AA}" srcOrd="0" destOrd="0" presId="urn:microsoft.com/office/officeart/2005/8/layout/list1"/>
    <dgm:cxn modelId="{9E78A2DA-5AA9-4002-913A-1E7372785B37}" type="presParOf" srcId="{B196D0CC-9303-48DD-A9E9-C6B2943588AA}" destId="{507B631F-63CC-4B6C-BA5A-4FE536482285}" srcOrd="0" destOrd="0" presId="urn:microsoft.com/office/officeart/2005/8/layout/list1"/>
    <dgm:cxn modelId="{1ADCA005-80CD-4860-84FF-1B7F33A67F4D}" type="presParOf" srcId="{B196D0CC-9303-48DD-A9E9-C6B2943588AA}" destId="{F1039B4D-26C9-4092-8502-48A7CCFEDF8E}" srcOrd="1" destOrd="0" presId="urn:microsoft.com/office/officeart/2005/8/layout/list1"/>
    <dgm:cxn modelId="{9A0B6807-D4DC-49A7-A531-B54FC54CA626}" type="presParOf" srcId="{3C4625CE-BE61-4587-94ED-6CB5194FC89F}" destId="{F848837F-5366-40D2-AFF6-0171E0A84B5E}" srcOrd="1" destOrd="0" presId="urn:microsoft.com/office/officeart/2005/8/layout/list1"/>
    <dgm:cxn modelId="{3D1E7E74-DC72-406B-AB31-EDBBFA4D66EB}" type="presParOf" srcId="{3C4625CE-BE61-4587-94ED-6CB5194FC89F}" destId="{16B669B3-F9CC-474C-A27E-0EAE800F92DE}" srcOrd="2" destOrd="0" presId="urn:microsoft.com/office/officeart/2005/8/layout/list1"/>
    <dgm:cxn modelId="{EBC5235A-E453-4C37-8AB9-DB474773574B}" type="presParOf" srcId="{3C4625CE-BE61-4587-94ED-6CB5194FC89F}" destId="{83718925-3314-4F5D-AE84-25A15703B46F}" srcOrd="3" destOrd="0" presId="urn:microsoft.com/office/officeart/2005/8/layout/list1"/>
    <dgm:cxn modelId="{1B9DCBF1-9975-4121-B5CD-95269E1C7724}" type="presParOf" srcId="{3C4625CE-BE61-4587-94ED-6CB5194FC89F}" destId="{C7D78C16-1DD0-4E2C-97C7-36FECDFF7951}" srcOrd="4" destOrd="0" presId="urn:microsoft.com/office/officeart/2005/8/layout/list1"/>
    <dgm:cxn modelId="{608297E0-D9E6-4E5F-BAB4-D37E83E974AC}" type="presParOf" srcId="{C7D78C16-1DD0-4E2C-97C7-36FECDFF7951}" destId="{255E889C-D735-41D0-831F-E616FF5E3CA4}" srcOrd="0" destOrd="0" presId="urn:microsoft.com/office/officeart/2005/8/layout/list1"/>
    <dgm:cxn modelId="{6A3EB5E1-97F0-48C0-BF0B-4C737761DD03}" type="presParOf" srcId="{C7D78C16-1DD0-4E2C-97C7-36FECDFF7951}" destId="{6688C6C7-181A-466B-9B72-B6C54F4DB4CF}" srcOrd="1" destOrd="0" presId="urn:microsoft.com/office/officeart/2005/8/layout/list1"/>
    <dgm:cxn modelId="{B17365E2-E451-41AE-8827-E2DCFB53F78F}" type="presParOf" srcId="{3C4625CE-BE61-4587-94ED-6CB5194FC89F}" destId="{4D13ACD4-F58F-4F0B-A52F-BF3541770C39}" srcOrd="5" destOrd="0" presId="urn:microsoft.com/office/officeart/2005/8/layout/list1"/>
    <dgm:cxn modelId="{C2B78312-ACFB-439E-818C-56A847C6D0EF}" type="presParOf" srcId="{3C4625CE-BE61-4587-94ED-6CB5194FC89F}" destId="{B258A2BE-44C7-4FC4-B11A-3EBA12D358EB}" srcOrd="6" destOrd="0" presId="urn:microsoft.com/office/officeart/2005/8/layout/list1"/>
    <dgm:cxn modelId="{595C050A-7ACD-41A7-9106-BF8035A5AA62}" type="presParOf" srcId="{3C4625CE-BE61-4587-94ED-6CB5194FC89F}" destId="{B2244F0C-C098-42AF-B0AB-006693409353}" srcOrd="7" destOrd="0" presId="urn:microsoft.com/office/officeart/2005/8/layout/list1"/>
    <dgm:cxn modelId="{EC2F3B28-C7EF-47FA-890E-E4B812860A7E}" type="presParOf" srcId="{3C4625CE-BE61-4587-94ED-6CB5194FC89F}" destId="{FFCB2BA6-9FE6-42DF-BC63-F5EF0B7D3FD9}" srcOrd="8" destOrd="0" presId="urn:microsoft.com/office/officeart/2005/8/layout/list1"/>
    <dgm:cxn modelId="{A2FD0B8C-48C3-4CE3-9C7A-6BA209BA7841}" type="presParOf" srcId="{FFCB2BA6-9FE6-42DF-BC63-F5EF0B7D3FD9}" destId="{3440DE2A-0D70-4824-B2DF-FB86BE4A0E25}" srcOrd="0" destOrd="0" presId="urn:microsoft.com/office/officeart/2005/8/layout/list1"/>
    <dgm:cxn modelId="{08F81025-1B27-4CAF-BA52-EF15E767C4DE}" type="presParOf" srcId="{FFCB2BA6-9FE6-42DF-BC63-F5EF0B7D3FD9}" destId="{6D3F2C65-D4AB-4014-9B6B-FB3BF971BEF8}" srcOrd="1" destOrd="0" presId="urn:microsoft.com/office/officeart/2005/8/layout/list1"/>
    <dgm:cxn modelId="{394438E5-5B0D-4ECF-8388-384C404FA57A}" type="presParOf" srcId="{3C4625CE-BE61-4587-94ED-6CB5194FC89F}" destId="{111B3794-A5F8-446D-9DFF-83925D8021CB}" srcOrd="9" destOrd="0" presId="urn:microsoft.com/office/officeart/2005/8/layout/list1"/>
    <dgm:cxn modelId="{4FDFCB89-B28A-40C1-8190-0C5B8CA5D969}" type="presParOf" srcId="{3C4625CE-BE61-4587-94ED-6CB5194FC89F}" destId="{A017E073-2929-490F-9CDF-B98CF6685F00}" srcOrd="10" destOrd="0" presId="urn:microsoft.com/office/officeart/2005/8/layout/list1"/>
    <dgm:cxn modelId="{D45BE37C-5218-4B93-A739-68A678E297D7}" type="presParOf" srcId="{3C4625CE-BE61-4587-94ED-6CB5194FC89F}" destId="{548C4DB1-604E-4A40-BF7D-F6C1372615E7}" srcOrd="11" destOrd="0" presId="urn:microsoft.com/office/officeart/2005/8/layout/list1"/>
    <dgm:cxn modelId="{2C849702-4736-43D9-A878-7B9DC96F6B5F}" type="presParOf" srcId="{3C4625CE-BE61-4587-94ED-6CB5194FC89F}" destId="{B71E63A0-3DEC-429D-BE73-DFF104770A66}" srcOrd="12" destOrd="0" presId="urn:microsoft.com/office/officeart/2005/8/layout/list1"/>
    <dgm:cxn modelId="{C5703D2E-0982-4E26-ABBE-522DABEBCE43}" type="presParOf" srcId="{B71E63A0-3DEC-429D-BE73-DFF104770A66}" destId="{9C238E30-26AE-4028-9E64-F66F1C7B9C0C}" srcOrd="0" destOrd="0" presId="urn:microsoft.com/office/officeart/2005/8/layout/list1"/>
    <dgm:cxn modelId="{41F377EA-3CDC-4B65-B297-4971437BFC2E}" type="presParOf" srcId="{B71E63A0-3DEC-429D-BE73-DFF104770A66}" destId="{458F7556-8725-4184-A33C-CDCCCAA00740}" srcOrd="1" destOrd="0" presId="urn:microsoft.com/office/officeart/2005/8/layout/list1"/>
    <dgm:cxn modelId="{8F86DF6E-1BDF-4AC0-A416-257A18E52BE8}" type="presParOf" srcId="{3C4625CE-BE61-4587-94ED-6CB5194FC89F}" destId="{ACE2B2CE-CA73-4127-8640-FEA12062EE88}" srcOrd="13" destOrd="0" presId="urn:microsoft.com/office/officeart/2005/8/layout/list1"/>
    <dgm:cxn modelId="{0FD3E2FC-AC9A-4810-A1C0-81E08DC643A3}" type="presParOf" srcId="{3C4625CE-BE61-4587-94ED-6CB5194FC89F}" destId="{40606892-62F6-4CB6-89E1-90BB64ABF3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577EBD-A7FF-43D2-B53E-632568795A3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1F531BE-DDF5-4F73-9EBB-6043D4A62032}">
      <dgm:prSet/>
      <dgm:spPr/>
      <dgm:t>
        <a:bodyPr/>
        <a:lstStyle/>
        <a:p>
          <a:r>
            <a:rPr lang="en-US"/>
            <a:t>Options to connect from space</a:t>
          </a:r>
        </a:p>
      </dgm:t>
    </dgm:pt>
    <dgm:pt modelId="{D5ADB939-8200-43CE-96E7-29A2DD8E390A}" type="parTrans" cxnId="{5F0C2121-A3B3-4C53-9CB4-EDEE7F14B6C5}">
      <dgm:prSet/>
      <dgm:spPr/>
      <dgm:t>
        <a:bodyPr/>
        <a:lstStyle/>
        <a:p>
          <a:endParaRPr lang="en-US"/>
        </a:p>
      </dgm:t>
    </dgm:pt>
    <dgm:pt modelId="{AC9B62DA-A141-4F7E-9D24-6E58C0A537D3}" type="sibTrans" cxnId="{5F0C2121-A3B3-4C53-9CB4-EDEE7F14B6C5}">
      <dgm:prSet/>
      <dgm:spPr/>
      <dgm:t>
        <a:bodyPr/>
        <a:lstStyle/>
        <a:p>
          <a:endParaRPr lang="en-US"/>
        </a:p>
      </dgm:t>
    </dgm:pt>
    <dgm:pt modelId="{A7581550-01E4-408A-A844-783105EFCE17}">
      <dgm:prSet/>
      <dgm:spPr/>
      <dgm:t>
        <a:bodyPr/>
        <a:lstStyle/>
        <a:p>
          <a:r>
            <a:rPr lang="en-US" dirty="0"/>
            <a:t>Trends in space connectivity</a:t>
          </a:r>
        </a:p>
      </dgm:t>
    </dgm:pt>
    <dgm:pt modelId="{EC2A46A1-96AF-446D-8445-6673BD867B5C}" type="parTrans" cxnId="{9BC069D5-7B1C-4A92-8551-7A0544759CEC}">
      <dgm:prSet/>
      <dgm:spPr/>
      <dgm:t>
        <a:bodyPr/>
        <a:lstStyle/>
        <a:p>
          <a:endParaRPr lang="en-US"/>
        </a:p>
      </dgm:t>
    </dgm:pt>
    <dgm:pt modelId="{F8124C22-A4B3-41DA-A09B-801A1D4B695D}" type="sibTrans" cxnId="{9BC069D5-7B1C-4A92-8551-7A0544759CEC}">
      <dgm:prSet/>
      <dgm:spPr/>
      <dgm:t>
        <a:bodyPr/>
        <a:lstStyle/>
        <a:p>
          <a:endParaRPr lang="en-US"/>
        </a:p>
      </dgm:t>
    </dgm:pt>
    <dgm:pt modelId="{5B649D64-92E7-49B6-A73B-9420CA6ACC8F}">
      <dgm:prSet/>
      <dgm:spPr>
        <a:solidFill>
          <a:srgbClr val="FFC000"/>
        </a:solidFill>
      </dgm:spPr>
      <dgm:t>
        <a:bodyPr/>
        <a:lstStyle/>
        <a:p>
          <a:r>
            <a:rPr lang="en-US" dirty="0">
              <a:solidFill>
                <a:schemeClr val="tx1"/>
              </a:solidFill>
            </a:rPr>
            <a:t>Cooperation for a sustainable future</a:t>
          </a:r>
        </a:p>
      </dgm:t>
    </dgm:pt>
    <dgm:pt modelId="{2FDBF75B-2860-4812-87EA-B551BB83B970}" type="parTrans" cxnId="{EEBD1D16-D63D-4EEA-844D-3BBECB8A5008}">
      <dgm:prSet/>
      <dgm:spPr/>
      <dgm:t>
        <a:bodyPr/>
        <a:lstStyle/>
        <a:p>
          <a:endParaRPr lang="en-US"/>
        </a:p>
      </dgm:t>
    </dgm:pt>
    <dgm:pt modelId="{898BEEFD-6E6B-42DD-9DA4-C6D4BA562FA7}" type="sibTrans" cxnId="{EEBD1D16-D63D-4EEA-844D-3BBECB8A5008}">
      <dgm:prSet/>
      <dgm:spPr/>
      <dgm:t>
        <a:bodyPr/>
        <a:lstStyle/>
        <a:p>
          <a:endParaRPr lang="en-US"/>
        </a:p>
      </dgm:t>
    </dgm:pt>
    <dgm:pt modelId="{63DF160D-0310-4788-A039-8F6848C87F51}">
      <dgm:prSet custT="1"/>
      <dgm:spPr>
        <a:solidFill>
          <a:srgbClr val="4F81BD">
            <a:hueOff val="0"/>
            <a:satOff val="0"/>
            <a:lumOff val="0"/>
            <a:alphaOff val="0"/>
          </a:srgbClr>
        </a:solidFill>
        <a:ln w="38100" cap="flat" cmpd="sng" algn="ctr">
          <a:solidFill>
            <a:prstClr val="white">
              <a:hueOff val="0"/>
              <a:satOff val="0"/>
              <a:lumOff val="0"/>
              <a:alphaOff val="0"/>
            </a:prstClr>
          </a:solidFill>
          <a:prstDash val="solid"/>
        </a:ln>
        <a:effectLst>
          <a:outerShdw blurRad="40000" dist="20000" dir="5400000" rotWithShape="0">
            <a:srgbClr val="000000">
              <a:alpha val="38000"/>
            </a:srgbClr>
          </a:outerShdw>
        </a:effectLst>
      </dgm:spPr>
      <dgm:t>
        <a:bodyPr spcFirstLastPara="0" vert="horz" wrap="square" lIns="293957" tIns="0" rIns="293957" bIns="0" numCol="1" spcCol="1270" anchor="ctr" anchorCtr="0"/>
        <a:lstStyle/>
        <a:p>
          <a:r>
            <a:rPr lang="en-US" sz="2600" kern="1200" dirty="0">
              <a:solidFill>
                <a:prstClr val="white"/>
              </a:solidFill>
              <a:latin typeface="Arial" panose="020B0604020202020204"/>
              <a:ea typeface="+mn-ea"/>
              <a:cs typeface="+mn-cs"/>
            </a:rPr>
            <a:t>Challenges</a:t>
          </a:r>
        </a:p>
      </dgm:t>
    </dgm:pt>
    <dgm:pt modelId="{7A6737C9-47ED-4D36-9033-127B736B5607}" type="parTrans" cxnId="{AC64DADC-204C-4263-A48E-BE259F39C221}">
      <dgm:prSet/>
      <dgm:spPr/>
      <dgm:t>
        <a:bodyPr/>
        <a:lstStyle/>
        <a:p>
          <a:endParaRPr lang="en-ID"/>
        </a:p>
      </dgm:t>
    </dgm:pt>
    <dgm:pt modelId="{8440282C-D6FB-4FED-AE2C-6E1BC37222B4}" type="sibTrans" cxnId="{AC64DADC-204C-4263-A48E-BE259F39C221}">
      <dgm:prSet/>
      <dgm:spPr/>
      <dgm:t>
        <a:bodyPr/>
        <a:lstStyle/>
        <a:p>
          <a:endParaRPr lang="en-ID"/>
        </a:p>
      </dgm:t>
    </dgm:pt>
    <dgm:pt modelId="{3C4625CE-BE61-4587-94ED-6CB5194FC89F}" type="pres">
      <dgm:prSet presAssocID="{79577EBD-A7FF-43D2-B53E-632568795A38}" presName="linear" presStyleCnt="0">
        <dgm:presLayoutVars>
          <dgm:dir/>
          <dgm:animLvl val="lvl"/>
          <dgm:resizeHandles val="exact"/>
        </dgm:presLayoutVars>
      </dgm:prSet>
      <dgm:spPr/>
    </dgm:pt>
    <dgm:pt modelId="{B196D0CC-9303-48DD-A9E9-C6B2943588AA}" type="pres">
      <dgm:prSet presAssocID="{51F531BE-DDF5-4F73-9EBB-6043D4A62032}" presName="parentLin" presStyleCnt="0"/>
      <dgm:spPr/>
    </dgm:pt>
    <dgm:pt modelId="{507B631F-63CC-4B6C-BA5A-4FE536482285}" type="pres">
      <dgm:prSet presAssocID="{51F531BE-DDF5-4F73-9EBB-6043D4A62032}" presName="parentLeftMargin" presStyleLbl="node1" presStyleIdx="0" presStyleCnt="4"/>
      <dgm:spPr/>
    </dgm:pt>
    <dgm:pt modelId="{F1039B4D-26C9-4092-8502-48A7CCFEDF8E}" type="pres">
      <dgm:prSet presAssocID="{51F531BE-DDF5-4F73-9EBB-6043D4A62032}" presName="parentText" presStyleLbl="node1" presStyleIdx="0" presStyleCnt="4">
        <dgm:presLayoutVars>
          <dgm:chMax val="0"/>
          <dgm:bulletEnabled val="1"/>
        </dgm:presLayoutVars>
      </dgm:prSet>
      <dgm:spPr/>
    </dgm:pt>
    <dgm:pt modelId="{F848837F-5366-40D2-AFF6-0171E0A84B5E}" type="pres">
      <dgm:prSet presAssocID="{51F531BE-DDF5-4F73-9EBB-6043D4A62032}" presName="negativeSpace" presStyleCnt="0"/>
      <dgm:spPr/>
    </dgm:pt>
    <dgm:pt modelId="{16B669B3-F9CC-474C-A27E-0EAE800F92DE}" type="pres">
      <dgm:prSet presAssocID="{51F531BE-DDF5-4F73-9EBB-6043D4A62032}" presName="childText" presStyleLbl="conFgAcc1" presStyleIdx="0" presStyleCnt="4">
        <dgm:presLayoutVars>
          <dgm:bulletEnabled val="1"/>
        </dgm:presLayoutVars>
      </dgm:prSet>
      <dgm:spPr/>
    </dgm:pt>
    <dgm:pt modelId="{83718925-3314-4F5D-AE84-25A15703B46F}" type="pres">
      <dgm:prSet presAssocID="{AC9B62DA-A141-4F7E-9D24-6E58C0A537D3}" presName="spaceBetweenRectangles" presStyleCnt="0"/>
      <dgm:spPr/>
    </dgm:pt>
    <dgm:pt modelId="{C7D78C16-1DD0-4E2C-97C7-36FECDFF7951}" type="pres">
      <dgm:prSet presAssocID="{A7581550-01E4-408A-A844-783105EFCE17}" presName="parentLin" presStyleCnt="0"/>
      <dgm:spPr/>
    </dgm:pt>
    <dgm:pt modelId="{255E889C-D735-41D0-831F-E616FF5E3CA4}" type="pres">
      <dgm:prSet presAssocID="{A7581550-01E4-408A-A844-783105EFCE17}" presName="parentLeftMargin" presStyleLbl="node1" presStyleIdx="0" presStyleCnt="4"/>
      <dgm:spPr/>
    </dgm:pt>
    <dgm:pt modelId="{6688C6C7-181A-466B-9B72-B6C54F4DB4CF}" type="pres">
      <dgm:prSet presAssocID="{A7581550-01E4-408A-A844-783105EFCE17}" presName="parentText" presStyleLbl="node1" presStyleIdx="1" presStyleCnt="4">
        <dgm:presLayoutVars>
          <dgm:chMax val="0"/>
          <dgm:bulletEnabled val="1"/>
        </dgm:presLayoutVars>
      </dgm:prSet>
      <dgm:spPr/>
    </dgm:pt>
    <dgm:pt modelId="{4D13ACD4-F58F-4F0B-A52F-BF3541770C39}" type="pres">
      <dgm:prSet presAssocID="{A7581550-01E4-408A-A844-783105EFCE17}" presName="negativeSpace" presStyleCnt="0"/>
      <dgm:spPr/>
    </dgm:pt>
    <dgm:pt modelId="{B258A2BE-44C7-4FC4-B11A-3EBA12D358EB}" type="pres">
      <dgm:prSet presAssocID="{A7581550-01E4-408A-A844-783105EFCE17}" presName="childText" presStyleLbl="conFgAcc1" presStyleIdx="1" presStyleCnt="4">
        <dgm:presLayoutVars>
          <dgm:bulletEnabled val="1"/>
        </dgm:presLayoutVars>
      </dgm:prSet>
      <dgm:spPr/>
    </dgm:pt>
    <dgm:pt modelId="{B2244F0C-C098-42AF-B0AB-006693409353}" type="pres">
      <dgm:prSet presAssocID="{F8124C22-A4B3-41DA-A09B-801A1D4B695D}" presName="spaceBetweenRectangles" presStyleCnt="0"/>
      <dgm:spPr/>
    </dgm:pt>
    <dgm:pt modelId="{FFCB2BA6-9FE6-42DF-BC63-F5EF0B7D3FD9}" type="pres">
      <dgm:prSet presAssocID="{63DF160D-0310-4788-A039-8F6848C87F51}" presName="parentLin" presStyleCnt="0"/>
      <dgm:spPr/>
    </dgm:pt>
    <dgm:pt modelId="{3440DE2A-0D70-4824-B2DF-FB86BE4A0E25}" type="pres">
      <dgm:prSet presAssocID="{63DF160D-0310-4788-A039-8F6848C87F51}" presName="parentLeftMargin" presStyleLbl="node1" presStyleIdx="1" presStyleCnt="4"/>
      <dgm:spPr/>
    </dgm:pt>
    <dgm:pt modelId="{6D3F2C65-D4AB-4014-9B6B-FB3BF971BEF8}" type="pres">
      <dgm:prSet presAssocID="{63DF160D-0310-4788-A039-8F6848C87F51}" presName="parentText" presStyleLbl="node1" presStyleIdx="2" presStyleCnt="4">
        <dgm:presLayoutVars>
          <dgm:chMax val="0"/>
          <dgm:bulletEnabled val="1"/>
        </dgm:presLayoutVars>
      </dgm:prSet>
      <dgm:spPr>
        <a:xfrm>
          <a:off x="555508" y="2383780"/>
          <a:ext cx="7777122" cy="767520"/>
        </a:xfrm>
        <a:prstGeom prst="roundRect">
          <a:avLst/>
        </a:prstGeom>
      </dgm:spPr>
    </dgm:pt>
    <dgm:pt modelId="{111B3794-A5F8-446D-9DFF-83925D8021CB}" type="pres">
      <dgm:prSet presAssocID="{63DF160D-0310-4788-A039-8F6848C87F51}" presName="negativeSpace" presStyleCnt="0"/>
      <dgm:spPr/>
    </dgm:pt>
    <dgm:pt modelId="{A017E073-2929-490F-9CDF-B98CF6685F00}" type="pres">
      <dgm:prSet presAssocID="{63DF160D-0310-4788-A039-8F6848C87F51}" presName="childText" presStyleLbl="conFgAcc1" presStyleIdx="2" presStyleCnt="4">
        <dgm:presLayoutVars>
          <dgm:bulletEnabled val="1"/>
        </dgm:presLayoutVars>
      </dgm:prSet>
      <dgm:spPr/>
    </dgm:pt>
    <dgm:pt modelId="{548C4DB1-604E-4A40-BF7D-F6C1372615E7}" type="pres">
      <dgm:prSet presAssocID="{8440282C-D6FB-4FED-AE2C-6E1BC37222B4}" presName="spaceBetweenRectangles" presStyleCnt="0"/>
      <dgm:spPr/>
    </dgm:pt>
    <dgm:pt modelId="{B71E63A0-3DEC-429D-BE73-DFF104770A66}" type="pres">
      <dgm:prSet presAssocID="{5B649D64-92E7-49B6-A73B-9420CA6ACC8F}" presName="parentLin" presStyleCnt="0"/>
      <dgm:spPr/>
    </dgm:pt>
    <dgm:pt modelId="{9C238E30-26AE-4028-9E64-F66F1C7B9C0C}" type="pres">
      <dgm:prSet presAssocID="{5B649D64-92E7-49B6-A73B-9420CA6ACC8F}" presName="parentLeftMargin" presStyleLbl="node1" presStyleIdx="2" presStyleCnt="4"/>
      <dgm:spPr/>
    </dgm:pt>
    <dgm:pt modelId="{458F7556-8725-4184-A33C-CDCCCAA00740}" type="pres">
      <dgm:prSet presAssocID="{5B649D64-92E7-49B6-A73B-9420CA6ACC8F}" presName="parentText" presStyleLbl="node1" presStyleIdx="3" presStyleCnt="4">
        <dgm:presLayoutVars>
          <dgm:chMax val="0"/>
          <dgm:bulletEnabled val="1"/>
        </dgm:presLayoutVars>
      </dgm:prSet>
      <dgm:spPr/>
    </dgm:pt>
    <dgm:pt modelId="{ACE2B2CE-CA73-4127-8640-FEA12062EE88}" type="pres">
      <dgm:prSet presAssocID="{5B649D64-92E7-49B6-A73B-9420CA6ACC8F}" presName="negativeSpace" presStyleCnt="0"/>
      <dgm:spPr/>
    </dgm:pt>
    <dgm:pt modelId="{40606892-62F6-4CB6-89E1-90BB64ABF329}" type="pres">
      <dgm:prSet presAssocID="{5B649D64-92E7-49B6-A73B-9420CA6ACC8F}" presName="childText" presStyleLbl="conFgAcc1" presStyleIdx="3" presStyleCnt="4">
        <dgm:presLayoutVars>
          <dgm:bulletEnabled val="1"/>
        </dgm:presLayoutVars>
      </dgm:prSet>
      <dgm:spPr/>
    </dgm:pt>
  </dgm:ptLst>
  <dgm:cxnLst>
    <dgm:cxn modelId="{98F53F02-CDB8-4B0E-93A9-16AC6F159B52}" type="presOf" srcId="{51F531BE-DDF5-4F73-9EBB-6043D4A62032}" destId="{F1039B4D-26C9-4092-8502-48A7CCFEDF8E}" srcOrd="1" destOrd="0" presId="urn:microsoft.com/office/officeart/2005/8/layout/list1"/>
    <dgm:cxn modelId="{E5840510-323F-4AB1-885D-735DC235DC4F}" type="presOf" srcId="{51F531BE-DDF5-4F73-9EBB-6043D4A62032}" destId="{507B631F-63CC-4B6C-BA5A-4FE536482285}" srcOrd="0" destOrd="0" presId="urn:microsoft.com/office/officeart/2005/8/layout/list1"/>
    <dgm:cxn modelId="{EEBD1D16-D63D-4EEA-844D-3BBECB8A5008}" srcId="{79577EBD-A7FF-43D2-B53E-632568795A38}" destId="{5B649D64-92E7-49B6-A73B-9420CA6ACC8F}" srcOrd="3" destOrd="0" parTransId="{2FDBF75B-2860-4812-87EA-B551BB83B970}" sibTransId="{898BEEFD-6E6B-42DD-9DA4-C6D4BA562FA7}"/>
    <dgm:cxn modelId="{5F0C2121-A3B3-4C53-9CB4-EDEE7F14B6C5}" srcId="{79577EBD-A7FF-43D2-B53E-632568795A38}" destId="{51F531BE-DDF5-4F73-9EBB-6043D4A62032}" srcOrd="0" destOrd="0" parTransId="{D5ADB939-8200-43CE-96E7-29A2DD8E390A}" sibTransId="{AC9B62DA-A141-4F7E-9D24-6E58C0A537D3}"/>
    <dgm:cxn modelId="{F7FB7C64-34ED-490E-B28B-509972D23253}" type="presOf" srcId="{A7581550-01E4-408A-A844-783105EFCE17}" destId="{255E889C-D735-41D0-831F-E616FF5E3CA4}" srcOrd="0" destOrd="0" presId="urn:microsoft.com/office/officeart/2005/8/layout/list1"/>
    <dgm:cxn modelId="{5D641753-A565-460C-989C-CE1A5577319B}" type="presOf" srcId="{79577EBD-A7FF-43D2-B53E-632568795A38}" destId="{3C4625CE-BE61-4587-94ED-6CB5194FC89F}" srcOrd="0" destOrd="0" presId="urn:microsoft.com/office/officeart/2005/8/layout/list1"/>
    <dgm:cxn modelId="{3E844183-2C3C-4CA5-BBD1-9B440D82DFF9}" type="presOf" srcId="{63DF160D-0310-4788-A039-8F6848C87F51}" destId="{3440DE2A-0D70-4824-B2DF-FB86BE4A0E25}" srcOrd="0" destOrd="0" presId="urn:microsoft.com/office/officeart/2005/8/layout/list1"/>
    <dgm:cxn modelId="{22CC7FA7-96CA-46A5-8EED-C31EA7BB5176}" type="presOf" srcId="{5B649D64-92E7-49B6-A73B-9420CA6ACC8F}" destId="{458F7556-8725-4184-A33C-CDCCCAA00740}" srcOrd="1" destOrd="0" presId="urn:microsoft.com/office/officeart/2005/8/layout/list1"/>
    <dgm:cxn modelId="{26FBD0BB-2181-4595-9CB9-DB3870FAF523}" type="presOf" srcId="{63DF160D-0310-4788-A039-8F6848C87F51}" destId="{6D3F2C65-D4AB-4014-9B6B-FB3BF971BEF8}" srcOrd="1" destOrd="0" presId="urn:microsoft.com/office/officeart/2005/8/layout/list1"/>
    <dgm:cxn modelId="{DCD895C1-71BE-48A8-8659-AAE8ED5879CD}" type="presOf" srcId="{5B649D64-92E7-49B6-A73B-9420CA6ACC8F}" destId="{9C238E30-26AE-4028-9E64-F66F1C7B9C0C}" srcOrd="0" destOrd="0" presId="urn:microsoft.com/office/officeart/2005/8/layout/list1"/>
    <dgm:cxn modelId="{1D5D71D0-3BB4-4354-B6BA-D2BF1A020C40}" type="presOf" srcId="{A7581550-01E4-408A-A844-783105EFCE17}" destId="{6688C6C7-181A-466B-9B72-B6C54F4DB4CF}" srcOrd="1" destOrd="0" presId="urn:microsoft.com/office/officeart/2005/8/layout/list1"/>
    <dgm:cxn modelId="{9BC069D5-7B1C-4A92-8551-7A0544759CEC}" srcId="{79577EBD-A7FF-43D2-B53E-632568795A38}" destId="{A7581550-01E4-408A-A844-783105EFCE17}" srcOrd="1" destOrd="0" parTransId="{EC2A46A1-96AF-446D-8445-6673BD867B5C}" sibTransId="{F8124C22-A4B3-41DA-A09B-801A1D4B695D}"/>
    <dgm:cxn modelId="{AC64DADC-204C-4263-A48E-BE259F39C221}" srcId="{79577EBD-A7FF-43D2-B53E-632568795A38}" destId="{63DF160D-0310-4788-A039-8F6848C87F51}" srcOrd="2" destOrd="0" parTransId="{7A6737C9-47ED-4D36-9033-127B736B5607}" sibTransId="{8440282C-D6FB-4FED-AE2C-6E1BC37222B4}"/>
    <dgm:cxn modelId="{FC125F4B-9634-43DD-8834-4BC2774A5B96}" type="presParOf" srcId="{3C4625CE-BE61-4587-94ED-6CB5194FC89F}" destId="{B196D0CC-9303-48DD-A9E9-C6B2943588AA}" srcOrd="0" destOrd="0" presId="urn:microsoft.com/office/officeart/2005/8/layout/list1"/>
    <dgm:cxn modelId="{9E78A2DA-5AA9-4002-913A-1E7372785B37}" type="presParOf" srcId="{B196D0CC-9303-48DD-A9E9-C6B2943588AA}" destId="{507B631F-63CC-4B6C-BA5A-4FE536482285}" srcOrd="0" destOrd="0" presId="urn:microsoft.com/office/officeart/2005/8/layout/list1"/>
    <dgm:cxn modelId="{1ADCA005-80CD-4860-84FF-1B7F33A67F4D}" type="presParOf" srcId="{B196D0CC-9303-48DD-A9E9-C6B2943588AA}" destId="{F1039B4D-26C9-4092-8502-48A7CCFEDF8E}" srcOrd="1" destOrd="0" presId="urn:microsoft.com/office/officeart/2005/8/layout/list1"/>
    <dgm:cxn modelId="{9A0B6807-D4DC-49A7-A531-B54FC54CA626}" type="presParOf" srcId="{3C4625CE-BE61-4587-94ED-6CB5194FC89F}" destId="{F848837F-5366-40D2-AFF6-0171E0A84B5E}" srcOrd="1" destOrd="0" presId="urn:microsoft.com/office/officeart/2005/8/layout/list1"/>
    <dgm:cxn modelId="{3D1E7E74-DC72-406B-AB31-EDBBFA4D66EB}" type="presParOf" srcId="{3C4625CE-BE61-4587-94ED-6CB5194FC89F}" destId="{16B669B3-F9CC-474C-A27E-0EAE800F92DE}" srcOrd="2" destOrd="0" presId="urn:microsoft.com/office/officeart/2005/8/layout/list1"/>
    <dgm:cxn modelId="{EBC5235A-E453-4C37-8AB9-DB474773574B}" type="presParOf" srcId="{3C4625CE-BE61-4587-94ED-6CB5194FC89F}" destId="{83718925-3314-4F5D-AE84-25A15703B46F}" srcOrd="3" destOrd="0" presId="urn:microsoft.com/office/officeart/2005/8/layout/list1"/>
    <dgm:cxn modelId="{1B9DCBF1-9975-4121-B5CD-95269E1C7724}" type="presParOf" srcId="{3C4625CE-BE61-4587-94ED-6CB5194FC89F}" destId="{C7D78C16-1DD0-4E2C-97C7-36FECDFF7951}" srcOrd="4" destOrd="0" presId="urn:microsoft.com/office/officeart/2005/8/layout/list1"/>
    <dgm:cxn modelId="{608297E0-D9E6-4E5F-BAB4-D37E83E974AC}" type="presParOf" srcId="{C7D78C16-1DD0-4E2C-97C7-36FECDFF7951}" destId="{255E889C-D735-41D0-831F-E616FF5E3CA4}" srcOrd="0" destOrd="0" presId="urn:microsoft.com/office/officeart/2005/8/layout/list1"/>
    <dgm:cxn modelId="{6A3EB5E1-97F0-48C0-BF0B-4C737761DD03}" type="presParOf" srcId="{C7D78C16-1DD0-4E2C-97C7-36FECDFF7951}" destId="{6688C6C7-181A-466B-9B72-B6C54F4DB4CF}" srcOrd="1" destOrd="0" presId="urn:microsoft.com/office/officeart/2005/8/layout/list1"/>
    <dgm:cxn modelId="{B17365E2-E451-41AE-8827-E2DCFB53F78F}" type="presParOf" srcId="{3C4625CE-BE61-4587-94ED-6CB5194FC89F}" destId="{4D13ACD4-F58F-4F0B-A52F-BF3541770C39}" srcOrd="5" destOrd="0" presId="urn:microsoft.com/office/officeart/2005/8/layout/list1"/>
    <dgm:cxn modelId="{C2B78312-ACFB-439E-818C-56A847C6D0EF}" type="presParOf" srcId="{3C4625CE-BE61-4587-94ED-6CB5194FC89F}" destId="{B258A2BE-44C7-4FC4-B11A-3EBA12D358EB}" srcOrd="6" destOrd="0" presId="urn:microsoft.com/office/officeart/2005/8/layout/list1"/>
    <dgm:cxn modelId="{595C050A-7ACD-41A7-9106-BF8035A5AA62}" type="presParOf" srcId="{3C4625CE-BE61-4587-94ED-6CB5194FC89F}" destId="{B2244F0C-C098-42AF-B0AB-006693409353}" srcOrd="7" destOrd="0" presId="urn:microsoft.com/office/officeart/2005/8/layout/list1"/>
    <dgm:cxn modelId="{EC2F3B28-C7EF-47FA-890E-E4B812860A7E}" type="presParOf" srcId="{3C4625CE-BE61-4587-94ED-6CB5194FC89F}" destId="{FFCB2BA6-9FE6-42DF-BC63-F5EF0B7D3FD9}" srcOrd="8" destOrd="0" presId="urn:microsoft.com/office/officeart/2005/8/layout/list1"/>
    <dgm:cxn modelId="{A2FD0B8C-48C3-4CE3-9C7A-6BA209BA7841}" type="presParOf" srcId="{FFCB2BA6-9FE6-42DF-BC63-F5EF0B7D3FD9}" destId="{3440DE2A-0D70-4824-B2DF-FB86BE4A0E25}" srcOrd="0" destOrd="0" presId="urn:microsoft.com/office/officeart/2005/8/layout/list1"/>
    <dgm:cxn modelId="{08F81025-1B27-4CAF-BA52-EF15E767C4DE}" type="presParOf" srcId="{FFCB2BA6-9FE6-42DF-BC63-F5EF0B7D3FD9}" destId="{6D3F2C65-D4AB-4014-9B6B-FB3BF971BEF8}" srcOrd="1" destOrd="0" presId="urn:microsoft.com/office/officeart/2005/8/layout/list1"/>
    <dgm:cxn modelId="{394438E5-5B0D-4ECF-8388-384C404FA57A}" type="presParOf" srcId="{3C4625CE-BE61-4587-94ED-6CB5194FC89F}" destId="{111B3794-A5F8-446D-9DFF-83925D8021CB}" srcOrd="9" destOrd="0" presId="urn:microsoft.com/office/officeart/2005/8/layout/list1"/>
    <dgm:cxn modelId="{4FDFCB89-B28A-40C1-8190-0C5B8CA5D969}" type="presParOf" srcId="{3C4625CE-BE61-4587-94ED-6CB5194FC89F}" destId="{A017E073-2929-490F-9CDF-B98CF6685F00}" srcOrd="10" destOrd="0" presId="urn:microsoft.com/office/officeart/2005/8/layout/list1"/>
    <dgm:cxn modelId="{D45BE37C-5218-4B93-A739-68A678E297D7}" type="presParOf" srcId="{3C4625CE-BE61-4587-94ED-6CB5194FC89F}" destId="{548C4DB1-604E-4A40-BF7D-F6C1372615E7}" srcOrd="11" destOrd="0" presId="urn:microsoft.com/office/officeart/2005/8/layout/list1"/>
    <dgm:cxn modelId="{2C849702-4736-43D9-A878-7B9DC96F6B5F}" type="presParOf" srcId="{3C4625CE-BE61-4587-94ED-6CB5194FC89F}" destId="{B71E63A0-3DEC-429D-BE73-DFF104770A66}" srcOrd="12" destOrd="0" presId="urn:microsoft.com/office/officeart/2005/8/layout/list1"/>
    <dgm:cxn modelId="{C5703D2E-0982-4E26-ABBE-522DABEBCE43}" type="presParOf" srcId="{B71E63A0-3DEC-429D-BE73-DFF104770A66}" destId="{9C238E30-26AE-4028-9E64-F66F1C7B9C0C}" srcOrd="0" destOrd="0" presId="urn:microsoft.com/office/officeart/2005/8/layout/list1"/>
    <dgm:cxn modelId="{41F377EA-3CDC-4B65-B297-4971437BFC2E}" type="presParOf" srcId="{B71E63A0-3DEC-429D-BE73-DFF104770A66}" destId="{458F7556-8725-4184-A33C-CDCCCAA00740}" srcOrd="1" destOrd="0" presId="urn:microsoft.com/office/officeart/2005/8/layout/list1"/>
    <dgm:cxn modelId="{8F86DF6E-1BDF-4AC0-A416-257A18E52BE8}" type="presParOf" srcId="{3C4625CE-BE61-4587-94ED-6CB5194FC89F}" destId="{ACE2B2CE-CA73-4127-8640-FEA12062EE88}" srcOrd="13" destOrd="0" presId="urn:microsoft.com/office/officeart/2005/8/layout/list1"/>
    <dgm:cxn modelId="{0FD3E2FC-AC9A-4810-A1C0-81E08DC643A3}" type="presParOf" srcId="{3C4625CE-BE61-4587-94ED-6CB5194FC89F}" destId="{40606892-62F6-4CB6-89E1-90BB64ABF32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669B3-F9CC-474C-A27E-0EAE800F92DE}">
      <dsp:nvSpPr>
        <dsp:cNvPr id="0" name=""/>
        <dsp:cNvSpPr/>
      </dsp:nvSpPr>
      <dsp:spPr>
        <a:xfrm>
          <a:off x="0" y="40882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39B4D-26C9-4092-8502-48A7CCFEDF8E}">
      <dsp:nvSpPr>
        <dsp:cNvPr id="0" name=""/>
        <dsp:cNvSpPr/>
      </dsp:nvSpPr>
      <dsp:spPr>
        <a:xfrm>
          <a:off x="555508" y="2506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a:t>Options to connect from space</a:t>
          </a:r>
        </a:p>
      </dsp:txBody>
      <dsp:txXfrm>
        <a:off x="592975" y="62527"/>
        <a:ext cx="7702188" cy="692586"/>
      </dsp:txXfrm>
    </dsp:sp>
    <dsp:sp modelId="{B258A2BE-44C7-4FC4-B11A-3EBA12D358EB}">
      <dsp:nvSpPr>
        <dsp:cNvPr id="0" name=""/>
        <dsp:cNvSpPr/>
      </dsp:nvSpPr>
      <dsp:spPr>
        <a:xfrm>
          <a:off x="0" y="158818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8C6C7-181A-466B-9B72-B6C54F4DB4CF}">
      <dsp:nvSpPr>
        <dsp:cNvPr id="0" name=""/>
        <dsp:cNvSpPr/>
      </dsp:nvSpPr>
      <dsp:spPr>
        <a:xfrm>
          <a:off x="555508" y="120442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Trends in space connectivity</a:t>
          </a:r>
        </a:p>
      </dsp:txBody>
      <dsp:txXfrm>
        <a:off x="592975" y="1241887"/>
        <a:ext cx="7702188" cy="692586"/>
      </dsp:txXfrm>
    </dsp:sp>
    <dsp:sp modelId="{A017E073-2929-490F-9CDF-B98CF6685F00}">
      <dsp:nvSpPr>
        <dsp:cNvPr id="0" name=""/>
        <dsp:cNvSpPr/>
      </dsp:nvSpPr>
      <dsp:spPr>
        <a:xfrm>
          <a:off x="0" y="276754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F2C65-D4AB-4014-9B6B-FB3BF971BEF8}">
      <dsp:nvSpPr>
        <dsp:cNvPr id="0" name=""/>
        <dsp:cNvSpPr/>
      </dsp:nvSpPr>
      <dsp:spPr>
        <a:xfrm>
          <a:off x="555508" y="238378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Challenges</a:t>
          </a:r>
        </a:p>
      </dsp:txBody>
      <dsp:txXfrm>
        <a:off x="592975" y="2421247"/>
        <a:ext cx="7702188" cy="692586"/>
      </dsp:txXfrm>
    </dsp:sp>
    <dsp:sp modelId="{40606892-62F6-4CB6-89E1-90BB64ABF329}">
      <dsp:nvSpPr>
        <dsp:cNvPr id="0" name=""/>
        <dsp:cNvSpPr/>
      </dsp:nvSpPr>
      <dsp:spPr>
        <a:xfrm>
          <a:off x="0" y="394690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F7556-8725-4184-A33C-CDCCCAA00740}">
      <dsp:nvSpPr>
        <dsp:cNvPr id="0" name=""/>
        <dsp:cNvSpPr/>
      </dsp:nvSpPr>
      <dsp:spPr>
        <a:xfrm>
          <a:off x="555508" y="356314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Cooperation for a sustainable future</a:t>
          </a:r>
        </a:p>
      </dsp:txBody>
      <dsp:txXfrm>
        <a:off x="592975" y="3600607"/>
        <a:ext cx="770218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669B3-F9CC-474C-A27E-0EAE800F92DE}">
      <dsp:nvSpPr>
        <dsp:cNvPr id="0" name=""/>
        <dsp:cNvSpPr/>
      </dsp:nvSpPr>
      <dsp:spPr>
        <a:xfrm>
          <a:off x="0" y="40882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39B4D-26C9-4092-8502-48A7CCFEDF8E}">
      <dsp:nvSpPr>
        <dsp:cNvPr id="0" name=""/>
        <dsp:cNvSpPr/>
      </dsp:nvSpPr>
      <dsp:spPr>
        <a:xfrm>
          <a:off x="555508" y="2506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a:t>Options to connect from space</a:t>
          </a:r>
        </a:p>
      </dsp:txBody>
      <dsp:txXfrm>
        <a:off x="592975" y="62527"/>
        <a:ext cx="7702188" cy="692586"/>
      </dsp:txXfrm>
    </dsp:sp>
    <dsp:sp modelId="{B258A2BE-44C7-4FC4-B11A-3EBA12D358EB}">
      <dsp:nvSpPr>
        <dsp:cNvPr id="0" name=""/>
        <dsp:cNvSpPr/>
      </dsp:nvSpPr>
      <dsp:spPr>
        <a:xfrm>
          <a:off x="0" y="158818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8C6C7-181A-466B-9B72-B6C54F4DB4CF}">
      <dsp:nvSpPr>
        <dsp:cNvPr id="0" name=""/>
        <dsp:cNvSpPr/>
      </dsp:nvSpPr>
      <dsp:spPr>
        <a:xfrm>
          <a:off x="555508" y="1204420"/>
          <a:ext cx="7777122" cy="767520"/>
        </a:xfrm>
        <a:prstGeom prst="roundRect">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Trends in space connectivity</a:t>
          </a:r>
        </a:p>
      </dsp:txBody>
      <dsp:txXfrm>
        <a:off x="592975" y="1241887"/>
        <a:ext cx="7702188" cy="692586"/>
      </dsp:txXfrm>
    </dsp:sp>
    <dsp:sp modelId="{A017E073-2929-490F-9CDF-B98CF6685F00}">
      <dsp:nvSpPr>
        <dsp:cNvPr id="0" name=""/>
        <dsp:cNvSpPr/>
      </dsp:nvSpPr>
      <dsp:spPr>
        <a:xfrm>
          <a:off x="0" y="276754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F2C65-D4AB-4014-9B6B-FB3BF971BEF8}">
      <dsp:nvSpPr>
        <dsp:cNvPr id="0" name=""/>
        <dsp:cNvSpPr/>
      </dsp:nvSpPr>
      <dsp:spPr>
        <a:xfrm>
          <a:off x="555508" y="238378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Challenges</a:t>
          </a:r>
        </a:p>
      </dsp:txBody>
      <dsp:txXfrm>
        <a:off x="592975" y="2421247"/>
        <a:ext cx="7702188" cy="692586"/>
      </dsp:txXfrm>
    </dsp:sp>
    <dsp:sp modelId="{40606892-62F6-4CB6-89E1-90BB64ABF329}">
      <dsp:nvSpPr>
        <dsp:cNvPr id="0" name=""/>
        <dsp:cNvSpPr/>
      </dsp:nvSpPr>
      <dsp:spPr>
        <a:xfrm>
          <a:off x="0" y="394690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F7556-8725-4184-A33C-CDCCCAA00740}">
      <dsp:nvSpPr>
        <dsp:cNvPr id="0" name=""/>
        <dsp:cNvSpPr/>
      </dsp:nvSpPr>
      <dsp:spPr>
        <a:xfrm>
          <a:off x="555508" y="356314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Cooperation for a sustainable future</a:t>
          </a:r>
        </a:p>
      </dsp:txBody>
      <dsp:txXfrm>
        <a:off x="592975" y="3600607"/>
        <a:ext cx="7702188"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669B3-F9CC-474C-A27E-0EAE800F92DE}">
      <dsp:nvSpPr>
        <dsp:cNvPr id="0" name=""/>
        <dsp:cNvSpPr/>
      </dsp:nvSpPr>
      <dsp:spPr>
        <a:xfrm>
          <a:off x="0" y="40882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39B4D-26C9-4092-8502-48A7CCFEDF8E}">
      <dsp:nvSpPr>
        <dsp:cNvPr id="0" name=""/>
        <dsp:cNvSpPr/>
      </dsp:nvSpPr>
      <dsp:spPr>
        <a:xfrm>
          <a:off x="555508" y="2506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a:t>Options to connect from space</a:t>
          </a:r>
        </a:p>
      </dsp:txBody>
      <dsp:txXfrm>
        <a:off x="592975" y="62527"/>
        <a:ext cx="7702188" cy="692586"/>
      </dsp:txXfrm>
    </dsp:sp>
    <dsp:sp modelId="{B258A2BE-44C7-4FC4-B11A-3EBA12D358EB}">
      <dsp:nvSpPr>
        <dsp:cNvPr id="0" name=""/>
        <dsp:cNvSpPr/>
      </dsp:nvSpPr>
      <dsp:spPr>
        <a:xfrm>
          <a:off x="0" y="158818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8C6C7-181A-466B-9B72-B6C54F4DB4CF}">
      <dsp:nvSpPr>
        <dsp:cNvPr id="0" name=""/>
        <dsp:cNvSpPr/>
      </dsp:nvSpPr>
      <dsp:spPr>
        <a:xfrm>
          <a:off x="555508" y="120442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Trends in space connectivity</a:t>
          </a:r>
        </a:p>
      </dsp:txBody>
      <dsp:txXfrm>
        <a:off x="592975" y="1241887"/>
        <a:ext cx="7702188" cy="692586"/>
      </dsp:txXfrm>
    </dsp:sp>
    <dsp:sp modelId="{A017E073-2929-490F-9CDF-B98CF6685F00}">
      <dsp:nvSpPr>
        <dsp:cNvPr id="0" name=""/>
        <dsp:cNvSpPr/>
      </dsp:nvSpPr>
      <dsp:spPr>
        <a:xfrm>
          <a:off x="0" y="276754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F2C65-D4AB-4014-9B6B-FB3BF971BEF8}">
      <dsp:nvSpPr>
        <dsp:cNvPr id="0" name=""/>
        <dsp:cNvSpPr/>
      </dsp:nvSpPr>
      <dsp:spPr>
        <a:xfrm>
          <a:off x="555508" y="2383780"/>
          <a:ext cx="7777122" cy="767520"/>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Challenges</a:t>
          </a:r>
        </a:p>
      </dsp:txBody>
      <dsp:txXfrm>
        <a:off x="592975" y="2421247"/>
        <a:ext cx="7702188" cy="692586"/>
      </dsp:txXfrm>
    </dsp:sp>
    <dsp:sp modelId="{40606892-62F6-4CB6-89E1-90BB64ABF329}">
      <dsp:nvSpPr>
        <dsp:cNvPr id="0" name=""/>
        <dsp:cNvSpPr/>
      </dsp:nvSpPr>
      <dsp:spPr>
        <a:xfrm>
          <a:off x="0" y="394690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F7556-8725-4184-A33C-CDCCCAA00740}">
      <dsp:nvSpPr>
        <dsp:cNvPr id="0" name=""/>
        <dsp:cNvSpPr/>
      </dsp:nvSpPr>
      <dsp:spPr>
        <a:xfrm>
          <a:off x="555508" y="356314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Cooperation for a sustainable future</a:t>
          </a:r>
        </a:p>
      </dsp:txBody>
      <dsp:txXfrm>
        <a:off x="592975" y="3600607"/>
        <a:ext cx="770218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669B3-F9CC-474C-A27E-0EAE800F92DE}">
      <dsp:nvSpPr>
        <dsp:cNvPr id="0" name=""/>
        <dsp:cNvSpPr/>
      </dsp:nvSpPr>
      <dsp:spPr>
        <a:xfrm>
          <a:off x="0" y="40882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39B4D-26C9-4092-8502-48A7CCFEDF8E}">
      <dsp:nvSpPr>
        <dsp:cNvPr id="0" name=""/>
        <dsp:cNvSpPr/>
      </dsp:nvSpPr>
      <dsp:spPr>
        <a:xfrm>
          <a:off x="555508" y="2506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a:t>Options to connect from space</a:t>
          </a:r>
        </a:p>
      </dsp:txBody>
      <dsp:txXfrm>
        <a:off x="592975" y="62527"/>
        <a:ext cx="7702188" cy="692586"/>
      </dsp:txXfrm>
    </dsp:sp>
    <dsp:sp modelId="{B258A2BE-44C7-4FC4-B11A-3EBA12D358EB}">
      <dsp:nvSpPr>
        <dsp:cNvPr id="0" name=""/>
        <dsp:cNvSpPr/>
      </dsp:nvSpPr>
      <dsp:spPr>
        <a:xfrm>
          <a:off x="0" y="158818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8C6C7-181A-466B-9B72-B6C54F4DB4CF}">
      <dsp:nvSpPr>
        <dsp:cNvPr id="0" name=""/>
        <dsp:cNvSpPr/>
      </dsp:nvSpPr>
      <dsp:spPr>
        <a:xfrm>
          <a:off x="555508" y="1204420"/>
          <a:ext cx="7777122"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t>Trends in space connectivity</a:t>
          </a:r>
        </a:p>
      </dsp:txBody>
      <dsp:txXfrm>
        <a:off x="592975" y="1241887"/>
        <a:ext cx="7702188" cy="692586"/>
      </dsp:txXfrm>
    </dsp:sp>
    <dsp:sp modelId="{A017E073-2929-490F-9CDF-B98CF6685F00}">
      <dsp:nvSpPr>
        <dsp:cNvPr id="0" name=""/>
        <dsp:cNvSpPr/>
      </dsp:nvSpPr>
      <dsp:spPr>
        <a:xfrm>
          <a:off x="0" y="276754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F2C65-D4AB-4014-9B6B-FB3BF971BEF8}">
      <dsp:nvSpPr>
        <dsp:cNvPr id="0" name=""/>
        <dsp:cNvSpPr/>
      </dsp:nvSpPr>
      <dsp:spPr>
        <a:xfrm>
          <a:off x="555508" y="2383780"/>
          <a:ext cx="7777122" cy="767520"/>
        </a:xfrm>
        <a:prstGeom prst="roundRect">
          <a:avLst/>
        </a:prstGeom>
        <a:solidFill>
          <a:srgbClr val="4F81BD">
            <a:hueOff val="0"/>
            <a:satOff val="0"/>
            <a:lumOff val="0"/>
            <a:alphaOff val="0"/>
          </a:srgbClr>
        </a:solidFill>
        <a:ln w="38100" cap="flat" cmpd="sng" algn="ctr">
          <a:solidFill>
            <a:prstClr val="white">
              <a:hueOff val="0"/>
              <a:satOff val="0"/>
              <a:lumOff val="0"/>
              <a:alphaOff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solidFill>
                <a:prstClr val="white"/>
              </a:solidFill>
              <a:latin typeface="Arial" panose="020B0604020202020204"/>
              <a:ea typeface="+mn-ea"/>
              <a:cs typeface="+mn-cs"/>
            </a:rPr>
            <a:t>Challenges</a:t>
          </a:r>
        </a:p>
      </dsp:txBody>
      <dsp:txXfrm>
        <a:off x="592975" y="2421247"/>
        <a:ext cx="7702188" cy="692586"/>
      </dsp:txXfrm>
    </dsp:sp>
    <dsp:sp modelId="{40606892-62F6-4CB6-89E1-90BB64ABF329}">
      <dsp:nvSpPr>
        <dsp:cNvPr id="0" name=""/>
        <dsp:cNvSpPr/>
      </dsp:nvSpPr>
      <dsp:spPr>
        <a:xfrm>
          <a:off x="0" y="3946900"/>
          <a:ext cx="11110175"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F7556-8725-4184-A33C-CDCCCAA00740}">
      <dsp:nvSpPr>
        <dsp:cNvPr id="0" name=""/>
        <dsp:cNvSpPr/>
      </dsp:nvSpPr>
      <dsp:spPr>
        <a:xfrm>
          <a:off x="555508" y="3563140"/>
          <a:ext cx="7777122" cy="76752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957" tIns="0" rIns="293957" bIns="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Cooperation for a sustainable future</a:t>
          </a:r>
        </a:p>
      </dsp:txBody>
      <dsp:txXfrm>
        <a:off x="592975" y="3600607"/>
        <a:ext cx="7702188"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97E1BE-B602-FC9C-0B59-ADAB1E4291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6565243-DAAC-112F-F4DE-ABACBA8D16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43FE3-CAB1-41F4-82DF-0C6776AEAA57}" type="datetimeFigureOut">
              <a:rPr lang="en-ID" smtClean="0"/>
              <a:t>21/08/2025</a:t>
            </a:fld>
            <a:endParaRPr lang="en-ID"/>
          </a:p>
        </p:txBody>
      </p:sp>
      <p:sp>
        <p:nvSpPr>
          <p:cNvPr id="4" name="Footer Placeholder 3">
            <a:extLst>
              <a:ext uri="{FF2B5EF4-FFF2-40B4-BE49-F238E27FC236}">
                <a16:creationId xmlns:a16="http://schemas.microsoft.com/office/drawing/2014/main" id="{F8977089-9557-C8A0-A71A-4A4EF722EA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A92AAE8B-066A-ED3A-4B14-D3DC3489A8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5D30B8-9954-4D84-A32E-817FD5781D56}" type="slidenum">
              <a:rPr lang="en-ID" smtClean="0"/>
              <a:t>‹#›</a:t>
            </a:fld>
            <a:endParaRPr lang="en-ID"/>
          </a:p>
        </p:txBody>
      </p:sp>
    </p:spTree>
    <p:extLst>
      <p:ext uri="{BB962C8B-B14F-4D97-AF65-F5344CB8AC3E}">
        <p14:creationId xmlns:p14="http://schemas.microsoft.com/office/powerpoint/2010/main" val="1899352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88CF1-04AD-4E68-A1EA-57F9351B260B}"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051D8-5667-4692-8200-0EBA37AF70EF}" type="slidenum">
              <a:rPr lang="en-US" smtClean="0"/>
              <a:t>‹#›</a:t>
            </a:fld>
            <a:endParaRPr lang="en-US"/>
          </a:p>
        </p:txBody>
      </p:sp>
    </p:spTree>
    <p:extLst>
      <p:ext uri="{BB962C8B-B14F-4D97-AF65-F5344CB8AC3E}">
        <p14:creationId xmlns:p14="http://schemas.microsoft.com/office/powerpoint/2010/main" val="223711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igitalregulation.org/regulation-of-ngso-satellite-constellations/#post-3004751-footnote-9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igitalregulation.org/regulation-of-ngso-satellite-constellations/#post-3004751-footnote-9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igitalregulation.org/regulation-of-ngso-satellite-constellations/#post-3004751-footnote-9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igitalregulation.org/regulation-of-ngso-satellite-constellations/#post-3004751-footnote-81"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digitalregulation.org/regulation-of-ngso-satellite-constellations/#post-3004751-footnote-83" TargetMode="External"/><Relationship Id="rId4" Type="http://schemas.openxmlformats.org/officeDocument/2006/relationships/hyperlink" Target="https://digitalregulation.org/regulation-of-ngso-satellite-constellations/#post-3004751-footnote-8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igitalregulation.org/regulation-of-ngso-satellite-constellations/#post-3004751-footnote-5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igitalregulation.org/regulation-of-ngso-satellite-constellations/#post-3004751-footnote-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igitalregulation.org/regulation-of-ngso-satellite-constellations/#post-3004751-footnote-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1</a:t>
            </a:fld>
            <a:endParaRPr lang="en-US"/>
          </a:p>
        </p:txBody>
      </p:sp>
    </p:spTree>
    <p:extLst>
      <p:ext uri="{BB962C8B-B14F-4D97-AF65-F5344CB8AC3E}">
        <p14:creationId xmlns:p14="http://schemas.microsoft.com/office/powerpoint/2010/main" val="1881009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D1CBB-DBE5-1BDD-DCC2-856C8A62C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5D376-E159-154B-1B1D-8F87BB6E7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8237D-DD21-B1F8-15D6-53DE6B023F2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regard to coordination requests for non-geostationary (non-GSO) satellite systems, prior to 2011, the number of requests remained relatively constant and extremely low with just few cases per year, as very few administrations were submitting such requests. Since 2011, the Bureau has observed a generally upward trend in the number of coordination requests received. As shown in Fig. 7 below, there were five non-GSO coordination requests received by the Bureau in 2011, but 95 cases in 2019, and 83 cases in 2020. In the last two years, the number has decreased slightly, but still remain at a fairly elevated level. Currently, the number of non-GSO coordination requests is approximately three times the amount submitted in 2014 and 201</a:t>
            </a:r>
          </a:p>
        </p:txBody>
      </p:sp>
      <p:sp>
        <p:nvSpPr>
          <p:cNvPr id="4" name="Slide Number Placeholder 3">
            <a:extLst>
              <a:ext uri="{FF2B5EF4-FFF2-40B4-BE49-F238E27FC236}">
                <a16:creationId xmlns:a16="http://schemas.microsoft.com/office/drawing/2014/main" id="{EDFBC735-786E-66EE-BFBF-A395A26C97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57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9B9CB-8AC1-3D67-D36A-13C34BA1B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88904-5E23-2402-6011-682AEBAD5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FF720-E4DC-CB97-BCAB-3F6485AC61A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C03BA5AF-897A-2978-95B7-7C62323B41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89F7-2EBA-57E7-3A97-E4EFCA687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56917-DBF1-C4D6-025B-823ED254E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A4AF6-A148-E4F4-CDA8-6B337BC90920}"/>
              </a:ext>
            </a:extLst>
          </p:cNvPr>
          <p:cNvSpPr>
            <a:spLocks noGrp="1"/>
          </p:cNvSpPr>
          <p:nvPr>
            <p:ph type="body" idx="1"/>
          </p:nvPr>
        </p:nvSpPr>
        <p:spPr/>
        <p:txBody>
          <a:bodyPr/>
          <a:lstStyle/>
          <a:p>
            <a:pPr>
              <a:buNone/>
            </a:pPr>
            <a:r>
              <a:rPr lang="en-US" sz="1200" dirty="0">
                <a:latin typeface="Calibiri"/>
              </a:rPr>
              <a:t>ISLs can be established through either radio frequencies or optical means (see next section). Radio frequency ISLs are more traditional and have lower data rates, but they are generally more robust against atmospheric conditions. Commonly used frequency bands include Ka-band (26.5-40 GHz), Ku-band (12-18 GHz) and the V-band (40–75 GHz)</a:t>
            </a:r>
            <a:r>
              <a:rPr lang="en-US" sz="1200" baseline="30000" dirty="0">
                <a:latin typeface="Calibiri"/>
                <a:hlinkClick r:id="rId3"/>
              </a:rPr>
              <a:t>[90]</a:t>
            </a:r>
            <a:r>
              <a:rPr lang="en-US" sz="1200" dirty="0">
                <a:latin typeface="Calibiri"/>
              </a:rPr>
              <a:t>. Optical ISLs, on the other hand, can offer higher data rates and lower power consumption but are more susceptible to interference from atmospheric conditions like clouds.</a:t>
            </a:r>
          </a:p>
          <a:p>
            <a:pPr>
              <a:buNone/>
            </a:pPr>
            <a:r>
              <a:rPr lang="en-US" sz="1200" dirty="0">
                <a:latin typeface="Calibiri"/>
              </a:rPr>
              <a:t>Besides reducing latency, ISLs also increase the redundancy and resilience of the satellite network. In the event that a ground station fails or experiences downtime, satellites can use ISLs to reroute data through other satellites to reach its destination, making the whole communication network more robust and fault-tolerant.</a:t>
            </a:r>
          </a:p>
          <a:p>
            <a:pPr>
              <a:buNone/>
            </a:pPr>
            <a:r>
              <a:rPr lang="en-US" sz="1200" dirty="0">
                <a:latin typeface="Calibiri"/>
              </a:rPr>
              <a:t>As satellite constellations grow in size and complexity, especially with the advent of mega-constellations like SpaceX’s Starlink or OneWeb, the role of ISLs is expected to become increasingly critical for maintaining high levels of performance and reliability in satellite communications. Agenda Item 1.17 of WRC-23 precisely discussed new ISL service allocation in specific frequency bands.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00002370-6F56-157C-56AA-B274836452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29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EA3C2-432F-5CF3-C19C-C831AF80B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C44F0-8449-CE5C-204F-D0A2673A1E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4739CD0-5835-C977-C7A8-8A1E756B72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AI 1.17 satisfied growing spectrum needs of intersatellite links. For example: a </a:t>
            </a:r>
            <a:r>
              <a:rPr lang="en-GB" sz="1200" b="0" i="0" u="none" strike="noStrike" baseline="0" dirty="0">
                <a:latin typeface="Times New Roman" panose="02020603050405020304" pitchFamily="18" charset="0"/>
              </a:rPr>
              <a:t>study estimates data volume transmitted by satellites by 2030 is 175 Tbit/day covering 31 missions.  This data are manly generated by  </a:t>
            </a:r>
            <a:r>
              <a:rPr lang="en-GB" sz="1000" i="1" dirty="0">
                <a:solidFill>
                  <a:schemeClr val="accent1">
                    <a:lumMod val="50000"/>
                  </a:schemeClr>
                </a:solidFill>
                <a:latin typeface="Arial" panose="020B0604020202020204" pitchFamily="34" charset="0"/>
                <a:cs typeface="Arial" panose="020B0604020202020204" pitchFamily="34" charset="0"/>
              </a:rPr>
              <a:t>NGSO satellites during space, earth science, human exploration missions. To transmit the </a:t>
            </a:r>
            <a:r>
              <a:rPr lang="en-GB" sz="1000" i="1" dirty="0" err="1">
                <a:solidFill>
                  <a:schemeClr val="accent1">
                    <a:lumMod val="50000"/>
                  </a:schemeClr>
                </a:solidFill>
                <a:latin typeface="Arial" panose="020B0604020202020204" pitchFamily="34" charset="0"/>
                <a:cs typeface="Arial" panose="020B0604020202020204" pitchFamily="34" charset="0"/>
              </a:rPr>
              <a:t>dats</a:t>
            </a:r>
            <a:r>
              <a:rPr lang="en-GB" sz="1000" i="1" dirty="0">
                <a:solidFill>
                  <a:schemeClr val="accent1">
                    <a:lumMod val="50000"/>
                  </a:schemeClr>
                </a:solidFill>
                <a:latin typeface="Arial" panose="020B0604020202020204" pitchFamily="34" charset="0"/>
                <a:cs typeface="Arial" panose="020B0604020202020204" pitchFamily="34" charset="0"/>
              </a:rPr>
              <a:t> they should be </a:t>
            </a:r>
            <a:r>
              <a:rPr lang="en-GB" sz="1000" i="1" dirty="0" err="1">
                <a:solidFill>
                  <a:schemeClr val="accent1">
                    <a:lumMod val="50000"/>
                  </a:schemeClr>
                </a:solidFill>
                <a:latin typeface="Arial" panose="020B0604020202020204" pitchFamily="34" charset="0"/>
                <a:cs typeface="Arial" panose="020B0604020202020204" pitchFamily="34" charset="0"/>
              </a:rPr>
              <a:t>relyed</a:t>
            </a:r>
            <a:r>
              <a:rPr lang="en-GB" sz="1000" i="1" dirty="0">
                <a:solidFill>
                  <a:schemeClr val="accent1">
                    <a:lumMod val="50000"/>
                  </a:schemeClr>
                </a:solidFill>
                <a:latin typeface="Arial" panose="020B0604020202020204" pitchFamily="34" charset="0"/>
                <a:cs typeface="Arial" panose="020B0604020202020204" pitchFamily="34" charset="0"/>
              </a:rPr>
              <a:t> through other satellites. In this respect, WRC-23 made p</a:t>
            </a:r>
            <a:r>
              <a:rPr lang="en-GB" sz="1000" dirty="0">
                <a:solidFill>
                  <a:schemeClr val="accent1">
                    <a:lumMod val="50000"/>
                  </a:schemeClr>
                </a:solidFill>
                <a:latin typeface="Arial" panose="020B0604020202020204" pitchFamily="34" charset="0"/>
                <a:cs typeface="Arial" panose="020B0604020202020204" pitchFamily="34" charset="0"/>
              </a:rPr>
              <a:t>rimary allocation in Ka band to inter-satellite service</a:t>
            </a:r>
            <a:endParaRPr lang="en-GB" sz="10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3FC84D90-4BBF-5F9A-2FD6-65B5A16B45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F8097-C128-412F-8DAD-0D19B42935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63697-DDE7-5449-9AFA-87EE91272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125DE-0508-C4F5-5EB0-271EC5176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848E2-A91C-1A7D-8F06-1CE8ACBBB452}"/>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Calibiri"/>
              </a:rPr>
              <a:t>QKD uses quantum properties of photons, the elementary particles of light, to encrypt secret keys that can be shared by two parties to protect their communications. The technique, deemed </a:t>
            </a:r>
            <a:r>
              <a:rPr lang="en-US" dirty="0" err="1">
                <a:latin typeface="Calibiri"/>
              </a:rPr>
              <a:t>unhackable</a:t>
            </a:r>
            <a:r>
              <a:rPr lang="en-US" dirty="0">
                <a:latin typeface="Calibiri"/>
              </a:rPr>
              <a:t> since any attempt to eavesdrop on the communication changes the state of the photons and destroys the keys, is already proven in fiber optic networks and starts to be experimented for satellite communications.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iri"/>
              </a:rPr>
              <a:t>As part of the European Quantum Communication Initiative (</a:t>
            </a:r>
            <a:r>
              <a:rPr lang="en-US" dirty="0" err="1">
                <a:latin typeface="Calibiri"/>
              </a:rPr>
              <a:t>EuroQCI</a:t>
            </a:r>
            <a:r>
              <a:rPr lang="en-US" dirty="0">
                <a:latin typeface="Calibiri"/>
              </a:rPr>
              <a:t>)</a:t>
            </a:r>
            <a:r>
              <a:rPr lang="en-US" dirty="0">
                <a:latin typeface="Calibiri"/>
                <a:hlinkClick r:id="rId3">
                  <a:extLst>
                    <a:ext uri="{A12FA001-AC4F-418D-AE19-62706E023703}">
                      <ahyp:hlinkClr xmlns:ahyp="http://schemas.microsoft.com/office/drawing/2018/hyperlinkcolor" val="tx"/>
                    </a:ext>
                  </a:extLst>
                </a:hlinkClick>
              </a:rPr>
              <a:t>[92]</a:t>
            </a:r>
            <a:r>
              <a:rPr lang="en-US" dirty="0">
                <a:latin typeface="Calibiri"/>
              </a:rPr>
              <a:t>, the European Commission is currently working with ESA on the specifications of a first constellation of </a:t>
            </a:r>
            <a:r>
              <a:rPr lang="en-US" dirty="0" err="1">
                <a:latin typeface="Calibiri"/>
              </a:rPr>
              <a:t>EuroQCI</a:t>
            </a:r>
            <a:r>
              <a:rPr lang="en-US" dirty="0">
                <a:latin typeface="Calibiri"/>
              </a:rPr>
              <a:t> satellites. It will build on the first prototype satellite Eagle1, developed by ESA and an industrial consortium, and due to be launched in late 2024. The ESA is also working on the Quantum Key Distribution Satellite (</a:t>
            </a:r>
            <a:r>
              <a:rPr lang="en-US" dirty="0" err="1">
                <a:latin typeface="Calibiri"/>
              </a:rPr>
              <a:t>QKDSat</a:t>
            </a:r>
            <a:r>
              <a:rPr lang="en-US" dirty="0">
                <a:latin typeface="Calibiri"/>
              </a:rPr>
              <a:t>)</a:t>
            </a:r>
            <a:r>
              <a:rPr lang="en-US" dirty="0">
                <a:latin typeface="Calibiri"/>
                <a:hlinkClick r:id="rId4">
                  <a:extLst>
                    <a:ext uri="{A12FA001-AC4F-418D-AE19-62706E023703}">
                      <ahyp:hlinkClr xmlns:ahyp="http://schemas.microsoft.com/office/drawing/2018/hyperlinkcolor" val="tx"/>
                    </a:ext>
                  </a:extLst>
                </a:hlinkClick>
              </a:rPr>
              <a:t>[93]</a:t>
            </a:r>
            <a:r>
              <a:rPr lang="en-US" dirty="0">
                <a:latin typeface="Calibiri"/>
              </a:rPr>
              <a:t> project to demonstrate how a space-based quantum infrastructure can be used to keep secure the exchange of sensitive information between several parties.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i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i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Calibiri"/>
              </a:rPr>
              <a:t>With SDR, adjustments can be made via software updates, making it far easier to adapt to new communication protocols, data rates, or encryption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6A965D7D-1286-3B3B-A81D-D11C418090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42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2C43-AF9F-3C77-1500-AC49E5423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43E52-871B-361E-C321-43091E356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60CA4-FBED-72F3-EB80-9A2AC1B55A7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leveraging Software-Defined Wide-Area Networking (SD-WAN), the flow of data can be dynamically shifted among LEO, MEO, GEO, and land-based networks to meet specific application requirements, enhance reliability, or expand coverage. This adaptive approach allows telecommunications companies, mobile service providers, and large enterprises to take advantage of the proven benefits of multiple orbital layers, rather than being confined to a single orbital altitude.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4B6D0861-7282-EE20-D6E0-52B130B520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44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CC0AE-D7BB-0163-FC8F-499CC97F9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95E2-FC24-3ECB-0AC7-D5E067149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4CB0D-A8D2-F294-90FE-A9588AEC59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Some of these providers rely on 3GPP protocols, while others have their own proprietary technology. By using the 3GPP-based Non-Terrestrial Network (NTN) framework along with the sub-2GHz band spectrum outlined in Rel-17, it is possible to achieve downlink speeds reaching tens of Mbps</a:t>
            </a:r>
            <a:r>
              <a:rPr lang="en-US" baseline="30000" dirty="0">
                <a:hlinkClick r:id="rId3"/>
              </a:rPr>
              <a:t>[81]</a:t>
            </a:r>
            <a:r>
              <a:rPr lang="en-US" dirty="0"/>
              <a:t>. Combined with a LEO satellite network that can enable round-trip delays of just tens of milliseconds, such service will soon extend beyond supporting only IoT, text, and emergency calls to enable more data-intensive services like video calls on handheld devices, as demonstrated in Ericsson’s simulated video call demo at the 2023 Mobile World Congress</a:t>
            </a:r>
            <a:r>
              <a:rPr lang="en-US" baseline="30000" dirty="0">
                <a:hlinkClick r:id="rId4"/>
              </a:rPr>
              <a:t>[82]</a:t>
            </a: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a:buNone/>
            </a:pPr>
            <a:r>
              <a:rPr lang="en-US" dirty="0"/>
              <a:t>A few companies ambition to provide direct-to-device mobile communication services, allowing standard cellphones to connect to satellites in remote areas without traditional infrastructure.</a:t>
            </a:r>
          </a:p>
          <a:p>
            <a:pPr>
              <a:buNone/>
            </a:pPr>
            <a:r>
              <a:rPr lang="en-US" dirty="0"/>
              <a:t>Advancing seamless terrestrial-satellite network communications relies on the proactive engagement of regulators in regards to spectrum management. Meanwhile, enhancements to 5G NTN protocols within 3GPP Rel-17 and 18 are set to enable the full integration of satellites in the 3GPP ecosystem and define a global standard for future satellite networks</a:t>
            </a:r>
            <a:r>
              <a:rPr lang="en-US" baseline="30000" dirty="0">
                <a:hlinkClick r:id="rId5"/>
              </a:rPr>
              <a:t>[83]</a:t>
            </a:r>
            <a:r>
              <a:rPr lang="en-US" dirty="0"/>
              <a:t>, ultimately revolutionizing terrestrial communications and supporting everything from IoT deployments, to connecting the unconnected, protecting lives in emergency situations, and connecting autonomous vehicles.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7584F4F4-8649-3CB4-C1CC-FA0D585C34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95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DB197-1181-9582-C5C9-9E276DDFA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71FF4-F571-ED44-44A0-888B23983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72280-AB1C-D392-EF83-CCB57A9D251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first decision revolves around spectrum and technology strategy. MNOs must determine whether to pursue D2D by transferring their spectrum assets to partner satellite operators such as Starlink, AST or Lynk, or to partner with providers that have access to mobile-satellite service (MSS) spectrum like </a:t>
            </a:r>
            <a:r>
              <a:rPr lang="en-US" sz="1200" b="0" i="0" u="none" strike="noStrike" kern="1200" baseline="0" dirty="0" err="1">
                <a:solidFill>
                  <a:schemeClr val="tx1"/>
                </a:solidFill>
                <a:latin typeface="+mn-lt"/>
                <a:ea typeface="+mn-ea"/>
                <a:cs typeface="+mn-cs"/>
              </a:rPr>
              <a:t>Skylo</a:t>
            </a:r>
            <a:r>
              <a:rPr lang="en-US" sz="1200" b="0" i="0" u="none" strike="noStrike" kern="1200" baseline="0" dirty="0">
                <a:solidFill>
                  <a:schemeClr val="tx1"/>
                </a:solidFill>
                <a:latin typeface="+mn-lt"/>
                <a:ea typeface="+mn-ea"/>
                <a:cs typeface="+mn-cs"/>
              </a:rPr>
              <a:t>. Each path carries trade-offs in terms of interference, regulatory complexity, device compatibility, technology, and time to market. Additionally, there is a large opportunity cost for MNOs using terrestrial spectrum assets for satellite services when originally intended for terrestrial coverage. The resulting satellite services revenue would need to meet the high thresholds envisioned when the spectrum assets were originally purchased or the MNO would likely face a large accounting write down of their spectrum assets. This places a high burden on the revenue that must be derived from satellite services delivered via terrestrial spectrum and therefore a higher cost to the consumer is likely in this approach.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In many parts of the world, there is no regulatory framework currently in place or a pathway laid out for a regulatory framework similar to Supplemental Coverage from Space (SCS) in the United States that would allow MNOs to pursue D2D by transferring spectrum assets to satellite operators. This issue can be a major impediment to adoption in key markets and should be explored in further detail. Similarly, OEMs face a choice between aligning with 5G NTN standards or pursuing proprietary integrations that offer speed but risk future fragmentation. It should be noted that pursuing a 3GPP Release 18 standards-based solution that relies solely on an SCS-type regulatory framework may limit adoption as standards in some cases are progressing faster than regulatory frameworks in certain geographies.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Pricing and service tiering are closely linked. D2D capabilities can be bundled with existing plans or charged independently. Some operators are currently experimenting with freemium models. Verizon is offering emergency SOS and SMS use for free to consumers with compatible devices. MNOs such as T-Mobile in the US are upselling these services at $10 per month and higher. Others might prefer to bundle the service in their premium plans. The right model will vary by market, but differentiation and clarity of value proposition are essential as these services evolve to include </a:t>
            </a:r>
            <a:r>
              <a:rPr lang="en-US" sz="1200" b="0" i="0" u="none" strike="noStrike" kern="1200" baseline="0" dirty="0" err="1">
                <a:solidFill>
                  <a:schemeClr val="tx1"/>
                </a:solidFill>
                <a:latin typeface="+mn-lt"/>
                <a:ea typeface="+mn-ea"/>
                <a:cs typeface="+mn-cs"/>
              </a:rPr>
              <a:t>appDATA</a:t>
            </a:r>
            <a:r>
              <a:rPr lang="en-US" sz="1200" b="0" i="0" u="none" strike="noStrike" kern="1200" baseline="0" dirty="0">
                <a:solidFill>
                  <a:schemeClr val="tx1"/>
                </a:solidFill>
                <a:latin typeface="+mn-lt"/>
                <a:ea typeface="+mn-ea"/>
                <a:cs typeface="+mn-cs"/>
              </a:rPr>
              <a:t> and voice.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Underlying both spectrum and service models is the importance of ecosystem alignment. The most successful players will be those who secure the right satellite partnerships early, align on device roadmaps, and deeply understand the timelines and implications of regulatory frameworks in key markets around the world. For OEMs, chipset selection and certification with satellite networks is a critical enabler, supporting the standards and bands that will unlock future use cases and global scale.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Finally, the quality of user experience will be key to D2D adoption. Native integration, where satellite messaging works seamlessly through the phone’s default SMS and apps, ensures familiarity and ease of use. In contrast, OTT models that rely on third-party apps create friction and limit everyday usage. To drive mass adoption, MNOs and OEMs should focus on built-in, app-free functionality that feels like a natural extension of cellular service. The goal should be to minimize any changes to user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in order to maximize adoption. Seamless usability matters as much as technical capability. </a:t>
            </a:r>
          </a:p>
          <a:p>
            <a:r>
              <a:rPr lang="en-US" sz="1200" b="0" i="0" u="none" strike="noStrike" kern="1200" baseline="0" dirty="0">
                <a:solidFill>
                  <a:schemeClr val="tx1"/>
                </a:solidFill>
                <a:latin typeface="+mn-lt"/>
                <a:ea typeface="+mn-ea"/>
                <a:cs typeface="+mn-cs"/>
              </a:rPr>
              <a:t>In summary, direct-to-device satellite connectivity represents a paradigm shift in mobile access. It is extending the boundaries of coverage by combining terrestrial and satellite infrastructure into one seamless experience. For MNOs and OEMs, now is the time to make strategic decisions on spectrum options, standards and technology roadmap, regulatory approach and timelines, pricing and business model, partnerships, device integration, and user experience. These decisions will define their success in the satellite D2D fast-growing opportunity. </a:t>
            </a:r>
            <a:endParaRPr lang="en-US" dirty="0"/>
          </a:p>
        </p:txBody>
      </p:sp>
      <p:sp>
        <p:nvSpPr>
          <p:cNvPr id="4" name="Slide Number Placeholder 3">
            <a:extLst>
              <a:ext uri="{FF2B5EF4-FFF2-40B4-BE49-F238E27FC236}">
                <a16:creationId xmlns:a16="http://schemas.microsoft.com/office/drawing/2014/main" id="{9B81FBA2-CD36-9F67-84AB-CD4CCD47AA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57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D" sz="1200" b="1" i="0" u="none" strike="noStrike" baseline="0" dirty="0"/>
              <a:t>D2D in MSS bands WRC (AI 1.14)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D" sz="1200" b="1" i="0" u="none" strike="noStrike" baseline="0" dirty="0">
                <a:solidFill>
                  <a:schemeClr val="bg1"/>
                </a:solidFill>
              </a:rPr>
              <a:t>D2D in MS </a:t>
            </a:r>
            <a:r>
              <a:rPr lang="en-ID" sz="1200" b="1" i="0" u="none" strike="noStrike" baseline="0">
                <a:solidFill>
                  <a:schemeClr val="bg1"/>
                </a:solidFill>
              </a:rPr>
              <a:t>bands</a:t>
            </a:r>
            <a:r>
              <a:rPr lang="en-ID" sz="1200" b="1">
                <a:solidFill>
                  <a:schemeClr val="bg1"/>
                </a:solidFill>
              </a:rPr>
              <a:t> WRC (</a:t>
            </a:r>
            <a:r>
              <a:rPr lang="en-ID" sz="1200" b="1" dirty="0">
                <a:solidFill>
                  <a:schemeClr val="bg1"/>
                </a:solidFill>
              </a:rPr>
              <a:t>AI1.13)</a:t>
            </a:r>
            <a:endParaRPr lang="en-ID" sz="1200" b="0" i="0" u="none" strike="noStrike"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200" b="0" i="0" u="none" strike="noStrike" baseline="0" dirty="0"/>
          </a:p>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820A-5C5F-479E-8883-0599124FA9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71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97B4-8715-9766-C931-B473EA789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72DEA-CA65-30DB-1AD8-CF5E8B25B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A2119-5432-0199-6D86-5B0571C84B7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adoption of MSS spectrum offers regulatory certainty and performance advantages, while using terrestrial spectrum from space offers certain level of backward compatibility </a:t>
            </a:r>
          </a:p>
          <a:p>
            <a:r>
              <a:rPr lang="en-US" sz="1200" b="0" i="0" u="none" strike="noStrike" kern="1200" baseline="0" dirty="0">
                <a:solidFill>
                  <a:schemeClr val="tx1"/>
                </a:solidFill>
                <a:latin typeface="+mn-lt"/>
                <a:ea typeface="+mn-ea"/>
                <a:cs typeface="+mn-cs"/>
              </a:rPr>
              <a:t>There are two spectrum strategy options for deploying satellite D2D services. One involves using spectrum assigned to mobile-satellite services (MSS) while the other involves repurposing MNO-licensed terrestrial spectrum. The two options offer very different pathways to market. Among them, MSS spectrum stands out as the most immediately viable. </a:t>
            </a:r>
            <a:endParaRPr lang="en-ID" dirty="0"/>
          </a:p>
        </p:txBody>
      </p:sp>
      <p:sp>
        <p:nvSpPr>
          <p:cNvPr id="4" name="Slide Number Placeholder 3">
            <a:extLst>
              <a:ext uri="{FF2B5EF4-FFF2-40B4-BE49-F238E27FC236}">
                <a16:creationId xmlns:a16="http://schemas.microsoft.com/office/drawing/2014/main" id="{63B46E1D-8018-5486-C415-670C2DB803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820A-5C5F-479E-8883-0599124FA9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17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AE6051D8-5667-4692-8200-0EBA37AF70EF}" type="slidenum">
              <a:rPr lang="en-US" smtClean="0"/>
              <a:t>2</a:t>
            </a:fld>
            <a:endParaRPr lang="en-US"/>
          </a:p>
        </p:txBody>
      </p:sp>
    </p:spTree>
    <p:extLst>
      <p:ext uri="{BB962C8B-B14F-4D97-AF65-F5344CB8AC3E}">
        <p14:creationId xmlns:p14="http://schemas.microsoft.com/office/powerpoint/2010/main" val="3142058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5BF87-326C-87E8-CD15-B30EFB592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FC837-C45E-322D-FF8B-CF011E8B1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263B6-0F64-678F-FD42-17438C38234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B1ECC4CF-CA1C-2F97-DF2C-B7785BA585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93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D39F-2CDD-3A3E-0E88-404C3380D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2CE48-55C9-FE9F-9509-5079921EC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A4A98-4278-FC75-5416-267597E6F743}"/>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CF39FC2E-948A-E837-499B-A3979F57BD04}"/>
              </a:ext>
            </a:extLst>
          </p:cNvPr>
          <p:cNvSpPr>
            <a:spLocks noGrp="1"/>
          </p:cNvSpPr>
          <p:nvPr>
            <p:ph type="sldNum" sz="quarter" idx="5"/>
          </p:nvPr>
        </p:nvSpPr>
        <p:spPr/>
        <p:txBody>
          <a:bodyPr/>
          <a:lstStyle/>
          <a:p>
            <a:fld id="{AE6051D8-5667-4692-8200-0EBA37AF70EF}" type="slidenum">
              <a:rPr lang="en-US" smtClean="0"/>
              <a:t>21</a:t>
            </a:fld>
            <a:endParaRPr lang="en-US"/>
          </a:p>
        </p:txBody>
      </p:sp>
    </p:spTree>
    <p:extLst>
      <p:ext uri="{BB962C8B-B14F-4D97-AF65-F5344CB8AC3E}">
        <p14:creationId xmlns:p14="http://schemas.microsoft.com/office/powerpoint/2010/main" val="2414318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5382-3D0A-AD29-84A4-BB99A40D9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4F7B8-E6C1-3ED7-96A3-399A40557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CD3A9-572A-7DFD-9F26-D4A8948B374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2035, reach will grow 1.5x faster than backbone (11% p.a.), becoming the main driver of the space economy. This report estimates that it will make for nearly 60% of the total space economy in 2035, affecting a wide range of industries. In parallel, the backbone will continuously grow to provide the underlying infrastructure and commercial applications, though at a slower pace (7% p.a.)</a:t>
            </a:r>
          </a:p>
        </p:txBody>
      </p:sp>
      <p:sp>
        <p:nvSpPr>
          <p:cNvPr id="4" name="Slide Number Placeholder 3">
            <a:extLst>
              <a:ext uri="{FF2B5EF4-FFF2-40B4-BE49-F238E27FC236}">
                <a16:creationId xmlns:a16="http://schemas.microsoft.com/office/drawing/2014/main" id="{09A3C1A3-70AF-F612-0814-DBE3F200CC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44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D7B19-FFBD-C61F-E4C2-1E7354C51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E9CC8-3A3F-C984-5A12-81B1B92DF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1B12B-302C-5E9D-B261-CEDDA0CDAAF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2035, reach will grow 1.5x faster than backbone (11% p.a.), becoming the main driver of the space economy. This report estimates that it will make for nearly 60% of the total space economy in 2035, affecting a wide range of industries. In parallel, the backbone will continuously grow to provide the underlying infrastructure and commercial applications, though at a slower pace (7% p.a.)</a:t>
            </a:r>
          </a:p>
        </p:txBody>
      </p:sp>
      <p:sp>
        <p:nvSpPr>
          <p:cNvPr id="4" name="Slide Number Placeholder 3">
            <a:extLst>
              <a:ext uri="{FF2B5EF4-FFF2-40B4-BE49-F238E27FC236}">
                <a16:creationId xmlns:a16="http://schemas.microsoft.com/office/drawing/2014/main" id="{867803C2-C14B-6D70-6294-408F98AB8E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250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CCBDE-6808-4B76-161C-18E4DB8E6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9C807-F04A-F8F8-15E9-C29067514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510DD-9147-7196-DD4A-18D8ECCE018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2035, reach will grow 1.5x faster than backbone (11% p.a.), becoming the main driver of the space economy. This report estimates that it will make for nearly 60% of the total space economy in 2035, affecting a wide range of industries. In parallel, the backbone will continuously grow to provide the underlying infrastructure and commercial applications, though at a slower pace (7% p.a.)</a:t>
            </a:r>
          </a:p>
        </p:txBody>
      </p:sp>
      <p:sp>
        <p:nvSpPr>
          <p:cNvPr id="4" name="Slide Number Placeholder 3">
            <a:extLst>
              <a:ext uri="{FF2B5EF4-FFF2-40B4-BE49-F238E27FC236}">
                <a16:creationId xmlns:a16="http://schemas.microsoft.com/office/drawing/2014/main" id="{A2E2B4D8-08A9-CFEC-DBC2-45D031DCC9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629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EC80-912B-4DA2-4D62-3D9B579E1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5FE46-FBDD-FA74-FBBC-B99804A7C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67E93-D0A3-E5EA-7C57-467BE083FB9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2035, reach will grow 1.5x faster than backbone (11% p.a.), becoming the main driver of the space economy. This report estimates that it will make for nearly 60% of the total space economy in 2035, affecting a wide range of industries. In parallel, the backbone will continuously grow to provide the underlying infrastructure and commercial applications, though at a slower pace (7% p.a.)</a:t>
            </a:r>
          </a:p>
        </p:txBody>
      </p:sp>
      <p:sp>
        <p:nvSpPr>
          <p:cNvPr id="4" name="Slide Number Placeholder 3">
            <a:extLst>
              <a:ext uri="{FF2B5EF4-FFF2-40B4-BE49-F238E27FC236}">
                <a16:creationId xmlns:a16="http://schemas.microsoft.com/office/drawing/2014/main" id="{14DC9CD1-77C3-5149-A9BB-3086A7FF7D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480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E0202-DD09-64CE-6964-1464ACE1A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F9707-17C9-6D63-3C1B-981EC4AFC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320CB-6FEE-85AE-FB25-E44C080092A5}"/>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D023E526-BBDE-BDDF-EB66-041BA32497EB}"/>
              </a:ext>
            </a:extLst>
          </p:cNvPr>
          <p:cNvSpPr>
            <a:spLocks noGrp="1"/>
          </p:cNvSpPr>
          <p:nvPr>
            <p:ph type="sldNum" sz="quarter" idx="5"/>
          </p:nvPr>
        </p:nvSpPr>
        <p:spPr/>
        <p:txBody>
          <a:bodyPr/>
          <a:lstStyle/>
          <a:p>
            <a:fld id="{AE6051D8-5667-4692-8200-0EBA37AF70EF}" type="slidenum">
              <a:rPr lang="en-US" smtClean="0"/>
              <a:t>26</a:t>
            </a:fld>
            <a:endParaRPr lang="en-US"/>
          </a:p>
        </p:txBody>
      </p:sp>
    </p:spTree>
    <p:extLst>
      <p:ext uri="{BB962C8B-B14F-4D97-AF65-F5344CB8AC3E}">
        <p14:creationId xmlns:p14="http://schemas.microsoft.com/office/powerpoint/2010/main" val="1855005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C97F-FC60-F991-CC36-C7F262ED5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2B4E0-25EC-3632-707F-5BC05FB10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7EF90-6811-1026-B45A-D8520EDF17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Globally, the United Nations international entities like the United Nations Office for Outer Space Affairs (UNOOSA) or ITU establish overarching guidelines and principles. Regional bodies, such the European Space Agency (ESA), adapt these principles to coordinate policies and actions suited to their specific contexts and member states. National agencies, like the </a:t>
            </a:r>
            <a:r>
              <a:rPr lang="en-US" dirty="0" err="1"/>
              <a:t>Agence</a:t>
            </a:r>
            <a:r>
              <a:rPr lang="en-US" dirty="0"/>
              <a:t> Nationale des </a:t>
            </a:r>
            <a:r>
              <a:rPr lang="en-US" dirty="0" err="1"/>
              <a:t>Fréquences</a:t>
            </a:r>
            <a:r>
              <a:rPr lang="en-US" dirty="0"/>
              <a:t> (ANFR), the Telecom Regulatory Authority of India (TRAI) or the UK Space Agency, implement and comply with these standards, considering global and regional inputs while tailoring policies to meet domestic needs and objectives. Continuous dialogue, collaboration, and negotiation among these regulatory levels ensure coherent and effective governance, fostering sustainable and responsible use of outer space. During the 2022 International Astronautical Congress (IAC) in Paris, a research paper</a:t>
            </a:r>
            <a:r>
              <a:rPr lang="en-US" baseline="30000" dirty="0">
                <a:hlinkClick r:id="rId3"/>
              </a:rPr>
              <a:t>[53]</a:t>
            </a:r>
            <a:r>
              <a:rPr lang="en-US" dirty="0"/>
              <a:t> mapped the roles and interactions of the main space stakeholders, highlighting the rising complexity of the ecosystem, as seen below.</a:t>
            </a:r>
          </a:p>
        </p:txBody>
      </p:sp>
      <p:sp>
        <p:nvSpPr>
          <p:cNvPr id="4" name="Slide Number Placeholder 3">
            <a:extLst>
              <a:ext uri="{FF2B5EF4-FFF2-40B4-BE49-F238E27FC236}">
                <a16:creationId xmlns:a16="http://schemas.microsoft.com/office/drawing/2014/main" id="{7A08A26C-803A-14AD-F662-B5D76C0582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42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B22C7-CEBB-1C59-9A08-538FD0877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FCE71-5C9E-FDE2-6EA3-124440BF0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3D826-D022-8422-E019-78555D7C064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first decision revolves around spectrum and technology strategy. MNOs must determine whether to pursue D2D by transferring their spectrum assets to partner satellite operators such as Starlink, AST or Lynk, or to partner with providers that have access to mobile-satellite service (MSS) spectrum like </a:t>
            </a:r>
            <a:r>
              <a:rPr lang="en-US" sz="1200" b="0" i="0" u="none" strike="noStrike" kern="1200" baseline="0" dirty="0" err="1">
                <a:solidFill>
                  <a:schemeClr val="tx1"/>
                </a:solidFill>
                <a:latin typeface="+mn-lt"/>
                <a:ea typeface="+mn-ea"/>
                <a:cs typeface="+mn-cs"/>
              </a:rPr>
              <a:t>Skylo</a:t>
            </a:r>
            <a:r>
              <a:rPr lang="en-US" sz="1200" b="0" i="0" u="none" strike="noStrike" kern="1200" baseline="0" dirty="0">
                <a:solidFill>
                  <a:schemeClr val="tx1"/>
                </a:solidFill>
                <a:latin typeface="+mn-lt"/>
                <a:ea typeface="+mn-ea"/>
                <a:cs typeface="+mn-cs"/>
              </a:rPr>
              <a:t>. Each path carries trade-offs in terms of interference, regulatory complexity, device compatibility, technology, and time to market. Additionally, there is a large opportunity cost for MNOs using terrestrial spectrum assets for satellite services when originally intended for terrestrial coverage. The resulting satellite services revenue would need to meet the high thresholds envisioned when the spectrum assets were originally purchased or the MNO would likely face a large accounting write down of their spectrum assets. This places a high burden on the revenue that must be derived from satellite services delivered via terrestrial spectrum and therefore a higher cost to the consumer is likely in this approach.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In many parts of the world, there is no regulatory framework currently in place or a pathway laid out for a regulatory framework similar to Supplemental Coverage from Space (SCS) in the United States that would allow MNOs to pursue D2D by transferring spectrum assets to satellite operators. This issue can be a major impediment to adoption in key markets and should be explored in further detail. Similarly, OEMs face a choice between aligning with 5G NTN standards or pursuing proprietary integrations that offer speed but risk future fragmentation. It should be noted that pursuing a 3GPP Release 18 standards-based solution that relies solely on an SCS-type regulatory framework may limit adoption as standards in some cases are progressing faster than regulatory frameworks in certain geographies.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Pricing and service tiering are closely linked. D2D capabilities can be bundled with existing plans or charged independently. Some operators are currently experimenting with freemium models. Verizon is offering emergency SOS and SMS use for free to consumers with compatible devices. MNOs such as T-Mobile in the US are upselling these services at $10 per month and higher. Others might prefer to bundle the service in their premium plans. The right model will vary by market, but differentiation and clarity of value proposition are essential as these services evolve to include </a:t>
            </a:r>
            <a:r>
              <a:rPr lang="en-US" sz="1200" b="0" i="0" u="none" strike="noStrike" kern="1200" baseline="0" dirty="0" err="1">
                <a:solidFill>
                  <a:schemeClr val="tx1"/>
                </a:solidFill>
                <a:latin typeface="+mn-lt"/>
                <a:ea typeface="+mn-ea"/>
                <a:cs typeface="+mn-cs"/>
              </a:rPr>
              <a:t>appDATA</a:t>
            </a:r>
            <a:r>
              <a:rPr lang="en-US" sz="1200" b="0" i="0" u="none" strike="noStrike" kern="1200" baseline="0" dirty="0">
                <a:solidFill>
                  <a:schemeClr val="tx1"/>
                </a:solidFill>
                <a:latin typeface="+mn-lt"/>
                <a:ea typeface="+mn-ea"/>
                <a:cs typeface="+mn-cs"/>
              </a:rPr>
              <a:t> and voice.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Underlying both spectrum and service models is the importance of ecosystem alignment. The most successful players will be those who secure the right satellite partnerships early, align on device roadmaps, and deeply understand the timelines and implications of regulatory frameworks in key markets around the world. For OEMs, chipset selection and certification with satellite networks is a critical enabler, supporting the standards and bands that will unlock future use cases and global scale.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Finally, the quality of user experience will be key to D2D adoption. Native integration, where satellite messaging works seamlessly through the phone’s default SMS and apps, ensures familiarity and ease of use. In contrast, OTT models that rely on third-party apps create friction and limit everyday usage. To drive mass adoption, MNOs and OEMs should focus on built-in, app-free functionality that feels like a natural extension of cellular service. The goal should be to minimize any changes to user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in order to maximize adoption. Seamless usability matters as much as technical capability. </a:t>
            </a:r>
          </a:p>
          <a:p>
            <a:r>
              <a:rPr lang="en-US" sz="1200" b="0" i="0" u="none" strike="noStrike" kern="1200" baseline="0" dirty="0">
                <a:solidFill>
                  <a:schemeClr val="tx1"/>
                </a:solidFill>
                <a:latin typeface="+mn-lt"/>
                <a:ea typeface="+mn-ea"/>
                <a:cs typeface="+mn-cs"/>
              </a:rPr>
              <a:t>In summary, direct-to-device satellite connectivity represents a paradigm shift in mobile access. It is extending the boundaries of coverage by combining terrestrial and satellite infrastructure into one seamless experience. For MNOs and OEMs, now is the time to make strategic decisions on spectrum options, standards and technology roadmap, regulatory approach and timelines, pricing and business model, partnerships, device integration, and user experience. These decisions will define their success in the satellite D2D fast-growing opportunity. </a:t>
            </a:r>
            <a:endParaRPr lang="en-US" dirty="0"/>
          </a:p>
        </p:txBody>
      </p:sp>
      <p:sp>
        <p:nvSpPr>
          <p:cNvPr id="4" name="Slide Number Placeholder 3">
            <a:extLst>
              <a:ext uri="{FF2B5EF4-FFF2-40B4-BE49-F238E27FC236}">
                <a16:creationId xmlns:a16="http://schemas.microsoft.com/office/drawing/2014/main" id="{0CBF412E-8803-57DA-5366-6A37961D88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369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WRC-23 was the largest ever conference. Around 4000 delegates from 163 MS and 151 SM and observers, 967 documents were discussed during 4 weeks with some night sessions. Asia Pacific was well represented with 18 % of all participants and with 2 out of biggest delegations (CHN and J) on the right side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F8097-C128-412F-8DAD-0D19B42935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77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DAB0-7236-50AF-7D29-A2C44BD05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BEE5B-D0E1-2F04-409E-916502DBE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05A91-7E8F-F511-58EE-FFE8E0ADE0F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D663EA6F-0199-B351-2843-3338ECEC14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554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AI 1.4 Conference identified frequency bands for </a:t>
            </a:r>
            <a:r>
              <a:rPr kumimoji="0" lang="fr-CH" sz="1200" u="none" strike="noStrike" kern="0" cap="none" spc="0" normalizeH="0" baseline="0" noProof="0" dirty="0">
                <a:ln>
                  <a:noFill/>
                </a:ln>
                <a:effectLst/>
                <a:uLnTx/>
                <a:uFillTx/>
                <a:cs typeface="Arial" panose="020B0604020202020204" pitchFamily="34" charset="0"/>
              </a:rPr>
              <a:t>High-altitude platform stations </a:t>
            </a:r>
            <a:r>
              <a:rPr kumimoji="0" lang="fr-CH" sz="1200" u="none" strike="noStrike" kern="0" cap="none" spc="0" normalizeH="0" baseline="0" noProof="0" dirty="0" err="1">
                <a:ln>
                  <a:noFill/>
                </a:ln>
                <a:effectLst/>
                <a:uLnTx/>
                <a:uFillTx/>
                <a:cs typeface="Arial" panose="020B0604020202020204" pitchFamily="34" charset="0"/>
              </a:rPr>
              <a:t>used</a:t>
            </a:r>
            <a:r>
              <a:rPr kumimoji="0" lang="fr-CH" sz="1200" u="none" strike="noStrike" kern="0" cap="none" spc="0" normalizeH="0" baseline="0" noProof="0" dirty="0">
                <a:ln>
                  <a:noFill/>
                </a:ln>
                <a:effectLst/>
                <a:uLnTx/>
                <a:uFillTx/>
                <a:cs typeface="Arial" panose="020B0604020202020204" pitchFamily="34" charset="0"/>
              </a:rPr>
              <a:t> </a:t>
            </a:r>
            <a:r>
              <a:rPr kumimoji="0" lang="en-US" sz="1200" u="none" strike="noStrike" kern="0" cap="none" spc="0" normalizeH="0" baseline="0" noProof="0" dirty="0">
                <a:ln>
                  <a:noFill/>
                </a:ln>
                <a:effectLst/>
                <a:uLnTx/>
                <a:uFillTx/>
                <a:cs typeface="Arial" panose="020B0604020202020204" pitchFamily="34" charset="0"/>
              </a:rPr>
              <a:t>as IMT base stations (HIBS). The advantage of this technology is </a:t>
            </a:r>
            <a:r>
              <a:rPr lang="en-US" sz="120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it requires minimal infrastructure because it uses the same frequencies and devices as terrestrial IMT networks. </a:t>
            </a:r>
            <a:r>
              <a:rPr kumimoji="0" lang="en-US" sz="1200" u="none" strike="noStrike" kern="0" cap="none" spc="0" normalizeH="0" baseline="0" noProof="0" dirty="0">
                <a:ln>
                  <a:noFill/>
                </a:ln>
                <a:effectLst/>
                <a:uLnTx/>
                <a:uFillTx/>
                <a:cs typeface="Arial" panose="020B0604020202020204" pitchFamily="34" charset="0"/>
              </a:rPr>
              <a:t>HIBS obtained  Identifications in the UHF band, 2 GHz and 2.5 GHz bands, including for your region 3 obtained. Such  identifications are subject to strict conditions. Including limitation of transmission to uplink or downlink, pfd limits.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 some bands, e.g. the 2 GHz and 2.5 GHz bands, </a:t>
            </a:r>
            <a:r>
              <a:rPr lang="en-GB" sz="1800" dirty="0">
                <a:effectLst/>
                <a:latin typeface="Times New Roman" panose="02020603050405020304" pitchFamily="18" charset="0"/>
                <a:ea typeface="SimSun" panose="02010600030101010101" pitchFamily="2" charset="-122"/>
                <a:cs typeface="Arial" panose="020B0604020202020204" pitchFamily="34" charset="0"/>
              </a:rPr>
              <a:t>HIBS shall not claim protection from existing primary services, but No. 5.43A</a:t>
            </a:r>
            <a:r>
              <a:rPr lang="en-GB" sz="1800" b="1" dirty="0">
                <a:effectLst/>
                <a:latin typeface="Times New Roman" panose="02020603050405020304" pitchFamily="18" charset="0"/>
                <a:ea typeface="SimSun" panose="02010600030101010101" pitchFamily="2" charset="-122"/>
                <a:cs typeface="Arial" panose="020B0604020202020204" pitchFamily="34" charset="0"/>
              </a:rPr>
              <a:t> </a:t>
            </a:r>
            <a:r>
              <a:rPr lang="en-GB" sz="1800" dirty="0">
                <a:effectLst/>
                <a:latin typeface="Times New Roman" panose="02020603050405020304" pitchFamily="18" charset="0"/>
                <a:ea typeface="SimSun" panose="02010600030101010101" pitchFamily="2" charset="-122"/>
                <a:cs typeface="Arial" panose="020B0604020202020204" pitchFamily="34" charset="0"/>
              </a:rPr>
              <a:t>does not apply.</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SimSun" panose="02010600030101010101" pitchFamily="2" charset="-122"/>
              <a:cs typeface="Arial" panose="020B0604020202020204" pitchFamily="34" charset="0"/>
            </a:endParaRPr>
          </a:p>
          <a:p>
            <a:r>
              <a:rPr kumimoji="0" lang="en-US" sz="1200" u="none" strike="noStrike" kern="0" cap="none" spc="0" normalizeH="0" baseline="0" noProof="0" dirty="0">
                <a:ln>
                  <a:noFill/>
                </a:ln>
                <a:effectLst/>
                <a:uLnTx/>
                <a:uFillTx/>
                <a:cs typeface="Arial" panose="020B0604020202020204" pitchFamily="34" charset="0"/>
              </a:rPr>
              <a:t>All These conditions are listed in Resolutions.</a:t>
            </a:r>
          </a:p>
          <a:p>
            <a:r>
              <a:rPr kumimoji="0" lang="en-US" sz="1200" u="none" strike="noStrike" kern="0" cap="none" spc="0" normalizeH="0" baseline="0" noProof="0" dirty="0">
                <a:ln>
                  <a:noFill/>
                </a:ln>
                <a:effectLst/>
                <a:uLnTx/>
                <a:uFillTx/>
                <a:cs typeface="Arial" panose="020B0604020202020204" pitchFamily="34" charset="0"/>
              </a:rPr>
              <a:t>proponents of HIBS </a:t>
            </a:r>
            <a:r>
              <a:rPr lang="en-US" sz="1200" dirty="0" err="1">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clame</a:t>
            </a:r>
            <a:r>
              <a:rPr lang="en-US" sz="1200" dirty="0">
                <a:solidFill>
                  <a:schemeClr val="accent1">
                    <a:lumMod val="50000"/>
                  </a:schemeClr>
                </a:solidFill>
                <a:effectLst/>
                <a:latin typeface="Arial" panose="020B0604020202020204" pitchFamily="34" charset="0"/>
                <a:ea typeface="SimSun" panose="02010600030101010101" pitchFamily="2" charset="-122"/>
                <a:cs typeface="Arial" panose="020B0604020202020204" pitchFamily="34" charset="0"/>
              </a:rPr>
              <a:t> that HIBS will allow to extend  IMT coverage in remote and rural areas and allow maintaining connectivity in case of natural disasters. Hopefully we will see operational HIBS soon</a:t>
            </a:r>
            <a:endParaRPr kumimoji="0" lang="en-US" sz="1200" u="none" strike="noStrike" kern="0" cap="none" spc="0" normalizeH="0" baseline="0" noProof="0" dirty="0">
              <a:ln>
                <a:noFill/>
              </a:ln>
              <a:effectLst/>
              <a:uLnTx/>
              <a:uFillTx/>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F8097-C128-412F-8DAD-0D19B42935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913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226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sz="1800" b="0" u="none" dirty="0">
                <a:effectLst/>
                <a:latin typeface="Calibri" panose="020F0502020204030204" pitchFamily="34" charset="0"/>
                <a:ea typeface="Calibri" panose="020F0502020204030204" pitchFamily="34" charset="0"/>
              </a:rPr>
              <a:t>AS you know every WRC establishes agenda for the next conference and preliminary agenda for the subsequent one.</a:t>
            </a:r>
          </a:p>
          <a:p>
            <a:endParaRPr lang="en-GB" sz="1800" b="0" u="none" dirty="0">
              <a:effectLst/>
              <a:latin typeface="Calibri" panose="020F0502020204030204" pitchFamily="34" charset="0"/>
              <a:ea typeface="Calibri" panose="020F0502020204030204" pitchFamily="34" charset="0"/>
            </a:endParaRPr>
          </a:p>
          <a:p>
            <a:r>
              <a:rPr lang="en-GB" sz="1800" b="0" u="none" dirty="0">
                <a:effectLst/>
                <a:latin typeface="Calibri" panose="020F0502020204030204" pitchFamily="34" charset="0"/>
                <a:ea typeface="Calibri" panose="020F0502020204030204" pitchFamily="34" charset="0"/>
              </a:rPr>
              <a:t>Here is an overview of the topics for consideration by the next conference . There will be 19 AIs. They can be grouped into usual 5 categories . You may  see the WRC-27 Agenda has a high focus on Satellite and Science issues</a:t>
            </a:r>
            <a:r>
              <a:rPr lang="en-GB" sz="1800" b="1" u="none" dirty="0">
                <a:effectLst/>
                <a:latin typeface="Calibri" panose="020F0502020204030204" pitchFamily="34" charset="0"/>
                <a:ea typeface="Calibri" panose="020F0502020204030204" pitchFamily="34" charset="0"/>
              </a:rPr>
              <a:t>. Totally 80% </a:t>
            </a:r>
            <a:r>
              <a:rPr lang="en-GB" sz="1800" b="0" u="none" dirty="0">
                <a:effectLst/>
                <a:latin typeface="Calibri" panose="020F0502020204030204" pitchFamily="34" charset="0"/>
                <a:ea typeface="Calibri" panose="020F0502020204030204" pitchFamily="34" charset="0"/>
              </a:rPr>
              <a:t>of all AIs are satellite ones. </a:t>
            </a:r>
          </a:p>
          <a:p>
            <a:endParaRPr lang="en-GB" sz="1800" b="1" u="none"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1800" b="1"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de-DE" b="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Avenir Nxt2 W1G"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Avenir Nxt2 W1G" panose="020B0503020202020204" pitchFamily="34" charset="0"/>
              <a:ea typeface="+mn-ea"/>
              <a:cs typeface="+mn-cs"/>
            </a:endParaRPr>
          </a:p>
        </p:txBody>
      </p:sp>
    </p:spTree>
    <p:extLst>
      <p:ext uri="{BB962C8B-B14F-4D97-AF65-F5344CB8AC3E}">
        <p14:creationId xmlns:p14="http://schemas.microsoft.com/office/powerpoint/2010/main" val="842699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61D48-37CA-26E2-E459-2E73C47FE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07AF8-1023-563A-CEB1-9080270F1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4EAF5-07AF-01D5-0717-99FFF4DF658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5C8256D7-E743-5B96-F5D7-AC9400B300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68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C0B0-CE95-0A44-C85C-9C6ED4AD4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316F2-E933-1037-3B7F-90DCF67D2B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E7268-BC2D-CCA2-032C-A043789D52B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a:ln>
                  <a:noFill/>
                </a:ln>
                <a:solidFill>
                  <a:schemeClr val="tx1"/>
                </a:solidFill>
                <a:effectLst/>
                <a:latin typeface="Arial" panose="020B0604020202020204" pitchFamily="34" charset="0"/>
              </a:rPr>
              <a:t>While the historical roles of GEO, MEO, and LEO satellites were relatively well-defined and separated, new trends are blurring these lines. Satellites in all three orbits are becoming more versatile, capable, and integrated, </a:t>
            </a:r>
            <a:r>
              <a:rPr kumimoji="0" lang="en-US" altLang="en-US" sz="1200" b="0" i="0" u="none" strike="noStrike" cap="none" normalizeH="0" baseline="0" dirty="0" err="1">
                <a:ln>
                  <a:noFill/>
                </a:ln>
                <a:solidFill>
                  <a:schemeClr val="tx1"/>
                </a:solidFill>
                <a:effectLst/>
                <a:latin typeface="Arial" panose="020B0604020202020204" pitchFamily="34" charset="0"/>
              </a:rPr>
              <a:t>fuelled</a:t>
            </a:r>
            <a:r>
              <a:rPr kumimoji="0" lang="en-US" altLang="en-US" sz="1200" b="0" i="0" u="none" strike="noStrike" cap="none" normalizeH="0" baseline="0" dirty="0">
                <a:ln>
                  <a:noFill/>
                </a:ln>
                <a:solidFill>
                  <a:schemeClr val="tx1"/>
                </a:solidFill>
                <a:effectLst/>
                <a:latin typeface="Arial" panose="020B0604020202020204" pitchFamily="34" charset="0"/>
              </a:rPr>
              <a:t> by technological innovations and growing commercial interests.</a:t>
            </a:r>
            <a:endParaRPr lang="en-US" dirty="0"/>
          </a:p>
        </p:txBody>
      </p:sp>
      <p:sp>
        <p:nvSpPr>
          <p:cNvPr id="4" name="Slide Number Placeholder 3">
            <a:extLst>
              <a:ext uri="{FF2B5EF4-FFF2-40B4-BE49-F238E27FC236}">
                <a16:creationId xmlns:a16="http://schemas.microsoft.com/office/drawing/2014/main" id="{F79FAFD3-E51C-785C-A59F-4D846AEBF8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54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9281A-5CF5-7E69-E438-EB36E8D96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27004-D7AA-BF2C-9785-B172FFEEA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D51A2-050E-EA1A-1445-F78BF1026C9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DengXian" panose="02010600030101010101" pitchFamily="2" charset="-122"/>
                <a:cs typeface="Calibri" panose="020F0502020204030204" pitchFamily="34" charset="0"/>
              </a:rPr>
              <a:t>We endorse an</a:t>
            </a:r>
            <a:r>
              <a:rPr lang="en-CH" sz="1200" dirty="0">
                <a:effectLst/>
                <a:latin typeface="Calibri" panose="020F0502020204030204" pitchFamily="34" charset="0"/>
                <a:ea typeface="DengXian" panose="02010600030101010101" pitchFamily="2" charset="-122"/>
                <a:cs typeface="Calibri" panose="020F0502020204030204" pitchFamily="34" charset="0"/>
              </a:rPr>
              <a:t> inclusive, people-centered approach that uses existing community-based infrastructures and locally-led feedback mechanisms to ensure messages are understandable and actionable. </a:t>
            </a:r>
            <a:endParaRPr lang="en-US" dirty="0"/>
          </a:p>
        </p:txBody>
      </p:sp>
      <p:sp>
        <p:nvSpPr>
          <p:cNvPr id="4" name="Slide Number Placeholder 3">
            <a:extLst>
              <a:ext uri="{FF2B5EF4-FFF2-40B4-BE49-F238E27FC236}">
                <a16:creationId xmlns:a16="http://schemas.microsoft.com/office/drawing/2014/main" id="{21161E85-9467-CA1A-C058-FE67B9C90B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68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0A47F-53F5-4525-0114-615A6DCB1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B64A4-17CC-0D5C-485D-A935FBC07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E5668-2C63-4B05-8501-6792C465714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72E25896-8240-225B-EA3C-AA97973DB5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49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156AA-62AC-234E-3664-82ECC7F3D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BFE3B-5F47-1B93-BDD3-994927F06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AC189-7DD0-C14C-C8A3-91D6F266A165}"/>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09177B6A-A288-8E95-5A00-69E72E0B9566}"/>
              </a:ext>
            </a:extLst>
          </p:cNvPr>
          <p:cNvSpPr>
            <a:spLocks noGrp="1"/>
          </p:cNvSpPr>
          <p:nvPr>
            <p:ph type="sldNum" sz="quarter" idx="5"/>
          </p:nvPr>
        </p:nvSpPr>
        <p:spPr/>
        <p:txBody>
          <a:bodyPr/>
          <a:lstStyle/>
          <a:p>
            <a:fld id="{AE6051D8-5667-4692-8200-0EBA37AF70EF}" type="slidenum">
              <a:rPr lang="en-US" smtClean="0"/>
              <a:t>7</a:t>
            </a:fld>
            <a:endParaRPr lang="en-US"/>
          </a:p>
        </p:txBody>
      </p:sp>
    </p:spTree>
    <p:extLst>
      <p:ext uri="{BB962C8B-B14F-4D97-AF65-F5344CB8AC3E}">
        <p14:creationId xmlns:p14="http://schemas.microsoft.com/office/powerpoint/2010/main" val="214486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2FAD3-A93B-6B6B-068F-BD8C96C5E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901EC-9DD0-018A-7462-64E0F3F79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D6ED7-F068-0CFF-F90E-682C0C68789D}"/>
              </a:ext>
            </a:extLst>
          </p:cNvPr>
          <p:cNvSpPr>
            <a:spLocks noGrp="1"/>
          </p:cNvSpPr>
          <p:nvPr>
            <p:ph type="body" idx="1"/>
          </p:nvPr>
        </p:nvSpPr>
        <p:spPr/>
        <p:txBody>
          <a:bodyPr/>
          <a:lstStyle/>
          <a:p>
            <a:r>
              <a:rPr lang="en-US" dirty="0"/>
              <a:t>As of 1st September 2023, there is an estimate of 8 496 active satellites circling Earth, in various orbits, 90% of them being in LEO</a:t>
            </a:r>
            <a:r>
              <a:rPr lang="en-US" baseline="30000" dirty="0">
                <a:hlinkClick r:id="rId3"/>
              </a:rPr>
              <a:t>[4]</a:t>
            </a:r>
            <a:r>
              <a:rPr lang="en-US" dirty="0"/>
              <a:t>.</a:t>
            </a:r>
          </a:p>
          <a:p>
            <a:r>
              <a:rPr lang="en-US" dirty="0"/>
              <a:t>Satellite communications are widely recognized as a vital catalyst of market dynamics within the field of telecommunications, either as a stand-alone system or as an integrated satellite-terrestrial network. Satellite systems enhance and complement existing networks by offering backhaul applications or global coverage in areas where ground-based infrastructure is either absent or impractical. According to NSR</a:t>
            </a:r>
            <a:r>
              <a:rPr lang="en-US" baseline="30000" dirty="0">
                <a:hlinkClick r:id="rId4"/>
              </a:rPr>
              <a:t>[5]</a:t>
            </a:r>
            <a:r>
              <a:rPr lang="en-US" dirty="0"/>
              <a:t> the high-throughput satellite (HTS) capacity demand will grow from 1.9 </a:t>
            </a:r>
            <a:r>
              <a:rPr lang="en-US" dirty="0" err="1"/>
              <a:t>Tbps</a:t>
            </a:r>
            <a:r>
              <a:rPr lang="en-US" dirty="0"/>
              <a:t> in 2022 to 46.1 </a:t>
            </a:r>
            <a:r>
              <a:rPr lang="en-US" dirty="0" err="1"/>
              <a:t>Tbps</a:t>
            </a:r>
            <a:r>
              <a:rPr lang="en-US" dirty="0"/>
              <a:t> in 2032, and the NGSO share will go from 21% to 52% of that total capacity.</a:t>
            </a:r>
          </a:p>
          <a:p>
            <a:r>
              <a:rPr lang="en-US" dirty="0"/>
              <a:t>In 2022, 2 409 new, tracked payloads (primarily satellites) entered orbit around Earth, more than ever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9F7A61CD-9830-9AE8-1C89-2045E140D6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20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9AD02-1548-21BB-2904-8598FC7A5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D2677-94C0-110D-6DE8-29A72F0EE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0EF89-2B34-53AF-592B-0DC02173B90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recent years, there has been a significant surge in the number of API submissions for non-geostationary satellite networks that are not subject to coordination procedures. While the number of such submissions has been moderately increasing since 2011, the rate of increase has accelerated since 2015, and currently ITU BR is receiving six times the number it was receiving in 2011. This increase from approximately 50 cases in 2011 to nearly 300 cases per year since 2020 appears likely to continue to be growing. In addition, the number of administrations submitting API information for non-GSO systems has also been steadily increasing, with the number of administrations submitting since 2020 being twice that of those submitting in 2011 </a:t>
            </a:r>
          </a:p>
        </p:txBody>
      </p:sp>
      <p:sp>
        <p:nvSpPr>
          <p:cNvPr id="4" name="Slide Number Placeholder 3">
            <a:extLst>
              <a:ext uri="{FF2B5EF4-FFF2-40B4-BE49-F238E27FC236}">
                <a16:creationId xmlns:a16="http://schemas.microsoft.com/office/drawing/2014/main" id="{56A3C7CA-8E1D-853B-48CA-3620A8EFEB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3FFEB-9E08-4809-9F86-D51E22B357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150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914400" y="3886200"/>
            <a:ext cx="8534400" cy="1752600"/>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effectLst>
                  <a:outerShdw blurRad="50800" dist="50800" dir="5400000" algn="ctr" rotWithShape="0">
                    <a:srgbClr val="00A3E0">
                      <a:alpha val="0"/>
                    </a:srgbClr>
                  </a:outerShdw>
                </a:effectLst>
              </a:defRPr>
            </a:lvl1pPr>
          </a:lstStyle>
          <a:p>
            <a:pPr>
              <a:defRPr/>
            </a:pPr>
            <a:fld id="{10C0A16D-4E84-1B47-B08D-9FBCD0A28C8C}" type="slidenum">
              <a:rPr lang="en-US" smtClean="0"/>
              <a:pPr>
                <a:defRPr/>
              </a:pPr>
              <a:t>‹#›</a:t>
            </a:fld>
            <a:endParaRPr lang="en-US"/>
          </a:p>
        </p:txBody>
      </p:sp>
      <p:pic>
        <p:nvPicPr>
          <p:cNvPr id="5" name="Picture 4" descr="A logo with a black background&#10;&#10;AI-generated content may be incorrect.">
            <a:extLst>
              <a:ext uri="{FF2B5EF4-FFF2-40B4-BE49-F238E27FC236}">
                <a16:creationId xmlns:a16="http://schemas.microsoft.com/office/drawing/2014/main" id="{BB8D24BD-E27C-8C61-3044-395D6D88BE2F}"/>
              </a:ext>
            </a:extLst>
          </p:cNvPr>
          <p:cNvPicPr>
            <a:picLocks noChangeAspect="1"/>
          </p:cNvPicPr>
          <p:nvPr userDrawn="1"/>
        </p:nvPicPr>
        <p:blipFill>
          <a:blip r:embed="rId2">
            <a:extLst>
              <a:ext uri="{28A0092B-C50C-407E-A947-70E740481C1C}">
                <a14:useLocalDpi xmlns:a14="http://schemas.microsoft.com/office/drawing/2010/main" val="0"/>
              </a:ext>
            </a:extLst>
          </a:blip>
          <a:srcRect l="8914" t="19093" r="27112" b="31550"/>
          <a:stretch/>
        </p:blipFill>
        <p:spPr>
          <a:xfrm>
            <a:off x="205084" y="6121866"/>
            <a:ext cx="1673503" cy="633851"/>
          </a:xfrm>
          <a:prstGeom prst="rect">
            <a:avLst/>
          </a:prstGeom>
        </p:spPr>
      </p:pic>
    </p:spTree>
    <p:extLst>
      <p:ext uri="{BB962C8B-B14F-4D97-AF65-F5344CB8AC3E}">
        <p14:creationId xmlns:p14="http://schemas.microsoft.com/office/powerpoint/2010/main" val="10328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03F318-E62F-E347-A0F3-D8159781F29D}" type="slidenum">
              <a:rPr lang="en-US"/>
              <a:pPr>
                <a:defRPr/>
              </a:pPr>
              <a:t>‹#›</a:t>
            </a:fld>
            <a:endParaRPr lang="en-US"/>
          </a:p>
        </p:txBody>
      </p:sp>
      <p:cxnSp>
        <p:nvCxnSpPr>
          <p:cNvPr id="3" name="Straight Connector 2">
            <a:extLst>
              <a:ext uri="{FF2B5EF4-FFF2-40B4-BE49-F238E27FC236}">
                <a16:creationId xmlns:a16="http://schemas.microsoft.com/office/drawing/2014/main" id="{2800B43B-19CE-45CD-946B-43FF4DEB87EF}"/>
              </a:ext>
            </a:extLst>
          </p:cNvPr>
          <p:cNvCxnSpPr/>
          <p:nvPr userDrawn="1"/>
        </p:nvCxnSpPr>
        <p:spPr>
          <a:xfrm>
            <a:off x="453284" y="220534"/>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66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573980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72443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mall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34707" y="1258101"/>
            <a:ext cx="6000749" cy="867930"/>
          </a:xfrm>
          <a:prstGeom prst="rect">
            <a:avLst/>
          </a:prstGeom>
        </p:spPr>
        <p:txBody>
          <a:bodyPr wrap="square">
            <a:spAutoFit/>
          </a:bodyPr>
          <a:lstStyle>
            <a:lvl1pPr>
              <a:defRPr sz="2800"/>
            </a:lvl1pPr>
          </a:lstStyle>
          <a:p>
            <a:pPr lvl="0"/>
            <a:r>
              <a:rPr lang="en-US" dirty="0"/>
              <a:t>Click to add title to this example slide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34696" y="2245958"/>
            <a:ext cx="6000749" cy="3820167"/>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cxnSp>
        <p:nvCxnSpPr>
          <p:cNvPr id="2" name="Straight Connector 1">
            <a:extLst>
              <a:ext uri="{FF2B5EF4-FFF2-40B4-BE49-F238E27FC236}">
                <a16:creationId xmlns:a16="http://schemas.microsoft.com/office/drawing/2014/main" id="{8456A32A-0701-DA57-73A9-8E232DC7D816}"/>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B6F35BE5-F775-1083-2D03-B481187FF77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474293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545939" y="3173458"/>
            <a:ext cx="9144000" cy="67217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45939" y="3937703"/>
            <a:ext cx="9144000" cy="1655762"/>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chemeClr val="lt1"/>
              </a:buClr>
              <a:buSzPts val="2400"/>
              <a:buNone/>
              <a:defRPr sz="2400" i="1">
                <a:solidFill>
                  <a:schemeClr val="lt1"/>
                </a:solidFill>
                <a:latin typeface="Georgia"/>
                <a:ea typeface="Georgia"/>
                <a:cs typeface="Georgia"/>
                <a:sym typeface="Georgia"/>
              </a:defRPr>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63019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6998-109B-486F-991C-D27C39F94C0A}"/>
              </a:ext>
            </a:extLst>
          </p:cNvPr>
          <p:cNvSpPr>
            <a:spLocks noGrp="1"/>
          </p:cNvSpPr>
          <p:nvPr>
            <p:ph type="title"/>
          </p:nvPr>
        </p:nvSpPr>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AF76EF-F40E-4583-A96E-7E2B6A43F6A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E155F4-C2D3-4758-8041-A4F18CEDC4C8}"/>
              </a:ext>
            </a:extLst>
          </p:cNvPr>
          <p:cNvSpPr>
            <a:spLocks noGrp="1"/>
          </p:cNvSpPr>
          <p:nvPr>
            <p:ph type="dt" sz="half" idx="10"/>
          </p:nvPr>
        </p:nvSpPr>
        <p:spPr/>
        <p:txBody>
          <a:bodyPr/>
          <a:lstStyle/>
          <a:p>
            <a:fld id="{D7177A63-76B5-4B9F-90ED-473A2137D9D7}" type="datetimeFigureOut">
              <a:rPr lang="en-AU" smtClean="0"/>
              <a:t>21/08/2025</a:t>
            </a:fld>
            <a:endParaRPr lang="en-AU"/>
          </a:p>
        </p:txBody>
      </p:sp>
      <p:sp>
        <p:nvSpPr>
          <p:cNvPr id="5" name="Footer Placeholder 4">
            <a:extLst>
              <a:ext uri="{FF2B5EF4-FFF2-40B4-BE49-F238E27FC236}">
                <a16:creationId xmlns:a16="http://schemas.microsoft.com/office/drawing/2014/main" id="{460011AE-063F-4981-90E3-40EDB33005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4DC4C0-D3F1-4D92-839A-A13F8E223B26}"/>
              </a:ext>
            </a:extLst>
          </p:cNvPr>
          <p:cNvSpPr>
            <a:spLocks noGrp="1"/>
          </p:cNvSpPr>
          <p:nvPr>
            <p:ph type="sldNum" sz="quarter" idx="12"/>
          </p:nvPr>
        </p:nvSpPr>
        <p:spPr/>
        <p:txBody>
          <a:bodyPr/>
          <a:lstStyle/>
          <a:p>
            <a:fld id="{933A28FA-5484-4C56-ACFB-0778094555FF}" type="slidenum">
              <a:rPr lang="en-AU" smtClean="0"/>
              <a:t>‹#›</a:t>
            </a:fld>
            <a:endParaRPr lang="en-AU"/>
          </a:p>
        </p:txBody>
      </p:sp>
    </p:spTree>
    <p:extLst>
      <p:ext uri="{BB962C8B-B14F-4D97-AF65-F5344CB8AC3E}">
        <p14:creationId xmlns:p14="http://schemas.microsoft.com/office/powerpoint/2010/main" val="17290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2682A28F-CE95-4576-AE9C-6850C3E876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6150" y="5714598"/>
            <a:ext cx="767300" cy="846161"/>
          </a:xfrm>
          <a:prstGeom prst="rect">
            <a:avLst/>
          </a:prstGeom>
        </p:spPr>
      </p:pic>
    </p:spTree>
    <p:extLst>
      <p:ext uri="{BB962C8B-B14F-4D97-AF65-F5344CB8AC3E}">
        <p14:creationId xmlns:p14="http://schemas.microsoft.com/office/powerpoint/2010/main" val="1138226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B705-224A-4B71-8F64-57CAC7913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B5532-94D1-415E-8E59-E9E6B2068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DF707-C247-4DBC-A7FF-88875A604C4D}"/>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5" name="Footer Placeholder 4">
            <a:extLst>
              <a:ext uri="{FF2B5EF4-FFF2-40B4-BE49-F238E27FC236}">
                <a16:creationId xmlns:a16="http://schemas.microsoft.com/office/drawing/2014/main" id="{0936C304-E623-44AA-AD5E-7094D38A4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655EC-2FBB-4F80-BBB7-3A1CEE338AA6}"/>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414558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9678-181C-446C-924B-35A32857A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2AB780-521C-46BF-B749-587B11943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F46117-BF68-4093-A589-AFD869BA93C2}"/>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5" name="Footer Placeholder 4">
            <a:extLst>
              <a:ext uri="{FF2B5EF4-FFF2-40B4-BE49-F238E27FC236}">
                <a16:creationId xmlns:a16="http://schemas.microsoft.com/office/drawing/2014/main" id="{496D978C-76D6-464E-859B-1BE6EDAC5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4D2AA-9CB5-4595-A02B-FA85F1023EC7}"/>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3716175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70EA-B048-4A57-BE69-15C76652F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B7B0B-5C67-4536-85E5-282C19E62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F65484-67BB-403A-86D5-D217AD8DA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FC496-E92D-4776-AEB6-EA17C04716EE}"/>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6" name="Footer Placeholder 5">
            <a:extLst>
              <a:ext uri="{FF2B5EF4-FFF2-40B4-BE49-F238E27FC236}">
                <a16:creationId xmlns:a16="http://schemas.microsoft.com/office/drawing/2014/main" id="{FDFEEA2A-B210-46BD-8340-673BD0966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4FCE2-C378-46F1-81FF-0EFB8A1FDB00}"/>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333939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a:p>
        </p:txBody>
      </p:sp>
    </p:spTree>
    <p:extLst>
      <p:ext uri="{BB962C8B-B14F-4D97-AF65-F5344CB8AC3E}">
        <p14:creationId xmlns:p14="http://schemas.microsoft.com/office/powerpoint/2010/main" val="352668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BE94-CEB0-4C18-A033-4F30E6ABE0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4AE45-C47E-431D-BD6B-3344F941F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BB8554-F48C-4688-BCDF-A57EDD1D8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7046DA-C55F-4CE7-8E09-6EAAAEE42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E329E-1E89-4C60-B89E-B84B7F4592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5DBB1B-8C2C-4A2E-9718-114A6630B6D4}"/>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8" name="Footer Placeholder 7">
            <a:extLst>
              <a:ext uri="{FF2B5EF4-FFF2-40B4-BE49-F238E27FC236}">
                <a16:creationId xmlns:a16="http://schemas.microsoft.com/office/drawing/2014/main" id="{95AA968B-B5F7-4EAC-A562-068BE540D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DB58F6-4805-43AA-8C9F-9DBD38427A4C}"/>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113834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DB3D-6D1D-4F15-A2D3-C7968758D5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C8C6C7-D758-4B29-9BBA-160A36382354}"/>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4" name="Footer Placeholder 3">
            <a:extLst>
              <a:ext uri="{FF2B5EF4-FFF2-40B4-BE49-F238E27FC236}">
                <a16:creationId xmlns:a16="http://schemas.microsoft.com/office/drawing/2014/main" id="{377A4780-2605-4DE7-AFFE-543729CBE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71AB26-42A9-4B0E-8E33-7E22B6DBD314}"/>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2847218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0F052-86B0-441D-954B-536594169898}"/>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3" name="Footer Placeholder 2">
            <a:extLst>
              <a:ext uri="{FF2B5EF4-FFF2-40B4-BE49-F238E27FC236}">
                <a16:creationId xmlns:a16="http://schemas.microsoft.com/office/drawing/2014/main" id="{D7BE0FFE-D542-4B80-8ACB-025DC0BA0A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E80AAF-185D-467A-950E-65777518527C}"/>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2931824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44A8-B4EB-4F3C-871F-0F16981E7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2F398E-D0EC-4444-B86E-DA4140B74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858283-BD1B-4CF7-BE0F-8AEA15177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1D252-F0BC-43CA-8D32-A4E7FC8FBDC5}"/>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6" name="Footer Placeholder 5">
            <a:extLst>
              <a:ext uri="{FF2B5EF4-FFF2-40B4-BE49-F238E27FC236}">
                <a16:creationId xmlns:a16="http://schemas.microsoft.com/office/drawing/2014/main" id="{76636E31-7CAB-413F-9F80-4688D7F47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522AB-F940-41C8-900D-D3388B68AF4D}"/>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905391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43A1-E40A-4881-9BA9-600CA5DC3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5CF593-6E71-40B8-8943-ACEED541C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60E0E0-A7D7-468F-AC67-EF907917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6CE9F-73E2-4844-9538-A0E4904D8AC3}"/>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6" name="Footer Placeholder 5">
            <a:extLst>
              <a:ext uri="{FF2B5EF4-FFF2-40B4-BE49-F238E27FC236}">
                <a16:creationId xmlns:a16="http://schemas.microsoft.com/office/drawing/2014/main" id="{D2F640C0-BE2A-424C-BE6E-B5D297AAA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6789-ACFE-40BE-B7ED-05EBB753089C}"/>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1046252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888E-700D-4937-8540-86D84CB8DF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F1D2B-FBC0-496A-A6D3-65E42EA937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E8667-4AFF-4A2C-9C90-E53B9BEFF689}"/>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5" name="Footer Placeholder 4">
            <a:extLst>
              <a:ext uri="{FF2B5EF4-FFF2-40B4-BE49-F238E27FC236}">
                <a16:creationId xmlns:a16="http://schemas.microsoft.com/office/drawing/2014/main" id="{C45B9B17-E4FE-401E-B0F4-EF15369F1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B9972-D9B7-440C-AF61-26331FE62EA8}"/>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1657311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DC31E-36FA-462C-A204-C2AB62A2B9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F8D995-FFF1-4572-96C6-6FDE6DCC9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A7B0C-50ED-44AC-A2ED-69C640EF1ADD}"/>
              </a:ext>
            </a:extLst>
          </p:cNvPr>
          <p:cNvSpPr>
            <a:spLocks noGrp="1"/>
          </p:cNvSpPr>
          <p:nvPr>
            <p:ph type="dt" sz="half" idx="10"/>
          </p:nvPr>
        </p:nvSpPr>
        <p:spPr/>
        <p:txBody>
          <a:bodyPr/>
          <a:lstStyle/>
          <a:p>
            <a:fld id="{95E26A0F-501D-449E-AEB4-FBC895EC944B}" type="datetimeFigureOut">
              <a:rPr lang="en-US" smtClean="0"/>
              <a:t>8/21/2025</a:t>
            </a:fld>
            <a:endParaRPr lang="en-US"/>
          </a:p>
        </p:txBody>
      </p:sp>
      <p:sp>
        <p:nvSpPr>
          <p:cNvPr id="5" name="Footer Placeholder 4">
            <a:extLst>
              <a:ext uri="{FF2B5EF4-FFF2-40B4-BE49-F238E27FC236}">
                <a16:creationId xmlns:a16="http://schemas.microsoft.com/office/drawing/2014/main" id="{900DC139-F4B4-4FD6-BF81-43409F04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F7ACC-8C1D-4F3C-A093-987AE719FFDC}"/>
              </a:ext>
            </a:extLst>
          </p:cNvPr>
          <p:cNvSpPr>
            <a:spLocks noGrp="1"/>
          </p:cNvSpPr>
          <p:nvPr>
            <p:ph type="sldNum" sz="quarter" idx="12"/>
          </p:nvPr>
        </p:nvSpPr>
        <p:spPr/>
        <p:txBody>
          <a:bodyPr/>
          <a:lstStyle/>
          <a:p>
            <a:fld id="{7C16F661-481D-4B81-A33D-F20E565A8649}" type="slidenum">
              <a:rPr lang="en-US" smtClean="0"/>
              <a:t>‹#›</a:t>
            </a:fld>
            <a:endParaRPr lang="en-US"/>
          </a:p>
        </p:txBody>
      </p:sp>
    </p:spTree>
    <p:extLst>
      <p:ext uri="{BB962C8B-B14F-4D97-AF65-F5344CB8AC3E}">
        <p14:creationId xmlns:p14="http://schemas.microsoft.com/office/powerpoint/2010/main" val="600659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181107"/>
            <a:ext cx="5036820" cy="807721"/>
          </a:xfrm>
        </p:spPr>
        <p:txBody>
          <a:bodyPr/>
          <a:lstStyle/>
          <a:p>
            <a:r>
              <a:rPr lang="en-US" dirty="0"/>
              <a:t>Click to edit Master title style</a:t>
            </a:r>
          </a:p>
        </p:txBody>
      </p:sp>
      <p:sp>
        <p:nvSpPr>
          <p:cNvPr id="5" name="Footer Placeholder 4"/>
          <p:cNvSpPr>
            <a:spLocks noGrp="1"/>
          </p:cNvSpPr>
          <p:nvPr>
            <p:ph type="ftr" sz="quarter" idx="11"/>
          </p:nvPr>
        </p:nvSpPr>
        <p:spPr>
          <a:xfrm>
            <a:off x="838200" y="6356357"/>
            <a:ext cx="248412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0" y="6356357"/>
            <a:ext cx="711200" cy="365125"/>
          </a:xfrm>
          <a:prstGeom prst="rect">
            <a:avLst/>
          </a:prstGeom>
        </p:spPr>
        <p:txBody>
          <a:bodyPr/>
          <a:lstStyle/>
          <a:p>
            <a:fld id="{05F9E8EB-0DDF-4D7C-A745-6B028D7CD0B1}" type="slidenum">
              <a:rPr lang="en-US" smtClean="0">
                <a:solidFill>
                  <a:prstClr val="white"/>
                </a:solidFill>
              </a:rPr>
              <a:pPr/>
              <a:t>‹#›</a:t>
            </a:fld>
            <a:endParaRPr lang="en-US">
              <a:solidFill>
                <a:prstClr val="white"/>
              </a:solidFill>
            </a:endParaRPr>
          </a:p>
        </p:txBody>
      </p:sp>
      <p:sp>
        <p:nvSpPr>
          <p:cNvPr id="10" name="Text Placeholder 9"/>
          <p:cNvSpPr>
            <a:spLocks noGrp="1"/>
          </p:cNvSpPr>
          <p:nvPr>
            <p:ph type="body" sz="quarter" idx="14"/>
          </p:nvPr>
        </p:nvSpPr>
        <p:spPr>
          <a:xfrm>
            <a:off x="838201" y="2155826"/>
            <a:ext cx="5036820" cy="3917315"/>
          </a:xfrm>
        </p:spPr>
        <p:txBody>
          <a:bodyPr>
            <a:normAutofit/>
          </a:bodyPr>
          <a:lstStyle>
            <a:lvl1pPr marL="0" indent="0" algn="l" rtl="0">
              <a:buFontTx/>
              <a:buNone/>
              <a:defRPr sz="1350" baseline="0"/>
            </a:lvl1pPr>
            <a:lvl2pPr marL="342883" indent="0" algn="l" rtl="0">
              <a:buFontTx/>
              <a:buNone/>
              <a:defRPr sz="1800"/>
            </a:lvl2pPr>
            <a:lvl3pPr marL="685765" indent="0" algn="l" rtl="0">
              <a:buFontTx/>
              <a:buNone/>
              <a:defRPr sz="1800"/>
            </a:lvl3pPr>
            <a:lvl4pPr marL="1028648" indent="0" algn="l" rtl="0">
              <a:buFontTx/>
              <a:buNone/>
              <a:defRPr sz="1800"/>
            </a:lvl4pPr>
            <a:lvl5pPr marL="1371532" indent="0" algn="l" rtl="0">
              <a:buFontTx/>
              <a:buNone/>
              <a:defRPr sz="1800"/>
            </a:lvl5pPr>
          </a:lstStyle>
          <a:p>
            <a:pPr lvl="0"/>
            <a:r>
              <a:rPr lang="en-US" dirty="0"/>
              <a:t>Click to edit Master text styles</a:t>
            </a:r>
          </a:p>
        </p:txBody>
      </p:sp>
      <p:sp>
        <p:nvSpPr>
          <p:cNvPr id="12" name="Chart Placeholder 11"/>
          <p:cNvSpPr>
            <a:spLocks noGrp="1"/>
          </p:cNvSpPr>
          <p:nvPr>
            <p:ph type="chart" sz="quarter" idx="15" hasCustomPrompt="1"/>
          </p:nvPr>
        </p:nvSpPr>
        <p:spPr>
          <a:xfrm>
            <a:off x="6327140" y="1181105"/>
            <a:ext cx="5034280" cy="4892034"/>
          </a:xfrm>
        </p:spPr>
        <p:txBody>
          <a:bodyPr/>
          <a:lstStyle>
            <a:lvl1pPr marL="0" indent="0" algn="ctr">
              <a:buNone/>
              <a:defRPr/>
            </a:lvl1pPr>
          </a:lstStyle>
          <a:p>
            <a:r>
              <a:rPr lang="en-US" dirty="0"/>
              <a:t>Chart</a:t>
            </a:r>
          </a:p>
        </p:txBody>
      </p:sp>
    </p:spTree>
    <p:extLst>
      <p:ext uri="{BB962C8B-B14F-4D97-AF65-F5344CB8AC3E}">
        <p14:creationId xmlns:p14="http://schemas.microsoft.com/office/powerpoint/2010/main" val="673544102"/>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1080131"/>
            <a:ext cx="10645143" cy="601032"/>
          </a:xfrm>
        </p:spPr>
        <p:txBody>
          <a:bodyPr/>
          <a:lstStyle/>
          <a:p>
            <a:r>
              <a:rPr lang="en-US" dirty="0"/>
              <a:t>Click to edit Master title style</a:t>
            </a:r>
          </a:p>
        </p:txBody>
      </p:sp>
      <p:sp>
        <p:nvSpPr>
          <p:cNvPr id="6" name="Content Placeholder 5"/>
          <p:cNvSpPr>
            <a:spLocks noGrp="1"/>
          </p:cNvSpPr>
          <p:nvPr>
            <p:ph sz="quarter" idx="4"/>
          </p:nvPr>
        </p:nvSpPr>
        <p:spPr>
          <a:xfrm>
            <a:off x="6263641" y="1889125"/>
            <a:ext cx="5221291" cy="4300538"/>
          </a:xfrm>
        </p:spPr>
        <p:txBody>
          <a:bodyPr>
            <a:normAutofit/>
          </a:bodyPr>
          <a:lstStyle>
            <a:lvl1pPr marL="0" indent="0">
              <a:buNone/>
              <a:defRPr sz="1350"/>
            </a:lvl1pPr>
          </a:lstStyle>
          <a:p>
            <a:pPr lvl="0"/>
            <a:r>
              <a:rPr lang="en-US" dirty="0"/>
              <a:t>Click to edit Master text styles</a:t>
            </a:r>
          </a:p>
        </p:txBody>
      </p:sp>
      <p:sp>
        <p:nvSpPr>
          <p:cNvPr id="8" name="Footer Placeholder 7"/>
          <p:cNvSpPr>
            <a:spLocks noGrp="1"/>
          </p:cNvSpPr>
          <p:nvPr>
            <p:ph type="ftr" sz="quarter" idx="11"/>
          </p:nvPr>
        </p:nvSpPr>
        <p:spPr>
          <a:xfrm>
            <a:off x="838200" y="6356357"/>
            <a:ext cx="248412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a:xfrm>
            <a:off x="0" y="6356357"/>
            <a:ext cx="711200" cy="365125"/>
          </a:xfrm>
          <a:prstGeom prst="rect">
            <a:avLst/>
          </a:prstGeom>
        </p:spPr>
        <p:txBody>
          <a:bodyPr/>
          <a:lstStyle/>
          <a:p>
            <a:fld id="{05F9E8EB-0DDF-4D7C-A745-6B028D7CD0B1}" type="slidenum">
              <a:rPr lang="en-US" smtClean="0">
                <a:solidFill>
                  <a:prstClr val="white"/>
                </a:solidFill>
              </a:rPr>
              <a:pPr/>
              <a:t>‹#›</a:t>
            </a:fld>
            <a:endParaRPr lang="en-US">
              <a:solidFill>
                <a:prstClr val="white"/>
              </a:solidFill>
            </a:endParaRPr>
          </a:p>
        </p:txBody>
      </p:sp>
      <p:sp>
        <p:nvSpPr>
          <p:cNvPr id="11" name="Picture Placeholder 10"/>
          <p:cNvSpPr>
            <a:spLocks noGrp="1"/>
          </p:cNvSpPr>
          <p:nvPr>
            <p:ph type="pic" sz="quarter" idx="13"/>
          </p:nvPr>
        </p:nvSpPr>
        <p:spPr>
          <a:xfrm>
            <a:off x="838201" y="1889125"/>
            <a:ext cx="5082540" cy="4300538"/>
          </a:xfrm>
        </p:spPr>
        <p:txBody>
          <a:bodyPr/>
          <a:lstStyle/>
          <a:p>
            <a:endParaRPr lang="en-US"/>
          </a:p>
        </p:txBody>
      </p:sp>
    </p:spTree>
    <p:extLst>
      <p:ext uri="{BB962C8B-B14F-4D97-AF65-F5344CB8AC3E}">
        <p14:creationId xmlns:p14="http://schemas.microsoft.com/office/powerpoint/2010/main" val="2922947641"/>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37267"/>
            <a:ext cx="8884920" cy="807721"/>
          </a:xfrm>
        </p:spPr>
        <p:txBody>
          <a:bodyPr/>
          <a:lstStyle/>
          <a:p>
            <a:r>
              <a:rPr lang="en-US"/>
              <a:t>Click to edit Master title style</a:t>
            </a:r>
          </a:p>
        </p:txBody>
      </p:sp>
      <p:sp>
        <p:nvSpPr>
          <p:cNvPr id="4" name="Footer Placeholder 3"/>
          <p:cNvSpPr>
            <a:spLocks noGrp="1"/>
          </p:cNvSpPr>
          <p:nvPr>
            <p:ph type="ftr" sz="quarter" idx="11"/>
          </p:nvPr>
        </p:nvSpPr>
        <p:spPr>
          <a:xfrm>
            <a:off x="838200" y="6356357"/>
            <a:ext cx="248412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0" y="6364617"/>
            <a:ext cx="711200" cy="365125"/>
          </a:xfrm>
          <a:prstGeom prst="rect">
            <a:avLst/>
          </a:prstGeom>
        </p:spPr>
        <p:txBody>
          <a:bodyPr/>
          <a:lstStyle/>
          <a:p>
            <a:fld id="{05F9E8EB-0DDF-4D7C-A745-6B028D7CD0B1}" type="slidenum">
              <a:rPr lang="en-US" smtClean="0">
                <a:solidFill>
                  <a:prstClr val="white"/>
                </a:solidFill>
              </a:rPr>
              <a:pPr/>
              <a:t>‹#›</a:t>
            </a:fld>
            <a:endParaRPr lang="en-US">
              <a:solidFill>
                <a:prstClr val="white"/>
              </a:solidFill>
            </a:endParaRPr>
          </a:p>
        </p:txBody>
      </p:sp>
      <p:sp>
        <p:nvSpPr>
          <p:cNvPr id="6" name="Text Placeholder 9"/>
          <p:cNvSpPr>
            <a:spLocks noGrp="1"/>
          </p:cNvSpPr>
          <p:nvPr>
            <p:ph type="body" sz="quarter" idx="14"/>
          </p:nvPr>
        </p:nvSpPr>
        <p:spPr>
          <a:xfrm>
            <a:off x="838200" y="2155826"/>
            <a:ext cx="8884920" cy="3917315"/>
          </a:xfrm>
        </p:spPr>
        <p:txBody>
          <a:bodyPr>
            <a:normAutofit/>
          </a:bodyPr>
          <a:lstStyle>
            <a:lvl1pPr marL="0" indent="0" algn="l" rtl="0">
              <a:buFontTx/>
              <a:buNone/>
              <a:defRPr sz="1350" baseline="0"/>
            </a:lvl1pPr>
            <a:lvl2pPr marL="342883" indent="0" algn="l" rtl="0">
              <a:buFontTx/>
              <a:buNone/>
              <a:defRPr sz="1800"/>
            </a:lvl2pPr>
            <a:lvl3pPr marL="685765" indent="0" algn="l" rtl="0">
              <a:buFontTx/>
              <a:buNone/>
              <a:defRPr sz="1800"/>
            </a:lvl3pPr>
            <a:lvl4pPr marL="1028648" indent="0" algn="l" rtl="0">
              <a:buFontTx/>
              <a:buNone/>
              <a:defRPr sz="1800"/>
            </a:lvl4pPr>
            <a:lvl5pPr marL="1371532" indent="0" algn="l" rtl="0">
              <a:buFontTx/>
              <a:buNone/>
              <a:defRPr sz="1800"/>
            </a:lvl5pPr>
          </a:lstStyle>
          <a:p>
            <a:pPr lvl="0"/>
            <a:r>
              <a:rPr lang="en-US" dirty="0"/>
              <a:t>Click to edit Master text styles</a:t>
            </a:r>
          </a:p>
        </p:txBody>
      </p:sp>
    </p:spTree>
    <p:extLst>
      <p:ext uri="{BB962C8B-B14F-4D97-AF65-F5344CB8AC3E}">
        <p14:creationId xmlns:p14="http://schemas.microsoft.com/office/powerpoint/2010/main" val="352983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C51C562-FDD7-2A47-AE71-348E4411C925}" type="slidenum">
              <a:rPr lang="en-US"/>
              <a:pPr>
                <a:defRPr/>
              </a:pPr>
              <a:t>‹#›</a:t>
            </a:fld>
            <a:endParaRPr lang="en-US"/>
          </a:p>
        </p:txBody>
      </p:sp>
    </p:spTree>
    <p:extLst>
      <p:ext uri="{BB962C8B-B14F-4D97-AF65-F5344CB8AC3E}">
        <p14:creationId xmlns:p14="http://schemas.microsoft.com/office/powerpoint/2010/main" val="3529101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080"/>
            <a:ext cx="3932237" cy="94488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1276993"/>
            <a:ext cx="617220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6" name="Footer Placeholder 5"/>
          <p:cNvSpPr>
            <a:spLocks noGrp="1"/>
          </p:cNvSpPr>
          <p:nvPr>
            <p:ph type="ftr" sz="quarter" idx="11"/>
          </p:nvPr>
        </p:nvSpPr>
        <p:spPr>
          <a:xfrm>
            <a:off x="838200" y="6356357"/>
            <a:ext cx="248412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0" y="6356357"/>
            <a:ext cx="711200" cy="365125"/>
          </a:xfrm>
          <a:prstGeom prst="rect">
            <a:avLst/>
          </a:prstGeom>
        </p:spPr>
        <p:txBody>
          <a:bodyPr/>
          <a:lstStyle/>
          <a:p>
            <a:fld id="{05F9E8EB-0DDF-4D7C-A745-6B028D7CD0B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54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1080131"/>
            <a:ext cx="10645143" cy="601032"/>
          </a:xfrm>
        </p:spPr>
        <p:txBody>
          <a:bodyPr/>
          <a:lstStyle/>
          <a:p>
            <a:r>
              <a:rPr lang="en-US" dirty="0"/>
              <a:t>Click to edit Master title style</a:t>
            </a:r>
          </a:p>
        </p:txBody>
      </p:sp>
      <p:sp>
        <p:nvSpPr>
          <p:cNvPr id="6" name="Content Placeholder 5"/>
          <p:cNvSpPr>
            <a:spLocks noGrp="1"/>
          </p:cNvSpPr>
          <p:nvPr>
            <p:ph sz="quarter" idx="4"/>
          </p:nvPr>
        </p:nvSpPr>
        <p:spPr>
          <a:xfrm>
            <a:off x="6263641" y="1889125"/>
            <a:ext cx="5221291" cy="4300538"/>
          </a:xfrm>
        </p:spPr>
        <p:txBody>
          <a:bodyPr>
            <a:normAutofit/>
          </a:bodyPr>
          <a:lstStyle>
            <a:lvl1pPr marL="0" indent="0">
              <a:buNone/>
              <a:defRPr sz="1350"/>
            </a:lvl1pPr>
          </a:lstStyle>
          <a:p>
            <a:pPr lvl="0"/>
            <a:r>
              <a:rPr lang="en-US" dirty="0"/>
              <a:t>Click to edit Master text styles</a:t>
            </a:r>
          </a:p>
        </p:txBody>
      </p:sp>
      <p:sp>
        <p:nvSpPr>
          <p:cNvPr id="8" name="Footer Placeholder 7"/>
          <p:cNvSpPr>
            <a:spLocks noGrp="1"/>
          </p:cNvSpPr>
          <p:nvPr>
            <p:ph type="ftr" sz="quarter" idx="11"/>
          </p:nvPr>
        </p:nvSpPr>
        <p:spPr>
          <a:xfrm>
            <a:off x="838200" y="6356357"/>
            <a:ext cx="248412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0" y="6356357"/>
            <a:ext cx="711200" cy="365125"/>
          </a:xfrm>
          <a:prstGeom prst="rect">
            <a:avLst/>
          </a:prstGeom>
        </p:spPr>
        <p:txBody>
          <a:bodyPr/>
          <a:lstStyle/>
          <a:p>
            <a:fld id="{05F9E8EB-0DDF-4D7C-A745-6B028D7CD0B1}" type="slidenum">
              <a:rPr lang="en-US" smtClean="0">
                <a:solidFill>
                  <a:prstClr val="black">
                    <a:tint val="75000"/>
                  </a:prstClr>
                </a:solidFill>
              </a:rPr>
              <a:pPr/>
              <a:t>‹#›</a:t>
            </a:fld>
            <a:endParaRPr lang="en-US">
              <a:solidFill>
                <a:prstClr val="black">
                  <a:tint val="75000"/>
                </a:prstClr>
              </a:solidFill>
            </a:endParaRPr>
          </a:p>
        </p:txBody>
      </p:sp>
      <p:sp>
        <p:nvSpPr>
          <p:cNvPr id="11" name="Picture Placeholder 10"/>
          <p:cNvSpPr>
            <a:spLocks noGrp="1"/>
          </p:cNvSpPr>
          <p:nvPr>
            <p:ph type="pic" sz="quarter" idx="13"/>
          </p:nvPr>
        </p:nvSpPr>
        <p:spPr>
          <a:xfrm>
            <a:off x="838201" y="1889125"/>
            <a:ext cx="5082540" cy="4300538"/>
          </a:xfrm>
        </p:spPr>
        <p:txBody>
          <a:bodyPr/>
          <a:lstStyle/>
          <a:p>
            <a:endParaRPr lang="en-US"/>
          </a:p>
        </p:txBody>
      </p:sp>
    </p:spTree>
    <p:extLst>
      <p:ext uri="{BB962C8B-B14F-4D97-AF65-F5344CB8AC3E}">
        <p14:creationId xmlns:p14="http://schemas.microsoft.com/office/powerpoint/2010/main" val="1130554807"/>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37267"/>
            <a:ext cx="8884920" cy="807721"/>
          </a:xfrm>
        </p:spPr>
        <p:txBody>
          <a:bodyPr/>
          <a:lstStyle/>
          <a:p>
            <a:r>
              <a:rPr lang="en-US"/>
              <a:t>Click to edit Master title style</a:t>
            </a:r>
          </a:p>
        </p:txBody>
      </p:sp>
      <p:sp>
        <p:nvSpPr>
          <p:cNvPr id="4" name="Footer Placeholder 3"/>
          <p:cNvSpPr>
            <a:spLocks noGrp="1"/>
          </p:cNvSpPr>
          <p:nvPr>
            <p:ph type="ftr" sz="quarter" idx="11"/>
          </p:nvPr>
        </p:nvSpPr>
        <p:spPr>
          <a:xfrm>
            <a:off x="838200" y="6356357"/>
            <a:ext cx="248412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0" y="6364617"/>
            <a:ext cx="711200" cy="365125"/>
          </a:xfrm>
          <a:prstGeom prst="rect">
            <a:avLst/>
          </a:prstGeom>
        </p:spPr>
        <p:txBody>
          <a:bodyPr/>
          <a:lstStyle/>
          <a:p>
            <a:fld id="{05F9E8EB-0DDF-4D7C-A745-6B028D7CD0B1}" type="slidenum">
              <a:rPr lang="en-US" smtClean="0">
                <a:solidFill>
                  <a:prstClr val="black">
                    <a:tint val="75000"/>
                  </a:prstClr>
                </a:solidFill>
              </a:rPr>
              <a:pPr/>
              <a:t>‹#›</a:t>
            </a:fld>
            <a:endParaRPr lang="en-US">
              <a:solidFill>
                <a:prstClr val="black">
                  <a:tint val="75000"/>
                </a:prstClr>
              </a:solidFill>
            </a:endParaRPr>
          </a:p>
        </p:txBody>
      </p:sp>
      <p:sp>
        <p:nvSpPr>
          <p:cNvPr id="6" name="Text Placeholder 9"/>
          <p:cNvSpPr>
            <a:spLocks noGrp="1"/>
          </p:cNvSpPr>
          <p:nvPr>
            <p:ph type="body" sz="quarter" idx="14"/>
          </p:nvPr>
        </p:nvSpPr>
        <p:spPr>
          <a:xfrm>
            <a:off x="838200" y="2155826"/>
            <a:ext cx="8884920" cy="3917315"/>
          </a:xfrm>
        </p:spPr>
        <p:txBody>
          <a:bodyPr>
            <a:normAutofit/>
          </a:bodyPr>
          <a:lstStyle>
            <a:lvl1pPr marL="0" indent="0" algn="l" rtl="0">
              <a:buFontTx/>
              <a:buNone/>
              <a:defRPr sz="1350" baseline="0"/>
            </a:lvl1pPr>
            <a:lvl2pPr marL="342883" indent="0" algn="l" rtl="0">
              <a:buFontTx/>
              <a:buNone/>
              <a:defRPr sz="1800"/>
            </a:lvl2pPr>
            <a:lvl3pPr marL="685765" indent="0" algn="l" rtl="0">
              <a:buFontTx/>
              <a:buNone/>
              <a:defRPr sz="1800"/>
            </a:lvl3pPr>
            <a:lvl4pPr marL="1028648" indent="0" algn="l" rtl="0">
              <a:buFontTx/>
              <a:buNone/>
              <a:defRPr sz="1800"/>
            </a:lvl4pPr>
            <a:lvl5pPr marL="1371532" indent="0" algn="l" rtl="0">
              <a:buFontTx/>
              <a:buNone/>
              <a:defRPr sz="1800"/>
            </a:lvl5pPr>
          </a:lstStyle>
          <a:p>
            <a:pPr lvl="0"/>
            <a:r>
              <a:rPr lang="en-US" dirty="0"/>
              <a:t>Click to edit Master text styles</a:t>
            </a:r>
          </a:p>
        </p:txBody>
      </p:sp>
    </p:spTree>
    <p:extLst>
      <p:ext uri="{BB962C8B-B14F-4D97-AF65-F5344CB8AC3E}">
        <p14:creationId xmlns:p14="http://schemas.microsoft.com/office/powerpoint/2010/main" val="1931030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aragraph">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9264575" y="6341161"/>
            <a:ext cx="2903228" cy="354013"/>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a:solidFill>
                  <a:srgbClr val="A7846D"/>
                </a:solidFill>
              </a:defRPr>
            </a:lvl1pPr>
          </a:lstStyle>
          <a:p>
            <a:pPr lvl="0"/>
            <a:r>
              <a:rPr lang="en-US"/>
              <a:t>Click to edit Master text styles</a:t>
            </a:r>
          </a:p>
          <a:p>
            <a:pPr lvl="1"/>
            <a:r>
              <a:rPr lang="en-US"/>
              <a:t>Second level</a:t>
            </a:r>
          </a:p>
        </p:txBody>
      </p:sp>
      <p:sp>
        <p:nvSpPr>
          <p:cNvPr id="9" name="Text Placeholder 3"/>
          <p:cNvSpPr>
            <a:spLocks noGrp="1"/>
          </p:cNvSpPr>
          <p:nvPr>
            <p:ph type="body" sz="quarter" idx="14"/>
          </p:nvPr>
        </p:nvSpPr>
        <p:spPr>
          <a:xfrm>
            <a:off x="387356" y="1741488"/>
            <a:ext cx="11550649" cy="4244975"/>
          </a:xfrm>
          <a:prstGeom prst="rect">
            <a:avLst/>
          </a:prstGeom>
        </p:spPr>
        <p:txBody>
          <a:bodyPr/>
          <a:lstStyle>
            <a:lvl1pPr marL="257175" indent="-257175">
              <a:buClr>
                <a:srgbClr val="7ECBFF"/>
              </a:buClr>
              <a:buFont typeface="Arial"/>
              <a:buChar char="•"/>
              <a:defRPr sz="1200">
                <a:solidFill>
                  <a:srgbClr val="282828"/>
                </a:solidFill>
              </a:defRPr>
            </a:lvl1pPr>
            <a:lvl2pPr marL="557213" indent="-214313">
              <a:buClr>
                <a:srgbClr val="7ECBFF"/>
              </a:buClr>
              <a:buFont typeface="Courier New"/>
              <a:buChar char="o"/>
              <a:defRPr sz="1200">
                <a:solidFill>
                  <a:srgbClr val="282828"/>
                </a:solidFill>
              </a:defRPr>
            </a:lvl2pPr>
            <a:lvl3pPr marL="857250" indent="-171450">
              <a:buClr>
                <a:srgbClr val="7ECBFF"/>
              </a:buClr>
              <a:buFont typeface="Wingdings" charset="2"/>
              <a:buChar char="q"/>
              <a:defRPr sz="1200">
                <a:solidFill>
                  <a:srgbClr val="282828"/>
                </a:solidFill>
              </a:defRPr>
            </a:lvl3pPr>
            <a:lvl4pPr marL="1200150" indent="-171450">
              <a:buClr>
                <a:srgbClr val="7ECBFF"/>
              </a:buClr>
              <a:buFont typeface="Arial"/>
              <a:buChar char="–"/>
              <a:defRPr sz="1200">
                <a:solidFill>
                  <a:srgbClr val="282828"/>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ctrTitle"/>
          </p:nvPr>
        </p:nvSpPr>
        <p:spPr>
          <a:xfrm>
            <a:off x="104021" y="98423"/>
            <a:ext cx="10363200" cy="672649"/>
          </a:xfrm>
          <a:prstGeom prst="rect">
            <a:avLst/>
          </a:prstGeom>
        </p:spPr>
        <p:txBody>
          <a:bodyPr/>
          <a:lstStyle/>
          <a:p>
            <a:r>
              <a:rPr lang="en-US"/>
              <a:t>Click to edit Master title style</a:t>
            </a:r>
            <a:endParaRPr lang="en-US" dirty="0"/>
          </a:p>
        </p:txBody>
      </p:sp>
      <p:sp>
        <p:nvSpPr>
          <p:cNvPr id="18" name="Text Placeholder 16"/>
          <p:cNvSpPr>
            <a:spLocks noGrp="1"/>
          </p:cNvSpPr>
          <p:nvPr>
            <p:ph type="body" sz="quarter" idx="10"/>
          </p:nvPr>
        </p:nvSpPr>
        <p:spPr>
          <a:xfrm>
            <a:off x="91927" y="680369"/>
            <a:ext cx="6512984" cy="480786"/>
          </a:xfrm>
          <a:prstGeom prst="rect">
            <a:avLst/>
          </a:prstGeom>
        </p:spPr>
        <p:txBody>
          <a:bodyPr/>
          <a:lstStyle>
            <a:lvl1pPr marL="0" indent="0">
              <a:buNone/>
              <a:defRPr sz="1875" b="1" i="0" baseline="0">
                <a:solidFill>
                  <a:srgbClr val="8A3B00"/>
                </a:solidFill>
              </a:defRPr>
            </a:lvl1pPr>
          </a:lstStyle>
          <a:p>
            <a:pPr lvl="0"/>
            <a:r>
              <a:rPr lang="en-US" dirty="0"/>
              <a:t>Click to edit Master text styles</a:t>
            </a:r>
          </a:p>
        </p:txBody>
      </p:sp>
    </p:spTree>
    <p:extLst>
      <p:ext uri="{BB962C8B-B14F-4D97-AF65-F5344CB8AC3E}">
        <p14:creationId xmlns:p14="http://schemas.microsoft.com/office/powerpoint/2010/main" val="2057701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41"/>
            <a:ext cx="10972800" cy="696005"/>
          </a:xfrm>
          <a:prstGeom prst="rect">
            <a:avLst/>
          </a:prstGeom>
        </p:spPr>
        <p:txBody>
          <a:bodyPr vert="horz"/>
          <a:lstStyle>
            <a:lvl1pPr>
              <a:defRPr sz="2100">
                <a:solidFill>
                  <a:schemeClr val="bg1"/>
                </a:solidFill>
                <a:latin typeface="+mj-lt"/>
              </a:defRPr>
            </a:lvl1pPr>
          </a:lstStyle>
          <a:p>
            <a:r>
              <a:rPr lang="en-GB" dirty="0"/>
              <a:t>Click to edit Master title style</a:t>
            </a:r>
            <a:endParaRPr lang="en-US" dirty="0"/>
          </a:p>
        </p:txBody>
      </p:sp>
      <p:sp>
        <p:nvSpPr>
          <p:cNvPr id="8" name="Text Placeholder 8"/>
          <p:cNvSpPr>
            <a:spLocks noGrp="1"/>
          </p:cNvSpPr>
          <p:nvPr>
            <p:ph type="body" sz="quarter" idx="11"/>
          </p:nvPr>
        </p:nvSpPr>
        <p:spPr>
          <a:xfrm>
            <a:off x="592668" y="1342345"/>
            <a:ext cx="11006667" cy="3765550"/>
          </a:xfrm>
          <a:prstGeom prst="rect">
            <a:avLst/>
          </a:prstGeom>
        </p:spPr>
        <p:txBody>
          <a:bodyPr vert="horz"/>
          <a:lstStyle>
            <a:lvl1pPr>
              <a:buFontTx/>
              <a:buNone/>
              <a:defRPr sz="1500">
                <a:solidFill>
                  <a:srgbClr val="FFFFFF"/>
                </a:solidFill>
                <a:latin typeface="+mj-lt"/>
              </a:defRPr>
            </a:lvl1pPr>
            <a:lvl2pPr>
              <a:buFontTx/>
              <a:buNone/>
              <a:defRPr sz="1500">
                <a:solidFill>
                  <a:srgbClr val="FFFFFF"/>
                </a:solidFill>
                <a:latin typeface="+mj-lt"/>
              </a:defRPr>
            </a:lvl2pPr>
            <a:lvl3pPr>
              <a:buFontTx/>
              <a:buNone/>
              <a:defRPr sz="1500">
                <a:solidFill>
                  <a:srgbClr val="FFFFFF"/>
                </a:solidFill>
                <a:latin typeface="+mj-lt"/>
              </a:defRPr>
            </a:lvl3pPr>
            <a:lvl4pPr>
              <a:buFontTx/>
              <a:buNone/>
              <a:defRPr sz="1500">
                <a:solidFill>
                  <a:srgbClr val="FFFFFF"/>
                </a:solidFill>
                <a:latin typeface="+mj-lt"/>
              </a:defRPr>
            </a:lvl4pPr>
            <a:lvl5pPr>
              <a:buFontTx/>
              <a:buNone/>
              <a:defRPr sz="1500">
                <a:solidFill>
                  <a:srgbClr val="FFFFFF"/>
                </a:solidFill>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10"/>
          <p:cNvSpPr>
            <a:spLocks noGrp="1"/>
          </p:cNvSpPr>
          <p:nvPr>
            <p:ph type="body" sz="quarter" idx="12"/>
          </p:nvPr>
        </p:nvSpPr>
        <p:spPr>
          <a:xfrm>
            <a:off x="5818717" y="5898249"/>
            <a:ext cx="5816600" cy="561749"/>
          </a:xfrm>
          <a:prstGeom prst="rect">
            <a:avLst/>
          </a:prstGeom>
        </p:spPr>
        <p:txBody>
          <a:bodyPr vert="horz"/>
          <a:lstStyle>
            <a:lvl1pPr algn="r">
              <a:buClrTx/>
              <a:buFontTx/>
              <a:buNone/>
              <a:defRPr sz="1200" b="1">
                <a:solidFill>
                  <a:schemeClr val="tx1"/>
                </a:solidFill>
                <a:latin typeface="+mj-lt"/>
              </a:defRPr>
            </a:lvl1pPr>
            <a:lvl2pPr algn="r">
              <a:buClrTx/>
              <a:buFontTx/>
              <a:buNone/>
              <a:defRPr sz="1200" b="1">
                <a:solidFill>
                  <a:srgbClr val="FFFFFF"/>
                </a:solidFill>
                <a:latin typeface="+mj-lt"/>
              </a:defRPr>
            </a:lvl2pPr>
            <a:lvl3pPr algn="r">
              <a:buClrTx/>
              <a:buFontTx/>
              <a:buNone/>
              <a:defRPr sz="1200" b="1">
                <a:solidFill>
                  <a:srgbClr val="FFFFFF"/>
                </a:solidFill>
                <a:latin typeface="+mj-lt"/>
              </a:defRPr>
            </a:lvl3pPr>
            <a:lvl4pPr algn="r">
              <a:buClrTx/>
              <a:buFontTx/>
              <a:buNone/>
              <a:defRPr sz="1200" b="1">
                <a:solidFill>
                  <a:srgbClr val="FFFFFF"/>
                </a:solidFill>
                <a:latin typeface="+mj-lt"/>
              </a:defRPr>
            </a:lvl4pPr>
            <a:lvl5pPr algn="r">
              <a:buClrTx/>
              <a:buFontTx/>
              <a:buNone/>
              <a:defRPr sz="1200" b="1">
                <a:solidFill>
                  <a:srgbClr val="FFFFFF"/>
                </a:solidFill>
                <a:latin typeface="+mj-lt"/>
              </a:defRPr>
            </a:lvl5pPr>
          </a:lstStyle>
          <a:p>
            <a:pPr lvl="0"/>
            <a:r>
              <a:rPr lang="en-GB" dirty="0"/>
              <a:t>Click to edit Master text styles</a:t>
            </a:r>
            <a:endParaRPr lang="en-US" dirty="0"/>
          </a:p>
        </p:txBody>
      </p:sp>
    </p:spTree>
    <p:extLst>
      <p:ext uri="{BB962C8B-B14F-4D97-AF65-F5344CB8AC3E}">
        <p14:creationId xmlns:p14="http://schemas.microsoft.com/office/powerpoint/2010/main" val="2341255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6998-109B-486F-991C-D27C39F94C0A}"/>
              </a:ext>
            </a:extLst>
          </p:cNvPr>
          <p:cNvSpPr>
            <a:spLocks noGrp="1"/>
          </p:cNvSpPr>
          <p:nvPr>
            <p:ph type="title"/>
          </p:nvPr>
        </p:nvSpPr>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AF76EF-F40E-4583-A96E-7E2B6A43F6A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E155F4-C2D3-4758-8041-A4F18CEDC4C8}"/>
              </a:ext>
            </a:extLst>
          </p:cNvPr>
          <p:cNvSpPr>
            <a:spLocks noGrp="1"/>
          </p:cNvSpPr>
          <p:nvPr>
            <p:ph type="dt" sz="half" idx="10"/>
          </p:nvPr>
        </p:nvSpPr>
        <p:spPr/>
        <p:txBody>
          <a:bodyPr/>
          <a:lstStyle/>
          <a:p>
            <a:fld id="{D7177A63-76B5-4B9F-90ED-473A2137D9D7}" type="datetimeFigureOut">
              <a:rPr lang="en-AU" smtClean="0"/>
              <a:t>21/08/2025</a:t>
            </a:fld>
            <a:endParaRPr lang="en-AU"/>
          </a:p>
        </p:txBody>
      </p:sp>
      <p:sp>
        <p:nvSpPr>
          <p:cNvPr id="5" name="Footer Placeholder 4">
            <a:extLst>
              <a:ext uri="{FF2B5EF4-FFF2-40B4-BE49-F238E27FC236}">
                <a16:creationId xmlns:a16="http://schemas.microsoft.com/office/drawing/2014/main" id="{460011AE-063F-4981-90E3-40EDB33005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4DC4C0-D3F1-4D92-839A-A13F8E223B26}"/>
              </a:ext>
            </a:extLst>
          </p:cNvPr>
          <p:cNvSpPr>
            <a:spLocks noGrp="1"/>
          </p:cNvSpPr>
          <p:nvPr>
            <p:ph type="sldNum" sz="quarter" idx="12"/>
          </p:nvPr>
        </p:nvSpPr>
        <p:spPr/>
        <p:txBody>
          <a:bodyPr/>
          <a:lstStyle/>
          <a:p>
            <a:fld id="{933A28FA-5484-4C56-ACFB-0778094555FF}" type="slidenum">
              <a:rPr lang="en-AU" smtClean="0"/>
              <a:t>‹#›</a:t>
            </a:fld>
            <a:endParaRPr lang="en-AU"/>
          </a:p>
        </p:txBody>
      </p:sp>
    </p:spTree>
    <p:extLst>
      <p:ext uri="{BB962C8B-B14F-4D97-AF65-F5344CB8AC3E}">
        <p14:creationId xmlns:p14="http://schemas.microsoft.com/office/powerpoint/2010/main" val="506677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162761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prstGeom prst="rect">
            <a:avLst/>
          </a:prstGeom>
          <a:solidFill>
            <a:srgbClr val="F5FAFC"/>
          </a:solidFill>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hasCustomPrompt="1"/>
          </p:nvPr>
        </p:nvSpPr>
        <p:spPr>
          <a:xfrm>
            <a:off x="636173" y="2277900"/>
            <a:ext cx="4275948" cy="3936800"/>
          </a:xfrm>
          <a:prstGeom prst="rect">
            <a:avLst/>
          </a:prstGeom>
        </p:spPr>
        <p:txBody>
          <a:bodyPr/>
          <a:lstStyle>
            <a:lvl1pPr marL="285750" indent="-285750">
              <a:buFont typeface="Arial" panose="020B0604020202020204" pitchFamily="34" charset="0"/>
              <a:buChar char="•"/>
              <a:defRPr sz="1800"/>
            </a:lvl1pPr>
            <a:lvl2pPr marL="4572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36173" y="1270389"/>
            <a:ext cx="4255850" cy="933507"/>
          </a:xfrm>
          <a:prstGeom prst="rect">
            <a:avLst/>
          </a:prstGeom>
        </p:spPr>
        <p:txBody>
          <a:bodyPr anchor="t">
            <a:noAutofit/>
          </a:bodyPr>
          <a:lstStyle>
            <a:lvl1pPr>
              <a:defRPr sz="2800"/>
            </a:lvl1pPr>
          </a:lstStyle>
          <a:p>
            <a:pPr lvl="0"/>
            <a:r>
              <a:rPr lang="en-US" dirty="0"/>
              <a:t>Click to add title to this example slide</a:t>
            </a:r>
          </a:p>
        </p:txBody>
      </p:sp>
      <p:cxnSp>
        <p:nvCxnSpPr>
          <p:cNvPr id="2" name="Straight Connector 1">
            <a:extLst>
              <a:ext uri="{FF2B5EF4-FFF2-40B4-BE49-F238E27FC236}">
                <a16:creationId xmlns:a16="http://schemas.microsoft.com/office/drawing/2014/main" id="{4A349F9F-0082-16DF-5E31-B6E926D57BAF}"/>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AE0EDAE3-6D77-59BD-FF37-E9D753D8BC14}"/>
              </a:ext>
            </a:extLst>
          </p:cNvPr>
          <p:cNvSpPr>
            <a:spLocks noGrp="1"/>
          </p:cNvSpPr>
          <p:nvPr>
            <p:ph type="body" sz="quarter" idx="10"/>
          </p:nvPr>
        </p:nvSpPr>
        <p:spPr>
          <a:xfrm>
            <a:off x="616074" y="313371"/>
            <a:ext cx="427594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786101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um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0"/>
            <a:ext cx="6092751"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2127"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2126"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517155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34707" y="1258101"/>
            <a:ext cx="6000749" cy="867930"/>
          </a:xfrm>
          <a:prstGeom prst="rect">
            <a:avLst/>
          </a:prstGeom>
        </p:spPr>
        <p:txBody>
          <a:bodyPr wrap="square">
            <a:spAutoFit/>
          </a:bodyPr>
          <a:lstStyle>
            <a:lvl1pPr>
              <a:defRPr sz="2800"/>
            </a:lvl1pPr>
          </a:lstStyle>
          <a:p>
            <a:pPr lvl="0"/>
            <a:r>
              <a:rPr lang="en-US" dirty="0"/>
              <a:t>Click to add title to this example slide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34696" y="2245958"/>
            <a:ext cx="6000749" cy="3820167"/>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cxnSp>
        <p:nvCxnSpPr>
          <p:cNvPr id="2" name="Straight Connector 1">
            <a:extLst>
              <a:ext uri="{FF2B5EF4-FFF2-40B4-BE49-F238E27FC236}">
                <a16:creationId xmlns:a16="http://schemas.microsoft.com/office/drawing/2014/main" id="{8456A32A-0701-DA57-73A9-8E232DC7D816}"/>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B6F35BE5-F775-1083-2D03-B481187FF77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1114222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E60EBF61-273A-ED48-9D45-E91FD5A9665D}" type="slidenum">
              <a:rPr lang="en-US"/>
              <a:pPr>
                <a:defRPr/>
              </a:pPr>
              <a:t>‹#›</a:t>
            </a:fld>
            <a:endParaRPr lang="en-US"/>
          </a:p>
        </p:txBody>
      </p:sp>
    </p:spTree>
    <p:extLst>
      <p:ext uri="{BB962C8B-B14F-4D97-AF65-F5344CB8AC3E}">
        <p14:creationId xmlns:p14="http://schemas.microsoft.com/office/powerpoint/2010/main" val="3480697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ox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97164"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381111"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381111"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97163"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2" name="Rectangle 1">
            <a:extLst>
              <a:ext uri="{FF2B5EF4-FFF2-40B4-BE49-F238E27FC236}">
                <a16:creationId xmlns:a16="http://schemas.microsoft.com/office/drawing/2014/main" id="{316AFA94-F296-313F-FBDB-6DFA3B536DBA}"/>
              </a:ext>
            </a:extLst>
          </p:cNvPr>
          <p:cNvSpPr/>
          <p:nvPr userDrawn="1"/>
        </p:nvSpPr>
        <p:spPr>
          <a:xfrm>
            <a:off x="0" y="0"/>
            <a:ext cx="6095998" cy="6858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150" dirty="0">
              <a:latin typeface="Avenir Nxt2 W1G" panose="020B0503020202020204" pitchFamily="34" charset="0"/>
            </a:endParaRPr>
          </a:p>
        </p:txBody>
      </p:sp>
      <p:sp>
        <p:nvSpPr>
          <p:cNvPr id="4" name="Text Placeholder 3">
            <a:extLst>
              <a:ext uri="{FF2B5EF4-FFF2-40B4-BE49-F238E27FC236}">
                <a16:creationId xmlns:a16="http://schemas.microsoft.com/office/drawing/2014/main" id="{DF611D37-3C69-559D-22A9-790719AA1352}"/>
              </a:ext>
            </a:extLst>
          </p:cNvPr>
          <p:cNvSpPr>
            <a:spLocks noGrp="1"/>
          </p:cNvSpPr>
          <p:nvPr>
            <p:ph type="body" sz="quarter" idx="11" hasCustomPrompt="1"/>
          </p:nvPr>
        </p:nvSpPr>
        <p:spPr>
          <a:xfrm>
            <a:off x="863600" y="2159530"/>
            <a:ext cx="4389438" cy="2179637"/>
          </a:xfrm>
          <a:prstGeom prst="rect">
            <a:avLst/>
          </a:prstGeom>
        </p:spPr>
        <p:txBody>
          <a:bodyPr anchor="ctr"/>
          <a:lstStyle>
            <a:lvl1pPr marL="91440" indent="0">
              <a:buNone/>
              <a:defRPr sz="3200" i="1">
                <a:solidFill>
                  <a:schemeClr val="bg1">
                    <a:lumMod val="75000"/>
                  </a:schemeClr>
                </a:solidFill>
              </a:defRPr>
            </a:lvl1pPr>
          </a:lstStyle>
          <a:p>
            <a:pPr lvl="0"/>
            <a:r>
              <a:rPr lang="en-US" dirty="0"/>
              <a:t>Insert call out text here</a:t>
            </a:r>
            <a:endParaRPr lang="en-150" dirty="0"/>
          </a:p>
        </p:txBody>
      </p:sp>
    </p:spTree>
    <p:extLst>
      <p:ext uri="{BB962C8B-B14F-4D97-AF65-F5344CB8AC3E}">
        <p14:creationId xmlns:p14="http://schemas.microsoft.com/office/powerpoint/2010/main" val="876095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D2EAAE-CF97-5EA0-05A9-D44216E93D57}"/>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7AF9ADD-9F98-137E-64B5-09586345F75E}"/>
              </a:ext>
            </a:extLst>
          </p:cNvPr>
          <p:cNvSpPr>
            <a:spLocks noGrp="1"/>
          </p:cNvSpPr>
          <p:nvPr>
            <p:ph type="title"/>
          </p:nvPr>
        </p:nvSpPr>
        <p:spPr>
          <a:xfrm>
            <a:off x="634707" y="1267337"/>
            <a:ext cx="9061228" cy="480131"/>
          </a:xfrm>
          <a:prstGeom prst="rect">
            <a:avLst/>
          </a:prstGeom>
        </p:spPr>
        <p:txBody>
          <a:bodyPr wrap="square">
            <a:spAutoFit/>
          </a:bodyPr>
          <a:lstStyle>
            <a:lvl1pPr>
              <a:defRPr sz="2800"/>
            </a:lvl1pPr>
          </a:lstStyle>
          <a:p>
            <a:pPr lvl="0"/>
            <a:r>
              <a:rPr lang="en-GB"/>
              <a:t>Click to edit Master title style</a:t>
            </a:r>
            <a:endParaRPr lang="en-US" dirty="0"/>
          </a:p>
        </p:txBody>
      </p:sp>
      <p:sp>
        <p:nvSpPr>
          <p:cNvPr id="4" name="Content Placeholder 3">
            <a:extLst>
              <a:ext uri="{FF2B5EF4-FFF2-40B4-BE49-F238E27FC236}">
                <a16:creationId xmlns:a16="http://schemas.microsoft.com/office/drawing/2014/main" id="{BB80112A-836A-BE46-6382-D6377642309E}"/>
              </a:ext>
            </a:extLst>
          </p:cNvPr>
          <p:cNvSpPr>
            <a:spLocks noGrp="1"/>
          </p:cNvSpPr>
          <p:nvPr>
            <p:ph sz="quarter" idx="11"/>
          </p:nvPr>
        </p:nvSpPr>
        <p:spPr>
          <a:xfrm>
            <a:off x="633255" y="1995553"/>
            <a:ext cx="9082087" cy="3779838"/>
          </a:xfrm>
          <a:prstGeom prst="rect">
            <a:avLst/>
          </a:prstGeom>
        </p:spPr>
        <p:txBody>
          <a:bodyPr/>
          <a:lstStyle>
            <a:lvl1pPr marL="91440" indent="0">
              <a:buNone/>
              <a:defRPr/>
            </a:lvl1pPr>
            <a:lvl2pPr marL="834390" indent="-285750">
              <a:buFont typeface="Arial" panose="020B0604020202020204" pitchFamily="34" charset="0"/>
              <a:buChar cha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150" dirty="0"/>
          </a:p>
        </p:txBody>
      </p:sp>
      <p:sp>
        <p:nvSpPr>
          <p:cNvPr id="11" name="Text Placeholder 3">
            <a:extLst>
              <a:ext uri="{FF2B5EF4-FFF2-40B4-BE49-F238E27FC236}">
                <a16:creationId xmlns:a16="http://schemas.microsoft.com/office/drawing/2014/main" id="{8CE8F8FE-3F2D-EBCD-705D-FB7B2262403C}"/>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618420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ody Text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45567" y="1996096"/>
            <a:ext cx="9051730" cy="2566666"/>
          </a:xfrm>
          <a:prstGeom prst="rect">
            <a:avLst/>
          </a:prstGeom>
        </p:spPr>
        <p:txBody>
          <a:bodyPr numCol="2" spcCol="360000">
            <a:noAutofit/>
          </a:bodyPr>
          <a:lstStyle>
            <a:lvl1pPr marL="0" indent="0">
              <a:lnSpc>
                <a:spcPts val="2400"/>
              </a:lnSpc>
              <a:buFontTx/>
              <a:buNone/>
              <a:defRPr sz="1800" spc="20" baseline="0"/>
            </a:lvl1pPr>
            <a:lvl2pPr marL="457200" indent="0">
              <a:buFontTx/>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645567" y="1265849"/>
            <a:ext cx="9051731" cy="502882"/>
          </a:xfrm>
          <a:prstGeom prst="rect">
            <a:avLst/>
          </a:prstGeom>
        </p:spPr>
        <p:txBody>
          <a:bodyPr>
            <a:noAutofit/>
          </a:bodyPr>
          <a:lstStyle>
            <a:lvl1pPr>
              <a:defRPr sz="2800"/>
            </a:lvl1pPr>
          </a:lstStyle>
          <a:p>
            <a:pPr lvl="0"/>
            <a:r>
              <a:rPr lang="en-US" dirty="0"/>
              <a:t>Click to add title</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106098539"/>
      </p:ext>
    </p:extLst>
  </p:cSld>
  <p:clrMapOvr>
    <a:masterClrMapping/>
  </p:clrMapOvr>
  <p:extLst>
    <p:ext uri="{DCECCB84-F9BA-43D5-87BE-67443E8EF086}">
      <p15:sldGuideLst xmlns:p15="http://schemas.microsoft.com/office/powerpoint/2012/main">
        <p15:guide id="1" orient="horz" pos="2160">
          <p15:clr>
            <a:srgbClr val="FBAE40"/>
          </p15:clr>
        </p15:guide>
        <p15:guide id="2" pos="393">
          <p15:clr>
            <a:srgbClr val="FBAE40"/>
          </p15:clr>
        </p15:guide>
        <p15:guide id="3" pos="7287">
          <p15:clr>
            <a:srgbClr val="FBAE40"/>
          </p15:clr>
        </p15:guide>
        <p15:guide id="4" orient="horz" pos="346">
          <p15:clr>
            <a:srgbClr val="FBAE40"/>
          </p15:clr>
        </p15:guide>
        <p15:guide id="5" orient="horz" pos="397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642360" y="1994344"/>
            <a:ext cx="4393315" cy="4125355"/>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381243" y="1994343"/>
            <a:ext cx="4393316" cy="4126191"/>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p:nvPr>
        </p:nvSpPr>
        <p:spPr>
          <a:xfrm>
            <a:off x="642361" y="1269489"/>
            <a:ext cx="9132198" cy="565079"/>
          </a:xfrm>
          <a:prstGeom prst="rect">
            <a:avLst/>
          </a:prstGeom>
        </p:spPr>
        <p:txBody>
          <a:bodyPr>
            <a:noAutofit/>
          </a:bodyPr>
          <a:lstStyle>
            <a:lvl1pPr>
              <a:defRPr sz="2800"/>
            </a:lvl1pPr>
          </a:lstStyle>
          <a:p>
            <a:pPr lvl="0"/>
            <a:r>
              <a:rPr lang="en-GB"/>
              <a:t>Click to edit Master title style</a:t>
            </a:r>
            <a:endParaRPr lang="en-US" dirty="0"/>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46CD3D1C-31A7-0A47-A8E4-31B053AD5A05}"/>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203939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95096"/>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956374"/>
            <a:ext cx="5386917" cy="29067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195096"/>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56373"/>
            <a:ext cx="5389033" cy="290679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723CAF4F-F2C9-2349-8DC1-8B80D3B72459}" type="slidenum">
              <a:rPr lang="en-US"/>
              <a:pPr>
                <a:defRPr/>
              </a:pPr>
              <a:t>‹#›</a:t>
            </a:fld>
            <a:endParaRPr lang="en-US"/>
          </a:p>
        </p:txBody>
      </p:sp>
    </p:spTree>
    <p:extLst>
      <p:ext uri="{BB962C8B-B14F-4D97-AF65-F5344CB8AC3E}">
        <p14:creationId xmlns:p14="http://schemas.microsoft.com/office/powerpoint/2010/main" val="40267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10502A8-4D00-3B46-8A5A-1CFCB17C7BDB}" type="slidenum">
              <a:rPr lang="en-US"/>
              <a:pPr>
                <a:defRPr/>
              </a:pPr>
              <a:t>‹#›</a:t>
            </a:fld>
            <a:endParaRPr lang="en-US"/>
          </a:p>
        </p:txBody>
      </p:sp>
    </p:spTree>
    <p:extLst>
      <p:ext uri="{BB962C8B-B14F-4D97-AF65-F5344CB8AC3E}">
        <p14:creationId xmlns:p14="http://schemas.microsoft.com/office/powerpoint/2010/main" val="224546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03F318-E62F-E347-A0F3-D8159781F29D}" type="slidenum">
              <a:rPr lang="en-US"/>
              <a:pPr>
                <a:defRPr/>
              </a:pPr>
              <a:t>‹#›</a:t>
            </a:fld>
            <a:endParaRPr lang="en-US"/>
          </a:p>
        </p:txBody>
      </p:sp>
    </p:spTree>
    <p:extLst>
      <p:ext uri="{BB962C8B-B14F-4D97-AF65-F5344CB8AC3E}">
        <p14:creationId xmlns:p14="http://schemas.microsoft.com/office/powerpoint/2010/main" val="398659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57575"/>
            <a:ext cx="4011084" cy="831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357575"/>
            <a:ext cx="6815667" cy="436800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283195"/>
            <a:ext cx="4011084" cy="344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45BC6F-CEE7-9546-A399-BFA6F2EF3E5A}" type="slidenum">
              <a:rPr lang="en-US"/>
              <a:pPr>
                <a:defRPr/>
              </a:pPr>
              <a:t>‹#›</a:t>
            </a:fld>
            <a:endParaRPr lang="en-US"/>
          </a:p>
        </p:txBody>
      </p:sp>
    </p:spTree>
    <p:extLst>
      <p:ext uri="{BB962C8B-B14F-4D97-AF65-F5344CB8AC3E}">
        <p14:creationId xmlns:p14="http://schemas.microsoft.com/office/powerpoint/2010/main" val="311157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27573"/>
            <a:ext cx="7315200" cy="360000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019E273-69BA-5C45-93D5-C9219F6D01CD}" type="slidenum">
              <a:rPr lang="en-US"/>
              <a:pPr>
                <a:defRPr/>
              </a:pPr>
              <a:t>‹#›</a:t>
            </a:fld>
            <a:endParaRPr lang="en-US"/>
          </a:p>
        </p:txBody>
      </p:sp>
      <p:cxnSp>
        <p:nvCxnSpPr>
          <p:cNvPr id="6" name="Straight Connector 5">
            <a:extLst>
              <a:ext uri="{FF2B5EF4-FFF2-40B4-BE49-F238E27FC236}">
                <a16:creationId xmlns:a16="http://schemas.microsoft.com/office/drawing/2014/main" id="{D6538233-0910-4F70-93E5-F3505FD4EAAA}"/>
              </a:ext>
            </a:extLst>
          </p:cNvPr>
          <p:cNvCxnSpPr/>
          <p:nvPr userDrawn="1"/>
        </p:nvCxnSpPr>
        <p:spPr>
          <a:xfrm>
            <a:off x="453284" y="220534"/>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20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77708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609600" y="1968500"/>
            <a:ext cx="109728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6" name="Slide Number Placeholder 5"/>
          <p:cNvSpPr>
            <a:spLocks noGrp="1"/>
          </p:cNvSpPr>
          <p:nvPr>
            <p:ph type="sldNum" sz="quarter" idx="4"/>
          </p:nvPr>
        </p:nvSpPr>
        <p:spPr>
          <a:xfrm>
            <a:off x="609600" y="6387288"/>
            <a:ext cx="2844800" cy="365125"/>
          </a:xfrm>
          <a:prstGeom prst="rect">
            <a:avLst/>
          </a:prstGeom>
          <a:effectLst/>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F5E0CBA3-8948-9844-A202-8FF0E511EF6D}" type="slidenum">
              <a:rPr lang="en-US" smtClean="0"/>
              <a:pPr>
                <a:defRPr/>
              </a:pPr>
              <a:t>‹#›</a:t>
            </a:fld>
            <a:endParaRPr lang="en-US"/>
          </a:p>
        </p:txBody>
      </p:sp>
      <p:sp>
        <p:nvSpPr>
          <p:cNvPr id="9" name="Title Placeholder 1"/>
          <p:cNvSpPr txBox="1">
            <a:spLocks/>
          </p:cNvSpPr>
          <p:nvPr userDrawn="1"/>
        </p:nvSpPr>
        <p:spPr bwMode="auto">
          <a:xfrm>
            <a:off x="521378" y="94741"/>
            <a:ext cx="10972800" cy="40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500" b="1" i="0" kern="1200">
                <a:solidFill>
                  <a:srgbClr val="00A3E0"/>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endParaRPr lang="en-US" altLang="x-none" sz="2000" b="0">
              <a:solidFill>
                <a:schemeClr val="bg1"/>
              </a:solidFill>
            </a:endParaRPr>
          </a:p>
        </p:txBody>
      </p:sp>
      <p:pic>
        <p:nvPicPr>
          <p:cNvPr id="10" name="Picture 9">
            <a:extLst>
              <a:ext uri="{FF2B5EF4-FFF2-40B4-BE49-F238E27FC236}">
                <a16:creationId xmlns:a16="http://schemas.microsoft.com/office/drawing/2014/main" id="{D3272350-7237-2A42-97EC-178FE518467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229426" y="6214582"/>
            <a:ext cx="529505" cy="571533"/>
          </a:xfrm>
          <a:prstGeom prst="rect">
            <a:avLst/>
          </a:prstGeom>
        </p:spPr>
      </p:pic>
      <p:sp>
        <p:nvSpPr>
          <p:cNvPr id="11" name="Title 1">
            <a:extLst>
              <a:ext uri="{FF2B5EF4-FFF2-40B4-BE49-F238E27FC236}">
                <a16:creationId xmlns:a16="http://schemas.microsoft.com/office/drawing/2014/main" id="{0D315D73-13DB-47DD-BA9A-D16A4512B408}"/>
              </a:ext>
            </a:extLst>
          </p:cNvPr>
          <p:cNvSpPr txBox="1">
            <a:spLocks/>
          </p:cNvSpPr>
          <p:nvPr userDrawn="1"/>
        </p:nvSpPr>
        <p:spPr>
          <a:xfrm>
            <a:off x="2753810" y="6421455"/>
            <a:ext cx="9144000" cy="330958"/>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r"/>
            <a:r>
              <a:rPr lang="en-US" sz="1600" kern="1200">
                <a:solidFill>
                  <a:srgbClr val="00A3E0"/>
                </a:solidFill>
                <a:latin typeface="Arial" panose="020B0604020202020204" pitchFamily="34" charset="0"/>
                <a:ea typeface="+mn-ea"/>
                <a:cs typeface="Arial" panose="020B0604020202020204" pitchFamily="34" charset="0"/>
              </a:rPr>
              <a:t>www.itu.int</a:t>
            </a:r>
          </a:p>
        </p:txBody>
      </p:sp>
      <p:pic>
        <p:nvPicPr>
          <p:cNvPr id="2" name="Picture 1" descr="A logo with a black background&#10;&#10;AI-generated content may be incorrect.">
            <a:extLst>
              <a:ext uri="{FF2B5EF4-FFF2-40B4-BE49-F238E27FC236}">
                <a16:creationId xmlns:a16="http://schemas.microsoft.com/office/drawing/2014/main" id="{4E660890-625A-3624-1651-CA902DB603E6}"/>
              </a:ext>
            </a:extLst>
          </p:cNvPr>
          <p:cNvPicPr>
            <a:picLocks noChangeAspect="1"/>
          </p:cNvPicPr>
          <p:nvPr userDrawn="1"/>
        </p:nvPicPr>
        <p:blipFill>
          <a:blip r:embed="rId18">
            <a:extLst>
              <a:ext uri="{28A0092B-C50C-407E-A947-70E740481C1C}">
                <a14:useLocalDpi xmlns:a14="http://schemas.microsoft.com/office/drawing/2010/main" val="0"/>
              </a:ext>
            </a:extLst>
          </a:blip>
          <a:srcRect l="8914" t="19093" r="27112" b="31550"/>
          <a:stretch/>
        </p:blipFill>
        <p:spPr>
          <a:xfrm>
            <a:off x="205084" y="6121866"/>
            <a:ext cx="1673503" cy="633851"/>
          </a:xfrm>
          <a:prstGeom prst="rect">
            <a:avLst/>
          </a:prstGeom>
        </p:spPr>
      </p:pic>
      <p:pic>
        <p:nvPicPr>
          <p:cNvPr id="3" name="Picture 2" descr="Logo&#10;&#10;Description automatically generated">
            <a:extLst>
              <a:ext uri="{FF2B5EF4-FFF2-40B4-BE49-F238E27FC236}">
                <a16:creationId xmlns:a16="http://schemas.microsoft.com/office/drawing/2014/main" id="{1DD8EAED-CB61-69B9-939A-54A89D2EE4B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28129" y="5799138"/>
            <a:ext cx="685800" cy="685800"/>
          </a:xfrm>
          <a:prstGeom prst="rect">
            <a:avLst/>
          </a:prstGeom>
        </p:spPr>
      </p:pic>
    </p:spTree>
    <p:extLst>
      <p:ext uri="{BB962C8B-B14F-4D97-AF65-F5344CB8AC3E}">
        <p14:creationId xmlns:p14="http://schemas.microsoft.com/office/powerpoint/2010/main" val="21804672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9" r:id="rId13"/>
    <p:sldLayoutId id="2147483680" r:id="rId14"/>
    <p:sldLayoutId id="2147483717" r:id="rId15"/>
  </p:sldLayoutIdLst>
  <p:hf hdr="0" ftr="0" dt="0"/>
  <p:txStyles>
    <p:title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D11B5-A740-4274-BBC8-DB14F5E6B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F74EDA-7CA0-4444-9377-FCE2F8EE5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E9AB8-0803-40E1-B1E7-EAF20D6B7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26A0F-501D-449E-AEB4-FBC895EC944B}" type="datetimeFigureOut">
              <a:rPr lang="en-US" smtClean="0"/>
              <a:t>8/21/2025</a:t>
            </a:fld>
            <a:endParaRPr lang="en-US"/>
          </a:p>
        </p:txBody>
      </p:sp>
      <p:sp>
        <p:nvSpPr>
          <p:cNvPr id="5" name="Footer Placeholder 4">
            <a:extLst>
              <a:ext uri="{FF2B5EF4-FFF2-40B4-BE49-F238E27FC236}">
                <a16:creationId xmlns:a16="http://schemas.microsoft.com/office/drawing/2014/main" id="{0848F105-3E0B-4FC9-A0FF-267374189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FA28C6-776C-4106-B038-06D040381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6F661-481D-4B81-A33D-F20E565A8649}" type="slidenum">
              <a:rPr lang="en-US" smtClean="0"/>
              <a:t>‹#›</a:t>
            </a:fld>
            <a:endParaRPr lang="en-US"/>
          </a:p>
        </p:txBody>
      </p:sp>
    </p:spTree>
    <p:extLst>
      <p:ext uri="{BB962C8B-B14F-4D97-AF65-F5344CB8AC3E}">
        <p14:creationId xmlns:p14="http://schemas.microsoft.com/office/powerpoint/2010/main" val="17257598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openknowledge.worldbank.org/handle/10986/31072"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tags" Target="../tags/tag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gsoasatellite.com/reports_and_studies/the-future-of-satellite-connectivity-various-approaches-to-direct-to-device-services/"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hyperlink" Target="https://www.itu.int/space-sustainability/" TargetMode="Externa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www.itu.int/space-sustainability/"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6.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 Type="http://schemas.openxmlformats.org/officeDocument/2006/relationships/notesSlide" Target="../notesSlides/notesSlide32.xml"/><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22.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19" Type="http://schemas.openxmlformats.org/officeDocument/2006/relationships/image" Target="../media/image48.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tpf.itu.int/2026/document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7.xml"/><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8.png"/><Relationship Id="rId2" Type="http://schemas.openxmlformats.org/officeDocument/2006/relationships/image" Target="../media/image63.jpg"/><Relationship Id="rId1" Type="http://schemas.openxmlformats.org/officeDocument/2006/relationships/slideLayout" Target="../slideLayouts/slideLayout17.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A1971A-6490-692F-55CD-F67B140BC6E1}"/>
              </a:ext>
            </a:extLst>
          </p:cNvPr>
          <p:cNvSpPr/>
          <p:nvPr/>
        </p:nvSpPr>
        <p:spPr>
          <a:xfrm>
            <a:off x="-34922" y="1"/>
            <a:ext cx="12226921" cy="6858000"/>
          </a:xfrm>
          <a:prstGeom prst="rect">
            <a:avLst/>
          </a:prstGeom>
          <a:solidFill>
            <a:srgbClr val="018EC4">
              <a:alpha val="4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085DF56D-1C80-2E15-2546-AB0E15A28798}"/>
              </a:ext>
            </a:extLst>
          </p:cNvPr>
          <p:cNvGrpSpPr/>
          <p:nvPr/>
        </p:nvGrpSpPr>
        <p:grpSpPr>
          <a:xfrm>
            <a:off x="-1274573" y="-6537801"/>
            <a:ext cx="15441562" cy="17074188"/>
            <a:chOff x="-1274573" y="-6537801"/>
            <a:chExt cx="15441562" cy="17074188"/>
          </a:xfrm>
        </p:grpSpPr>
        <p:pic>
          <p:nvPicPr>
            <p:cNvPr id="7" name="Graphic 6">
              <a:extLst>
                <a:ext uri="{FF2B5EF4-FFF2-40B4-BE49-F238E27FC236}">
                  <a16:creationId xmlns:a16="http://schemas.microsoft.com/office/drawing/2014/main" id="{6413C50B-B11A-1CDA-52C3-0E6389570F73}"/>
                </a:ext>
              </a:extLst>
            </p:cNvPr>
            <p:cNvPicPr>
              <a:picLocks noChangeAspect="1"/>
            </p:cNvPicPr>
            <p:nvPr/>
          </p:nvPicPr>
          <p:blipFill>
            <a:blip r:embed="rId3">
              <a:alphaModFix amt="33000"/>
              <a:extLst>
                <a:ext uri="{96DAC541-7B7A-43D3-8B79-37D633B846F1}">
                  <asvg:svgBlip xmlns:asvg="http://schemas.microsoft.com/office/drawing/2016/SVG/main" r:embed="rId4"/>
                </a:ext>
              </a:extLst>
            </a:blip>
            <a:stretch>
              <a:fillRect/>
            </a:stretch>
          </p:blipFill>
          <p:spPr>
            <a:xfrm>
              <a:off x="-1274573" y="-6537801"/>
              <a:ext cx="15441562" cy="17074188"/>
            </a:xfrm>
            <a:prstGeom prst="rect">
              <a:avLst/>
            </a:prstGeom>
          </p:spPr>
        </p:pic>
        <p:sp>
          <p:nvSpPr>
            <p:cNvPr id="2" name="Rectangle 1">
              <a:extLst>
                <a:ext uri="{FF2B5EF4-FFF2-40B4-BE49-F238E27FC236}">
                  <a16:creationId xmlns:a16="http://schemas.microsoft.com/office/drawing/2014/main" id="{16AB54D9-7F97-07E5-584F-9E0DADFAF244}"/>
                </a:ext>
              </a:extLst>
            </p:cNvPr>
            <p:cNvSpPr/>
            <p:nvPr/>
          </p:nvSpPr>
          <p:spPr>
            <a:xfrm>
              <a:off x="-34923" y="1"/>
              <a:ext cx="12226922" cy="6857999"/>
            </a:xfrm>
            <a:prstGeom prst="rect">
              <a:avLst/>
            </a:prstGeom>
            <a:gradFill flip="none" rotWithShape="1">
              <a:gsLst>
                <a:gs pos="94000">
                  <a:srgbClr val="A1C6EC">
                    <a:alpha val="40000"/>
                  </a:srgbClr>
                </a:gs>
                <a:gs pos="32000">
                  <a:srgbClr val="002060">
                    <a:alpha val="60000"/>
                  </a:srgbClr>
                </a:gs>
                <a:gs pos="100000">
                  <a:schemeClr val="accent1">
                    <a:tint val="23500"/>
                    <a:satMod val="160000"/>
                    <a:alpha val="0"/>
                    <a:lumMod val="0"/>
                    <a:lumOff val="10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14">
            <a:extLst>
              <a:ext uri="{FF2B5EF4-FFF2-40B4-BE49-F238E27FC236}">
                <a16:creationId xmlns:a16="http://schemas.microsoft.com/office/drawing/2014/main" id="{63ADF350-7456-BC46-8DC9-389E8E6A9FA6}"/>
              </a:ext>
            </a:extLst>
          </p:cNvPr>
          <p:cNvSpPr txBox="1"/>
          <p:nvPr/>
        </p:nvSpPr>
        <p:spPr>
          <a:xfrm>
            <a:off x="944782" y="3152747"/>
            <a:ext cx="11171018" cy="24191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ltLang="zh-CN" sz="4400" b="1" dirty="0">
                <a:solidFill>
                  <a:prstClr val="white"/>
                </a:solidFill>
                <a:latin typeface="Avenir Next" panose="020B0503020202020204" pitchFamily="34" charset="0"/>
                <a:ea typeface="等线 Light" panose="02010600030101010101" pitchFamily="2" charset="-122"/>
                <a:cs typeface="Arial"/>
                <a:sym typeface="Arial"/>
              </a:rPr>
              <a:t>BB connectivity from the space</a:t>
            </a:r>
            <a:endParaRPr kumimoji="0" lang="en-GB" altLang="zh-CN" sz="2400" b="1" i="0" u="none" strike="noStrike" kern="1200" cap="none" spc="0" normalizeH="0" baseline="0" noProof="0" dirty="0">
              <a:ln>
                <a:noFill/>
              </a:ln>
              <a:solidFill>
                <a:schemeClr val="accent6"/>
              </a:solidFill>
              <a:effectLst/>
              <a:uLnTx/>
              <a:uFillTx/>
              <a:latin typeface="Avenir Next" panose="020B0503020202020204" pitchFamily="34" charset="0"/>
              <a:ea typeface="等线 Light" panose="02010600030101010101" pitchFamily="2" charset="-122"/>
              <a:cs typeface="Arial"/>
              <a:sym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altLang="zh-CN" sz="2800" b="1" i="0" u="none" strike="noStrike" kern="1200" cap="none" spc="0" normalizeH="0" baseline="0" noProof="0" dirty="0">
              <a:ln>
                <a:noFill/>
              </a:ln>
              <a:solidFill>
                <a:prstClr val="white"/>
              </a:solidFill>
              <a:effectLst/>
              <a:uLnTx/>
              <a:uFillTx/>
              <a:latin typeface="Avenir Next" panose="020B0503020202020204" pitchFamily="34" charset="0"/>
              <a:ea typeface="等线 Light" panose="02010600030101010101" pitchFamily="2" charset="-122"/>
              <a:cs typeface="Arial"/>
              <a:sym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000" i="0" u="none" strike="noStrike" kern="1200" cap="none" spc="0" normalizeH="0" baseline="0" noProof="0" dirty="0">
                <a:ln>
                  <a:noFill/>
                </a:ln>
                <a:solidFill>
                  <a:prstClr val="white"/>
                </a:solidFill>
                <a:effectLst/>
                <a:uLnTx/>
                <a:uFillTx/>
                <a:latin typeface="Avenir Next" panose="020B0503020202020204" pitchFamily="34" charset="0"/>
                <a:ea typeface="等线 Light" panose="02010600030101010101" pitchFamily="2" charset="-122"/>
                <a:cs typeface="Arial"/>
                <a:sym typeface="Arial"/>
              </a:rPr>
              <a:t>ITU - ITTLLDC Seminar – 2025</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1400" dirty="0">
                <a:solidFill>
                  <a:srgbClr val="FFFF00"/>
                </a:solidFill>
                <a:latin typeface="Aptos" panose="020B0004020202020204" pitchFamily="34" charset="0"/>
                <a:sym typeface="Arial"/>
              </a:rPr>
              <a:t>Ulaanbaatar, Mongolia</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altLang="zh-CN" sz="4400" b="1" i="0" u="none" strike="noStrike" kern="1200" cap="none" spc="0" normalizeH="0" baseline="0" noProof="0" dirty="0">
              <a:ln>
                <a:noFill/>
              </a:ln>
              <a:solidFill>
                <a:schemeClr val="accent4"/>
              </a:solidFill>
              <a:effectLst/>
              <a:uLnTx/>
              <a:uFillTx/>
              <a:latin typeface="Avenir Next" panose="020B0503020202020204" pitchFamily="34" charset="0"/>
              <a:ea typeface="等线 Light" panose="02010600030101010101" pitchFamily="2" charset="-122"/>
              <a:cs typeface="Arial"/>
              <a:sym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altLang="zh-CN" dirty="0">
                <a:solidFill>
                  <a:schemeClr val="bg1"/>
                </a:solidFill>
                <a:latin typeface="Avenir Next" panose="020B0503020202020204" pitchFamily="34" charset="0"/>
                <a:ea typeface="等线 Light" panose="02010600030101010101" pitchFamily="2" charset="-122"/>
                <a:cs typeface="Arial"/>
                <a:sym typeface="Arial"/>
              </a:rPr>
              <a:t>28 – 29 August 2025</a:t>
            </a:r>
          </a:p>
        </p:txBody>
      </p:sp>
      <p:pic>
        <p:nvPicPr>
          <p:cNvPr id="12" name="Picture 11">
            <a:extLst>
              <a:ext uri="{FF2B5EF4-FFF2-40B4-BE49-F238E27FC236}">
                <a16:creationId xmlns:a16="http://schemas.microsoft.com/office/drawing/2014/main" id="{07298695-9727-ECDD-331D-E6B961CF54D1}"/>
              </a:ext>
            </a:extLst>
          </p:cNvPr>
          <p:cNvPicPr>
            <a:picLocks noChangeAspect="1"/>
          </p:cNvPicPr>
          <p:nvPr/>
        </p:nvPicPr>
        <p:blipFill>
          <a:blip r:embed="rId5">
            <a:extLst>
              <a:ext uri="{28A0092B-C50C-407E-A947-70E740481C1C}">
                <a14:useLocalDpi xmlns:a14="http://schemas.microsoft.com/office/drawing/2010/main" val="0"/>
              </a:ext>
            </a:extLst>
          </a:blip>
          <a:srcRect t="20854" b="20854"/>
          <a:stretch/>
        </p:blipFill>
        <p:spPr>
          <a:xfrm>
            <a:off x="349966" y="1162614"/>
            <a:ext cx="4694261" cy="1343100"/>
          </a:xfrm>
          <a:prstGeom prst="rect">
            <a:avLst/>
          </a:prstGeom>
        </p:spPr>
      </p:pic>
      <p:sp>
        <p:nvSpPr>
          <p:cNvPr id="14" name="TextBox 13">
            <a:extLst>
              <a:ext uri="{FF2B5EF4-FFF2-40B4-BE49-F238E27FC236}">
                <a16:creationId xmlns:a16="http://schemas.microsoft.com/office/drawing/2014/main" id="{3729C2F7-82E9-5110-CAA7-1B068CCC8A42}"/>
              </a:ext>
            </a:extLst>
          </p:cNvPr>
          <p:cNvSpPr txBox="1"/>
          <p:nvPr/>
        </p:nvSpPr>
        <p:spPr>
          <a:xfrm>
            <a:off x="866775" y="753837"/>
            <a:ext cx="6417163" cy="702756"/>
          </a:xfrm>
          <a:prstGeom prst="rect">
            <a:avLst/>
          </a:prstGeom>
          <a:noFill/>
        </p:spPr>
        <p:txBody>
          <a:bodyPr wrap="square" rtlCol="0">
            <a:spAutoFit/>
          </a:bodyPr>
          <a:lstStyle/>
          <a:p>
            <a:r>
              <a:rPr lang="en-GB" sz="1700" i="0" u="none" strike="noStrike" baseline="30000" dirty="0">
                <a:solidFill>
                  <a:schemeClr val="bg1"/>
                </a:solidFill>
                <a:latin typeface="Avenir Nxt2 W1G" panose="020B0503020202020204" pitchFamily="34" charset="0"/>
              </a:rPr>
              <a:t>WORLD TELECOMMUNICATION  </a:t>
            </a:r>
            <a:br>
              <a:rPr lang="en-GB" sz="1700" i="0" u="none" strike="noStrike" baseline="30000" dirty="0">
                <a:solidFill>
                  <a:schemeClr val="bg1"/>
                </a:solidFill>
                <a:latin typeface="Avenir Nxt2 W1G" panose="020B0503020202020204" pitchFamily="34" charset="0"/>
              </a:rPr>
            </a:br>
            <a:r>
              <a:rPr lang="en-GB" sz="1700" i="0" u="none" strike="noStrike" baseline="30000" dirty="0">
                <a:solidFill>
                  <a:schemeClr val="bg1"/>
                </a:solidFill>
                <a:latin typeface="Avenir Nxt2 W1G" panose="020B0503020202020204" pitchFamily="34" charset="0"/>
              </a:rPr>
              <a:t>DEVELOPMENT CONFERENCE</a:t>
            </a:r>
          </a:p>
          <a:p>
            <a:pPr algn="ctr"/>
            <a:endParaRPr lang="en-GB" sz="1700" dirty="0"/>
          </a:p>
        </p:txBody>
      </p:sp>
    </p:spTree>
    <p:extLst>
      <p:ext uri="{BB962C8B-B14F-4D97-AF65-F5344CB8AC3E}">
        <p14:creationId xmlns:p14="http://schemas.microsoft.com/office/powerpoint/2010/main" val="183620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2687-F126-F08B-E010-17E48E0FB7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D711A4-9869-5212-132E-F80B6E41A529}"/>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3840E5D3-DCC7-CD5B-794D-A1CC140B5618}"/>
              </a:ext>
            </a:extLst>
          </p:cNvPr>
          <p:cNvSpPr txBox="1"/>
          <p:nvPr/>
        </p:nvSpPr>
        <p:spPr>
          <a:xfrm>
            <a:off x="246870" y="1741422"/>
            <a:ext cx="3249940" cy="282128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Submission trends for non-GSO coordination request (CR/C)</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B3927DD5-CC5A-350A-C7DC-3C4CC9EB3C8F}"/>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8" name="TextBox 7">
            <a:extLst>
              <a:ext uri="{FF2B5EF4-FFF2-40B4-BE49-F238E27FC236}">
                <a16:creationId xmlns:a16="http://schemas.microsoft.com/office/drawing/2014/main" id="{26682918-D432-256F-3B03-8CB5E10A7A41}"/>
              </a:ext>
            </a:extLst>
          </p:cNvPr>
          <p:cNvSpPr txBox="1"/>
          <p:nvPr/>
        </p:nvSpPr>
        <p:spPr>
          <a:xfrm>
            <a:off x="2626519" y="6415961"/>
            <a:ext cx="6281736" cy="307777"/>
          </a:xfrm>
          <a:prstGeom prst="rect">
            <a:avLst/>
          </a:prstGeom>
          <a:noFill/>
        </p:spPr>
        <p:txBody>
          <a:bodyPr wrap="square">
            <a:spAutoFit/>
          </a:bodyPr>
          <a:lstStyle/>
          <a:p>
            <a:r>
              <a:rPr lang="en-ID" sz="1400" b="1" dirty="0"/>
              <a:t>Source</a:t>
            </a:r>
            <a:r>
              <a:rPr lang="en-ID" sz="1400" dirty="0"/>
              <a:t>: ITU Handbook on Small Satellites</a:t>
            </a:r>
          </a:p>
        </p:txBody>
      </p:sp>
      <p:pic>
        <p:nvPicPr>
          <p:cNvPr id="5" name="Picture 4">
            <a:extLst>
              <a:ext uri="{FF2B5EF4-FFF2-40B4-BE49-F238E27FC236}">
                <a16:creationId xmlns:a16="http://schemas.microsoft.com/office/drawing/2014/main" id="{917B7143-E003-615B-D0AF-1B3C2499F25C}"/>
              </a:ext>
            </a:extLst>
          </p:cNvPr>
          <p:cNvPicPr>
            <a:picLocks noChangeAspect="1"/>
          </p:cNvPicPr>
          <p:nvPr/>
        </p:nvPicPr>
        <p:blipFill>
          <a:blip r:embed="rId3"/>
          <a:stretch>
            <a:fillRect/>
          </a:stretch>
        </p:blipFill>
        <p:spPr>
          <a:xfrm>
            <a:off x="3384058" y="134262"/>
            <a:ext cx="7938774" cy="5620734"/>
          </a:xfrm>
          <a:prstGeom prst="rect">
            <a:avLst/>
          </a:prstGeom>
        </p:spPr>
      </p:pic>
    </p:spTree>
    <p:extLst>
      <p:ext uri="{BB962C8B-B14F-4D97-AF65-F5344CB8AC3E}">
        <p14:creationId xmlns:p14="http://schemas.microsoft.com/office/powerpoint/2010/main" val="22184184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3FDD-4B85-5D41-5829-FBCE2CBE29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FF953-3291-7D3A-E356-A8C5FEF76882}"/>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25410014-C737-1BC6-E0FB-60CB754B1B0E}"/>
              </a:ext>
            </a:extLst>
          </p:cNvPr>
          <p:cNvSpPr txBox="1"/>
          <p:nvPr/>
        </p:nvSpPr>
        <p:spPr>
          <a:xfrm>
            <a:off x="536449" y="320658"/>
            <a:ext cx="10922126"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Technologies compared by costs and population density </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68A0ED94-7983-8398-3668-D50FF6676264}"/>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6" name="Rectangle 3">
            <a:extLst>
              <a:ext uri="{FF2B5EF4-FFF2-40B4-BE49-F238E27FC236}">
                <a16:creationId xmlns:a16="http://schemas.microsoft.com/office/drawing/2014/main" id="{D4392509-A133-4DD2-B864-9C474AE9F3AC}"/>
              </a:ext>
            </a:extLst>
          </p:cNvPr>
          <p:cNvSpPr>
            <a:spLocks noChangeArrowheads="1"/>
          </p:cNvSpPr>
          <p:nvPr/>
        </p:nvSpPr>
        <p:spPr bwMode="auto">
          <a:xfrm>
            <a:off x="1993014" y="6263164"/>
            <a:ext cx="84654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PH"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Source</a:t>
            </a:r>
            <a:r>
              <a:rPr kumimoji="0" lang="en-PH"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Adapted from World Bank, “Innovative Business Models for Expanding Fiber-Optic Networks and Closing the Access Gaps”, 2019: </a:t>
            </a:r>
            <a:r>
              <a:rPr kumimoji="0" lang="en-PH"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hlinkClick r:id="rId3"/>
              </a:rPr>
              <a:t>https://openknowledge.worldbank.org/handle/10986/31072</a:t>
            </a:r>
            <a:r>
              <a:rPr kumimoji="0" lang="en-PH"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endParaRPr kumimoji="0" lang="en-PH" altLang="en-US" sz="14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756975D-E20E-E422-84F0-6283CA8AB710}"/>
              </a:ext>
            </a:extLst>
          </p:cNvPr>
          <p:cNvPicPr>
            <a:picLocks noChangeAspect="1"/>
          </p:cNvPicPr>
          <p:nvPr/>
        </p:nvPicPr>
        <p:blipFill>
          <a:blip r:embed="rId4"/>
          <a:stretch>
            <a:fillRect/>
          </a:stretch>
        </p:blipFill>
        <p:spPr>
          <a:xfrm>
            <a:off x="922057" y="884816"/>
            <a:ext cx="9276929" cy="5240862"/>
          </a:xfrm>
          <a:prstGeom prst="rect">
            <a:avLst/>
          </a:prstGeom>
        </p:spPr>
      </p:pic>
    </p:spTree>
    <p:extLst>
      <p:ext uri="{BB962C8B-B14F-4D97-AF65-F5344CB8AC3E}">
        <p14:creationId xmlns:p14="http://schemas.microsoft.com/office/powerpoint/2010/main" val="19707902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1285-3F6B-8FF8-4B3B-789AFEEBB9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42074-C9AC-C75C-844A-7A017E6AAAA1}"/>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6CFB357C-6393-61AA-2024-3FEE69D1BE8C}"/>
              </a:ext>
            </a:extLst>
          </p:cNvPr>
          <p:cNvSpPr txBox="1"/>
          <p:nvPr/>
        </p:nvSpPr>
        <p:spPr>
          <a:xfrm>
            <a:off x="536449" y="320658"/>
            <a:ext cx="10922126"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lang="en-US" sz="3600" b="1" dirty="0">
                <a:solidFill>
                  <a:srgbClr val="26A3E0"/>
                </a:solidFill>
                <a:latin typeface="Avenir Black" panose="02000503020000020003" pitchFamily="2" charset="0"/>
                <a:sym typeface="Avenir Heavy"/>
              </a:rPr>
              <a:t>Communication advancements</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4FC89D1C-E411-D6C5-EFC6-CCEC6781519F}"/>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8" name="TextBox 7">
            <a:extLst>
              <a:ext uri="{FF2B5EF4-FFF2-40B4-BE49-F238E27FC236}">
                <a16:creationId xmlns:a16="http://schemas.microsoft.com/office/drawing/2014/main" id="{EAA5525C-03E8-883F-639E-FEC5A2E45567}"/>
              </a:ext>
            </a:extLst>
          </p:cNvPr>
          <p:cNvSpPr txBox="1"/>
          <p:nvPr/>
        </p:nvSpPr>
        <p:spPr>
          <a:xfrm>
            <a:off x="131779" y="1027769"/>
            <a:ext cx="8484187" cy="4801314"/>
          </a:xfrm>
          <a:prstGeom prst="rect">
            <a:avLst/>
          </a:prstGeom>
          <a:noFill/>
        </p:spPr>
        <p:txBody>
          <a:bodyPr wrap="square">
            <a:spAutoFit/>
          </a:bodyPr>
          <a:lstStyle/>
          <a:p>
            <a:pPr marL="171450" indent="-171450">
              <a:buFont typeface="Wingdings" panose="05000000000000000000" pitchFamily="2" charset="2"/>
              <a:buChar char="q"/>
            </a:pPr>
            <a:r>
              <a:rPr lang="en-US" sz="3200" b="1" dirty="0">
                <a:latin typeface="Calibiri"/>
              </a:rPr>
              <a:t>ISL (Inter Satellite Link)</a:t>
            </a:r>
          </a:p>
          <a:p>
            <a:endParaRPr lang="en-US" sz="1400" dirty="0"/>
          </a:p>
          <a:p>
            <a:pPr marL="171450" indent="-171450">
              <a:buFont typeface="Arial" panose="020B0604020202020204" pitchFamily="34" charset="0"/>
              <a:buChar char="•"/>
            </a:pPr>
            <a:r>
              <a:rPr lang="en-US" dirty="0">
                <a:latin typeface="Calibiri"/>
              </a:rPr>
              <a:t>Allows satellites to communicate directly with each other without having to route signals through a ground station first. </a:t>
            </a:r>
          </a:p>
          <a:p>
            <a:pPr marL="171450" indent="-171450">
              <a:buFont typeface="Arial" panose="020B0604020202020204" pitchFamily="34" charset="0"/>
              <a:buChar char="•"/>
            </a:pPr>
            <a:endParaRPr lang="en-US" dirty="0">
              <a:latin typeface="Calibiri"/>
            </a:endParaRPr>
          </a:p>
          <a:p>
            <a:pPr marL="171450" indent="-171450">
              <a:buFont typeface="Arial" panose="020B0604020202020204" pitchFamily="34" charset="0"/>
              <a:buChar char="•"/>
            </a:pPr>
            <a:r>
              <a:rPr lang="en-US" dirty="0">
                <a:latin typeface="Calibiri"/>
              </a:rPr>
              <a:t>Especially useful for constellations in LEO or MEO, where frequent handovers between satellites are needed to maintain continuous coverage. </a:t>
            </a:r>
          </a:p>
          <a:p>
            <a:pPr marL="171450" indent="-171450">
              <a:buFont typeface="Arial" panose="020B0604020202020204" pitchFamily="34" charset="0"/>
              <a:buChar char="•"/>
            </a:pPr>
            <a:endParaRPr lang="en-US" dirty="0">
              <a:latin typeface="Calibiri"/>
            </a:endParaRPr>
          </a:p>
          <a:p>
            <a:pPr marL="171450" indent="-171450">
              <a:buFont typeface="Arial" panose="020B0604020202020204" pitchFamily="34" charset="0"/>
              <a:buChar char="•"/>
            </a:pPr>
            <a:r>
              <a:rPr lang="en-US" dirty="0">
                <a:latin typeface="Calibiri"/>
              </a:rPr>
              <a:t>ISLs be established through either radio frequencies or optical means. </a:t>
            </a:r>
          </a:p>
          <a:p>
            <a:pPr marL="628650" lvl="1" indent="-171450">
              <a:buFont typeface="Arial" panose="020B0604020202020204" pitchFamily="34" charset="0"/>
              <a:buChar char="•"/>
            </a:pPr>
            <a:r>
              <a:rPr lang="en-US" sz="1400" i="1" dirty="0">
                <a:latin typeface="Calibiri"/>
              </a:rPr>
              <a:t>RF ISLs are more traditional and have lower data rates, but they are generally more robust against atmospheric conditions. Commonly used frequency bands include Ka-band (26.5-40 GHz), Ku-band (12-18 GHz) and the V-band (40–75 GHz)</a:t>
            </a:r>
          </a:p>
          <a:p>
            <a:pPr marL="628650" lvl="1" indent="-171450">
              <a:buFont typeface="Arial" panose="020B0604020202020204" pitchFamily="34" charset="0"/>
              <a:buChar char="•"/>
            </a:pPr>
            <a:r>
              <a:rPr lang="en-US" sz="1400" i="1" dirty="0">
                <a:latin typeface="Calibiri"/>
              </a:rPr>
              <a:t>Optical ISLs, on the other hand, can offer higher data rates and lower power consumption but are more susceptible to interference from atmospheric conditions like clouds.</a:t>
            </a:r>
          </a:p>
          <a:p>
            <a:pPr marL="628650" lvl="1" indent="-171450">
              <a:buFont typeface="Arial" panose="020B0604020202020204" pitchFamily="34" charset="0"/>
              <a:buChar char="•"/>
            </a:pPr>
            <a:endParaRPr lang="en-US" dirty="0">
              <a:latin typeface="Calibiri"/>
            </a:endParaRPr>
          </a:p>
          <a:p>
            <a:pPr marL="171450" indent="-171450">
              <a:buFont typeface="Arial" panose="020B0604020202020204" pitchFamily="34" charset="0"/>
              <a:buChar char="•"/>
            </a:pPr>
            <a:r>
              <a:rPr lang="en-US" dirty="0">
                <a:latin typeface="Calibiri"/>
              </a:rPr>
              <a:t>Besides reducing latency, ISLs also increase the redundancy, reliability and resilience of the satellite network. E.g. reroute data through ISLs in case of earth station failure </a:t>
            </a:r>
            <a:endParaRPr lang="en-US" sz="1400" b="1" dirty="0">
              <a:latin typeface="Calibiri"/>
            </a:endParaRPr>
          </a:p>
        </p:txBody>
      </p:sp>
      <p:sp>
        <p:nvSpPr>
          <p:cNvPr id="9" name="TextBox 8">
            <a:extLst>
              <a:ext uri="{FF2B5EF4-FFF2-40B4-BE49-F238E27FC236}">
                <a16:creationId xmlns:a16="http://schemas.microsoft.com/office/drawing/2014/main" id="{50DC88B2-374F-0B72-533E-6DFDFB1F68BF}"/>
              </a:ext>
            </a:extLst>
          </p:cNvPr>
          <p:cNvSpPr txBox="1"/>
          <p:nvPr/>
        </p:nvSpPr>
        <p:spPr>
          <a:xfrm>
            <a:off x="2055019" y="6527186"/>
            <a:ext cx="6281736" cy="307777"/>
          </a:xfrm>
          <a:prstGeom prst="rect">
            <a:avLst/>
          </a:prstGeom>
          <a:noFill/>
        </p:spPr>
        <p:txBody>
          <a:bodyPr wrap="square">
            <a:spAutoFit/>
          </a:bodyPr>
          <a:lstStyle/>
          <a:p>
            <a:r>
              <a:rPr lang="en-ID" sz="1400" b="1" dirty="0"/>
              <a:t>Source</a:t>
            </a:r>
            <a:r>
              <a:rPr lang="en-ID" sz="1400" dirty="0"/>
              <a:t>: ITU Digital regulation platform</a:t>
            </a:r>
          </a:p>
        </p:txBody>
      </p:sp>
      <p:pic>
        <p:nvPicPr>
          <p:cNvPr id="2" name="Picture 1">
            <a:extLst>
              <a:ext uri="{FF2B5EF4-FFF2-40B4-BE49-F238E27FC236}">
                <a16:creationId xmlns:a16="http://schemas.microsoft.com/office/drawing/2014/main" id="{872914A1-5F11-4B36-2331-920D4228FBA4}"/>
              </a:ext>
            </a:extLst>
          </p:cNvPr>
          <p:cNvPicPr>
            <a:picLocks noChangeAspect="1"/>
          </p:cNvPicPr>
          <p:nvPr/>
        </p:nvPicPr>
        <p:blipFill>
          <a:blip r:embed="rId3"/>
          <a:stretch>
            <a:fillRect/>
          </a:stretch>
        </p:blipFill>
        <p:spPr>
          <a:xfrm>
            <a:off x="8079103" y="0"/>
            <a:ext cx="4112897" cy="2633084"/>
          </a:xfrm>
          <a:prstGeom prst="rect">
            <a:avLst/>
          </a:prstGeom>
        </p:spPr>
      </p:pic>
    </p:spTree>
    <p:extLst>
      <p:ext uri="{BB962C8B-B14F-4D97-AF65-F5344CB8AC3E}">
        <p14:creationId xmlns:p14="http://schemas.microsoft.com/office/powerpoint/2010/main" val="25194919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7DCDC-90D4-C008-F813-45BD137846D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0027DD8-2F99-4377-C3F4-046A733B53DC}"/>
              </a:ext>
            </a:extLst>
          </p:cNvPr>
          <p:cNvPicPr>
            <a:picLocks noChangeAspect="1"/>
          </p:cNvPicPr>
          <p:nvPr/>
        </p:nvPicPr>
        <p:blipFill>
          <a:blip r:embed="rId4"/>
          <a:stretch>
            <a:fillRect/>
          </a:stretch>
        </p:blipFill>
        <p:spPr>
          <a:xfrm>
            <a:off x="3355926" y="3820328"/>
            <a:ext cx="4595398" cy="2941982"/>
          </a:xfrm>
          <a:prstGeom prst="rect">
            <a:avLst/>
          </a:prstGeom>
        </p:spPr>
      </p:pic>
      <p:sp>
        <p:nvSpPr>
          <p:cNvPr id="3" name="Rectangle 4">
            <a:extLst>
              <a:ext uri="{FF2B5EF4-FFF2-40B4-BE49-F238E27FC236}">
                <a16:creationId xmlns:a16="http://schemas.microsoft.com/office/drawing/2014/main" id="{6E64A046-A44B-8714-A3C0-CDE4629D0458}"/>
              </a:ext>
            </a:extLst>
          </p:cNvPr>
          <p:cNvSpPr txBox="1">
            <a:spLocks noChangeArrowheads="1"/>
          </p:cNvSpPr>
          <p:nvPr/>
        </p:nvSpPr>
        <p:spPr bwMode="auto">
          <a:xfrm>
            <a:off x="390770" y="1388897"/>
            <a:ext cx="11032791" cy="2431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spAutoFit/>
          </a:bodyPr>
          <a:lstStyle>
            <a:lvl1pPr marL="342900" indent="-342900" algn="l" rtl="0" eaLnBrk="0" fontAlgn="base" hangingPunct="0">
              <a:spcBef>
                <a:spcPct val="20000"/>
              </a:spcBef>
              <a:spcAft>
                <a:spcPct val="0"/>
              </a:spcAft>
              <a:buClr>
                <a:srgbClr val="0E438A"/>
              </a:buClr>
              <a:buSzPct val="110000"/>
              <a:buFont typeface="Wingdings" pitchFamily="2" charset="2"/>
              <a:buChar char="§"/>
              <a:tabLst>
                <a:tab pos="1069975" algn="l"/>
              </a:tabLst>
              <a:defRPr sz="3200">
                <a:solidFill>
                  <a:srgbClr val="5C5C5C"/>
                </a:solidFill>
                <a:latin typeface="Verdana" pitchFamily="34" charset="0"/>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lgn="l" rtl="0" eaLnBrk="0" fontAlgn="base" hangingPunct="0">
              <a:spcBef>
                <a:spcPct val="20000"/>
              </a:spcBef>
              <a:spcAft>
                <a:spcPct val="0"/>
              </a:spcAft>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4pPr>
            <a:lvl5pPr marL="20574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5pPr>
            <a:lvl6pPr marL="25146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marL="342900" marR="0" lvl="0"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sz="20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AI 1.1</a:t>
            </a:r>
            <a:r>
              <a:rPr kumimoji="0" lang="ru-RU" sz="20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7</a:t>
            </a:r>
            <a:r>
              <a:rPr kumimoji="0" lang="en-US" sz="20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GB" sz="20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 inter-satellite links in K</a:t>
            </a:r>
            <a:r>
              <a:rPr kumimoji="0" lang="en-GB" sz="2000" b="1" i="0" u="none" strike="noStrike" kern="1200" cap="none" spc="0" normalizeH="0" baseline="-2500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a:t>
            </a:r>
            <a:r>
              <a:rPr kumimoji="0" lang="en-GB" sz="20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 band</a:t>
            </a:r>
            <a:r>
              <a:rPr kumimoji="0" lang="en-GB" sz="2000" b="1" i="0" u="none" strike="noStrike" kern="1200" cap="none" spc="0" normalizeH="0" baseline="-2500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 </a:t>
            </a:r>
            <a:endParaRPr kumimoji="0" lang="en-GB" sz="2000" b="1" i="1" u="none" strike="noStrike" kern="1200" cap="none" spc="0" normalizeH="0" baseline="0" noProof="0" dirty="0">
              <a:ln>
                <a:noFill/>
              </a:ln>
              <a:solidFill>
                <a:srgbClr val="44546A">
                  <a:lumMod val="75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tab pos="1069975" algn="l"/>
              </a:tabLst>
              <a:defRPr/>
            </a:pPr>
            <a:r>
              <a:rPr kumimoji="0" lang="en-GB"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Primary allocation of 18.1-18.6, 18.8-20.2 and 27.5-30 GHz to inter-satellite service. Limited to space research, space operation and/or EESS, and data transmissions of from industrial and medical activities in space. </a:t>
            </a:r>
            <a:r>
              <a:rPr kumimoji="0" lang="en-GB" sz="2000" b="0"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Res. </a:t>
            </a:r>
            <a:r>
              <a:rPr kumimoji="0" lang="en-US" sz="2000" b="0" i="1"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679</a:t>
            </a:r>
            <a:r>
              <a:rPr kumimoji="0" lang="en-US" sz="1800" b="0" i="1"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n-cs"/>
              </a:rPr>
              <a:t> </a:t>
            </a:r>
            <a:r>
              <a:rPr kumimoji="0" lang="en-US" sz="2000" b="0" i="1"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n-cs"/>
              </a:rPr>
              <a:t>(</a:t>
            </a:r>
            <a:r>
              <a:rPr kumimoji="0" lang="en-GB" sz="2000" b="0"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COM5/8) </a:t>
            </a:r>
          </a:p>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tab pos="1069975" algn="l"/>
              </a:tabLst>
              <a:defRPr/>
            </a:pPr>
            <a:endParaRPr kumimoji="0" lang="en-GB" sz="2000" b="1" i="1" u="none" strike="noStrike" kern="1200" cap="none" spc="0" normalizeH="0" baseline="0" noProof="0" dirty="0">
              <a:ln>
                <a:noFill/>
              </a:ln>
              <a:solidFill>
                <a:srgbClr val="5B9BD5">
                  <a:lumMod val="50000"/>
                </a:srgbClr>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tab pos="1069975" algn="l"/>
              </a:tabLst>
              <a:defRPr/>
            </a:pPr>
            <a:r>
              <a:rPr kumimoji="0" lang="en-GB" sz="2000" b="1" i="1" u="none" strike="noStrike" kern="1200" cap="none" spc="0" normalizeH="0" baseline="0" noProof="0" dirty="0">
                <a:ln>
                  <a:noFill/>
                </a:ln>
                <a:solidFill>
                  <a:srgbClr val="5B9BD5">
                    <a:lumMod val="50000"/>
                  </a:srgbClr>
                </a:solidFill>
                <a:effectLst/>
                <a:uLnTx/>
                <a:uFillTx/>
                <a:latin typeface="Arial" panose="020B0604020202020204" pitchFamily="34" charset="0"/>
                <a:ea typeface="SimSun" panose="02010600030101010101" pitchFamily="2" charset="-122"/>
                <a:cs typeface="Arial" panose="020B0604020202020204" pitchFamily="34" charset="0"/>
              </a:rPr>
              <a:t>Implications:</a:t>
            </a:r>
            <a:r>
              <a:rPr kumimoji="0" lang="en-GB" sz="2000" b="0" i="1" u="none" strike="noStrike" kern="1200" cap="none" spc="0" normalizeH="0" baseline="0" noProof="0" dirty="0">
                <a:ln>
                  <a:noFill/>
                </a:ln>
                <a:solidFill>
                  <a:srgbClr val="5B9BD5">
                    <a:lumMod val="50000"/>
                  </a:srgbClr>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GB" sz="2000" b="0" i="1"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rPr>
              <a:t>facilitate satellite to satellite data traffic, mainly from/to NGSO satellites which generate the data, e.g. during space, earth science, human exploration missions</a:t>
            </a:r>
          </a:p>
        </p:txBody>
      </p:sp>
      <p:sp>
        <p:nvSpPr>
          <p:cNvPr id="2" name="Rectangle 4">
            <a:extLst>
              <a:ext uri="{FF2B5EF4-FFF2-40B4-BE49-F238E27FC236}">
                <a16:creationId xmlns:a16="http://schemas.microsoft.com/office/drawing/2014/main" id="{1DE9AFEC-D4F9-637E-17B4-5FC38D05D83D}"/>
              </a:ext>
            </a:extLst>
          </p:cNvPr>
          <p:cNvSpPr txBox="1">
            <a:spLocks noChangeArrowheads="1"/>
          </p:cNvSpPr>
          <p:nvPr/>
        </p:nvSpPr>
        <p:spPr bwMode="auto">
          <a:xfrm>
            <a:off x="1036994" y="416379"/>
            <a:ext cx="9871278" cy="424732"/>
          </a:xfrm>
          <a:prstGeom prst="rect">
            <a:avLst/>
          </a:prstGeom>
          <a:solidFill>
            <a:srgbClr val="0070C0"/>
          </a:solidFill>
          <a:ln>
            <a:noFill/>
          </a:ln>
          <a:effectLst/>
        </p:spPr>
        <p:txBody>
          <a:bodyPr vert="horz" wrap="square" lIns="91440" tIns="45720" rIns="91440" bIns="45720" rtlCol="0" anchor="ctr">
            <a:spAutoFit/>
          </a:bodyPr>
          <a:lstStyle>
            <a:lvl1pPr algn="ctr">
              <a:lnSpc>
                <a:spcPct val="90000"/>
              </a:lnSpc>
              <a:spcBef>
                <a:spcPct val="0"/>
              </a:spcBef>
              <a:buNone/>
              <a:defRPr lang="en-US" sz="2800" b="1" dirty="0">
                <a:solidFill>
                  <a:schemeClr val="bg1"/>
                </a:solidFill>
                <a:latin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WRC-23 Agenda item 1.17</a:t>
            </a:r>
          </a:p>
        </p:txBody>
      </p:sp>
    </p:spTree>
    <p:custDataLst>
      <p:tags r:id="rId1"/>
    </p:custDataLst>
    <p:extLst>
      <p:ext uri="{BB962C8B-B14F-4D97-AF65-F5344CB8AC3E}">
        <p14:creationId xmlns:p14="http://schemas.microsoft.com/office/powerpoint/2010/main" val="2295140662"/>
      </p:ext>
    </p:extLst>
  </p:cSld>
  <p:clrMapOvr>
    <a:masterClrMapping/>
  </p:clrMapOvr>
  <mc:AlternateContent xmlns:mc="http://schemas.openxmlformats.org/markup-compatibility/2006" xmlns:p14="http://schemas.microsoft.com/office/powerpoint/2010/main">
    <mc:Choice Requires="p14">
      <p:transition spd="slow" p14:dur="2000" advTm="402309"/>
    </mc:Choice>
    <mc:Fallback xmlns="">
      <p:transition spd="slow" advTm="4023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5D2AC-04A7-B993-89EA-CE4B85B3DF9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334CFB-C821-F506-EE05-8C41FBC6B6FC}"/>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808AD31D-CEA1-E061-F07B-B41EC2DFFC41}"/>
              </a:ext>
            </a:extLst>
          </p:cNvPr>
          <p:cNvSpPr txBox="1"/>
          <p:nvPr/>
        </p:nvSpPr>
        <p:spPr>
          <a:xfrm>
            <a:off x="536449" y="320658"/>
            <a:ext cx="10922126" cy="6052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lang="en-US" sz="3600" b="1" dirty="0">
                <a:solidFill>
                  <a:srgbClr val="26A3E0"/>
                </a:solidFill>
                <a:latin typeface="Avenir Black" panose="02000503020000020003" pitchFamily="2" charset="0"/>
                <a:sym typeface="Avenir Heavy"/>
              </a:rPr>
              <a:t>Communication advancements</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4914A767-B176-8BA9-C785-3B9C4E5B8D1F}"/>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8" name="TextBox 7">
            <a:extLst>
              <a:ext uri="{FF2B5EF4-FFF2-40B4-BE49-F238E27FC236}">
                <a16:creationId xmlns:a16="http://schemas.microsoft.com/office/drawing/2014/main" id="{5FFA86DA-1CD1-1465-9DFA-87B4C3824B0F}"/>
              </a:ext>
            </a:extLst>
          </p:cNvPr>
          <p:cNvSpPr txBox="1"/>
          <p:nvPr/>
        </p:nvSpPr>
        <p:spPr>
          <a:xfrm>
            <a:off x="354337" y="925952"/>
            <a:ext cx="11742788" cy="5324535"/>
          </a:xfrm>
          <a:prstGeom prst="rect">
            <a:avLst/>
          </a:prstGeom>
          <a:noFill/>
        </p:spPr>
        <p:txBody>
          <a:bodyPr wrap="square">
            <a:spAutoFit/>
          </a:bodyPr>
          <a:lstStyle/>
          <a:p>
            <a:pPr marL="171450" indent="-171450">
              <a:buFont typeface="Wingdings" panose="05000000000000000000" pitchFamily="2" charset="2"/>
              <a:buChar char="q"/>
            </a:pPr>
            <a:r>
              <a:rPr lang="en-US" sz="2400" b="1" dirty="0">
                <a:latin typeface="Calibiri"/>
              </a:rPr>
              <a:t>Optical communications</a:t>
            </a:r>
          </a:p>
          <a:p>
            <a:pPr marL="171450" indent="-171450">
              <a:buFont typeface="Arial" panose="020B0604020202020204" pitchFamily="34" charset="0"/>
              <a:buChar char="•"/>
            </a:pPr>
            <a:r>
              <a:rPr lang="en-US" dirty="0">
                <a:latin typeface="Calibiri"/>
              </a:rPr>
              <a:t>Use of laser light to transmit data from Earth to Space or Space to Space (ISL), offering a significant leap in terms of data throughput</a:t>
            </a:r>
          </a:p>
          <a:p>
            <a:pPr marL="171450" indent="-171450">
              <a:buFont typeface="Arial" panose="020B0604020202020204" pitchFamily="34" charset="0"/>
              <a:buChar char="•"/>
            </a:pPr>
            <a:r>
              <a:rPr lang="en-US" dirty="0">
                <a:latin typeface="Calibiri"/>
              </a:rPr>
              <a:t>Allows making use of QKD (commonly known as Quantum Cryptography) </a:t>
            </a:r>
          </a:p>
          <a:p>
            <a:pPr marL="628650" lvl="1" indent="-171450">
              <a:buFont typeface="Arial" panose="020B0604020202020204" pitchFamily="34" charset="0"/>
              <a:buChar char="•"/>
            </a:pPr>
            <a:r>
              <a:rPr lang="en-US" sz="1600" i="1" dirty="0">
                <a:latin typeface="Calibiri"/>
              </a:rPr>
              <a:t>Conventional encryption is facing an increasing risk of being compromised as hacking techniques evolve, in particular due to the emergence of quantum computing. This is where QKD technology comes into play by making it possible for operators to encrypt data in such a way that it remains immune to future attacks by quantum computers.</a:t>
            </a:r>
          </a:p>
          <a:p>
            <a:pPr marL="628650" lvl="1" indent="-171450">
              <a:buFont typeface="Arial" panose="020B0604020202020204" pitchFamily="34" charset="0"/>
              <a:buChar char="•"/>
            </a:pPr>
            <a:endParaRPr lang="en-US" sz="1600" i="1" dirty="0">
              <a:latin typeface="Calibiri"/>
            </a:endParaRPr>
          </a:p>
          <a:p>
            <a:pPr marL="171450" indent="-171450">
              <a:buFont typeface="Arial" panose="020B0604020202020204" pitchFamily="34" charset="0"/>
              <a:buChar char="•"/>
            </a:pPr>
            <a:r>
              <a:rPr lang="en-US" b="1" dirty="0">
                <a:solidFill>
                  <a:srgbClr val="FF0000"/>
                </a:solidFill>
                <a:highlight>
                  <a:srgbClr val="FFFF00"/>
                </a:highlight>
                <a:latin typeface="Calibiri"/>
              </a:rPr>
              <a:t>Implication for SATCOM</a:t>
            </a:r>
            <a:r>
              <a:rPr lang="en-US" dirty="0">
                <a:latin typeface="Calibiri"/>
              </a:rPr>
              <a:t>: Could require </a:t>
            </a:r>
            <a:r>
              <a:rPr lang="en-US" u="sng" dirty="0">
                <a:latin typeface="Calibiri"/>
              </a:rPr>
              <a:t>updates in regulations </a:t>
            </a:r>
            <a:r>
              <a:rPr lang="en-US" dirty="0">
                <a:latin typeface="Calibiri"/>
              </a:rPr>
              <a:t>to address specific spectrum allocations for quantum signals, manage interferences to ensure the integrity of quantum states, and develop standards to safeguard quantum-based transmissions from eavesdropping or other forms of intrusion.</a:t>
            </a:r>
          </a:p>
          <a:p>
            <a:pPr marL="171450" indent="-171450">
              <a:buFont typeface="Arial" panose="020B0604020202020204" pitchFamily="34" charset="0"/>
              <a:buChar char="•"/>
            </a:pPr>
            <a:endParaRPr lang="en-US" dirty="0">
              <a:latin typeface="Calibiri"/>
            </a:endParaRPr>
          </a:p>
          <a:p>
            <a:pPr marL="171450" indent="-171450">
              <a:buFont typeface="Wingdings" panose="05000000000000000000" pitchFamily="2" charset="2"/>
              <a:buChar char="q"/>
            </a:pPr>
            <a:r>
              <a:rPr lang="en-US" sz="2400" b="1" dirty="0">
                <a:latin typeface="Calibiri"/>
              </a:rPr>
              <a:t>SDR (Software Defined Radio)</a:t>
            </a:r>
          </a:p>
          <a:p>
            <a:pPr marL="171450" indent="-171450">
              <a:buFont typeface="Arial" panose="020B0604020202020204" pitchFamily="34" charset="0"/>
              <a:buChar char="•"/>
            </a:pPr>
            <a:r>
              <a:rPr lang="en-US" dirty="0">
                <a:latin typeface="Calibiri"/>
              </a:rPr>
              <a:t>Transformative technology that shifts much of the signal processing from hardware to software. </a:t>
            </a:r>
          </a:p>
          <a:p>
            <a:pPr marL="628650" lvl="1" indent="-171450">
              <a:buFont typeface="Arial" panose="020B0604020202020204" pitchFamily="34" charset="0"/>
              <a:buChar char="•"/>
            </a:pPr>
            <a:r>
              <a:rPr lang="en-US" sz="1600" i="1" dirty="0">
                <a:latin typeface="Calibiri"/>
              </a:rPr>
              <a:t>This shift allows for unprecedented flexibility in communications, for both ground stations and in-orbit satellites. In traditional hardware-based systems, modifying the functionality often requires physical changes to the equipment. </a:t>
            </a:r>
          </a:p>
          <a:p>
            <a:pPr marL="628650" lvl="1" indent="-171450">
              <a:buFont typeface="Arial" panose="020B0604020202020204" pitchFamily="34" charset="0"/>
              <a:buChar char="•"/>
            </a:pPr>
            <a:endParaRPr lang="en-US" sz="1600" i="1" dirty="0">
              <a:latin typeface="Calibiri"/>
            </a:endParaRPr>
          </a:p>
          <a:p>
            <a:pPr marL="171450" lvl="1" indent="-171450">
              <a:buFont typeface="Arial" panose="020B0604020202020204" pitchFamily="34" charset="0"/>
              <a:buChar char="•"/>
            </a:pPr>
            <a:r>
              <a:rPr lang="en-US" b="1" dirty="0">
                <a:solidFill>
                  <a:srgbClr val="FF0000"/>
                </a:solidFill>
                <a:highlight>
                  <a:srgbClr val="FFFF00"/>
                </a:highlight>
                <a:latin typeface="Calibiri"/>
              </a:rPr>
              <a:t>Implication for SATCOM </a:t>
            </a:r>
            <a:r>
              <a:rPr lang="en-US" dirty="0">
                <a:latin typeface="Calibiri"/>
              </a:rPr>
              <a:t>One of the significant benefits is the ability to reconfigure the satellite’s communication systems while it is already in orbit. </a:t>
            </a:r>
          </a:p>
        </p:txBody>
      </p:sp>
      <p:sp>
        <p:nvSpPr>
          <p:cNvPr id="9" name="TextBox 8">
            <a:extLst>
              <a:ext uri="{FF2B5EF4-FFF2-40B4-BE49-F238E27FC236}">
                <a16:creationId xmlns:a16="http://schemas.microsoft.com/office/drawing/2014/main" id="{61780B3B-D3C9-E2FD-4141-F6EA9618B747}"/>
              </a:ext>
            </a:extLst>
          </p:cNvPr>
          <p:cNvSpPr txBox="1"/>
          <p:nvPr/>
        </p:nvSpPr>
        <p:spPr>
          <a:xfrm>
            <a:off x="2055019" y="6527186"/>
            <a:ext cx="6281736" cy="307777"/>
          </a:xfrm>
          <a:prstGeom prst="rect">
            <a:avLst/>
          </a:prstGeom>
          <a:noFill/>
        </p:spPr>
        <p:txBody>
          <a:bodyPr wrap="square">
            <a:spAutoFit/>
          </a:bodyPr>
          <a:lstStyle/>
          <a:p>
            <a:r>
              <a:rPr lang="en-ID" sz="1400" b="1" dirty="0"/>
              <a:t>Source</a:t>
            </a:r>
            <a:r>
              <a:rPr lang="en-ID" sz="1400" dirty="0"/>
              <a:t>: ITU Digital regulation platform</a:t>
            </a:r>
          </a:p>
        </p:txBody>
      </p:sp>
    </p:spTree>
    <p:extLst>
      <p:ext uri="{BB962C8B-B14F-4D97-AF65-F5344CB8AC3E}">
        <p14:creationId xmlns:p14="http://schemas.microsoft.com/office/powerpoint/2010/main" val="41498709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FF0F4-F7AB-566E-FE11-72A84A6CC8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58C474-E394-AFA8-D84D-EAB1A25FA123}"/>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1C77D1AC-2A61-9001-0EEE-309A1ECF203F}"/>
              </a:ext>
            </a:extLst>
          </p:cNvPr>
          <p:cNvSpPr txBox="1"/>
          <p:nvPr/>
        </p:nvSpPr>
        <p:spPr>
          <a:xfrm>
            <a:off x="536449" y="320658"/>
            <a:ext cx="10922126"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Benefits of GEO/LEO hybrid networks.</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8F0C9C99-BCD3-9B29-1444-B8972B91CA54}"/>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6" name="Rectangle 3">
            <a:extLst>
              <a:ext uri="{FF2B5EF4-FFF2-40B4-BE49-F238E27FC236}">
                <a16:creationId xmlns:a16="http://schemas.microsoft.com/office/drawing/2014/main" id="{04B52B3D-A669-A4FB-49DE-3CEEDA33CF92}"/>
              </a:ext>
            </a:extLst>
          </p:cNvPr>
          <p:cNvSpPr>
            <a:spLocks noChangeArrowheads="1"/>
          </p:cNvSpPr>
          <p:nvPr/>
        </p:nvSpPr>
        <p:spPr bwMode="auto">
          <a:xfrm>
            <a:off x="1993014" y="6233399"/>
            <a:ext cx="84654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PH"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Source</a:t>
            </a:r>
            <a:r>
              <a:rPr kumimoji="0" lang="en-PH"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lang="en-PH" altLang="en-US" sz="1400" dirty="0">
                <a:ea typeface="Arial" panose="020B0604020202020204" pitchFamily="34" charset="0"/>
              </a:rPr>
              <a:t>Eutelsat</a:t>
            </a:r>
            <a:endParaRPr kumimoji="0" lang="en-PH" altLang="en-US" sz="1400" b="0" i="0" u="none" strike="noStrike" cap="none" normalizeH="0" baseline="0" dirty="0">
              <a:ln>
                <a:noFill/>
              </a:ln>
              <a:solidFill>
                <a:schemeClr val="tx1"/>
              </a:solidFill>
              <a:effectLst/>
              <a:latin typeface="Arial" panose="020B0604020202020204" pitchFamily="34" charset="0"/>
            </a:endParaRPr>
          </a:p>
        </p:txBody>
      </p:sp>
      <p:pic>
        <p:nvPicPr>
          <p:cNvPr id="10" name="Picture 9" descr="A chart of different phases of the moon&#10;&#10;AI-generated content may be incorrect.">
            <a:extLst>
              <a:ext uri="{FF2B5EF4-FFF2-40B4-BE49-F238E27FC236}">
                <a16:creationId xmlns:a16="http://schemas.microsoft.com/office/drawing/2014/main" id="{ABB67736-BCCD-FC65-69FF-7DF2DF3B3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675" y="1202951"/>
            <a:ext cx="8646192" cy="4660838"/>
          </a:xfrm>
          <a:prstGeom prst="rect">
            <a:avLst/>
          </a:prstGeom>
        </p:spPr>
      </p:pic>
    </p:spTree>
    <p:extLst>
      <p:ext uri="{BB962C8B-B14F-4D97-AF65-F5344CB8AC3E}">
        <p14:creationId xmlns:p14="http://schemas.microsoft.com/office/powerpoint/2010/main" val="9559648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24FE6-456D-BDED-CED4-75AF719EBDD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7A04A-0AEC-6A5C-3ADC-BFA8BEBECCF6}"/>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4F0964FC-D323-385A-321E-AEB55297178A}"/>
              </a:ext>
            </a:extLst>
          </p:cNvPr>
          <p:cNvSpPr txBox="1"/>
          <p:nvPr/>
        </p:nvSpPr>
        <p:spPr>
          <a:xfrm>
            <a:off x="88604" y="132415"/>
            <a:ext cx="12192000" cy="6052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Interoperability – Terrestrial Satellite integration </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3FFCEB25-5752-0A70-6C7D-B67EBD5558BD}"/>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6" name="TextBox 5">
            <a:extLst>
              <a:ext uri="{FF2B5EF4-FFF2-40B4-BE49-F238E27FC236}">
                <a16:creationId xmlns:a16="http://schemas.microsoft.com/office/drawing/2014/main" id="{F1FD24CC-A134-94CE-98B6-D08B4BA30C85}"/>
              </a:ext>
            </a:extLst>
          </p:cNvPr>
          <p:cNvSpPr txBox="1"/>
          <p:nvPr/>
        </p:nvSpPr>
        <p:spPr>
          <a:xfrm>
            <a:off x="88604" y="1136064"/>
            <a:ext cx="11373592" cy="4308872"/>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Calibri" panose="020F0502020204030204" pitchFamily="34" charset="0"/>
              </a:rPr>
              <a:t>5G and the expansion of LEO satellite constellations, seamless integration between ground and space-based networks </a:t>
            </a:r>
          </a:p>
          <a:p>
            <a:pPr>
              <a:buNone/>
            </a:pPr>
            <a:r>
              <a:rPr lang="en-US" sz="1600" dirty="0">
                <a:latin typeface="Calibri" panose="020F0502020204030204" pitchFamily="34" charset="0"/>
                <a:ea typeface="Calibri" panose="020F0502020204030204" pitchFamily="34" charset="0"/>
                <a:cs typeface="Calibri" panose="020F0502020204030204" pitchFamily="34" charset="0"/>
              </a:rPr>
              <a:t>combining the high-capacity, low-latency benefits of terrestrial networks with the global coverage of satellite systems to create a hybrid network that can deliver high-speed internet and other communications services almost anywhere on Earth.</a:t>
            </a:r>
          </a:p>
          <a:p>
            <a:pPr>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Calibri" panose="020F0502020204030204" pitchFamily="34" charset="0"/>
              </a:rPr>
              <a:t>Telco – </a:t>
            </a:r>
            <a:r>
              <a:rPr lang="en-US" sz="2000" b="1" dirty="0" err="1">
                <a:latin typeface="Calibri" panose="020F0502020204030204" pitchFamily="34" charset="0"/>
                <a:ea typeface="Calibri" panose="020F0502020204030204" pitchFamily="34" charset="0"/>
                <a:cs typeface="Calibri" panose="020F0502020204030204" pitchFamily="34" charset="0"/>
              </a:rPr>
              <a:t>Satco</a:t>
            </a:r>
            <a:r>
              <a:rPr lang="en-US" sz="2000" b="1" dirty="0">
                <a:latin typeface="Calibri" panose="020F0502020204030204" pitchFamily="34" charset="0"/>
                <a:ea typeface="Calibri" panose="020F0502020204030204" pitchFamily="34" charset="0"/>
                <a:cs typeface="Calibri" panose="020F0502020204030204" pitchFamily="34" charset="0"/>
              </a:rPr>
              <a:t> partnerships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Using satellite backhaul to connect remote 5G base stations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offering Direct-to-Cellular device (D2D) services, further blurring the line between terrestrial and satellite services.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emergency and basic messaging </a:t>
            </a:r>
          </a:p>
          <a:p>
            <a:pPr>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Calibri" panose="020F0502020204030204" pitchFamily="34" charset="0"/>
              </a:rPr>
              <a:t>Examples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Apple &amp; Globalstar,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Qualcomm &amp; Iridium,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T-Mobile &amp; SpaceX. </a:t>
            </a:r>
          </a:p>
          <a:p>
            <a:pPr>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group of people standing in front of a blue background&#10;&#10;AI-generated content may be incorrect.">
            <a:extLst>
              <a:ext uri="{FF2B5EF4-FFF2-40B4-BE49-F238E27FC236}">
                <a16:creationId xmlns:a16="http://schemas.microsoft.com/office/drawing/2014/main" id="{EA353492-8281-9C8D-EF63-5F934FDB3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560" y="5565416"/>
            <a:ext cx="3192087" cy="1109749"/>
          </a:xfrm>
          <a:prstGeom prst="rect">
            <a:avLst/>
          </a:prstGeom>
        </p:spPr>
      </p:pic>
    </p:spTree>
    <p:extLst>
      <p:ext uri="{BB962C8B-B14F-4D97-AF65-F5344CB8AC3E}">
        <p14:creationId xmlns:p14="http://schemas.microsoft.com/office/powerpoint/2010/main" val="17894467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ED3B-D396-F416-5711-B39758AC985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AA212-E579-5E2D-4C37-E36AE1D48644}"/>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B33FF77C-400A-FEBA-334D-3320A4A9F873}"/>
              </a:ext>
            </a:extLst>
          </p:cNvPr>
          <p:cNvSpPr txBox="1"/>
          <p:nvPr/>
        </p:nvSpPr>
        <p:spPr>
          <a:xfrm>
            <a:off x="536449" y="320658"/>
            <a:ext cx="10922126" cy="6052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D2D strategic choices for satellite connectivity </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FD54913C-DE73-E571-F946-2C89E3C78426}"/>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6" name="Rectangle 3">
            <a:extLst>
              <a:ext uri="{FF2B5EF4-FFF2-40B4-BE49-F238E27FC236}">
                <a16:creationId xmlns:a16="http://schemas.microsoft.com/office/drawing/2014/main" id="{6A4A614C-6E4E-D7A5-723E-648FD0495C99}"/>
              </a:ext>
            </a:extLst>
          </p:cNvPr>
          <p:cNvSpPr>
            <a:spLocks noChangeArrowheads="1"/>
          </p:cNvSpPr>
          <p:nvPr/>
        </p:nvSpPr>
        <p:spPr bwMode="auto">
          <a:xfrm>
            <a:off x="2012064" y="6417808"/>
            <a:ext cx="84654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PH"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Source</a:t>
            </a:r>
            <a:r>
              <a:rPr kumimoji="0" lang="en-PH"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lang="en-US" altLang="en-US" sz="1400" dirty="0" err="1">
                <a:ea typeface="Arial" panose="020B0604020202020204" pitchFamily="34" charset="0"/>
              </a:rPr>
              <a:t>Analysys</a:t>
            </a:r>
            <a:r>
              <a:rPr lang="en-US" altLang="en-US" sz="1400" dirty="0">
                <a:ea typeface="Arial" panose="020B0604020202020204" pitchFamily="34" charset="0"/>
              </a:rPr>
              <a:t> moon</a:t>
            </a:r>
            <a:endParaRPr kumimoji="0" lang="en-PH" altLang="en-US" sz="14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07B6016F-A52F-D28E-ABDB-4AED28DE6B61}"/>
              </a:ext>
            </a:extLst>
          </p:cNvPr>
          <p:cNvPicPr>
            <a:picLocks noChangeAspect="1"/>
          </p:cNvPicPr>
          <p:nvPr/>
        </p:nvPicPr>
        <p:blipFill>
          <a:blip r:embed="rId3"/>
          <a:stretch>
            <a:fillRect/>
          </a:stretch>
        </p:blipFill>
        <p:spPr>
          <a:xfrm>
            <a:off x="609304" y="956472"/>
            <a:ext cx="7842331" cy="4562706"/>
          </a:xfrm>
          <a:prstGeom prst="rect">
            <a:avLst/>
          </a:prstGeom>
        </p:spPr>
      </p:pic>
    </p:spTree>
    <p:extLst>
      <p:ext uri="{BB962C8B-B14F-4D97-AF65-F5344CB8AC3E}">
        <p14:creationId xmlns:p14="http://schemas.microsoft.com/office/powerpoint/2010/main" val="3130178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BBF09F5-BC14-DE53-9346-E7F122DEB616}"/>
              </a:ext>
            </a:extLst>
          </p:cNvPr>
          <p:cNvSpPr txBox="1">
            <a:spLocks/>
          </p:cNvSpPr>
          <p:nvPr/>
        </p:nvSpPr>
        <p:spPr>
          <a:xfrm>
            <a:off x="479376" y="116632"/>
            <a:ext cx="11305256" cy="1311664"/>
          </a:xfrm>
          <a:prstGeom prst="rect">
            <a:avLst/>
          </a:prstGeom>
        </p:spPr>
        <p:txBody>
          <a:bodyPr>
            <a:noAutofit/>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Arial" charset="0"/>
                <a:cs typeface="Arial" charset="0"/>
              </a:rPr>
              <a:t>Direct to Device: </a:t>
            </a:r>
            <a:r>
              <a:rPr kumimoji="0" lang="en-US" sz="2800" b="1" i="0" u="none" strike="noStrike" kern="1200" cap="none" spc="0" normalizeH="0" baseline="0" noProof="0" dirty="0">
                <a:ln>
                  <a:noFill/>
                </a:ln>
                <a:solidFill>
                  <a:srgbClr val="FF0000"/>
                </a:solidFill>
                <a:effectLst/>
                <a:uLnTx/>
                <a:uFillTx/>
                <a:latin typeface="Arial" charset="0"/>
                <a:cs typeface="Arial" charset="0"/>
              </a:rPr>
              <a:t>Two variations</a:t>
            </a:r>
          </a:p>
        </p:txBody>
      </p:sp>
      <p:sp>
        <p:nvSpPr>
          <p:cNvPr id="7" name="TextBox 6">
            <a:extLst>
              <a:ext uri="{FF2B5EF4-FFF2-40B4-BE49-F238E27FC236}">
                <a16:creationId xmlns:a16="http://schemas.microsoft.com/office/drawing/2014/main" id="{3F01E838-7E60-A419-2B5D-EB9894ADD42E}"/>
              </a:ext>
            </a:extLst>
          </p:cNvPr>
          <p:cNvSpPr txBox="1"/>
          <p:nvPr/>
        </p:nvSpPr>
        <p:spPr>
          <a:xfrm>
            <a:off x="119336" y="836712"/>
            <a:ext cx="6264696" cy="4955203"/>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800" b="1" i="0" u="none" strike="noStrike" kern="1200" cap="none" spc="0" normalizeH="0" baseline="0" noProof="0" dirty="0">
                <a:ln>
                  <a:noFill/>
                </a:ln>
                <a:solidFill>
                  <a:prstClr val="black"/>
                </a:solidFill>
                <a:effectLst/>
                <a:uLnTx/>
                <a:uFillTx/>
                <a:latin typeface="Calibri" panose="020F0502020204030204"/>
                <a:ea typeface="+mn-ea"/>
                <a:cs typeface="+mn-cs"/>
              </a:rPr>
              <a:t>D2D in MSS bands</a:t>
            </a:r>
            <a:endParaRPr kumimoji="0" lang="en-ID"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2400" b="0" i="0" u="none" strike="noStrike" kern="1200" cap="none" spc="0" normalizeH="0" baseline="0" noProof="0" dirty="0">
                <a:ln>
                  <a:noFill/>
                </a:ln>
                <a:solidFill>
                  <a:prstClr val="black"/>
                </a:solidFill>
                <a:effectLst/>
                <a:uLnTx/>
                <a:uFillTx/>
                <a:latin typeface="Calibri" panose="020F0502020204030204"/>
                <a:ea typeface="+mn-ea"/>
                <a:cs typeface="+mn-cs"/>
              </a:rPr>
              <a:t>Uses MSS spectrum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Dedicated, harmonized spectrum simplifies national and international spectrum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Leverages 3GPP NTN and TN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Implements standard features in RAN &amp; 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2400" b="0" i="0" u="none" strike="noStrike" kern="1200" cap="none" spc="0" normalizeH="0" baseline="0" noProof="0" dirty="0">
                <a:ln>
                  <a:noFill/>
                </a:ln>
                <a:solidFill>
                  <a:prstClr val="black"/>
                </a:solidFill>
                <a:effectLst/>
                <a:uLnTx/>
                <a:uFillTx/>
                <a:latin typeface="Calibri" panose="020F0502020204030204"/>
                <a:ea typeface="+mn-ea"/>
                <a:cs typeface="+mn-cs"/>
              </a:rPr>
              <a:t>Compatibility and interoperability assured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2400" b="0" i="0" u="none" strike="noStrike" kern="1200" cap="none" spc="0" normalizeH="0" baseline="0" noProof="0" dirty="0">
                <a:ln>
                  <a:noFill/>
                </a:ln>
                <a:solidFill>
                  <a:prstClr val="black"/>
                </a:solidFill>
                <a:effectLst/>
                <a:uLnTx/>
                <a:uFillTx/>
                <a:latin typeface="Calibri" panose="020F0502020204030204"/>
                <a:ea typeface="+mn-ea"/>
                <a:cs typeface="+mn-cs"/>
              </a:rPr>
              <a:t>Current regulatory framework sufficient]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Roadmap for complete satellite and terrestrial integration in 6G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Leverages terrestrial and Satellite component of IMT</a:t>
            </a:r>
          </a:p>
        </p:txBody>
      </p:sp>
      <p:sp>
        <p:nvSpPr>
          <p:cNvPr id="9" name="TextBox 8">
            <a:extLst>
              <a:ext uri="{FF2B5EF4-FFF2-40B4-BE49-F238E27FC236}">
                <a16:creationId xmlns:a16="http://schemas.microsoft.com/office/drawing/2014/main" id="{0D8FB657-47E5-926D-DBE2-39F70A0EF440}"/>
              </a:ext>
            </a:extLst>
          </p:cNvPr>
          <p:cNvSpPr txBox="1"/>
          <p:nvPr/>
        </p:nvSpPr>
        <p:spPr>
          <a:xfrm>
            <a:off x="6456040" y="1003369"/>
            <a:ext cx="5667955" cy="4585871"/>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2800" b="1" i="0" u="none" strike="noStrike" kern="1200" cap="none" spc="0" normalizeH="0" baseline="0" noProof="0" dirty="0">
                <a:ln>
                  <a:noFill/>
                </a:ln>
                <a:solidFill>
                  <a:prstClr val="white"/>
                </a:solidFill>
                <a:effectLst/>
                <a:uLnTx/>
                <a:uFillTx/>
                <a:latin typeface="Calibri" panose="020F0502020204030204"/>
                <a:ea typeface="+mn-ea"/>
                <a:cs typeface="+mn-cs"/>
              </a:rPr>
              <a:t>D2D in MS bands </a:t>
            </a:r>
            <a:endParaRPr kumimoji="0" lang="en-ID"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2400" b="0" i="0" u="none" strike="noStrike" kern="1200" cap="none" spc="0" normalizeH="0" baseline="0" noProof="0" dirty="0">
                <a:ln>
                  <a:noFill/>
                </a:ln>
                <a:solidFill>
                  <a:prstClr val="white"/>
                </a:solidFill>
                <a:effectLst/>
                <a:uLnTx/>
                <a:uFillTx/>
                <a:latin typeface="Calibri" panose="020F0502020204030204"/>
                <a:ea typeface="+mn-ea"/>
                <a:cs typeface="+mn-cs"/>
              </a:rPr>
              <a:t>Uses MS spectrum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National interference management to share with terrestrial in-band use International use requires RR No. 4.4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2400" b="0" i="0" u="none" strike="noStrike" kern="1200" cap="none" spc="0" normalizeH="0" baseline="0" noProof="0" dirty="0">
                <a:ln>
                  <a:noFill/>
                </a:ln>
                <a:solidFill>
                  <a:prstClr val="white"/>
                </a:solidFill>
                <a:effectLst/>
                <a:uLnTx/>
                <a:uFillTx/>
                <a:latin typeface="Calibri" panose="020F0502020204030204"/>
                <a:ea typeface="+mn-ea"/>
                <a:cs typeface="+mn-cs"/>
              </a:rPr>
              <a:t>Leverages 3GPP TN standards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Uses non-standard features to connect to orbiting base stations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Compatibility and interoperability not tested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New regulatory frameworks in development </a:t>
            </a:r>
          </a:p>
        </p:txBody>
      </p:sp>
      <p:sp>
        <p:nvSpPr>
          <p:cNvPr id="11" name="TextBox 10">
            <a:extLst>
              <a:ext uri="{FF2B5EF4-FFF2-40B4-BE49-F238E27FC236}">
                <a16:creationId xmlns:a16="http://schemas.microsoft.com/office/drawing/2014/main" id="{00F42A1A-F5F0-E9AD-2A9D-884E6EED8FA5}"/>
              </a:ext>
            </a:extLst>
          </p:cNvPr>
          <p:cNvSpPr txBox="1"/>
          <p:nvPr/>
        </p:nvSpPr>
        <p:spPr>
          <a:xfrm>
            <a:off x="0" y="6095037"/>
            <a:ext cx="119286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https://gsoasatellite.com/reports_and_studies/the-future-of-satellite-connectivity-various-approaches-to-direct-to-device-services/</a:t>
            </a:r>
            <a:r>
              <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10589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9300B-A63A-A8A2-0939-3AAA15F3F6CE}"/>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424716D4-28CF-199E-B488-9CA415BF1716}"/>
              </a:ext>
            </a:extLst>
          </p:cNvPr>
          <p:cNvSpPr txBox="1">
            <a:spLocks/>
          </p:cNvSpPr>
          <p:nvPr/>
        </p:nvSpPr>
        <p:spPr>
          <a:xfrm>
            <a:off x="479376" y="116632"/>
            <a:ext cx="11305256" cy="1311664"/>
          </a:xfrm>
          <a:prstGeom prst="rect">
            <a:avLst/>
          </a:prstGeom>
        </p:spPr>
        <p:txBody>
          <a:bodyPr>
            <a:noAutofit/>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Arial" charset="0"/>
                <a:cs typeface="Arial" charset="0"/>
              </a:rPr>
              <a:t>Direct to Device: </a:t>
            </a:r>
            <a:r>
              <a:rPr kumimoji="0" lang="en-US" sz="2800" b="1" i="0" u="none" strike="noStrike" kern="1200" cap="none" spc="0" normalizeH="0" baseline="0" noProof="0" dirty="0">
                <a:ln>
                  <a:noFill/>
                </a:ln>
                <a:solidFill>
                  <a:srgbClr val="FF0000"/>
                </a:solidFill>
                <a:effectLst/>
                <a:uLnTx/>
                <a:uFillTx/>
                <a:latin typeface="Arial" charset="0"/>
                <a:cs typeface="Arial" charset="0"/>
              </a:rPr>
              <a:t>Two variations</a:t>
            </a:r>
          </a:p>
          <a:p>
            <a:pPr lvl="0">
              <a:defRPr/>
            </a:pPr>
            <a:r>
              <a:rPr lang="en-US" b="0" i="1" dirty="0"/>
              <a:t>Implications for the different selection of satellite D2D spectrum options </a:t>
            </a:r>
            <a:endParaRPr kumimoji="0" lang="en-US" sz="2800" b="1" i="0" u="none" strike="noStrike" kern="1200" cap="none" spc="0" normalizeH="0" baseline="0" noProof="0" dirty="0">
              <a:ln>
                <a:noFill/>
              </a:ln>
              <a:solidFill>
                <a:srgbClr val="FF0000"/>
              </a:solidFill>
              <a:effectLst/>
              <a:uLnTx/>
              <a:uFillTx/>
              <a:latin typeface="Arial" charset="0"/>
              <a:cs typeface="Arial" charset="0"/>
            </a:endParaRPr>
          </a:p>
        </p:txBody>
      </p:sp>
      <p:sp>
        <p:nvSpPr>
          <p:cNvPr id="11" name="TextBox 10">
            <a:extLst>
              <a:ext uri="{FF2B5EF4-FFF2-40B4-BE49-F238E27FC236}">
                <a16:creationId xmlns:a16="http://schemas.microsoft.com/office/drawing/2014/main" id="{D1DA045E-B979-A1D6-5CD5-21DA03AC19E6}"/>
              </a:ext>
            </a:extLst>
          </p:cNvPr>
          <p:cNvSpPr txBox="1"/>
          <p:nvPr/>
        </p:nvSpPr>
        <p:spPr>
          <a:xfrm>
            <a:off x="0" y="6095037"/>
            <a:ext cx="119286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ID" sz="1800" b="0" i="0" u="none" strike="noStrike" kern="1200" cap="none" spc="0" normalizeH="0" baseline="0" noProof="0" dirty="0" err="1">
                <a:ln>
                  <a:noFill/>
                </a:ln>
                <a:solidFill>
                  <a:prstClr val="black"/>
                </a:solidFill>
                <a:effectLst/>
                <a:uLnTx/>
                <a:uFillTx/>
                <a:latin typeface="Calibri" panose="020F0502020204030204"/>
                <a:ea typeface="+mn-ea"/>
                <a:cs typeface="+mn-cs"/>
              </a:rPr>
              <a:t>Analysys</a:t>
            </a:r>
            <a:r>
              <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rPr>
              <a:t> moon</a:t>
            </a:r>
          </a:p>
        </p:txBody>
      </p:sp>
      <p:pic>
        <p:nvPicPr>
          <p:cNvPr id="3" name="Picture 2">
            <a:extLst>
              <a:ext uri="{FF2B5EF4-FFF2-40B4-BE49-F238E27FC236}">
                <a16:creationId xmlns:a16="http://schemas.microsoft.com/office/drawing/2014/main" id="{A8A610E3-580E-4276-3C17-E03BED7717B0}"/>
              </a:ext>
            </a:extLst>
          </p:cNvPr>
          <p:cNvPicPr>
            <a:picLocks noChangeAspect="1"/>
          </p:cNvPicPr>
          <p:nvPr/>
        </p:nvPicPr>
        <p:blipFill>
          <a:blip r:embed="rId3"/>
          <a:stretch>
            <a:fillRect/>
          </a:stretch>
        </p:blipFill>
        <p:spPr>
          <a:xfrm>
            <a:off x="4445747" y="1357583"/>
            <a:ext cx="7110506" cy="4808167"/>
          </a:xfrm>
          <a:prstGeom prst="rect">
            <a:avLst/>
          </a:prstGeom>
        </p:spPr>
      </p:pic>
    </p:spTree>
    <p:extLst>
      <p:ext uri="{BB962C8B-B14F-4D97-AF65-F5344CB8AC3E}">
        <p14:creationId xmlns:p14="http://schemas.microsoft.com/office/powerpoint/2010/main" val="409258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021 : Disasters in Numbers">
            <a:extLst>
              <a:ext uri="{FF2B5EF4-FFF2-40B4-BE49-F238E27FC236}">
                <a16:creationId xmlns:a16="http://schemas.microsoft.com/office/drawing/2014/main" id="{A5E671FF-B87C-DF7F-477A-1DE8E93057DD}"/>
              </a:ext>
            </a:extLst>
          </p:cNvPr>
          <p:cNvSpPr txBox="1"/>
          <p:nvPr/>
        </p:nvSpPr>
        <p:spPr bwMode="auto">
          <a:xfrm>
            <a:off x="326264" y="268853"/>
            <a:ext cx="10972800" cy="605294"/>
          </a:xfrm>
          <a:prstGeom prst="rect">
            <a:avLst/>
          </a:prstGeom>
          <a:ln w="12700">
            <a:miter lim="400000"/>
          </a:ln>
          <a:extLst>
            <a:ext uri="{FAA26D3D-D897-4be2-8F04-BA451C77F1D7}">
              <ma14:placeholderFlag xmlns="" xmlns:ma14="http://schemas.microsoft.com/office/mac/drawingml/2011/main" val="1"/>
            </a:ext>
          </a:extLst>
        </p:spPr>
        <p:txBody>
          <a:bodyPr wrap="square" lIns="25400" tIns="25400" rIns="25400" bIns="25400" anchor="ctr">
            <a:spAutoFit/>
          </a:bodyPr>
          <a:lstStyle>
            <a:defPPr>
              <a:defRPr lang="en-US"/>
            </a:defPPr>
            <a:lvl1pPr marR="0" lvl="0" indent="0" fontAlgn="base">
              <a:lnSpc>
                <a:spcPct val="100000"/>
              </a:lnSpc>
              <a:spcBef>
                <a:spcPct val="0"/>
              </a:spcBef>
              <a:spcAft>
                <a:spcPct val="0"/>
              </a:spcAft>
              <a:buClrTx/>
              <a:buSzTx/>
              <a:buFontTx/>
              <a:buNone/>
              <a:tabLst/>
              <a:defRPr kumimoji="0" sz="3600" b="1" i="0" u="none" strike="noStrike" cap="none" spc="0" normalizeH="0" baseline="0">
                <a:ln>
                  <a:noFill/>
                </a:ln>
                <a:solidFill>
                  <a:srgbClr val="26A3E0"/>
                </a:solidFill>
                <a:effectLst/>
                <a:uLnTx/>
                <a:uFillTx/>
                <a:latin typeface="Avenir Black" panose="02000503020000020003" pitchFamily="2" charset="0"/>
                <a:ea typeface="Impact"/>
                <a:cs typeface="Impact"/>
              </a:defRPr>
            </a:lvl1pPr>
          </a:lstStyle>
          <a:p>
            <a:r>
              <a:rPr lang="en-US" altLang="zh-CN" dirty="0"/>
              <a:t>What to expect in slides</a:t>
            </a:r>
            <a:endParaRPr lang="en-US" dirty="0"/>
          </a:p>
        </p:txBody>
      </p:sp>
      <p:sp>
        <p:nvSpPr>
          <p:cNvPr id="2" name="Slide Number Placeholder 1">
            <a:extLst>
              <a:ext uri="{FF2B5EF4-FFF2-40B4-BE49-F238E27FC236}">
                <a16:creationId xmlns:a16="http://schemas.microsoft.com/office/drawing/2014/main" id="{C3FF5D59-9085-1457-39EF-CDCDB1AFB10F}"/>
              </a:ext>
            </a:extLst>
          </p:cNvPr>
          <p:cNvSpPr>
            <a:spLocks noGrp="1"/>
          </p:cNvSpPr>
          <p:nvPr>
            <p:ph type="sldNum" sz="quarter" idx="10"/>
          </p:nvPr>
        </p:nvSpPr>
        <p:spPr>
          <a:xfrm>
            <a:off x="609600" y="6387288"/>
            <a:ext cx="2844800" cy="365125"/>
          </a:xfrm>
        </p:spPr>
        <p:txBody>
          <a:bodyPr vert="horz" lIns="91440" tIns="45720" rIns="91440" bIns="45720" rtlCol="0" anchor="ctr">
            <a:normAutofit/>
          </a:bodyPr>
          <a:lstStyle/>
          <a:p>
            <a:pPr>
              <a:spcAft>
                <a:spcPts val="600"/>
              </a:spcAft>
              <a:defRPr/>
            </a:pPr>
            <a:fld id="{E203F318-E62F-E347-A0F3-D8159781F29D}" type="slidenum">
              <a:rPr lang="en-US" smtClean="0"/>
              <a:pPr>
                <a:spcAft>
                  <a:spcPts val="600"/>
                </a:spcAft>
                <a:defRPr/>
              </a:pPr>
              <a:t>2</a:t>
            </a:fld>
            <a:endParaRPr lang="en-US"/>
          </a:p>
        </p:txBody>
      </p:sp>
      <p:graphicFrame>
        <p:nvGraphicFramePr>
          <p:cNvPr id="6" name="TextBox 3">
            <a:extLst>
              <a:ext uri="{FF2B5EF4-FFF2-40B4-BE49-F238E27FC236}">
                <a16:creationId xmlns:a16="http://schemas.microsoft.com/office/drawing/2014/main" id="{67AD64E5-E842-2B9D-3CAD-45662CC75693}"/>
              </a:ext>
            </a:extLst>
          </p:cNvPr>
          <p:cNvGraphicFramePr/>
          <p:nvPr>
            <p:extLst>
              <p:ext uri="{D42A27DB-BD31-4B8C-83A1-F6EECF244321}">
                <p14:modId xmlns:p14="http://schemas.microsoft.com/office/powerpoint/2010/main" val="4121883898"/>
              </p:ext>
            </p:extLst>
          </p:nvPr>
        </p:nvGraphicFramePr>
        <p:xfrm>
          <a:off x="609599" y="1171977"/>
          <a:ext cx="11110175" cy="462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90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D683B-B0BB-30D1-A354-E857EEC51C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8516E8-DC35-59EC-0CC5-C597437FA3AD}"/>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36211B74-7377-9130-B85E-BE6D10FA0797}"/>
              </a:ext>
            </a:extLst>
          </p:cNvPr>
          <p:cNvSpPr txBox="1"/>
          <p:nvPr/>
        </p:nvSpPr>
        <p:spPr>
          <a:xfrm>
            <a:off x="536449" y="320658"/>
            <a:ext cx="10922126"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D2D and WRC - 27</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1EB0E389-C3E1-41B7-7CA2-57286B5195C5}"/>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6" name="Rectangle 3">
            <a:extLst>
              <a:ext uri="{FF2B5EF4-FFF2-40B4-BE49-F238E27FC236}">
                <a16:creationId xmlns:a16="http://schemas.microsoft.com/office/drawing/2014/main" id="{0FC1876D-5FC0-D4E2-8CA7-71701A9F6A1F}"/>
              </a:ext>
            </a:extLst>
          </p:cNvPr>
          <p:cNvSpPr>
            <a:spLocks noChangeArrowheads="1"/>
          </p:cNvSpPr>
          <p:nvPr/>
        </p:nvSpPr>
        <p:spPr bwMode="auto">
          <a:xfrm>
            <a:off x="1511004" y="5670438"/>
            <a:ext cx="84654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Lst>
              <a:defRPr>
                <a:solidFill>
                  <a:schemeClr val="tx1"/>
                </a:solidFill>
                <a:latin typeface="Arial" panose="020B0604020202020204" pitchFamily="34" charset="0"/>
              </a:defRPr>
            </a:lvl9pPr>
          </a:lstStyle>
          <a:p>
            <a:pPr lvl="0">
              <a:tabLst/>
            </a:pPr>
            <a:r>
              <a:rPr lang="en-US" altLang="en-US" sz="1400" dirty="0"/>
              <a:t>WRC-27 agenda items 1.12, 1.13 and 1.14 studies are considering possible frequency spectrum allocations that could foster the proliferation of D2D services.</a:t>
            </a:r>
          </a:p>
        </p:txBody>
      </p:sp>
      <p:graphicFrame>
        <p:nvGraphicFramePr>
          <p:cNvPr id="2" name="Table 1">
            <a:extLst>
              <a:ext uri="{FF2B5EF4-FFF2-40B4-BE49-F238E27FC236}">
                <a16:creationId xmlns:a16="http://schemas.microsoft.com/office/drawing/2014/main" id="{B375D7D8-2797-4A67-26D0-2CD06F1C67CE}"/>
              </a:ext>
            </a:extLst>
          </p:cNvPr>
          <p:cNvGraphicFramePr>
            <a:graphicFrameLocks noGrp="1"/>
          </p:cNvGraphicFramePr>
          <p:nvPr>
            <p:extLst>
              <p:ext uri="{D42A27DB-BD31-4B8C-83A1-F6EECF244321}">
                <p14:modId xmlns:p14="http://schemas.microsoft.com/office/powerpoint/2010/main" val="3032467850"/>
              </p:ext>
            </p:extLst>
          </p:nvPr>
        </p:nvGraphicFramePr>
        <p:xfrm>
          <a:off x="1249251" y="1327921"/>
          <a:ext cx="9228248" cy="4202158"/>
        </p:xfrm>
        <a:graphic>
          <a:graphicData uri="http://schemas.openxmlformats.org/drawingml/2006/table">
            <a:tbl>
              <a:tblPr>
                <a:tableStyleId>{B301B821-A1FF-4177-AEE7-76D212191A09}</a:tableStyleId>
              </a:tblPr>
              <a:tblGrid>
                <a:gridCol w="4614124">
                  <a:extLst>
                    <a:ext uri="{9D8B030D-6E8A-4147-A177-3AD203B41FA5}">
                      <a16:colId xmlns:a16="http://schemas.microsoft.com/office/drawing/2014/main" val="411760984"/>
                    </a:ext>
                  </a:extLst>
                </a:gridCol>
                <a:gridCol w="4614124">
                  <a:extLst>
                    <a:ext uri="{9D8B030D-6E8A-4147-A177-3AD203B41FA5}">
                      <a16:colId xmlns:a16="http://schemas.microsoft.com/office/drawing/2014/main" val="942192212"/>
                    </a:ext>
                  </a:extLst>
                </a:gridCol>
              </a:tblGrid>
              <a:tr h="2101079">
                <a:tc>
                  <a:txBody>
                    <a:bodyPr/>
                    <a:lstStyle/>
                    <a:p>
                      <a:pPr algn="ctr">
                        <a:buNone/>
                      </a:pPr>
                      <a:r>
                        <a:rPr lang="en-ID" sz="2400" b="1" dirty="0">
                          <a:latin typeface="Calibri" panose="020F0502020204030204" pitchFamily="34" charset="0"/>
                          <a:ea typeface="Calibri" panose="020F0502020204030204" pitchFamily="34" charset="0"/>
                          <a:cs typeface="Calibri" panose="020F0502020204030204" pitchFamily="34" charset="0"/>
                        </a:rPr>
                        <a:t>D2D IMT allocations</a:t>
                      </a:r>
                      <a:br>
                        <a:rPr lang="en-ID" sz="2400" b="1" dirty="0">
                          <a:latin typeface="Calibri" panose="020F0502020204030204" pitchFamily="34" charset="0"/>
                          <a:ea typeface="Calibri" panose="020F0502020204030204" pitchFamily="34" charset="0"/>
                          <a:cs typeface="Calibri" panose="020F0502020204030204" pitchFamily="34" charset="0"/>
                        </a:rPr>
                      </a:br>
                      <a:r>
                        <a:rPr lang="en-ID" sz="2400" b="1" dirty="0">
                          <a:latin typeface="Calibri" panose="020F0502020204030204" pitchFamily="34" charset="0"/>
                          <a:ea typeface="Calibri" panose="020F0502020204030204" pitchFamily="34" charset="0"/>
                          <a:cs typeface="Calibri" panose="020F0502020204030204" pitchFamily="34" charset="0"/>
                        </a:rPr>
                        <a:t>(WRC-27 agenda item 1.13)</a:t>
                      </a:r>
                      <a:endParaRPr lang="en-ID" sz="2400" dirty="0">
                        <a:latin typeface="Calibri" panose="020F0502020204030204" pitchFamily="34" charset="0"/>
                        <a:ea typeface="Calibri" panose="020F0502020204030204" pitchFamily="34" charset="0"/>
                        <a:cs typeface="Calibri" panose="020F0502020204030204" pitchFamily="34" charset="0"/>
                      </a:endParaRPr>
                    </a:p>
                  </a:txBody>
                  <a:tcPr marL="59698" marR="59698" marT="29849" marB="29849" anchor="ctr">
                    <a:lnR>
                      <a:noFill/>
                    </a:lnR>
                    <a:solidFill>
                      <a:srgbClr val="FFC000"/>
                    </a:solidFill>
                  </a:tcPr>
                </a:tc>
                <a:tc>
                  <a:txBody>
                    <a:bodyPr/>
                    <a:lstStyle/>
                    <a:p>
                      <a:pPr algn="ctr">
                        <a:buNone/>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New MSS allocations</a:t>
                      </a:r>
                      <a:b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(WRC-27 agenda items 1.12 and 1.14)</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59698" marR="59698" marT="29849" marB="29849" anchor="ct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36546475"/>
                  </a:ext>
                </a:extLst>
              </a:tr>
              <a:tr h="2101079">
                <a:tc>
                  <a:txBody>
                    <a:bodyPr/>
                    <a:lstStyle/>
                    <a:p>
                      <a:pPr algn="ctr">
                        <a:buNone/>
                      </a:pPr>
                      <a:r>
                        <a:rPr lang="en-US" sz="2400" dirty="0">
                          <a:latin typeface="Calibri" panose="020F0502020204030204" pitchFamily="34" charset="0"/>
                          <a:ea typeface="Calibri" panose="020F0502020204030204" pitchFamily="34" charset="0"/>
                          <a:cs typeface="Calibri" panose="020F0502020204030204" pitchFamily="34" charset="0"/>
                        </a:rPr>
                        <a:t>694/698 MHz up to 2.7 GHz</a:t>
                      </a:r>
                    </a:p>
                  </a:txBody>
                  <a:tcPr marL="59698" marR="59698" marT="29849" marB="29849" anchor="ctr">
                    <a:lnR>
                      <a:noFill/>
                    </a:lnR>
                    <a:solidFill>
                      <a:srgbClr val="FFC000"/>
                    </a:solidFill>
                  </a:tcPr>
                </a:tc>
                <a:tc>
                  <a:txBody>
                    <a:bodyPr/>
                    <a:lstStyle/>
                    <a:p>
                      <a:pPr algn="ctr">
                        <a:buNone/>
                      </a:pPr>
                      <a:r>
                        <a:rPr lang="en-ID" sz="2400" dirty="0">
                          <a:solidFill>
                            <a:schemeClr val="bg1"/>
                          </a:solidFill>
                          <a:latin typeface="Calibri" panose="020F0502020204030204" pitchFamily="34" charset="0"/>
                          <a:ea typeface="Calibri" panose="020F0502020204030204" pitchFamily="34" charset="0"/>
                          <a:cs typeface="Calibri" panose="020F0502020204030204" pitchFamily="34" charset="0"/>
                        </a:rPr>
                        <a:t>1 427-1 432 MHz</a:t>
                      </a:r>
                    </a:p>
                    <a:p>
                      <a:pPr algn="ctr">
                        <a:buNone/>
                      </a:pPr>
                      <a:r>
                        <a:rPr lang="en-ID" sz="2400" dirty="0">
                          <a:solidFill>
                            <a:schemeClr val="bg1"/>
                          </a:solidFill>
                          <a:latin typeface="Calibri" panose="020F0502020204030204" pitchFamily="34" charset="0"/>
                          <a:ea typeface="Calibri" panose="020F0502020204030204" pitchFamily="34" charset="0"/>
                          <a:cs typeface="Calibri" panose="020F0502020204030204" pitchFamily="34" charset="0"/>
                        </a:rPr>
                        <a:t>1 645.5-1 646.5 MHz</a:t>
                      </a:r>
                    </a:p>
                    <a:p>
                      <a:pPr algn="ctr">
                        <a:buNone/>
                      </a:pPr>
                      <a:r>
                        <a:rPr lang="en-ID" sz="2400" dirty="0">
                          <a:solidFill>
                            <a:schemeClr val="bg1"/>
                          </a:solidFill>
                          <a:latin typeface="Calibri" panose="020F0502020204030204" pitchFamily="34" charset="0"/>
                          <a:ea typeface="Calibri" panose="020F0502020204030204" pitchFamily="34" charset="0"/>
                          <a:cs typeface="Calibri" panose="020F0502020204030204" pitchFamily="34" charset="0"/>
                        </a:rPr>
                        <a:t>1 880-1 920 MHz</a:t>
                      </a:r>
                    </a:p>
                    <a:p>
                      <a:pPr algn="ctr">
                        <a:buNone/>
                      </a:pPr>
                      <a:r>
                        <a:rPr lang="en-ID" sz="2400" dirty="0">
                          <a:solidFill>
                            <a:schemeClr val="bg1"/>
                          </a:solidFill>
                          <a:latin typeface="Calibri" panose="020F0502020204030204" pitchFamily="34" charset="0"/>
                          <a:ea typeface="Calibri" panose="020F0502020204030204" pitchFamily="34" charset="0"/>
                          <a:cs typeface="Calibri" panose="020F0502020204030204" pitchFamily="34" charset="0"/>
                        </a:rPr>
                        <a:t>2 010-2 025 MHz</a:t>
                      </a:r>
                    </a:p>
                    <a:p>
                      <a:pPr algn="ctr">
                        <a:buNone/>
                      </a:pPr>
                      <a:r>
                        <a:rPr lang="en-ID" sz="2400" dirty="0">
                          <a:solidFill>
                            <a:schemeClr val="bg1"/>
                          </a:solidFill>
                          <a:latin typeface="Calibri" panose="020F0502020204030204" pitchFamily="34" charset="0"/>
                          <a:ea typeface="Calibri" panose="020F0502020204030204" pitchFamily="34" charset="0"/>
                          <a:cs typeface="Calibri" panose="020F0502020204030204" pitchFamily="34" charset="0"/>
                        </a:rPr>
                        <a:t>2 120-2 170 MHz</a:t>
                      </a:r>
                    </a:p>
                  </a:txBody>
                  <a:tcPr marL="59698" marR="59698" marT="29849" marB="29849" anchor="ctr">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01823008"/>
                  </a:ext>
                </a:extLst>
              </a:tr>
            </a:tbl>
          </a:graphicData>
        </a:graphic>
      </p:graphicFrame>
    </p:spTree>
    <p:extLst>
      <p:ext uri="{BB962C8B-B14F-4D97-AF65-F5344CB8AC3E}">
        <p14:creationId xmlns:p14="http://schemas.microsoft.com/office/powerpoint/2010/main" val="37507926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B4696-BD1E-7236-ABBA-6C5927F8AA8B}"/>
            </a:ext>
          </a:extLst>
        </p:cNvPr>
        <p:cNvGrpSpPr/>
        <p:nvPr/>
      </p:nvGrpSpPr>
      <p:grpSpPr>
        <a:xfrm>
          <a:off x="0" y="0"/>
          <a:ext cx="0" cy="0"/>
          <a:chOff x="0" y="0"/>
          <a:chExt cx="0" cy="0"/>
        </a:xfrm>
      </p:grpSpPr>
      <p:sp>
        <p:nvSpPr>
          <p:cNvPr id="3" name="2021 : Disasters in Numbers">
            <a:extLst>
              <a:ext uri="{FF2B5EF4-FFF2-40B4-BE49-F238E27FC236}">
                <a16:creationId xmlns:a16="http://schemas.microsoft.com/office/drawing/2014/main" id="{3EF72209-12CC-1070-D280-D63C46442492}"/>
              </a:ext>
            </a:extLst>
          </p:cNvPr>
          <p:cNvSpPr txBox="1"/>
          <p:nvPr/>
        </p:nvSpPr>
        <p:spPr bwMode="auto">
          <a:xfrm>
            <a:off x="326264" y="268853"/>
            <a:ext cx="10972800" cy="605294"/>
          </a:xfrm>
          <a:prstGeom prst="rect">
            <a:avLst/>
          </a:prstGeom>
          <a:ln w="12700">
            <a:miter lim="400000"/>
          </a:ln>
          <a:extLst>
            <a:ext uri="{FAA26D3D-D897-4be2-8F04-BA451C77F1D7}">
              <ma14:placeholderFlag xmlns="" xmlns:ma14="http://schemas.microsoft.com/office/mac/drawingml/2011/main" val="1"/>
            </a:ext>
          </a:extLst>
        </p:spPr>
        <p:txBody>
          <a:bodyPr wrap="square" lIns="25400" tIns="25400" rIns="25400" bIns="25400" anchor="ctr">
            <a:spAutoFit/>
          </a:bodyPr>
          <a:lstStyle>
            <a:defPPr>
              <a:defRPr lang="en-US"/>
            </a:defPPr>
            <a:lvl1pPr marR="0" lvl="0" indent="0" fontAlgn="base">
              <a:lnSpc>
                <a:spcPct val="100000"/>
              </a:lnSpc>
              <a:spcBef>
                <a:spcPct val="0"/>
              </a:spcBef>
              <a:spcAft>
                <a:spcPct val="0"/>
              </a:spcAft>
              <a:buClrTx/>
              <a:buSzTx/>
              <a:buFontTx/>
              <a:buNone/>
              <a:tabLst/>
              <a:defRPr kumimoji="0" sz="3600" b="1" i="0" u="none" strike="noStrike" cap="none" spc="0" normalizeH="0" baseline="0">
                <a:ln>
                  <a:noFill/>
                </a:ln>
                <a:solidFill>
                  <a:srgbClr val="26A3E0"/>
                </a:solidFill>
                <a:effectLst/>
                <a:uLnTx/>
                <a:uFillTx/>
                <a:latin typeface="Avenir Black" panose="02000503020000020003" pitchFamily="2" charset="0"/>
                <a:ea typeface="Impact"/>
                <a:cs typeface="Impact"/>
              </a:defRPr>
            </a:lvl1pPr>
          </a:lstStyle>
          <a:p>
            <a:r>
              <a:rPr lang="en-US" altLang="zh-CN" dirty="0"/>
              <a:t>What to expect in slides</a:t>
            </a:r>
            <a:endParaRPr lang="en-US" dirty="0"/>
          </a:p>
        </p:txBody>
      </p:sp>
      <p:sp>
        <p:nvSpPr>
          <p:cNvPr id="2" name="Slide Number Placeholder 1">
            <a:extLst>
              <a:ext uri="{FF2B5EF4-FFF2-40B4-BE49-F238E27FC236}">
                <a16:creationId xmlns:a16="http://schemas.microsoft.com/office/drawing/2014/main" id="{636692FA-4642-A9FA-B99E-D1CABDEF8810}"/>
              </a:ext>
            </a:extLst>
          </p:cNvPr>
          <p:cNvSpPr>
            <a:spLocks noGrp="1"/>
          </p:cNvSpPr>
          <p:nvPr>
            <p:ph type="sldNum" sz="quarter" idx="10"/>
          </p:nvPr>
        </p:nvSpPr>
        <p:spPr>
          <a:xfrm>
            <a:off x="609600" y="6387288"/>
            <a:ext cx="2844800" cy="365125"/>
          </a:xfrm>
        </p:spPr>
        <p:txBody>
          <a:bodyPr vert="horz" lIns="91440" tIns="45720" rIns="91440" bIns="45720" rtlCol="0" anchor="ctr">
            <a:normAutofit/>
          </a:bodyPr>
          <a:lstStyle/>
          <a:p>
            <a:pPr>
              <a:spcAft>
                <a:spcPts val="600"/>
              </a:spcAft>
              <a:defRPr/>
            </a:pPr>
            <a:fld id="{E203F318-E62F-E347-A0F3-D8159781F29D}" type="slidenum">
              <a:rPr lang="en-US" smtClean="0"/>
              <a:pPr>
                <a:spcAft>
                  <a:spcPts val="600"/>
                </a:spcAft>
                <a:defRPr/>
              </a:pPr>
              <a:t>21</a:t>
            </a:fld>
            <a:endParaRPr lang="en-US"/>
          </a:p>
        </p:txBody>
      </p:sp>
      <p:graphicFrame>
        <p:nvGraphicFramePr>
          <p:cNvPr id="6" name="TextBox 3">
            <a:extLst>
              <a:ext uri="{FF2B5EF4-FFF2-40B4-BE49-F238E27FC236}">
                <a16:creationId xmlns:a16="http://schemas.microsoft.com/office/drawing/2014/main" id="{7719C0D9-BB94-204D-311C-270F39834623}"/>
              </a:ext>
            </a:extLst>
          </p:cNvPr>
          <p:cNvGraphicFramePr/>
          <p:nvPr>
            <p:extLst>
              <p:ext uri="{D42A27DB-BD31-4B8C-83A1-F6EECF244321}">
                <p14:modId xmlns:p14="http://schemas.microsoft.com/office/powerpoint/2010/main" val="3605319689"/>
              </p:ext>
            </p:extLst>
          </p:nvPr>
        </p:nvGraphicFramePr>
        <p:xfrm>
          <a:off x="609599" y="1171977"/>
          <a:ext cx="11110175" cy="462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62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E2A0-A0EE-3841-FFF1-D12E3AA43B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93020-12AD-17CB-51DD-CDAE18811F24}"/>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0DF8FA4B-0449-0038-BF08-1A7417712407}"/>
              </a:ext>
            </a:extLst>
          </p:cNvPr>
          <p:cNvSpPr txBox="1"/>
          <p:nvPr/>
        </p:nvSpPr>
        <p:spPr>
          <a:xfrm>
            <a:off x="88604" y="132415"/>
            <a:ext cx="12192000" cy="6052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Growth of Global space economy (2024 vs 2035 (predicted))</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307DCBC7-D318-D9DC-0D46-0196CA1774FC}"/>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6" name="Rectangle 3">
            <a:extLst>
              <a:ext uri="{FF2B5EF4-FFF2-40B4-BE49-F238E27FC236}">
                <a16:creationId xmlns:a16="http://schemas.microsoft.com/office/drawing/2014/main" id="{63BC3FA6-F3D6-6260-BB20-3492D0BBFAB4}"/>
              </a:ext>
            </a:extLst>
          </p:cNvPr>
          <p:cNvSpPr>
            <a:spLocks noChangeArrowheads="1"/>
          </p:cNvSpPr>
          <p:nvPr/>
        </p:nvSpPr>
        <p:spPr bwMode="auto">
          <a:xfrm>
            <a:off x="2012064" y="6417808"/>
            <a:ext cx="84654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l"/>
              </a:tabLst>
              <a:defRPr>
                <a:solidFill>
                  <a:schemeClr val="tx1"/>
                </a:solidFill>
                <a:latin typeface="Arial" panose="020B0604020202020204" pitchFamily="34" charset="0"/>
              </a:defRPr>
            </a:lvl1pPr>
            <a:lvl2pPr eaLnBrk="0" fontAlgn="base" hangingPunct="0">
              <a:spcBef>
                <a:spcPct val="0"/>
              </a:spcBef>
              <a:spcAft>
                <a:spcPct val="0"/>
              </a:spcAft>
              <a:tabLst>
                <a:tab pos="285750" algn="l"/>
              </a:tabLst>
              <a:defRPr>
                <a:solidFill>
                  <a:schemeClr val="tx1"/>
                </a:solidFill>
                <a:latin typeface="Arial" panose="020B0604020202020204" pitchFamily="34" charset="0"/>
              </a:defRPr>
            </a:lvl2pPr>
            <a:lvl3pPr eaLnBrk="0" fontAlgn="base" hangingPunct="0">
              <a:spcBef>
                <a:spcPct val="0"/>
              </a:spcBef>
              <a:spcAft>
                <a:spcPct val="0"/>
              </a:spcAft>
              <a:tabLst>
                <a:tab pos="285750" algn="l"/>
              </a:tabLst>
              <a:defRPr>
                <a:solidFill>
                  <a:schemeClr val="tx1"/>
                </a:solidFill>
                <a:latin typeface="Arial" panose="020B0604020202020204" pitchFamily="34" charset="0"/>
              </a:defRPr>
            </a:lvl3pPr>
            <a:lvl4pPr eaLnBrk="0" fontAlgn="base" hangingPunct="0">
              <a:spcBef>
                <a:spcPct val="0"/>
              </a:spcBef>
              <a:spcAft>
                <a:spcPct val="0"/>
              </a:spcAft>
              <a:tabLst>
                <a:tab pos="285750" algn="l"/>
              </a:tabLst>
              <a:defRPr>
                <a:solidFill>
                  <a:schemeClr val="tx1"/>
                </a:solidFill>
                <a:latin typeface="Arial" panose="020B0604020202020204" pitchFamily="34" charset="0"/>
              </a:defRPr>
            </a:lvl4pPr>
            <a:lvl5pPr eaLnBrk="0" fontAlgn="base" hangingPunct="0">
              <a:spcBef>
                <a:spcPct val="0"/>
              </a:spcBef>
              <a:spcAft>
                <a:spcPct val="0"/>
              </a:spcAft>
              <a:tabLst>
                <a:tab pos="285750" algn="l"/>
              </a:tabLst>
              <a:defRPr>
                <a:solidFill>
                  <a:schemeClr val="tx1"/>
                </a:solidFill>
                <a:latin typeface="Arial" panose="020B0604020202020204" pitchFamily="34" charset="0"/>
              </a:defRPr>
            </a:lvl5pPr>
            <a:lvl6pPr eaLnBrk="0" fontAlgn="base" hangingPunct="0">
              <a:spcBef>
                <a:spcPct val="0"/>
              </a:spcBef>
              <a:spcAft>
                <a:spcPct val="0"/>
              </a:spcAft>
              <a:tabLst>
                <a:tab pos="285750" algn="l"/>
              </a:tabLst>
              <a:defRPr>
                <a:solidFill>
                  <a:schemeClr val="tx1"/>
                </a:solidFill>
                <a:latin typeface="Arial" panose="020B0604020202020204" pitchFamily="34" charset="0"/>
              </a:defRPr>
            </a:lvl6pPr>
            <a:lvl7pPr eaLnBrk="0" fontAlgn="base" hangingPunct="0">
              <a:spcBef>
                <a:spcPct val="0"/>
              </a:spcBef>
              <a:spcAft>
                <a:spcPct val="0"/>
              </a:spcAft>
              <a:tabLst>
                <a:tab pos="285750" algn="l"/>
              </a:tabLst>
              <a:defRPr>
                <a:solidFill>
                  <a:schemeClr val="tx1"/>
                </a:solidFill>
                <a:latin typeface="Arial" panose="020B0604020202020204" pitchFamily="34" charset="0"/>
              </a:defRPr>
            </a:lvl7pPr>
            <a:lvl8pPr eaLnBrk="0" fontAlgn="base" hangingPunct="0">
              <a:spcBef>
                <a:spcPct val="0"/>
              </a:spcBef>
              <a:spcAft>
                <a:spcPct val="0"/>
              </a:spcAft>
              <a:tabLst>
                <a:tab pos="285750" algn="l"/>
              </a:tabLst>
              <a:defRPr>
                <a:solidFill>
                  <a:schemeClr val="tx1"/>
                </a:solidFill>
                <a:latin typeface="Arial" panose="020B0604020202020204" pitchFamily="34" charset="0"/>
              </a:defRPr>
            </a:lvl8pPr>
            <a:lvl9pPr eaLnBrk="0" fontAlgn="base" hangingPunct="0">
              <a:spcBef>
                <a:spcPct val="0"/>
              </a:spcBef>
              <a:spcAft>
                <a:spcPct val="0"/>
              </a:spcAft>
              <a:tabLst>
                <a:tab pos="285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PH"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Source</a:t>
            </a:r>
            <a:r>
              <a:rPr kumimoji="0" lang="en-PH"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lang="en-PH" altLang="en-US" sz="1400" dirty="0" err="1">
                <a:ea typeface="Arial" panose="020B0604020202020204" pitchFamily="34" charset="0"/>
              </a:rPr>
              <a:t>Weforum</a:t>
            </a:r>
            <a:r>
              <a:rPr lang="en-PH" altLang="en-US" sz="1400" dirty="0">
                <a:ea typeface="Arial" panose="020B0604020202020204" pitchFamily="34" charset="0"/>
              </a:rPr>
              <a:t> </a:t>
            </a:r>
            <a:r>
              <a:rPr lang="en-US" altLang="en-US" sz="1400" dirty="0">
                <a:ea typeface="Arial" panose="020B0604020202020204" pitchFamily="34" charset="0"/>
              </a:rPr>
              <a:t>Space: The $1.8 Trillion Opportunity for Global Economic Growth</a:t>
            </a:r>
            <a:endParaRPr kumimoji="0" lang="en-PH" altLang="en-US" sz="14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69C505D-FE1F-0618-7E83-6DEA762829A1}"/>
              </a:ext>
            </a:extLst>
          </p:cNvPr>
          <p:cNvPicPr>
            <a:picLocks noChangeAspect="1"/>
          </p:cNvPicPr>
          <p:nvPr/>
        </p:nvPicPr>
        <p:blipFill>
          <a:blip r:embed="rId3"/>
          <a:stretch>
            <a:fillRect/>
          </a:stretch>
        </p:blipFill>
        <p:spPr>
          <a:xfrm>
            <a:off x="1043189" y="957385"/>
            <a:ext cx="10865476" cy="4943230"/>
          </a:xfrm>
          <a:prstGeom prst="rect">
            <a:avLst/>
          </a:prstGeom>
        </p:spPr>
      </p:pic>
    </p:spTree>
    <p:extLst>
      <p:ext uri="{BB962C8B-B14F-4D97-AF65-F5344CB8AC3E}">
        <p14:creationId xmlns:p14="http://schemas.microsoft.com/office/powerpoint/2010/main" val="29078180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8A151-832F-6C20-3F84-F8B1A901116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EB1537-6E37-976B-38AE-3CFA5322777A}"/>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A63FF846-3E1D-BBF3-4595-3FCC29B26FED}"/>
              </a:ext>
            </a:extLst>
          </p:cNvPr>
          <p:cNvSpPr txBox="1"/>
          <p:nvPr/>
        </p:nvSpPr>
        <p:spPr>
          <a:xfrm>
            <a:off x="88604" y="132415"/>
            <a:ext cx="12192000"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Sustainable Space connectivity</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98CA7352-EBA5-2224-33FC-59F2D635E69C}"/>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pic>
        <p:nvPicPr>
          <p:cNvPr id="10" name="Picture 9">
            <a:extLst>
              <a:ext uri="{FF2B5EF4-FFF2-40B4-BE49-F238E27FC236}">
                <a16:creationId xmlns:a16="http://schemas.microsoft.com/office/drawing/2014/main" id="{EB768265-0F17-477A-3AEC-A9D070CFD60E}"/>
              </a:ext>
            </a:extLst>
          </p:cNvPr>
          <p:cNvPicPr>
            <a:picLocks noChangeAspect="1"/>
          </p:cNvPicPr>
          <p:nvPr/>
        </p:nvPicPr>
        <p:blipFill>
          <a:blip r:embed="rId3"/>
          <a:srcRect l="1058" t="3826" r="5499" b="5957"/>
          <a:stretch>
            <a:fillRect/>
          </a:stretch>
        </p:blipFill>
        <p:spPr>
          <a:xfrm>
            <a:off x="540913" y="737709"/>
            <a:ext cx="10238704" cy="5328241"/>
          </a:xfrm>
          <a:prstGeom prst="rect">
            <a:avLst/>
          </a:prstGeom>
        </p:spPr>
      </p:pic>
      <p:sp>
        <p:nvSpPr>
          <p:cNvPr id="12" name="Rectangle: Rounded Corners 11">
            <a:extLst>
              <a:ext uri="{FF2B5EF4-FFF2-40B4-BE49-F238E27FC236}">
                <a16:creationId xmlns:a16="http://schemas.microsoft.com/office/drawing/2014/main" id="{22275204-BF19-19D0-D66B-34D44DC7E301}"/>
              </a:ext>
            </a:extLst>
          </p:cNvPr>
          <p:cNvSpPr/>
          <p:nvPr/>
        </p:nvSpPr>
        <p:spPr>
          <a:xfrm>
            <a:off x="9066727" y="132415"/>
            <a:ext cx="3036669" cy="21628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ID" dirty="0">
                <a:solidFill>
                  <a:schemeClr val="bg1"/>
                </a:solidFill>
              </a:rPr>
              <a:t>Proliferation of large LEO constellations has concerns for orbital sustainability, and spectrum congestion resulting into challenges for new entrants</a:t>
            </a:r>
          </a:p>
        </p:txBody>
      </p:sp>
    </p:spTree>
    <p:extLst>
      <p:ext uri="{BB962C8B-B14F-4D97-AF65-F5344CB8AC3E}">
        <p14:creationId xmlns:p14="http://schemas.microsoft.com/office/powerpoint/2010/main" val="22933214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1DA80-9D84-EE3D-2633-B107241358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B218F7-85C5-F689-A320-0D6375051F67}"/>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D7547356-6A45-79F1-800C-034EAFA26FD8}"/>
              </a:ext>
            </a:extLst>
          </p:cNvPr>
          <p:cNvSpPr txBox="1"/>
          <p:nvPr/>
        </p:nvSpPr>
        <p:spPr>
          <a:xfrm>
            <a:off x="88604" y="132415"/>
            <a:ext cx="12192000" cy="6052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Sustainable Space connectivity</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FE5972A8-0233-F968-6E83-EF5F0B15B8C6}"/>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pic>
        <p:nvPicPr>
          <p:cNvPr id="5" name="Picture 4">
            <a:extLst>
              <a:ext uri="{FF2B5EF4-FFF2-40B4-BE49-F238E27FC236}">
                <a16:creationId xmlns:a16="http://schemas.microsoft.com/office/drawing/2014/main" id="{0AE28D68-9997-6B12-D538-474E65F3BD3C}"/>
              </a:ext>
            </a:extLst>
          </p:cNvPr>
          <p:cNvPicPr>
            <a:picLocks noChangeAspect="1"/>
          </p:cNvPicPr>
          <p:nvPr/>
        </p:nvPicPr>
        <p:blipFill>
          <a:blip r:embed="rId3"/>
          <a:srcRect l="16585" r="48767"/>
          <a:stretch>
            <a:fillRect/>
          </a:stretch>
        </p:blipFill>
        <p:spPr>
          <a:xfrm>
            <a:off x="0" y="737709"/>
            <a:ext cx="4224271" cy="2032000"/>
          </a:xfrm>
          <a:prstGeom prst="rect">
            <a:avLst/>
          </a:prstGeom>
        </p:spPr>
      </p:pic>
      <p:pic>
        <p:nvPicPr>
          <p:cNvPr id="8" name="Picture 7">
            <a:extLst>
              <a:ext uri="{FF2B5EF4-FFF2-40B4-BE49-F238E27FC236}">
                <a16:creationId xmlns:a16="http://schemas.microsoft.com/office/drawing/2014/main" id="{E5AFF077-AEA4-ADA8-1D23-36FBD96339EC}"/>
              </a:ext>
            </a:extLst>
          </p:cNvPr>
          <p:cNvPicPr>
            <a:picLocks noChangeAspect="1"/>
          </p:cNvPicPr>
          <p:nvPr/>
        </p:nvPicPr>
        <p:blipFill>
          <a:blip r:embed="rId4"/>
          <a:stretch>
            <a:fillRect/>
          </a:stretch>
        </p:blipFill>
        <p:spPr>
          <a:xfrm>
            <a:off x="4386350" y="737709"/>
            <a:ext cx="7732175" cy="479738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19CF2859-C09A-7EC1-3AA6-0F0712A5E563}"/>
              </a:ext>
            </a:extLst>
          </p:cNvPr>
          <p:cNvSpPr txBox="1"/>
          <p:nvPr/>
        </p:nvSpPr>
        <p:spPr>
          <a:xfrm>
            <a:off x="57617" y="2951733"/>
            <a:ext cx="4224271" cy="369332"/>
          </a:xfrm>
          <a:prstGeom prst="rect">
            <a:avLst/>
          </a:prstGeom>
          <a:noFill/>
        </p:spPr>
        <p:txBody>
          <a:bodyPr wrap="square">
            <a:spAutoFit/>
          </a:bodyPr>
          <a:lstStyle/>
          <a:p>
            <a:r>
              <a:rPr lang="en-ID" dirty="0">
                <a:hlinkClick r:id="rId5"/>
              </a:rPr>
              <a:t>https://www.itu.int/space-sustainability/</a:t>
            </a:r>
            <a:r>
              <a:rPr lang="en-ID" dirty="0"/>
              <a:t> </a:t>
            </a:r>
          </a:p>
        </p:txBody>
      </p:sp>
    </p:spTree>
    <p:extLst>
      <p:ext uri="{BB962C8B-B14F-4D97-AF65-F5344CB8AC3E}">
        <p14:creationId xmlns:p14="http://schemas.microsoft.com/office/powerpoint/2010/main" val="32818893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B6572-74B0-4115-A364-9D9C4B19FD8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828345-CDE7-AF3A-2979-43CCBED94945}"/>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761D0877-44E4-F603-FCF0-319DD38CCA40}"/>
              </a:ext>
            </a:extLst>
          </p:cNvPr>
          <p:cNvSpPr txBox="1"/>
          <p:nvPr/>
        </p:nvSpPr>
        <p:spPr>
          <a:xfrm>
            <a:off x="88604" y="132415"/>
            <a:ext cx="12192000"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Sustainable Space connectivity</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58D25237-0FB0-4FE6-2132-A39E3BD9EC62}"/>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pic>
        <p:nvPicPr>
          <p:cNvPr id="5" name="Picture 4">
            <a:extLst>
              <a:ext uri="{FF2B5EF4-FFF2-40B4-BE49-F238E27FC236}">
                <a16:creationId xmlns:a16="http://schemas.microsoft.com/office/drawing/2014/main" id="{2D2E940C-B265-ADF4-1BF7-8D7FE739BB43}"/>
              </a:ext>
            </a:extLst>
          </p:cNvPr>
          <p:cNvPicPr>
            <a:picLocks noChangeAspect="1"/>
          </p:cNvPicPr>
          <p:nvPr/>
        </p:nvPicPr>
        <p:blipFill>
          <a:blip r:embed="rId3"/>
          <a:srcRect l="16585" r="48767"/>
          <a:stretch>
            <a:fillRect/>
          </a:stretch>
        </p:blipFill>
        <p:spPr>
          <a:xfrm>
            <a:off x="8570041" y="0"/>
            <a:ext cx="3621959" cy="1742270"/>
          </a:xfrm>
          <a:prstGeom prst="rect">
            <a:avLst/>
          </a:prstGeom>
        </p:spPr>
      </p:pic>
      <p:pic>
        <p:nvPicPr>
          <p:cNvPr id="11" name="Picture 10">
            <a:extLst>
              <a:ext uri="{FF2B5EF4-FFF2-40B4-BE49-F238E27FC236}">
                <a16:creationId xmlns:a16="http://schemas.microsoft.com/office/drawing/2014/main" id="{DE4115B9-5F4E-1BF4-FEF0-C20D187DEE3B}"/>
              </a:ext>
            </a:extLst>
          </p:cNvPr>
          <p:cNvPicPr>
            <a:picLocks noChangeAspect="1"/>
          </p:cNvPicPr>
          <p:nvPr/>
        </p:nvPicPr>
        <p:blipFill>
          <a:blip r:embed="rId4"/>
          <a:stretch>
            <a:fillRect/>
          </a:stretch>
        </p:blipFill>
        <p:spPr>
          <a:xfrm>
            <a:off x="459346" y="1565511"/>
            <a:ext cx="10374531" cy="4493999"/>
          </a:xfrm>
          <a:prstGeom prst="rect">
            <a:avLst/>
          </a:prstGeom>
          <a:ln w="889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DF620BFE-6038-75D7-3624-7DFF67966CC2}"/>
              </a:ext>
            </a:extLst>
          </p:cNvPr>
          <p:cNvSpPr txBox="1"/>
          <p:nvPr/>
        </p:nvSpPr>
        <p:spPr>
          <a:xfrm>
            <a:off x="3315972" y="6356253"/>
            <a:ext cx="4224271" cy="369332"/>
          </a:xfrm>
          <a:prstGeom prst="rect">
            <a:avLst/>
          </a:prstGeom>
          <a:noFill/>
        </p:spPr>
        <p:txBody>
          <a:bodyPr wrap="square">
            <a:spAutoFit/>
          </a:bodyPr>
          <a:lstStyle/>
          <a:p>
            <a:r>
              <a:rPr lang="en-ID" dirty="0">
                <a:hlinkClick r:id="rId5"/>
              </a:rPr>
              <a:t>https://www.itu.int/space-sustainability/</a:t>
            </a:r>
            <a:r>
              <a:rPr lang="en-ID" dirty="0"/>
              <a:t> </a:t>
            </a:r>
          </a:p>
        </p:txBody>
      </p:sp>
    </p:spTree>
    <p:extLst>
      <p:ext uri="{BB962C8B-B14F-4D97-AF65-F5344CB8AC3E}">
        <p14:creationId xmlns:p14="http://schemas.microsoft.com/office/powerpoint/2010/main" val="28662936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6F855-30F7-BB43-34AF-3732EFF9FFD5}"/>
            </a:ext>
          </a:extLst>
        </p:cNvPr>
        <p:cNvGrpSpPr/>
        <p:nvPr/>
      </p:nvGrpSpPr>
      <p:grpSpPr>
        <a:xfrm>
          <a:off x="0" y="0"/>
          <a:ext cx="0" cy="0"/>
          <a:chOff x="0" y="0"/>
          <a:chExt cx="0" cy="0"/>
        </a:xfrm>
      </p:grpSpPr>
      <p:sp>
        <p:nvSpPr>
          <p:cNvPr id="3" name="2021 : Disasters in Numbers">
            <a:extLst>
              <a:ext uri="{FF2B5EF4-FFF2-40B4-BE49-F238E27FC236}">
                <a16:creationId xmlns:a16="http://schemas.microsoft.com/office/drawing/2014/main" id="{0298B965-4B00-5B8F-B671-12118B409EF4}"/>
              </a:ext>
            </a:extLst>
          </p:cNvPr>
          <p:cNvSpPr txBox="1"/>
          <p:nvPr/>
        </p:nvSpPr>
        <p:spPr bwMode="auto">
          <a:xfrm>
            <a:off x="326264" y="268853"/>
            <a:ext cx="10972800" cy="605294"/>
          </a:xfrm>
          <a:prstGeom prst="rect">
            <a:avLst/>
          </a:prstGeom>
          <a:ln w="12700">
            <a:miter lim="400000"/>
          </a:ln>
          <a:extLst>
            <a:ext uri="{FAA26D3D-D897-4be2-8F04-BA451C77F1D7}">
              <ma14:placeholderFlag xmlns="" xmlns:ma14="http://schemas.microsoft.com/office/mac/drawingml/2011/main" val="1"/>
            </a:ext>
          </a:extLst>
        </p:spPr>
        <p:txBody>
          <a:bodyPr wrap="square" lIns="25400" tIns="25400" rIns="25400" bIns="25400" anchor="ctr">
            <a:spAutoFit/>
          </a:bodyPr>
          <a:lstStyle>
            <a:defPPr>
              <a:defRPr lang="en-US"/>
            </a:defPPr>
            <a:lvl1pPr marR="0" lvl="0" indent="0" fontAlgn="base">
              <a:lnSpc>
                <a:spcPct val="100000"/>
              </a:lnSpc>
              <a:spcBef>
                <a:spcPct val="0"/>
              </a:spcBef>
              <a:spcAft>
                <a:spcPct val="0"/>
              </a:spcAft>
              <a:buClrTx/>
              <a:buSzTx/>
              <a:buFontTx/>
              <a:buNone/>
              <a:tabLst/>
              <a:defRPr kumimoji="0" sz="3600" b="1" i="0" u="none" strike="noStrike" cap="none" spc="0" normalizeH="0" baseline="0">
                <a:ln>
                  <a:noFill/>
                </a:ln>
                <a:solidFill>
                  <a:srgbClr val="26A3E0"/>
                </a:solidFill>
                <a:effectLst/>
                <a:uLnTx/>
                <a:uFillTx/>
                <a:latin typeface="Avenir Black" panose="02000503020000020003" pitchFamily="2" charset="0"/>
                <a:ea typeface="Impact"/>
                <a:cs typeface="Impact"/>
              </a:defRPr>
            </a:lvl1pPr>
          </a:lstStyle>
          <a:p>
            <a:r>
              <a:rPr lang="en-US" altLang="zh-CN" dirty="0"/>
              <a:t>What to expect in slides</a:t>
            </a:r>
            <a:endParaRPr lang="en-US" dirty="0"/>
          </a:p>
        </p:txBody>
      </p:sp>
      <p:sp>
        <p:nvSpPr>
          <p:cNvPr id="2" name="Slide Number Placeholder 1">
            <a:extLst>
              <a:ext uri="{FF2B5EF4-FFF2-40B4-BE49-F238E27FC236}">
                <a16:creationId xmlns:a16="http://schemas.microsoft.com/office/drawing/2014/main" id="{459B4829-3D50-6ABF-49A1-8AF69F2D7134}"/>
              </a:ext>
            </a:extLst>
          </p:cNvPr>
          <p:cNvSpPr>
            <a:spLocks noGrp="1"/>
          </p:cNvSpPr>
          <p:nvPr>
            <p:ph type="sldNum" sz="quarter" idx="10"/>
          </p:nvPr>
        </p:nvSpPr>
        <p:spPr>
          <a:xfrm>
            <a:off x="609600" y="6387288"/>
            <a:ext cx="2844800" cy="365125"/>
          </a:xfrm>
        </p:spPr>
        <p:txBody>
          <a:bodyPr vert="horz" lIns="91440" tIns="45720" rIns="91440" bIns="45720" rtlCol="0" anchor="ctr">
            <a:normAutofit/>
          </a:bodyPr>
          <a:lstStyle/>
          <a:p>
            <a:pPr>
              <a:spcAft>
                <a:spcPts val="600"/>
              </a:spcAft>
              <a:defRPr/>
            </a:pPr>
            <a:fld id="{E203F318-E62F-E347-A0F3-D8159781F29D}" type="slidenum">
              <a:rPr lang="en-US" smtClean="0"/>
              <a:pPr>
                <a:spcAft>
                  <a:spcPts val="600"/>
                </a:spcAft>
                <a:defRPr/>
              </a:pPr>
              <a:t>26</a:t>
            </a:fld>
            <a:endParaRPr lang="en-US"/>
          </a:p>
        </p:txBody>
      </p:sp>
      <p:graphicFrame>
        <p:nvGraphicFramePr>
          <p:cNvPr id="6" name="TextBox 3">
            <a:extLst>
              <a:ext uri="{FF2B5EF4-FFF2-40B4-BE49-F238E27FC236}">
                <a16:creationId xmlns:a16="http://schemas.microsoft.com/office/drawing/2014/main" id="{496F69EE-B268-1EE2-141F-88FBCD5A0D87}"/>
              </a:ext>
            </a:extLst>
          </p:cNvPr>
          <p:cNvGraphicFramePr/>
          <p:nvPr>
            <p:extLst>
              <p:ext uri="{D42A27DB-BD31-4B8C-83A1-F6EECF244321}">
                <p14:modId xmlns:p14="http://schemas.microsoft.com/office/powerpoint/2010/main" val="1755911186"/>
              </p:ext>
            </p:extLst>
          </p:nvPr>
        </p:nvGraphicFramePr>
        <p:xfrm>
          <a:off x="609599" y="1171977"/>
          <a:ext cx="11110175" cy="462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560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CEDD6-B64D-3310-B41E-75B421AD8D4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F2698D-571A-056D-6E78-F07758068344}"/>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47996924-9FB4-4BED-9D36-E1221DD12C42}"/>
              </a:ext>
            </a:extLst>
          </p:cNvPr>
          <p:cNvSpPr txBox="1"/>
          <p:nvPr/>
        </p:nvSpPr>
        <p:spPr>
          <a:xfrm>
            <a:off x="88604" y="356427"/>
            <a:ext cx="2615959" cy="448327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Regulatory landscape and the role of institutions</a:t>
            </a:r>
          </a:p>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Overview of the main stakeholders</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FA9FE479-147F-4488-9F8A-6EEF4A4A16E5}"/>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pic>
        <p:nvPicPr>
          <p:cNvPr id="5" name="Picture 4" descr="A diagram of a project&#10;&#10;AI-generated content may be incorrect.">
            <a:extLst>
              <a:ext uri="{FF2B5EF4-FFF2-40B4-BE49-F238E27FC236}">
                <a16:creationId xmlns:a16="http://schemas.microsoft.com/office/drawing/2014/main" id="{87DA82D1-CC19-07C4-4713-94EC69DD5E3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119" t="4840" r="8041" b="4686"/>
          <a:stretch>
            <a:fillRect/>
          </a:stretch>
        </p:blipFill>
        <p:spPr>
          <a:xfrm>
            <a:off x="2673684" y="0"/>
            <a:ext cx="9518316" cy="6858000"/>
          </a:xfrm>
          <a:prstGeom prst="rect">
            <a:avLst/>
          </a:prstGeom>
        </p:spPr>
      </p:pic>
      <p:sp>
        <p:nvSpPr>
          <p:cNvPr id="2" name="TextBox 1">
            <a:extLst>
              <a:ext uri="{FF2B5EF4-FFF2-40B4-BE49-F238E27FC236}">
                <a16:creationId xmlns:a16="http://schemas.microsoft.com/office/drawing/2014/main" id="{1B24074F-9B3F-C373-6EE4-CC9511F0D31C}"/>
              </a:ext>
            </a:extLst>
          </p:cNvPr>
          <p:cNvSpPr txBox="1"/>
          <p:nvPr/>
        </p:nvSpPr>
        <p:spPr>
          <a:xfrm>
            <a:off x="88604" y="5102516"/>
            <a:ext cx="2744748" cy="523220"/>
          </a:xfrm>
          <a:prstGeom prst="rect">
            <a:avLst/>
          </a:prstGeom>
          <a:noFill/>
        </p:spPr>
        <p:txBody>
          <a:bodyPr wrap="square">
            <a:spAutoFit/>
          </a:bodyPr>
          <a:lstStyle/>
          <a:p>
            <a:r>
              <a:rPr lang="en-ID" sz="1400" b="1" dirty="0"/>
              <a:t>Source</a:t>
            </a:r>
            <a:r>
              <a:rPr lang="en-ID" sz="1400" dirty="0"/>
              <a:t>: ITU Digital regulation platform</a:t>
            </a:r>
          </a:p>
        </p:txBody>
      </p:sp>
    </p:spTree>
    <p:extLst>
      <p:ext uri="{BB962C8B-B14F-4D97-AF65-F5344CB8AC3E}">
        <p14:creationId xmlns:p14="http://schemas.microsoft.com/office/powerpoint/2010/main" val="13003168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559D1-7DBD-1E61-58F7-E96C2CC878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47C0BA-252A-B5E2-FEBB-C9AD7044842D}"/>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E0B128E0-6806-C05E-7EF8-09AC0AD214DE}"/>
              </a:ext>
            </a:extLst>
          </p:cNvPr>
          <p:cNvSpPr txBox="1"/>
          <p:nvPr/>
        </p:nvSpPr>
        <p:spPr>
          <a:xfrm>
            <a:off x="536449" y="320658"/>
            <a:ext cx="10922126"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Objectives of WRCs</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55105AE8-2834-F7BE-AE92-813C46512D3C}"/>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5" name="TextBox 4">
            <a:extLst>
              <a:ext uri="{FF2B5EF4-FFF2-40B4-BE49-F238E27FC236}">
                <a16:creationId xmlns:a16="http://schemas.microsoft.com/office/drawing/2014/main" id="{9E0B091F-E082-E978-AD74-1D50DEE081E3}"/>
              </a:ext>
            </a:extLst>
          </p:cNvPr>
          <p:cNvSpPr txBox="1"/>
          <p:nvPr/>
        </p:nvSpPr>
        <p:spPr>
          <a:xfrm>
            <a:off x="321971" y="1132523"/>
            <a:ext cx="10483404" cy="4955203"/>
          </a:xfrm>
          <a:prstGeom prst="rect">
            <a:avLst/>
          </a:prstGeom>
          <a:noFill/>
        </p:spPr>
        <p:txBody>
          <a:bodyPr wrap="square">
            <a:spAutoFit/>
          </a:bodyPr>
          <a:lstStyle/>
          <a:p>
            <a:pPr marL="285750" indent="-285750">
              <a:buFont typeface="Wingdings" panose="05000000000000000000" pitchFamily="2" charset="2"/>
              <a:buChar char="q"/>
            </a:pPr>
            <a:r>
              <a:rPr lang="en-US" sz="2400" b="1" dirty="0">
                <a:latin typeface="Calibri" panose="020F0502020204030204" pitchFamily="34" charset="0"/>
                <a:ea typeface="Calibri" panose="020F0502020204030204" pitchFamily="34" charset="0"/>
                <a:cs typeface="Calibri" panose="020F0502020204030204" pitchFamily="34" charset="0"/>
              </a:rPr>
              <a:t>Prevention of radio interference</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The WRC ensures that radio services operated in accordance with the Radio Regulations are internationally compatible, either through power limits or through coordination mechanisms among countries.</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2400" b="1" dirty="0">
                <a:latin typeface="Calibri" panose="020F0502020204030204" pitchFamily="34" charset="0"/>
                <a:ea typeface="Calibri" panose="020F0502020204030204" pitchFamily="34" charset="0"/>
                <a:cs typeface="Calibri" panose="020F0502020204030204" pitchFamily="34" charset="0"/>
              </a:rPr>
              <a:t>Equitable Access</a:t>
            </a:r>
          </a:p>
          <a:p>
            <a:r>
              <a:rPr lang="en-US" sz="1400" dirty="0">
                <a:latin typeface="Calibri" panose="020F0502020204030204" pitchFamily="34" charset="0"/>
                <a:ea typeface="Calibri" panose="020F0502020204030204" pitchFamily="34" charset="0"/>
                <a:cs typeface="Calibri" panose="020F0502020204030204" pitchFamily="34" charset="0"/>
              </a:rPr>
              <a:t>The WRC aims at ensuring that all countries, regardless of their developmental status, have equitable access to the radio-frequency spectrum and associated satellite orbits. Concerning space services, it is notably implemented through three Space Plans and a number of Resolutions.</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400" b="1" dirty="0">
                <a:latin typeface="Calibri" panose="020F0502020204030204" pitchFamily="34" charset="0"/>
                <a:ea typeface="Calibri" panose="020F0502020204030204" pitchFamily="34" charset="0"/>
                <a:cs typeface="Calibri" panose="020F0502020204030204" pitchFamily="34" charset="0"/>
              </a:rPr>
              <a:t>Harmonization: </a:t>
            </a:r>
          </a:p>
          <a:p>
            <a:r>
              <a:rPr lang="en-US" sz="1400" dirty="0">
                <a:latin typeface="Calibri" panose="020F0502020204030204" pitchFamily="34" charset="0"/>
                <a:ea typeface="Calibri" panose="020F0502020204030204" pitchFamily="34" charset="0"/>
                <a:cs typeface="Calibri" panose="020F0502020204030204" pitchFamily="34" charset="0"/>
              </a:rPr>
              <a:t>The WRC establishes international regulations that ensure harmonization in the use of the radio-frequency spectrum and satellite orbits. This further reduces the likelihood of harmful interference among different communication services and countries;</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2400" b="1" dirty="0">
                <a:latin typeface="Calibri" panose="020F0502020204030204" pitchFamily="34" charset="0"/>
                <a:ea typeface="Calibri" panose="020F0502020204030204" pitchFamily="34" charset="0"/>
                <a:cs typeface="Calibri" panose="020F0502020204030204" pitchFamily="34" charset="0"/>
              </a:rPr>
              <a:t>Inclusivity:</a:t>
            </a:r>
            <a:r>
              <a:rPr lang="en-US" dirty="0">
                <a:latin typeface="Calibri" panose="020F0502020204030204" pitchFamily="34" charset="0"/>
                <a:ea typeface="Calibri" panose="020F0502020204030204" pitchFamily="34" charset="0"/>
                <a:cs typeface="Calibri" panose="020F0502020204030204" pitchFamily="34" charset="0"/>
              </a:rPr>
              <a:t> </a:t>
            </a:r>
          </a:p>
          <a:p>
            <a:r>
              <a:rPr lang="en-US" sz="1400" dirty="0">
                <a:latin typeface="Calibri" panose="020F0502020204030204" pitchFamily="34" charset="0"/>
                <a:ea typeface="Calibri" panose="020F0502020204030204" pitchFamily="34" charset="0"/>
                <a:cs typeface="Calibri" panose="020F0502020204030204" pitchFamily="34" charset="0"/>
              </a:rPr>
              <a:t>By involving all ITU member states in the decision-making process, the WRC ensures that radiocommunication regulations cater to a wide array of needs, balancing the interests of different countries and regions;</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400" b="1" dirty="0">
                <a:latin typeface="Calibri" panose="020F0502020204030204" pitchFamily="34" charset="0"/>
                <a:ea typeface="Calibri" panose="020F0502020204030204" pitchFamily="34" charset="0"/>
                <a:cs typeface="Calibri" panose="020F0502020204030204" pitchFamily="34" charset="0"/>
              </a:rPr>
              <a:t>Forward-looking</a:t>
            </a:r>
          </a:p>
          <a:p>
            <a:r>
              <a:rPr lang="en-US" sz="1400" dirty="0">
                <a:latin typeface="Calibri" panose="020F0502020204030204" pitchFamily="34" charset="0"/>
                <a:ea typeface="Calibri" panose="020F0502020204030204" pitchFamily="34" charset="0"/>
                <a:cs typeface="Calibri" panose="020F0502020204030204" pitchFamily="34" charset="0"/>
              </a:rPr>
              <a:t>The WRC addresses current challenges in the radiocommunication sector while also setting the stage for embracing emerging technologies and their associated requirements;</a:t>
            </a:r>
          </a:p>
        </p:txBody>
      </p:sp>
      <p:pic>
        <p:nvPicPr>
          <p:cNvPr id="12" name="Picture 11" descr="A logo with text and a line of red green and blue lines&#10;&#10;AI-generated content may be incorrect.">
            <a:extLst>
              <a:ext uri="{FF2B5EF4-FFF2-40B4-BE49-F238E27FC236}">
                <a16:creationId xmlns:a16="http://schemas.microsoft.com/office/drawing/2014/main" id="{5801576F-63F6-7336-9967-328FB02F7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705" y="527229"/>
            <a:ext cx="2105025" cy="2171700"/>
          </a:xfrm>
          <a:prstGeom prst="rect">
            <a:avLst/>
          </a:prstGeom>
        </p:spPr>
      </p:pic>
    </p:spTree>
    <p:extLst>
      <p:ext uri="{BB962C8B-B14F-4D97-AF65-F5344CB8AC3E}">
        <p14:creationId xmlns:p14="http://schemas.microsoft.com/office/powerpoint/2010/main" val="366710192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A6FFFCE-7D58-EEBF-A48C-1FAC45414242}"/>
              </a:ext>
            </a:extLst>
          </p:cNvPr>
          <p:cNvSpPr/>
          <p:nvPr/>
        </p:nvSpPr>
        <p:spPr>
          <a:xfrm>
            <a:off x="676865" y="1932495"/>
            <a:ext cx="1699062" cy="1707388"/>
          </a:xfrm>
          <a:prstGeom prst="ellipse">
            <a:avLst/>
          </a:prstGeom>
          <a:solidFill>
            <a:srgbClr val="00A0E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0" cap="none" spc="0" normalizeH="0" baseline="0" noProof="0" dirty="0">
                <a:ln>
                  <a:noFill/>
                </a:ln>
                <a:solidFill>
                  <a:prstClr val="white"/>
                </a:solidFill>
                <a:effectLst/>
                <a:uLnTx/>
                <a:uFillTx/>
                <a:latin typeface="Calibri" panose="020F0502020204030204"/>
                <a:ea typeface="+mn-ea"/>
                <a:cs typeface="+mn-cs"/>
              </a:rPr>
              <a:t>3987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Delegates</a:t>
            </a:r>
          </a:p>
        </p:txBody>
      </p:sp>
      <p:sp>
        <p:nvSpPr>
          <p:cNvPr id="9" name="Oval 8">
            <a:extLst>
              <a:ext uri="{FF2B5EF4-FFF2-40B4-BE49-F238E27FC236}">
                <a16:creationId xmlns:a16="http://schemas.microsoft.com/office/drawing/2014/main" id="{C97E1C11-B27B-490C-A695-33921D287831}"/>
              </a:ext>
            </a:extLst>
          </p:cNvPr>
          <p:cNvSpPr/>
          <p:nvPr/>
        </p:nvSpPr>
        <p:spPr>
          <a:xfrm>
            <a:off x="3156166" y="1228412"/>
            <a:ext cx="1576090" cy="1485016"/>
          </a:xfrm>
          <a:prstGeom prst="ellipse">
            <a:avLst/>
          </a:prstGeom>
          <a:solidFill>
            <a:srgbClr val="E5F5F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0" i="0" u="none" strike="noStrike" kern="0" cap="none" spc="0" normalizeH="0" baseline="0" noProof="0" dirty="0">
                <a:ln>
                  <a:noFill/>
                </a:ln>
                <a:solidFill>
                  <a:prstClr val="black"/>
                </a:solidFill>
                <a:effectLst/>
                <a:uLnTx/>
                <a:uFillTx/>
                <a:latin typeface="Calibri" panose="020F0502020204030204"/>
                <a:ea typeface="+mn-ea"/>
                <a:cs typeface="+mn-cs"/>
              </a:rPr>
              <a:t>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black"/>
                </a:solidFill>
                <a:effectLst/>
                <a:uLnTx/>
                <a:uFillTx/>
                <a:latin typeface="Calibri" panose="020F0502020204030204"/>
                <a:ea typeface="+mn-ea"/>
                <a:cs typeface="+mn-cs"/>
              </a:rPr>
              <a:t>Member States</a:t>
            </a:r>
          </a:p>
        </p:txBody>
      </p:sp>
      <p:sp>
        <p:nvSpPr>
          <p:cNvPr id="11" name="Oval 10">
            <a:extLst>
              <a:ext uri="{FF2B5EF4-FFF2-40B4-BE49-F238E27FC236}">
                <a16:creationId xmlns:a16="http://schemas.microsoft.com/office/drawing/2014/main" id="{A3479EAE-FDE8-2A31-6F2B-BA2B97F3DE63}"/>
              </a:ext>
            </a:extLst>
          </p:cNvPr>
          <p:cNvSpPr/>
          <p:nvPr/>
        </p:nvSpPr>
        <p:spPr>
          <a:xfrm>
            <a:off x="9840356" y="1706277"/>
            <a:ext cx="1808652" cy="1690959"/>
          </a:xfrm>
          <a:prstGeom prst="ellipse">
            <a:avLst/>
          </a:prstGeom>
          <a:solidFill>
            <a:srgbClr val="00A0E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0" cap="none" spc="0" normalizeH="0" baseline="0" noProof="0" dirty="0">
                <a:ln>
                  <a:noFill/>
                </a:ln>
                <a:solidFill>
                  <a:prstClr val="white"/>
                </a:solidFill>
                <a:effectLst/>
                <a:uLnTx/>
                <a:uFillTx/>
                <a:latin typeface="Calibri" panose="020F0502020204030204"/>
                <a:ea typeface="+mn-ea"/>
                <a:cs typeface="+mn-cs"/>
              </a:rPr>
              <a:t>4</a:t>
            </a:r>
            <a:r>
              <a:rPr kumimoji="0" lang="fr-CH" sz="4800" b="1"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fr-CH" sz="1800" b="1" i="0" u="none" strike="noStrike" kern="0" cap="none" spc="0" normalizeH="0" baseline="0" noProof="0" dirty="0" err="1">
                <a:ln>
                  <a:noFill/>
                </a:ln>
                <a:solidFill>
                  <a:prstClr val="white"/>
                </a:solidFill>
                <a:effectLst/>
                <a:uLnTx/>
                <a:uFillTx/>
                <a:latin typeface="Calibri" panose="020F0502020204030204"/>
                <a:ea typeface="+mn-ea"/>
                <a:cs typeface="+mn-cs"/>
              </a:rPr>
              <a:t>weeks</a:t>
            </a:r>
            <a:endPar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DAEA499-447B-206B-90F6-E5817DE5A01B}"/>
              </a:ext>
            </a:extLst>
          </p:cNvPr>
          <p:cNvGrpSpPr/>
          <p:nvPr/>
        </p:nvGrpSpPr>
        <p:grpSpPr>
          <a:xfrm>
            <a:off x="4732256" y="2055043"/>
            <a:ext cx="2705492" cy="2648932"/>
            <a:chOff x="4315505" y="1648505"/>
            <a:chExt cx="3560989" cy="3560989"/>
          </a:xfrm>
          <a:solidFill>
            <a:srgbClr val="E5F5FC"/>
          </a:solidFill>
        </p:grpSpPr>
        <p:sp>
          <p:nvSpPr>
            <p:cNvPr id="3" name="Oval 2">
              <a:extLst>
                <a:ext uri="{FF2B5EF4-FFF2-40B4-BE49-F238E27FC236}">
                  <a16:creationId xmlns:a16="http://schemas.microsoft.com/office/drawing/2014/main" id="{2D4824D0-93EF-A645-ACC8-29385DF9D252}"/>
                </a:ext>
              </a:extLst>
            </p:cNvPr>
            <p:cNvSpPr/>
            <p:nvPr/>
          </p:nvSpPr>
          <p:spPr>
            <a:xfrm>
              <a:off x="4315505" y="1648505"/>
              <a:ext cx="3560989" cy="3560989"/>
            </a:xfrm>
            <a:prstGeom prst="ellipse">
              <a:avLst/>
            </a:prstGeom>
            <a:solidFill>
              <a:sysClr val="window" lastClr="FFFFFF"/>
            </a:solidFill>
            <a:ln w="12700" cap="flat" cmpd="sng" algn="ctr">
              <a:solidFill>
                <a:srgbClr val="00A0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E24F25F-DE9D-E031-6062-C42E1EF726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331"/>
            <a:stretch/>
          </p:blipFill>
          <p:spPr>
            <a:xfrm>
              <a:off x="4315505" y="2040269"/>
              <a:ext cx="3560989" cy="2467088"/>
            </a:xfrm>
            <a:prstGeom prst="rect">
              <a:avLst/>
            </a:prstGeom>
            <a:noFill/>
          </p:spPr>
        </p:pic>
      </p:grpSp>
      <p:sp>
        <p:nvSpPr>
          <p:cNvPr id="20" name="Oval 19">
            <a:extLst>
              <a:ext uri="{FF2B5EF4-FFF2-40B4-BE49-F238E27FC236}">
                <a16:creationId xmlns:a16="http://schemas.microsoft.com/office/drawing/2014/main" id="{DF250F2E-8FC9-9484-E4EA-74F424E8CCE0}"/>
              </a:ext>
            </a:extLst>
          </p:cNvPr>
          <p:cNvSpPr/>
          <p:nvPr/>
        </p:nvSpPr>
        <p:spPr>
          <a:xfrm>
            <a:off x="7395748" y="1194488"/>
            <a:ext cx="1576090" cy="1552863"/>
          </a:xfrm>
          <a:prstGeom prst="ellipse">
            <a:avLst/>
          </a:prstGeom>
          <a:solidFill>
            <a:srgbClr val="E5F5F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0" i="0" u="none" strike="noStrike" kern="0" cap="none" spc="0" normalizeH="0" baseline="0" noProof="0" dirty="0">
                <a:ln>
                  <a:noFill/>
                </a:ln>
                <a:solidFill>
                  <a:prstClr val="black"/>
                </a:solidFill>
                <a:effectLst/>
                <a:uLnTx/>
                <a:uFillTx/>
                <a:latin typeface="Calibri" panose="020F0502020204030204"/>
                <a:ea typeface="+mn-ea"/>
                <a:cs typeface="+mn-cs"/>
              </a:rPr>
              <a:t>967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a:ln>
                  <a:noFill/>
                </a:ln>
                <a:solidFill>
                  <a:prstClr val="black"/>
                </a:solidFill>
                <a:effectLst/>
                <a:uLnTx/>
                <a:uFillTx/>
                <a:latin typeface="Calibri" panose="020F0502020204030204"/>
                <a:ea typeface="+mn-ea"/>
                <a:cs typeface="+mn-cs"/>
              </a:rPr>
              <a:t>Docs.</a:t>
            </a:r>
          </a:p>
        </p:txBody>
      </p:sp>
      <p:pic>
        <p:nvPicPr>
          <p:cNvPr id="28" name="Picture 27">
            <a:extLst>
              <a:ext uri="{FF2B5EF4-FFF2-40B4-BE49-F238E27FC236}">
                <a16:creationId xmlns:a16="http://schemas.microsoft.com/office/drawing/2014/main" id="{94D65FAC-5876-9165-1682-2B6144E4764C}"/>
              </a:ext>
            </a:extLst>
          </p:cNvPr>
          <p:cNvPicPr>
            <a:picLocks noChangeAspect="1"/>
          </p:cNvPicPr>
          <p:nvPr/>
        </p:nvPicPr>
        <p:blipFill>
          <a:blip r:embed="rId4"/>
          <a:stretch>
            <a:fillRect/>
          </a:stretch>
        </p:blipFill>
        <p:spPr>
          <a:xfrm>
            <a:off x="9360816" y="3742205"/>
            <a:ext cx="2754524" cy="3020471"/>
          </a:xfrm>
          <a:prstGeom prst="rect">
            <a:avLst/>
          </a:prstGeom>
        </p:spPr>
      </p:pic>
      <p:sp>
        <p:nvSpPr>
          <p:cNvPr id="19" name="Oval 18">
            <a:extLst>
              <a:ext uri="{FF2B5EF4-FFF2-40B4-BE49-F238E27FC236}">
                <a16:creationId xmlns:a16="http://schemas.microsoft.com/office/drawing/2014/main" id="{E97756E5-2184-C191-36DE-02DD0F102EA1}"/>
              </a:ext>
            </a:extLst>
          </p:cNvPr>
          <p:cNvSpPr/>
          <p:nvPr/>
        </p:nvSpPr>
        <p:spPr>
          <a:xfrm>
            <a:off x="7400187" y="4157347"/>
            <a:ext cx="1576090" cy="1552863"/>
          </a:xfrm>
          <a:prstGeom prst="ellipse">
            <a:avLst/>
          </a:prstGeom>
          <a:solidFill>
            <a:srgbClr val="E5F5F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800" b="0" i="0" u="none" strike="noStrike" kern="0" cap="none" spc="0" normalizeH="0" baseline="0" noProof="0" dirty="0">
                <a:ln>
                  <a:noFill/>
                </a:ln>
                <a:solidFill>
                  <a:prstClr val="black"/>
                </a:solidFill>
                <a:effectLst/>
                <a:uLnTx/>
                <a:uFillTx/>
                <a:latin typeface="Calibri" panose="020F0502020204030204"/>
                <a:ea typeface="+mn-ea"/>
                <a:cs typeface="+mn-cs"/>
              </a:rPr>
              <a:t>6 024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a:ln>
                  <a:noFill/>
                </a:ln>
                <a:solidFill>
                  <a:prstClr val="black"/>
                </a:solidFill>
                <a:effectLst/>
                <a:uLnTx/>
                <a:uFillTx/>
                <a:latin typeface="Calibri" panose="020F0502020204030204"/>
                <a:ea typeface="+mn-ea"/>
                <a:cs typeface="+mn-cs"/>
              </a:rPr>
              <a:t>proposals</a:t>
            </a:r>
            <a:endParaRPr kumimoji="0" lang="fr-CH"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8986F912-9FF4-36E7-3A5D-03B3D6F27253}"/>
              </a:ext>
            </a:extLst>
          </p:cNvPr>
          <p:cNvPicPr>
            <a:picLocks noChangeAspect="1"/>
          </p:cNvPicPr>
          <p:nvPr/>
        </p:nvPicPr>
        <p:blipFill>
          <a:blip r:embed="rId5"/>
          <a:stretch>
            <a:fillRect/>
          </a:stretch>
        </p:blipFill>
        <p:spPr>
          <a:xfrm>
            <a:off x="225869" y="3828326"/>
            <a:ext cx="3381294" cy="2862956"/>
          </a:xfrm>
          <a:prstGeom prst="rect">
            <a:avLst/>
          </a:prstGeom>
        </p:spPr>
      </p:pic>
      <p:sp>
        <p:nvSpPr>
          <p:cNvPr id="14" name="Oval 13">
            <a:extLst>
              <a:ext uri="{FF2B5EF4-FFF2-40B4-BE49-F238E27FC236}">
                <a16:creationId xmlns:a16="http://schemas.microsoft.com/office/drawing/2014/main" id="{3AAE1217-4235-0C02-41AB-5D323A66DBBE}"/>
              </a:ext>
            </a:extLst>
          </p:cNvPr>
          <p:cNvSpPr/>
          <p:nvPr/>
        </p:nvSpPr>
        <p:spPr>
          <a:xfrm>
            <a:off x="3381665" y="4157347"/>
            <a:ext cx="1576090" cy="1552863"/>
          </a:xfrm>
          <a:prstGeom prst="ellipse">
            <a:avLst/>
          </a:prstGeom>
          <a:solidFill>
            <a:srgbClr val="E5F5F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151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observers</a:t>
            </a:r>
            <a:endParaRPr kumimoji="0" lang="fr-CH"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7">
            <a:extLst>
              <a:ext uri="{FF2B5EF4-FFF2-40B4-BE49-F238E27FC236}">
                <a16:creationId xmlns:a16="http://schemas.microsoft.com/office/drawing/2014/main" id="{F5F28D48-6B5B-5160-C127-18505E5B148A}"/>
              </a:ext>
            </a:extLst>
          </p:cNvPr>
          <p:cNvSpPr txBox="1">
            <a:spLocks/>
          </p:cNvSpPr>
          <p:nvPr/>
        </p:nvSpPr>
        <p:spPr>
          <a:xfrm>
            <a:off x="682681" y="307707"/>
            <a:ext cx="4275074" cy="886781"/>
          </a:xfrm>
          <a:prstGeom prst="rect">
            <a:avLst/>
          </a:prstGeom>
          <a:solidFill>
            <a:schemeClr val="bg1"/>
          </a:solidFill>
        </p:spPr>
        <p:txBody>
          <a:bodyPr vert="horz" wrap="square"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base">
              <a:lnSpc>
                <a:spcPct val="100000"/>
              </a:lnSpc>
              <a:spcAft>
                <a:spcPct val="0"/>
              </a:spcAft>
              <a:defRPr sz="6800">
                <a:solidFill>
                  <a:srgbClr val="1E4396"/>
                </a:solidFill>
                <a:latin typeface="Impact"/>
                <a:ea typeface="Impact"/>
                <a:cs typeface="Impact"/>
                <a:sym typeface="Impact"/>
              </a:defRPr>
            </a:pPr>
            <a:r>
              <a:rPr lang="en-ID" sz="3600" b="1" dirty="0">
                <a:solidFill>
                  <a:srgbClr val="26A3E0"/>
                </a:solidFill>
                <a:latin typeface="Avenir Black" panose="02000503020000020003" pitchFamily="2" charset="0"/>
              </a:rPr>
              <a:t>WRC-23 in numbers</a:t>
            </a:r>
          </a:p>
          <a:p>
            <a:pPr marL="12700">
              <a:lnSpc>
                <a:spcPct val="100000"/>
              </a:lnSpc>
              <a:spcBef>
                <a:spcPts val="95"/>
              </a:spcBef>
            </a:pPr>
            <a:endParaRPr lang="en-ID" sz="2000" dirty="0">
              <a:latin typeface="Arial"/>
              <a:cs typeface="Arial"/>
            </a:endParaRPr>
          </a:p>
        </p:txBody>
      </p:sp>
    </p:spTree>
    <p:extLst>
      <p:ext uri="{BB962C8B-B14F-4D97-AF65-F5344CB8AC3E}">
        <p14:creationId xmlns:p14="http://schemas.microsoft.com/office/powerpoint/2010/main" val="1532372217"/>
      </p:ext>
    </p:extLst>
  </p:cSld>
  <p:clrMapOvr>
    <a:masterClrMapping/>
  </p:clrMapOvr>
  <mc:AlternateContent xmlns:mc="http://schemas.openxmlformats.org/markup-compatibility/2006" xmlns:p14="http://schemas.microsoft.com/office/powerpoint/2010/main">
    <mc:Choice Requires="p14">
      <p:transition spd="slow" p14:dur="2000" advTm="534"/>
    </mc:Choice>
    <mc:Fallback xmlns="">
      <p:transition spd="slow" advTm="5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5E30D-127B-9B2B-7EA1-401045DD288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9AB663-561D-1C05-8272-D9185123A744}"/>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18CD412C-C6AB-B54D-AC03-8CFEB8FA6807}"/>
              </a:ext>
            </a:extLst>
          </p:cNvPr>
          <p:cNvSpPr txBox="1"/>
          <p:nvPr/>
        </p:nvSpPr>
        <p:spPr>
          <a:xfrm>
            <a:off x="536449" y="320658"/>
            <a:ext cx="9575114"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GB"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Orbits at a glance 1/3</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5A8BC15A-04A1-C3C7-022D-81EF7086CFBF}"/>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10" name="TextBox 9">
            <a:extLst>
              <a:ext uri="{FF2B5EF4-FFF2-40B4-BE49-F238E27FC236}">
                <a16:creationId xmlns:a16="http://schemas.microsoft.com/office/drawing/2014/main" id="{9528A2C5-AA27-8846-EC37-C0DA1D88051D}"/>
              </a:ext>
            </a:extLst>
          </p:cNvPr>
          <p:cNvSpPr txBox="1"/>
          <p:nvPr/>
        </p:nvSpPr>
        <p:spPr>
          <a:xfrm>
            <a:off x="6705857" y="6537342"/>
            <a:ext cx="3736181" cy="307777"/>
          </a:xfrm>
          <a:prstGeom prst="rect">
            <a:avLst/>
          </a:prstGeom>
          <a:noFill/>
        </p:spPr>
        <p:txBody>
          <a:bodyPr wrap="square">
            <a:spAutoFit/>
          </a:bodyPr>
          <a:lstStyle/>
          <a:p>
            <a:r>
              <a:rPr lang="en-ID" sz="1400" b="1" dirty="0"/>
              <a:t>Source</a:t>
            </a:r>
            <a:r>
              <a:rPr lang="en-ID" sz="1400" dirty="0"/>
              <a:t>: ITU RRS-ASP 2024</a:t>
            </a:r>
          </a:p>
        </p:txBody>
      </p:sp>
      <p:pic>
        <p:nvPicPr>
          <p:cNvPr id="5" name="Picture 4">
            <a:extLst>
              <a:ext uri="{FF2B5EF4-FFF2-40B4-BE49-F238E27FC236}">
                <a16:creationId xmlns:a16="http://schemas.microsoft.com/office/drawing/2014/main" id="{1D4D5B63-6984-2DC4-8F8C-E36E5C8E248C}"/>
              </a:ext>
            </a:extLst>
          </p:cNvPr>
          <p:cNvPicPr>
            <a:picLocks noChangeAspect="1"/>
          </p:cNvPicPr>
          <p:nvPr/>
        </p:nvPicPr>
        <p:blipFill>
          <a:blip r:embed="rId3"/>
          <a:stretch>
            <a:fillRect/>
          </a:stretch>
        </p:blipFill>
        <p:spPr>
          <a:xfrm>
            <a:off x="1061335" y="980733"/>
            <a:ext cx="10069330" cy="4896533"/>
          </a:xfrm>
          <a:prstGeom prst="rect">
            <a:avLst/>
          </a:prstGeom>
        </p:spPr>
      </p:pic>
    </p:spTree>
    <p:extLst>
      <p:ext uri="{BB962C8B-B14F-4D97-AF65-F5344CB8AC3E}">
        <p14:creationId xmlns:p14="http://schemas.microsoft.com/office/powerpoint/2010/main" val="85528976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5081975" y="631767"/>
            <a:ext cx="18409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Agenda Item 1.13</a:t>
            </a:r>
          </a:p>
        </p:txBody>
      </p:sp>
      <p:sp>
        <p:nvSpPr>
          <p:cNvPr id="2" name="Rectangle 4">
            <a:extLst>
              <a:ext uri="{FF2B5EF4-FFF2-40B4-BE49-F238E27FC236}">
                <a16:creationId xmlns:a16="http://schemas.microsoft.com/office/drawing/2014/main" id="{72C5B86B-7AE5-BCA3-7E8F-D6547B816C62}"/>
              </a:ext>
            </a:extLst>
          </p:cNvPr>
          <p:cNvSpPr txBox="1">
            <a:spLocks noChangeArrowheads="1"/>
          </p:cNvSpPr>
          <p:nvPr/>
        </p:nvSpPr>
        <p:spPr bwMode="auto">
          <a:xfrm>
            <a:off x="146336" y="153702"/>
            <a:ext cx="9871278" cy="757130"/>
          </a:xfrm>
          <a:prstGeom prst="rect">
            <a:avLst/>
          </a:prstGeom>
          <a:solidFill>
            <a:srgbClr val="0070C0"/>
          </a:solidFill>
          <a:ln>
            <a:noFill/>
          </a:ln>
          <a:effectLst/>
        </p:spPr>
        <p:txBody>
          <a:bodyPr vert="horz" wrap="square" lIns="91440" tIns="45720" rIns="91440" bIns="45720" rtlCol="0" anchor="ctr">
            <a:spAutoFit/>
          </a:bodyPr>
          <a:lstStyle>
            <a:lvl1pPr algn="ctr">
              <a:lnSpc>
                <a:spcPct val="90000"/>
              </a:lnSpc>
              <a:spcBef>
                <a:spcPct val="0"/>
              </a:spcBef>
              <a:buNone/>
              <a:defRPr lang="en-US" sz="2800" b="1" dirty="0">
                <a:solidFill>
                  <a:schemeClr val="bg1"/>
                </a:solidFill>
                <a:latin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Agenda item 1.4 – </a:t>
            </a:r>
            <a:r>
              <a:rPr kumimoji="0" lang="fr-CH"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High-altitude platform stations </a:t>
            </a:r>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IMT base stations (HIBS)</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6B1FB71-CAAD-C6FC-E775-2E1CD7B55C83}"/>
              </a:ext>
            </a:extLst>
          </p:cNvPr>
          <p:cNvSpPr/>
          <p:nvPr/>
        </p:nvSpPr>
        <p:spPr>
          <a:xfrm>
            <a:off x="270748" y="2771727"/>
            <a:ext cx="1353619" cy="448925"/>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694 - 2700 MHz </a:t>
            </a:r>
          </a:p>
        </p:txBody>
      </p:sp>
      <p:sp>
        <p:nvSpPr>
          <p:cNvPr id="8" name="Rectangle 7">
            <a:extLst>
              <a:ext uri="{FF2B5EF4-FFF2-40B4-BE49-F238E27FC236}">
                <a16:creationId xmlns:a16="http://schemas.microsoft.com/office/drawing/2014/main" id="{8FA7BD59-8766-DE1D-9A06-D45F6D3FE53B}"/>
              </a:ext>
            </a:extLst>
          </p:cNvPr>
          <p:cNvSpPr/>
          <p:nvPr/>
        </p:nvSpPr>
        <p:spPr>
          <a:xfrm>
            <a:off x="257588" y="3357156"/>
            <a:ext cx="1353619" cy="448925"/>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3 300-3 400 MHz</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E868A609-7C99-874B-2242-BF6488796638}"/>
              </a:ext>
            </a:extLst>
          </p:cNvPr>
          <p:cNvGrpSpPr/>
          <p:nvPr/>
        </p:nvGrpSpPr>
        <p:grpSpPr>
          <a:xfrm>
            <a:off x="270749" y="3867040"/>
            <a:ext cx="1475106" cy="451518"/>
            <a:chOff x="4620894" y="197894"/>
            <a:chExt cx="1475106" cy="451518"/>
          </a:xfrm>
          <a:solidFill>
            <a:srgbClr val="E7E6E6"/>
          </a:solidFill>
        </p:grpSpPr>
        <p:sp>
          <p:nvSpPr>
            <p:cNvPr id="10" name="Right Triangle 9">
              <a:extLst>
                <a:ext uri="{FF2B5EF4-FFF2-40B4-BE49-F238E27FC236}">
                  <a16:creationId xmlns:a16="http://schemas.microsoft.com/office/drawing/2014/main" id="{34959155-6813-16DA-C3FE-EA6318658B0B}"/>
                </a:ext>
              </a:extLst>
            </p:cNvPr>
            <p:cNvSpPr/>
            <p:nvPr/>
          </p:nvSpPr>
          <p:spPr>
            <a:xfrm flipV="1">
              <a:off x="4620894" y="200487"/>
              <a:ext cx="1353619" cy="448925"/>
            </a:xfrm>
            <a:prstGeom prst="r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ight Triangle 13">
              <a:extLst>
                <a:ext uri="{FF2B5EF4-FFF2-40B4-BE49-F238E27FC236}">
                  <a16:creationId xmlns:a16="http://schemas.microsoft.com/office/drawing/2014/main" id="{49738A49-C63E-CC5E-BE46-F8BEC5933B42}"/>
                </a:ext>
              </a:extLst>
            </p:cNvPr>
            <p:cNvSpPr/>
            <p:nvPr/>
          </p:nvSpPr>
          <p:spPr>
            <a:xfrm flipH="1">
              <a:off x="4620894" y="197894"/>
              <a:ext cx="1353619" cy="448925"/>
            </a:xfrm>
            <a:prstGeom prst="r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068DE29-2337-5AC3-184C-2DE190429E35}"/>
                </a:ext>
              </a:extLst>
            </p:cNvPr>
            <p:cNvSpPr txBox="1"/>
            <p:nvPr/>
          </p:nvSpPr>
          <p:spPr>
            <a:xfrm>
              <a:off x="4681590" y="283856"/>
              <a:ext cx="14144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3 600-3 800 MHz</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B5592EE5-B761-3592-EBF7-7E182FBF99E8}"/>
              </a:ext>
            </a:extLst>
          </p:cNvPr>
          <p:cNvSpPr/>
          <p:nvPr/>
        </p:nvSpPr>
        <p:spPr>
          <a:xfrm>
            <a:off x="257588" y="4449900"/>
            <a:ext cx="1353619" cy="448925"/>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4 800-4 990 MHz</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607B197-A925-5413-486B-1AFC8506FF29}"/>
              </a:ext>
            </a:extLst>
          </p:cNvPr>
          <p:cNvSpPr/>
          <p:nvPr/>
        </p:nvSpPr>
        <p:spPr>
          <a:xfrm>
            <a:off x="257589" y="4998226"/>
            <a:ext cx="1353619" cy="448925"/>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6 425-7 025 MHz</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4F9F12C-5170-B2B4-10FC-B513462149A5}"/>
              </a:ext>
            </a:extLst>
          </p:cNvPr>
          <p:cNvSpPr/>
          <p:nvPr/>
        </p:nvSpPr>
        <p:spPr>
          <a:xfrm>
            <a:off x="257590" y="5551808"/>
            <a:ext cx="1353619" cy="448925"/>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10.0-10.5 GHz </a:t>
            </a: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6F45943-3D61-CAC5-A33D-A42553618702}"/>
              </a:ext>
            </a:extLst>
          </p:cNvPr>
          <p:cNvSpPr/>
          <p:nvPr/>
        </p:nvSpPr>
        <p:spPr>
          <a:xfrm>
            <a:off x="257587" y="2161061"/>
            <a:ext cx="1353619" cy="448925"/>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470 – 694 MHz</a:t>
            </a:r>
          </a:p>
        </p:txBody>
      </p:sp>
      <p:grpSp>
        <p:nvGrpSpPr>
          <p:cNvPr id="51" name="Group 50">
            <a:extLst>
              <a:ext uri="{FF2B5EF4-FFF2-40B4-BE49-F238E27FC236}">
                <a16:creationId xmlns:a16="http://schemas.microsoft.com/office/drawing/2014/main" id="{ACFBC21A-6C7E-C27C-A1C5-8F5A88362037}"/>
              </a:ext>
            </a:extLst>
          </p:cNvPr>
          <p:cNvGrpSpPr/>
          <p:nvPr/>
        </p:nvGrpSpPr>
        <p:grpSpPr>
          <a:xfrm>
            <a:off x="2097940" y="1730360"/>
            <a:ext cx="9649200" cy="2980583"/>
            <a:chOff x="2211355" y="2971200"/>
            <a:chExt cx="9649200" cy="2980583"/>
          </a:xfrm>
        </p:grpSpPr>
        <p:sp>
          <p:nvSpPr>
            <p:cNvPr id="4" name="Rectangle 3">
              <a:extLst>
                <a:ext uri="{FF2B5EF4-FFF2-40B4-BE49-F238E27FC236}">
                  <a16:creationId xmlns:a16="http://schemas.microsoft.com/office/drawing/2014/main" id="{594FFFB7-3ABF-10C3-00A6-1782A905EE5B}"/>
                </a:ext>
              </a:extLst>
            </p:cNvPr>
            <p:cNvSpPr/>
            <p:nvPr/>
          </p:nvSpPr>
          <p:spPr>
            <a:xfrm>
              <a:off x="2211355" y="2971202"/>
              <a:ext cx="1687795" cy="448925"/>
            </a:xfrm>
            <a:prstGeom prst="rect">
              <a:avLst/>
            </a:prstGeom>
            <a:solidFill>
              <a:srgbClr val="1F99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&lt; 1 GHz</a:t>
              </a:r>
            </a:p>
          </p:txBody>
        </p:sp>
        <p:sp>
          <p:nvSpPr>
            <p:cNvPr id="11" name="Rectangle 10">
              <a:extLst>
                <a:ext uri="{FF2B5EF4-FFF2-40B4-BE49-F238E27FC236}">
                  <a16:creationId xmlns:a16="http://schemas.microsoft.com/office/drawing/2014/main" id="{DC4D122A-9B38-0B3E-4F9E-2BADC9F2CEAA}"/>
                </a:ext>
              </a:extLst>
            </p:cNvPr>
            <p:cNvSpPr/>
            <p:nvPr/>
          </p:nvSpPr>
          <p:spPr>
            <a:xfrm>
              <a:off x="5918887" y="2978293"/>
              <a:ext cx="1616157" cy="448925"/>
            </a:xfrm>
            <a:prstGeom prst="rect">
              <a:avLst/>
            </a:prstGeom>
            <a:solidFill>
              <a:srgbClr val="1F99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2</a:t>
              </a:r>
              <a:r>
                <a:rPr kumimoji="0" lang="en-GB" sz="1800" b="1" i="0" u="none" strike="noStrike" kern="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 GHz</a:t>
              </a:r>
            </a:p>
          </p:txBody>
        </p:sp>
        <p:sp>
          <p:nvSpPr>
            <p:cNvPr id="12" name="Rectangle 11">
              <a:extLst>
                <a:ext uri="{FF2B5EF4-FFF2-40B4-BE49-F238E27FC236}">
                  <a16:creationId xmlns:a16="http://schemas.microsoft.com/office/drawing/2014/main" id="{9148EB98-BBE7-3E82-9925-7173BFCAF22E}"/>
                </a:ext>
              </a:extLst>
            </p:cNvPr>
            <p:cNvSpPr/>
            <p:nvPr/>
          </p:nvSpPr>
          <p:spPr>
            <a:xfrm>
              <a:off x="9451910" y="2971200"/>
              <a:ext cx="1616157" cy="448925"/>
            </a:xfrm>
            <a:prstGeom prst="rect">
              <a:avLst/>
            </a:prstGeom>
            <a:solidFill>
              <a:srgbClr val="1F99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2.5 GHz</a:t>
              </a:r>
            </a:p>
          </p:txBody>
        </p:sp>
        <p:sp>
          <p:nvSpPr>
            <p:cNvPr id="13" name="Rectangle 12">
              <a:extLst>
                <a:ext uri="{FF2B5EF4-FFF2-40B4-BE49-F238E27FC236}">
                  <a16:creationId xmlns:a16="http://schemas.microsoft.com/office/drawing/2014/main" id="{6A6ACFDC-D4D0-A3C7-D661-ABA9097D6398}"/>
                </a:ext>
              </a:extLst>
            </p:cNvPr>
            <p:cNvSpPr/>
            <p:nvPr/>
          </p:nvSpPr>
          <p:spPr>
            <a:xfrm>
              <a:off x="2236946" y="3681337"/>
              <a:ext cx="1616157" cy="448925"/>
            </a:xfrm>
            <a:prstGeom prst="rect">
              <a:avLst/>
            </a:prstGeom>
            <a:noFill/>
            <a:ln w="114300" cap="flat" cmpd="thickThin"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694 – 960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61CCE3-4F4E-EC0F-09F9-928E554FA118}"/>
                </a:ext>
              </a:extLst>
            </p:cNvPr>
            <p:cNvSpPr/>
            <p:nvPr/>
          </p:nvSpPr>
          <p:spPr>
            <a:xfrm>
              <a:off x="2247172" y="4333158"/>
              <a:ext cx="1616160" cy="448925"/>
            </a:xfrm>
            <a:prstGeom prst="rect">
              <a:avLst/>
            </a:prstGeom>
            <a:noFill/>
            <a:ln w="114300" cap="flat" cmpd="thickThin"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698 – 960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CBE8FBA-F7E0-CFB4-F112-09C0188066C9}"/>
                </a:ext>
              </a:extLst>
            </p:cNvPr>
            <p:cNvSpPr/>
            <p:nvPr/>
          </p:nvSpPr>
          <p:spPr>
            <a:xfrm>
              <a:off x="2247172" y="4945385"/>
              <a:ext cx="1605932" cy="553313"/>
            </a:xfrm>
            <a:prstGeom prst="rect">
              <a:avLst/>
            </a:prstGeom>
            <a:noFill/>
            <a:ln w="114300" cap="flat" cmpd="thickThin"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parts of                703 – 960 MHz </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5DE69E4-D02A-11B4-001B-A90EB3DA1C36}"/>
                </a:ext>
              </a:extLst>
            </p:cNvPr>
            <p:cNvSpPr/>
            <p:nvPr/>
          </p:nvSpPr>
          <p:spPr>
            <a:xfrm>
              <a:off x="5943941" y="3728539"/>
              <a:ext cx="1543608" cy="448925"/>
            </a:xfrm>
            <a:prstGeom prst="rect">
              <a:avLst/>
            </a:prstGeom>
            <a:noFill/>
            <a:ln w="114300" cap="flat" cmpd="thinThick"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1 710 – 1 980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66FA371-6539-4306-DF7D-1178816781EA}"/>
                </a:ext>
              </a:extLst>
            </p:cNvPr>
            <p:cNvSpPr/>
            <p:nvPr/>
          </p:nvSpPr>
          <p:spPr>
            <a:xfrm>
              <a:off x="9451910" y="3744539"/>
              <a:ext cx="1616157" cy="448925"/>
            </a:xfrm>
            <a:prstGeom prst="rect">
              <a:avLst/>
            </a:prstGeom>
            <a:noFill/>
            <a:ln w="114300" cap="flat" cmpd="thinThick"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2 500 – 2 690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0CB71F-67EE-A356-25E9-AD1312A4DFB4}"/>
                </a:ext>
              </a:extLst>
            </p:cNvPr>
            <p:cNvSpPr/>
            <p:nvPr/>
          </p:nvSpPr>
          <p:spPr>
            <a:xfrm>
              <a:off x="9451910" y="4557621"/>
              <a:ext cx="1616157" cy="448925"/>
            </a:xfrm>
            <a:prstGeom prst="rect">
              <a:avLst/>
            </a:prstGeom>
            <a:noFill/>
            <a:ln w="114300" cap="flat" cmpd="thinThick"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2 500 – 2 655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8298CB0-C6FE-DAA8-A09E-1CD68D60B3F3}"/>
                </a:ext>
              </a:extLst>
            </p:cNvPr>
            <p:cNvSpPr/>
            <p:nvPr/>
          </p:nvSpPr>
          <p:spPr>
            <a:xfrm>
              <a:off x="11181382" y="3746348"/>
              <a:ext cx="679173"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R1,2</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EA6CF65-5F86-1DD2-9142-4F4FF6ECC520}"/>
                </a:ext>
              </a:extLst>
            </p:cNvPr>
            <p:cNvSpPr/>
            <p:nvPr/>
          </p:nvSpPr>
          <p:spPr>
            <a:xfrm>
              <a:off x="11180994" y="4563278"/>
              <a:ext cx="679173"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R3</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2882BCB-CFED-33E2-9EDD-65462A74C722}"/>
                </a:ext>
              </a:extLst>
            </p:cNvPr>
            <p:cNvSpPr/>
            <p:nvPr/>
          </p:nvSpPr>
          <p:spPr>
            <a:xfrm>
              <a:off x="7581343" y="3721622"/>
              <a:ext cx="873145"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Global</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541B05A1-02E9-E89F-99DE-B614E7F5A779}"/>
                </a:ext>
              </a:extLst>
            </p:cNvPr>
            <p:cNvSpPr/>
            <p:nvPr/>
          </p:nvSpPr>
          <p:spPr>
            <a:xfrm>
              <a:off x="4005503" y="4945385"/>
              <a:ext cx="846415"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8/R3</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4AF0FF8C-771A-8086-F320-7779E088C158}"/>
                </a:ext>
              </a:extLst>
            </p:cNvPr>
            <p:cNvSpPr/>
            <p:nvPr/>
          </p:nvSpPr>
          <p:spPr>
            <a:xfrm>
              <a:off x="3978773" y="4315965"/>
              <a:ext cx="873145"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R2 + 6/R3</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80FEDD60-B88D-9319-66C3-5A0A0A0FCD6B}"/>
                </a:ext>
              </a:extLst>
            </p:cNvPr>
            <p:cNvSpPr/>
            <p:nvPr/>
          </p:nvSpPr>
          <p:spPr>
            <a:xfrm>
              <a:off x="4005503" y="3682999"/>
              <a:ext cx="873145"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R1</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CB8457E-6A9F-031C-A797-D79B2FBBEEB6}"/>
                </a:ext>
              </a:extLst>
            </p:cNvPr>
            <p:cNvSpPr/>
            <p:nvPr/>
          </p:nvSpPr>
          <p:spPr>
            <a:xfrm>
              <a:off x="5943941" y="4315966"/>
              <a:ext cx="1543608" cy="448925"/>
            </a:xfrm>
            <a:prstGeom prst="rect">
              <a:avLst/>
            </a:prstGeom>
            <a:noFill/>
            <a:ln w="114300" cap="flat" cmpd="thinThick"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2 010 – 2 025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9672967C-4D9A-457F-B1C9-BDA227404EFB}"/>
                </a:ext>
              </a:extLst>
            </p:cNvPr>
            <p:cNvSpPr/>
            <p:nvPr/>
          </p:nvSpPr>
          <p:spPr>
            <a:xfrm>
              <a:off x="5955161" y="4906007"/>
              <a:ext cx="1543608" cy="448925"/>
            </a:xfrm>
            <a:prstGeom prst="rect">
              <a:avLst/>
            </a:prstGeom>
            <a:noFill/>
            <a:ln w="114300" cap="flat" cmpd="thinThick"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2 110 -2 160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24DA3EB-B73B-7398-139F-D368DF6BB8D4}"/>
                </a:ext>
              </a:extLst>
            </p:cNvPr>
            <p:cNvSpPr/>
            <p:nvPr/>
          </p:nvSpPr>
          <p:spPr>
            <a:xfrm>
              <a:off x="5955161" y="5502858"/>
              <a:ext cx="1543608" cy="448925"/>
            </a:xfrm>
            <a:prstGeom prst="rect">
              <a:avLst/>
            </a:prstGeom>
            <a:noFill/>
            <a:ln w="114300" cap="flat" cmpd="thinThick"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2 160 – 2 170 MHz</a:t>
              </a:r>
              <a:endParaRPr kumimoji="0" lang="en-GB" sz="1400" b="1" i="0" u="none" strike="noStrike" kern="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00B88991-38E2-EEB4-5DB6-AE1D2653B8B1}"/>
                </a:ext>
              </a:extLst>
            </p:cNvPr>
            <p:cNvSpPr/>
            <p:nvPr/>
          </p:nvSpPr>
          <p:spPr>
            <a:xfrm>
              <a:off x="7596584" y="4909761"/>
              <a:ext cx="873145"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Global</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322E69B7-1C3A-FA67-3F0D-1027B75CCD8C}"/>
                </a:ext>
              </a:extLst>
            </p:cNvPr>
            <p:cNvSpPr/>
            <p:nvPr/>
          </p:nvSpPr>
          <p:spPr>
            <a:xfrm>
              <a:off x="7594443" y="4297212"/>
              <a:ext cx="873145"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R1,3</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E04EC3F9-0D95-70BC-5B92-189CE9F5D649}"/>
                </a:ext>
              </a:extLst>
            </p:cNvPr>
            <p:cNvSpPr/>
            <p:nvPr/>
          </p:nvSpPr>
          <p:spPr>
            <a:xfrm>
              <a:off x="7596584" y="5478435"/>
              <a:ext cx="873145" cy="44892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R1,3</a:t>
              </a: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sp>
        <p:nvSpPr>
          <p:cNvPr id="53" name="Rectangle 4">
            <a:extLst>
              <a:ext uri="{FF2B5EF4-FFF2-40B4-BE49-F238E27FC236}">
                <a16:creationId xmlns:a16="http://schemas.microsoft.com/office/drawing/2014/main" id="{C92364E4-EC73-1357-397E-B7171C0F74D1}"/>
              </a:ext>
            </a:extLst>
          </p:cNvPr>
          <p:cNvSpPr txBox="1">
            <a:spLocks noChangeArrowheads="1"/>
          </p:cNvSpPr>
          <p:nvPr/>
        </p:nvSpPr>
        <p:spPr bwMode="auto">
          <a:xfrm>
            <a:off x="1767961" y="5239045"/>
            <a:ext cx="9978791" cy="1323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spAutoFit/>
          </a:bodyPr>
          <a:lstStyle>
            <a:lvl1pPr marL="342900" indent="-342900" algn="l" rtl="0" eaLnBrk="0" fontAlgn="base" hangingPunct="0">
              <a:spcBef>
                <a:spcPct val="20000"/>
              </a:spcBef>
              <a:spcAft>
                <a:spcPct val="0"/>
              </a:spcAft>
              <a:buClr>
                <a:srgbClr val="0E438A"/>
              </a:buClr>
              <a:buSzPct val="110000"/>
              <a:buFont typeface="Wingdings" pitchFamily="2" charset="2"/>
              <a:buChar char="§"/>
              <a:tabLst>
                <a:tab pos="1069975" algn="l"/>
              </a:tabLst>
              <a:defRPr sz="3200">
                <a:solidFill>
                  <a:srgbClr val="5C5C5C"/>
                </a:solidFill>
                <a:latin typeface="Verdana" pitchFamily="34" charset="0"/>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lgn="l" rtl="0" eaLnBrk="0" fontAlgn="base" hangingPunct="0">
              <a:spcBef>
                <a:spcPct val="20000"/>
              </a:spcBef>
              <a:spcAft>
                <a:spcPct val="0"/>
              </a:spcAft>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4pPr>
            <a:lvl5pPr marL="20574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5pPr>
            <a:lvl6pPr marL="25146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tab pos="1069975" algn="l"/>
              </a:tabLst>
              <a:defRPr/>
            </a:pPr>
            <a:r>
              <a:rPr kumimoji="0" lang="en-US" sz="2000" b="1" i="1"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Implications</a:t>
            </a:r>
            <a:r>
              <a:rPr kumimoji="0" lang="en-US"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SimSun" panose="02010600030101010101" pitchFamily="2" charset="-122"/>
                <a:cs typeface="Arial" panose="020B0604020202020204" pitchFamily="34" charset="0"/>
              </a:rPr>
              <a:t> HIBS – a new platform to provide mobile broadband with minimal infrastructure using the same frequencies and devices as IMT networks. Extending IMT coverage in remote and rural areas. Maintaining connectivity in case of natural disasters</a:t>
            </a:r>
            <a:endParaRPr kumimoji="0" lang="en-GB"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4" name="Rectangle 4">
            <a:extLst>
              <a:ext uri="{FF2B5EF4-FFF2-40B4-BE49-F238E27FC236}">
                <a16:creationId xmlns:a16="http://schemas.microsoft.com/office/drawing/2014/main" id="{E76DC482-2B45-4CA8-6ABD-0D32AC1B64EE}"/>
              </a:ext>
            </a:extLst>
          </p:cNvPr>
          <p:cNvSpPr txBox="1">
            <a:spLocks noChangeArrowheads="1"/>
          </p:cNvSpPr>
          <p:nvPr/>
        </p:nvSpPr>
        <p:spPr bwMode="auto">
          <a:xfrm>
            <a:off x="2784406" y="1119813"/>
            <a:ext cx="9978791" cy="369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spAutoFit/>
          </a:bodyPr>
          <a:lstStyle>
            <a:lvl1pPr marL="342900" indent="-342900" algn="l" rtl="0" eaLnBrk="0" fontAlgn="base" hangingPunct="0">
              <a:spcBef>
                <a:spcPct val="20000"/>
              </a:spcBef>
              <a:spcAft>
                <a:spcPct val="0"/>
              </a:spcAft>
              <a:buClr>
                <a:srgbClr val="0E438A"/>
              </a:buClr>
              <a:buSzPct val="110000"/>
              <a:buFont typeface="Wingdings" pitchFamily="2" charset="2"/>
              <a:buChar char="§"/>
              <a:tabLst>
                <a:tab pos="1069975" algn="l"/>
              </a:tabLst>
              <a:defRPr sz="3200">
                <a:solidFill>
                  <a:srgbClr val="5C5C5C"/>
                </a:solidFill>
                <a:latin typeface="Verdana" pitchFamily="34" charset="0"/>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lgn="l" rtl="0" eaLnBrk="0" fontAlgn="base" hangingPunct="0">
              <a:spcBef>
                <a:spcPct val="20000"/>
              </a:spcBef>
              <a:spcAft>
                <a:spcPct val="0"/>
              </a:spcAft>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4pPr>
            <a:lvl5pPr marL="20574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5pPr>
            <a:lvl6pPr marL="25146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marL="457200" marR="0" lvl="1" indent="0" algn="l" defTabSz="914400" rtl="0" eaLnBrk="0" fontAlgn="base" latinLnBrk="0" hangingPunct="0">
              <a:lnSpc>
                <a:spcPct val="100000"/>
              </a:lnSpc>
              <a:spcBef>
                <a:spcPct val="20000"/>
              </a:spcBef>
              <a:spcAft>
                <a:spcPct val="0"/>
              </a:spcAft>
              <a:buClrTx/>
              <a:buSzTx/>
              <a:buFont typeface="Wingdings" pitchFamily="2" charset="2"/>
              <a:buNone/>
              <a:tabLst>
                <a:tab pos="1069975" algn="l"/>
              </a:tabLst>
              <a:defRPr/>
            </a:pPr>
            <a:r>
              <a:rPr kumimoji="0" lang="en-US"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WRC-23 identified for HIBS the following bands:</a:t>
            </a:r>
            <a:endParaRPr kumimoji="0" lang="en-GB"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8E24FE8D-3433-4824-25EE-2EE2A4D5C759}"/>
              </a:ext>
            </a:extLst>
          </p:cNvPr>
          <p:cNvSpPr txBox="1"/>
          <p:nvPr/>
        </p:nvSpPr>
        <p:spPr>
          <a:xfrm>
            <a:off x="2039648" y="4369812"/>
            <a:ext cx="18043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Resolution </a:t>
            </a:r>
            <a:r>
              <a:rPr kumimoji="0" lang="en-GB" sz="1200" b="1" i="0" u="none" strike="noStrike" kern="1200" cap="none" spc="0" normalizeH="0" baseline="0" noProof="0" dirty="0">
                <a:ln>
                  <a:noFill/>
                </a:ln>
                <a:solidFill>
                  <a:srgbClr val="7030A0"/>
                </a:solidFill>
                <a:effectLst/>
                <a:uLnTx/>
                <a:uFillTx/>
                <a:latin typeface="Arial" panose="020B0604020202020204" pitchFamily="34" charset="0"/>
                <a:ea typeface="SimSun" panose="02010600030101010101" pitchFamily="2" charset="-122"/>
                <a:cs typeface="Arial" panose="020B0604020202020204" pitchFamily="34" charset="0"/>
              </a:rPr>
              <a:t>213 </a:t>
            </a:r>
            <a:r>
              <a:rPr kumimoji="0" lang="en-GB" sz="1200" b="0" i="0" u="none" strike="noStrike" kern="1200" cap="none" spc="0" normalizeH="0" baseline="0" noProof="0" dirty="0">
                <a:ln>
                  <a:noFill/>
                </a:ln>
                <a:solidFill>
                  <a:srgbClr val="7030A0"/>
                </a:solidFill>
                <a:effectLst/>
                <a:uLnTx/>
                <a:uFillTx/>
                <a:latin typeface="Arial" panose="020B0604020202020204" pitchFamily="34" charset="0"/>
                <a:ea typeface="SimSun" panose="02010600030101010101" pitchFamily="2" charset="-122"/>
                <a:cs typeface="Arial" panose="020B0604020202020204" pitchFamily="34" charset="0"/>
              </a:rPr>
              <a:t>COM4/3</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975E66C-6EDC-AA6F-84A4-143D383BE1D1}"/>
              </a:ext>
            </a:extLst>
          </p:cNvPr>
          <p:cNvSpPr txBox="1"/>
          <p:nvPr/>
        </p:nvSpPr>
        <p:spPr>
          <a:xfrm>
            <a:off x="5572880" y="4828679"/>
            <a:ext cx="27000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MOD Resolution </a:t>
            </a:r>
            <a:r>
              <a:rPr kumimoji="0" lang="en-GB" sz="1200" b="1" i="0" u="none" strike="noStrike" kern="1200" cap="none" spc="0" normalizeH="0" baseline="0" noProof="0" dirty="0">
                <a:ln>
                  <a:noFill/>
                </a:ln>
                <a:solidFill>
                  <a:srgbClr val="7030A0"/>
                </a:solidFill>
                <a:effectLst/>
                <a:uLnTx/>
                <a:uFillTx/>
                <a:latin typeface="Arial" panose="020B0604020202020204" pitchFamily="34" charset="0"/>
                <a:ea typeface="SimSun" panose="02010600030101010101" pitchFamily="2" charset="-122"/>
                <a:cs typeface="Arial" panose="020B0604020202020204" pitchFamily="34" charset="0"/>
              </a:rPr>
              <a:t>221 (Rev. WRC-23)</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C3A633E-61BD-5F64-5770-50EFF31D190B}"/>
              </a:ext>
            </a:extLst>
          </p:cNvPr>
          <p:cNvSpPr txBox="1"/>
          <p:nvPr/>
        </p:nvSpPr>
        <p:spPr>
          <a:xfrm>
            <a:off x="9209245" y="3948615"/>
            <a:ext cx="20494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Resolution </a:t>
            </a:r>
            <a:r>
              <a:rPr kumimoji="0" lang="en-GB" sz="1200" b="1" i="0" u="none" strike="noStrike" kern="1200" cap="none" spc="0" normalizeH="0" baseline="0" noProof="0" dirty="0">
                <a:ln>
                  <a:noFill/>
                </a:ln>
                <a:solidFill>
                  <a:srgbClr val="7030A0"/>
                </a:solidFill>
                <a:effectLst/>
                <a:uLnTx/>
                <a:uFillTx/>
                <a:latin typeface="Arial" panose="020B0604020202020204" pitchFamily="34" charset="0"/>
                <a:ea typeface="SimSun" panose="02010600030101010101" pitchFamily="2" charset="-122"/>
                <a:cs typeface="Arial" panose="020B0604020202020204" pitchFamily="34" charset="0"/>
              </a:rPr>
              <a:t>218 </a:t>
            </a:r>
            <a:r>
              <a:rPr kumimoji="0" lang="en-GB" sz="1200" b="0" i="0" u="none" strike="noStrike" kern="1200" cap="none" spc="0" normalizeH="0" baseline="0" noProof="0" dirty="0">
                <a:ln>
                  <a:noFill/>
                </a:ln>
                <a:solidFill>
                  <a:srgbClr val="7030A0"/>
                </a:solidFill>
                <a:effectLst/>
                <a:uLnTx/>
                <a:uFillTx/>
                <a:latin typeface="Arial" panose="020B0604020202020204" pitchFamily="34" charset="0"/>
                <a:ea typeface="SimSun" panose="02010600030101010101" pitchFamily="2" charset="-122"/>
                <a:cs typeface="Arial" panose="020B0604020202020204" pitchFamily="34" charset="0"/>
              </a:rPr>
              <a:t>(COM4/4)</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27965023"/>
      </p:ext>
    </p:extLst>
  </p:cSld>
  <p:clrMapOvr>
    <a:masterClrMapping/>
  </p:clrMapOvr>
  <mc:AlternateContent xmlns:mc="http://schemas.openxmlformats.org/markup-compatibility/2006">
    <mc:Choice xmlns:p14="http://schemas.microsoft.com/office/powerpoint/2010/main" Requires="p14">
      <p:transition spd="slow" p14:dur="2000" advTm="402309"/>
    </mc:Choice>
    <mc:Fallback>
      <p:transition spd="slow" advTm="40230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satellite in space over a planet&#10;&#10;Description automatically generated">
            <a:extLst>
              <a:ext uri="{FF2B5EF4-FFF2-40B4-BE49-F238E27FC236}">
                <a16:creationId xmlns:a16="http://schemas.microsoft.com/office/drawing/2014/main" id="{85F925AA-FFD7-A941-DE38-387112A638FD}"/>
              </a:ext>
            </a:extLst>
          </p:cNvPr>
          <p:cNvPicPr>
            <a:picLocks noChangeAspect="1"/>
          </p:cNvPicPr>
          <p:nvPr/>
        </p:nvPicPr>
        <p:blipFill rotWithShape="1">
          <a:blip r:embed="rId3">
            <a:extLst>
              <a:ext uri="{28A0092B-C50C-407E-A947-70E740481C1C}">
                <a14:useLocalDpi xmlns:a14="http://schemas.microsoft.com/office/drawing/2010/main" val="0"/>
              </a:ext>
            </a:extLst>
          </a:blip>
          <a:srcRect l="327" t="9091" r="35037"/>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2EB152F4-5687-4E93-7439-F4BF8C45E25D}"/>
              </a:ext>
            </a:extLst>
          </p:cNvPr>
          <p:cNvSpPr>
            <a:spLocks noGrp="1"/>
          </p:cNvSpPr>
          <p:nvPr>
            <p:ph type="title"/>
          </p:nvPr>
        </p:nvSpPr>
        <p:spPr>
          <a:xfrm>
            <a:off x="477980" y="1122363"/>
            <a:ext cx="4897939" cy="3134157"/>
          </a:xfrm>
        </p:spPr>
        <p:txBody>
          <a:bodyPr vert="horz" lIns="91440" tIns="45720" rIns="91440" bIns="45720" rtlCol="0" anchor="b">
            <a:normAutofit/>
          </a:bodyPr>
          <a:lstStyle/>
          <a:p>
            <a:r>
              <a:rPr lang="en-US" sz="4800" dirty="0">
                <a:solidFill>
                  <a:schemeClr val="bg1"/>
                </a:solidFill>
              </a:rPr>
              <a:t>WRC-27 AIs</a:t>
            </a:r>
            <a:br>
              <a:rPr lang="en-US" sz="4800" dirty="0">
                <a:solidFill>
                  <a:schemeClr val="bg1"/>
                </a:solidFill>
              </a:rPr>
            </a:br>
            <a:r>
              <a:rPr lang="en-US" sz="4800" dirty="0">
                <a:solidFill>
                  <a:schemeClr val="bg1"/>
                </a:solidFill>
              </a:rPr>
              <a:t>Satellite Services</a:t>
            </a:r>
            <a:br>
              <a:rPr lang="en-US" sz="4800" dirty="0">
                <a:solidFill>
                  <a:schemeClr val="bg1"/>
                </a:solidFill>
              </a:rPr>
            </a:br>
            <a:r>
              <a:rPr lang="en-US" dirty="0">
                <a:solidFill>
                  <a:schemeClr val="accent2"/>
                </a:solidFill>
              </a:rPr>
              <a:t>MSS, BSS, FSS, GSO, NGSOs</a:t>
            </a:r>
            <a:endParaRPr lang="en-US" sz="4800" dirty="0">
              <a:solidFill>
                <a:schemeClr val="accent2"/>
              </a:solidFill>
            </a:endParaRP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9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BBF09F5-BC14-DE53-9346-E7F122DEB616}"/>
              </a:ext>
            </a:extLst>
          </p:cNvPr>
          <p:cNvSpPr txBox="1">
            <a:spLocks/>
          </p:cNvSpPr>
          <p:nvPr/>
        </p:nvSpPr>
        <p:spPr>
          <a:xfrm>
            <a:off x="203201" y="522514"/>
            <a:ext cx="12337142" cy="1311664"/>
          </a:xfrm>
          <a:prstGeom prst="rect">
            <a:avLst/>
          </a:prstGeom>
        </p:spPr>
        <p:txBody>
          <a:bodyPr>
            <a:noAutofit/>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Arial" charset="0"/>
                <a:cs typeface="Arial" charset="0"/>
              </a:rPr>
              <a:t>WRC-27 – </a:t>
            </a:r>
            <a:r>
              <a:rPr kumimoji="0" lang="en-US" sz="2800" b="1" i="0" u="none" strike="noStrike" kern="1200" cap="none" spc="0" normalizeH="0" baseline="0" noProof="0" dirty="0">
                <a:ln>
                  <a:noFill/>
                </a:ln>
                <a:solidFill>
                  <a:srgbClr val="FF0000"/>
                </a:solidFill>
                <a:effectLst/>
                <a:uLnTx/>
                <a:uFillTx/>
                <a:latin typeface="Arial" charset="0"/>
                <a:cs typeface="Arial" charset="0"/>
              </a:rPr>
              <a:t>FSS, BSS and Satellite regulatory issues</a:t>
            </a:r>
          </a:p>
        </p:txBody>
      </p:sp>
      <p:graphicFrame>
        <p:nvGraphicFramePr>
          <p:cNvPr id="2" name="Table 1">
            <a:extLst>
              <a:ext uri="{FF2B5EF4-FFF2-40B4-BE49-F238E27FC236}">
                <a16:creationId xmlns:a16="http://schemas.microsoft.com/office/drawing/2014/main" id="{33170DA0-36EC-E377-9010-7F91F2C0A4F8}"/>
              </a:ext>
            </a:extLst>
          </p:cNvPr>
          <p:cNvGraphicFramePr>
            <a:graphicFrameLocks noGrp="1"/>
          </p:cNvGraphicFramePr>
          <p:nvPr/>
        </p:nvGraphicFramePr>
        <p:xfrm>
          <a:off x="203201" y="1124852"/>
          <a:ext cx="11785598" cy="5496627"/>
        </p:xfrm>
        <a:graphic>
          <a:graphicData uri="http://schemas.openxmlformats.org/drawingml/2006/table">
            <a:tbl>
              <a:tblPr firstRow="1" firstCol="1" bandRow="1">
                <a:tableStyleId>{5C22544A-7EE6-4342-B048-85BDC9FD1C3A}</a:tableStyleId>
              </a:tblPr>
              <a:tblGrid>
                <a:gridCol w="883748">
                  <a:extLst>
                    <a:ext uri="{9D8B030D-6E8A-4147-A177-3AD203B41FA5}">
                      <a16:colId xmlns:a16="http://schemas.microsoft.com/office/drawing/2014/main" val="1524189026"/>
                    </a:ext>
                  </a:extLst>
                </a:gridCol>
                <a:gridCol w="3360159">
                  <a:extLst>
                    <a:ext uri="{9D8B030D-6E8A-4147-A177-3AD203B41FA5}">
                      <a16:colId xmlns:a16="http://schemas.microsoft.com/office/drawing/2014/main" val="1814072428"/>
                    </a:ext>
                  </a:extLst>
                </a:gridCol>
                <a:gridCol w="4953730">
                  <a:extLst>
                    <a:ext uri="{9D8B030D-6E8A-4147-A177-3AD203B41FA5}">
                      <a16:colId xmlns:a16="http://schemas.microsoft.com/office/drawing/2014/main" val="3011270355"/>
                    </a:ext>
                  </a:extLst>
                </a:gridCol>
                <a:gridCol w="1222093">
                  <a:extLst>
                    <a:ext uri="{9D8B030D-6E8A-4147-A177-3AD203B41FA5}">
                      <a16:colId xmlns:a16="http://schemas.microsoft.com/office/drawing/2014/main" val="1799714685"/>
                    </a:ext>
                  </a:extLst>
                </a:gridCol>
                <a:gridCol w="1365868">
                  <a:extLst>
                    <a:ext uri="{9D8B030D-6E8A-4147-A177-3AD203B41FA5}">
                      <a16:colId xmlns:a16="http://schemas.microsoft.com/office/drawing/2014/main" val="593905126"/>
                    </a:ext>
                  </a:extLst>
                </a:gridCol>
              </a:tblGrid>
              <a:tr h="408475">
                <a:tc>
                  <a:txBody>
                    <a:bodyPr/>
                    <a:lstStyle/>
                    <a:p>
                      <a:pPr algn="ctr">
                        <a:lnSpc>
                          <a:spcPct val="107000"/>
                        </a:lnSpc>
                        <a:spcAft>
                          <a:spcPts val="800"/>
                        </a:spcAft>
                      </a:pPr>
                      <a:r>
                        <a:rPr lang="en-US" sz="1800" kern="100" dirty="0">
                          <a:effectLst/>
                        </a:rPr>
                        <a:t>No.</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WRC-27 Agenda Item</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Description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WRC-23 Resolution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1800" kern="100" dirty="0">
                          <a:effectLst/>
                        </a:rPr>
                        <a:t>Responsible </a:t>
                      </a:r>
                      <a:endParaRPr lang="en-ID" sz="1800" kern="100" dirty="0">
                        <a:effectLst/>
                      </a:endParaRPr>
                    </a:p>
                    <a:p>
                      <a:pPr algn="ctr">
                        <a:lnSpc>
                          <a:spcPct val="107000"/>
                        </a:lnSpc>
                        <a:spcAft>
                          <a:spcPts val="800"/>
                        </a:spcAft>
                      </a:pPr>
                      <a:r>
                        <a:rPr lang="en-US" sz="1800" kern="100" dirty="0">
                          <a:effectLst/>
                        </a:rPr>
                        <a:t>ITU-R Group</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1983757406"/>
                  </a:ext>
                </a:extLst>
              </a:tr>
              <a:tr h="408475">
                <a:tc>
                  <a:txBody>
                    <a:bodyPr/>
                    <a:lstStyle/>
                    <a:p>
                      <a:pPr algn="ctr">
                        <a:lnSpc>
                          <a:spcPct val="107000"/>
                        </a:lnSpc>
                        <a:spcAft>
                          <a:spcPts val="800"/>
                        </a:spcAft>
                      </a:pPr>
                      <a:r>
                        <a:rPr lang="en-US" sz="2800" kern="100" dirty="0">
                          <a:solidFill>
                            <a:srgbClr val="FFC000"/>
                          </a:solidFill>
                          <a:effectLst/>
                        </a:rPr>
                        <a:t>1.1</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Aeronautical/maritime ESIMs </a:t>
                      </a:r>
                      <a:endParaRPr lang="en-ID" sz="1800" kern="100" dirty="0">
                        <a:effectLst/>
                      </a:endParaRPr>
                    </a:p>
                    <a:p>
                      <a:pPr algn="ctr">
                        <a:lnSpc>
                          <a:spcPct val="107000"/>
                        </a:lnSpc>
                        <a:spcAft>
                          <a:spcPts val="800"/>
                        </a:spcAft>
                      </a:pPr>
                      <a:r>
                        <a:rPr lang="fr-CH" sz="1800" kern="100" dirty="0">
                          <a:effectLst/>
                        </a:rPr>
                        <a:t>47.2-50.2 GHz / 50.4-51.4 GHz</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Studies for M-ESIMs/A-ESIMs, actions at WRC-27 to meet increasing</a:t>
                      </a:r>
                      <a:r>
                        <a:rPr lang="en-GB" sz="1800" kern="100" dirty="0">
                          <a:effectLst/>
                        </a:rPr>
                        <a:t> needs in mobile satellite broadband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176</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4A</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882570354"/>
                  </a:ext>
                </a:extLst>
              </a:tr>
              <a:tr h="408475">
                <a:tc>
                  <a:txBody>
                    <a:bodyPr/>
                    <a:lstStyle/>
                    <a:p>
                      <a:pPr algn="ctr">
                        <a:lnSpc>
                          <a:spcPct val="107000"/>
                        </a:lnSpc>
                        <a:spcAft>
                          <a:spcPts val="800"/>
                        </a:spcAft>
                      </a:pPr>
                      <a:r>
                        <a:rPr lang="en-US" sz="2800" kern="100" dirty="0">
                          <a:solidFill>
                            <a:srgbClr val="FFC000"/>
                          </a:solidFill>
                          <a:effectLst/>
                        </a:rPr>
                        <a:t>1.2</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highlight>
                            <a:srgbClr val="FFFF00"/>
                          </a:highlight>
                        </a:rPr>
                        <a:t>FSS earth stations with smaller antenna in 13.75-14 GHz </a:t>
                      </a:r>
                      <a:endParaRPr lang="en-ID"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Revise sharing conditions in 13.75-14 GHz to allow FSS ES with smaller antennas, to provide for more spectrum</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a:effectLst/>
                        </a:rPr>
                        <a:t>129</a:t>
                      </a:r>
                      <a:endParaRPr lang="en-ID" sz="1800" kern="100">
                        <a:effectLst/>
                      </a:endParaRPr>
                    </a:p>
                    <a:p>
                      <a:pPr algn="ctr">
                        <a:lnSpc>
                          <a:spcPct val="107000"/>
                        </a:lnSpc>
                        <a:spcAft>
                          <a:spcPts val="800"/>
                        </a:spcAft>
                      </a:pPr>
                      <a:r>
                        <a:rPr lang="en-US" sz="1800" kern="100">
                          <a:effectLst/>
                        </a:rPr>
                        <a:t>(COM6/1)</a:t>
                      </a:r>
                      <a:endParaRPr lang="en-ID"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4A</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822947305"/>
                  </a:ext>
                </a:extLst>
              </a:tr>
              <a:tr h="408475">
                <a:tc>
                  <a:txBody>
                    <a:bodyPr/>
                    <a:lstStyle/>
                    <a:p>
                      <a:pPr algn="ctr">
                        <a:lnSpc>
                          <a:spcPct val="107000"/>
                        </a:lnSpc>
                        <a:spcAft>
                          <a:spcPts val="800"/>
                        </a:spcAft>
                      </a:pPr>
                      <a:r>
                        <a:rPr lang="en-US" sz="2800" kern="100" dirty="0">
                          <a:solidFill>
                            <a:srgbClr val="FFC000"/>
                          </a:solidFill>
                          <a:effectLst/>
                        </a:rPr>
                        <a:t>1.3</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a:effectLst/>
                        </a:rPr>
                        <a:t>Enabling gateway stations in </a:t>
                      </a:r>
                      <a:r>
                        <a:rPr lang="en-GB" sz="1800" kern="100">
                          <a:effectLst/>
                        </a:rPr>
                        <a:t>51.4-52.4 GHz</a:t>
                      </a:r>
                      <a:r>
                        <a:rPr lang="en-US" sz="1800" kern="100">
                          <a:effectLst/>
                        </a:rPr>
                        <a:t> for NGSO FSS </a:t>
                      </a:r>
                      <a:endParaRPr lang="en-ID"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Revise conditions in 51.4-52.4 GHz to enable FSS NGSO gateways for broadband services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a:effectLst/>
                        </a:rPr>
                        <a:t>130</a:t>
                      </a:r>
                      <a:endParaRPr lang="en-ID" sz="1800" kern="100">
                        <a:effectLst/>
                      </a:endParaRPr>
                    </a:p>
                    <a:p>
                      <a:pPr algn="ctr">
                        <a:lnSpc>
                          <a:spcPct val="107000"/>
                        </a:lnSpc>
                        <a:spcAft>
                          <a:spcPts val="800"/>
                        </a:spcAft>
                      </a:pPr>
                      <a:r>
                        <a:rPr lang="en-GB" sz="1800" kern="100">
                          <a:effectLst/>
                        </a:rPr>
                        <a:t>(COM6/3)</a:t>
                      </a:r>
                      <a:endParaRPr lang="en-ID"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4A</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3456906647"/>
                  </a:ext>
                </a:extLst>
              </a:tr>
              <a:tr h="408475">
                <a:tc>
                  <a:txBody>
                    <a:bodyPr/>
                    <a:lstStyle/>
                    <a:p>
                      <a:pPr algn="ctr">
                        <a:lnSpc>
                          <a:spcPct val="107000"/>
                        </a:lnSpc>
                        <a:spcAft>
                          <a:spcPts val="800"/>
                        </a:spcAft>
                      </a:pPr>
                      <a:r>
                        <a:rPr lang="en-US" sz="2800" kern="100" dirty="0">
                          <a:solidFill>
                            <a:srgbClr val="FFC000"/>
                          </a:solidFill>
                          <a:effectLst/>
                        </a:rPr>
                        <a:t>1.4</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a:effectLst/>
                        </a:rPr>
                        <a:t>FSS/BSS allocations in 17 GHz in Region 3</a:t>
                      </a:r>
                      <a:endParaRPr lang="en-ID"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FSS allocation in 17.3-17.7 GHz and BSS in 17.3-17.8 GHz in R3, to globally harmonize FSS, provide BSS spectrum</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a:effectLst/>
                        </a:rPr>
                        <a:t>726</a:t>
                      </a:r>
                      <a:endParaRPr lang="en-ID" sz="1800" kern="100">
                        <a:effectLst/>
                      </a:endParaRPr>
                    </a:p>
                    <a:p>
                      <a:pPr algn="ctr">
                        <a:lnSpc>
                          <a:spcPct val="107000"/>
                        </a:lnSpc>
                        <a:spcAft>
                          <a:spcPts val="800"/>
                        </a:spcAft>
                      </a:pPr>
                      <a:r>
                        <a:rPr lang="en-GB" sz="1800" kern="100">
                          <a:effectLst/>
                        </a:rPr>
                        <a:t>(COM6/24)</a:t>
                      </a:r>
                      <a:endParaRPr lang="en-ID"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4A</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521070312"/>
                  </a:ext>
                </a:extLst>
              </a:tr>
              <a:tr h="408475">
                <a:tc>
                  <a:txBody>
                    <a:bodyPr/>
                    <a:lstStyle/>
                    <a:p>
                      <a:pPr algn="ctr">
                        <a:lnSpc>
                          <a:spcPct val="107000"/>
                        </a:lnSpc>
                        <a:spcAft>
                          <a:spcPts val="800"/>
                        </a:spcAft>
                      </a:pPr>
                      <a:r>
                        <a:rPr lang="en-US" sz="2800" kern="100" dirty="0">
                          <a:solidFill>
                            <a:srgbClr val="FFC000"/>
                          </a:solidFill>
                          <a:effectLst/>
                        </a:rPr>
                        <a:t>1.5</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highlight>
                            <a:srgbClr val="FFFF00"/>
                          </a:highlight>
                        </a:rPr>
                        <a:t>Unauthorized operation of NGSO earth stations</a:t>
                      </a:r>
                      <a:endParaRPr lang="en-ID"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Limit unauthorized operation of NGSO earth stations of FSS/MSS and associated issues of the service area</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a:effectLst/>
                        </a:rPr>
                        <a:t>14</a:t>
                      </a:r>
                      <a:endParaRPr lang="en-ID" sz="1800" kern="100">
                        <a:effectLst/>
                      </a:endParaRPr>
                    </a:p>
                    <a:p>
                      <a:pPr algn="ctr">
                        <a:lnSpc>
                          <a:spcPct val="107000"/>
                        </a:lnSpc>
                        <a:spcAft>
                          <a:spcPts val="800"/>
                        </a:spcAft>
                      </a:pPr>
                      <a:r>
                        <a:rPr lang="en-GB" sz="1800" kern="100">
                          <a:effectLst/>
                        </a:rPr>
                        <a:t>(COM6/6)</a:t>
                      </a:r>
                      <a:endParaRPr lang="en-ID"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4A</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2532910464"/>
                  </a:ext>
                </a:extLst>
              </a:tr>
              <a:tr h="823494">
                <a:tc>
                  <a:txBody>
                    <a:bodyPr/>
                    <a:lstStyle/>
                    <a:p>
                      <a:pPr algn="ctr">
                        <a:lnSpc>
                          <a:spcPct val="107000"/>
                        </a:lnSpc>
                        <a:spcAft>
                          <a:spcPts val="800"/>
                        </a:spcAft>
                      </a:pPr>
                      <a:r>
                        <a:rPr lang="en-US" sz="2800" kern="100" dirty="0">
                          <a:solidFill>
                            <a:srgbClr val="FFC000"/>
                          </a:solidFill>
                          <a:effectLst/>
                        </a:rPr>
                        <a:t>1.6</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Equitable access to FSS in</a:t>
                      </a:r>
                      <a:endParaRPr lang="en-ID" sz="1800" kern="100" dirty="0">
                        <a:effectLst/>
                      </a:endParaRPr>
                    </a:p>
                    <a:p>
                      <a:pPr algn="ctr">
                        <a:lnSpc>
                          <a:spcPct val="107000"/>
                        </a:lnSpc>
                        <a:spcAft>
                          <a:spcPts val="800"/>
                        </a:spcAft>
                      </a:pPr>
                      <a:r>
                        <a:rPr lang="en-GB" sz="1800" kern="100" dirty="0">
                          <a:effectLst/>
                        </a:rPr>
                        <a:t>40 GHz, 42GHz, 48GHz, 50 GHz</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nSpc>
                          <a:spcPct val="107000"/>
                        </a:lnSpc>
                        <a:spcAft>
                          <a:spcPts val="800"/>
                        </a:spcAft>
                      </a:pPr>
                      <a:r>
                        <a:rPr lang="en-GB" sz="1800" kern="100" dirty="0">
                          <a:effectLst/>
                        </a:rPr>
                        <a:t>Technical, regulatory measures for equitable access to FSS 37.5-42.5 GHz/42.5-43.5 GHz/47.2-50.2 GHz/50.4-51.4 GHz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a:effectLst/>
                        </a:rPr>
                        <a:t>131</a:t>
                      </a:r>
                      <a:endParaRPr lang="en-ID" sz="1800" kern="100">
                        <a:effectLst/>
                      </a:endParaRPr>
                    </a:p>
                    <a:p>
                      <a:pPr algn="ctr">
                        <a:lnSpc>
                          <a:spcPct val="107000"/>
                        </a:lnSpc>
                        <a:spcAft>
                          <a:spcPts val="800"/>
                        </a:spcAft>
                      </a:pPr>
                      <a:r>
                        <a:rPr lang="en-GB" sz="1800" kern="100">
                          <a:effectLst/>
                        </a:rPr>
                        <a:t>(COM6/7)</a:t>
                      </a:r>
                      <a:endParaRPr lang="en-ID"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4A</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3241362979"/>
                  </a:ext>
                </a:extLst>
              </a:tr>
            </a:tbl>
          </a:graphicData>
        </a:graphic>
      </p:graphicFrame>
    </p:spTree>
    <p:extLst>
      <p:ext uri="{BB962C8B-B14F-4D97-AF65-F5344CB8AC3E}">
        <p14:creationId xmlns:p14="http://schemas.microsoft.com/office/powerpoint/2010/main" val="3676713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BBF09F5-BC14-DE53-9346-E7F122DEB616}"/>
              </a:ext>
            </a:extLst>
          </p:cNvPr>
          <p:cNvSpPr txBox="1">
            <a:spLocks/>
          </p:cNvSpPr>
          <p:nvPr/>
        </p:nvSpPr>
        <p:spPr>
          <a:xfrm>
            <a:off x="203201" y="522514"/>
            <a:ext cx="12337142" cy="1311664"/>
          </a:xfrm>
          <a:prstGeom prst="rect">
            <a:avLst/>
          </a:prstGeom>
        </p:spPr>
        <p:txBody>
          <a:bodyPr>
            <a:noAutofit/>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Arial" charset="0"/>
                <a:cs typeface="Arial" charset="0"/>
              </a:rPr>
              <a:t>WRC-27 – </a:t>
            </a:r>
            <a:r>
              <a:rPr kumimoji="0" lang="en-US" sz="2800" b="1" i="0" u="none" strike="noStrike" kern="1200" cap="none" spc="0" normalizeH="0" baseline="0" noProof="0" dirty="0">
                <a:ln>
                  <a:noFill/>
                </a:ln>
                <a:solidFill>
                  <a:srgbClr val="FF0000"/>
                </a:solidFill>
                <a:effectLst/>
                <a:uLnTx/>
                <a:uFillTx/>
                <a:latin typeface="Arial" charset="0"/>
                <a:cs typeface="Arial" charset="0"/>
              </a:rPr>
              <a:t>Mobile Satellite Services</a:t>
            </a:r>
          </a:p>
        </p:txBody>
      </p:sp>
      <p:graphicFrame>
        <p:nvGraphicFramePr>
          <p:cNvPr id="2" name="Table 1">
            <a:extLst>
              <a:ext uri="{FF2B5EF4-FFF2-40B4-BE49-F238E27FC236}">
                <a16:creationId xmlns:a16="http://schemas.microsoft.com/office/drawing/2014/main" id="{33170DA0-36EC-E377-9010-7F91F2C0A4F8}"/>
              </a:ext>
            </a:extLst>
          </p:cNvPr>
          <p:cNvGraphicFramePr>
            <a:graphicFrameLocks noGrp="1"/>
          </p:cNvGraphicFramePr>
          <p:nvPr/>
        </p:nvGraphicFramePr>
        <p:xfrm>
          <a:off x="203200" y="1124744"/>
          <a:ext cx="11365408" cy="4247073"/>
        </p:xfrm>
        <a:graphic>
          <a:graphicData uri="http://schemas.openxmlformats.org/drawingml/2006/table">
            <a:tbl>
              <a:tblPr firstRow="1" firstCol="1" bandRow="1">
                <a:tableStyleId>{5C22544A-7EE6-4342-B048-85BDC9FD1C3A}</a:tableStyleId>
              </a:tblPr>
              <a:tblGrid>
                <a:gridCol w="852240">
                  <a:extLst>
                    <a:ext uri="{9D8B030D-6E8A-4147-A177-3AD203B41FA5}">
                      <a16:colId xmlns:a16="http://schemas.microsoft.com/office/drawing/2014/main" val="1524189026"/>
                    </a:ext>
                  </a:extLst>
                </a:gridCol>
                <a:gridCol w="3240360">
                  <a:extLst>
                    <a:ext uri="{9D8B030D-6E8A-4147-A177-3AD203B41FA5}">
                      <a16:colId xmlns:a16="http://schemas.microsoft.com/office/drawing/2014/main" val="1814072428"/>
                    </a:ext>
                  </a:extLst>
                </a:gridCol>
                <a:gridCol w="4777115">
                  <a:extLst>
                    <a:ext uri="{9D8B030D-6E8A-4147-A177-3AD203B41FA5}">
                      <a16:colId xmlns:a16="http://schemas.microsoft.com/office/drawing/2014/main" val="3011270355"/>
                    </a:ext>
                  </a:extLst>
                </a:gridCol>
                <a:gridCol w="1178522">
                  <a:extLst>
                    <a:ext uri="{9D8B030D-6E8A-4147-A177-3AD203B41FA5}">
                      <a16:colId xmlns:a16="http://schemas.microsoft.com/office/drawing/2014/main" val="1799714685"/>
                    </a:ext>
                  </a:extLst>
                </a:gridCol>
                <a:gridCol w="1317171">
                  <a:extLst>
                    <a:ext uri="{9D8B030D-6E8A-4147-A177-3AD203B41FA5}">
                      <a16:colId xmlns:a16="http://schemas.microsoft.com/office/drawing/2014/main" val="593905126"/>
                    </a:ext>
                  </a:extLst>
                </a:gridCol>
              </a:tblGrid>
              <a:tr h="408475">
                <a:tc>
                  <a:txBody>
                    <a:bodyPr/>
                    <a:lstStyle/>
                    <a:p>
                      <a:pPr algn="ctr">
                        <a:lnSpc>
                          <a:spcPct val="107000"/>
                        </a:lnSpc>
                        <a:spcAft>
                          <a:spcPts val="800"/>
                        </a:spcAft>
                      </a:pPr>
                      <a:r>
                        <a:rPr lang="en-US" sz="1800" kern="100" dirty="0">
                          <a:effectLst/>
                        </a:rPr>
                        <a:t>No.</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WRC-27 Agenda Item</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Description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US" sz="1800" kern="100" dirty="0">
                          <a:effectLst/>
                        </a:rPr>
                        <a:t>WRC-23 Resolution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1800" kern="100" dirty="0">
                          <a:effectLst/>
                        </a:rPr>
                        <a:t>Responsible </a:t>
                      </a:r>
                      <a:endParaRPr lang="en-ID" sz="1800" kern="100" dirty="0">
                        <a:effectLst/>
                      </a:endParaRPr>
                    </a:p>
                    <a:p>
                      <a:pPr algn="ctr">
                        <a:lnSpc>
                          <a:spcPct val="107000"/>
                        </a:lnSpc>
                        <a:spcAft>
                          <a:spcPts val="800"/>
                        </a:spcAft>
                      </a:pPr>
                      <a:r>
                        <a:rPr lang="en-US" sz="1800" kern="100" dirty="0">
                          <a:effectLst/>
                        </a:rPr>
                        <a:t>ITU-R Group</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1983757406"/>
                  </a:ext>
                </a:extLst>
              </a:tr>
              <a:tr h="707161">
                <a:tc>
                  <a:txBody>
                    <a:bodyPr/>
                    <a:lstStyle/>
                    <a:p>
                      <a:pPr algn="ctr">
                        <a:lnSpc>
                          <a:spcPct val="107000"/>
                        </a:lnSpc>
                        <a:spcAft>
                          <a:spcPts val="800"/>
                        </a:spcAft>
                      </a:pPr>
                      <a:r>
                        <a:rPr lang="en-US" sz="2800" kern="100" dirty="0">
                          <a:solidFill>
                            <a:srgbClr val="FFC000"/>
                          </a:solidFill>
                          <a:effectLst/>
                        </a:rPr>
                        <a:t>1.11</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Space-to-space links in MSS bands 1.5/1.6 GHz, 2.5 GHz MHz</a:t>
                      </a:r>
                      <a:endParaRPr lang="en-ID" sz="1800" kern="100" dirty="0">
                        <a:effectLst/>
                      </a:endParaRPr>
                    </a:p>
                    <a:p>
                      <a:pPr algn="ctr">
                        <a:lnSpc>
                          <a:spcPct val="107000"/>
                        </a:lnSpc>
                        <a:spcAft>
                          <a:spcPts val="800"/>
                        </a:spcAft>
                      </a:pPr>
                      <a:r>
                        <a:rPr lang="en-US" sz="1800" kern="100" dirty="0">
                          <a:effectLst/>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nSpc>
                          <a:spcPct val="107000"/>
                        </a:lnSpc>
                        <a:spcAft>
                          <a:spcPts val="800"/>
                        </a:spcAft>
                      </a:pPr>
                      <a:r>
                        <a:rPr lang="en-GB" sz="1800" kern="100" dirty="0">
                          <a:effectLst/>
                        </a:rPr>
                        <a:t>Space-to-space links in MSS bands 1.5/1.6 GHz, 2.5 GHz, for near-real time relay of data to or from the ground</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249</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4C</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1089373169"/>
                  </a:ext>
                </a:extLst>
              </a:tr>
              <a:tr h="408475">
                <a:tc>
                  <a:txBody>
                    <a:bodyPr/>
                    <a:lstStyle/>
                    <a:p>
                      <a:pPr algn="ctr">
                        <a:lnSpc>
                          <a:spcPct val="107000"/>
                        </a:lnSpc>
                        <a:spcAft>
                          <a:spcPts val="800"/>
                        </a:spcAft>
                      </a:pPr>
                      <a:r>
                        <a:rPr lang="en-US" sz="2800" kern="100" dirty="0">
                          <a:solidFill>
                            <a:srgbClr val="FFC000"/>
                          </a:solidFill>
                          <a:effectLst/>
                        </a:rPr>
                        <a:t>1.12</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highlight>
                            <a:srgbClr val="FFFF00"/>
                          </a:highlight>
                        </a:rPr>
                        <a:t>MSS allocations for IoT developments</a:t>
                      </a:r>
                      <a:endParaRPr lang="en-ID"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MSS allocations in 1 427-1 432 MHz, 1 645.5-1 646.5 MHz, 1 880-1 920 MHz for development of IoT through NGSO</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252</a:t>
                      </a:r>
                      <a:endParaRPr lang="en-ID" sz="1800" kern="100" dirty="0">
                        <a:effectLst/>
                      </a:endParaRPr>
                    </a:p>
                    <a:p>
                      <a:pPr algn="ctr">
                        <a:lnSpc>
                          <a:spcPct val="107000"/>
                        </a:lnSpc>
                        <a:spcAft>
                          <a:spcPts val="800"/>
                        </a:spcAft>
                      </a:pPr>
                      <a:r>
                        <a:rPr lang="en-GB" sz="1800" kern="100" dirty="0">
                          <a:effectLst/>
                        </a:rPr>
                        <a:t>(COM6/8)</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4C</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702590862"/>
                  </a:ext>
                </a:extLst>
              </a:tr>
              <a:tr h="408475">
                <a:tc>
                  <a:txBody>
                    <a:bodyPr/>
                    <a:lstStyle/>
                    <a:p>
                      <a:pPr algn="ctr">
                        <a:lnSpc>
                          <a:spcPct val="107000"/>
                        </a:lnSpc>
                        <a:spcAft>
                          <a:spcPts val="800"/>
                        </a:spcAft>
                      </a:pPr>
                      <a:r>
                        <a:rPr lang="en-US" sz="2800" kern="100" dirty="0">
                          <a:solidFill>
                            <a:srgbClr val="FFC000"/>
                          </a:solidFill>
                          <a:effectLst/>
                        </a:rPr>
                        <a:t>1.13</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highlight>
                            <a:srgbClr val="FFFF00"/>
                          </a:highlight>
                        </a:rPr>
                        <a:t>MSS – IMT direct to device connectivity</a:t>
                      </a:r>
                      <a:endParaRPr lang="en-ID"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MSS allocations in 694 - 2 700 MHz for direct connectivity between space stations and IMT terrestrial devices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253</a:t>
                      </a:r>
                      <a:endParaRPr lang="en-ID" sz="1800" kern="100" dirty="0">
                        <a:effectLst/>
                      </a:endParaRPr>
                    </a:p>
                    <a:p>
                      <a:pPr algn="ctr">
                        <a:lnSpc>
                          <a:spcPct val="107000"/>
                        </a:lnSpc>
                        <a:spcAft>
                          <a:spcPts val="800"/>
                        </a:spcAft>
                      </a:pPr>
                      <a:r>
                        <a:rPr lang="en-GB" sz="1800" kern="100" dirty="0">
                          <a:effectLst/>
                        </a:rPr>
                        <a:t>(COM6/9)</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4C</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2184192738"/>
                  </a:ext>
                </a:extLst>
              </a:tr>
              <a:tr h="408475">
                <a:tc>
                  <a:txBody>
                    <a:bodyPr/>
                    <a:lstStyle/>
                    <a:p>
                      <a:pPr algn="ctr">
                        <a:lnSpc>
                          <a:spcPct val="107000"/>
                        </a:lnSpc>
                        <a:spcAft>
                          <a:spcPts val="800"/>
                        </a:spcAft>
                      </a:pPr>
                      <a:r>
                        <a:rPr lang="en-US" sz="2800" kern="100" dirty="0">
                          <a:solidFill>
                            <a:srgbClr val="FFC000"/>
                          </a:solidFill>
                          <a:effectLst/>
                        </a:rPr>
                        <a:t>1.14</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highlight>
                            <a:srgbClr val="FFFF00"/>
                          </a:highlight>
                        </a:rPr>
                        <a:t>Additional MSS allocations</a:t>
                      </a:r>
                      <a:endParaRPr lang="en-ID"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nSpc>
                          <a:spcPct val="107000"/>
                        </a:lnSpc>
                        <a:spcAft>
                          <a:spcPts val="800"/>
                        </a:spcAft>
                      </a:pPr>
                      <a:r>
                        <a:rPr lang="en-GB" sz="1800" kern="100" dirty="0">
                          <a:effectLst/>
                        </a:rPr>
                        <a:t>Additional MSS allocations in 2 010-2 025 MHz, 2 160-2 170 MHz in R1&amp;3 and in 2 120-2 160 MHz globally</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nchor="ctr"/>
                </a:tc>
                <a:tc>
                  <a:txBody>
                    <a:bodyPr/>
                    <a:lstStyle/>
                    <a:p>
                      <a:pPr algn="ctr">
                        <a:lnSpc>
                          <a:spcPct val="107000"/>
                        </a:lnSpc>
                        <a:spcAft>
                          <a:spcPts val="800"/>
                        </a:spcAft>
                      </a:pPr>
                      <a:r>
                        <a:rPr lang="en-GB" sz="1800" kern="100" dirty="0">
                          <a:effectLst/>
                        </a:rPr>
                        <a:t>254</a:t>
                      </a:r>
                      <a:endParaRPr lang="en-ID" sz="1800" kern="100" dirty="0">
                        <a:effectLst/>
                      </a:endParaRPr>
                    </a:p>
                    <a:p>
                      <a:pPr algn="ctr">
                        <a:lnSpc>
                          <a:spcPct val="107000"/>
                        </a:lnSpc>
                        <a:spcAft>
                          <a:spcPts val="800"/>
                        </a:spcAft>
                      </a:pPr>
                      <a:r>
                        <a:rPr lang="en-GB" sz="1800" kern="100" dirty="0">
                          <a:effectLst/>
                        </a:rPr>
                        <a:t>(COM6/10)</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tc>
                  <a:txBody>
                    <a:bodyPr/>
                    <a:lstStyle/>
                    <a:p>
                      <a:pPr algn="ctr">
                        <a:lnSpc>
                          <a:spcPct val="107000"/>
                        </a:lnSpc>
                        <a:spcAft>
                          <a:spcPts val="800"/>
                        </a:spcAft>
                      </a:pPr>
                      <a:r>
                        <a:rPr lang="en-US" sz="2800" b="1" kern="100" dirty="0">
                          <a:solidFill>
                            <a:srgbClr val="C00000"/>
                          </a:solidFill>
                          <a:effectLst/>
                        </a:rPr>
                        <a:t>WP 4C</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72" marR="40472" marT="0" marB="0"/>
                </a:tc>
                <a:extLst>
                  <a:ext uri="{0D108BD9-81ED-4DB2-BD59-A6C34878D82A}">
                    <a16:rowId xmlns:a16="http://schemas.microsoft.com/office/drawing/2014/main" val="3401297489"/>
                  </a:ext>
                </a:extLst>
              </a:tr>
            </a:tbl>
          </a:graphicData>
        </a:graphic>
      </p:graphicFrame>
    </p:spTree>
    <p:extLst>
      <p:ext uri="{BB962C8B-B14F-4D97-AF65-F5344CB8AC3E}">
        <p14:creationId xmlns:p14="http://schemas.microsoft.com/office/powerpoint/2010/main" val="1605036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erial view of a lake and clouds&#10;&#10;Description automatically generated with medium confidence">
            <a:extLst>
              <a:ext uri="{FF2B5EF4-FFF2-40B4-BE49-F238E27FC236}">
                <a16:creationId xmlns:a16="http://schemas.microsoft.com/office/drawing/2014/main" id="{3E54A537-7C4E-06DD-A265-0937831CD7E5}"/>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32" name="Rectangle 3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5">
            <a:extLst>
              <a:ext uri="{FF2B5EF4-FFF2-40B4-BE49-F238E27FC236}">
                <a16:creationId xmlns:a16="http://schemas.microsoft.com/office/drawing/2014/main" id="{CBBF09F5-BC14-DE53-9346-E7F122DEB616}"/>
              </a:ext>
            </a:extLst>
          </p:cNvPr>
          <p:cNvSpPr txBox="1">
            <a:spLocks/>
          </p:cNvSpPr>
          <p:nvPr/>
        </p:nvSpPr>
        <p:spPr>
          <a:xfrm>
            <a:off x="643466" y="643467"/>
            <a:ext cx="5452529" cy="3569242"/>
          </a:xfrm>
          <a:prstGeom prst="rect">
            <a:avLst/>
          </a:prstGeom>
        </p:spPr>
        <p:txBody>
          <a:bodyPr vert="horz" lIns="91440" tIns="45720" rIns="91440" bIns="45720" rtlCol="0" anchor="t">
            <a:normAutofit fontScale="92500" lnSpcReduction="10000"/>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Calibri Light" panose="020F0302020204030204"/>
                <a:ea typeface="+mj-ea"/>
                <a:cs typeface="Arial" charset="0"/>
              </a:rPr>
              <a:t>WRC 27 AIs</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Calibri Light" panose="020F0302020204030204"/>
                <a:ea typeface="+mj-ea"/>
                <a:cs typeface="Arial" charset="0"/>
              </a:rPr>
              <a:t>Science services</a:t>
            </a:r>
          </a:p>
          <a:p>
            <a:pPr marL="457200" marR="0" lvl="0"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FFC000"/>
                </a:solidFill>
                <a:effectLst/>
                <a:uLnTx/>
                <a:uFillTx/>
                <a:latin typeface="Calibri Light" panose="020F0302020204030204"/>
                <a:ea typeface="+mj-ea"/>
                <a:cs typeface="Arial" charset="0"/>
              </a:rPr>
              <a:t>Space Research </a:t>
            </a:r>
          </a:p>
          <a:p>
            <a:pPr marL="457200" marR="0" lvl="0"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FFC000"/>
                </a:solidFill>
                <a:effectLst/>
                <a:uLnTx/>
                <a:uFillTx/>
                <a:latin typeface="Calibri Light" panose="020F0302020204030204"/>
                <a:ea typeface="+mj-ea"/>
                <a:cs typeface="Arial" charset="0"/>
              </a:rPr>
              <a:t>Radio Astronomy</a:t>
            </a:r>
          </a:p>
          <a:p>
            <a:pPr marL="457200" marR="0" lvl="0"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FFC000"/>
                </a:solidFill>
                <a:effectLst/>
                <a:uLnTx/>
                <a:uFillTx/>
                <a:latin typeface="Calibri Light" panose="020F0302020204030204"/>
                <a:ea typeface="+mj-ea"/>
                <a:cs typeface="Arial" charset="0"/>
              </a:rPr>
              <a:t>EESS</a:t>
            </a:r>
          </a:p>
          <a:p>
            <a:pPr marL="457200" marR="0" lvl="0"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FFC000"/>
                </a:solidFill>
                <a:effectLst/>
                <a:uLnTx/>
                <a:uFillTx/>
                <a:latin typeface="Calibri Light" panose="020F0302020204030204"/>
                <a:ea typeface="+mj-ea"/>
                <a:cs typeface="Arial" charset="0"/>
              </a:rPr>
              <a:t>Space weather sensors </a:t>
            </a:r>
          </a:p>
        </p:txBody>
      </p:sp>
      <p:sp>
        <p:nvSpPr>
          <p:cNvPr id="34" name="Rectangle 3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812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BBF09F5-BC14-DE53-9346-E7F122DEB616}"/>
              </a:ext>
            </a:extLst>
          </p:cNvPr>
          <p:cNvSpPr txBox="1">
            <a:spLocks/>
          </p:cNvSpPr>
          <p:nvPr/>
        </p:nvSpPr>
        <p:spPr>
          <a:xfrm>
            <a:off x="203201" y="522514"/>
            <a:ext cx="12337142" cy="1311664"/>
          </a:xfrm>
          <a:prstGeom prst="rect">
            <a:avLst/>
          </a:prstGeom>
        </p:spPr>
        <p:txBody>
          <a:bodyPr>
            <a:noAutofit/>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Arial" charset="0"/>
                <a:cs typeface="Arial" charset="0"/>
              </a:rPr>
              <a:t>WRC-27 – </a:t>
            </a:r>
            <a:r>
              <a:rPr kumimoji="0" lang="en-US" sz="2800" b="1" i="0" u="none" strike="noStrike" kern="1200" cap="none" spc="0" normalizeH="0" baseline="0" noProof="0" dirty="0">
                <a:ln>
                  <a:noFill/>
                </a:ln>
                <a:solidFill>
                  <a:srgbClr val="FF0000"/>
                </a:solidFill>
                <a:effectLst/>
                <a:uLnTx/>
                <a:uFillTx/>
                <a:latin typeface="Arial" charset="0"/>
                <a:cs typeface="Arial" charset="0"/>
              </a:rPr>
              <a:t>Science services</a:t>
            </a:r>
          </a:p>
        </p:txBody>
      </p:sp>
      <p:graphicFrame>
        <p:nvGraphicFramePr>
          <p:cNvPr id="3" name="Table 2">
            <a:extLst>
              <a:ext uri="{FF2B5EF4-FFF2-40B4-BE49-F238E27FC236}">
                <a16:creationId xmlns:a16="http://schemas.microsoft.com/office/drawing/2014/main" id="{30D51561-D6E7-A911-488A-C7F766CDE7A0}"/>
              </a:ext>
            </a:extLst>
          </p:cNvPr>
          <p:cNvGraphicFramePr>
            <a:graphicFrameLocks noGrp="1"/>
          </p:cNvGraphicFramePr>
          <p:nvPr/>
        </p:nvGraphicFramePr>
        <p:xfrm>
          <a:off x="203201" y="1202102"/>
          <a:ext cx="11785600" cy="5230848"/>
        </p:xfrm>
        <a:graphic>
          <a:graphicData uri="http://schemas.openxmlformats.org/drawingml/2006/table">
            <a:tbl>
              <a:tblPr firstRow="1" firstCol="1" bandRow="1">
                <a:tableStyleId>{5C22544A-7EE6-4342-B048-85BDC9FD1C3A}</a:tableStyleId>
              </a:tblPr>
              <a:tblGrid>
                <a:gridCol w="996255">
                  <a:extLst>
                    <a:ext uri="{9D8B030D-6E8A-4147-A177-3AD203B41FA5}">
                      <a16:colId xmlns:a16="http://schemas.microsoft.com/office/drawing/2014/main" val="2863369842"/>
                    </a:ext>
                  </a:extLst>
                </a:gridCol>
                <a:gridCol w="2630882">
                  <a:extLst>
                    <a:ext uri="{9D8B030D-6E8A-4147-A177-3AD203B41FA5}">
                      <a16:colId xmlns:a16="http://schemas.microsoft.com/office/drawing/2014/main" val="2310394995"/>
                    </a:ext>
                  </a:extLst>
                </a:gridCol>
                <a:gridCol w="5570503">
                  <a:extLst>
                    <a:ext uri="{9D8B030D-6E8A-4147-A177-3AD203B41FA5}">
                      <a16:colId xmlns:a16="http://schemas.microsoft.com/office/drawing/2014/main" val="3802438789"/>
                    </a:ext>
                  </a:extLst>
                </a:gridCol>
                <a:gridCol w="1222092">
                  <a:extLst>
                    <a:ext uri="{9D8B030D-6E8A-4147-A177-3AD203B41FA5}">
                      <a16:colId xmlns:a16="http://schemas.microsoft.com/office/drawing/2014/main" val="713286150"/>
                    </a:ext>
                  </a:extLst>
                </a:gridCol>
                <a:gridCol w="1365868">
                  <a:extLst>
                    <a:ext uri="{9D8B030D-6E8A-4147-A177-3AD203B41FA5}">
                      <a16:colId xmlns:a16="http://schemas.microsoft.com/office/drawing/2014/main" val="3992979628"/>
                    </a:ext>
                  </a:extLst>
                </a:gridCol>
              </a:tblGrid>
              <a:tr h="843162">
                <a:tc>
                  <a:txBody>
                    <a:bodyPr/>
                    <a:lstStyle/>
                    <a:p>
                      <a:pPr algn="ctr">
                        <a:lnSpc>
                          <a:spcPct val="107000"/>
                        </a:lnSpc>
                        <a:spcAft>
                          <a:spcPts val="800"/>
                        </a:spcAft>
                      </a:pPr>
                      <a:r>
                        <a:rPr lang="en-US" sz="1800" kern="100" dirty="0">
                          <a:effectLst/>
                        </a:rPr>
                        <a:t>No.</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US" sz="1800" kern="100" dirty="0">
                          <a:effectLst/>
                        </a:rPr>
                        <a:t>WRC-27 Agenda Item</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US" sz="1800" kern="100" dirty="0">
                          <a:effectLst/>
                        </a:rPr>
                        <a:t>Description</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US" sz="1800" kern="100" dirty="0">
                          <a:effectLst/>
                        </a:rPr>
                        <a:t>WRC-23 Resolution</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tc>
                  <a:txBody>
                    <a:bodyPr/>
                    <a:lstStyle/>
                    <a:p>
                      <a:pPr algn="ctr">
                        <a:lnSpc>
                          <a:spcPct val="107000"/>
                        </a:lnSpc>
                        <a:spcAft>
                          <a:spcPts val="800"/>
                        </a:spcAft>
                      </a:pPr>
                      <a:r>
                        <a:rPr lang="en-US" sz="1800" kern="100" dirty="0">
                          <a:effectLst/>
                        </a:rPr>
                        <a:t>Responsible </a:t>
                      </a:r>
                      <a:endParaRPr lang="en-ID" sz="1400" kern="100" dirty="0">
                        <a:effectLst/>
                      </a:endParaRPr>
                    </a:p>
                    <a:p>
                      <a:pPr algn="ctr">
                        <a:lnSpc>
                          <a:spcPct val="107000"/>
                        </a:lnSpc>
                        <a:spcAft>
                          <a:spcPts val="800"/>
                        </a:spcAft>
                      </a:pPr>
                      <a:r>
                        <a:rPr lang="en-US" sz="1800" kern="100" dirty="0">
                          <a:effectLst/>
                        </a:rPr>
                        <a:t>ITU-R Group</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extLst>
                  <a:ext uri="{0D108BD9-81ED-4DB2-BD59-A6C34878D82A}">
                    <a16:rowId xmlns:a16="http://schemas.microsoft.com/office/drawing/2014/main" val="4023231115"/>
                  </a:ext>
                </a:extLst>
              </a:tr>
              <a:tr h="511515">
                <a:tc>
                  <a:txBody>
                    <a:bodyPr/>
                    <a:lstStyle/>
                    <a:p>
                      <a:pPr algn="ctr">
                        <a:lnSpc>
                          <a:spcPct val="107000"/>
                        </a:lnSpc>
                        <a:spcAft>
                          <a:spcPts val="800"/>
                        </a:spcAft>
                      </a:pPr>
                      <a:r>
                        <a:rPr lang="en-US" sz="2800" kern="100" dirty="0">
                          <a:solidFill>
                            <a:srgbClr val="FFC000"/>
                          </a:solidFill>
                          <a:effectLst/>
                        </a:rPr>
                        <a:t>1.15</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US" sz="1800" kern="100" dirty="0">
                          <a:effectLst/>
                        </a:rPr>
                        <a:t>Space research Services (SRS) for lunar</a:t>
                      </a:r>
                      <a:r>
                        <a:rPr lang="en-GB" sz="1800" kern="100" dirty="0">
                          <a:effectLst/>
                        </a:rPr>
                        <a:t> communications</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US" sz="1800" kern="100" dirty="0">
                          <a:effectLst/>
                        </a:rPr>
                        <a:t>New/modified SRS allocations for s</a:t>
                      </a:r>
                      <a:r>
                        <a:rPr lang="en-GB" sz="1800" kern="100" dirty="0" err="1">
                          <a:effectLst/>
                        </a:rPr>
                        <a:t>ystems</a:t>
                      </a:r>
                      <a:r>
                        <a:rPr lang="en-GB" sz="1800" kern="100" dirty="0">
                          <a:effectLst/>
                        </a:rPr>
                        <a:t> on lunar surface and between systems in lunar orbit and on lunar surface</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a:effectLst/>
                        </a:rPr>
                        <a:t>680</a:t>
                      </a:r>
                      <a:endParaRPr lang="en-ID" sz="1400" kern="100">
                        <a:effectLst/>
                      </a:endParaRPr>
                    </a:p>
                    <a:p>
                      <a:pPr algn="ctr">
                        <a:lnSpc>
                          <a:spcPct val="107000"/>
                        </a:lnSpc>
                        <a:spcAft>
                          <a:spcPts val="800"/>
                        </a:spcAft>
                      </a:pPr>
                      <a:r>
                        <a:rPr lang="en-GB" sz="1800" kern="100">
                          <a:effectLst/>
                        </a:rPr>
                        <a:t>(COM6/4)</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tc>
                  <a:txBody>
                    <a:bodyPr/>
                    <a:lstStyle/>
                    <a:p>
                      <a:pPr algn="ctr">
                        <a:lnSpc>
                          <a:spcPct val="107000"/>
                        </a:lnSpc>
                        <a:spcAft>
                          <a:spcPts val="800"/>
                        </a:spcAft>
                      </a:pPr>
                      <a:r>
                        <a:rPr lang="en-US" sz="2800" b="1" kern="100" dirty="0">
                          <a:solidFill>
                            <a:srgbClr val="C00000"/>
                          </a:solidFill>
                          <a:effectLst/>
                        </a:rPr>
                        <a:t>WP 7B</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extLst>
                  <a:ext uri="{0D108BD9-81ED-4DB2-BD59-A6C34878D82A}">
                    <a16:rowId xmlns:a16="http://schemas.microsoft.com/office/drawing/2014/main" val="1921751615"/>
                  </a:ext>
                </a:extLst>
              </a:tr>
              <a:tr h="966414">
                <a:tc>
                  <a:txBody>
                    <a:bodyPr/>
                    <a:lstStyle/>
                    <a:p>
                      <a:pPr algn="ctr">
                        <a:lnSpc>
                          <a:spcPct val="107000"/>
                        </a:lnSpc>
                        <a:spcAft>
                          <a:spcPts val="800"/>
                        </a:spcAft>
                      </a:pPr>
                      <a:r>
                        <a:rPr lang="en-US" sz="2800" kern="100" dirty="0">
                          <a:solidFill>
                            <a:srgbClr val="FFC000"/>
                          </a:solidFill>
                          <a:effectLst/>
                        </a:rPr>
                        <a:t>1.16</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dirty="0">
                          <a:effectLst/>
                        </a:rPr>
                        <a:t>Radioastronomy operating in specific Radio Quiet Zones</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dirty="0">
                          <a:effectLst/>
                          <a:highlight>
                            <a:srgbClr val="FFFF00"/>
                          </a:highlight>
                        </a:rPr>
                        <a:t>Protection of radioastronomy from NGSO systems in Radio Quiet Zones in some bands between 10.6 and 134 GHz </a:t>
                      </a:r>
                      <a:endParaRPr lang="en-ID" sz="1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a:effectLst/>
                        </a:rPr>
                        <a:t>681</a:t>
                      </a:r>
                      <a:endParaRPr lang="en-ID" sz="1400" kern="100">
                        <a:effectLst/>
                      </a:endParaRPr>
                    </a:p>
                    <a:p>
                      <a:pPr algn="ctr">
                        <a:lnSpc>
                          <a:spcPct val="107000"/>
                        </a:lnSpc>
                        <a:spcAft>
                          <a:spcPts val="800"/>
                        </a:spcAft>
                      </a:pPr>
                      <a:r>
                        <a:rPr lang="en-GB" sz="1800" kern="100">
                          <a:effectLst/>
                        </a:rPr>
                        <a:t>(COM6/11)</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tc>
                  <a:txBody>
                    <a:bodyPr/>
                    <a:lstStyle/>
                    <a:p>
                      <a:pPr algn="ctr">
                        <a:lnSpc>
                          <a:spcPct val="107000"/>
                        </a:lnSpc>
                        <a:spcAft>
                          <a:spcPts val="800"/>
                        </a:spcAft>
                      </a:pPr>
                      <a:r>
                        <a:rPr lang="en-US" sz="2800" b="1" kern="100" dirty="0">
                          <a:solidFill>
                            <a:srgbClr val="C00000"/>
                          </a:solidFill>
                          <a:effectLst/>
                        </a:rPr>
                        <a:t>WP 7D</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extLst>
                  <a:ext uri="{0D108BD9-81ED-4DB2-BD59-A6C34878D82A}">
                    <a16:rowId xmlns:a16="http://schemas.microsoft.com/office/drawing/2014/main" val="3965557867"/>
                  </a:ext>
                </a:extLst>
              </a:tr>
              <a:tr h="843162">
                <a:tc>
                  <a:txBody>
                    <a:bodyPr/>
                    <a:lstStyle/>
                    <a:p>
                      <a:pPr algn="ctr">
                        <a:lnSpc>
                          <a:spcPct val="107000"/>
                        </a:lnSpc>
                        <a:spcAft>
                          <a:spcPts val="800"/>
                        </a:spcAft>
                      </a:pPr>
                      <a:r>
                        <a:rPr lang="en-US" sz="2800" kern="100" dirty="0">
                          <a:solidFill>
                            <a:srgbClr val="FFC000"/>
                          </a:solidFill>
                          <a:effectLst/>
                        </a:rPr>
                        <a:t>1.17</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a:effectLst/>
                        </a:rPr>
                        <a:t>Space weather sensors</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nSpc>
                          <a:spcPct val="107000"/>
                        </a:lnSpc>
                        <a:spcAft>
                          <a:spcPts val="800"/>
                        </a:spcAft>
                      </a:pPr>
                      <a:r>
                        <a:rPr lang="en-GB" sz="1800" kern="100" dirty="0">
                          <a:effectLst/>
                        </a:rPr>
                        <a:t>Allocations to </a:t>
                      </a:r>
                      <a:r>
                        <a:rPr lang="en-GB" sz="1800" kern="100" dirty="0" err="1">
                          <a:effectLst/>
                        </a:rPr>
                        <a:t>MetAids</a:t>
                      </a:r>
                      <a:r>
                        <a:rPr lang="en-GB" sz="1800" kern="100" dirty="0">
                          <a:effectLst/>
                        </a:rPr>
                        <a:t> service for receive-only space weather sensors and developing protection criteria</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a:effectLst/>
                        </a:rPr>
                        <a:t>682</a:t>
                      </a:r>
                      <a:endParaRPr lang="en-ID" sz="1400" kern="100">
                        <a:effectLst/>
                      </a:endParaRPr>
                    </a:p>
                    <a:p>
                      <a:pPr algn="ctr">
                        <a:lnSpc>
                          <a:spcPct val="107000"/>
                        </a:lnSpc>
                        <a:spcAft>
                          <a:spcPts val="800"/>
                        </a:spcAft>
                      </a:pPr>
                      <a:r>
                        <a:rPr lang="en-GB" sz="1800" kern="100">
                          <a:effectLst/>
                        </a:rPr>
                        <a:t>(COM6/12)</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tc>
                  <a:txBody>
                    <a:bodyPr/>
                    <a:lstStyle/>
                    <a:p>
                      <a:pPr algn="ctr">
                        <a:lnSpc>
                          <a:spcPct val="107000"/>
                        </a:lnSpc>
                        <a:spcAft>
                          <a:spcPts val="800"/>
                        </a:spcAft>
                      </a:pPr>
                      <a:r>
                        <a:rPr lang="en-US" sz="2800" b="1" kern="100" dirty="0">
                          <a:solidFill>
                            <a:srgbClr val="C00000"/>
                          </a:solidFill>
                          <a:effectLst/>
                        </a:rPr>
                        <a:t>WP 7C</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extLst>
                  <a:ext uri="{0D108BD9-81ED-4DB2-BD59-A6C34878D82A}">
                    <a16:rowId xmlns:a16="http://schemas.microsoft.com/office/drawing/2014/main" val="4225656156"/>
                  </a:ext>
                </a:extLst>
              </a:tr>
              <a:tr h="843162">
                <a:tc>
                  <a:txBody>
                    <a:bodyPr/>
                    <a:lstStyle/>
                    <a:p>
                      <a:pPr algn="ctr">
                        <a:lnSpc>
                          <a:spcPct val="107000"/>
                        </a:lnSpc>
                        <a:spcAft>
                          <a:spcPts val="800"/>
                        </a:spcAft>
                      </a:pPr>
                      <a:r>
                        <a:rPr lang="en-US" sz="2800" kern="100" dirty="0">
                          <a:solidFill>
                            <a:srgbClr val="FFC000"/>
                          </a:solidFill>
                          <a:effectLst/>
                        </a:rPr>
                        <a:t>1.18</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a:effectLst/>
                        </a:rPr>
                        <a:t>EESS and Radioastronomy above 76 GHz</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dirty="0">
                          <a:effectLst/>
                        </a:rPr>
                        <a:t>Protection of EESS (passive) and radio astronomy above 76 GHz from unwanted emissions of active services</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dirty="0">
                          <a:effectLst/>
                        </a:rPr>
                        <a:t>252</a:t>
                      </a:r>
                      <a:endParaRPr lang="en-ID" sz="1400" kern="100" dirty="0">
                        <a:effectLst/>
                      </a:endParaRPr>
                    </a:p>
                    <a:p>
                      <a:pPr algn="ctr">
                        <a:lnSpc>
                          <a:spcPct val="107000"/>
                        </a:lnSpc>
                        <a:spcAft>
                          <a:spcPts val="800"/>
                        </a:spcAft>
                      </a:pPr>
                      <a:r>
                        <a:rPr lang="en-GB" sz="1800" kern="100" dirty="0">
                          <a:effectLst/>
                        </a:rPr>
                        <a:t>(COM6/8)</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tc>
                  <a:txBody>
                    <a:bodyPr/>
                    <a:lstStyle/>
                    <a:p>
                      <a:pPr algn="ctr">
                        <a:lnSpc>
                          <a:spcPct val="107000"/>
                        </a:lnSpc>
                        <a:spcAft>
                          <a:spcPts val="800"/>
                        </a:spcAft>
                      </a:pPr>
                      <a:r>
                        <a:rPr lang="en-US" sz="2800" b="1" kern="100" dirty="0">
                          <a:solidFill>
                            <a:srgbClr val="C00000"/>
                          </a:solidFill>
                          <a:effectLst/>
                        </a:rPr>
                        <a:t>WP 7C</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extLst>
                  <a:ext uri="{0D108BD9-81ED-4DB2-BD59-A6C34878D82A}">
                    <a16:rowId xmlns:a16="http://schemas.microsoft.com/office/drawing/2014/main" val="3555915120"/>
                  </a:ext>
                </a:extLst>
              </a:tr>
              <a:tr h="843162">
                <a:tc>
                  <a:txBody>
                    <a:bodyPr/>
                    <a:lstStyle/>
                    <a:p>
                      <a:pPr algn="ctr">
                        <a:lnSpc>
                          <a:spcPct val="107000"/>
                        </a:lnSpc>
                        <a:spcAft>
                          <a:spcPts val="800"/>
                        </a:spcAft>
                      </a:pPr>
                      <a:r>
                        <a:rPr lang="en-US" sz="2800" kern="100" dirty="0">
                          <a:solidFill>
                            <a:srgbClr val="FFC000"/>
                          </a:solidFill>
                          <a:effectLst/>
                        </a:rPr>
                        <a:t>1.19</a:t>
                      </a:r>
                      <a:endParaRPr lang="en-ID" sz="28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a:effectLst/>
                        </a:rPr>
                        <a:t>EESS (passive) in 4 200-4 400 MHz and 8 400-8 500 MHz</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dirty="0">
                          <a:effectLst/>
                          <a:highlight>
                            <a:srgbClr val="FFFF00"/>
                          </a:highlight>
                        </a:rPr>
                        <a:t>Global allocations to EESS in 4200-4400 MHz, 8 400-8 500 MHz for measurements of sea surface temperature </a:t>
                      </a:r>
                      <a:endParaRPr lang="en-ID" sz="1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nchor="ctr"/>
                </a:tc>
                <a:tc>
                  <a:txBody>
                    <a:bodyPr/>
                    <a:lstStyle/>
                    <a:p>
                      <a:pPr algn="ctr">
                        <a:lnSpc>
                          <a:spcPct val="107000"/>
                        </a:lnSpc>
                        <a:spcAft>
                          <a:spcPts val="800"/>
                        </a:spcAft>
                      </a:pPr>
                      <a:r>
                        <a:rPr lang="en-GB" sz="1800" kern="100" dirty="0">
                          <a:effectLst/>
                        </a:rPr>
                        <a:t>674</a:t>
                      </a:r>
                      <a:endParaRPr lang="en-ID" sz="1400" kern="100" dirty="0">
                        <a:effectLst/>
                      </a:endParaRPr>
                    </a:p>
                    <a:p>
                      <a:pPr algn="ctr">
                        <a:lnSpc>
                          <a:spcPct val="107000"/>
                        </a:lnSpc>
                        <a:spcAft>
                          <a:spcPts val="800"/>
                        </a:spcAft>
                      </a:pPr>
                      <a:r>
                        <a:rPr lang="en-GB" sz="1800" kern="100" dirty="0">
                          <a:effectLst/>
                        </a:rPr>
                        <a:t>(COM4/8)</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tc>
                  <a:txBody>
                    <a:bodyPr/>
                    <a:lstStyle/>
                    <a:p>
                      <a:pPr algn="ctr">
                        <a:lnSpc>
                          <a:spcPct val="107000"/>
                        </a:lnSpc>
                        <a:spcAft>
                          <a:spcPts val="800"/>
                        </a:spcAft>
                      </a:pPr>
                      <a:r>
                        <a:rPr lang="en-US" sz="2800" b="1" kern="100" dirty="0">
                          <a:solidFill>
                            <a:srgbClr val="C00000"/>
                          </a:solidFill>
                          <a:effectLst/>
                        </a:rPr>
                        <a:t>WP 7C</a:t>
                      </a:r>
                      <a:endParaRPr lang="en-ID"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57" marR="47757" marT="0" marB="0"/>
                </a:tc>
                <a:extLst>
                  <a:ext uri="{0D108BD9-81ED-4DB2-BD59-A6C34878D82A}">
                    <a16:rowId xmlns:a16="http://schemas.microsoft.com/office/drawing/2014/main" val="4002070874"/>
                  </a:ext>
                </a:extLst>
              </a:tr>
            </a:tbl>
          </a:graphicData>
        </a:graphic>
      </p:graphicFrame>
    </p:spTree>
    <p:extLst>
      <p:ext uri="{BB962C8B-B14F-4D97-AF65-F5344CB8AC3E}">
        <p14:creationId xmlns:p14="http://schemas.microsoft.com/office/powerpoint/2010/main" val="266288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FC0ED20-2525-9D13-DD5B-E181E8C2A432}"/>
              </a:ext>
            </a:extLst>
          </p:cNvPr>
          <p:cNvGrpSpPr/>
          <p:nvPr/>
        </p:nvGrpSpPr>
        <p:grpSpPr>
          <a:xfrm>
            <a:off x="6127643" y="968832"/>
            <a:ext cx="4080336" cy="2801445"/>
            <a:chOff x="5443922" y="214913"/>
            <a:chExt cx="4080336" cy="2448201"/>
          </a:xfrm>
        </p:grpSpPr>
        <p:sp>
          <p:nvSpPr>
            <p:cNvPr id="4" name="Rectangle 3">
              <a:extLst>
                <a:ext uri="{FF2B5EF4-FFF2-40B4-BE49-F238E27FC236}">
                  <a16:creationId xmlns:a16="http://schemas.microsoft.com/office/drawing/2014/main" id="{B0FF7560-D333-E9D4-0F41-9A92786A2AD0}"/>
                </a:ext>
              </a:extLst>
            </p:cNvPr>
            <p:cNvSpPr/>
            <p:nvPr/>
          </p:nvSpPr>
          <p:spPr>
            <a:xfrm>
              <a:off x="5443922" y="214913"/>
              <a:ext cx="4080336" cy="2448201"/>
            </a:xfrm>
            <a:prstGeom prst="rect">
              <a:avLst/>
            </a:prstGeom>
            <a:gradFill flip="none" rotWithShape="1">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rgbClr val="4472C4">
                    <a:lumMod val="20000"/>
                    <a:lumOff val="80000"/>
                  </a:srgbClr>
                </a:gs>
              </a:gsLst>
              <a:lin ang="0" scaled="1"/>
              <a:tileRect/>
            </a:gra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0F7C112-D59C-6307-61E4-43A52C45AB1F}"/>
                </a:ext>
              </a:extLst>
            </p:cNvPr>
            <p:cNvSpPr txBox="1"/>
            <p:nvPr/>
          </p:nvSpPr>
          <p:spPr>
            <a:xfrm>
              <a:off x="5443922" y="214913"/>
              <a:ext cx="4080336" cy="2448201"/>
            </a:xfrm>
            <a:prstGeom prst="rect">
              <a:avLst/>
            </a:prstGeom>
            <a:noFill/>
            <a:ln>
              <a:noFill/>
            </a:ln>
            <a:effectLst/>
          </p:spPr>
          <p:txBody>
            <a:bodyPr spcFirstLastPara="0" vert="horz" wrap="square" lIns="57150" tIns="144000" rIns="108000" bIns="57150" numCol="1" spcCol="1270" anchor="t" anchorCtr="0">
              <a:noAutofit/>
            </a:bodyPr>
            <a:lstStyle/>
            <a:p>
              <a:pPr marL="0" marR="0" lvl="0" indent="0" algn="r" defTabSz="666750" rtl="0" eaLnBrk="1" fontAlgn="auto" latinLnBrk="0" hangingPunct="1">
                <a:lnSpc>
                  <a:spcPct val="90000"/>
                </a:lnSpc>
                <a:spcBef>
                  <a:spcPct val="0"/>
                </a:spcBef>
                <a:spcAft>
                  <a:spcPct val="35000"/>
                </a:spcAft>
                <a:buClrTx/>
                <a:buSzTx/>
                <a:buFontTx/>
                <a:buNone/>
                <a:tabLst/>
                <a:defRPr/>
              </a:pPr>
              <a:r>
                <a:rPr kumimoji="0" lang="fr-CH" sz="1500" b="1"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rPr>
                <a:t>MOBILE-SATELLITE</a:t>
              </a:r>
            </a:p>
          </p:txBody>
        </p:sp>
      </p:grpSp>
      <p:grpSp>
        <p:nvGrpSpPr>
          <p:cNvPr id="6" name="Group 5">
            <a:extLst>
              <a:ext uri="{FF2B5EF4-FFF2-40B4-BE49-F238E27FC236}">
                <a16:creationId xmlns:a16="http://schemas.microsoft.com/office/drawing/2014/main" id="{1F7C68AC-2AB4-F71C-6EF2-DB312A3B3633}"/>
              </a:ext>
            </a:extLst>
          </p:cNvPr>
          <p:cNvGrpSpPr/>
          <p:nvPr/>
        </p:nvGrpSpPr>
        <p:grpSpPr>
          <a:xfrm>
            <a:off x="1984021" y="3868929"/>
            <a:ext cx="4080336" cy="2020240"/>
            <a:chOff x="1300300" y="2687050"/>
            <a:chExt cx="4080336" cy="2448201"/>
          </a:xfrm>
        </p:grpSpPr>
        <p:sp>
          <p:nvSpPr>
            <p:cNvPr id="7" name="Rectangle 6">
              <a:extLst>
                <a:ext uri="{FF2B5EF4-FFF2-40B4-BE49-F238E27FC236}">
                  <a16:creationId xmlns:a16="http://schemas.microsoft.com/office/drawing/2014/main" id="{C2D26895-7ED7-46A0-A27B-D3D640E7C732}"/>
                </a:ext>
              </a:extLst>
            </p:cNvPr>
            <p:cNvSpPr/>
            <p:nvPr/>
          </p:nvSpPr>
          <p:spPr>
            <a:xfrm>
              <a:off x="1300300" y="2687050"/>
              <a:ext cx="4080336" cy="2448201"/>
            </a:xfrm>
            <a:prstGeom prst="rect">
              <a:avLst/>
            </a:prstGeom>
            <a:gradFill flip="none" rotWithShape="1">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rgbClr val="4472C4">
                    <a:lumMod val="20000"/>
                    <a:lumOff val="80000"/>
                  </a:srgbClr>
                </a:gs>
              </a:gsLst>
              <a:lin ang="10800000" scaled="1"/>
              <a:tileRect/>
            </a:gra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528933B-7C6E-EB47-61B0-E07DE609D271}"/>
                </a:ext>
              </a:extLst>
            </p:cNvPr>
            <p:cNvSpPr txBox="1"/>
            <p:nvPr/>
          </p:nvSpPr>
          <p:spPr>
            <a:xfrm>
              <a:off x="1300300" y="2687050"/>
              <a:ext cx="4080336" cy="2448201"/>
            </a:xfrm>
            <a:prstGeom prst="rect">
              <a:avLst/>
            </a:prstGeom>
            <a:noFill/>
            <a:ln>
              <a:noFill/>
            </a:ln>
            <a:effectLst/>
          </p:spPr>
          <p:txBody>
            <a:bodyPr spcFirstLastPara="0" vert="horz" wrap="square" lIns="108000" tIns="144000" rIns="57150" bIns="72000" numCol="1" spcCol="1270" anchor="b" anchorCtr="0">
              <a:noAutofit/>
            </a:bodyPr>
            <a:lstStyle/>
            <a:p>
              <a:pPr marL="0" marR="0" lvl="0" indent="0" algn="l" defTabSz="666750" rtl="0" eaLnBrk="1" fontAlgn="auto" latinLnBrk="0" hangingPunct="1">
                <a:lnSpc>
                  <a:spcPct val="90000"/>
                </a:lnSpc>
                <a:spcBef>
                  <a:spcPct val="0"/>
                </a:spcBef>
                <a:spcAft>
                  <a:spcPts val="0"/>
                </a:spcAft>
                <a:buClrTx/>
                <a:buSzTx/>
                <a:buFontTx/>
                <a:buNone/>
                <a:tabLst/>
                <a:defRPr/>
              </a:pPr>
              <a:r>
                <a:rPr kumimoji="0" lang="fr-CH" sz="1500" b="1" i="0" u="none" strike="noStrike" kern="0" cap="none" spc="0" normalizeH="0" baseline="0" noProof="0" dirty="0">
                  <a:ln>
                    <a:noFill/>
                  </a:ln>
                  <a:solidFill>
                    <a:srgbClr val="44546A">
                      <a:hueOff val="0"/>
                      <a:satOff val="0"/>
                      <a:lumOff val="0"/>
                      <a:alphaOff val="0"/>
                    </a:srgbClr>
                  </a:solidFill>
                  <a:effectLst/>
                  <a:uLnTx/>
                  <a:uFillTx/>
                  <a:latin typeface="Calibri" panose="020F0502020204030204"/>
                  <a:ea typeface="+mn-ea"/>
                  <a:cs typeface="+mn-cs"/>
                </a:rPr>
                <a:t>FIXED, MOBILE AND RADIOLOCATION</a:t>
              </a:r>
              <a:endParaRPr kumimoji="0" lang="en-GB" sz="1200" b="0" i="0" u="none" strike="noStrike" kern="0" cap="none" spc="0" normalizeH="0" baseline="0" noProof="0" dirty="0">
                <a:ln>
                  <a:noFill/>
                </a:ln>
                <a:solidFill>
                  <a:srgbClr val="44546A">
                    <a:hueOff val="0"/>
                    <a:satOff val="0"/>
                    <a:lumOff val="0"/>
                    <a:alphaOff val="0"/>
                  </a:srgb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EC47F17F-F5D9-5850-079C-3A5B3A75C72F}"/>
              </a:ext>
            </a:extLst>
          </p:cNvPr>
          <p:cNvGrpSpPr/>
          <p:nvPr/>
        </p:nvGrpSpPr>
        <p:grpSpPr>
          <a:xfrm>
            <a:off x="6127603" y="3876029"/>
            <a:ext cx="4080336" cy="2013140"/>
            <a:chOff x="5443882" y="2687050"/>
            <a:chExt cx="4080336" cy="2448201"/>
          </a:xfrm>
        </p:grpSpPr>
        <p:sp>
          <p:nvSpPr>
            <p:cNvPr id="10" name="Rectangle 9">
              <a:extLst>
                <a:ext uri="{FF2B5EF4-FFF2-40B4-BE49-F238E27FC236}">
                  <a16:creationId xmlns:a16="http://schemas.microsoft.com/office/drawing/2014/main" id="{F7D85A53-09E1-0650-8620-32C53380C58A}"/>
                </a:ext>
              </a:extLst>
            </p:cNvPr>
            <p:cNvSpPr/>
            <p:nvPr/>
          </p:nvSpPr>
          <p:spPr>
            <a:xfrm>
              <a:off x="5443882" y="2687050"/>
              <a:ext cx="4080336" cy="2448201"/>
            </a:xfrm>
            <a:prstGeom prst="rect">
              <a:avLst/>
            </a:prstGeom>
            <a:gradFill flip="none" rotWithShape="1">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rgbClr val="4472C4">
                    <a:lumMod val="20000"/>
                    <a:lumOff val="80000"/>
                  </a:srgbClr>
                </a:gs>
              </a:gsLst>
              <a:lin ang="0" scaled="1"/>
              <a:tileRect/>
            </a:gra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78DFC42-CF44-EC65-FF3D-B695A4D69050}"/>
                </a:ext>
              </a:extLst>
            </p:cNvPr>
            <p:cNvSpPr txBox="1"/>
            <p:nvPr/>
          </p:nvSpPr>
          <p:spPr>
            <a:xfrm>
              <a:off x="5443882" y="2687050"/>
              <a:ext cx="4080336" cy="2448201"/>
            </a:xfrm>
            <a:prstGeom prst="rect">
              <a:avLst/>
            </a:prstGeom>
            <a:noFill/>
            <a:ln>
              <a:noFill/>
            </a:ln>
            <a:effectLst/>
          </p:spPr>
          <p:txBody>
            <a:bodyPr spcFirstLastPara="0" vert="horz" wrap="square" lIns="57150" tIns="144000" rIns="108000" bIns="72000" numCol="1" spcCol="1270" anchor="b" anchorCtr="0">
              <a:noAutofit/>
            </a:bodyPr>
            <a:lstStyle/>
            <a:p>
              <a:pPr marL="0" marR="0" lvl="0" indent="0" algn="r" defTabSz="666750" rtl="0" eaLnBrk="1" fontAlgn="auto" latinLnBrk="0" hangingPunct="1">
                <a:lnSpc>
                  <a:spcPct val="100000"/>
                </a:lnSpc>
                <a:spcBef>
                  <a:spcPct val="0"/>
                </a:spcBef>
                <a:spcAft>
                  <a:spcPts val="0"/>
                </a:spcAft>
                <a:buClrTx/>
                <a:buSzTx/>
                <a:buFontTx/>
                <a:buNone/>
                <a:tabLst/>
                <a:defRPr/>
              </a:pPr>
              <a:r>
                <a:rPr kumimoji="0" lang="fr-CH" sz="1500" b="1"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rPr>
                <a:t>SCIENCE</a:t>
              </a:r>
            </a:p>
          </p:txBody>
        </p:sp>
      </p:grpSp>
      <p:grpSp>
        <p:nvGrpSpPr>
          <p:cNvPr id="12" name="Group 11">
            <a:extLst>
              <a:ext uri="{FF2B5EF4-FFF2-40B4-BE49-F238E27FC236}">
                <a16:creationId xmlns:a16="http://schemas.microsoft.com/office/drawing/2014/main" id="{6F46375D-4C8A-1547-4D24-D880151971AE}"/>
              </a:ext>
            </a:extLst>
          </p:cNvPr>
          <p:cNvGrpSpPr/>
          <p:nvPr/>
        </p:nvGrpSpPr>
        <p:grpSpPr>
          <a:xfrm>
            <a:off x="1984021" y="968830"/>
            <a:ext cx="4080336" cy="2777295"/>
            <a:chOff x="1300219" y="214913"/>
            <a:chExt cx="4080336" cy="2448201"/>
          </a:xfrm>
        </p:grpSpPr>
        <p:sp>
          <p:nvSpPr>
            <p:cNvPr id="13" name="Rectangle 12">
              <a:extLst>
                <a:ext uri="{FF2B5EF4-FFF2-40B4-BE49-F238E27FC236}">
                  <a16:creationId xmlns:a16="http://schemas.microsoft.com/office/drawing/2014/main" id="{5077E51C-0F5D-D37A-B75A-B0134C9037EB}"/>
                </a:ext>
              </a:extLst>
            </p:cNvPr>
            <p:cNvSpPr/>
            <p:nvPr/>
          </p:nvSpPr>
          <p:spPr>
            <a:xfrm>
              <a:off x="1300219" y="214913"/>
              <a:ext cx="4080336" cy="2448201"/>
            </a:xfrm>
            <a:prstGeom prst="rect">
              <a:avLst/>
            </a:prstGeom>
            <a:gradFill flip="none" rotWithShape="1">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rgbClr val="4472C4">
                    <a:lumMod val="20000"/>
                    <a:lumOff val="80000"/>
                  </a:srgbClr>
                </a:gs>
              </a:gsLst>
              <a:lin ang="10800000" scaled="1"/>
              <a:tileRect/>
            </a:gra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D772BCA-0825-8DA9-C83D-9FC5F96F42DD}"/>
                </a:ext>
              </a:extLst>
            </p:cNvPr>
            <p:cNvSpPr txBox="1"/>
            <p:nvPr/>
          </p:nvSpPr>
          <p:spPr>
            <a:xfrm>
              <a:off x="1300219" y="214913"/>
              <a:ext cx="4080336" cy="2448201"/>
            </a:xfrm>
            <a:prstGeom prst="rect">
              <a:avLst/>
            </a:prstGeom>
            <a:noFill/>
            <a:ln>
              <a:noFill/>
            </a:ln>
            <a:effectLst/>
          </p:spPr>
          <p:txBody>
            <a:bodyPr spcFirstLastPara="0" vert="horz" wrap="square" lIns="108000" tIns="14400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fr-CH" sz="1500" b="1"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rPr>
                <a:t>FIXED-SATELLITE AND BROADCASTING-SATELLITE</a:t>
              </a:r>
              <a:endParaRPr kumimoji="0" lang="en-GB" sz="1500" b="1"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endParaRPr>
            </a:p>
            <a:p>
              <a:pPr marL="360000" marR="0" lvl="1" indent="-180000" algn="l" defTabSz="533400" rtl="0" eaLnBrk="1" fontAlgn="auto" latinLnBrk="0" hangingPunct="1">
                <a:lnSpc>
                  <a:spcPct val="90000"/>
                </a:lnSpc>
                <a:spcBef>
                  <a:spcPct val="0"/>
                </a:spcBef>
                <a:spcAft>
                  <a:spcPct val="15000"/>
                </a:spcAft>
                <a:buClrTx/>
                <a:buSzTx/>
                <a:buFont typeface="Wingdings" panose="05000000000000000000" pitchFamily="2" charset="2"/>
                <a:buNone/>
                <a:tabLst/>
                <a:defRPr/>
              </a:pPr>
              <a:endParaRPr kumimoji="0" lang="en-GB" sz="1200" b="0" i="0" u="none" strike="noStrike" kern="0" cap="none" spc="0" normalizeH="0" baseline="0" noProof="0">
                <a:ln>
                  <a:noFill/>
                </a:ln>
                <a:solidFill>
                  <a:srgbClr val="44546A">
                    <a:hueOff val="0"/>
                    <a:satOff val="0"/>
                    <a:lumOff val="0"/>
                    <a:alphaOff val="0"/>
                  </a:srgbClr>
                </a:solidFill>
                <a:effectLst/>
                <a:uLnTx/>
                <a:uFillTx/>
                <a:latin typeface="Calibri" panose="020F0502020204030204"/>
                <a:ea typeface="+mn-ea"/>
                <a:cs typeface="+mn-cs"/>
              </a:endParaRPr>
            </a:p>
          </p:txBody>
        </p:sp>
      </p:grpSp>
      <p:cxnSp>
        <p:nvCxnSpPr>
          <p:cNvPr id="15" name="Straight Connector 14">
            <a:extLst>
              <a:ext uri="{FF2B5EF4-FFF2-40B4-BE49-F238E27FC236}">
                <a16:creationId xmlns:a16="http://schemas.microsoft.com/office/drawing/2014/main" id="{65EF3124-24D1-9CD7-ACB9-AF5ED9000DDA}"/>
              </a:ext>
            </a:extLst>
          </p:cNvPr>
          <p:cNvCxnSpPr>
            <a:cxnSpLocks/>
          </p:cNvCxnSpPr>
          <p:nvPr/>
        </p:nvCxnSpPr>
        <p:spPr>
          <a:xfrm>
            <a:off x="1984021" y="1378226"/>
            <a:ext cx="8220153" cy="0"/>
          </a:xfrm>
          <a:prstGeom prst="line">
            <a:avLst/>
          </a:prstGeom>
          <a:noFill/>
          <a:ln w="6350" cap="flat" cmpd="sng" algn="ctr">
            <a:gradFill flip="none" rotWithShape="1">
              <a:gsLst>
                <a:gs pos="0">
                  <a:srgbClr val="4472C4">
                    <a:lumMod val="5000"/>
                    <a:lumOff val="95000"/>
                  </a:srgbClr>
                </a:gs>
                <a:gs pos="51000">
                  <a:srgbClr val="4472C4">
                    <a:lumMod val="50000"/>
                  </a:srgbClr>
                </a:gs>
                <a:gs pos="100000">
                  <a:sysClr val="window" lastClr="FFFFFF"/>
                </a:gs>
              </a:gsLst>
              <a:lin ang="0" scaled="1"/>
              <a:tileRect/>
            </a:gradFill>
            <a:prstDash val="solid"/>
            <a:miter lim="800000"/>
          </a:ln>
          <a:effectLst/>
        </p:spPr>
      </p:cxnSp>
      <p:cxnSp>
        <p:nvCxnSpPr>
          <p:cNvPr id="16" name="Straight Connector 15">
            <a:extLst>
              <a:ext uri="{FF2B5EF4-FFF2-40B4-BE49-F238E27FC236}">
                <a16:creationId xmlns:a16="http://schemas.microsoft.com/office/drawing/2014/main" id="{2E52BE8E-35ED-44B5-DFD5-A906E925458A}"/>
              </a:ext>
            </a:extLst>
          </p:cNvPr>
          <p:cNvCxnSpPr>
            <a:cxnSpLocks/>
          </p:cNvCxnSpPr>
          <p:nvPr/>
        </p:nvCxnSpPr>
        <p:spPr>
          <a:xfrm>
            <a:off x="1984021" y="5513456"/>
            <a:ext cx="8220153" cy="0"/>
          </a:xfrm>
          <a:prstGeom prst="line">
            <a:avLst/>
          </a:prstGeom>
          <a:noFill/>
          <a:ln w="6350" cap="flat" cmpd="sng" algn="ctr">
            <a:gradFill flip="none" rotWithShape="1">
              <a:gsLst>
                <a:gs pos="0">
                  <a:srgbClr val="4472C4">
                    <a:lumMod val="5000"/>
                    <a:lumOff val="95000"/>
                  </a:srgbClr>
                </a:gs>
                <a:gs pos="51000">
                  <a:srgbClr val="4472C4">
                    <a:lumMod val="50000"/>
                  </a:srgbClr>
                </a:gs>
                <a:gs pos="100000">
                  <a:sysClr val="window" lastClr="FFFFFF"/>
                </a:gs>
              </a:gsLst>
              <a:lin ang="0" scaled="1"/>
              <a:tileRect/>
            </a:gradFill>
            <a:prstDash val="solid"/>
            <a:miter lim="800000"/>
          </a:ln>
          <a:effectLst/>
        </p:spPr>
      </p:cxnSp>
      <p:sp>
        <p:nvSpPr>
          <p:cNvPr id="17" name="Rectangle 16">
            <a:extLst>
              <a:ext uri="{FF2B5EF4-FFF2-40B4-BE49-F238E27FC236}">
                <a16:creationId xmlns:a16="http://schemas.microsoft.com/office/drawing/2014/main" id="{1CF7E69D-7309-13AF-6508-DE56483B93DA}"/>
              </a:ext>
            </a:extLst>
          </p:cNvPr>
          <p:cNvSpPr/>
          <p:nvPr/>
        </p:nvSpPr>
        <p:spPr>
          <a:xfrm>
            <a:off x="1425221" y="1476894"/>
            <a:ext cx="3781779" cy="406336"/>
          </a:xfrm>
          <a:prstGeom prst="rect">
            <a:avLst/>
          </a:prstGeom>
          <a:gradFill>
            <a:gsLst>
              <a:gs pos="0">
                <a:srgbClr val="4472C4">
                  <a:lumMod val="20000"/>
                  <a:lumOff val="80000"/>
                </a:srgbClr>
              </a:gs>
              <a:gs pos="0">
                <a:srgbClr val="5B9BD5">
                  <a:lumMod val="40000"/>
                  <a:lumOff val="6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A</a:t>
            </a:r>
            <a:r>
              <a:rPr kumimoji="0" lang="en-GB"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eronautical</a:t>
            </a: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/maritime earth stations in motion</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47.2-50.2 GHz / 50.4-51.4 GHz</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95AE5A0-A420-9B83-5EC7-729B5BD2A300}"/>
              </a:ext>
            </a:extLst>
          </p:cNvPr>
          <p:cNvSpPr/>
          <p:nvPr/>
        </p:nvSpPr>
        <p:spPr>
          <a:xfrm>
            <a:off x="1425221" y="1899503"/>
            <a:ext cx="4315179" cy="280194"/>
          </a:xfrm>
          <a:prstGeom prst="rect">
            <a:avLst/>
          </a:prstGeom>
          <a:gradFill>
            <a:gsLst>
              <a:gs pos="0">
                <a:srgbClr val="4472C4">
                  <a:lumMod val="20000"/>
                  <a:lumOff val="80000"/>
                </a:srgbClr>
              </a:gs>
              <a:gs pos="0">
                <a:srgbClr val="5B9BD5">
                  <a:lumMod val="60000"/>
                  <a:lumOff val="4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13.75-14 GHz – </a:t>
            </a:r>
            <a:r>
              <a:rPr kumimoji="0" lang="en-GB" sz="14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FSS earth stations with smaller antennas </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90E2389-2185-626F-3F13-04CF919684B2}"/>
              </a:ext>
            </a:extLst>
          </p:cNvPr>
          <p:cNvSpPr/>
          <p:nvPr/>
        </p:nvSpPr>
        <p:spPr>
          <a:xfrm>
            <a:off x="1425221" y="2169713"/>
            <a:ext cx="4122455" cy="240066"/>
          </a:xfrm>
          <a:prstGeom prst="rect">
            <a:avLst/>
          </a:prstGeom>
          <a:gradFill>
            <a:gsLst>
              <a:gs pos="0">
                <a:srgbClr val="4472C4">
                  <a:lumMod val="20000"/>
                  <a:lumOff val="80000"/>
                </a:srgbClr>
              </a:gs>
              <a:gs pos="0">
                <a:srgbClr val="5B9BD5">
                  <a:lumMod val="40000"/>
                  <a:lumOff val="6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51.4-52.4 GHz – </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Gateway </a:t>
            </a: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earth</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stations for NGSO FSS</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5197703-A673-0AA4-2F61-4F529B929137}"/>
              </a:ext>
            </a:extLst>
          </p:cNvPr>
          <p:cNvSpPr/>
          <p:nvPr/>
        </p:nvSpPr>
        <p:spPr>
          <a:xfrm>
            <a:off x="1425221" y="2439920"/>
            <a:ext cx="4639136" cy="249893"/>
          </a:xfrm>
          <a:prstGeom prst="rect">
            <a:avLst/>
          </a:prstGeom>
          <a:gradFill>
            <a:gsLst>
              <a:gs pos="0">
                <a:srgbClr val="4472C4">
                  <a:lumMod val="20000"/>
                  <a:lumOff val="80000"/>
                </a:srgbClr>
              </a:gs>
              <a:gs pos="0">
                <a:srgbClr val="5B9BD5">
                  <a:lumMod val="60000"/>
                  <a:lumOff val="4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17.3-17.7/8 GHz – </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FSS/BSS allocations in 17 GHz in </a:t>
            </a: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Region</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3</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10F1B57-2B67-4E24-E53F-78D76A527603}"/>
              </a:ext>
            </a:extLst>
          </p:cNvPr>
          <p:cNvSpPr/>
          <p:nvPr/>
        </p:nvSpPr>
        <p:spPr>
          <a:xfrm>
            <a:off x="1425221" y="2719955"/>
            <a:ext cx="5775679" cy="253371"/>
          </a:xfrm>
          <a:prstGeom prst="rect">
            <a:avLst/>
          </a:prstGeom>
          <a:gradFill>
            <a:gsLst>
              <a:gs pos="0">
                <a:srgbClr val="4472C4">
                  <a:lumMod val="20000"/>
                  <a:lumOff val="80000"/>
                </a:srgbClr>
              </a:gs>
              <a:gs pos="0">
                <a:srgbClr val="5B9BD5">
                  <a:lumMod val="40000"/>
                  <a:lumOff val="6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Unauthorized operations of NGSO earth stations</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FF36C4F-9513-7036-4872-4CA9BE66D1B1}"/>
              </a:ext>
            </a:extLst>
          </p:cNvPr>
          <p:cNvSpPr/>
          <p:nvPr/>
        </p:nvSpPr>
        <p:spPr>
          <a:xfrm>
            <a:off x="1425221" y="3000827"/>
            <a:ext cx="4740733" cy="413283"/>
          </a:xfrm>
          <a:prstGeom prst="rect">
            <a:avLst/>
          </a:prstGeom>
          <a:gradFill>
            <a:gsLst>
              <a:gs pos="0">
                <a:srgbClr val="4472C4">
                  <a:lumMod val="20000"/>
                  <a:lumOff val="80000"/>
                </a:srgbClr>
              </a:gs>
              <a:gs pos="0">
                <a:srgbClr val="5B9BD5">
                  <a:lumMod val="60000"/>
                  <a:lumOff val="4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Equitable access to FSS in the bands</a:t>
            </a:r>
            <a:endPar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37.5-42.5 GHz / 42.5-43.5 GHz / 47.2-50.2 GHz / 50.4-51.4 GHz</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5083DF2-885C-9E94-D1B7-B10186DE5990}"/>
              </a:ext>
            </a:extLst>
          </p:cNvPr>
          <p:cNvSpPr/>
          <p:nvPr/>
        </p:nvSpPr>
        <p:spPr>
          <a:xfrm>
            <a:off x="1425221" y="3441855"/>
            <a:ext cx="3557067" cy="257927"/>
          </a:xfrm>
          <a:prstGeom prst="rect">
            <a:avLst/>
          </a:prstGeom>
          <a:gradFill>
            <a:gsLst>
              <a:gs pos="0">
                <a:srgbClr val="5B9BD5">
                  <a:lumMod val="40000"/>
                  <a:lumOff val="60000"/>
                </a:srgbClr>
              </a:gs>
              <a:gs pos="0">
                <a:srgbClr val="5B9BD5">
                  <a:lumMod val="40000"/>
                  <a:lumOff val="6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4472C4">
                    <a:lumMod val="50000"/>
                  </a:srgbClr>
                </a:solidFill>
                <a:effectLst/>
                <a:uLnTx/>
                <a:uFillTx/>
                <a:latin typeface="Calibri" panose="020F0502020204030204"/>
                <a:ea typeface="+mn-ea"/>
                <a:cs typeface="+mn-cs"/>
              </a:rPr>
              <a:t>Satellite regulatory issues</a:t>
            </a:r>
            <a:endParaRPr kumimoji="0" lang="en-GB" sz="1800" b="1" i="0" u="none" strike="noStrike" kern="0" cap="none" spc="0" normalizeH="0" baseline="0" noProof="0">
              <a:ln>
                <a:noFill/>
              </a:ln>
              <a:solidFill>
                <a:srgbClr val="4472C4">
                  <a:lumMod val="50000"/>
                </a:srgb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8739C1-30CD-1096-CDE3-05382EAC95FE}"/>
              </a:ext>
            </a:extLst>
          </p:cNvPr>
          <p:cNvSpPr txBox="1"/>
          <p:nvPr/>
        </p:nvSpPr>
        <p:spPr>
          <a:xfrm>
            <a:off x="856328" y="1484542"/>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1.1</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B7A71126-4AC3-F97C-8C87-96DE2C9A045A}"/>
              </a:ext>
            </a:extLst>
          </p:cNvPr>
          <p:cNvSpPr txBox="1"/>
          <p:nvPr/>
        </p:nvSpPr>
        <p:spPr>
          <a:xfrm>
            <a:off x="856328" y="1829160"/>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1.2</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8529B0A-7D98-A647-0852-BCDB19CB256C}"/>
              </a:ext>
            </a:extLst>
          </p:cNvPr>
          <p:cNvSpPr txBox="1"/>
          <p:nvPr/>
        </p:nvSpPr>
        <p:spPr>
          <a:xfrm>
            <a:off x="853507" y="2110405"/>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1.3</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17A4678-4341-6948-7C1E-8D78884F45D0}"/>
              </a:ext>
            </a:extLst>
          </p:cNvPr>
          <p:cNvSpPr txBox="1"/>
          <p:nvPr/>
        </p:nvSpPr>
        <p:spPr>
          <a:xfrm>
            <a:off x="856221" y="2378233"/>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1.4</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0F2D764-1388-7FB8-EA0F-668423EE6864}"/>
              </a:ext>
            </a:extLst>
          </p:cNvPr>
          <p:cNvSpPr txBox="1"/>
          <p:nvPr/>
        </p:nvSpPr>
        <p:spPr>
          <a:xfrm>
            <a:off x="853507" y="2659478"/>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1.5</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CA293008-C8E4-8F30-4273-7144E5DEB6EE}"/>
              </a:ext>
            </a:extLst>
          </p:cNvPr>
          <p:cNvSpPr txBox="1"/>
          <p:nvPr/>
        </p:nvSpPr>
        <p:spPr>
          <a:xfrm>
            <a:off x="853507" y="2994881"/>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1.6</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8C5DEAA-C645-3A40-821A-6885BE6DC736}"/>
              </a:ext>
            </a:extLst>
          </p:cNvPr>
          <p:cNvSpPr txBox="1"/>
          <p:nvPr/>
        </p:nvSpPr>
        <p:spPr>
          <a:xfrm>
            <a:off x="853507" y="3351850"/>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7</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pic>
        <p:nvPicPr>
          <p:cNvPr id="31" name="Graphic 30" descr="Satellite with solid fill">
            <a:extLst>
              <a:ext uri="{FF2B5EF4-FFF2-40B4-BE49-F238E27FC236}">
                <a16:creationId xmlns:a16="http://schemas.microsoft.com/office/drawing/2014/main" id="{710989E5-CC70-7B5F-0B33-0E7DE2BC40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9917" y="113434"/>
            <a:ext cx="914400" cy="914400"/>
          </a:xfrm>
          <a:prstGeom prst="rect">
            <a:avLst/>
          </a:prstGeom>
        </p:spPr>
      </p:pic>
      <p:pic>
        <p:nvPicPr>
          <p:cNvPr id="32" name="Graphic 31" descr="Wi-Fi outline">
            <a:extLst>
              <a:ext uri="{FF2B5EF4-FFF2-40B4-BE49-F238E27FC236}">
                <a16:creationId xmlns:a16="http://schemas.microsoft.com/office/drawing/2014/main" id="{6A4669BB-5AD1-79AB-F337-F12321020F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609369">
            <a:off x="1104674" y="780784"/>
            <a:ext cx="475083" cy="475083"/>
          </a:xfrm>
          <a:prstGeom prst="rect">
            <a:avLst/>
          </a:prstGeom>
        </p:spPr>
      </p:pic>
      <p:pic>
        <p:nvPicPr>
          <p:cNvPr id="33" name="Graphic 32" descr="Satellite dish with solid fill">
            <a:extLst>
              <a:ext uri="{FF2B5EF4-FFF2-40B4-BE49-F238E27FC236}">
                <a16:creationId xmlns:a16="http://schemas.microsoft.com/office/drawing/2014/main" id="{860A46F9-2729-274B-25CF-710F0AB274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8021" y="5889169"/>
            <a:ext cx="914400" cy="914400"/>
          </a:xfrm>
          <a:prstGeom prst="rect">
            <a:avLst/>
          </a:prstGeom>
        </p:spPr>
      </p:pic>
      <p:pic>
        <p:nvPicPr>
          <p:cNvPr id="34" name="Graphic 33" descr="Earth globe: Africa and Europe with solid fill">
            <a:extLst>
              <a:ext uri="{FF2B5EF4-FFF2-40B4-BE49-F238E27FC236}">
                <a16:creationId xmlns:a16="http://schemas.microsoft.com/office/drawing/2014/main" id="{6A722CB0-D32E-E364-6809-1E006502E4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2891" y="5889169"/>
            <a:ext cx="914400" cy="914400"/>
          </a:xfrm>
          <a:prstGeom prst="rect">
            <a:avLst/>
          </a:prstGeom>
        </p:spPr>
      </p:pic>
      <p:pic>
        <p:nvPicPr>
          <p:cNvPr id="35" name="Graphic 34" descr="Smart Phone with solid fill">
            <a:extLst>
              <a:ext uri="{FF2B5EF4-FFF2-40B4-BE49-F238E27FC236}">
                <a16:creationId xmlns:a16="http://schemas.microsoft.com/office/drawing/2014/main" id="{3EA1AD8F-3805-2342-6A3D-3B41B9644B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82421" y="6023609"/>
            <a:ext cx="667310" cy="667310"/>
          </a:xfrm>
          <a:prstGeom prst="rect">
            <a:avLst/>
          </a:prstGeom>
        </p:spPr>
      </p:pic>
      <p:pic>
        <p:nvPicPr>
          <p:cNvPr id="36" name="Graphic 35" descr="Atom with solid fill">
            <a:extLst>
              <a:ext uri="{FF2B5EF4-FFF2-40B4-BE49-F238E27FC236}">
                <a16:creationId xmlns:a16="http://schemas.microsoft.com/office/drawing/2014/main" id="{64810C1B-C695-835C-B167-3222846AC6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04174" y="5553059"/>
            <a:ext cx="914400" cy="914400"/>
          </a:xfrm>
          <a:prstGeom prst="rect">
            <a:avLst/>
          </a:prstGeom>
        </p:spPr>
      </p:pic>
      <p:sp>
        <p:nvSpPr>
          <p:cNvPr id="37" name="Rectangle 36">
            <a:extLst>
              <a:ext uri="{FF2B5EF4-FFF2-40B4-BE49-F238E27FC236}">
                <a16:creationId xmlns:a16="http://schemas.microsoft.com/office/drawing/2014/main" id="{F46CF6C4-C5C0-A157-B9E5-B8D1946B72F5}"/>
              </a:ext>
            </a:extLst>
          </p:cNvPr>
          <p:cNvSpPr/>
          <p:nvPr/>
        </p:nvSpPr>
        <p:spPr>
          <a:xfrm flipH="1">
            <a:off x="7645999" y="1483979"/>
            <a:ext cx="3144172" cy="862808"/>
          </a:xfrm>
          <a:prstGeom prst="rect">
            <a:avLst/>
          </a:prstGeom>
          <a:gradFill>
            <a:gsLst>
              <a:gs pos="0">
                <a:srgbClr val="4472C4">
                  <a:lumMod val="5000"/>
                  <a:lumOff val="95000"/>
                </a:srgbClr>
              </a:gs>
              <a:gs pos="0">
                <a:srgbClr val="D8C3DF"/>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Space-to-space links</a:t>
            </a:r>
            <a:endPar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1 518-1 544 MHz / 1 545-1 559 MHz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1 610-1 645.5 MHz / 1 646.5-1 660 MHz 1 670-1 675 MHz / 2 483.5-2 500 MHz</a:t>
            </a:r>
          </a:p>
        </p:txBody>
      </p:sp>
      <p:sp>
        <p:nvSpPr>
          <p:cNvPr id="38" name="Rectangle 37">
            <a:extLst>
              <a:ext uri="{FF2B5EF4-FFF2-40B4-BE49-F238E27FC236}">
                <a16:creationId xmlns:a16="http://schemas.microsoft.com/office/drawing/2014/main" id="{1142FBF6-36D4-E637-848E-4EB83A0AAB88}"/>
              </a:ext>
            </a:extLst>
          </p:cNvPr>
          <p:cNvSpPr/>
          <p:nvPr/>
        </p:nvSpPr>
        <p:spPr>
          <a:xfrm flipH="1">
            <a:off x="8048624" y="4194239"/>
            <a:ext cx="2747082" cy="242758"/>
          </a:xfrm>
          <a:prstGeom prst="rect">
            <a:avLst/>
          </a:prstGeom>
          <a:gradFill>
            <a:gsLst>
              <a:gs pos="0">
                <a:srgbClr val="4472C4">
                  <a:lumMod val="5000"/>
                  <a:lumOff val="95000"/>
                </a:srgbClr>
              </a:gs>
              <a:gs pos="0">
                <a:srgbClr val="E7797C"/>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Radio Quiet Zones</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BE4E94B3-E5D2-98DF-43D0-688374A021D4}"/>
              </a:ext>
            </a:extLst>
          </p:cNvPr>
          <p:cNvSpPr/>
          <p:nvPr/>
        </p:nvSpPr>
        <p:spPr>
          <a:xfrm flipH="1">
            <a:off x="7753349" y="4461379"/>
            <a:ext cx="3042357" cy="242758"/>
          </a:xfrm>
          <a:prstGeom prst="rect">
            <a:avLst/>
          </a:prstGeom>
          <a:gradFill>
            <a:gsLst>
              <a:gs pos="0">
                <a:srgbClr val="4472C4">
                  <a:lumMod val="5000"/>
                  <a:lumOff val="95000"/>
                </a:srgbClr>
              </a:gs>
              <a:gs pos="0">
                <a:srgbClr val="F2B8B9"/>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Space</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weather</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sensors</a:t>
            </a:r>
            <a:endPar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40" name="Graphic 39" descr="Satellite with solid fill">
            <a:extLst>
              <a:ext uri="{FF2B5EF4-FFF2-40B4-BE49-F238E27FC236}">
                <a16:creationId xmlns:a16="http://schemas.microsoft.com/office/drawing/2014/main" id="{2A25AA69-3CD5-7861-0E0F-A9BAD4609C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3366" y="126417"/>
            <a:ext cx="914400" cy="914400"/>
          </a:xfrm>
          <a:prstGeom prst="rect">
            <a:avLst/>
          </a:prstGeom>
        </p:spPr>
      </p:pic>
      <p:sp>
        <p:nvSpPr>
          <p:cNvPr id="41" name="TextBox 40">
            <a:extLst>
              <a:ext uri="{FF2B5EF4-FFF2-40B4-BE49-F238E27FC236}">
                <a16:creationId xmlns:a16="http://schemas.microsoft.com/office/drawing/2014/main" id="{573AC57A-975C-9E09-481C-3AC0A5CDCFBA}"/>
              </a:ext>
            </a:extLst>
          </p:cNvPr>
          <p:cNvSpPr txBox="1"/>
          <p:nvPr/>
        </p:nvSpPr>
        <p:spPr>
          <a:xfrm>
            <a:off x="10787946" y="1688437"/>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1.11</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0BF6894A-9CD0-3F07-7290-F30C56515FFD}"/>
              </a:ext>
            </a:extLst>
          </p:cNvPr>
          <p:cNvSpPr/>
          <p:nvPr/>
        </p:nvSpPr>
        <p:spPr>
          <a:xfrm flipH="1">
            <a:off x="7146425" y="2370723"/>
            <a:ext cx="3643746" cy="740777"/>
          </a:xfrm>
          <a:prstGeom prst="rect">
            <a:avLst/>
          </a:prstGeom>
          <a:gradFill>
            <a:gsLst>
              <a:gs pos="0">
                <a:srgbClr val="4472C4">
                  <a:lumMod val="5000"/>
                  <a:lumOff val="95000"/>
                </a:srgbClr>
              </a:gs>
              <a:gs pos="0">
                <a:srgbClr val="B590C2"/>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MSS - IoT development</a:t>
            </a:r>
            <a:endPar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1427-1432 MHz / 1645.5-1646.5 MHz 1880-1920 MHz / 2010-2025 MHz</a:t>
            </a:r>
          </a:p>
        </p:txBody>
      </p:sp>
      <p:sp>
        <p:nvSpPr>
          <p:cNvPr id="43" name="TextBox 42">
            <a:extLst>
              <a:ext uri="{FF2B5EF4-FFF2-40B4-BE49-F238E27FC236}">
                <a16:creationId xmlns:a16="http://schemas.microsoft.com/office/drawing/2014/main" id="{7900E2F3-7592-D20C-D224-ADC6807EDCA3}"/>
              </a:ext>
            </a:extLst>
          </p:cNvPr>
          <p:cNvSpPr txBox="1"/>
          <p:nvPr/>
        </p:nvSpPr>
        <p:spPr>
          <a:xfrm>
            <a:off x="10813454" y="2499187"/>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1.12</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916E6A1-AB83-8F7C-2C92-98780BC87226}"/>
              </a:ext>
            </a:extLst>
          </p:cNvPr>
          <p:cNvSpPr/>
          <p:nvPr/>
        </p:nvSpPr>
        <p:spPr>
          <a:xfrm flipH="1">
            <a:off x="7651963" y="3131170"/>
            <a:ext cx="3144172" cy="242758"/>
          </a:xfrm>
          <a:prstGeom prst="rect">
            <a:avLst/>
          </a:prstGeom>
          <a:gradFill>
            <a:gsLst>
              <a:gs pos="0">
                <a:srgbClr val="4472C4">
                  <a:lumMod val="5000"/>
                  <a:lumOff val="95000"/>
                </a:srgbClr>
              </a:gs>
              <a:gs pos="0">
                <a:srgbClr val="D8C3DF"/>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MSS - IMT- direct connectivity</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BDA6E13A-C635-A2BF-365A-8E303BB8BCFE}"/>
              </a:ext>
            </a:extLst>
          </p:cNvPr>
          <p:cNvSpPr txBox="1"/>
          <p:nvPr/>
        </p:nvSpPr>
        <p:spPr>
          <a:xfrm>
            <a:off x="10824957" y="3043150"/>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1.13</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D0F9483-EFD4-10F9-1431-8016073B54AE}"/>
              </a:ext>
            </a:extLst>
          </p:cNvPr>
          <p:cNvSpPr/>
          <p:nvPr/>
        </p:nvSpPr>
        <p:spPr>
          <a:xfrm>
            <a:off x="1423085" y="5008479"/>
            <a:ext cx="4545915" cy="270554"/>
          </a:xfrm>
          <a:prstGeom prst="rect">
            <a:avLst/>
          </a:prstGeom>
          <a:gradFill>
            <a:gsLst>
              <a:gs pos="0">
                <a:srgbClr val="4472C4">
                  <a:lumMod val="20000"/>
                  <a:lumOff val="80000"/>
                </a:srgbClr>
              </a:gs>
              <a:gs pos="0">
                <a:srgbClr val="70AD47">
                  <a:lumMod val="40000"/>
                  <a:lumOff val="6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71-76 GHz / 81-86 GHz – </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Power flux-</a:t>
            </a: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density</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 power </a:t>
            </a: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limits</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4C418C57-77DF-5060-3014-9D4AC62A6BDD}"/>
              </a:ext>
            </a:extLst>
          </p:cNvPr>
          <p:cNvSpPr txBox="1"/>
          <p:nvPr/>
        </p:nvSpPr>
        <p:spPr>
          <a:xfrm>
            <a:off x="764937" y="4944093"/>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1.10</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17C87D49-9421-E4FB-5FAA-059D0CE43DAF}"/>
              </a:ext>
            </a:extLst>
          </p:cNvPr>
          <p:cNvSpPr/>
          <p:nvPr/>
        </p:nvSpPr>
        <p:spPr>
          <a:xfrm>
            <a:off x="1423085" y="4703679"/>
            <a:ext cx="4545915" cy="270554"/>
          </a:xfrm>
          <a:prstGeom prst="rect">
            <a:avLst/>
          </a:prstGeom>
          <a:gradFill>
            <a:gsLst>
              <a:gs pos="0">
                <a:srgbClr val="4472C4">
                  <a:lumMod val="20000"/>
                  <a:lumOff val="80000"/>
                </a:srgbClr>
              </a:gs>
              <a:gs pos="0">
                <a:srgbClr val="70AD47">
                  <a:lumMod val="60000"/>
                  <a:lumOff val="4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err="1">
                <a:ln>
                  <a:noFill/>
                </a:ln>
                <a:solidFill>
                  <a:srgbClr val="4472C4">
                    <a:lumMod val="50000"/>
                  </a:srgbClr>
                </a:solidFill>
                <a:effectLst/>
                <a:uLnTx/>
                <a:uFillTx/>
                <a:latin typeface="Calibri" panose="020F0502020204030204"/>
                <a:ea typeface="+mn-ea"/>
                <a:cs typeface="+mn-cs"/>
              </a:rPr>
              <a:t>Aeronautical</a:t>
            </a:r>
            <a:r>
              <a:rPr kumimoji="0" lang="fr-CH" sz="1400" b="1" i="0" u="none" strike="noStrike" kern="0" cap="none" spc="0" normalizeH="0" baseline="0" noProof="0">
                <a:ln>
                  <a:noFill/>
                </a:ln>
                <a:solidFill>
                  <a:srgbClr val="4472C4">
                    <a:lumMod val="50000"/>
                  </a:srgbClr>
                </a:solidFill>
                <a:effectLst/>
                <a:uLnTx/>
                <a:uFillTx/>
                <a:latin typeface="Calibri" panose="020F0502020204030204"/>
                <a:ea typeface="+mn-ea"/>
                <a:cs typeface="+mn-cs"/>
              </a:rPr>
              <a:t> mobile (OR) high </a:t>
            </a:r>
            <a:r>
              <a:rPr kumimoji="0" lang="fr-CH" sz="1400" b="1" i="0" u="none" strike="noStrike" kern="0" cap="none" spc="0" normalizeH="0" baseline="0" noProof="0" err="1">
                <a:ln>
                  <a:noFill/>
                </a:ln>
                <a:solidFill>
                  <a:srgbClr val="4472C4">
                    <a:lumMod val="50000"/>
                  </a:srgbClr>
                </a:solidFill>
                <a:effectLst/>
                <a:uLnTx/>
                <a:uFillTx/>
                <a:latin typeface="Calibri" panose="020F0502020204030204"/>
                <a:ea typeface="+mn-ea"/>
                <a:cs typeface="+mn-cs"/>
              </a:rPr>
              <a:t>frequency</a:t>
            </a:r>
            <a:r>
              <a:rPr kumimoji="0" lang="fr-CH" sz="1400" b="1" i="0" u="none" strike="noStrike" kern="0" cap="none" spc="0" normalizeH="0" baseline="0" noProof="0">
                <a:ln>
                  <a:noFill/>
                </a:ln>
                <a:solidFill>
                  <a:srgbClr val="4472C4">
                    <a:lumMod val="50000"/>
                  </a:srgbClr>
                </a:solidFill>
                <a:effectLst/>
                <a:uLnTx/>
                <a:uFillTx/>
                <a:latin typeface="Calibri" panose="020F0502020204030204"/>
                <a:ea typeface="+mn-ea"/>
                <a:cs typeface="+mn-cs"/>
              </a:rPr>
              <a:t> </a:t>
            </a:r>
            <a:r>
              <a:rPr kumimoji="0" lang="fr-CH" sz="1400" b="1" i="0" u="none" strike="noStrike" kern="0" cap="none" spc="0" normalizeH="0" baseline="0" noProof="0" err="1">
                <a:ln>
                  <a:noFill/>
                </a:ln>
                <a:solidFill>
                  <a:srgbClr val="4472C4">
                    <a:lumMod val="50000"/>
                  </a:srgbClr>
                </a:solidFill>
                <a:effectLst/>
                <a:uLnTx/>
                <a:uFillTx/>
                <a:latin typeface="Calibri" panose="020F0502020204030204"/>
                <a:ea typeface="+mn-ea"/>
                <a:cs typeface="+mn-cs"/>
              </a:rPr>
              <a:t>modernization</a:t>
            </a:r>
            <a:endParaRPr kumimoji="0" lang="en-GB" sz="1800" b="1" i="0" u="none" strike="noStrike" kern="0" cap="none" spc="0" normalizeH="0" baseline="0" noProof="0">
              <a:ln>
                <a:noFill/>
              </a:ln>
              <a:solidFill>
                <a:srgbClr val="4472C4">
                  <a:lumMod val="50000"/>
                </a:srgbClr>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95E21CE2-25A2-7C57-C3E2-E762B5F32460}"/>
              </a:ext>
            </a:extLst>
          </p:cNvPr>
          <p:cNvSpPr txBox="1"/>
          <p:nvPr/>
        </p:nvSpPr>
        <p:spPr>
          <a:xfrm>
            <a:off x="853837" y="4639293"/>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1.9</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DB874053-D451-677A-4806-57BB4282875C}"/>
              </a:ext>
            </a:extLst>
          </p:cNvPr>
          <p:cNvSpPr/>
          <p:nvPr/>
        </p:nvSpPr>
        <p:spPr>
          <a:xfrm>
            <a:off x="1423085" y="4398879"/>
            <a:ext cx="3568015" cy="277386"/>
          </a:xfrm>
          <a:prstGeom prst="rect">
            <a:avLst/>
          </a:prstGeom>
          <a:gradFill>
            <a:gsLst>
              <a:gs pos="0">
                <a:srgbClr val="4472C4">
                  <a:lumMod val="20000"/>
                  <a:lumOff val="80000"/>
                </a:srgbClr>
              </a:gs>
              <a:gs pos="0">
                <a:srgbClr val="70AD47">
                  <a:lumMod val="40000"/>
                  <a:lumOff val="6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231.5-275 GHz / 275-700 GHz – </a:t>
            </a:r>
            <a:r>
              <a:rPr kumimoji="0" lang="fr-CH"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Radiolocation</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267A6C36-095E-9F7C-2ED8-A6E7AD357BD7}"/>
              </a:ext>
            </a:extLst>
          </p:cNvPr>
          <p:cNvSpPr txBox="1"/>
          <p:nvPr/>
        </p:nvSpPr>
        <p:spPr>
          <a:xfrm>
            <a:off x="853837" y="4334493"/>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1.8</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34792740-CB32-DB54-ECC3-3B7854FBC7D4}"/>
              </a:ext>
            </a:extLst>
          </p:cNvPr>
          <p:cNvSpPr/>
          <p:nvPr/>
        </p:nvSpPr>
        <p:spPr>
          <a:xfrm>
            <a:off x="1423086" y="4094078"/>
            <a:ext cx="4087500" cy="277383"/>
          </a:xfrm>
          <a:prstGeom prst="rect">
            <a:avLst/>
          </a:prstGeom>
          <a:gradFill>
            <a:gsLst>
              <a:gs pos="0">
                <a:srgbClr val="4472C4">
                  <a:lumMod val="20000"/>
                  <a:lumOff val="80000"/>
                </a:srgbClr>
              </a:gs>
              <a:gs pos="0">
                <a:srgbClr val="70AD47">
                  <a:lumMod val="60000"/>
                  <a:lumOff val="40000"/>
                </a:srgbClr>
              </a:gs>
              <a:gs pos="100000">
                <a:sysClr val="window" lastClr="FFFFFF"/>
              </a:gs>
            </a:gsLst>
            <a:lin ang="0" scaled="1"/>
          </a:gra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4400-4800 MHz / 7125-8400 MHz / 14.8-15.35 – </a:t>
            </a: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IMT</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53AD66D9-D0D2-9DF2-690A-E4AD1D0A8E51}"/>
              </a:ext>
            </a:extLst>
          </p:cNvPr>
          <p:cNvSpPr txBox="1"/>
          <p:nvPr/>
        </p:nvSpPr>
        <p:spPr>
          <a:xfrm>
            <a:off x="853506" y="4029693"/>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1.7</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6DB33DD-6EB6-90EA-8D3A-7278AC3F9C08}"/>
              </a:ext>
            </a:extLst>
          </p:cNvPr>
          <p:cNvSpPr/>
          <p:nvPr/>
        </p:nvSpPr>
        <p:spPr>
          <a:xfrm flipH="1">
            <a:off x="7651963" y="3409320"/>
            <a:ext cx="3144172" cy="242758"/>
          </a:xfrm>
          <a:prstGeom prst="rect">
            <a:avLst/>
          </a:prstGeom>
          <a:gradFill>
            <a:gsLst>
              <a:gs pos="0">
                <a:srgbClr val="4472C4">
                  <a:lumMod val="5000"/>
                  <a:lumOff val="95000"/>
                </a:srgbClr>
              </a:gs>
              <a:gs pos="0">
                <a:srgbClr val="B590C2"/>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MSS – additional allocation</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291C63FF-6264-B5D1-F87C-FAD8FA725B3D}"/>
              </a:ext>
            </a:extLst>
          </p:cNvPr>
          <p:cNvSpPr txBox="1"/>
          <p:nvPr/>
        </p:nvSpPr>
        <p:spPr>
          <a:xfrm>
            <a:off x="10824957" y="3321300"/>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1.14</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11CEA135-387B-2A6B-D2A4-4E7A2436B0AF}"/>
              </a:ext>
            </a:extLst>
          </p:cNvPr>
          <p:cNvSpPr/>
          <p:nvPr/>
        </p:nvSpPr>
        <p:spPr>
          <a:xfrm flipH="1">
            <a:off x="8505824" y="3927814"/>
            <a:ext cx="2289882" cy="242758"/>
          </a:xfrm>
          <a:prstGeom prst="rect">
            <a:avLst/>
          </a:prstGeom>
          <a:gradFill>
            <a:gsLst>
              <a:gs pos="0">
                <a:srgbClr val="4472C4">
                  <a:lumMod val="5000"/>
                  <a:lumOff val="95000"/>
                </a:srgbClr>
              </a:gs>
              <a:gs pos="0">
                <a:srgbClr val="F2B8B9"/>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L</a:t>
            </a:r>
            <a:r>
              <a:rPr kumimoji="0" lang="en-GB" sz="1400" b="1" i="0" u="none" strike="noStrike" kern="0" cap="none" spc="0" normalizeH="0" baseline="0" noProof="0" dirty="0" err="1">
                <a:ln>
                  <a:noFill/>
                </a:ln>
                <a:solidFill>
                  <a:srgbClr val="4472C4">
                    <a:lumMod val="50000"/>
                  </a:srgbClr>
                </a:solidFill>
                <a:effectLst/>
                <a:uLnTx/>
                <a:uFillTx/>
                <a:latin typeface="Calibri" panose="020F0502020204030204"/>
                <a:ea typeface="+mn-ea"/>
                <a:cs typeface="+mn-cs"/>
              </a:rPr>
              <a:t>unar</a:t>
            </a: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communications</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19B2518D-7587-51D0-964B-1A0F70311EE6}"/>
              </a:ext>
            </a:extLst>
          </p:cNvPr>
          <p:cNvSpPr txBox="1"/>
          <p:nvPr/>
        </p:nvSpPr>
        <p:spPr>
          <a:xfrm>
            <a:off x="10824957" y="3829737"/>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1.15</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68F16E9C-8C58-E7B4-FF6E-D405660E26C5}"/>
              </a:ext>
            </a:extLst>
          </p:cNvPr>
          <p:cNvSpPr txBox="1"/>
          <p:nvPr/>
        </p:nvSpPr>
        <p:spPr>
          <a:xfrm>
            <a:off x="10824957" y="4121837"/>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rPr>
              <a:t>1.16</a:t>
            </a:r>
            <a:endParaRPr kumimoji="0" lang="en-GB" sz="2000" b="1"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3157E2E2-70DF-5E6F-96C7-C3DEE1DE33DE}"/>
              </a:ext>
            </a:extLst>
          </p:cNvPr>
          <p:cNvSpPr txBox="1"/>
          <p:nvPr/>
        </p:nvSpPr>
        <p:spPr>
          <a:xfrm>
            <a:off x="10824957" y="4375837"/>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1.17</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D894B4C8-3EDA-C91E-223A-6F848CBDE0A1}"/>
              </a:ext>
            </a:extLst>
          </p:cNvPr>
          <p:cNvSpPr txBox="1"/>
          <p:nvPr/>
        </p:nvSpPr>
        <p:spPr>
          <a:xfrm>
            <a:off x="10824957" y="4641287"/>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rPr>
              <a:t>1.18</a:t>
            </a:r>
            <a:endParaRPr kumimoji="0" lang="en-GB" sz="2000" b="1" i="0" u="none" strike="noStrike" kern="1200" cap="none" spc="0" normalizeH="0" baseline="0" noProof="0">
              <a:ln>
                <a:noFill/>
              </a:ln>
              <a:solidFill>
                <a:srgbClr val="4472C4">
                  <a:lumMod val="40000"/>
                  <a:lumOff val="60000"/>
                </a:srgbClr>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CF2E20E0-4737-88E7-4213-251FB5DCCAB7}"/>
              </a:ext>
            </a:extLst>
          </p:cNvPr>
          <p:cNvSpPr/>
          <p:nvPr/>
        </p:nvSpPr>
        <p:spPr>
          <a:xfrm flipH="1">
            <a:off x="6871760" y="4998288"/>
            <a:ext cx="3923946" cy="451492"/>
          </a:xfrm>
          <a:prstGeom prst="rect">
            <a:avLst/>
          </a:prstGeom>
          <a:gradFill>
            <a:gsLst>
              <a:gs pos="0">
                <a:srgbClr val="4472C4">
                  <a:lumMod val="5000"/>
                  <a:lumOff val="95000"/>
                </a:srgbClr>
              </a:gs>
              <a:gs pos="0">
                <a:srgbClr val="F2B8B9"/>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Earth exploration-satellite service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4200 – 4400 MHz / 8400-8500 MHz</a:t>
            </a:r>
          </a:p>
        </p:txBody>
      </p:sp>
      <p:sp>
        <p:nvSpPr>
          <p:cNvPr id="62" name="TextBox 61">
            <a:extLst>
              <a:ext uri="{FF2B5EF4-FFF2-40B4-BE49-F238E27FC236}">
                <a16:creationId xmlns:a16="http://schemas.microsoft.com/office/drawing/2014/main" id="{84EF4CB1-C113-708B-B0BF-236CE0F0C078}"/>
              </a:ext>
            </a:extLst>
          </p:cNvPr>
          <p:cNvSpPr txBox="1"/>
          <p:nvPr/>
        </p:nvSpPr>
        <p:spPr>
          <a:xfrm>
            <a:off x="10824957" y="5009587"/>
            <a:ext cx="66343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rPr>
              <a:t>1.19</a:t>
            </a:r>
            <a:endParaRPr kumimoji="0" lang="en-GB" sz="2000" b="1" i="0" u="none" strike="noStrike" kern="1200" cap="none" spc="0" normalizeH="0" baseline="0" noProof="0">
              <a:ln>
                <a:noFill/>
              </a:ln>
              <a:solidFill>
                <a:srgbClr val="4472C4">
                  <a:lumMod val="60000"/>
                  <a:lumOff val="40000"/>
                </a:srgbClr>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61B3116-9BFC-F9F5-F2CE-1369A28E5286}"/>
              </a:ext>
            </a:extLst>
          </p:cNvPr>
          <p:cNvSpPr/>
          <p:nvPr/>
        </p:nvSpPr>
        <p:spPr>
          <a:xfrm flipH="1">
            <a:off x="6920796" y="4728956"/>
            <a:ext cx="3870679" cy="242758"/>
          </a:xfrm>
          <a:prstGeom prst="rect">
            <a:avLst/>
          </a:prstGeom>
          <a:gradFill>
            <a:gsLst>
              <a:gs pos="0">
                <a:srgbClr val="4472C4">
                  <a:lumMod val="5000"/>
                  <a:lumOff val="95000"/>
                </a:srgbClr>
              </a:gs>
              <a:gs pos="0">
                <a:srgbClr val="E7797C"/>
              </a:gs>
              <a:gs pos="100000">
                <a:sysClr val="window" lastClr="FFFFFF"/>
              </a:gs>
            </a:gsLst>
            <a:lin ang="0" scaled="1"/>
          </a:grad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 76 GHz – </a:t>
            </a:r>
            <a:r>
              <a:rPr kumimoji="0" lang="en-GB" sz="14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Earth exploration and radio astronomy</a:t>
            </a:r>
            <a:endParaRPr kumimoji="0" lang="en-GB" sz="1800" b="1"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128" name="Graphic 127" descr="Cell Tower with solid fill">
            <a:extLst>
              <a:ext uri="{FF2B5EF4-FFF2-40B4-BE49-F238E27FC236}">
                <a16:creationId xmlns:a16="http://schemas.microsoft.com/office/drawing/2014/main" id="{2BCA2F3B-FC57-5D14-A203-7125BAA5C6E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91449" y="206136"/>
            <a:ext cx="795020" cy="795020"/>
          </a:xfrm>
          <a:prstGeom prst="rect">
            <a:avLst/>
          </a:prstGeom>
        </p:spPr>
      </p:pic>
      <p:grpSp>
        <p:nvGrpSpPr>
          <p:cNvPr id="129" name="Group 128">
            <a:extLst>
              <a:ext uri="{FF2B5EF4-FFF2-40B4-BE49-F238E27FC236}">
                <a16:creationId xmlns:a16="http://schemas.microsoft.com/office/drawing/2014/main" id="{F9913958-6A4C-5C93-7DA8-4741B0177954}"/>
              </a:ext>
            </a:extLst>
          </p:cNvPr>
          <p:cNvGrpSpPr/>
          <p:nvPr/>
        </p:nvGrpSpPr>
        <p:grpSpPr>
          <a:xfrm>
            <a:off x="0" y="2970522"/>
            <a:ext cx="12192000" cy="1656115"/>
            <a:chOff x="0" y="2970522"/>
            <a:chExt cx="12192000" cy="1656115"/>
          </a:xfrm>
        </p:grpSpPr>
        <p:cxnSp>
          <p:nvCxnSpPr>
            <p:cNvPr id="130" name="Straight Connector 129">
              <a:extLst>
                <a:ext uri="{FF2B5EF4-FFF2-40B4-BE49-F238E27FC236}">
                  <a16:creationId xmlns:a16="http://schemas.microsoft.com/office/drawing/2014/main" id="{588336C2-A463-2B02-605D-7841D7E74D37}"/>
                </a:ext>
              </a:extLst>
            </p:cNvPr>
            <p:cNvCxnSpPr>
              <a:cxnSpLocks/>
            </p:cNvCxnSpPr>
            <p:nvPr/>
          </p:nvCxnSpPr>
          <p:spPr>
            <a:xfrm>
              <a:off x="0" y="3797610"/>
              <a:ext cx="5740400" cy="0"/>
            </a:xfrm>
            <a:prstGeom prst="line">
              <a:avLst/>
            </a:prstGeom>
            <a:noFill/>
            <a:ln w="38100" cap="flat" cmpd="sng" algn="ctr">
              <a:gradFill flip="none" rotWithShape="1">
                <a:gsLst>
                  <a:gs pos="0">
                    <a:srgbClr val="4472C4">
                      <a:lumMod val="5000"/>
                      <a:lumOff val="95000"/>
                    </a:srgbClr>
                  </a:gs>
                  <a:gs pos="67000">
                    <a:srgbClr val="4472C4">
                      <a:lumMod val="50000"/>
                    </a:srgbClr>
                  </a:gs>
                </a:gsLst>
                <a:lin ang="0" scaled="1"/>
                <a:tileRect/>
              </a:gradFill>
              <a:prstDash val="solid"/>
              <a:miter lim="800000"/>
            </a:ln>
            <a:effectLst/>
          </p:spPr>
        </p:cxnSp>
        <p:pic>
          <p:nvPicPr>
            <p:cNvPr id="131" name="Graphic 130" descr="Heartbeat outline">
              <a:extLst>
                <a:ext uri="{FF2B5EF4-FFF2-40B4-BE49-F238E27FC236}">
                  <a16:creationId xmlns:a16="http://schemas.microsoft.com/office/drawing/2014/main" id="{DBDBF6A3-036C-0C68-E24A-ACED72C1621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45575" y="2970522"/>
              <a:ext cx="3568016" cy="1656115"/>
            </a:xfrm>
            <a:prstGeom prst="rect">
              <a:avLst/>
            </a:prstGeom>
          </p:spPr>
        </p:pic>
        <p:cxnSp>
          <p:nvCxnSpPr>
            <p:cNvPr id="132" name="Straight Connector 131">
              <a:extLst>
                <a:ext uri="{FF2B5EF4-FFF2-40B4-BE49-F238E27FC236}">
                  <a16:creationId xmlns:a16="http://schemas.microsoft.com/office/drawing/2014/main" id="{1A1DA989-D5D1-2846-93D8-F9A86D3B1D25}"/>
                </a:ext>
              </a:extLst>
            </p:cNvPr>
            <p:cNvCxnSpPr>
              <a:cxnSpLocks/>
            </p:cNvCxnSpPr>
            <p:nvPr/>
          </p:nvCxnSpPr>
          <p:spPr>
            <a:xfrm>
              <a:off x="8123768" y="3797610"/>
              <a:ext cx="4068232" cy="0"/>
            </a:xfrm>
            <a:prstGeom prst="line">
              <a:avLst/>
            </a:prstGeom>
            <a:noFill/>
            <a:ln w="38100" cap="flat" cmpd="sng" algn="ctr">
              <a:gradFill flip="none" rotWithShape="1">
                <a:gsLst>
                  <a:gs pos="48000">
                    <a:srgbClr val="4472C4">
                      <a:lumMod val="50000"/>
                    </a:srgbClr>
                  </a:gs>
                  <a:gs pos="100000">
                    <a:sysClr val="window" lastClr="FFFFFF"/>
                  </a:gs>
                </a:gsLst>
                <a:lin ang="0" scaled="1"/>
                <a:tileRect/>
              </a:gradFill>
              <a:prstDash val="solid"/>
              <a:miter lim="800000"/>
            </a:ln>
            <a:effectLst/>
          </p:spPr>
        </p:cxnSp>
      </p:grpSp>
      <p:pic>
        <p:nvPicPr>
          <p:cNvPr id="133" name="Graphic 132" descr="Smart Phone with solid fill">
            <a:extLst>
              <a:ext uri="{FF2B5EF4-FFF2-40B4-BE49-F238E27FC236}">
                <a16:creationId xmlns:a16="http://schemas.microsoft.com/office/drawing/2014/main" id="{119CEB6D-C1B1-EEEF-763B-760D3FDE671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353314" y="183039"/>
            <a:ext cx="667310" cy="667310"/>
          </a:xfrm>
          <a:prstGeom prst="rect">
            <a:avLst/>
          </a:prstGeom>
        </p:spPr>
      </p:pic>
      <p:sp>
        <p:nvSpPr>
          <p:cNvPr id="136" name="Rectangle 4">
            <a:extLst>
              <a:ext uri="{FF2B5EF4-FFF2-40B4-BE49-F238E27FC236}">
                <a16:creationId xmlns:a16="http://schemas.microsoft.com/office/drawing/2014/main" id="{AF2991AB-E5AB-0A00-4073-4440D4E4B0C2}"/>
              </a:ext>
            </a:extLst>
          </p:cNvPr>
          <p:cNvSpPr txBox="1">
            <a:spLocks noChangeArrowheads="1"/>
          </p:cNvSpPr>
          <p:nvPr/>
        </p:nvSpPr>
        <p:spPr bwMode="auto">
          <a:xfrm>
            <a:off x="1936374" y="305062"/>
            <a:ext cx="8221510" cy="424732"/>
          </a:xfrm>
          <a:prstGeom prst="rect">
            <a:avLst/>
          </a:prstGeom>
          <a:solidFill>
            <a:srgbClr val="0070C0"/>
          </a:solidFill>
          <a:ln>
            <a:noFill/>
          </a:ln>
          <a:effectLst/>
        </p:spPr>
        <p:txBody>
          <a:bodyPr vert="horz" wrap="square" lIns="91440" tIns="45720" rIns="91440" bIns="45720" rtlCol="0" anchor="ctr">
            <a:spAutoFit/>
          </a:bodyPr>
          <a:lstStyle>
            <a:lvl1pPr algn="ctr">
              <a:lnSpc>
                <a:spcPct val="90000"/>
              </a:lnSpc>
              <a:spcBef>
                <a:spcPct val="0"/>
              </a:spcBef>
              <a:buNone/>
              <a:defRPr lang="en-US" sz="2800" b="1" dirty="0">
                <a:solidFill>
                  <a:schemeClr val="bg1"/>
                </a:solidFill>
                <a:latin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Agenda item 10 – agenda for WRC-27</a:t>
            </a:r>
          </a:p>
        </p:txBody>
      </p:sp>
    </p:spTree>
    <p:extLst>
      <p:ext uri="{BB962C8B-B14F-4D97-AF65-F5344CB8AC3E}">
        <p14:creationId xmlns:p14="http://schemas.microsoft.com/office/powerpoint/2010/main" val="420301065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7188A-2391-A17E-5717-1E543D43832A}"/>
            </a:ext>
          </a:extLst>
        </p:cNvPr>
        <p:cNvGrpSpPr/>
        <p:nvPr/>
      </p:nvGrpSpPr>
      <p:grpSpPr>
        <a:xfrm>
          <a:off x="0" y="0"/>
          <a:ext cx="0" cy="0"/>
          <a:chOff x="0" y="0"/>
          <a:chExt cx="0" cy="0"/>
        </a:xfrm>
      </p:grpSpPr>
      <p:sp>
        <p:nvSpPr>
          <p:cNvPr id="7" name="2021 : Disasters in Numbers">
            <a:extLst>
              <a:ext uri="{FF2B5EF4-FFF2-40B4-BE49-F238E27FC236}">
                <a16:creationId xmlns:a16="http://schemas.microsoft.com/office/drawing/2014/main" id="{1C65BBA6-0C29-774A-4FBD-D7F4EC753527}"/>
              </a:ext>
            </a:extLst>
          </p:cNvPr>
          <p:cNvSpPr txBox="1"/>
          <p:nvPr/>
        </p:nvSpPr>
        <p:spPr bwMode="auto">
          <a:xfrm>
            <a:off x="390659" y="10558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marL="0" marR="0" lvl="0" indent="0" defTabSz="457200" fontAlgn="base" latinLnBrk="0">
              <a:spcBef>
                <a:spcPct val="0"/>
              </a:spcBef>
              <a:spcAft>
                <a:spcPts val="600"/>
              </a:spcAft>
              <a:buClrTx/>
              <a:buSzTx/>
              <a:buFontTx/>
              <a:buNone/>
              <a:tabLst/>
              <a:defRPr sz="6800">
                <a:solidFill>
                  <a:srgbClr val="1E4396"/>
                </a:solidFill>
                <a:latin typeface="Impact"/>
                <a:ea typeface="Impact"/>
                <a:cs typeface="Impact"/>
                <a:sym typeface="Impact"/>
              </a:defRPr>
            </a:pPr>
            <a:r>
              <a:rPr kumimoji="0" lang="en-US" altLang="zh-CN" sz="3200" b="1" i="0" u="none" strike="noStrike" kern="1200" cap="none" spc="0" normalizeH="0" baseline="0" noProof="0" dirty="0">
                <a:ln>
                  <a:noFill/>
                </a:ln>
                <a:effectLst/>
                <a:uLnTx/>
                <a:uFillTx/>
                <a:latin typeface="Arial" charset="0"/>
                <a:ea typeface="Arial" charset="0"/>
                <a:cs typeface="Arial" charset="0"/>
              </a:rPr>
              <a:t>WTPF-26 Draft report by ITU SG</a:t>
            </a:r>
            <a:endParaRPr kumimoji="0" lang="en-US" sz="3200" b="1" i="0" u="none" strike="noStrike" kern="1200" cap="none" spc="0" normalizeH="0" baseline="0" noProof="0" dirty="0">
              <a:ln>
                <a:noFill/>
              </a:ln>
              <a:effectLst/>
              <a:uLnTx/>
              <a:uFillTx/>
              <a:latin typeface="Arial" charset="0"/>
              <a:ea typeface="Arial" charset="0"/>
              <a:cs typeface="Arial" charset="0"/>
            </a:endParaRPr>
          </a:p>
        </p:txBody>
      </p:sp>
      <p:sp>
        <p:nvSpPr>
          <p:cNvPr id="5" name="TextBox 4">
            <a:extLst>
              <a:ext uri="{FF2B5EF4-FFF2-40B4-BE49-F238E27FC236}">
                <a16:creationId xmlns:a16="http://schemas.microsoft.com/office/drawing/2014/main" id="{06EA3BC0-0DAE-E9F1-531E-E777A164D063}"/>
              </a:ext>
            </a:extLst>
          </p:cNvPr>
          <p:cNvSpPr txBox="1"/>
          <p:nvPr/>
        </p:nvSpPr>
        <p:spPr bwMode="auto">
          <a:xfrm>
            <a:off x="139766" y="970998"/>
            <a:ext cx="8455250" cy="5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marL="0" lvl="2" defTabSz="457200" fontAlgn="base">
              <a:spcBef>
                <a:spcPct val="20000"/>
              </a:spcBef>
              <a:spcAft>
                <a:spcPct val="0"/>
              </a:spcAft>
            </a:pPr>
            <a:r>
              <a:rPr lang="en-US" sz="1000" b="1" dirty="0">
                <a:latin typeface="Segoe UI Semilight" panose="020B0402040204020203" pitchFamily="34" charset="0"/>
                <a:cs typeface="Segoe UI Semilight" panose="020B0402040204020203" pitchFamily="34" charset="0"/>
              </a:rPr>
              <a:t>Section 7</a:t>
            </a:r>
            <a:endParaRPr lang="en-US" sz="1000" b="1" dirty="0">
              <a:effectLst/>
              <a:latin typeface="Segoe UI Semilight" panose="020B0402040204020203" pitchFamily="34" charset="0"/>
              <a:cs typeface="Segoe UI Semilight" panose="020B0402040204020203" pitchFamily="34" charset="0"/>
            </a:endParaRP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What challenges, </a:t>
            </a:r>
            <a:r>
              <a:rPr lang="en-US" sz="1000" b="1" dirty="0">
                <a:effectLst/>
                <a:latin typeface="Segoe UI Semilight" panose="020B0402040204020203" pitchFamily="34" charset="0"/>
                <a:cs typeface="Segoe UI Semilight" panose="020B0402040204020203" pitchFamily="34" charset="0"/>
              </a:rPr>
              <a:t>trends and developments in space-based connectivity </a:t>
            </a:r>
            <a:r>
              <a:rPr lang="en-US" sz="1000" dirty="0">
                <a:effectLst/>
                <a:latin typeface="Segoe UI Semilight" panose="020B0402040204020203" pitchFamily="34" charset="0"/>
                <a:cs typeface="Segoe UI Semilight" panose="020B0402040204020203" pitchFamily="34" charset="0"/>
              </a:rPr>
              <a:t>contribute to an inclusive, sustainable, resilient, affordable and innovative digital future? How can governments, the public sector, the private sector, and civil society, each in its respective role, build upon these developments?</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How can space connectivity </a:t>
            </a:r>
            <a:r>
              <a:rPr lang="en-US" sz="1000" b="1" dirty="0">
                <a:effectLst/>
                <a:latin typeface="Segoe UI Semilight" panose="020B0402040204020203" pitchFamily="34" charset="0"/>
                <a:cs typeface="Segoe UI Semilight" panose="020B0402040204020203" pitchFamily="34" charset="0"/>
              </a:rPr>
              <a:t>bridge digital divides </a:t>
            </a:r>
            <a:r>
              <a:rPr lang="en-US" sz="1000" dirty="0">
                <a:effectLst/>
                <a:latin typeface="Segoe UI Semilight" panose="020B0402040204020203" pitchFamily="34" charset="0"/>
                <a:cs typeface="Segoe UI Semilight" panose="020B0402040204020203" pitchFamily="34" charset="0"/>
              </a:rPr>
              <a:t>and contribute to sustainable development, particularly in historically underserved and unserved communities,  while addressing various stakeholder priorities including accessibility, affordability, resilience of communications, and appropriate safeguards?</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How can administrations act at the national, regional, and international levels to create </a:t>
            </a:r>
            <a:r>
              <a:rPr lang="en-US" sz="1000" b="1" dirty="0">
                <a:effectLst/>
                <a:latin typeface="Segoe UI Semilight" panose="020B0402040204020203" pitchFamily="34" charset="0"/>
                <a:cs typeface="Segoe UI Semilight" panose="020B0402040204020203" pitchFamily="34" charset="0"/>
              </a:rPr>
              <a:t>an enabling policy and regulatory environment </a:t>
            </a:r>
            <a:r>
              <a:rPr lang="en-US" sz="1000" dirty="0">
                <a:effectLst/>
                <a:latin typeface="Segoe UI Semilight" panose="020B0402040204020203" pitchFamily="34" charset="0"/>
                <a:cs typeface="Segoe UI Semilight" panose="020B0402040204020203" pitchFamily="34" charset="0"/>
              </a:rPr>
              <a:t>for the deployment and use of space-based connectivity? How can regulatory frameworks be harmonized across different countries to facilitate the seamless deployment and operation of space-based connectivity systems?</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How can </a:t>
            </a:r>
            <a:r>
              <a:rPr lang="en-US" sz="1000" b="1" dirty="0">
                <a:effectLst/>
                <a:latin typeface="Segoe UI Semilight" panose="020B0402040204020203" pitchFamily="34" charset="0"/>
                <a:cs typeface="Segoe UI Semilight" panose="020B0402040204020203" pitchFamily="34" charset="0"/>
              </a:rPr>
              <a:t>complementarities among different space-based connectivity systems </a:t>
            </a:r>
            <a:r>
              <a:rPr lang="en-US" sz="1000" dirty="0">
                <a:effectLst/>
                <a:latin typeface="Segoe UI Semilight" panose="020B0402040204020203" pitchFamily="34" charset="0"/>
                <a:cs typeface="Segoe UI Semilight" panose="020B0402040204020203" pitchFamily="34" charset="0"/>
              </a:rPr>
              <a:t>and between space-based connectivity systems and terrestrial networks contribute to an inclusive and innovative digital future?  How can policymakers help enable viable business models that evolve from these complementarities and what regulatory mechanisms can be put in place to prevent market distortions and to protect existing terrestrial networks?</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Recognizing the </a:t>
            </a:r>
            <a:r>
              <a:rPr lang="en-US" sz="1000" b="1" dirty="0">
                <a:effectLst/>
                <a:latin typeface="Segoe UI Semilight" panose="020B0402040204020203" pitchFamily="34" charset="0"/>
                <a:cs typeface="Segoe UI Semilight" panose="020B0402040204020203" pitchFamily="34" charset="0"/>
              </a:rPr>
              <a:t>mandate of ITU and its regulatory framework and sectors</a:t>
            </a:r>
            <a:r>
              <a:rPr lang="en-US" sz="1000" dirty="0">
                <a:effectLst/>
                <a:latin typeface="Segoe UI Semilight" panose="020B0402040204020203" pitchFamily="34" charset="0"/>
                <a:cs typeface="Segoe UI Semilight" panose="020B0402040204020203" pitchFamily="34" charset="0"/>
              </a:rPr>
              <a:t>, particularly the world radiocommunication conferences, how can international coordination and collaboration be improved to manage the allocation and use of radio frequency spectrum for space-based services, ensuring equitable access to space resources for all countries, minimal interference and optimal usage? </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What regulatory frameworks need to be established to </a:t>
            </a:r>
            <a:r>
              <a:rPr lang="en-US" sz="1000" b="1" dirty="0">
                <a:effectLst/>
                <a:latin typeface="Segoe UI Semilight" panose="020B0402040204020203" pitchFamily="34" charset="0"/>
                <a:cs typeface="Segoe UI Semilight" panose="020B0402040204020203" pitchFamily="34" charset="0"/>
              </a:rPr>
              <a:t>ensure effective Space Traffic Management (STM) and prevent overcrowding in orbit</a:t>
            </a:r>
            <a:r>
              <a:rPr lang="en-US" sz="1000" dirty="0">
                <a:effectLst/>
                <a:latin typeface="Segoe UI Semilight" panose="020B0402040204020203" pitchFamily="34" charset="0"/>
                <a:cs typeface="Segoe UI Semilight" panose="020B0402040204020203" pitchFamily="34" charset="0"/>
              </a:rPr>
              <a:t>? How can countries collaborate to develop and implement space traffic coordination systems that ensure the safety and sustainability of space activities?</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How to promote widespread </a:t>
            </a:r>
            <a:r>
              <a:rPr lang="en-US" sz="1000" b="1" dirty="0">
                <a:effectLst/>
                <a:latin typeface="Segoe UI Semilight" panose="020B0402040204020203" pitchFamily="34" charset="0"/>
                <a:cs typeface="Segoe UI Semilight" panose="020B0402040204020203" pitchFamily="34" charset="0"/>
              </a:rPr>
              <a:t>affordable access to space-based connectivity solutions</a:t>
            </a:r>
            <a:r>
              <a:rPr lang="en-US" sz="1000" dirty="0">
                <a:effectLst/>
                <a:latin typeface="Segoe UI Semilight" panose="020B0402040204020203" pitchFamily="34" charset="0"/>
                <a:cs typeface="Segoe UI Semilight" panose="020B0402040204020203" pitchFamily="34" charset="0"/>
              </a:rPr>
              <a:t>, particularly in developing and least developed countries and low-income and remote communities, by encouraging competition, innovation, private investment, and public-private partnerships, among other mechanisms? </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How can the </a:t>
            </a:r>
            <a:r>
              <a:rPr lang="en-US" sz="1000" b="1" dirty="0">
                <a:effectLst/>
                <a:latin typeface="Segoe UI Semilight" panose="020B0402040204020203" pitchFamily="34" charset="0"/>
                <a:cs typeface="Segoe UI Semilight" panose="020B0402040204020203" pitchFamily="34" charset="0"/>
              </a:rPr>
              <a:t>environmental impact of satellite launches and operation</a:t>
            </a:r>
            <a:r>
              <a:rPr lang="en-US" sz="1000" dirty="0">
                <a:effectLst/>
                <a:latin typeface="Segoe UI Semilight" panose="020B0402040204020203" pitchFamily="34" charset="0"/>
                <a:cs typeface="Segoe UI Semilight" panose="020B0402040204020203" pitchFamily="34" charset="0"/>
              </a:rPr>
              <a:t>s be minimized, and what regulations are needed to ensure environmentally sustainable practices in the space industry? Recognizing the respective mandates of different UN entities related to the outer space, such as ITU, UNOOSA and COPUOS, what policies can be implemented to address the growing issue of space debris, and how can international cooperation be enhanced to ensure sustainable space operations? What innovative approaches are being considered to mitigate these challenges related to environmental risks and space debris?</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What policies can </a:t>
            </a:r>
            <a:r>
              <a:rPr lang="en-US" sz="1000" b="1" dirty="0">
                <a:effectLst/>
                <a:latin typeface="Segoe UI Semilight" panose="020B0402040204020203" pitchFamily="34" charset="0"/>
                <a:cs typeface="Segoe UI Semilight" panose="020B0402040204020203" pitchFamily="34" charset="0"/>
              </a:rPr>
              <a:t>support ongoing innovation and research </a:t>
            </a:r>
            <a:r>
              <a:rPr lang="en-US" sz="1000" dirty="0">
                <a:effectLst/>
                <a:latin typeface="Segoe UI Semilight" panose="020B0402040204020203" pitchFamily="34" charset="0"/>
                <a:cs typeface="Segoe UI Semilight" panose="020B0402040204020203" pitchFamily="34" charset="0"/>
              </a:rPr>
              <a:t>in space connectivity technologies, and how can these policies ensure that advancements benefit all sectors of society?</a:t>
            </a:r>
          </a:p>
          <a:p>
            <a:pPr marL="342900" lvl="2" indent="-342900" defTabSz="457200" fontAlgn="base">
              <a:spcBef>
                <a:spcPct val="20000"/>
              </a:spcBef>
              <a:spcAft>
                <a:spcPct val="0"/>
              </a:spcAft>
              <a:buFont typeface="+mj-lt"/>
              <a:buAutoNum type="arabicPeriod"/>
            </a:pPr>
            <a:r>
              <a:rPr lang="en-US" sz="1000" dirty="0">
                <a:effectLst/>
                <a:latin typeface="Segoe UI Semilight" panose="020B0402040204020203" pitchFamily="34" charset="0"/>
                <a:cs typeface="Segoe UI Semilight" panose="020B0402040204020203" pitchFamily="34" charset="0"/>
              </a:rPr>
              <a:t>What policy and regulatory measures countries can take to ensure </a:t>
            </a:r>
            <a:r>
              <a:rPr lang="en-US" sz="1000" b="1" dirty="0">
                <a:effectLst/>
                <a:latin typeface="Segoe UI Semilight" panose="020B0402040204020203" pitchFamily="34" charset="0"/>
                <a:cs typeface="Segoe UI Semilight" panose="020B0402040204020203" pitchFamily="34" charset="0"/>
              </a:rPr>
              <a:t>data sovereignty, security, and privacy protection regarding space-based </a:t>
            </a:r>
            <a:r>
              <a:rPr lang="en-US" sz="1000" dirty="0">
                <a:effectLst/>
                <a:latin typeface="Segoe UI Semilight" panose="020B0402040204020203" pitchFamily="34" charset="0"/>
                <a:cs typeface="Segoe UI Semilight" panose="020B0402040204020203" pitchFamily="34" charset="0"/>
              </a:rPr>
              <a:t>services for communication? How can these measures be standardized internationally?</a:t>
            </a:r>
          </a:p>
        </p:txBody>
      </p:sp>
      <p:pic>
        <p:nvPicPr>
          <p:cNvPr id="8" name="Picture 7" descr="A person writing on a paper&#10;&#10;AI-generated content may be incorrect.">
            <a:extLst>
              <a:ext uri="{FF2B5EF4-FFF2-40B4-BE49-F238E27FC236}">
                <a16:creationId xmlns:a16="http://schemas.microsoft.com/office/drawing/2014/main" id="{F801D5A0-33B1-0D8D-E2FE-180061C1A807}"/>
              </a:ext>
            </a:extLst>
          </p:cNvPr>
          <p:cNvPicPr>
            <a:picLocks noChangeAspect="1"/>
          </p:cNvPicPr>
          <p:nvPr/>
        </p:nvPicPr>
        <p:blipFill>
          <a:blip r:embed="rId3">
            <a:extLst>
              <a:ext uri="{28A0092B-C50C-407E-A947-70E740481C1C}">
                <a14:useLocalDpi xmlns:a14="http://schemas.microsoft.com/office/drawing/2010/main" val="0"/>
              </a:ext>
            </a:extLst>
          </a:blip>
          <a:srcRect l="8912" r="14272" b="1"/>
          <a:stretch>
            <a:fillRect/>
          </a:stretch>
        </p:blipFill>
        <p:spPr>
          <a:xfrm>
            <a:off x="8595016" y="1936221"/>
            <a:ext cx="3571741" cy="2615452"/>
          </a:xfrm>
          <a:prstGeom prst="rect">
            <a:avLst/>
          </a:prstGeom>
          <a:noFill/>
        </p:spPr>
      </p:pic>
      <p:sp>
        <p:nvSpPr>
          <p:cNvPr id="4" name="Slide Number Placeholder 3">
            <a:extLst>
              <a:ext uri="{FF2B5EF4-FFF2-40B4-BE49-F238E27FC236}">
                <a16:creationId xmlns:a16="http://schemas.microsoft.com/office/drawing/2014/main" id="{C12391D6-CAAF-384E-0F3E-21390F44BAC0}"/>
              </a:ext>
            </a:extLst>
          </p:cNvPr>
          <p:cNvSpPr>
            <a:spLocks noGrp="1"/>
          </p:cNvSpPr>
          <p:nvPr>
            <p:ph type="sldNum" sz="quarter" idx="10"/>
          </p:nvPr>
        </p:nvSpPr>
        <p:spPr>
          <a:xfrm>
            <a:off x="609600" y="6387288"/>
            <a:ext cx="2844800" cy="365125"/>
          </a:xfrm>
        </p:spPr>
        <p:txBody>
          <a:bodyPr vert="horz" lIns="91440" tIns="45720" rIns="91440" bIns="45720" rtlCol="0" anchor="ctr">
            <a:normAutofit/>
          </a:bodyPr>
          <a:lstStyle/>
          <a:p>
            <a:pPr marR="0" lvl="0" indent="0">
              <a:spcAft>
                <a:spcPts val="600"/>
              </a:spcAft>
              <a:buClrTx/>
              <a:buSzTx/>
              <a:buFontTx/>
              <a:buNone/>
              <a:tabLst/>
              <a:defRPr/>
            </a:pPr>
            <a:fld id="{86CB4B4D-7CA3-9044-876B-883B54F8677D}" type="slidenum">
              <a:rPr kumimoji="0" lang="en-US" b="0" i="0" u="none" strike="noStrike" kern="1200" cap="none" spc="0" normalizeH="0" baseline="0" noProof="0">
                <a:ln>
                  <a:noFill/>
                </a:ln>
                <a:effectLst/>
                <a:uLnTx/>
                <a:uFillTx/>
                <a:latin typeface="+mn-lt"/>
                <a:ea typeface="+mn-ea"/>
                <a:cs typeface="+mn-cs"/>
              </a:rPr>
              <a:pPr marR="0" lvl="0" indent="0">
                <a:spcAft>
                  <a:spcPts val="600"/>
                </a:spcAft>
                <a:buClrTx/>
                <a:buSzTx/>
                <a:buFontTx/>
                <a:buNone/>
                <a:tabLst/>
                <a:defRPr/>
              </a:pPr>
              <a:t>37</a:t>
            </a:fld>
            <a:endParaRPr kumimoji="0" lang="en-US" b="0" i="0" u="none" strike="noStrike" kern="1200" cap="none" spc="0" normalizeH="0" baseline="0" noProof="0">
              <a:ln>
                <a:noFill/>
              </a:ln>
              <a:effectLst/>
              <a:uLnTx/>
              <a:uFillTx/>
              <a:latin typeface="+mn-lt"/>
              <a:ea typeface="+mn-ea"/>
              <a:cs typeface="+mn-cs"/>
            </a:endParaRPr>
          </a:p>
        </p:txBody>
      </p:sp>
      <p:sp>
        <p:nvSpPr>
          <p:cNvPr id="3" name="2021 : Disasters in Numbers">
            <a:extLst>
              <a:ext uri="{FF2B5EF4-FFF2-40B4-BE49-F238E27FC236}">
                <a16:creationId xmlns:a16="http://schemas.microsoft.com/office/drawing/2014/main" id="{6C73C47D-748F-BF32-B80F-D28323738E30}"/>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10" name="TextBox 9">
            <a:extLst>
              <a:ext uri="{FF2B5EF4-FFF2-40B4-BE49-F238E27FC236}">
                <a16:creationId xmlns:a16="http://schemas.microsoft.com/office/drawing/2014/main" id="{053A9B07-A961-819F-BE3A-BD6665FAEF1C}"/>
              </a:ext>
            </a:extLst>
          </p:cNvPr>
          <p:cNvSpPr txBox="1"/>
          <p:nvPr/>
        </p:nvSpPr>
        <p:spPr>
          <a:xfrm>
            <a:off x="3454400" y="6323864"/>
            <a:ext cx="6284890" cy="369332"/>
          </a:xfrm>
          <a:prstGeom prst="rect">
            <a:avLst/>
          </a:prstGeom>
          <a:noFill/>
        </p:spPr>
        <p:txBody>
          <a:bodyPr wrap="square">
            <a:spAutoFit/>
          </a:bodyPr>
          <a:lstStyle/>
          <a:p>
            <a:r>
              <a:rPr lang="en-ID" dirty="0">
                <a:hlinkClick r:id="rId4"/>
              </a:rPr>
              <a:t>https://wtpf.itu.int/2026/documents/</a:t>
            </a:r>
            <a:r>
              <a:rPr lang="en-ID" dirty="0"/>
              <a:t> </a:t>
            </a:r>
          </a:p>
        </p:txBody>
      </p:sp>
    </p:spTree>
    <p:extLst>
      <p:ext uri="{BB962C8B-B14F-4D97-AF65-F5344CB8AC3E}">
        <p14:creationId xmlns:p14="http://schemas.microsoft.com/office/powerpoint/2010/main" val="959178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3F0E-5C86-1E38-5436-39D2A5D7251B}"/>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C5D79626-3222-E936-2844-75861B4B1182}"/>
              </a:ext>
            </a:extLst>
          </p:cNvPr>
          <p:cNvSpPr txBox="1">
            <a:spLocks/>
          </p:cNvSpPr>
          <p:nvPr/>
        </p:nvSpPr>
        <p:spPr>
          <a:xfrm>
            <a:off x="191344" y="44624"/>
            <a:ext cx="12337142" cy="1008112"/>
          </a:xfrm>
          <a:prstGeom prst="rect">
            <a:avLst/>
          </a:prstGeom>
        </p:spPr>
        <p:txBody>
          <a:bodyPr>
            <a:noAutofit/>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Arial" charset="0"/>
                <a:cs typeface="Arial" charset="0"/>
              </a:rPr>
              <a:t>Key messages – </a:t>
            </a:r>
            <a:r>
              <a:rPr kumimoji="0" lang="en-US" sz="1400" b="1" i="1" u="none" strike="noStrike" kern="1200" cap="none" spc="0" normalizeH="0" baseline="0" noProof="0" dirty="0">
                <a:ln>
                  <a:noFill/>
                </a:ln>
                <a:solidFill>
                  <a:srgbClr val="FF0000"/>
                </a:solidFill>
                <a:effectLst/>
                <a:uLnTx/>
                <a:uFillTx/>
                <a:latin typeface="Arial" charset="0"/>
                <a:cs typeface="Arial" charset="0"/>
              </a:rPr>
              <a:t>ITU-ITTLLDC seminar 2024 </a:t>
            </a:r>
            <a:r>
              <a:rPr kumimoji="0" lang="en-GB" sz="1400" b="1" i="1" u="none" strike="noStrike" kern="1200" cap="none" spc="0" normalizeH="0" baseline="0" noProof="0" dirty="0">
                <a:ln>
                  <a:noFill/>
                </a:ln>
                <a:solidFill>
                  <a:srgbClr val="FF0000"/>
                </a:solidFill>
                <a:effectLst/>
                <a:uLnTx/>
                <a:uFillTx/>
                <a:latin typeface="Arial" charset="0"/>
                <a:cs typeface="Arial" charset="0"/>
              </a:rPr>
              <a:t>Satellite Services, National Regulatory Frameworks and Partnerships</a:t>
            </a:r>
            <a:endParaRPr kumimoji="0" lang="en-US" sz="2000" b="1" i="1" u="none" strike="noStrike" kern="1200" cap="none" spc="0" normalizeH="0" baseline="0" noProof="0" dirty="0">
              <a:ln>
                <a:noFill/>
              </a:ln>
              <a:solidFill>
                <a:srgbClr val="FF0000"/>
              </a:solidFill>
              <a:effectLst/>
              <a:uLnTx/>
              <a:uFillTx/>
              <a:latin typeface="Arial" charset="0"/>
              <a:cs typeface="Arial" charset="0"/>
            </a:endParaRPr>
          </a:p>
        </p:txBody>
      </p:sp>
      <p:sp>
        <p:nvSpPr>
          <p:cNvPr id="2" name="Rectangle 4">
            <a:extLst>
              <a:ext uri="{FF2B5EF4-FFF2-40B4-BE49-F238E27FC236}">
                <a16:creationId xmlns:a16="http://schemas.microsoft.com/office/drawing/2014/main" id="{7AAE008E-5C47-2D28-5AAA-C2DF679668CD}"/>
              </a:ext>
            </a:extLst>
          </p:cNvPr>
          <p:cNvSpPr txBox="1">
            <a:spLocks noChangeArrowheads="1"/>
          </p:cNvSpPr>
          <p:nvPr/>
        </p:nvSpPr>
        <p:spPr bwMode="auto">
          <a:xfrm>
            <a:off x="191344" y="1124744"/>
            <a:ext cx="11665295" cy="5435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spAutoFit/>
          </a:bodyPr>
          <a:lstStyle>
            <a:lvl1pPr marL="342900" indent="-342900" algn="l" rtl="0" eaLnBrk="0" fontAlgn="base" hangingPunct="0">
              <a:spcBef>
                <a:spcPct val="20000"/>
              </a:spcBef>
              <a:spcAft>
                <a:spcPct val="0"/>
              </a:spcAft>
              <a:buClr>
                <a:srgbClr val="0E438A"/>
              </a:buClr>
              <a:buSzPct val="110000"/>
              <a:buFont typeface="Wingdings" pitchFamily="2" charset="2"/>
              <a:buChar char="§"/>
              <a:tabLst>
                <a:tab pos="1069975" algn="l"/>
              </a:tabLst>
              <a:defRPr sz="3200">
                <a:solidFill>
                  <a:srgbClr val="5C5C5C"/>
                </a:solidFill>
                <a:latin typeface="Verdana" pitchFamily="34" charset="0"/>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lgn="l" rtl="0" eaLnBrk="0" fontAlgn="base" hangingPunct="0">
              <a:spcBef>
                <a:spcPct val="20000"/>
              </a:spcBef>
              <a:spcAft>
                <a:spcPct val="0"/>
              </a:spcAft>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4pPr>
            <a:lvl5pPr marL="20574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5pPr>
            <a:lvl6pPr marL="25146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Implement </a:t>
            </a:r>
            <a:r>
              <a:rPr kumimoji="0" lang="en-GB"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streamlined licensing procedures</a:t>
            </a: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 to encourage private sector participation in space activities.</a:t>
            </a:r>
          </a:p>
          <a:p>
            <a:pPr marL="742950" marR="0" lvl="2"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0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regulatory framework for spectrum allocation, charging and management specific to satellite communications and services.</a:t>
            </a:r>
          </a:p>
          <a:p>
            <a:pPr marL="742950" marR="0" lvl="2"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0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Importance of regulatory sandbox testing</a:t>
            </a: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endPar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endParaRP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Develop public-private </a:t>
            </a:r>
            <a:r>
              <a:rPr kumimoji="0" lang="en-GB"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partnership models </a:t>
            </a: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to attract investment in space infrastructure and services.</a:t>
            </a:r>
          </a:p>
          <a:p>
            <a:pPr marL="742950" marR="0" lvl="2"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0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innovative funding mechanisms, such as space bonds or dedicated space investment funds, to support long-term space program development and sustainability.</a:t>
            </a: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endPar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endParaRP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Prioritize the development of applications that address specific national challenges, such as agriculture, disaster management, or environmental monitoring.</a:t>
            </a:r>
          </a:p>
        </p:txBody>
      </p:sp>
    </p:spTree>
    <p:extLst>
      <p:ext uri="{BB962C8B-B14F-4D97-AF65-F5344CB8AC3E}">
        <p14:creationId xmlns:p14="http://schemas.microsoft.com/office/powerpoint/2010/main" val="3866979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741CC-DB65-A81A-20DF-C65A7E7EFC7E}"/>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8A0F8093-91F0-9DCC-120F-97433005CE0B}"/>
              </a:ext>
            </a:extLst>
          </p:cNvPr>
          <p:cNvSpPr txBox="1">
            <a:spLocks noChangeArrowheads="1"/>
          </p:cNvSpPr>
          <p:nvPr/>
        </p:nvSpPr>
        <p:spPr bwMode="auto">
          <a:xfrm>
            <a:off x="31692" y="1268760"/>
            <a:ext cx="11665295" cy="4019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spAutoFit/>
          </a:bodyPr>
          <a:lstStyle>
            <a:lvl1pPr marL="342900" indent="-342900" algn="l" rtl="0" eaLnBrk="0" fontAlgn="base" hangingPunct="0">
              <a:spcBef>
                <a:spcPct val="20000"/>
              </a:spcBef>
              <a:spcAft>
                <a:spcPct val="0"/>
              </a:spcAft>
              <a:buClr>
                <a:srgbClr val="0E438A"/>
              </a:buClr>
              <a:buSzPct val="110000"/>
              <a:buFont typeface="Wingdings" pitchFamily="2" charset="2"/>
              <a:buChar char="§"/>
              <a:tabLst>
                <a:tab pos="1069975" algn="l"/>
              </a:tabLst>
              <a:defRPr sz="3200">
                <a:solidFill>
                  <a:srgbClr val="5C5C5C"/>
                </a:solidFill>
                <a:latin typeface="Verdana" pitchFamily="34" charset="0"/>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tabLst>
                <a:tab pos="1069975" algn="l"/>
              </a:tabLst>
              <a:defRPr sz="2800">
                <a:solidFill>
                  <a:srgbClr val="5C5C5C"/>
                </a:solidFill>
                <a:latin typeface="Verdana" pitchFamily="34" charset="0"/>
              </a:defRPr>
            </a:lvl2pPr>
            <a:lvl3pPr marL="1143000" indent="-228600" algn="l" rtl="0" eaLnBrk="0" fontAlgn="base" hangingPunct="0">
              <a:spcBef>
                <a:spcPct val="20000"/>
              </a:spcBef>
              <a:spcAft>
                <a:spcPct val="0"/>
              </a:spcAft>
              <a:buClr>
                <a:srgbClr val="0099CC"/>
              </a:buClr>
              <a:buFont typeface="Wingdings" pitchFamily="2" charset="2"/>
              <a:buChar char="§"/>
              <a:tabLst>
                <a:tab pos="1069975" algn="l"/>
              </a:tabLst>
              <a:defRPr sz="2400">
                <a:solidFill>
                  <a:srgbClr val="5C5C5C"/>
                </a:solidFill>
                <a:latin typeface="Verdana" pitchFamily="34" charset="0"/>
              </a:defRPr>
            </a:lvl3pPr>
            <a:lvl4pPr marL="1600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4pPr>
            <a:lvl5pPr marL="20574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5pPr>
            <a:lvl6pPr marL="25146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6pPr>
            <a:lvl7pPr marL="29718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7pPr>
            <a:lvl8pPr marL="34290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8pPr>
            <a:lvl9pPr marL="3886200" indent="-228600" algn="l" rtl="0" eaLnBrk="0" fontAlgn="base" hangingPunct="0">
              <a:spcBef>
                <a:spcPct val="20000"/>
              </a:spcBef>
              <a:spcAft>
                <a:spcPct val="0"/>
              </a:spcAft>
              <a:buFont typeface="Verdana" pitchFamily="34" charset="0"/>
              <a:buChar char="–"/>
              <a:tabLst>
                <a:tab pos="1069975" algn="l"/>
              </a:tabLst>
              <a:defRPr sz="2000">
                <a:solidFill>
                  <a:srgbClr val="5C5C5C"/>
                </a:solidFill>
                <a:latin typeface="Verdana" pitchFamily="34" charset="0"/>
              </a:defRPr>
            </a:lvl9pPr>
          </a:lstStyle>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Facilitate/ </a:t>
            </a:r>
            <a:r>
              <a:rPr kumimoji="0" lang="en-GB"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integration of satellite systems </a:t>
            </a: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with terrestrial 5G and future 6G networks as a key development in ensuring communication resiliency. </a:t>
            </a:r>
          </a:p>
          <a:p>
            <a:pPr marL="742950" marR="0" lvl="2"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0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Hybrid network approach including, NTN, LEO, MEO, GEO, combines the global coverage of satellites with the high capacity of terrestrial networks.</a:t>
            </a: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endParaRPr kumimoji="0" lang="en-GB"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Engage</a:t>
            </a: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 in regional and international space cooperation initiatives to access shared resources and knowledge.</a:t>
            </a: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endPar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endParaRPr>
          </a:p>
          <a:p>
            <a:pPr marL="342900" marR="0" lvl="1" indent="-342900" algn="l" defTabSz="914400" rtl="0" eaLnBrk="0" fontAlgn="base" latinLnBrk="0" hangingPunct="0">
              <a:lnSpc>
                <a:spcPct val="100000"/>
              </a:lnSpc>
              <a:spcBef>
                <a:spcPct val="20000"/>
              </a:spcBef>
              <a:spcAft>
                <a:spcPct val="0"/>
              </a:spcAft>
              <a:buClrTx/>
              <a:buSzPct val="110000"/>
              <a:buFont typeface="Wingdings" pitchFamily="2" charset="2"/>
              <a:buChar char="§"/>
              <a:tabLst>
                <a:tab pos="1069975" algn="l"/>
              </a:tabLst>
              <a:defRPr/>
            </a:pPr>
            <a:r>
              <a:rPr kumimoji="0" lang="en-GB"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Participate actively </a:t>
            </a:r>
            <a:r>
              <a:rPr kumimoji="0" lang="en-GB" alt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mn-cs"/>
              </a:rPr>
              <a:t>in international forums to ensure national interests are represented in global space governance discussions.</a:t>
            </a:r>
          </a:p>
        </p:txBody>
      </p:sp>
      <p:sp>
        <p:nvSpPr>
          <p:cNvPr id="3" name="Title 5">
            <a:extLst>
              <a:ext uri="{FF2B5EF4-FFF2-40B4-BE49-F238E27FC236}">
                <a16:creationId xmlns:a16="http://schemas.microsoft.com/office/drawing/2014/main" id="{1D9E94BE-F4C3-FAE2-7993-C76080656EE4}"/>
              </a:ext>
            </a:extLst>
          </p:cNvPr>
          <p:cNvSpPr txBox="1">
            <a:spLocks/>
          </p:cNvSpPr>
          <p:nvPr/>
        </p:nvSpPr>
        <p:spPr>
          <a:xfrm>
            <a:off x="191344" y="44624"/>
            <a:ext cx="12337142" cy="1008112"/>
          </a:xfrm>
          <a:prstGeom prst="rect">
            <a:avLst/>
          </a:prstGeom>
        </p:spPr>
        <p:txBody>
          <a:bodyPr>
            <a:noAutofit/>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Arial" charset="0"/>
                <a:cs typeface="Arial" charset="0"/>
              </a:rPr>
              <a:t>Key messages – </a:t>
            </a:r>
            <a:r>
              <a:rPr kumimoji="0" lang="en-US" sz="1400" b="1" i="1" u="none" strike="noStrike" kern="1200" cap="none" spc="0" normalizeH="0" baseline="0" noProof="0" dirty="0">
                <a:ln>
                  <a:noFill/>
                </a:ln>
                <a:solidFill>
                  <a:srgbClr val="FF0000"/>
                </a:solidFill>
                <a:effectLst/>
                <a:uLnTx/>
                <a:uFillTx/>
                <a:latin typeface="Arial" charset="0"/>
                <a:cs typeface="Arial" charset="0"/>
              </a:rPr>
              <a:t>ITU-ITTLLDC seminar 2024 </a:t>
            </a:r>
            <a:r>
              <a:rPr kumimoji="0" lang="en-GB" sz="1400" b="1" i="1" u="none" strike="noStrike" kern="1200" cap="none" spc="0" normalizeH="0" baseline="0" noProof="0" dirty="0">
                <a:ln>
                  <a:noFill/>
                </a:ln>
                <a:solidFill>
                  <a:srgbClr val="FF0000"/>
                </a:solidFill>
                <a:effectLst/>
                <a:uLnTx/>
                <a:uFillTx/>
                <a:latin typeface="Arial" charset="0"/>
                <a:cs typeface="Arial" charset="0"/>
              </a:rPr>
              <a:t>Satellite Services, National Regulatory Frameworks and Partnerships</a:t>
            </a:r>
            <a:endParaRPr kumimoji="0" lang="en-US" sz="2000" b="1" i="1" u="none" strike="noStrike" kern="1200" cap="none" spc="0" normalizeH="0" baseline="0" noProof="0" dirty="0">
              <a:ln>
                <a:noFill/>
              </a:ln>
              <a:solidFill>
                <a:srgbClr val="FF0000"/>
              </a:solidFill>
              <a:effectLst/>
              <a:uLnTx/>
              <a:uFillTx/>
              <a:latin typeface="Arial" charset="0"/>
              <a:cs typeface="Arial" charset="0"/>
            </a:endParaRPr>
          </a:p>
        </p:txBody>
      </p:sp>
    </p:spTree>
    <p:extLst>
      <p:ext uri="{BB962C8B-B14F-4D97-AF65-F5344CB8AC3E}">
        <p14:creationId xmlns:p14="http://schemas.microsoft.com/office/powerpoint/2010/main" val="365946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B9656-2D15-5DC8-A6E5-1C33921A35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814811-C048-01E6-90A1-0B4F586D6ADB}"/>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F85CA3BC-8F48-55F2-73D1-F4667F9F2468}"/>
              </a:ext>
            </a:extLst>
          </p:cNvPr>
          <p:cNvSpPr txBox="1"/>
          <p:nvPr/>
        </p:nvSpPr>
        <p:spPr>
          <a:xfrm>
            <a:off x="536449" y="320658"/>
            <a:ext cx="9575114" cy="6052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GB"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Orbits at a glance 2/3</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75B94788-EA72-E6F0-89FC-74D389515322}"/>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10" name="TextBox 9">
            <a:extLst>
              <a:ext uri="{FF2B5EF4-FFF2-40B4-BE49-F238E27FC236}">
                <a16:creationId xmlns:a16="http://schemas.microsoft.com/office/drawing/2014/main" id="{BC2BA3E3-40EE-0E71-16EF-A33A778DA3A1}"/>
              </a:ext>
            </a:extLst>
          </p:cNvPr>
          <p:cNvSpPr txBox="1"/>
          <p:nvPr/>
        </p:nvSpPr>
        <p:spPr>
          <a:xfrm>
            <a:off x="7789069" y="4404378"/>
            <a:ext cx="3736181" cy="307777"/>
          </a:xfrm>
          <a:prstGeom prst="rect">
            <a:avLst/>
          </a:prstGeom>
          <a:noFill/>
        </p:spPr>
        <p:txBody>
          <a:bodyPr wrap="square">
            <a:spAutoFit/>
          </a:bodyPr>
          <a:lstStyle/>
          <a:p>
            <a:r>
              <a:rPr lang="en-ID" sz="1400" b="1" dirty="0"/>
              <a:t>Source</a:t>
            </a:r>
            <a:r>
              <a:rPr lang="en-ID" sz="1400" dirty="0"/>
              <a:t>: ITU RRS-ASP 2024</a:t>
            </a:r>
          </a:p>
        </p:txBody>
      </p:sp>
      <p:graphicFrame>
        <p:nvGraphicFramePr>
          <p:cNvPr id="5" name="Table 4">
            <a:extLst>
              <a:ext uri="{FF2B5EF4-FFF2-40B4-BE49-F238E27FC236}">
                <a16:creationId xmlns:a16="http://schemas.microsoft.com/office/drawing/2014/main" id="{A28A6A0B-07F6-A05B-1EB8-B7405811B507}"/>
              </a:ext>
            </a:extLst>
          </p:cNvPr>
          <p:cNvGraphicFramePr>
            <a:graphicFrameLocks noGrp="1"/>
          </p:cNvGraphicFramePr>
          <p:nvPr>
            <p:extLst>
              <p:ext uri="{D42A27DB-BD31-4B8C-83A1-F6EECF244321}">
                <p14:modId xmlns:p14="http://schemas.microsoft.com/office/powerpoint/2010/main" val="4180288056"/>
              </p:ext>
            </p:extLst>
          </p:nvPr>
        </p:nvGraphicFramePr>
        <p:xfrm>
          <a:off x="666750" y="1308213"/>
          <a:ext cx="10652848" cy="4332933"/>
        </p:xfrm>
        <a:graphic>
          <a:graphicData uri="http://schemas.openxmlformats.org/drawingml/2006/table">
            <a:tbl>
              <a:tblPr firstCol="1">
                <a:tableStyleId>{21E4AEA4-8DFA-4A89-87EB-49C32662AFE0}</a:tableStyleId>
              </a:tblPr>
              <a:tblGrid>
                <a:gridCol w="2663212">
                  <a:extLst>
                    <a:ext uri="{9D8B030D-6E8A-4147-A177-3AD203B41FA5}">
                      <a16:colId xmlns:a16="http://schemas.microsoft.com/office/drawing/2014/main" val="2894102584"/>
                    </a:ext>
                  </a:extLst>
                </a:gridCol>
                <a:gridCol w="2663212">
                  <a:extLst>
                    <a:ext uri="{9D8B030D-6E8A-4147-A177-3AD203B41FA5}">
                      <a16:colId xmlns:a16="http://schemas.microsoft.com/office/drawing/2014/main" val="3821682035"/>
                    </a:ext>
                  </a:extLst>
                </a:gridCol>
                <a:gridCol w="2663212">
                  <a:extLst>
                    <a:ext uri="{9D8B030D-6E8A-4147-A177-3AD203B41FA5}">
                      <a16:colId xmlns:a16="http://schemas.microsoft.com/office/drawing/2014/main" val="639267560"/>
                    </a:ext>
                  </a:extLst>
                </a:gridCol>
                <a:gridCol w="2663212">
                  <a:extLst>
                    <a:ext uri="{9D8B030D-6E8A-4147-A177-3AD203B41FA5}">
                      <a16:colId xmlns:a16="http://schemas.microsoft.com/office/drawing/2014/main" val="2346715599"/>
                    </a:ext>
                  </a:extLst>
                </a:gridCol>
              </a:tblGrid>
              <a:tr h="393903">
                <a:tc>
                  <a:txBody>
                    <a:bodyPr/>
                    <a:lstStyle/>
                    <a:p>
                      <a:pPr>
                        <a:buNone/>
                      </a:pPr>
                      <a:endParaRPr lang="en-ID" sz="1700"/>
                    </a:p>
                  </a:txBody>
                  <a:tcPr marL="87060" marR="87060" marT="43530" marB="43530" anchor="ctr"/>
                </a:tc>
                <a:tc>
                  <a:txBody>
                    <a:bodyPr/>
                    <a:lstStyle/>
                    <a:p>
                      <a:pPr algn="ctr">
                        <a:buNone/>
                      </a:pPr>
                      <a:r>
                        <a:rPr lang="en-ID" sz="1700" b="1" dirty="0"/>
                        <a:t>GEO</a:t>
                      </a:r>
                      <a:endParaRPr lang="en-ID" sz="1700" dirty="0"/>
                    </a:p>
                  </a:txBody>
                  <a:tcPr marL="87060" marR="87060" marT="43530" marB="43530" anchor="ctr"/>
                </a:tc>
                <a:tc>
                  <a:txBody>
                    <a:bodyPr/>
                    <a:lstStyle/>
                    <a:p>
                      <a:pPr algn="ctr">
                        <a:buNone/>
                      </a:pPr>
                      <a:r>
                        <a:rPr lang="en-ID" sz="1700" b="1" dirty="0"/>
                        <a:t>MEO</a:t>
                      </a:r>
                      <a:endParaRPr lang="en-ID" sz="1700" dirty="0"/>
                    </a:p>
                  </a:txBody>
                  <a:tcPr marL="87060" marR="87060" marT="43530" marB="43530" anchor="ctr"/>
                </a:tc>
                <a:tc>
                  <a:txBody>
                    <a:bodyPr/>
                    <a:lstStyle/>
                    <a:p>
                      <a:pPr algn="ctr">
                        <a:buNone/>
                      </a:pPr>
                      <a:r>
                        <a:rPr lang="en-ID" sz="1700" b="1" dirty="0"/>
                        <a:t>LEO</a:t>
                      </a:r>
                      <a:endParaRPr lang="en-ID" sz="1700" dirty="0"/>
                    </a:p>
                  </a:txBody>
                  <a:tcPr marL="87060" marR="87060" marT="43530" marB="43530" anchor="ctr"/>
                </a:tc>
                <a:extLst>
                  <a:ext uri="{0D108BD9-81ED-4DB2-BD59-A6C34878D82A}">
                    <a16:rowId xmlns:a16="http://schemas.microsoft.com/office/drawing/2014/main" val="1505441801"/>
                  </a:ext>
                </a:extLst>
              </a:tr>
              <a:tr h="393903">
                <a:tc>
                  <a:txBody>
                    <a:bodyPr/>
                    <a:lstStyle/>
                    <a:p>
                      <a:pPr>
                        <a:buNone/>
                      </a:pPr>
                      <a:r>
                        <a:rPr lang="en-ID" sz="1700"/>
                        <a:t>Altitude</a:t>
                      </a:r>
                    </a:p>
                  </a:txBody>
                  <a:tcPr marL="87060" marR="87060" marT="43530" marB="43530" anchor="ctr"/>
                </a:tc>
                <a:tc>
                  <a:txBody>
                    <a:bodyPr/>
                    <a:lstStyle/>
                    <a:p>
                      <a:pPr algn="ctr">
                        <a:buNone/>
                      </a:pPr>
                      <a:r>
                        <a:rPr lang="en-ID" sz="1700" dirty="0"/>
                        <a:t>35 800 km</a:t>
                      </a:r>
                    </a:p>
                  </a:txBody>
                  <a:tcPr marL="87060" marR="87060" marT="43530" marB="43530" anchor="ctr"/>
                </a:tc>
                <a:tc>
                  <a:txBody>
                    <a:bodyPr/>
                    <a:lstStyle/>
                    <a:p>
                      <a:pPr algn="ctr">
                        <a:buNone/>
                      </a:pPr>
                      <a:r>
                        <a:rPr lang="en-ID" sz="1700" dirty="0"/>
                        <a:t>8 000-20 000 km</a:t>
                      </a:r>
                    </a:p>
                  </a:txBody>
                  <a:tcPr marL="87060" marR="87060" marT="43530" marB="43530" anchor="ctr"/>
                </a:tc>
                <a:tc>
                  <a:txBody>
                    <a:bodyPr/>
                    <a:lstStyle/>
                    <a:p>
                      <a:pPr algn="ctr">
                        <a:buNone/>
                      </a:pPr>
                      <a:r>
                        <a:rPr lang="en-ID" sz="1700"/>
                        <a:t>400-2 000 km</a:t>
                      </a:r>
                    </a:p>
                  </a:txBody>
                  <a:tcPr marL="87060" marR="87060" marT="43530" marB="43530" anchor="ctr"/>
                </a:tc>
                <a:extLst>
                  <a:ext uri="{0D108BD9-81ED-4DB2-BD59-A6C34878D82A}">
                    <a16:rowId xmlns:a16="http://schemas.microsoft.com/office/drawing/2014/main" val="1507461864"/>
                  </a:ext>
                </a:extLst>
              </a:tr>
              <a:tr h="393903">
                <a:tc>
                  <a:txBody>
                    <a:bodyPr/>
                    <a:lstStyle/>
                    <a:p>
                      <a:pPr>
                        <a:buNone/>
                      </a:pPr>
                      <a:r>
                        <a:rPr lang="en-ID" sz="1700"/>
                        <a:t>Orbital period</a:t>
                      </a:r>
                    </a:p>
                  </a:txBody>
                  <a:tcPr marL="87060" marR="87060" marT="43530" marB="43530" anchor="ctr"/>
                </a:tc>
                <a:tc>
                  <a:txBody>
                    <a:bodyPr/>
                    <a:lstStyle/>
                    <a:p>
                      <a:pPr algn="ctr">
                        <a:buNone/>
                      </a:pPr>
                      <a:r>
                        <a:rPr lang="en-ID" sz="1700" dirty="0"/>
                        <a:t>24 hours</a:t>
                      </a:r>
                    </a:p>
                  </a:txBody>
                  <a:tcPr marL="87060" marR="87060" marT="43530" marB="43530" anchor="ctr"/>
                </a:tc>
                <a:tc>
                  <a:txBody>
                    <a:bodyPr/>
                    <a:lstStyle/>
                    <a:p>
                      <a:pPr algn="ctr">
                        <a:buNone/>
                      </a:pPr>
                      <a:r>
                        <a:rPr lang="en-ID" sz="1700" dirty="0"/>
                        <a:t>4-12 hours</a:t>
                      </a:r>
                    </a:p>
                  </a:txBody>
                  <a:tcPr marL="87060" marR="87060" marT="43530" marB="43530" anchor="ctr"/>
                </a:tc>
                <a:tc>
                  <a:txBody>
                    <a:bodyPr/>
                    <a:lstStyle/>
                    <a:p>
                      <a:pPr algn="ctr">
                        <a:buNone/>
                      </a:pPr>
                      <a:r>
                        <a:rPr lang="en-ID" sz="1700"/>
                        <a:t>1-2 hours</a:t>
                      </a:r>
                    </a:p>
                  </a:txBody>
                  <a:tcPr marL="87060" marR="87060" marT="43530" marB="43530" anchor="ctr"/>
                </a:tc>
                <a:extLst>
                  <a:ext uri="{0D108BD9-81ED-4DB2-BD59-A6C34878D82A}">
                    <a16:rowId xmlns:a16="http://schemas.microsoft.com/office/drawing/2014/main" val="3413904198"/>
                  </a:ext>
                </a:extLst>
              </a:tr>
              <a:tr h="393903">
                <a:tc>
                  <a:txBody>
                    <a:bodyPr/>
                    <a:lstStyle/>
                    <a:p>
                      <a:pPr>
                        <a:buNone/>
                      </a:pPr>
                      <a:r>
                        <a:rPr lang="en-ID" sz="1700"/>
                        <a:t>Footprint</a:t>
                      </a:r>
                    </a:p>
                  </a:txBody>
                  <a:tcPr marL="87060" marR="87060" marT="43530" marB="43530" anchor="ctr"/>
                </a:tc>
                <a:tc>
                  <a:txBody>
                    <a:bodyPr/>
                    <a:lstStyle/>
                    <a:p>
                      <a:pPr algn="ctr">
                        <a:buNone/>
                      </a:pPr>
                      <a:r>
                        <a:rPr lang="en-ID" sz="1700" dirty="0"/>
                        <a:t>Large</a:t>
                      </a:r>
                    </a:p>
                  </a:txBody>
                  <a:tcPr marL="87060" marR="87060" marT="43530" marB="43530" anchor="ctr"/>
                </a:tc>
                <a:tc>
                  <a:txBody>
                    <a:bodyPr/>
                    <a:lstStyle/>
                    <a:p>
                      <a:pPr algn="ctr">
                        <a:buNone/>
                      </a:pPr>
                      <a:r>
                        <a:rPr lang="en-ID" sz="1700" dirty="0"/>
                        <a:t>Medium</a:t>
                      </a:r>
                    </a:p>
                  </a:txBody>
                  <a:tcPr marL="87060" marR="87060" marT="43530" marB="43530" anchor="ctr"/>
                </a:tc>
                <a:tc>
                  <a:txBody>
                    <a:bodyPr/>
                    <a:lstStyle/>
                    <a:p>
                      <a:pPr algn="ctr">
                        <a:buNone/>
                      </a:pPr>
                      <a:r>
                        <a:rPr lang="en-ID" sz="1700"/>
                        <a:t>Small</a:t>
                      </a:r>
                    </a:p>
                  </a:txBody>
                  <a:tcPr marL="87060" marR="87060" marT="43530" marB="43530" anchor="ctr"/>
                </a:tc>
                <a:extLst>
                  <a:ext uri="{0D108BD9-81ED-4DB2-BD59-A6C34878D82A}">
                    <a16:rowId xmlns:a16="http://schemas.microsoft.com/office/drawing/2014/main" val="3360089315"/>
                  </a:ext>
                </a:extLst>
              </a:tr>
              <a:tr h="393903">
                <a:tc>
                  <a:txBody>
                    <a:bodyPr/>
                    <a:lstStyle/>
                    <a:p>
                      <a:pPr>
                        <a:buNone/>
                      </a:pPr>
                      <a:r>
                        <a:rPr lang="en-ID" sz="1700" dirty="0">
                          <a:highlight>
                            <a:srgbClr val="0000FF"/>
                          </a:highlight>
                        </a:rPr>
                        <a:t>Satellite cost</a:t>
                      </a:r>
                    </a:p>
                  </a:txBody>
                  <a:tcPr marL="87060" marR="87060" marT="43530" marB="43530" anchor="ctr"/>
                </a:tc>
                <a:tc>
                  <a:txBody>
                    <a:bodyPr/>
                    <a:lstStyle/>
                    <a:p>
                      <a:pPr algn="ctr">
                        <a:buNone/>
                      </a:pPr>
                      <a:r>
                        <a:rPr lang="en-ID" sz="1700" dirty="0"/>
                        <a:t>High</a:t>
                      </a:r>
                    </a:p>
                  </a:txBody>
                  <a:tcPr marL="87060" marR="87060" marT="43530" marB="43530" anchor="ctr"/>
                </a:tc>
                <a:tc>
                  <a:txBody>
                    <a:bodyPr/>
                    <a:lstStyle/>
                    <a:p>
                      <a:pPr algn="ctr">
                        <a:buNone/>
                      </a:pPr>
                      <a:r>
                        <a:rPr lang="en-ID" sz="1700" dirty="0"/>
                        <a:t>Medium</a:t>
                      </a:r>
                    </a:p>
                  </a:txBody>
                  <a:tcPr marL="87060" marR="87060" marT="43530" marB="43530" anchor="ctr"/>
                </a:tc>
                <a:tc>
                  <a:txBody>
                    <a:bodyPr/>
                    <a:lstStyle/>
                    <a:p>
                      <a:pPr algn="ctr">
                        <a:buNone/>
                      </a:pPr>
                      <a:r>
                        <a:rPr lang="en-ID" sz="1700" dirty="0"/>
                        <a:t>Low</a:t>
                      </a:r>
                    </a:p>
                  </a:txBody>
                  <a:tcPr marL="87060" marR="87060" marT="43530" marB="43530" anchor="ctr"/>
                </a:tc>
                <a:extLst>
                  <a:ext uri="{0D108BD9-81ED-4DB2-BD59-A6C34878D82A}">
                    <a16:rowId xmlns:a16="http://schemas.microsoft.com/office/drawing/2014/main" val="1020769910"/>
                  </a:ext>
                </a:extLst>
              </a:tr>
              <a:tr h="393903">
                <a:tc>
                  <a:txBody>
                    <a:bodyPr/>
                    <a:lstStyle/>
                    <a:p>
                      <a:pPr>
                        <a:buNone/>
                      </a:pPr>
                      <a:r>
                        <a:rPr lang="en-ID" sz="1700" dirty="0">
                          <a:highlight>
                            <a:srgbClr val="0000FF"/>
                          </a:highlight>
                        </a:rPr>
                        <a:t>Satellite lifetime</a:t>
                      </a:r>
                    </a:p>
                  </a:txBody>
                  <a:tcPr marL="87060" marR="87060" marT="43530" marB="43530" anchor="ctr"/>
                </a:tc>
                <a:tc>
                  <a:txBody>
                    <a:bodyPr/>
                    <a:lstStyle/>
                    <a:p>
                      <a:pPr algn="ctr">
                        <a:buNone/>
                      </a:pPr>
                      <a:r>
                        <a:rPr lang="en-ID" sz="1700" dirty="0"/>
                        <a:t>Long</a:t>
                      </a:r>
                    </a:p>
                  </a:txBody>
                  <a:tcPr marL="87060" marR="87060" marT="43530" marB="43530" anchor="ctr"/>
                </a:tc>
                <a:tc>
                  <a:txBody>
                    <a:bodyPr/>
                    <a:lstStyle/>
                    <a:p>
                      <a:pPr algn="ctr">
                        <a:buNone/>
                      </a:pPr>
                      <a:r>
                        <a:rPr lang="en-ID" sz="1700" dirty="0"/>
                        <a:t>Long</a:t>
                      </a:r>
                    </a:p>
                  </a:txBody>
                  <a:tcPr marL="87060" marR="87060" marT="43530" marB="43530" anchor="ctr"/>
                </a:tc>
                <a:tc>
                  <a:txBody>
                    <a:bodyPr/>
                    <a:lstStyle/>
                    <a:p>
                      <a:pPr algn="ctr">
                        <a:buNone/>
                      </a:pPr>
                      <a:r>
                        <a:rPr lang="en-ID" sz="1700" dirty="0"/>
                        <a:t>Short</a:t>
                      </a:r>
                    </a:p>
                  </a:txBody>
                  <a:tcPr marL="87060" marR="87060" marT="43530" marB="43530" anchor="ctr"/>
                </a:tc>
                <a:extLst>
                  <a:ext uri="{0D108BD9-81ED-4DB2-BD59-A6C34878D82A}">
                    <a16:rowId xmlns:a16="http://schemas.microsoft.com/office/drawing/2014/main" val="3951901879"/>
                  </a:ext>
                </a:extLst>
              </a:tr>
              <a:tr h="393903">
                <a:tc>
                  <a:txBody>
                    <a:bodyPr/>
                    <a:lstStyle/>
                    <a:p>
                      <a:pPr>
                        <a:buNone/>
                      </a:pPr>
                      <a:r>
                        <a:rPr lang="en-ID" sz="1700"/>
                        <a:t>Latency</a:t>
                      </a:r>
                    </a:p>
                  </a:txBody>
                  <a:tcPr marL="87060" marR="87060" marT="43530" marB="43530" anchor="ctr"/>
                </a:tc>
                <a:tc>
                  <a:txBody>
                    <a:bodyPr/>
                    <a:lstStyle/>
                    <a:p>
                      <a:pPr algn="ctr">
                        <a:buNone/>
                      </a:pPr>
                      <a:r>
                        <a:rPr lang="en-ID" sz="1700" dirty="0"/>
                        <a:t>Medium (~700 m/s)</a:t>
                      </a:r>
                    </a:p>
                  </a:txBody>
                  <a:tcPr marL="87060" marR="87060" marT="43530" marB="43530" anchor="ctr"/>
                </a:tc>
                <a:tc>
                  <a:txBody>
                    <a:bodyPr/>
                    <a:lstStyle/>
                    <a:p>
                      <a:pPr algn="ctr">
                        <a:buNone/>
                      </a:pPr>
                      <a:r>
                        <a:rPr lang="en-ID" sz="1700" dirty="0"/>
                        <a:t>Low (~150 m/s)</a:t>
                      </a:r>
                    </a:p>
                  </a:txBody>
                  <a:tcPr marL="87060" marR="87060" marT="43530" marB="43530" anchor="ctr"/>
                </a:tc>
                <a:tc>
                  <a:txBody>
                    <a:bodyPr/>
                    <a:lstStyle/>
                    <a:p>
                      <a:pPr algn="ctr">
                        <a:buNone/>
                      </a:pPr>
                      <a:r>
                        <a:rPr lang="en-US" sz="1700" dirty="0"/>
                        <a:t>Very low (~50 m/s)</a:t>
                      </a:r>
                    </a:p>
                  </a:txBody>
                  <a:tcPr marL="87060" marR="87060" marT="43530" marB="43530" anchor="ctr"/>
                </a:tc>
                <a:extLst>
                  <a:ext uri="{0D108BD9-81ED-4DB2-BD59-A6C34878D82A}">
                    <a16:rowId xmlns:a16="http://schemas.microsoft.com/office/drawing/2014/main" val="1188641071"/>
                  </a:ext>
                </a:extLst>
              </a:tr>
              <a:tr h="393903">
                <a:tc>
                  <a:txBody>
                    <a:bodyPr/>
                    <a:lstStyle/>
                    <a:p>
                      <a:pPr>
                        <a:buNone/>
                      </a:pPr>
                      <a:r>
                        <a:rPr lang="en-ID" sz="1700"/>
                        <a:t>Earth coverage</a:t>
                      </a:r>
                    </a:p>
                  </a:txBody>
                  <a:tcPr marL="87060" marR="87060" marT="43530" marB="43530" anchor="ctr"/>
                </a:tc>
                <a:tc>
                  <a:txBody>
                    <a:bodyPr/>
                    <a:lstStyle/>
                    <a:p>
                      <a:pPr algn="ctr">
                        <a:buNone/>
                      </a:pPr>
                      <a:r>
                        <a:rPr lang="en-ID" sz="1700"/>
                        <a:t>Very large</a:t>
                      </a:r>
                    </a:p>
                  </a:txBody>
                  <a:tcPr marL="87060" marR="87060" marT="43530" marB="43530" anchor="ctr"/>
                </a:tc>
                <a:tc>
                  <a:txBody>
                    <a:bodyPr/>
                    <a:lstStyle/>
                    <a:p>
                      <a:pPr algn="ctr">
                        <a:buNone/>
                      </a:pPr>
                      <a:r>
                        <a:rPr lang="en-ID" sz="1700" dirty="0"/>
                        <a:t>Large</a:t>
                      </a:r>
                    </a:p>
                  </a:txBody>
                  <a:tcPr marL="87060" marR="87060" marT="43530" marB="43530" anchor="ctr"/>
                </a:tc>
                <a:tc>
                  <a:txBody>
                    <a:bodyPr/>
                    <a:lstStyle/>
                    <a:p>
                      <a:pPr algn="ctr">
                        <a:buNone/>
                      </a:pPr>
                      <a:r>
                        <a:rPr lang="en-ID" sz="1700" dirty="0"/>
                        <a:t>Small</a:t>
                      </a:r>
                    </a:p>
                  </a:txBody>
                  <a:tcPr marL="87060" marR="87060" marT="43530" marB="43530" anchor="ctr"/>
                </a:tc>
                <a:extLst>
                  <a:ext uri="{0D108BD9-81ED-4DB2-BD59-A6C34878D82A}">
                    <a16:rowId xmlns:a16="http://schemas.microsoft.com/office/drawing/2014/main" val="520298567"/>
                  </a:ext>
                </a:extLst>
              </a:tr>
              <a:tr h="393903">
                <a:tc>
                  <a:txBody>
                    <a:bodyPr/>
                    <a:lstStyle/>
                    <a:p>
                      <a:pPr>
                        <a:buNone/>
                      </a:pPr>
                      <a:r>
                        <a:rPr lang="en-ID" sz="1700" dirty="0"/>
                        <a:t>Satellites required*</a:t>
                      </a:r>
                    </a:p>
                  </a:txBody>
                  <a:tcPr marL="87060" marR="87060" marT="43530" marB="43530" anchor="ctr"/>
                </a:tc>
                <a:tc>
                  <a:txBody>
                    <a:bodyPr/>
                    <a:lstStyle/>
                    <a:p>
                      <a:pPr algn="ctr">
                        <a:buNone/>
                      </a:pPr>
                      <a:r>
                        <a:rPr lang="en-ID" sz="1700"/>
                        <a:t>3</a:t>
                      </a:r>
                    </a:p>
                  </a:txBody>
                  <a:tcPr marL="87060" marR="87060" marT="43530" marB="43530" anchor="ctr"/>
                </a:tc>
                <a:tc>
                  <a:txBody>
                    <a:bodyPr/>
                    <a:lstStyle/>
                    <a:p>
                      <a:pPr algn="ctr">
                        <a:buNone/>
                      </a:pPr>
                      <a:r>
                        <a:rPr lang="en-ID" sz="1700"/>
                        <a:t>6</a:t>
                      </a:r>
                    </a:p>
                  </a:txBody>
                  <a:tcPr marL="87060" marR="87060" marT="43530" marB="43530" anchor="ctr"/>
                </a:tc>
                <a:tc>
                  <a:txBody>
                    <a:bodyPr/>
                    <a:lstStyle/>
                    <a:p>
                      <a:pPr algn="ctr">
                        <a:buNone/>
                      </a:pPr>
                      <a:r>
                        <a:rPr lang="en-ID" sz="1700" dirty="0"/>
                        <a:t>Hundreds</a:t>
                      </a:r>
                    </a:p>
                  </a:txBody>
                  <a:tcPr marL="87060" marR="87060" marT="43530" marB="43530" anchor="ctr"/>
                </a:tc>
                <a:extLst>
                  <a:ext uri="{0D108BD9-81ED-4DB2-BD59-A6C34878D82A}">
                    <a16:rowId xmlns:a16="http://schemas.microsoft.com/office/drawing/2014/main" val="2281631676"/>
                  </a:ext>
                </a:extLst>
              </a:tr>
              <a:tr h="393903">
                <a:tc>
                  <a:txBody>
                    <a:bodyPr/>
                    <a:lstStyle/>
                    <a:p>
                      <a:pPr>
                        <a:buNone/>
                      </a:pPr>
                      <a:r>
                        <a:rPr lang="en-ID" sz="1700">
                          <a:highlight>
                            <a:srgbClr val="0000FF"/>
                          </a:highlight>
                        </a:rPr>
                        <a:t>Gateways</a:t>
                      </a:r>
                    </a:p>
                  </a:txBody>
                  <a:tcPr marL="87060" marR="87060" marT="43530" marB="43530" anchor="ctr"/>
                </a:tc>
                <a:tc>
                  <a:txBody>
                    <a:bodyPr/>
                    <a:lstStyle/>
                    <a:p>
                      <a:pPr algn="ctr">
                        <a:buNone/>
                      </a:pPr>
                      <a:r>
                        <a:rPr lang="en-ID" sz="1700" dirty="0"/>
                        <a:t>Few and fixed</a:t>
                      </a:r>
                    </a:p>
                  </a:txBody>
                  <a:tcPr marL="87060" marR="87060" marT="43530" marB="43530" anchor="ctr"/>
                </a:tc>
                <a:tc>
                  <a:txBody>
                    <a:bodyPr/>
                    <a:lstStyle/>
                    <a:p>
                      <a:pPr algn="ctr">
                        <a:buNone/>
                      </a:pPr>
                      <a:r>
                        <a:rPr lang="en-ID" sz="1700" dirty="0"/>
                        <a:t>Regional and flexible</a:t>
                      </a:r>
                    </a:p>
                  </a:txBody>
                  <a:tcPr marL="87060" marR="87060" marT="43530" marB="43530" anchor="ctr"/>
                </a:tc>
                <a:tc>
                  <a:txBody>
                    <a:bodyPr/>
                    <a:lstStyle/>
                    <a:p>
                      <a:pPr algn="ctr">
                        <a:buNone/>
                      </a:pPr>
                      <a:r>
                        <a:rPr lang="en-ID" sz="1700" dirty="0"/>
                        <a:t>Local and numerous</a:t>
                      </a:r>
                    </a:p>
                  </a:txBody>
                  <a:tcPr marL="87060" marR="87060" marT="43530" marB="43530" anchor="ctr"/>
                </a:tc>
                <a:extLst>
                  <a:ext uri="{0D108BD9-81ED-4DB2-BD59-A6C34878D82A}">
                    <a16:rowId xmlns:a16="http://schemas.microsoft.com/office/drawing/2014/main" val="3600351408"/>
                  </a:ext>
                </a:extLst>
              </a:tr>
              <a:tr h="393903">
                <a:tc>
                  <a:txBody>
                    <a:bodyPr/>
                    <a:lstStyle/>
                    <a:p>
                      <a:pPr>
                        <a:buNone/>
                      </a:pPr>
                      <a:r>
                        <a:rPr lang="en-ID" sz="1700" dirty="0">
                          <a:highlight>
                            <a:srgbClr val="0000FF"/>
                          </a:highlight>
                        </a:rPr>
                        <a:t>Antenna</a:t>
                      </a:r>
                    </a:p>
                  </a:txBody>
                  <a:tcPr marL="87060" marR="87060" marT="43530" marB="43530" anchor="ctr"/>
                </a:tc>
                <a:tc>
                  <a:txBody>
                    <a:bodyPr/>
                    <a:lstStyle/>
                    <a:p>
                      <a:pPr algn="ctr">
                        <a:buNone/>
                      </a:pPr>
                      <a:r>
                        <a:rPr lang="en-ID" sz="1700" dirty="0"/>
                        <a:t>Stationary</a:t>
                      </a:r>
                    </a:p>
                  </a:txBody>
                  <a:tcPr marL="87060" marR="87060" marT="43530" marB="43530" anchor="ctr"/>
                </a:tc>
                <a:tc>
                  <a:txBody>
                    <a:bodyPr/>
                    <a:lstStyle/>
                    <a:p>
                      <a:pPr algn="ctr">
                        <a:buNone/>
                      </a:pPr>
                      <a:r>
                        <a:rPr lang="en-ID" sz="1700" dirty="0"/>
                        <a:t>1-hour slow tracking</a:t>
                      </a:r>
                    </a:p>
                  </a:txBody>
                  <a:tcPr marL="87060" marR="87060" marT="43530" marB="43530" anchor="ctr"/>
                </a:tc>
                <a:tc>
                  <a:txBody>
                    <a:bodyPr/>
                    <a:lstStyle/>
                    <a:p>
                      <a:pPr algn="ctr">
                        <a:buNone/>
                      </a:pPr>
                      <a:r>
                        <a:rPr lang="en-ID" sz="1700" dirty="0"/>
                        <a:t>10-minute fast tracking</a:t>
                      </a:r>
                    </a:p>
                  </a:txBody>
                  <a:tcPr marL="87060" marR="87060" marT="43530" marB="43530" anchor="ctr"/>
                </a:tc>
                <a:extLst>
                  <a:ext uri="{0D108BD9-81ED-4DB2-BD59-A6C34878D82A}">
                    <a16:rowId xmlns:a16="http://schemas.microsoft.com/office/drawing/2014/main" val="1245804446"/>
                  </a:ext>
                </a:extLst>
              </a:tr>
            </a:tbl>
          </a:graphicData>
        </a:graphic>
      </p:graphicFrame>
    </p:spTree>
    <p:extLst>
      <p:ext uri="{BB962C8B-B14F-4D97-AF65-F5344CB8AC3E}">
        <p14:creationId xmlns:p14="http://schemas.microsoft.com/office/powerpoint/2010/main" val="8462031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92488" y="1330191"/>
            <a:ext cx="3600400" cy="3600400"/>
          </a:xfrm>
          <a:prstGeom prst="rect">
            <a:avLst/>
          </a:prstGeom>
        </p:spPr>
      </p:pic>
      <p:sp>
        <p:nvSpPr>
          <p:cNvPr id="4" name="TextBox 3"/>
          <p:cNvSpPr txBox="1"/>
          <p:nvPr/>
        </p:nvSpPr>
        <p:spPr>
          <a:xfrm>
            <a:off x="5128480" y="2893805"/>
            <a:ext cx="4151104" cy="769441"/>
          </a:xfrm>
          <a:prstGeom prst="rect">
            <a:avLst/>
          </a:prstGeom>
          <a:solidFill>
            <a:srgbClr val="00A3E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THANK YOU</a:t>
            </a:r>
          </a:p>
        </p:txBody>
      </p:sp>
      <p:pic>
        <p:nvPicPr>
          <p:cNvPr id="3" name="Picture 2">
            <a:extLst>
              <a:ext uri="{FF2B5EF4-FFF2-40B4-BE49-F238E27FC236}">
                <a16:creationId xmlns:a16="http://schemas.microsoft.com/office/drawing/2014/main" id="{5BBA31A1-0A3D-44C4-99AE-3BB490D00E84}"/>
              </a:ext>
            </a:extLst>
          </p:cNvPr>
          <p:cNvPicPr>
            <a:picLocks noChangeAspect="1"/>
          </p:cNvPicPr>
          <p:nvPr/>
        </p:nvPicPr>
        <p:blipFill>
          <a:blip r:embed="rId3"/>
          <a:stretch>
            <a:fillRect/>
          </a:stretch>
        </p:blipFill>
        <p:spPr>
          <a:xfrm>
            <a:off x="276810" y="1478097"/>
            <a:ext cx="1200150" cy="1190625"/>
          </a:xfrm>
          <a:prstGeom prst="rect">
            <a:avLst/>
          </a:prstGeom>
        </p:spPr>
      </p:pic>
      <p:sp>
        <p:nvSpPr>
          <p:cNvPr id="5" name="Rectangle 4">
            <a:extLst>
              <a:ext uri="{FF2B5EF4-FFF2-40B4-BE49-F238E27FC236}">
                <a16:creationId xmlns:a16="http://schemas.microsoft.com/office/drawing/2014/main" id="{564C949F-6EE3-44D0-B673-0F6A014B3A5A}"/>
              </a:ext>
            </a:extLst>
          </p:cNvPr>
          <p:cNvSpPr/>
          <p:nvPr/>
        </p:nvSpPr>
        <p:spPr>
          <a:xfrm>
            <a:off x="138452" y="717639"/>
            <a:ext cx="4289462" cy="629221"/>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pitchFamily="34" charset="0"/>
                <a:ea typeface="Cambria" panose="02040503050406030204" pitchFamily="18" charset="0"/>
                <a:cs typeface="Calibri" panose="020F0502020204030204" pitchFamily="34" charset="0"/>
              </a:rPr>
              <a:t>Remain Connected with us!</a:t>
            </a:r>
          </a:p>
        </p:txBody>
      </p:sp>
      <p:sp>
        <p:nvSpPr>
          <p:cNvPr id="7" name="TextBox 6">
            <a:extLst>
              <a:ext uri="{FF2B5EF4-FFF2-40B4-BE49-F238E27FC236}">
                <a16:creationId xmlns:a16="http://schemas.microsoft.com/office/drawing/2014/main" id="{27BEFB03-5730-4EB9-957A-EE9FF8553B55}"/>
              </a:ext>
            </a:extLst>
          </p:cNvPr>
          <p:cNvSpPr txBox="1"/>
          <p:nvPr/>
        </p:nvSpPr>
        <p:spPr>
          <a:xfrm>
            <a:off x="2054873" y="1742666"/>
            <a:ext cx="404112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Calibiri"/>
                <a:ea typeface="+mn-ea"/>
                <a:cs typeface="+mn-cs"/>
              </a:rPr>
              <a:t>Linkedin</a:t>
            </a:r>
            <a:r>
              <a:rPr kumimoji="0" lang="en-US" sz="1400" b="1" i="0" u="none" strike="noStrike" kern="1200" cap="none" spc="0" normalizeH="0" baseline="0" noProof="0" dirty="0">
                <a:ln>
                  <a:noFill/>
                </a:ln>
                <a:solidFill>
                  <a:srgbClr val="000000"/>
                </a:solidFill>
                <a:effectLst/>
                <a:uLnTx/>
                <a:uFillTx/>
                <a:latin typeface="Calibiri"/>
                <a:ea typeface="+mn-ea"/>
                <a:cs typeface="+mn-cs"/>
              </a:rPr>
              <a:t> URL: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59E00"/>
                </a:solidFill>
                <a:effectLst/>
                <a:uLnTx/>
                <a:uFillTx/>
                <a:latin typeface="Calibiri"/>
                <a:ea typeface="+mn-ea"/>
                <a:cs typeface="+mn-cs"/>
              </a:rPr>
              <a:t>https://www.linkedin.com/company/itu-regional-officefor-asia-and-the-pacific/?viewAsMember=true</a:t>
            </a:r>
            <a:endParaRPr kumimoji="0" lang="en-US" sz="1400" b="0" i="0" u="none" strike="noStrike" kern="1200" cap="none" spc="0" normalizeH="0" baseline="0" noProof="0" dirty="0">
              <a:ln>
                <a:noFill/>
              </a:ln>
              <a:solidFill>
                <a:srgbClr val="00B0F0"/>
              </a:solidFill>
              <a:effectLst/>
              <a:uLnTx/>
              <a:uFillTx/>
              <a:latin typeface="Calibiri"/>
              <a:ea typeface="+mn-ea"/>
              <a:cs typeface="+mn-cs"/>
            </a:endParaRPr>
          </a:p>
        </p:txBody>
      </p:sp>
      <p:pic>
        <p:nvPicPr>
          <p:cNvPr id="8" name="Picture 7">
            <a:extLst>
              <a:ext uri="{FF2B5EF4-FFF2-40B4-BE49-F238E27FC236}">
                <a16:creationId xmlns:a16="http://schemas.microsoft.com/office/drawing/2014/main" id="{D956C997-A798-4C18-99EF-89C8AD4E31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67700" y="1888743"/>
            <a:ext cx="369332" cy="369332"/>
          </a:xfrm>
          <a:prstGeom prst="rect">
            <a:avLst/>
          </a:prstGeom>
        </p:spPr>
      </p:pic>
      <p:pic>
        <p:nvPicPr>
          <p:cNvPr id="9" name="Picture 8">
            <a:extLst>
              <a:ext uri="{FF2B5EF4-FFF2-40B4-BE49-F238E27FC236}">
                <a16:creationId xmlns:a16="http://schemas.microsoft.com/office/drawing/2014/main" id="{5A03A1E2-67F9-45C9-A224-85F821068304}"/>
              </a:ext>
            </a:extLst>
          </p:cNvPr>
          <p:cNvPicPr>
            <a:picLocks noChangeAspect="1"/>
          </p:cNvPicPr>
          <p:nvPr/>
        </p:nvPicPr>
        <p:blipFill>
          <a:blip r:embed="rId5"/>
          <a:stretch>
            <a:fillRect/>
          </a:stretch>
        </p:blipFill>
        <p:spPr>
          <a:xfrm>
            <a:off x="325933" y="3521770"/>
            <a:ext cx="1162050" cy="1123950"/>
          </a:xfrm>
          <a:prstGeom prst="rect">
            <a:avLst/>
          </a:prstGeom>
        </p:spPr>
      </p:pic>
      <p:pic>
        <p:nvPicPr>
          <p:cNvPr id="10" name="Picture 9">
            <a:extLst>
              <a:ext uri="{FF2B5EF4-FFF2-40B4-BE49-F238E27FC236}">
                <a16:creationId xmlns:a16="http://schemas.microsoft.com/office/drawing/2014/main" id="{5F3F0738-5BA6-4B5B-9F0A-5A958DA01C9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67700" y="3899079"/>
            <a:ext cx="369332" cy="369332"/>
          </a:xfrm>
          <a:prstGeom prst="rect">
            <a:avLst/>
          </a:prstGeom>
        </p:spPr>
      </p:pic>
      <p:sp>
        <p:nvSpPr>
          <p:cNvPr id="12" name="TextBox 11">
            <a:extLst>
              <a:ext uri="{FF2B5EF4-FFF2-40B4-BE49-F238E27FC236}">
                <a16:creationId xmlns:a16="http://schemas.microsoft.com/office/drawing/2014/main" id="{9CD5CB8D-35EF-4684-A261-C474B2A647CA}"/>
              </a:ext>
            </a:extLst>
          </p:cNvPr>
          <p:cNvSpPr txBox="1"/>
          <p:nvPr/>
        </p:nvSpPr>
        <p:spPr>
          <a:xfrm>
            <a:off x="2054874" y="3920401"/>
            <a:ext cx="61968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iri"/>
                <a:ea typeface="+mn-ea"/>
                <a:cs typeface="+mn-cs"/>
              </a:rPr>
              <a:t>Twitter Handle: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@ITU_ASP   </a:t>
            </a:r>
            <a:r>
              <a:rPr kumimoji="0" lang="en-US" sz="1400" b="0" i="0" u="none" strike="noStrike" kern="1200" cap="none" spc="0" normalizeH="0" baseline="0" noProof="0" dirty="0">
                <a:ln>
                  <a:noFill/>
                </a:ln>
                <a:solidFill>
                  <a:srgbClr val="F59E00"/>
                </a:solidFill>
                <a:effectLst/>
                <a:uLnTx/>
                <a:uFillTx/>
                <a:latin typeface="Calibiri"/>
                <a:ea typeface="+mn-ea"/>
                <a:cs typeface="+mn-cs"/>
              </a:rPr>
              <a:t>(https://twitter.com/ITU_ASP)</a:t>
            </a:r>
          </a:p>
        </p:txBody>
      </p:sp>
      <p:sp>
        <p:nvSpPr>
          <p:cNvPr id="14" name="TextBox 13">
            <a:extLst>
              <a:ext uri="{FF2B5EF4-FFF2-40B4-BE49-F238E27FC236}">
                <a16:creationId xmlns:a16="http://schemas.microsoft.com/office/drawing/2014/main" id="{0B822CB2-2517-46C2-8B49-42C22864BCA9}"/>
              </a:ext>
            </a:extLst>
          </p:cNvPr>
          <p:cNvSpPr txBox="1"/>
          <p:nvPr/>
        </p:nvSpPr>
        <p:spPr>
          <a:xfrm>
            <a:off x="1032017" y="5578091"/>
            <a:ext cx="61968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B0F0"/>
                </a:solidFill>
                <a:effectLst/>
                <a:uLnTx/>
                <a:uFillTx/>
                <a:latin typeface="Calibri" panose="020F0502020204030204" pitchFamily="34" charset="0"/>
                <a:ea typeface="+mn-ea"/>
                <a:cs typeface="+mn-cs"/>
              </a:rPr>
              <a:t>ituasiapacificregion</a:t>
            </a:r>
            <a:r>
              <a:rPr kumimoji="0" lang="en-US" sz="18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[at] itu.int</a:t>
            </a:r>
            <a:endPar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pic>
        <p:nvPicPr>
          <p:cNvPr id="16" name="Picture 15" descr="A close up of a basketball hoop&#10;&#10;Description automatically generated">
            <a:extLst>
              <a:ext uri="{FF2B5EF4-FFF2-40B4-BE49-F238E27FC236}">
                <a16:creationId xmlns:a16="http://schemas.microsoft.com/office/drawing/2014/main" id="{1CB413DE-85B0-4B8F-BF32-A643FFEAD2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6810" y="5385154"/>
            <a:ext cx="755207" cy="755207"/>
          </a:xfrm>
          <a:prstGeom prst="rect">
            <a:avLst/>
          </a:prstGeom>
        </p:spPr>
      </p:pic>
    </p:spTree>
    <p:extLst>
      <p:ext uri="{BB962C8B-B14F-4D97-AF65-F5344CB8AC3E}">
        <p14:creationId xmlns:p14="http://schemas.microsoft.com/office/powerpoint/2010/main" val="379547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BCD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object 3"/>
          <p:cNvGrpSpPr/>
          <p:nvPr/>
        </p:nvGrpSpPr>
        <p:grpSpPr>
          <a:xfrm>
            <a:off x="4734814" y="3002029"/>
            <a:ext cx="2586990" cy="1480185"/>
            <a:chOff x="4734814" y="3002029"/>
            <a:chExt cx="2586990" cy="1480185"/>
          </a:xfrm>
        </p:grpSpPr>
        <p:sp>
          <p:nvSpPr>
            <p:cNvPr id="4" name="object 4"/>
            <p:cNvSpPr/>
            <p:nvPr/>
          </p:nvSpPr>
          <p:spPr>
            <a:xfrm>
              <a:off x="4741162" y="3008375"/>
              <a:ext cx="2574290" cy="1467485"/>
            </a:xfrm>
            <a:custGeom>
              <a:avLst/>
              <a:gdLst/>
              <a:ahLst/>
              <a:cxnLst/>
              <a:rect l="l" t="t" r="r" b="b"/>
              <a:pathLst>
                <a:path w="2574290" h="1467485">
                  <a:moveTo>
                    <a:pt x="2329205" y="0"/>
                  </a:moveTo>
                  <a:lnTo>
                    <a:pt x="244576" y="0"/>
                  </a:lnTo>
                  <a:lnTo>
                    <a:pt x="195275" y="4965"/>
                  </a:lnTo>
                  <a:lnTo>
                    <a:pt x="149364" y="19215"/>
                  </a:lnTo>
                  <a:lnTo>
                    <a:pt x="107810" y="41744"/>
                  </a:lnTo>
                  <a:lnTo>
                    <a:pt x="71615" y="71602"/>
                  </a:lnTo>
                  <a:lnTo>
                    <a:pt x="41757" y="107784"/>
                  </a:lnTo>
                  <a:lnTo>
                    <a:pt x="19215" y="149326"/>
                  </a:lnTo>
                  <a:lnTo>
                    <a:pt x="4965" y="195224"/>
                  </a:lnTo>
                  <a:lnTo>
                    <a:pt x="0" y="244513"/>
                  </a:lnTo>
                  <a:lnTo>
                    <a:pt x="0" y="1222590"/>
                  </a:lnTo>
                  <a:lnTo>
                    <a:pt x="4965" y="1271879"/>
                  </a:lnTo>
                  <a:lnTo>
                    <a:pt x="19215" y="1317777"/>
                  </a:lnTo>
                  <a:lnTo>
                    <a:pt x="41757" y="1359319"/>
                  </a:lnTo>
                  <a:lnTo>
                    <a:pt x="71615" y="1395501"/>
                  </a:lnTo>
                  <a:lnTo>
                    <a:pt x="107810" y="1425359"/>
                  </a:lnTo>
                  <a:lnTo>
                    <a:pt x="149364" y="1447888"/>
                  </a:lnTo>
                  <a:lnTo>
                    <a:pt x="195275" y="1462138"/>
                  </a:lnTo>
                  <a:lnTo>
                    <a:pt x="244576" y="1467104"/>
                  </a:lnTo>
                  <a:lnTo>
                    <a:pt x="2329205" y="1467104"/>
                  </a:lnTo>
                  <a:lnTo>
                    <a:pt x="2378506" y="1462138"/>
                  </a:lnTo>
                  <a:lnTo>
                    <a:pt x="2424417" y="1447888"/>
                  </a:lnTo>
                  <a:lnTo>
                    <a:pt x="2465971" y="1425359"/>
                  </a:lnTo>
                  <a:lnTo>
                    <a:pt x="2502166" y="1395501"/>
                  </a:lnTo>
                  <a:lnTo>
                    <a:pt x="2532024" y="1359319"/>
                  </a:lnTo>
                  <a:lnTo>
                    <a:pt x="2554566" y="1317777"/>
                  </a:lnTo>
                  <a:lnTo>
                    <a:pt x="2568816" y="1271879"/>
                  </a:lnTo>
                  <a:lnTo>
                    <a:pt x="2573782" y="1222590"/>
                  </a:lnTo>
                  <a:lnTo>
                    <a:pt x="2573782" y="244513"/>
                  </a:lnTo>
                  <a:lnTo>
                    <a:pt x="2568816" y="195224"/>
                  </a:lnTo>
                  <a:lnTo>
                    <a:pt x="2554566" y="149326"/>
                  </a:lnTo>
                  <a:lnTo>
                    <a:pt x="2532024" y="107784"/>
                  </a:lnTo>
                  <a:lnTo>
                    <a:pt x="2502166" y="71602"/>
                  </a:lnTo>
                  <a:lnTo>
                    <a:pt x="2465971" y="41744"/>
                  </a:lnTo>
                  <a:lnTo>
                    <a:pt x="2424417" y="19215"/>
                  </a:lnTo>
                  <a:lnTo>
                    <a:pt x="2378506" y="4965"/>
                  </a:lnTo>
                  <a:lnTo>
                    <a:pt x="2329205" y="0"/>
                  </a:lnTo>
                  <a:close/>
                </a:path>
              </a:pathLst>
            </a:custGeom>
            <a:solidFill>
              <a:srgbClr val="006E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4741164" y="3008379"/>
              <a:ext cx="2574290" cy="1467485"/>
            </a:xfrm>
            <a:custGeom>
              <a:avLst/>
              <a:gdLst/>
              <a:ahLst/>
              <a:cxnLst/>
              <a:rect l="l" t="t" r="r" b="b"/>
              <a:pathLst>
                <a:path w="2574290" h="1467485">
                  <a:moveTo>
                    <a:pt x="0" y="244513"/>
                  </a:moveTo>
                  <a:lnTo>
                    <a:pt x="4965" y="195224"/>
                  </a:lnTo>
                  <a:lnTo>
                    <a:pt x="19215" y="149313"/>
                  </a:lnTo>
                  <a:lnTo>
                    <a:pt x="41757" y="107784"/>
                  </a:lnTo>
                  <a:lnTo>
                    <a:pt x="71615" y="71602"/>
                  </a:lnTo>
                  <a:lnTo>
                    <a:pt x="107810" y="41744"/>
                  </a:lnTo>
                  <a:lnTo>
                    <a:pt x="149364" y="19202"/>
                  </a:lnTo>
                  <a:lnTo>
                    <a:pt x="195275" y="4965"/>
                  </a:lnTo>
                  <a:lnTo>
                    <a:pt x="244576" y="0"/>
                  </a:lnTo>
                  <a:lnTo>
                    <a:pt x="2329205" y="0"/>
                  </a:lnTo>
                  <a:lnTo>
                    <a:pt x="2378506" y="4965"/>
                  </a:lnTo>
                  <a:lnTo>
                    <a:pt x="2424417" y="19202"/>
                  </a:lnTo>
                  <a:lnTo>
                    <a:pt x="2465971" y="41744"/>
                  </a:lnTo>
                  <a:lnTo>
                    <a:pt x="2502166" y="71602"/>
                  </a:lnTo>
                  <a:lnTo>
                    <a:pt x="2532024" y="107784"/>
                  </a:lnTo>
                  <a:lnTo>
                    <a:pt x="2554566" y="149313"/>
                  </a:lnTo>
                  <a:lnTo>
                    <a:pt x="2568816" y="195224"/>
                  </a:lnTo>
                  <a:lnTo>
                    <a:pt x="2573782" y="244513"/>
                  </a:lnTo>
                  <a:lnTo>
                    <a:pt x="2573782" y="1222578"/>
                  </a:lnTo>
                  <a:lnTo>
                    <a:pt x="2568816" y="1271866"/>
                  </a:lnTo>
                  <a:lnTo>
                    <a:pt x="2554566" y="1317777"/>
                  </a:lnTo>
                  <a:lnTo>
                    <a:pt x="2532024" y="1359306"/>
                  </a:lnTo>
                  <a:lnTo>
                    <a:pt x="2502154" y="1395501"/>
                  </a:lnTo>
                  <a:lnTo>
                    <a:pt x="2465971" y="1425346"/>
                  </a:lnTo>
                  <a:lnTo>
                    <a:pt x="2424417" y="1447888"/>
                  </a:lnTo>
                  <a:lnTo>
                    <a:pt x="2378506" y="1462138"/>
                  </a:lnTo>
                  <a:lnTo>
                    <a:pt x="2329205" y="1467103"/>
                  </a:lnTo>
                  <a:lnTo>
                    <a:pt x="244576" y="1467103"/>
                  </a:lnTo>
                  <a:lnTo>
                    <a:pt x="195275" y="1462138"/>
                  </a:lnTo>
                  <a:lnTo>
                    <a:pt x="149364" y="1447888"/>
                  </a:lnTo>
                  <a:lnTo>
                    <a:pt x="107810" y="1425346"/>
                  </a:lnTo>
                  <a:lnTo>
                    <a:pt x="71615" y="1395501"/>
                  </a:lnTo>
                  <a:lnTo>
                    <a:pt x="41757" y="1359306"/>
                  </a:lnTo>
                  <a:lnTo>
                    <a:pt x="19215" y="1317777"/>
                  </a:lnTo>
                  <a:lnTo>
                    <a:pt x="4965" y="1271866"/>
                  </a:lnTo>
                  <a:lnTo>
                    <a:pt x="0" y="1222578"/>
                  </a:lnTo>
                  <a:lnTo>
                    <a:pt x="0" y="244513"/>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object 6"/>
          <p:cNvSpPr txBox="1"/>
          <p:nvPr/>
        </p:nvSpPr>
        <p:spPr>
          <a:xfrm>
            <a:off x="4870334" y="3194684"/>
            <a:ext cx="2324735" cy="1023619"/>
          </a:xfrm>
          <a:prstGeom prst="rect">
            <a:avLst/>
          </a:prstGeom>
        </p:spPr>
        <p:txBody>
          <a:bodyPr vert="horz" wrap="square" lIns="0" tIns="45719" rIns="0" bIns="0" rtlCol="0">
            <a:spAutoFit/>
          </a:bodyPr>
          <a:lstStyle/>
          <a:p>
            <a:pPr marL="12700" marR="5080" lvl="0" indent="0" algn="ctr" defTabSz="914400" rtl="0" eaLnBrk="1" fontAlgn="auto" latinLnBrk="0" hangingPunct="1">
              <a:lnSpc>
                <a:spcPct val="88000"/>
              </a:lnSpc>
              <a:spcBef>
                <a:spcPts val="359"/>
              </a:spcBef>
              <a:spcAft>
                <a:spcPts val="0"/>
              </a:spcAft>
              <a:buClrTx/>
              <a:buSzTx/>
              <a:buFontTx/>
              <a:buNone/>
              <a:tabLst/>
              <a:defRPr/>
            </a:pPr>
            <a:r>
              <a:rPr kumimoji="0" sz="1800" b="1" i="0" u="none" strike="noStrike" kern="1200" cap="none" spc="-20" normalizeH="0" baseline="0" noProof="0" dirty="0">
                <a:ln>
                  <a:noFill/>
                </a:ln>
                <a:solidFill>
                  <a:srgbClr val="FFFFFF"/>
                </a:solidFill>
                <a:effectLst/>
                <a:uLnTx/>
                <a:uFillTx/>
                <a:latin typeface="Arial"/>
                <a:ea typeface="+mn-ea"/>
                <a:cs typeface="Arial"/>
              </a:rPr>
              <a:t>World </a:t>
            </a:r>
            <a:r>
              <a:rPr kumimoji="0" sz="1800" b="1" i="0" u="none" strike="noStrike" kern="1200" cap="none" spc="-15" normalizeH="0" baseline="0" noProof="0" dirty="0">
                <a:ln>
                  <a:noFill/>
                </a:ln>
                <a:solidFill>
                  <a:srgbClr val="FFFFFF"/>
                </a:solidFill>
                <a:effectLst/>
                <a:uLnTx/>
                <a:uFillTx/>
                <a:latin typeface="Arial"/>
                <a:ea typeface="+mn-ea"/>
                <a:cs typeface="Arial"/>
              </a:rPr>
              <a:t> </a:t>
            </a:r>
            <a:r>
              <a:rPr kumimoji="0" sz="1800" b="1" i="0" u="none" strike="noStrike" kern="1200" cap="none" spc="-20" normalizeH="0" baseline="0" noProof="0" dirty="0">
                <a:ln>
                  <a:noFill/>
                </a:ln>
                <a:solidFill>
                  <a:srgbClr val="FFFFFF"/>
                </a:solidFill>
                <a:effectLst/>
                <a:uLnTx/>
                <a:uFillTx/>
                <a:latin typeface="Arial"/>
                <a:ea typeface="+mn-ea"/>
                <a:cs typeface="Arial"/>
              </a:rPr>
              <a:t>Ra</a:t>
            </a:r>
            <a:r>
              <a:rPr kumimoji="0" sz="1800" b="1" i="0" u="none" strike="noStrike" kern="1200" cap="none" spc="-10" normalizeH="0" baseline="0" noProof="0" dirty="0">
                <a:ln>
                  <a:noFill/>
                </a:ln>
                <a:solidFill>
                  <a:srgbClr val="FFFFFF"/>
                </a:solidFill>
                <a:effectLst/>
                <a:uLnTx/>
                <a:uFillTx/>
                <a:latin typeface="Arial"/>
                <a:ea typeface="+mn-ea"/>
                <a:cs typeface="Arial"/>
              </a:rPr>
              <a:t>dio</a:t>
            </a:r>
            <a:r>
              <a:rPr kumimoji="0" sz="1800" b="1" i="0" u="none" strike="noStrike" kern="1200" cap="none" spc="-20" normalizeH="0" baseline="0" noProof="0" dirty="0">
                <a:ln>
                  <a:noFill/>
                </a:ln>
                <a:solidFill>
                  <a:srgbClr val="FFFFFF"/>
                </a:solidFill>
                <a:effectLst/>
                <a:uLnTx/>
                <a:uFillTx/>
                <a:latin typeface="Arial"/>
                <a:ea typeface="+mn-ea"/>
                <a:cs typeface="Arial"/>
              </a:rPr>
              <a:t>c</a:t>
            </a:r>
            <a:r>
              <a:rPr kumimoji="0" sz="1800" b="1" i="0" u="none" strike="noStrike" kern="1200" cap="none" spc="-10" normalizeH="0" baseline="0" noProof="0" dirty="0">
                <a:ln>
                  <a:noFill/>
                </a:ln>
                <a:solidFill>
                  <a:srgbClr val="FFFFFF"/>
                </a:solidFill>
                <a:effectLst/>
                <a:uLnTx/>
                <a:uFillTx/>
                <a:latin typeface="Arial"/>
                <a:ea typeface="+mn-ea"/>
                <a:cs typeface="Arial"/>
              </a:rPr>
              <a:t>o</a:t>
            </a:r>
            <a:r>
              <a:rPr kumimoji="0" sz="1800" b="1" i="0" u="none" strike="noStrike" kern="1200" cap="none" spc="-20" normalizeH="0" baseline="0" noProof="0" dirty="0">
                <a:ln>
                  <a:noFill/>
                </a:ln>
                <a:solidFill>
                  <a:srgbClr val="FFFFFF"/>
                </a:solidFill>
                <a:effectLst/>
                <a:uLnTx/>
                <a:uFillTx/>
                <a:latin typeface="Arial"/>
                <a:ea typeface="+mn-ea"/>
                <a:cs typeface="Arial"/>
              </a:rPr>
              <a:t>mm</a:t>
            </a:r>
            <a:r>
              <a:rPr kumimoji="0" sz="1800" b="1" i="0" u="none" strike="noStrike" kern="1200" cap="none" spc="-10" normalizeH="0" baseline="0" noProof="0" dirty="0">
                <a:ln>
                  <a:noFill/>
                </a:ln>
                <a:solidFill>
                  <a:srgbClr val="FFFFFF"/>
                </a:solidFill>
                <a:effectLst/>
                <a:uLnTx/>
                <a:uFillTx/>
                <a:latin typeface="Arial"/>
                <a:ea typeface="+mn-ea"/>
                <a:cs typeface="Arial"/>
              </a:rPr>
              <a:t>uni</a:t>
            </a:r>
            <a:r>
              <a:rPr kumimoji="0" sz="1800" b="1" i="0" u="none" strike="noStrike" kern="1200" cap="none" spc="-20" normalizeH="0" baseline="0" noProof="0" dirty="0">
                <a:ln>
                  <a:noFill/>
                </a:ln>
                <a:solidFill>
                  <a:srgbClr val="FFFFFF"/>
                </a:solidFill>
                <a:effectLst/>
                <a:uLnTx/>
                <a:uFillTx/>
                <a:latin typeface="Arial"/>
                <a:ea typeface="+mn-ea"/>
                <a:cs typeface="Arial"/>
              </a:rPr>
              <a:t>ca</a:t>
            </a:r>
            <a:r>
              <a:rPr kumimoji="0" sz="1800" b="1" i="0" u="none" strike="noStrike" kern="1200" cap="none" spc="-15" normalizeH="0" baseline="0" noProof="0" dirty="0">
                <a:ln>
                  <a:noFill/>
                </a:ln>
                <a:solidFill>
                  <a:srgbClr val="FFFFFF"/>
                </a:solidFill>
                <a:effectLst/>
                <a:uLnTx/>
                <a:uFillTx/>
                <a:latin typeface="Arial"/>
                <a:ea typeface="+mn-ea"/>
                <a:cs typeface="Arial"/>
              </a:rPr>
              <a:t>t</a:t>
            </a:r>
            <a:r>
              <a:rPr kumimoji="0" sz="1800" b="1" i="0" u="none" strike="noStrike" kern="1200" cap="none" spc="-10" normalizeH="0" baseline="0" noProof="0" dirty="0">
                <a:ln>
                  <a:noFill/>
                </a:ln>
                <a:solidFill>
                  <a:srgbClr val="FFFFFF"/>
                </a:solidFill>
                <a:effectLst/>
                <a:uLnTx/>
                <a:uFillTx/>
                <a:latin typeface="Arial"/>
                <a:ea typeface="+mn-ea"/>
                <a:cs typeface="Arial"/>
              </a:rPr>
              <a:t>ion  </a:t>
            </a:r>
            <a:r>
              <a:rPr kumimoji="0" sz="1800" b="1" i="0" u="none" strike="noStrike" kern="1200" cap="none" spc="-20" normalizeH="0" baseline="0" noProof="0" dirty="0">
                <a:ln>
                  <a:noFill/>
                </a:ln>
                <a:solidFill>
                  <a:srgbClr val="FFFFFF"/>
                </a:solidFill>
                <a:effectLst/>
                <a:uLnTx/>
                <a:uFillTx/>
                <a:latin typeface="Arial"/>
                <a:ea typeface="+mn-ea"/>
                <a:cs typeface="Arial"/>
              </a:rPr>
              <a:t>Conference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1895"/>
              </a:lnSpc>
              <a:spcBef>
                <a:spcPts val="0"/>
              </a:spcBef>
              <a:spcAft>
                <a:spcPts val="0"/>
              </a:spcAft>
              <a:buClrTx/>
              <a:buSzTx/>
              <a:buFontTx/>
              <a:buNone/>
              <a:tabLst/>
              <a:defRPr/>
            </a:pPr>
            <a:r>
              <a:rPr kumimoji="0" sz="1800" b="1" i="0" u="none" strike="noStrike" kern="1200" cap="none" spc="-20" normalizeH="0" baseline="0" noProof="0" dirty="0">
                <a:ln>
                  <a:noFill/>
                </a:ln>
                <a:solidFill>
                  <a:srgbClr val="FFFFFF"/>
                </a:solidFill>
                <a:effectLst/>
                <a:uLnTx/>
                <a:uFillTx/>
                <a:latin typeface="Arial"/>
                <a:ea typeface="+mn-ea"/>
                <a:cs typeface="Arial"/>
              </a:rPr>
              <a:t>(WRC)</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grpSp>
        <p:nvGrpSpPr>
          <p:cNvPr id="7" name="object 7"/>
          <p:cNvGrpSpPr/>
          <p:nvPr/>
        </p:nvGrpSpPr>
        <p:grpSpPr>
          <a:xfrm>
            <a:off x="3413505" y="2607564"/>
            <a:ext cx="2588260" cy="1167765"/>
            <a:chOff x="3413505" y="2607564"/>
            <a:chExt cx="2588260" cy="1167765"/>
          </a:xfrm>
        </p:grpSpPr>
        <p:pic>
          <p:nvPicPr>
            <p:cNvPr id="8" name="object 8"/>
            <p:cNvPicPr/>
            <p:nvPr/>
          </p:nvPicPr>
          <p:blipFill>
            <a:blip r:embed="rId2" cstate="print"/>
            <a:stretch>
              <a:fillRect/>
            </a:stretch>
          </p:blipFill>
          <p:spPr>
            <a:xfrm>
              <a:off x="5830823" y="2607564"/>
              <a:ext cx="170687" cy="392680"/>
            </a:xfrm>
            <a:prstGeom prst="rect">
              <a:avLst/>
            </a:prstGeom>
          </p:spPr>
        </p:pic>
        <p:sp>
          <p:nvSpPr>
            <p:cNvPr id="9" name="object 9"/>
            <p:cNvSpPr/>
            <p:nvPr/>
          </p:nvSpPr>
          <p:spPr>
            <a:xfrm>
              <a:off x="3419861" y="2999232"/>
              <a:ext cx="925194" cy="769620"/>
            </a:xfrm>
            <a:custGeom>
              <a:avLst/>
              <a:gdLst/>
              <a:ahLst/>
              <a:cxnLst/>
              <a:rect l="l" t="t" r="r" b="b"/>
              <a:pathLst>
                <a:path w="925195" h="769620">
                  <a:moveTo>
                    <a:pt x="796683" y="0"/>
                  </a:moveTo>
                  <a:lnTo>
                    <a:pt x="128244" y="0"/>
                  </a:lnTo>
                  <a:lnTo>
                    <a:pt x="78320" y="10071"/>
                  </a:lnTo>
                  <a:lnTo>
                    <a:pt x="37553" y="37553"/>
                  </a:lnTo>
                  <a:lnTo>
                    <a:pt x="10071" y="78333"/>
                  </a:lnTo>
                  <a:lnTo>
                    <a:pt x="0" y="128270"/>
                  </a:lnTo>
                  <a:lnTo>
                    <a:pt x="0" y="641350"/>
                  </a:lnTo>
                  <a:lnTo>
                    <a:pt x="10071" y="691286"/>
                  </a:lnTo>
                  <a:lnTo>
                    <a:pt x="37553" y="732053"/>
                  </a:lnTo>
                  <a:lnTo>
                    <a:pt x="78320" y="759548"/>
                  </a:lnTo>
                  <a:lnTo>
                    <a:pt x="128244" y="769620"/>
                  </a:lnTo>
                  <a:lnTo>
                    <a:pt x="796683" y="769620"/>
                  </a:lnTo>
                  <a:lnTo>
                    <a:pt x="846620" y="759548"/>
                  </a:lnTo>
                  <a:lnTo>
                    <a:pt x="887374" y="732053"/>
                  </a:lnTo>
                  <a:lnTo>
                    <a:pt x="914857" y="691286"/>
                  </a:lnTo>
                  <a:lnTo>
                    <a:pt x="924941" y="641350"/>
                  </a:lnTo>
                  <a:lnTo>
                    <a:pt x="924941" y="128270"/>
                  </a:lnTo>
                  <a:lnTo>
                    <a:pt x="914857" y="78333"/>
                  </a:lnTo>
                  <a:lnTo>
                    <a:pt x="887374" y="37553"/>
                  </a:lnTo>
                  <a:lnTo>
                    <a:pt x="846620" y="10071"/>
                  </a:lnTo>
                  <a:lnTo>
                    <a:pt x="796683" y="0"/>
                  </a:lnTo>
                  <a:close/>
                </a:path>
              </a:pathLst>
            </a:custGeom>
            <a:solidFill>
              <a:srgbClr val="009C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3419855" y="2999230"/>
              <a:ext cx="925194" cy="769620"/>
            </a:xfrm>
            <a:custGeom>
              <a:avLst/>
              <a:gdLst/>
              <a:ahLst/>
              <a:cxnLst/>
              <a:rect l="l" t="t" r="r" b="b"/>
              <a:pathLst>
                <a:path w="925195" h="769620">
                  <a:moveTo>
                    <a:pt x="0" y="128270"/>
                  </a:moveTo>
                  <a:lnTo>
                    <a:pt x="10071" y="78333"/>
                  </a:lnTo>
                  <a:lnTo>
                    <a:pt x="37553" y="37566"/>
                  </a:lnTo>
                  <a:lnTo>
                    <a:pt x="78320" y="10071"/>
                  </a:lnTo>
                  <a:lnTo>
                    <a:pt x="128257" y="0"/>
                  </a:lnTo>
                  <a:lnTo>
                    <a:pt x="796683" y="0"/>
                  </a:lnTo>
                  <a:lnTo>
                    <a:pt x="846620" y="10071"/>
                  </a:lnTo>
                  <a:lnTo>
                    <a:pt x="887387" y="37566"/>
                  </a:lnTo>
                  <a:lnTo>
                    <a:pt x="914869" y="78333"/>
                  </a:lnTo>
                  <a:lnTo>
                    <a:pt x="924941" y="128270"/>
                  </a:lnTo>
                  <a:lnTo>
                    <a:pt x="924941" y="641350"/>
                  </a:lnTo>
                  <a:lnTo>
                    <a:pt x="914869" y="691286"/>
                  </a:lnTo>
                  <a:lnTo>
                    <a:pt x="887387" y="732066"/>
                  </a:lnTo>
                  <a:lnTo>
                    <a:pt x="846620" y="759548"/>
                  </a:lnTo>
                  <a:lnTo>
                    <a:pt x="796683" y="769620"/>
                  </a:lnTo>
                  <a:lnTo>
                    <a:pt x="128257" y="769620"/>
                  </a:lnTo>
                  <a:lnTo>
                    <a:pt x="78320" y="759548"/>
                  </a:lnTo>
                  <a:lnTo>
                    <a:pt x="37553" y="732066"/>
                  </a:lnTo>
                  <a:lnTo>
                    <a:pt x="10071" y="691286"/>
                  </a:lnTo>
                  <a:lnTo>
                    <a:pt x="0" y="641350"/>
                  </a:lnTo>
                  <a:lnTo>
                    <a:pt x="0" y="12827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object 11"/>
          <p:cNvSpPr txBox="1"/>
          <p:nvPr/>
        </p:nvSpPr>
        <p:spPr>
          <a:xfrm>
            <a:off x="3601749" y="3138043"/>
            <a:ext cx="552450" cy="442595"/>
          </a:xfrm>
          <a:prstGeom prst="rect">
            <a:avLst/>
          </a:prstGeom>
        </p:spPr>
        <p:txBody>
          <a:bodyPr vert="horz" wrap="square" lIns="0" tIns="13335" rIns="0" bIns="0" rtlCol="0">
            <a:spAutoFit/>
          </a:bodyPr>
          <a:lstStyle/>
          <a:p>
            <a:pPr marL="82550" marR="0" lvl="0" indent="0" algn="l" defTabSz="914400" rtl="0" eaLnBrk="1" fontAlgn="auto" latinLnBrk="0" hangingPunct="1">
              <a:lnSpc>
                <a:spcPts val="1639"/>
              </a:lnSpc>
              <a:spcBef>
                <a:spcPts val="105"/>
              </a:spcBef>
              <a:spcAft>
                <a:spcPts val="0"/>
              </a:spcAft>
              <a:buClrTx/>
              <a:buSzTx/>
              <a:buFontTx/>
              <a:buNone/>
              <a:tabLst/>
              <a:defRPr/>
            </a:pPr>
            <a:r>
              <a:rPr kumimoji="0" sz="1400" b="0" i="0" u="none" strike="noStrike" kern="1200" cap="none" spc="-20" normalizeH="0" baseline="0" noProof="0" dirty="0">
                <a:ln>
                  <a:noFill/>
                </a:ln>
                <a:solidFill>
                  <a:srgbClr val="FFFFFF"/>
                </a:solidFill>
                <a:effectLst/>
                <a:uLnTx/>
                <a:uFillTx/>
                <a:latin typeface="Arial MT"/>
                <a:ea typeface="+mn-ea"/>
                <a:cs typeface="Arial MT"/>
              </a:rPr>
              <a:t>CPM</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12700" marR="0" lvl="0" indent="0" algn="l" defTabSz="914400" rtl="0" eaLnBrk="1" fontAlgn="auto" latinLnBrk="0" hangingPunct="1">
              <a:lnSpc>
                <a:spcPts val="1639"/>
              </a:lnSpc>
              <a:spcBef>
                <a:spcPts val="0"/>
              </a:spcBef>
              <a:spcAft>
                <a:spcPts val="0"/>
              </a:spcAft>
              <a:buClrTx/>
              <a:buSzTx/>
              <a:buFontTx/>
              <a:buNone/>
              <a:tabLst/>
              <a:defRPr/>
            </a:pPr>
            <a:r>
              <a:rPr kumimoji="0" sz="1400" b="0" i="0" u="none" strike="noStrike" kern="1200" cap="none" spc="-20" normalizeH="0" baseline="0" noProof="0" dirty="0">
                <a:ln>
                  <a:noFill/>
                </a:ln>
                <a:solidFill>
                  <a:srgbClr val="FFFFFF"/>
                </a:solidFill>
                <a:effectLst/>
                <a:uLnTx/>
                <a:uFillTx/>
                <a:latin typeface="Arial MT"/>
                <a:ea typeface="+mn-ea"/>
                <a:cs typeface="Arial MT"/>
              </a:rPr>
              <a:t>R</a:t>
            </a:r>
            <a:r>
              <a:rPr kumimoji="0" sz="1400" b="0" i="0" u="none" strike="noStrike" kern="1200" cap="none" spc="-15" normalizeH="0" baseline="0" noProof="0" dirty="0">
                <a:ln>
                  <a:noFill/>
                </a:ln>
                <a:solidFill>
                  <a:srgbClr val="FFFFFF"/>
                </a:solidFill>
                <a:effectLst/>
                <a:uLnTx/>
                <a:uFillTx/>
                <a:latin typeface="Arial MT"/>
                <a:ea typeface="+mn-ea"/>
                <a:cs typeface="Arial MT"/>
              </a:rPr>
              <a:t>epor</a:t>
            </a:r>
            <a:r>
              <a:rPr kumimoji="0" sz="1400" b="0" i="0" u="none" strike="noStrike" kern="1200" cap="none" spc="0" normalizeH="0" baseline="0" noProof="0" dirty="0">
                <a:ln>
                  <a:noFill/>
                </a:ln>
                <a:solidFill>
                  <a:srgbClr val="FFFFFF"/>
                </a:solidFill>
                <a:effectLst/>
                <a:uLnTx/>
                <a:uFillTx/>
                <a:latin typeface="Arial MT"/>
                <a:ea typeface="+mn-ea"/>
                <a:cs typeface="Arial MT"/>
              </a:rPr>
              <a:t>t</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12" name="object 12"/>
          <p:cNvGrpSpPr/>
          <p:nvPr/>
        </p:nvGrpSpPr>
        <p:grpSpPr>
          <a:xfrm>
            <a:off x="909574" y="3032505"/>
            <a:ext cx="1682750" cy="782320"/>
            <a:chOff x="909574" y="3032505"/>
            <a:chExt cx="1682750" cy="782320"/>
          </a:xfrm>
        </p:grpSpPr>
        <p:sp>
          <p:nvSpPr>
            <p:cNvPr id="13" name="object 13"/>
            <p:cNvSpPr/>
            <p:nvPr/>
          </p:nvSpPr>
          <p:spPr>
            <a:xfrm>
              <a:off x="915926" y="3038855"/>
              <a:ext cx="1670050" cy="769620"/>
            </a:xfrm>
            <a:custGeom>
              <a:avLst/>
              <a:gdLst/>
              <a:ahLst/>
              <a:cxnLst/>
              <a:rect l="l" t="t" r="r" b="b"/>
              <a:pathLst>
                <a:path w="1670050" h="769620">
                  <a:moveTo>
                    <a:pt x="1541678" y="0"/>
                  </a:moveTo>
                  <a:lnTo>
                    <a:pt x="128231" y="0"/>
                  </a:lnTo>
                  <a:lnTo>
                    <a:pt x="78320" y="10071"/>
                  </a:lnTo>
                  <a:lnTo>
                    <a:pt x="37553" y="37553"/>
                  </a:lnTo>
                  <a:lnTo>
                    <a:pt x="10071" y="78333"/>
                  </a:lnTo>
                  <a:lnTo>
                    <a:pt x="0" y="128270"/>
                  </a:lnTo>
                  <a:lnTo>
                    <a:pt x="0" y="641350"/>
                  </a:lnTo>
                  <a:lnTo>
                    <a:pt x="10071" y="691286"/>
                  </a:lnTo>
                  <a:lnTo>
                    <a:pt x="37553" y="732053"/>
                  </a:lnTo>
                  <a:lnTo>
                    <a:pt x="78320" y="759548"/>
                  </a:lnTo>
                  <a:lnTo>
                    <a:pt x="128231" y="769620"/>
                  </a:lnTo>
                  <a:lnTo>
                    <a:pt x="1541678" y="769620"/>
                  </a:lnTo>
                  <a:lnTo>
                    <a:pt x="1591602" y="759548"/>
                  </a:lnTo>
                  <a:lnTo>
                    <a:pt x="1632369" y="732053"/>
                  </a:lnTo>
                  <a:lnTo>
                    <a:pt x="1659839" y="691286"/>
                  </a:lnTo>
                  <a:lnTo>
                    <a:pt x="1669923" y="641350"/>
                  </a:lnTo>
                  <a:lnTo>
                    <a:pt x="1669923" y="128270"/>
                  </a:lnTo>
                  <a:lnTo>
                    <a:pt x="1659839" y="78333"/>
                  </a:lnTo>
                  <a:lnTo>
                    <a:pt x="1632369" y="37553"/>
                  </a:lnTo>
                  <a:lnTo>
                    <a:pt x="1591602" y="10071"/>
                  </a:lnTo>
                  <a:lnTo>
                    <a:pt x="1541678" y="0"/>
                  </a:lnTo>
                  <a:close/>
                </a:path>
              </a:pathLst>
            </a:custGeom>
            <a:solidFill>
              <a:srgbClr val="009C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915924" y="3038855"/>
              <a:ext cx="1670050" cy="769620"/>
            </a:xfrm>
            <a:custGeom>
              <a:avLst/>
              <a:gdLst/>
              <a:ahLst/>
              <a:cxnLst/>
              <a:rect l="l" t="t" r="r" b="b"/>
              <a:pathLst>
                <a:path w="1670050" h="769620">
                  <a:moveTo>
                    <a:pt x="0" y="128270"/>
                  </a:moveTo>
                  <a:lnTo>
                    <a:pt x="10083" y="78333"/>
                  </a:lnTo>
                  <a:lnTo>
                    <a:pt x="37566" y="37553"/>
                  </a:lnTo>
                  <a:lnTo>
                    <a:pt x="78320" y="10071"/>
                  </a:lnTo>
                  <a:lnTo>
                    <a:pt x="128244" y="0"/>
                  </a:lnTo>
                  <a:lnTo>
                    <a:pt x="1541678" y="0"/>
                  </a:lnTo>
                  <a:lnTo>
                    <a:pt x="1591614" y="10071"/>
                  </a:lnTo>
                  <a:lnTo>
                    <a:pt x="1632369" y="37553"/>
                  </a:lnTo>
                  <a:lnTo>
                    <a:pt x="1659851" y="78333"/>
                  </a:lnTo>
                  <a:lnTo>
                    <a:pt x="1669923" y="128270"/>
                  </a:lnTo>
                  <a:lnTo>
                    <a:pt x="1669923" y="641350"/>
                  </a:lnTo>
                  <a:lnTo>
                    <a:pt x="1659851" y="691286"/>
                  </a:lnTo>
                  <a:lnTo>
                    <a:pt x="1632369" y="732053"/>
                  </a:lnTo>
                  <a:lnTo>
                    <a:pt x="1591614" y="759548"/>
                  </a:lnTo>
                  <a:lnTo>
                    <a:pt x="1541678" y="769620"/>
                  </a:lnTo>
                  <a:lnTo>
                    <a:pt x="128244" y="769620"/>
                  </a:lnTo>
                  <a:lnTo>
                    <a:pt x="78320" y="759548"/>
                  </a:lnTo>
                  <a:lnTo>
                    <a:pt x="37566" y="732053"/>
                  </a:lnTo>
                  <a:lnTo>
                    <a:pt x="10083" y="691286"/>
                  </a:lnTo>
                  <a:lnTo>
                    <a:pt x="0" y="641350"/>
                  </a:lnTo>
                  <a:lnTo>
                    <a:pt x="0" y="12827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object 15"/>
          <p:cNvSpPr txBox="1"/>
          <p:nvPr/>
        </p:nvSpPr>
        <p:spPr>
          <a:xfrm>
            <a:off x="1050375" y="2964047"/>
            <a:ext cx="1400175" cy="819785"/>
          </a:xfrm>
          <a:prstGeom prst="rect">
            <a:avLst/>
          </a:prstGeom>
        </p:spPr>
        <p:txBody>
          <a:bodyPr vert="horz" wrap="square" lIns="0" tIns="12065" rIns="0" bIns="0" rtlCol="0">
            <a:spAutoFit/>
          </a:bodyPr>
          <a:lstStyle/>
          <a:p>
            <a:pPr marL="469265" marR="453390" lvl="0" indent="-6350" algn="ctr" defTabSz="914400" rtl="0" eaLnBrk="1" fontAlgn="auto" latinLnBrk="0" hangingPunct="1">
              <a:lnSpc>
                <a:spcPct val="124300"/>
              </a:lnSpc>
              <a:spcBef>
                <a:spcPts val="95"/>
              </a:spcBef>
              <a:spcAft>
                <a:spcPts val="0"/>
              </a:spcAft>
              <a:buClrTx/>
              <a:buSzTx/>
              <a:buFontTx/>
              <a:buNone/>
              <a:tabLst/>
              <a:defRPr/>
            </a:pPr>
            <a:r>
              <a:rPr kumimoji="0" sz="1400" b="0" i="0" u="none" strike="noStrike" kern="1200" cap="none" spc="-20" normalizeH="0" baseline="0" noProof="0" dirty="0">
                <a:ln>
                  <a:noFill/>
                </a:ln>
                <a:solidFill>
                  <a:srgbClr val="FFFFFF"/>
                </a:solidFill>
                <a:effectLst/>
                <a:uLnTx/>
                <a:uFillTx/>
                <a:latin typeface="Arial MT"/>
                <a:ea typeface="+mn-ea"/>
                <a:cs typeface="Arial MT"/>
              </a:rPr>
              <a:t>Rec </a:t>
            </a:r>
            <a:r>
              <a:rPr kumimoji="0" sz="1400" b="0" i="0" u="none" strike="noStrike" kern="1200" cap="none" spc="-15" normalizeH="0" baseline="0" noProof="0" dirty="0">
                <a:ln>
                  <a:noFill/>
                </a:ln>
                <a:solidFill>
                  <a:srgbClr val="FFFFFF"/>
                </a:solidFill>
                <a:effectLst/>
                <a:uLnTx/>
                <a:uFillTx/>
                <a:latin typeface="Arial MT"/>
                <a:ea typeface="+mn-ea"/>
                <a:cs typeface="Arial MT"/>
              </a:rPr>
              <a:t> </a:t>
            </a:r>
            <a:r>
              <a:rPr kumimoji="0" sz="1400" b="0" i="0" u="none" strike="noStrike" kern="1200" cap="none" spc="-10" normalizeH="0" baseline="0" noProof="0" dirty="0">
                <a:ln>
                  <a:noFill/>
                </a:ln>
                <a:solidFill>
                  <a:srgbClr val="FFFFFF"/>
                </a:solidFill>
                <a:effectLst/>
                <a:uLnTx/>
                <a:uFillTx/>
                <a:latin typeface="Arial MT"/>
                <a:ea typeface="+mn-ea"/>
                <a:cs typeface="Arial MT"/>
              </a:rPr>
              <a:t>I</a:t>
            </a:r>
            <a:r>
              <a:rPr kumimoji="0" sz="1400" b="0" i="0" u="none" strike="noStrike" kern="1200" cap="none" spc="-20" normalizeH="0" baseline="0" noProof="0" dirty="0">
                <a:ln>
                  <a:noFill/>
                </a:ln>
                <a:solidFill>
                  <a:srgbClr val="FFFFFF"/>
                </a:solidFill>
                <a:effectLst/>
                <a:uLnTx/>
                <a:uFillTx/>
                <a:latin typeface="Arial MT"/>
                <a:ea typeface="+mn-ea"/>
                <a:cs typeface="Arial MT"/>
              </a:rPr>
              <a:t>TU</a:t>
            </a:r>
            <a:r>
              <a:rPr kumimoji="0" sz="1400" b="0" i="0" u="none" strike="noStrike" kern="1200" cap="none" spc="-15" normalizeH="0" baseline="0" noProof="0" dirty="0">
                <a:ln>
                  <a:noFill/>
                </a:ln>
                <a:solidFill>
                  <a:srgbClr val="FFFFFF"/>
                </a:solidFill>
                <a:effectLst/>
                <a:uLnTx/>
                <a:uFillTx/>
                <a:latin typeface="Arial MT"/>
                <a:ea typeface="+mn-ea"/>
                <a:cs typeface="Arial MT"/>
              </a:rPr>
              <a:t>-</a:t>
            </a:r>
            <a:r>
              <a:rPr kumimoji="0" sz="1400" b="0" i="0" u="none" strike="noStrike" kern="1200" cap="none" spc="0" normalizeH="0" baseline="0" noProof="0" dirty="0">
                <a:ln>
                  <a:noFill/>
                </a:ln>
                <a:solidFill>
                  <a:srgbClr val="FFFFFF"/>
                </a:solidFill>
                <a:effectLst/>
                <a:uLnTx/>
                <a:uFillTx/>
                <a:latin typeface="Arial MT"/>
                <a:ea typeface="+mn-ea"/>
                <a:cs typeface="Arial MT"/>
              </a:rPr>
              <a:t>R</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0" marR="0" lvl="0" indent="0" algn="ctr" defTabSz="914400" rtl="0" eaLnBrk="1" fontAlgn="auto" latinLnBrk="0" hangingPunct="1">
              <a:lnSpc>
                <a:spcPct val="100000"/>
              </a:lnSpc>
              <a:spcBef>
                <a:spcPts val="400"/>
              </a:spcBef>
              <a:spcAft>
                <a:spcPts val="0"/>
              </a:spcAft>
              <a:buClrTx/>
              <a:buSzTx/>
              <a:buFontTx/>
              <a:buNone/>
              <a:tabLst/>
              <a:defRPr/>
            </a:pPr>
            <a:r>
              <a:rPr kumimoji="0" sz="1400" b="0" i="0" u="none" strike="noStrike" kern="1200" cap="none" spc="-15" normalizeH="0" baseline="0" noProof="0" dirty="0">
                <a:ln>
                  <a:noFill/>
                </a:ln>
                <a:solidFill>
                  <a:srgbClr val="FFFFFF"/>
                </a:solidFill>
                <a:effectLst/>
                <a:uLnTx/>
                <a:uFillTx/>
                <a:latin typeface="Arial MT"/>
                <a:ea typeface="+mn-ea"/>
                <a:cs typeface="Arial MT"/>
              </a:rPr>
              <a:t>Recommendation</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16" name="object 16"/>
          <p:cNvGrpSpPr/>
          <p:nvPr/>
        </p:nvGrpSpPr>
        <p:grpSpPr>
          <a:xfrm>
            <a:off x="434086" y="1891029"/>
            <a:ext cx="2158365" cy="782320"/>
            <a:chOff x="434086" y="1891029"/>
            <a:chExt cx="2158365" cy="782320"/>
          </a:xfrm>
        </p:grpSpPr>
        <p:sp>
          <p:nvSpPr>
            <p:cNvPr id="17" name="object 17"/>
            <p:cNvSpPr/>
            <p:nvPr/>
          </p:nvSpPr>
          <p:spPr>
            <a:xfrm>
              <a:off x="440439" y="1897379"/>
              <a:ext cx="2145665" cy="769620"/>
            </a:xfrm>
            <a:custGeom>
              <a:avLst/>
              <a:gdLst/>
              <a:ahLst/>
              <a:cxnLst/>
              <a:rect l="l" t="t" r="r" b="b"/>
              <a:pathLst>
                <a:path w="2145665" h="769619">
                  <a:moveTo>
                    <a:pt x="2017039" y="0"/>
                  </a:moveTo>
                  <a:lnTo>
                    <a:pt x="128231" y="0"/>
                  </a:lnTo>
                  <a:lnTo>
                    <a:pt x="78320" y="10071"/>
                  </a:lnTo>
                  <a:lnTo>
                    <a:pt x="37553" y="37553"/>
                  </a:lnTo>
                  <a:lnTo>
                    <a:pt x="10071" y="78333"/>
                  </a:lnTo>
                  <a:lnTo>
                    <a:pt x="0" y="128270"/>
                  </a:lnTo>
                  <a:lnTo>
                    <a:pt x="0" y="641350"/>
                  </a:lnTo>
                  <a:lnTo>
                    <a:pt x="10071" y="691286"/>
                  </a:lnTo>
                  <a:lnTo>
                    <a:pt x="37553" y="732066"/>
                  </a:lnTo>
                  <a:lnTo>
                    <a:pt x="78320" y="759548"/>
                  </a:lnTo>
                  <a:lnTo>
                    <a:pt x="128231" y="769620"/>
                  </a:lnTo>
                  <a:lnTo>
                    <a:pt x="2017039" y="769620"/>
                  </a:lnTo>
                  <a:lnTo>
                    <a:pt x="2066963" y="759548"/>
                  </a:lnTo>
                  <a:lnTo>
                    <a:pt x="2107730" y="732066"/>
                  </a:lnTo>
                  <a:lnTo>
                    <a:pt x="2135200" y="691286"/>
                  </a:lnTo>
                  <a:lnTo>
                    <a:pt x="2145284" y="641350"/>
                  </a:lnTo>
                  <a:lnTo>
                    <a:pt x="2145284" y="128270"/>
                  </a:lnTo>
                  <a:lnTo>
                    <a:pt x="2135200" y="78333"/>
                  </a:lnTo>
                  <a:lnTo>
                    <a:pt x="2107730" y="37553"/>
                  </a:lnTo>
                  <a:lnTo>
                    <a:pt x="2066963" y="10071"/>
                  </a:lnTo>
                  <a:lnTo>
                    <a:pt x="2017039" y="0"/>
                  </a:lnTo>
                  <a:close/>
                </a:path>
              </a:pathLst>
            </a:custGeom>
            <a:solidFill>
              <a:srgbClr val="006E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440436" y="1897379"/>
              <a:ext cx="2145665" cy="769620"/>
            </a:xfrm>
            <a:custGeom>
              <a:avLst/>
              <a:gdLst/>
              <a:ahLst/>
              <a:cxnLst/>
              <a:rect l="l" t="t" r="r" b="b"/>
              <a:pathLst>
                <a:path w="2145665" h="769619">
                  <a:moveTo>
                    <a:pt x="0" y="128270"/>
                  </a:moveTo>
                  <a:lnTo>
                    <a:pt x="10083" y="78333"/>
                  </a:lnTo>
                  <a:lnTo>
                    <a:pt x="37553" y="37553"/>
                  </a:lnTo>
                  <a:lnTo>
                    <a:pt x="78320" y="10071"/>
                  </a:lnTo>
                  <a:lnTo>
                    <a:pt x="128244" y="0"/>
                  </a:lnTo>
                  <a:lnTo>
                    <a:pt x="2017039" y="0"/>
                  </a:lnTo>
                  <a:lnTo>
                    <a:pt x="2066975" y="10071"/>
                  </a:lnTo>
                  <a:lnTo>
                    <a:pt x="2107730" y="37553"/>
                  </a:lnTo>
                  <a:lnTo>
                    <a:pt x="2135212" y="78333"/>
                  </a:lnTo>
                  <a:lnTo>
                    <a:pt x="2145284" y="128270"/>
                  </a:lnTo>
                  <a:lnTo>
                    <a:pt x="2145284" y="641350"/>
                  </a:lnTo>
                  <a:lnTo>
                    <a:pt x="2135212" y="691286"/>
                  </a:lnTo>
                  <a:lnTo>
                    <a:pt x="2107730" y="732066"/>
                  </a:lnTo>
                  <a:lnTo>
                    <a:pt x="2066975" y="759548"/>
                  </a:lnTo>
                  <a:lnTo>
                    <a:pt x="2017039" y="769620"/>
                  </a:lnTo>
                  <a:lnTo>
                    <a:pt x="128244" y="769620"/>
                  </a:lnTo>
                  <a:lnTo>
                    <a:pt x="78320" y="759548"/>
                  </a:lnTo>
                  <a:lnTo>
                    <a:pt x="37553" y="732066"/>
                  </a:lnTo>
                  <a:lnTo>
                    <a:pt x="10083" y="691286"/>
                  </a:lnTo>
                  <a:lnTo>
                    <a:pt x="0" y="641350"/>
                  </a:lnTo>
                  <a:lnTo>
                    <a:pt x="0" y="12827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object 19"/>
          <p:cNvSpPr txBox="1"/>
          <p:nvPr/>
        </p:nvSpPr>
        <p:spPr>
          <a:xfrm>
            <a:off x="682419" y="1871369"/>
            <a:ext cx="1662430" cy="737235"/>
          </a:xfrm>
          <a:prstGeom prst="rect">
            <a:avLst/>
          </a:prstGeom>
        </p:spPr>
        <p:txBody>
          <a:bodyPr vert="horz" wrap="square" lIns="0" tIns="53340" rIns="0" bIns="0" rtlCol="0">
            <a:spAutoFit/>
          </a:bodyPr>
          <a:lstStyle/>
          <a:p>
            <a:pPr marL="0" marR="0" lvl="0" indent="0" algn="ctr" defTabSz="914400" rtl="0" eaLnBrk="1" fontAlgn="auto" latinLnBrk="0" hangingPunct="1">
              <a:lnSpc>
                <a:spcPct val="100000"/>
              </a:lnSpc>
              <a:spcBef>
                <a:spcPts val="420"/>
              </a:spcBef>
              <a:spcAft>
                <a:spcPts val="0"/>
              </a:spcAft>
              <a:buClrTx/>
              <a:buSzTx/>
              <a:buFontTx/>
              <a:buNone/>
              <a:tabLst/>
              <a:defRPr/>
            </a:pPr>
            <a:r>
              <a:rPr kumimoji="0" sz="1400" b="0" i="0" u="none" strike="noStrike" kern="1200" cap="none" spc="-30" normalizeH="0" baseline="0" noProof="0" dirty="0">
                <a:ln>
                  <a:noFill/>
                </a:ln>
                <a:solidFill>
                  <a:srgbClr val="FFFFFF"/>
                </a:solidFill>
                <a:effectLst/>
                <a:uLnTx/>
                <a:uFillTx/>
                <a:latin typeface="Arial MT"/>
                <a:ea typeface="+mn-ea"/>
                <a:cs typeface="Arial MT"/>
              </a:rPr>
              <a:t>RA</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12700" marR="5080" lvl="0" indent="0" algn="ctr" defTabSz="914400" rtl="0" eaLnBrk="1" fontAlgn="auto" latinLnBrk="0" hangingPunct="1">
              <a:lnSpc>
                <a:spcPts val="1600"/>
              </a:lnSpc>
              <a:spcBef>
                <a:spcPts val="445"/>
              </a:spcBef>
              <a:spcAft>
                <a:spcPts val="0"/>
              </a:spcAft>
              <a:buClrTx/>
              <a:buSzTx/>
              <a:buFontTx/>
              <a:buNone/>
              <a:tabLst/>
              <a:defRPr/>
            </a:pPr>
            <a:r>
              <a:rPr kumimoji="0" sz="1400" b="0" i="0" u="none" strike="noStrike" kern="1200" cap="none" spc="-20" normalizeH="0" baseline="0" noProof="0" dirty="0">
                <a:ln>
                  <a:noFill/>
                </a:ln>
                <a:solidFill>
                  <a:srgbClr val="FFFFFF"/>
                </a:solidFill>
                <a:effectLst/>
                <a:uLnTx/>
                <a:uFillTx/>
                <a:latin typeface="Arial MT"/>
                <a:ea typeface="+mn-ea"/>
                <a:cs typeface="Arial MT"/>
              </a:rPr>
              <a:t>R</a:t>
            </a:r>
            <a:r>
              <a:rPr kumimoji="0" sz="1400" b="0" i="0" u="none" strike="noStrike" kern="1200" cap="none" spc="-15" normalizeH="0" baseline="0" noProof="0" dirty="0">
                <a:ln>
                  <a:noFill/>
                </a:ln>
                <a:solidFill>
                  <a:srgbClr val="FFFFFF"/>
                </a:solidFill>
                <a:effectLst/>
                <a:uLnTx/>
                <a:uFillTx/>
                <a:latin typeface="Arial MT"/>
                <a:ea typeface="+mn-ea"/>
                <a:cs typeface="Arial MT"/>
              </a:rPr>
              <a:t>adio</a:t>
            </a:r>
            <a:r>
              <a:rPr kumimoji="0" sz="1400" b="0" i="0" u="none" strike="noStrike" kern="1200" cap="none" spc="-10" normalizeH="0" baseline="0" noProof="0" dirty="0">
                <a:ln>
                  <a:noFill/>
                </a:ln>
                <a:solidFill>
                  <a:srgbClr val="FFFFFF"/>
                </a:solidFill>
                <a:effectLst/>
                <a:uLnTx/>
                <a:uFillTx/>
                <a:latin typeface="Arial MT"/>
                <a:ea typeface="+mn-ea"/>
                <a:cs typeface="Arial MT"/>
              </a:rPr>
              <a:t>c</a:t>
            </a:r>
            <a:r>
              <a:rPr kumimoji="0" sz="1400" b="0" i="0" u="none" strike="noStrike" kern="1200" cap="none" spc="-15" normalizeH="0" baseline="0" noProof="0" dirty="0">
                <a:ln>
                  <a:noFill/>
                </a:ln>
                <a:solidFill>
                  <a:srgbClr val="FFFFFF"/>
                </a:solidFill>
                <a:effectLst/>
                <a:uLnTx/>
                <a:uFillTx/>
                <a:latin typeface="Arial MT"/>
                <a:ea typeface="+mn-ea"/>
                <a:cs typeface="Arial MT"/>
              </a:rPr>
              <a:t>o</a:t>
            </a:r>
            <a:r>
              <a:rPr kumimoji="0" sz="1400" b="0" i="0" u="none" strike="noStrike" kern="1200" cap="none" spc="-20" normalizeH="0" baseline="0" noProof="0" dirty="0">
                <a:ln>
                  <a:noFill/>
                </a:ln>
                <a:solidFill>
                  <a:srgbClr val="FFFFFF"/>
                </a:solidFill>
                <a:effectLst/>
                <a:uLnTx/>
                <a:uFillTx/>
                <a:latin typeface="Arial MT"/>
                <a:ea typeface="+mn-ea"/>
                <a:cs typeface="Arial MT"/>
              </a:rPr>
              <a:t>mm</a:t>
            </a:r>
            <a:r>
              <a:rPr kumimoji="0" sz="1400" b="0" i="0" u="none" strike="noStrike" kern="1200" cap="none" spc="-15" normalizeH="0" baseline="0" noProof="0" dirty="0">
                <a:ln>
                  <a:noFill/>
                </a:ln>
                <a:solidFill>
                  <a:srgbClr val="FFFFFF"/>
                </a:solidFill>
                <a:effectLst/>
                <a:uLnTx/>
                <a:uFillTx/>
                <a:latin typeface="Arial MT"/>
                <a:ea typeface="+mn-ea"/>
                <a:cs typeface="Arial MT"/>
              </a:rPr>
              <a:t>uni</a:t>
            </a:r>
            <a:r>
              <a:rPr kumimoji="0" sz="1400" b="0" i="0" u="none" strike="noStrike" kern="1200" cap="none" spc="-10" normalizeH="0" baseline="0" noProof="0" dirty="0">
                <a:ln>
                  <a:noFill/>
                </a:ln>
                <a:solidFill>
                  <a:srgbClr val="FFFFFF"/>
                </a:solidFill>
                <a:effectLst/>
                <a:uLnTx/>
                <a:uFillTx/>
                <a:latin typeface="Arial MT"/>
                <a:ea typeface="+mn-ea"/>
                <a:cs typeface="Arial MT"/>
              </a:rPr>
              <a:t>c</a:t>
            </a:r>
            <a:r>
              <a:rPr kumimoji="0" sz="1400" b="0" i="0" u="none" strike="noStrike" kern="1200" cap="none" spc="-15" normalizeH="0" baseline="0" noProof="0" dirty="0">
                <a:ln>
                  <a:noFill/>
                </a:ln>
                <a:solidFill>
                  <a:srgbClr val="FFFFFF"/>
                </a:solidFill>
                <a:effectLst/>
                <a:uLnTx/>
                <a:uFillTx/>
                <a:latin typeface="Arial MT"/>
                <a:ea typeface="+mn-ea"/>
                <a:cs typeface="Arial MT"/>
              </a:rPr>
              <a:t>a</a:t>
            </a:r>
            <a:r>
              <a:rPr kumimoji="0" sz="1400" b="0" i="0" u="none" strike="noStrike" kern="1200" cap="none" spc="-10" normalizeH="0" baseline="0" noProof="0" dirty="0">
                <a:ln>
                  <a:noFill/>
                </a:ln>
                <a:solidFill>
                  <a:srgbClr val="FFFFFF"/>
                </a:solidFill>
                <a:effectLst/>
                <a:uLnTx/>
                <a:uFillTx/>
                <a:latin typeface="Arial MT"/>
                <a:ea typeface="+mn-ea"/>
                <a:cs typeface="Arial MT"/>
              </a:rPr>
              <a:t>t</a:t>
            </a:r>
            <a:r>
              <a:rPr kumimoji="0" sz="1400" b="0" i="0" u="none" strike="noStrike" kern="1200" cap="none" spc="-15" normalizeH="0" baseline="0" noProof="0" dirty="0">
                <a:ln>
                  <a:noFill/>
                </a:ln>
                <a:solidFill>
                  <a:srgbClr val="FFFFFF"/>
                </a:solidFill>
                <a:effectLst/>
                <a:uLnTx/>
                <a:uFillTx/>
                <a:latin typeface="Arial MT"/>
                <a:ea typeface="+mn-ea"/>
                <a:cs typeface="Arial MT"/>
              </a:rPr>
              <a:t>ion  Assembly</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20" name="object 20"/>
          <p:cNvGrpSpPr/>
          <p:nvPr/>
        </p:nvGrpSpPr>
        <p:grpSpPr>
          <a:xfrm>
            <a:off x="1343913" y="4280656"/>
            <a:ext cx="2089785" cy="781050"/>
            <a:chOff x="1343913" y="4280656"/>
            <a:chExt cx="2089785" cy="781050"/>
          </a:xfrm>
        </p:grpSpPr>
        <p:sp>
          <p:nvSpPr>
            <p:cNvPr id="21" name="object 21"/>
            <p:cNvSpPr/>
            <p:nvPr/>
          </p:nvSpPr>
          <p:spPr>
            <a:xfrm>
              <a:off x="1350270" y="4287012"/>
              <a:ext cx="2077085" cy="768350"/>
            </a:xfrm>
            <a:custGeom>
              <a:avLst/>
              <a:gdLst/>
              <a:ahLst/>
              <a:cxnLst/>
              <a:rect l="l" t="t" r="r" b="b"/>
              <a:pathLst>
                <a:path w="2077085" h="768350">
                  <a:moveTo>
                    <a:pt x="1948713" y="0"/>
                  </a:moveTo>
                  <a:lnTo>
                    <a:pt x="127977" y="0"/>
                  </a:lnTo>
                  <a:lnTo>
                    <a:pt x="78143" y="10045"/>
                  </a:lnTo>
                  <a:lnTo>
                    <a:pt x="37465" y="37465"/>
                  </a:lnTo>
                  <a:lnTo>
                    <a:pt x="10045" y="78143"/>
                  </a:lnTo>
                  <a:lnTo>
                    <a:pt x="0" y="127977"/>
                  </a:lnTo>
                  <a:lnTo>
                    <a:pt x="0" y="639864"/>
                  </a:lnTo>
                  <a:lnTo>
                    <a:pt x="10045" y="689698"/>
                  </a:lnTo>
                  <a:lnTo>
                    <a:pt x="37465" y="730377"/>
                  </a:lnTo>
                  <a:lnTo>
                    <a:pt x="78143" y="757796"/>
                  </a:lnTo>
                  <a:lnTo>
                    <a:pt x="127977" y="767842"/>
                  </a:lnTo>
                  <a:lnTo>
                    <a:pt x="1948713" y="767842"/>
                  </a:lnTo>
                  <a:lnTo>
                    <a:pt x="1998548" y="757796"/>
                  </a:lnTo>
                  <a:lnTo>
                    <a:pt x="2039226" y="730377"/>
                  </a:lnTo>
                  <a:lnTo>
                    <a:pt x="2066645" y="689698"/>
                  </a:lnTo>
                  <a:lnTo>
                    <a:pt x="2076704" y="639864"/>
                  </a:lnTo>
                  <a:lnTo>
                    <a:pt x="2076704" y="127977"/>
                  </a:lnTo>
                  <a:lnTo>
                    <a:pt x="2066645" y="78143"/>
                  </a:lnTo>
                  <a:lnTo>
                    <a:pt x="2039226" y="37465"/>
                  </a:lnTo>
                  <a:lnTo>
                    <a:pt x="1998548" y="10045"/>
                  </a:lnTo>
                  <a:lnTo>
                    <a:pt x="1948713" y="0"/>
                  </a:lnTo>
                  <a:close/>
                </a:path>
              </a:pathLst>
            </a:custGeom>
            <a:solidFill>
              <a:srgbClr val="006E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p:nvPr/>
          </p:nvSpPr>
          <p:spPr>
            <a:xfrm>
              <a:off x="1350263" y="4287006"/>
              <a:ext cx="2077085" cy="768350"/>
            </a:xfrm>
            <a:custGeom>
              <a:avLst/>
              <a:gdLst/>
              <a:ahLst/>
              <a:cxnLst/>
              <a:rect l="l" t="t" r="r" b="b"/>
              <a:pathLst>
                <a:path w="2077085" h="768350">
                  <a:moveTo>
                    <a:pt x="0" y="127977"/>
                  </a:moveTo>
                  <a:lnTo>
                    <a:pt x="10045" y="78143"/>
                  </a:lnTo>
                  <a:lnTo>
                    <a:pt x="37465" y="37477"/>
                  </a:lnTo>
                  <a:lnTo>
                    <a:pt x="78155" y="10058"/>
                  </a:lnTo>
                  <a:lnTo>
                    <a:pt x="127990" y="0"/>
                  </a:lnTo>
                  <a:lnTo>
                    <a:pt x="1948713" y="0"/>
                  </a:lnTo>
                  <a:lnTo>
                    <a:pt x="1998548" y="10058"/>
                  </a:lnTo>
                  <a:lnTo>
                    <a:pt x="2039226" y="37477"/>
                  </a:lnTo>
                  <a:lnTo>
                    <a:pt x="2066645" y="78143"/>
                  </a:lnTo>
                  <a:lnTo>
                    <a:pt x="2076704" y="127977"/>
                  </a:lnTo>
                  <a:lnTo>
                    <a:pt x="2076704" y="639876"/>
                  </a:lnTo>
                  <a:lnTo>
                    <a:pt x="2066645" y="689698"/>
                  </a:lnTo>
                  <a:lnTo>
                    <a:pt x="2039226" y="730377"/>
                  </a:lnTo>
                  <a:lnTo>
                    <a:pt x="1998548" y="757796"/>
                  </a:lnTo>
                  <a:lnTo>
                    <a:pt x="1948713" y="767842"/>
                  </a:lnTo>
                  <a:lnTo>
                    <a:pt x="127990" y="767842"/>
                  </a:lnTo>
                  <a:lnTo>
                    <a:pt x="78155" y="757796"/>
                  </a:lnTo>
                  <a:lnTo>
                    <a:pt x="37465" y="730377"/>
                  </a:lnTo>
                  <a:lnTo>
                    <a:pt x="10045" y="689698"/>
                  </a:lnTo>
                  <a:lnTo>
                    <a:pt x="0" y="639876"/>
                  </a:lnTo>
                  <a:lnTo>
                    <a:pt x="0" y="127977"/>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object 23"/>
          <p:cNvSpPr txBox="1"/>
          <p:nvPr/>
        </p:nvSpPr>
        <p:spPr>
          <a:xfrm>
            <a:off x="1445501" y="4248303"/>
            <a:ext cx="1899285" cy="749935"/>
          </a:xfrm>
          <a:prstGeom prst="rect">
            <a:avLst/>
          </a:prstGeom>
        </p:spPr>
        <p:txBody>
          <a:bodyPr vert="horz" wrap="square" lIns="0" tIns="66040" rIns="0" bIns="0" rtlCol="0">
            <a:spAutoFit/>
          </a:bodyPr>
          <a:lstStyle/>
          <a:p>
            <a:pPr marL="0" marR="1270" lvl="0" indent="0" algn="ctr" defTabSz="914400" rtl="0" eaLnBrk="1" fontAlgn="auto" latinLnBrk="0" hangingPunct="1">
              <a:lnSpc>
                <a:spcPct val="100000"/>
              </a:lnSpc>
              <a:spcBef>
                <a:spcPts val="520"/>
              </a:spcBef>
              <a:spcAft>
                <a:spcPts val="0"/>
              </a:spcAft>
              <a:buClrTx/>
              <a:buSzTx/>
              <a:buFontTx/>
              <a:buNone/>
              <a:tabLst/>
              <a:defRPr/>
            </a:pPr>
            <a:r>
              <a:rPr kumimoji="0" sz="1400" b="0" i="0" u="none" strike="noStrike" kern="1200" cap="none" spc="-20" normalizeH="0" baseline="0" noProof="0" dirty="0">
                <a:ln>
                  <a:noFill/>
                </a:ln>
                <a:solidFill>
                  <a:srgbClr val="FFFFFF"/>
                </a:solidFill>
                <a:effectLst/>
                <a:uLnTx/>
                <a:uFillTx/>
                <a:latin typeface="Arial MT"/>
                <a:ea typeface="+mn-ea"/>
                <a:cs typeface="Arial MT"/>
              </a:rPr>
              <a:t>CPM</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12065" marR="5080" lvl="0" indent="0" algn="ctr" defTabSz="914400" rtl="0" eaLnBrk="1" fontAlgn="auto" latinLnBrk="0" hangingPunct="1">
              <a:lnSpc>
                <a:spcPts val="1500"/>
              </a:lnSpc>
              <a:spcBef>
                <a:spcPts val="620"/>
              </a:spcBef>
              <a:spcAft>
                <a:spcPts val="0"/>
              </a:spcAft>
              <a:buClrTx/>
              <a:buSzTx/>
              <a:buFontTx/>
              <a:buNone/>
              <a:tabLst/>
              <a:defRPr/>
            </a:pPr>
            <a:r>
              <a:rPr kumimoji="0" sz="1400" b="0" i="0" u="none" strike="noStrike" kern="1200" cap="none" spc="-10" normalizeH="0" baseline="0" noProof="0" dirty="0">
                <a:ln>
                  <a:noFill/>
                </a:ln>
                <a:solidFill>
                  <a:srgbClr val="FFFFFF"/>
                </a:solidFill>
                <a:effectLst/>
                <a:uLnTx/>
                <a:uFillTx/>
                <a:latin typeface="Arial MT"/>
                <a:ea typeface="+mn-ea"/>
                <a:cs typeface="Arial MT"/>
              </a:rPr>
              <a:t>C</a:t>
            </a:r>
            <a:r>
              <a:rPr kumimoji="0" sz="1400" b="0" i="0" u="none" strike="noStrike" kern="1200" cap="none" spc="-5" normalizeH="0" baseline="0" noProof="0" dirty="0">
                <a:ln>
                  <a:noFill/>
                </a:ln>
                <a:solidFill>
                  <a:srgbClr val="FFFFFF"/>
                </a:solidFill>
                <a:effectLst/>
                <a:uLnTx/>
                <a:uFillTx/>
                <a:latin typeface="Arial MT"/>
                <a:ea typeface="+mn-ea"/>
                <a:cs typeface="Arial MT"/>
              </a:rPr>
              <a:t>on</a:t>
            </a:r>
            <a:r>
              <a:rPr kumimoji="0" sz="1400" b="0" i="0" u="none" strike="noStrike" kern="1200" cap="none" spc="5" normalizeH="0" baseline="0" noProof="0" dirty="0">
                <a:ln>
                  <a:noFill/>
                </a:ln>
                <a:solidFill>
                  <a:srgbClr val="FFFFFF"/>
                </a:solidFill>
                <a:effectLst/>
                <a:uLnTx/>
                <a:uFillTx/>
                <a:latin typeface="Arial MT"/>
                <a:ea typeface="+mn-ea"/>
                <a:cs typeface="Arial MT"/>
              </a:rPr>
              <a:t>f</a:t>
            </a:r>
            <a:r>
              <a:rPr kumimoji="0" sz="1400" b="0" i="0" u="none" strike="noStrike" kern="1200" cap="none" spc="-5" normalizeH="0" baseline="0" noProof="0" dirty="0">
                <a:ln>
                  <a:noFill/>
                </a:ln>
                <a:solidFill>
                  <a:srgbClr val="FFFFFF"/>
                </a:solidFill>
                <a:effectLst/>
                <a:uLnTx/>
                <a:uFillTx/>
                <a:latin typeface="Arial MT"/>
                <a:ea typeface="+mn-ea"/>
                <a:cs typeface="Arial MT"/>
              </a:rPr>
              <a:t>e</a:t>
            </a:r>
            <a:r>
              <a:rPr kumimoji="0" sz="1400" b="0" i="0" u="none" strike="noStrike" kern="1200" cap="none" spc="0" normalizeH="0" baseline="0" noProof="0" dirty="0">
                <a:ln>
                  <a:noFill/>
                </a:ln>
                <a:solidFill>
                  <a:srgbClr val="FFFFFF"/>
                </a:solidFill>
                <a:effectLst/>
                <a:uLnTx/>
                <a:uFillTx/>
                <a:latin typeface="Arial MT"/>
                <a:ea typeface="+mn-ea"/>
                <a:cs typeface="Arial MT"/>
              </a:rPr>
              <a:t>r</a:t>
            </a:r>
            <a:r>
              <a:rPr kumimoji="0" sz="1400" b="0" i="0" u="none" strike="noStrike" kern="1200" cap="none" spc="-5" normalizeH="0" baseline="0" noProof="0" dirty="0">
                <a:ln>
                  <a:noFill/>
                </a:ln>
                <a:solidFill>
                  <a:srgbClr val="FFFFFF"/>
                </a:solidFill>
                <a:effectLst/>
                <a:uLnTx/>
                <a:uFillTx/>
                <a:latin typeface="Arial MT"/>
                <a:ea typeface="+mn-ea"/>
                <a:cs typeface="Arial MT"/>
              </a:rPr>
              <a:t>en</a:t>
            </a:r>
            <a:r>
              <a:rPr kumimoji="0" sz="1400" b="0" i="0" u="none" strike="noStrike" kern="1200" cap="none" spc="-10" normalizeH="0" baseline="0" noProof="0" dirty="0">
                <a:ln>
                  <a:noFill/>
                </a:ln>
                <a:solidFill>
                  <a:srgbClr val="FFFFFF"/>
                </a:solidFill>
                <a:effectLst/>
                <a:uLnTx/>
                <a:uFillTx/>
                <a:latin typeface="Arial MT"/>
                <a:ea typeface="+mn-ea"/>
                <a:cs typeface="Arial MT"/>
              </a:rPr>
              <a:t>c</a:t>
            </a:r>
            <a:r>
              <a:rPr kumimoji="0" sz="1400" b="0" i="0" u="none" strike="noStrike" kern="1200" cap="none" spc="0" normalizeH="0" baseline="0" noProof="0" dirty="0">
                <a:ln>
                  <a:noFill/>
                </a:ln>
                <a:solidFill>
                  <a:srgbClr val="FFFFFF"/>
                </a:solidFill>
                <a:effectLst/>
                <a:uLnTx/>
                <a:uFillTx/>
                <a:latin typeface="Arial MT"/>
                <a:ea typeface="+mn-ea"/>
                <a:cs typeface="Arial MT"/>
              </a:rPr>
              <a:t>e</a:t>
            </a:r>
            <a:r>
              <a:rPr kumimoji="0" sz="1400" b="0" i="0" u="none" strike="noStrike" kern="1200" cap="none" spc="-105" normalizeH="0" baseline="0" noProof="0" dirty="0">
                <a:ln>
                  <a:noFill/>
                </a:ln>
                <a:solidFill>
                  <a:srgbClr val="FFFFFF"/>
                </a:solidFill>
                <a:effectLst/>
                <a:uLnTx/>
                <a:uFillTx/>
                <a:latin typeface="Arial MT"/>
                <a:ea typeface="+mn-ea"/>
                <a:cs typeface="Arial MT"/>
              </a:rPr>
              <a:t> </a:t>
            </a:r>
            <a:r>
              <a:rPr kumimoji="0" sz="1400" b="0" i="0" u="none" strike="noStrike" kern="1200" cap="none" spc="-15" normalizeH="0" baseline="0" noProof="0" dirty="0">
                <a:ln>
                  <a:noFill/>
                </a:ln>
                <a:solidFill>
                  <a:srgbClr val="FFFFFF"/>
                </a:solidFill>
                <a:effectLst/>
                <a:uLnTx/>
                <a:uFillTx/>
                <a:latin typeface="Arial MT"/>
                <a:ea typeface="+mn-ea"/>
                <a:cs typeface="Arial MT"/>
              </a:rPr>
              <a:t>Prepara</a:t>
            </a:r>
            <a:r>
              <a:rPr kumimoji="0" sz="1400" b="0" i="0" u="none" strike="noStrike" kern="1200" cap="none" spc="-10" normalizeH="0" baseline="0" noProof="0" dirty="0">
                <a:ln>
                  <a:noFill/>
                </a:ln>
                <a:solidFill>
                  <a:srgbClr val="FFFFFF"/>
                </a:solidFill>
                <a:effectLst/>
                <a:uLnTx/>
                <a:uFillTx/>
                <a:latin typeface="Arial MT"/>
                <a:ea typeface="+mn-ea"/>
                <a:cs typeface="Arial MT"/>
              </a:rPr>
              <a:t>t</a:t>
            </a:r>
            <a:r>
              <a:rPr kumimoji="0" sz="1400" b="0" i="0" u="none" strike="noStrike" kern="1200" cap="none" spc="-15" normalizeH="0" baseline="0" noProof="0" dirty="0">
                <a:ln>
                  <a:noFill/>
                </a:ln>
                <a:solidFill>
                  <a:srgbClr val="FFFFFF"/>
                </a:solidFill>
                <a:effectLst/>
                <a:uLnTx/>
                <a:uFillTx/>
                <a:latin typeface="Arial MT"/>
                <a:ea typeface="+mn-ea"/>
                <a:cs typeface="Arial MT"/>
              </a:rPr>
              <a:t>or</a:t>
            </a:r>
            <a:r>
              <a:rPr kumimoji="0" sz="1400" b="0" i="0" u="none" strike="noStrike" kern="1200" cap="none" spc="0" normalizeH="0" baseline="0" noProof="0" dirty="0">
                <a:ln>
                  <a:noFill/>
                </a:ln>
                <a:solidFill>
                  <a:srgbClr val="FFFFFF"/>
                </a:solidFill>
                <a:effectLst/>
                <a:uLnTx/>
                <a:uFillTx/>
                <a:latin typeface="Arial MT"/>
                <a:ea typeface="+mn-ea"/>
                <a:cs typeface="Arial MT"/>
              </a:rPr>
              <a:t>y  </a:t>
            </a:r>
            <a:r>
              <a:rPr kumimoji="0" sz="1400" b="0" i="0" u="none" strike="noStrike" kern="1200" cap="none" spc="-15" normalizeH="0" baseline="0" noProof="0" dirty="0">
                <a:ln>
                  <a:noFill/>
                </a:ln>
                <a:solidFill>
                  <a:srgbClr val="FFFFFF"/>
                </a:solidFill>
                <a:effectLst/>
                <a:uLnTx/>
                <a:uFillTx/>
                <a:latin typeface="Arial MT"/>
                <a:ea typeface="+mn-ea"/>
                <a:cs typeface="Arial MT"/>
              </a:rPr>
              <a:t>Meeting</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24" name="object 24"/>
          <p:cNvGrpSpPr/>
          <p:nvPr/>
        </p:nvGrpSpPr>
        <p:grpSpPr>
          <a:xfrm>
            <a:off x="434086" y="5548629"/>
            <a:ext cx="2576195" cy="782320"/>
            <a:chOff x="434086" y="5548629"/>
            <a:chExt cx="2576195" cy="782320"/>
          </a:xfrm>
        </p:grpSpPr>
        <p:sp>
          <p:nvSpPr>
            <p:cNvPr id="25" name="object 25"/>
            <p:cNvSpPr/>
            <p:nvPr/>
          </p:nvSpPr>
          <p:spPr>
            <a:xfrm>
              <a:off x="440441" y="5554979"/>
              <a:ext cx="2563495" cy="769620"/>
            </a:xfrm>
            <a:custGeom>
              <a:avLst/>
              <a:gdLst/>
              <a:ahLst/>
              <a:cxnLst/>
              <a:rect l="l" t="t" r="r" b="b"/>
              <a:pathLst>
                <a:path w="2563495" h="769620">
                  <a:moveTo>
                    <a:pt x="2434971" y="0"/>
                  </a:moveTo>
                  <a:lnTo>
                    <a:pt x="128257" y="0"/>
                  </a:lnTo>
                  <a:lnTo>
                    <a:pt x="78333" y="10083"/>
                  </a:lnTo>
                  <a:lnTo>
                    <a:pt x="37566" y="37566"/>
                  </a:lnTo>
                  <a:lnTo>
                    <a:pt x="10071" y="78346"/>
                  </a:lnTo>
                  <a:lnTo>
                    <a:pt x="0" y="128270"/>
                  </a:lnTo>
                  <a:lnTo>
                    <a:pt x="0" y="641350"/>
                  </a:lnTo>
                  <a:lnTo>
                    <a:pt x="10071" y="691273"/>
                  </a:lnTo>
                  <a:lnTo>
                    <a:pt x="37566" y="732053"/>
                  </a:lnTo>
                  <a:lnTo>
                    <a:pt x="78333" y="759536"/>
                  </a:lnTo>
                  <a:lnTo>
                    <a:pt x="128257" y="769620"/>
                  </a:lnTo>
                  <a:lnTo>
                    <a:pt x="2434971" y="769620"/>
                  </a:lnTo>
                  <a:lnTo>
                    <a:pt x="2484907" y="759536"/>
                  </a:lnTo>
                  <a:lnTo>
                    <a:pt x="2525674" y="732053"/>
                  </a:lnTo>
                  <a:lnTo>
                    <a:pt x="2553157" y="691273"/>
                  </a:lnTo>
                  <a:lnTo>
                    <a:pt x="2563241" y="641350"/>
                  </a:lnTo>
                  <a:lnTo>
                    <a:pt x="2563241" y="128270"/>
                  </a:lnTo>
                  <a:lnTo>
                    <a:pt x="2553157" y="78346"/>
                  </a:lnTo>
                  <a:lnTo>
                    <a:pt x="2525674" y="37566"/>
                  </a:lnTo>
                  <a:lnTo>
                    <a:pt x="2484907" y="10083"/>
                  </a:lnTo>
                  <a:lnTo>
                    <a:pt x="2434971" y="0"/>
                  </a:lnTo>
                  <a:close/>
                </a:path>
              </a:pathLst>
            </a:custGeom>
            <a:solidFill>
              <a:srgbClr val="006E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6"/>
            <p:cNvSpPr/>
            <p:nvPr/>
          </p:nvSpPr>
          <p:spPr>
            <a:xfrm>
              <a:off x="440436" y="5554979"/>
              <a:ext cx="2563495" cy="769620"/>
            </a:xfrm>
            <a:custGeom>
              <a:avLst/>
              <a:gdLst/>
              <a:ahLst/>
              <a:cxnLst/>
              <a:rect l="l" t="t" r="r" b="b"/>
              <a:pathLst>
                <a:path w="2563495" h="769620">
                  <a:moveTo>
                    <a:pt x="0" y="128270"/>
                  </a:moveTo>
                  <a:lnTo>
                    <a:pt x="10083" y="78346"/>
                  </a:lnTo>
                  <a:lnTo>
                    <a:pt x="37566" y="37566"/>
                  </a:lnTo>
                  <a:lnTo>
                    <a:pt x="78333" y="10083"/>
                  </a:lnTo>
                  <a:lnTo>
                    <a:pt x="128257" y="0"/>
                  </a:lnTo>
                  <a:lnTo>
                    <a:pt x="2434971" y="0"/>
                  </a:lnTo>
                  <a:lnTo>
                    <a:pt x="2484907" y="10083"/>
                  </a:lnTo>
                  <a:lnTo>
                    <a:pt x="2525687" y="37566"/>
                  </a:lnTo>
                  <a:lnTo>
                    <a:pt x="2553169" y="78346"/>
                  </a:lnTo>
                  <a:lnTo>
                    <a:pt x="2563241" y="128270"/>
                  </a:lnTo>
                  <a:lnTo>
                    <a:pt x="2563241" y="641350"/>
                  </a:lnTo>
                  <a:lnTo>
                    <a:pt x="2553169" y="691273"/>
                  </a:lnTo>
                  <a:lnTo>
                    <a:pt x="2525687" y="732053"/>
                  </a:lnTo>
                  <a:lnTo>
                    <a:pt x="2484907" y="759536"/>
                  </a:lnTo>
                  <a:lnTo>
                    <a:pt x="2434971" y="769620"/>
                  </a:lnTo>
                  <a:lnTo>
                    <a:pt x="128257" y="769620"/>
                  </a:lnTo>
                  <a:lnTo>
                    <a:pt x="78333" y="759536"/>
                  </a:lnTo>
                  <a:lnTo>
                    <a:pt x="37566" y="732053"/>
                  </a:lnTo>
                  <a:lnTo>
                    <a:pt x="10083" y="691273"/>
                  </a:lnTo>
                  <a:lnTo>
                    <a:pt x="0" y="641350"/>
                  </a:lnTo>
                  <a:lnTo>
                    <a:pt x="0" y="12827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object 27"/>
          <p:cNvSpPr txBox="1"/>
          <p:nvPr/>
        </p:nvSpPr>
        <p:spPr>
          <a:xfrm>
            <a:off x="903325" y="5798920"/>
            <a:ext cx="1620520"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15" normalizeH="0" baseline="0" noProof="0" dirty="0">
                <a:ln>
                  <a:noFill/>
                </a:ln>
                <a:solidFill>
                  <a:srgbClr val="FFFFFF"/>
                </a:solidFill>
                <a:effectLst/>
                <a:uLnTx/>
                <a:uFillTx/>
                <a:latin typeface="Arial MT"/>
                <a:ea typeface="+mn-ea"/>
                <a:cs typeface="Arial MT"/>
              </a:rPr>
              <a:t>ITU-R</a:t>
            </a:r>
            <a:r>
              <a:rPr kumimoji="0" sz="1400" b="0" i="0" u="none" strike="noStrike" kern="1200" cap="none" spc="-30" normalizeH="0" baseline="0" noProof="0" dirty="0">
                <a:ln>
                  <a:noFill/>
                </a:ln>
                <a:solidFill>
                  <a:srgbClr val="FFFFFF"/>
                </a:solidFill>
                <a:effectLst/>
                <a:uLnTx/>
                <a:uFillTx/>
                <a:latin typeface="Arial MT"/>
                <a:ea typeface="+mn-ea"/>
                <a:cs typeface="Arial MT"/>
              </a:rPr>
              <a:t> </a:t>
            </a:r>
            <a:r>
              <a:rPr kumimoji="0" sz="1400" b="0" i="0" u="none" strike="noStrike" kern="1200" cap="none" spc="0" normalizeH="0" baseline="0" noProof="0" dirty="0">
                <a:ln>
                  <a:noFill/>
                </a:ln>
                <a:solidFill>
                  <a:srgbClr val="FFFFFF"/>
                </a:solidFill>
                <a:effectLst/>
                <a:uLnTx/>
                <a:uFillTx/>
                <a:latin typeface="Arial MT"/>
                <a:ea typeface="+mn-ea"/>
                <a:cs typeface="Arial MT"/>
              </a:rPr>
              <a:t>Study</a:t>
            </a:r>
            <a:r>
              <a:rPr kumimoji="0" sz="1400" b="0" i="0" u="none" strike="noStrike" kern="1200" cap="none" spc="-65" normalizeH="0" baseline="0" noProof="0" dirty="0">
                <a:ln>
                  <a:noFill/>
                </a:ln>
                <a:solidFill>
                  <a:srgbClr val="FFFFFF"/>
                </a:solidFill>
                <a:effectLst/>
                <a:uLnTx/>
                <a:uFillTx/>
                <a:latin typeface="Arial MT"/>
                <a:ea typeface="+mn-ea"/>
                <a:cs typeface="Arial MT"/>
              </a:rPr>
              <a:t> </a:t>
            </a:r>
            <a:r>
              <a:rPr kumimoji="0" sz="1400" b="0" i="0" u="none" strike="noStrike" kern="1200" cap="none" spc="-15" normalizeH="0" baseline="0" noProof="0" dirty="0">
                <a:ln>
                  <a:noFill/>
                </a:ln>
                <a:solidFill>
                  <a:srgbClr val="FFFFFF"/>
                </a:solidFill>
                <a:effectLst/>
                <a:uLnTx/>
                <a:uFillTx/>
                <a:latin typeface="Arial MT"/>
                <a:ea typeface="+mn-ea"/>
                <a:cs typeface="Arial MT"/>
              </a:rPr>
              <a:t>Groups</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28" name="object 28"/>
          <p:cNvGrpSpPr/>
          <p:nvPr/>
        </p:nvGrpSpPr>
        <p:grpSpPr>
          <a:xfrm>
            <a:off x="8019033" y="5455665"/>
            <a:ext cx="1463675" cy="782320"/>
            <a:chOff x="8019033" y="5455665"/>
            <a:chExt cx="1463675" cy="782320"/>
          </a:xfrm>
        </p:grpSpPr>
        <p:sp>
          <p:nvSpPr>
            <p:cNvPr id="29" name="object 29"/>
            <p:cNvSpPr/>
            <p:nvPr/>
          </p:nvSpPr>
          <p:spPr>
            <a:xfrm>
              <a:off x="8025381" y="5462015"/>
              <a:ext cx="1450975" cy="769620"/>
            </a:xfrm>
            <a:custGeom>
              <a:avLst/>
              <a:gdLst/>
              <a:ahLst/>
              <a:cxnLst/>
              <a:rect l="l" t="t" r="r" b="b"/>
              <a:pathLst>
                <a:path w="1450975" h="769620">
                  <a:moveTo>
                    <a:pt x="1322463" y="0"/>
                  </a:moveTo>
                  <a:lnTo>
                    <a:pt x="128257" y="0"/>
                  </a:lnTo>
                  <a:lnTo>
                    <a:pt x="78320" y="10071"/>
                  </a:lnTo>
                  <a:lnTo>
                    <a:pt x="37553" y="37553"/>
                  </a:lnTo>
                  <a:lnTo>
                    <a:pt x="10083" y="78333"/>
                  </a:lnTo>
                  <a:lnTo>
                    <a:pt x="0" y="128270"/>
                  </a:lnTo>
                  <a:lnTo>
                    <a:pt x="0" y="641350"/>
                  </a:lnTo>
                  <a:lnTo>
                    <a:pt x="10083" y="691273"/>
                  </a:lnTo>
                  <a:lnTo>
                    <a:pt x="37553" y="732053"/>
                  </a:lnTo>
                  <a:lnTo>
                    <a:pt x="78320" y="759536"/>
                  </a:lnTo>
                  <a:lnTo>
                    <a:pt x="128257" y="769620"/>
                  </a:lnTo>
                  <a:lnTo>
                    <a:pt x="1322463" y="769620"/>
                  </a:lnTo>
                  <a:lnTo>
                    <a:pt x="1372400" y="759536"/>
                  </a:lnTo>
                  <a:lnTo>
                    <a:pt x="1413167" y="732053"/>
                  </a:lnTo>
                  <a:lnTo>
                    <a:pt x="1440649" y="691273"/>
                  </a:lnTo>
                  <a:lnTo>
                    <a:pt x="1450720" y="641350"/>
                  </a:lnTo>
                  <a:lnTo>
                    <a:pt x="1450720" y="128270"/>
                  </a:lnTo>
                  <a:lnTo>
                    <a:pt x="1440649" y="78333"/>
                  </a:lnTo>
                  <a:lnTo>
                    <a:pt x="1413167" y="37553"/>
                  </a:lnTo>
                  <a:lnTo>
                    <a:pt x="1372400" y="10071"/>
                  </a:lnTo>
                  <a:lnTo>
                    <a:pt x="1322463" y="0"/>
                  </a:lnTo>
                  <a:close/>
                </a:path>
              </a:pathLst>
            </a:custGeom>
            <a:solidFill>
              <a:srgbClr val="009C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bject 30"/>
            <p:cNvSpPr/>
            <p:nvPr/>
          </p:nvSpPr>
          <p:spPr>
            <a:xfrm>
              <a:off x="8025383" y="5462015"/>
              <a:ext cx="1450975" cy="769620"/>
            </a:xfrm>
            <a:custGeom>
              <a:avLst/>
              <a:gdLst/>
              <a:ahLst/>
              <a:cxnLst/>
              <a:rect l="l" t="t" r="r" b="b"/>
              <a:pathLst>
                <a:path w="1450975" h="769620">
                  <a:moveTo>
                    <a:pt x="0" y="128269"/>
                  </a:moveTo>
                  <a:lnTo>
                    <a:pt x="10071" y="78333"/>
                  </a:lnTo>
                  <a:lnTo>
                    <a:pt x="37553" y="37553"/>
                  </a:lnTo>
                  <a:lnTo>
                    <a:pt x="78320" y="10071"/>
                  </a:lnTo>
                  <a:lnTo>
                    <a:pt x="128257" y="0"/>
                  </a:lnTo>
                  <a:lnTo>
                    <a:pt x="1322463" y="0"/>
                  </a:lnTo>
                  <a:lnTo>
                    <a:pt x="1372400" y="10071"/>
                  </a:lnTo>
                  <a:lnTo>
                    <a:pt x="1413167" y="37553"/>
                  </a:lnTo>
                  <a:lnTo>
                    <a:pt x="1440649" y="78333"/>
                  </a:lnTo>
                  <a:lnTo>
                    <a:pt x="1450721" y="128269"/>
                  </a:lnTo>
                  <a:lnTo>
                    <a:pt x="1450721" y="641349"/>
                  </a:lnTo>
                  <a:lnTo>
                    <a:pt x="1440649" y="691273"/>
                  </a:lnTo>
                  <a:lnTo>
                    <a:pt x="1413167" y="732053"/>
                  </a:lnTo>
                  <a:lnTo>
                    <a:pt x="1372400" y="759536"/>
                  </a:lnTo>
                  <a:lnTo>
                    <a:pt x="1322463" y="769619"/>
                  </a:lnTo>
                  <a:lnTo>
                    <a:pt x="128257" y="769619"/>
                  </a:lnTo>
                  <a:lnTo>
                    <a:pt x="78320" y="759536"/>
                  </a:lnTo>
                  <a:lnTo>
                    <a:pt x="37553" y="732053"/>
                  </a:lnTo>
                  <a:lnTo>
                    <a:pt x="10071" y="691273"/>
                  </a:lnTo>
                  <a:lnTo>
                    <a:pt x="0" y="641349"/>
                  </a:lnTo>
                  <a:lnTo>
                    <a:pt x="0" y="128269"/>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object 31"/>
          <p:cNvSpPr txBox="1"/>
          <p:nvPr/>
        </p:nvSpPr>
        <p:spPr>
          <a:xfrm>
            <a:off x="8339003" y="5424272"/>
            <a:ext cx="836294" cy="749935"/>
          </a:xfrm>
          <a:prstGeom prst="rect">
            <a:avLst/>
          </a:prstGeom>
        </p:spPr>
        <p:txBody>
          <a:bodyPr vert="horz" wrap="square" lIns="0" tIns="66040" rIns="0" bIns="0" rtlCol="0">
            <a:spAutoFit/>
          </a:bodyPr>
          <a:lstStyle/>
          <a:p>
            <a:pPr marL="0" marR="0" lvl="0" indent="0" algn="ctr" defTabSz="914400" rtl="0" eaLnBrk="1" fontAlgn="auto" latinLnBrk="0" hangingPunct="1">
              <a:lnSpc>
                <a:spcPct val="100000"/>
              </a:lnSpc>
              <a:spcBef>
                <a:spcPts val="520"/>
              </a:spcBef>
              <a:spcAft>
                <a:spcPts val="0"/>
              </a:spcAft>
              <a:buClrTx/>
              <a:buSzTx/>
              <a:buFontTx/>
              <a:buNone/>
              <a:tabLst/>
              <a:defRPr/>
            </a:pPr>
            <a:r>
              <a:rPr kumimoji="0" sz="1400" b="0" i="0" u="none" strike="noStrike" kern="1200" cap="none" spc="-20" normalizeH="0" baseline="0" noProof="0" dirty="0">
                <a:ln>
                  <a:noFill/>
                </a:ln>
                <a:solidFill>
                  <a:srgbClr val="FFFFFF"/>
                </a:solidFill>
                <a:effectLst/>
                <a:uLnTx/>
                <a:uFillTx/>
                <a:latin typeface="Arial MT"/>
                <a:ea typeface="+mn-ea"/>
                <a:cs typeface="Arial MT"/>
              </a:rPr>
              <a:t>RoP</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12700" marR="5080" lvl="0" indent="-7620" algn="ctr" defTabSz="914400" rtl="0" eaLnBrk="1" fontAlgn="auto" latinLnBrk="0" hangingPunct="1">
              <a:lnSpc>
                <a:spcPts val="1500"/>
              </a:lnSpc>
              <a:spcBef>
                <a:spcPts val="620"/>
              </a:spcBef>
              <a:spcAft>
                <a:spcPts val="0"/>
              </a:spcAft>
              <a:buClrTx/>
              <a:buSzTx/>
              <a:buFontTx/>
              <a:buNone/>
              <a:tabLst/>
              <a:defRPr/>
            </a:pPr>
            <a:r>
              <a:rPr kumimoji="0" sz="1400" b="0" i="0" u="none" strike="noStrike" kern="1200" cap="none" spc="-5" normalizeH="0" baseline="0" noProof="0" dirty="0">
                <a:ln>
                  <a:noFill/>
                </a:ln>
                <a:solidFill>
                  <a:srgbClr val="FFFFFF"/>
                </a:solidFill>
                <a:effectLst/>
                <a:uLnTx/>
                <a:uFillTx/>
                <a:latin typeface="Arial MT"/>
                <a:ea typeface="+mn-ea"/>
                <a:cs typeface="Arial MT"/>
              </a:rPr>
              <a:t>Rules </a:t>
            </a:r>
            <a:r>
              <a:rPr kumimoji="0" sz="1400" b="0" i="0" u="none" strike="noStrike" kern="1200" cap="none" spc="-30" normalizeH="0" baseline="0" noProof="0" dirty="0">
                <a:ln>
                  <a:noFill/>
                </a:ln>
                <a:solidFill>
                  <a:srgbClr val="FFFFFF"/>
                </a:solidFill>
                <a:effectLst/>
                <a:uLnTx/>
                <a:uFillTx/>
                <a:latin typeface="Arial MT"/>
                <a:ea typeface="+mn-ea"/>
                <a:cs typeface="Arial MT"/>
              </a:rPr>
              <a:t>of </a:t>
            </a:r>
            <a:r>
              <a:rPr kumimoji="0" sz="1400" b="0" i="0" u="none" strike="noStrike" kern="1200" cap="none" spc="-25" normalizeH="0" baseline="0" noProof="0" dirty="0">
                <a:ln>
                  <a:noFill/>
                </a:ln>
                <a:solidFill>
                  <a:srgbClr val="FFFFFF"/>
                </a:solidFill>
                <a:effectLst/>
                <a:uLnTx/>
                <a:uFillTx/>
                <a:latin typeface="Arial MT"/>
                <a:ea typeface="+mn-ea"/>
                <a:cs typeface="Arial MT"/>
              </a:rPr>
              <a:t> </a:t>
            </a:r>
            <a:r>
              <a:rPr kumimoji="0" sz="1400" b="0" i="0" u="none" strike="noStrike" kern="1200" cap="none" spc="-15" normalizeH="0" baseline="0" noProof="0" dirty="0">
                <a:ln>
                  <a:noFill/>
                </a:ln>
                <a:solidFill>
                  <a:srgbClr val="FFFFFF"/>
                </a:solidFill>
                <a:effectLst/>
                <a:uLnTx/>
                <a:uFillTx/>
                <a:latin typeface="Arial MT"/>
                <a:ea typeface="+mn-ea"/>
                <a:cs typeface="Arial MT"/>
              </a:rPr>
              <a:t>Pro</a:t>
            </a:r>
            <a:r>
              <a:rPr kumimoji="0" sz="1400" b="0" i="0" u="none" strike="noStrike" kern="1200" cap="none" spc="-10" normalizeH="0" baseline="0" noProof="0" dirty="0">
                <a:ln>
                  <a:noFill/>
                </a:ln>
                <a:solidFill>
                  <a:srgbClr val="FFFFFF"/>
                </a:solidFill>
                <a:effectLst/>
                <a:uLnTx/>
                <a:uFillTx/>
                <a:latin typeface="Arial MT"/>
                <a:ea typeface="+mn-ea"/>
                <a:cs typeface="Arial MT"/>
              </a:rPr>
              <a:t>c</a:t>
            </a:r>
            <a:r>
              <a:rPr kumimoji="0" sz="1400" b="0" i="0" u="none" strike="noStrike" kern="1200" cap="none" spc="-15" normalizeH="0" baseline="0" noProof="0" dirty="0">
                <a:ln>
                  <a:noFill/>
                </a:ln>
                <a:solidFill>
                  <a:srgbClr val="FFFFFF"/>
                </a:solidFill>
                <a:effectLst/>
                <a:uLnTx/>
                <a:uFillTx/>
                <a:latin typeface="Arial MT"/>
                <a:ea typeface="+mn-ea"/>
                <a:cs typeface="Arial MT"/>
              </a:rPr>
              <a:t>edur</a:t>
            </a:r>
            <a:r>
              <a:rPr kumimoji="0" sz="1400" b="0" i="0" u="none" strike="noStrike" kern="1200" cap="none" spc="0" normalizeH="0" baseline="0" noProof="0" dirty="0">
                <a:ln>
                  <a:noFill/>
                </a:ln>
                <a:solidFill>
                  <a:srgbClr val="FFFFFF"/>
                </a:solidFill>
                <a:effectLst/>
                <a:uLnTx/>
                <a:uFillTx/>
                <a:latin typeface="Arial MT"/>
                <a:ea typeface="+mn-ea"/>
                <a:cs typeface="Arial MT"/>
              </a:rPr>
              <a:t>e</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32" name="object 32"/>
          <p:cNvGrpSpPr/>
          <p:nvPr/>
        </p:nvGrpSpPr>
        <p:grpSpPr>
          <a:xfrm>
            <a:off x="10248645" y="4903978"/>
            <a:ext cx="1367790" cy="1277620"/>
            <a:chOff x="10248645" y="4903978"/>
            <a:chExt cx="1367790" cy="1277620"/>
          </a:xfrm>
        </p:grpSpPr>
        <p:sp>
          <p:nvSpPr>
            <p:cNvPr id="33" name="object 33"/>
            <p:cNvSpPr/>
            <p:nvPr/>
          </p:nvSpPr>
          <p:spPr>
            <a:xfrm>
              <a:off x="10254995" y="4910328"/>
              <a:ext cx="1355090" cy="1264920"/>
            </a:xfrm>
            <a:custGeom>
              <a:avLst/>
              <a:gdLst/>
              <a:ahLst/>
              <a:cxnLst/>
              <a:rect l="l" t="t" r="r" b="b"/>
              <a:pathLst>
                <a:path w="1355090" h="1264920">
                  <a:moveTo>
                    <a:pt x="1143800" y="0"/>
                  </a:moveTo>
                  <a:lnTo>
                    <a:pt x="210781" y="0"/>
                  </a:lnTo>
                  <a:lnTo>
                    <a:pt x="162445" y="5562"/>
                  </a:lnTo>
                  <a:lnTo>
                    <a:pt x="118071" y="21424"/>
                  </a:lnTo>
                  <a:lnTo>
                    <a:pt x="78930" y="46304"/>
                  </a:lnTo>
                  <a:lnTo>
                    <a:pt x="46291" y="78955"/>
                  </a:lnTo>
                  <a:lnTo>
                    <a:pt x="21412" y="118097"/>
                  </a:lnTo>
                  <a:lnTo>
                    <a:pt x="5562" y="162471"/>
                  </a:lnTo>
                  <a:lnTo>
                    <a:pt x="0" y="210820"/>
                  </a:lnTo>
                  <a:lnTo>
                    <a:pt x="0" y="1054100"/>
                  </a:lnTo>
                  <a:lnTo>
                    <a:pt x="5562" y="1102436"/>
                  </a:lnTo>
                  <a:lnTo>
                    <a:pt x="21412" y="1146810"/>
                  </a:lnTo>
                  <a:lnTo>
                    <a:pt x="46291" y="1185951"/>
                  </a:lnTo>
                  <a:lnTo>
                    <a:pt x="78930" y="1218603"/>
                  </a:lnTo>
                  <a:lnTo>
                    <a:pt x="118071" y="1243495"/>
                  </a:lnTo>
                  <a:lnTo>
                    <a:pt x="162445" y="1259357"/>
                  </a:lnTo>
                  <a:lnTo>
                    <a:pt x="210781" y="1264920"/>
                  </a:lnTo>
                  <a:lnTo>
                    <a:pt x="1143800" y="1264920"/>
                  </a:lnTo>
                  <a:lnTo>
                    <a:pt x="1192136" y="1259357"/>
                  </a:lnTo>
                  <a:lnTo>
                    <a:pt x="1236510" y="1243495"/>
                  </a:lnTo>
                  <a:lnTo>
                    <a:pt x="1275638" y="1218603"/>
                  </a:lnTo>
                  <a:lnTo>
                    <a:pt x="1308277" y="1185951"/>
                  </a:lnTo>
                  <a:lnTo>
                    <a:pt x="1333157" y="1146810"/>
                  </a:lnTo>
                  <a:lnTo>
                    <a:pt x="1349019" y="1102436"/>
                  </a:lnTo>
                  <a:lnTo>
                    <a:pt x="1354582" y="1054100"/>
                  </a:lnTo>
                  <a:lnTo>
                    <a:pt x="1354582" y="210820"/>
                  </a:lnTo>
                  <a:lnTo>
                    <a:pt x="1349019" y="162471"/>
                  </a:lnTo>
                  <a:lnTo>
                    <a:pt x="1333157" y="118097"/>
                  </a:lnTo>
                  <a:lnTo>
                    <a:pt x="1308277" y="78955"/>
                  </a:lnTo>
                  <a:lnTo>
                    <a:pt x="1275638" y="46304"/>
                  </a:lnTo>
                  <a:lnTo>
                    <a:pt x="1236510" y="21424"/>
                  </a:lnTo>
                  <a:lnTo>
                    <a:pt x="1192136" y="5562"/>
                  </a:lnTo>
                  <a:lnTo>
                    <a:pt x="1143800" y="0"/>
                  </a:lnTo>
                  <a:close/>
                </a:path>
              </a:pathLst>
            </a:custGeom>
            <a:solidFill>
              <a:srgbClr val="006E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bject 34"/>
            <p:cNvSpPr/>
            <p:nvPr/>
          </p:nvSpPr>
          <p:spPr>
            <a:xfrm>
              <a:off x="10254995" y="4910328"/>
              <a:ext cx="1355090" cy="1264920"/>
            </a:xfrm>
            <a:custGeom>
              <a:avLst/>
              <a:gdLst/>
              <a:ahLst/>
              <a:cxnLst/>
              <a:rect l="l" t="t" r="r" b="b"/>
              <a:pathLst>
                <a:path w="1355090" h="1264920">
                  <a:moveTo>
                    <a:pt x="0" y="210820"/>
                  </a:moveTo>
                  <a:lnTo>
                    <a:pt x="5562" y="162471"/>
                  </a:lnTo>
                  <a:lnTo>
                    <a:pt x="21424" y="118097"/>
                  </a:lnTo>
                  <a:lnTo>
                    <a:pt x="46291" y="78955"/>
                  </a:lnTo>
                  <a:lnTo>
                    <a:pt x="78930" y="46304"/>
                  </a:lnTo>
                  <a:lnTo>
                    <a:pt x="118071" y="21424"/>
                  </a:lnTo>
                  <a:lnTo>
                    <a:pt x="162445" y="5562"/>
                  </a:lnTo>
                  <a:lnTo>
                    <a:pt x="210781" y="0"/>
                  </a:lnTo>
                  <a:lnTo>
                    <a:pt x="1143800" y="0"/>
                  </a:lnTo>
                  <a:lnTo>
                    <a:pt x="1192136" y="5562"/>
                  </a:lnTo>
                  <a:lnTo>
                    <a:pt x="1236510" y="21424"/>
                  </a:lnTo>
                  <a:lnTo>
                    <a:pt x="1275638" y="46304"/>
                  </a:lnTo>
                  <a:lnTo>
                    <a:pt x="1308277" y="78955"/>
                  </a:lnTo>
                  <a:lnTo>
                    <a:pt x="1333157" y="118097"/>
                  </a:lnTo>
                  <a:lnTo>
                    <a:pt x="1349019" y="162471"/>
                  </a:lnTo>
                  <a:lnTo>
                    <a:pt x="1354582" y="210820"/>
                  </a:lnTo>
                  <a:lnTo>
                    <a:pt x="1354582" y="1054100"/>
                  </a:lnTo>
                  <a:lnTo>
                    <a:pt x="1349019" y="1102436"/>
                  </a:lnTo>
                  <a:lnTo>
                    <a:pt x="1333157" y="1146810"/>
                  </a:lnTo>
                  <a:lnTo>
                    <a:pt x="1308277" y="1185951"/>
                  </a:lnTo>
                  <a:lnTo>
                    <a:pt x="1275638" y="1218603"/>
                  </a:lnTo>
                  <a:lnTo>
                    <a:pt x="1236510" y="1243495"/>
                  </a:lnTo>
                  <a:lnTo>
                    <a:pt x="1192136" y="1259357"/>
                  </a:lnTo>
                  <a:lnTo>
                    <a:pt x="1143800" y="1264920"/>
                  </a:lnTo>
                  <a:lnTo>
                    <a:pt x="210781" y="1264920"/>
                  </a:lnTo>
                  <a:lnTo>
                    <a:pt x="162445" y="1259357"/>
                  </a:lnTo>
                  <a:lnTo>
                    <a:pt x="118071" y="1243495"/>
                  </a:lnTo>
                  <a:lnTo>
                    <a:pt x="78930" y="1218603"/>
                  </a:lnTo>
                  <a:lnTo>
                    <a:pt x="46291" y="1185951"/>
                  </a:lnTo>
                  <a:lnTo>
                    <a:pt x="21424" y="1146810"/>
                  </a:lnTo>
                  <a:lnTo>
                    <a:pt x="5562" y="1102436"/>
                  </a:lnTo>
                  <a:lnTo>
                    <a:pt x="0" y="1054100"/>
                  </a:lnTo>
                  <a:lnTo>
                    <a:pt x="0" y="21082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object 35"/>
          <p:cNvSpPr txBox="1"/>
          <p:nvPr/>
        </p:nvSpPr>
        <p:spPr>
          <a:xfrm>
            <a:off x="10467633" y="5067757"/>
            <a:ext cx="942975" cy="899794"/>
          </a:xfrm>
          <a:prstGeom prst="rect">
            <a:avLst/>
          </a:prstGeom>
        </p:spPr>
        <p:txBody>
          <a:bodyPr vert="horz" wrap="square" lIns="0" tIns="27940" rIns="0" bIns="0" rtlCol="0">
            <a:spAutoFit/>
          </a:bodyPr>
          <a:lstStyle/>
          <a:p>
            <a:pPr marL="52069" marR="53340" lvl="0" indent="0" algn="ctr" defTabSz="914400" rtl="0" eaLnBrk="1" fontAlgn="auto" latinLnBrk="0" hangingPunct="1">
              <a:lnSpc>
                <a:spcPts val="1600"/>
              </a:lnSpc>
              <a:spcBef>
                <a:spcPts val="220"/>
              </a:spcBef>
              <a:spcAft>
                <a:spcPts val="0"/>
              </a:spcAft>
              <a:buClrTx/>
              <a:buSzTx/>
              <a:buFontTx/>
              <a:buNone/>
              <a:tabLst/>
              <a:defRPr/>
            </a:pPr>
            <a:r>
              <a:rPr kumimoji="0" sz="1400" b="0" i="0" u="none" strike="noStrike" kern="1200" cap="none" spc="-10" normalizeH="0" baseline="0" noProof="0" dirty="0">
                <a:ln>
                  <a:noFill/>
                </a:ln>
                <a:solidFill>
                  <a:srgbClr val="FFFFFF"/>
                </a:solidFill>
                <a:effectLst/>
                <a:uLnTx/>
                <a:uFillTx/>
                <a:latin typeface="Arial MT"/>
                <a:ea typeface="+mn-ea"/>
                <a:cs typeface="Arial MT"/>
              </a:rPr>
              <a:t>Next</a:t>
            </a:r>
            <a:r>
              <a:rPr kumimoji="0" sz="1400" b="0" i="0" u="none" strike="noStrike" kern="1200" cap="none" spc="-85" normalizeH="0" baseline="0" noProof="0" dirty="0">
                <a:ln>
                  <a:noFill/>
                </a:ln>
                <a:solidFill>
                  <a:srgbClr val="FFFFFF"/>
                </a:solidFill>
                <a:effectLst/>
                <a:uLnTx/>
                <a:uFillTx/>
                <a:latin typeface="Arial MT"/>
                <a:ea typeface="+mn-ea"/>
                <a:cs typeface="Arial MT"/>
              </a:rPr>
              <a:t> </a:t>
            </a:r>
            <a:r>
              <a:rPr kumimoji="0" sz="1400" b="0" i="0" u="none" strike="noStrike" kern="1200" cap="none" spc="-25" normalizeH="0" baseline="0" noProof="0" dirty="0">
                <a:ln>
                  <a:noFill/>
                </a:ln>
                <a:solidFill>
                  <a:srgbClr val="FFFFFF"/>
                </a:solidFill>
                <a:effectLst/>
                <a:uLnTx/>
                <a:uFillTx/>
                <a:latin typeface="Arial MT"/>
                <a:ea typeface="+mn-ea"/>
                <a:cs typeface="Arial MT"/>
              </a:rPr>
              <a:t>WRC </a:t>
            </a:r>
            <a:r>
              <a:rPr kumimoji="0" sz="1400" b="0" i="0" u="none" strike="noStrike" kern="1200" cap="none" spc="-370" normalizeH="0" baseline="0" noProof="0" dirty="0">
                <a:ln>
                  <a:noFill/>
                </a:ln>
                <a:solidFill>
                  <a:srgbClr val="FFFFFF"/>
                </a:solidFill>
                <a:effectLst/>
                <a:uLnTx/>
                <a:uFillTx/>
                <a:latin typeface="Arial MT"/>
                <a:ea typeface="+mn-ea"/>
                <a:cs typeface="Arial MT"/>
              </a:rPr>
              <a:t> </a:t>
            </a:r>
            <a:r>
              <a:rPr kumimoji="0" sz="1400" b="0" i="0" u="none" strike="noStrike" kern="1200" cap="none" spc="-15" normalizeH="0" baseline="0" noProof="0" dirty="0">
                <a:ln>
                  <a:noFill/>
                </a:ln>
                <a:solidFill>
                  <a:srgbClr val="FFFFFF"/>
                </a:solidFill>
                <a:effectLst/>
                <a:uLnTx/>
                <a:uFillTx/>
                <a:latin typeface="Arial MT"/>
                <a:ea typeface="+mn-ea"/>
                <a:cs typeface="Arial MT"/>
              </a:rPr>
              <a:t>Agenda</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12700" marR="5080" lvl="0" indent="8255" algn="ctr" defTabSz="914400" rtl="0" eaLnBrk="1" fontAlgn="auto" latinLnBrk="0" hangingPunct="1">
              <a:lnSpc>
                <a:spcPts val="1500"/>
              </a:lnSpc>
              <a:spcBef>
                <a:spcPts val="580"/>
              </a:spcBef>
              <a:spcAft>
                <a:spcPts val="0"/>
              </a:spcAft>
              <a:buClrTx/>
              <a:buSzTx/>
              <a:buFontTx/>
              <a:buNone/>
              <a:tabLst/>
              <a:defRPr/>
            </a:pPr>
            <a:r>
              <a:rPr kumimoji="0" sz="1400" b="0" i="0" u="none" strike="noStrike" kern="1200" cap="none" spc="-5" normalizeH="0" baseline="0" noProof="0" dirty="0">
                <a:ln>
                  <a:noFill/>
                </a:ln>
                <a:solidFill>
                  <a:srgbClr val="FFFFFF"/>
                </a:solidFill>
                <a:effectLst/>
                <a:uLnTx/>
                <a:uFillTx/>
                <a:latin typeface="Arial MT"/>
                <a:ea typeface="+mn-ea"/>
                <a:cs typeface="Arial MT"/>
              </a:rPr>
              <a:t>Adop</a:t>
            </a:r>
            <a:r>
              <a:rPr kumimoji="0" sz="1400" b="0" i="0" u="none" strike="noStrike" kern="1200" cap="none" spc="5" normalizeH="0" baseline="0" noProof="0" dirty="0">
                <a:ln>
                  <a:noFill/>
                </a:ln>
                <a:solidFill>
                  <a:srgbClr val="FFFFFF"/>
                </a:solidFill>
                <a:effectLst/>
                <a:uLnTx/>
                <a:uFillTx/>
                <a:latin typeface="Arial MT"/>
                <a:ea typeface="+mn-ea"/>
                <a:cs typeface="Arial MT"/>
              </a:rPr>
              <a:t>t</a:t>
            </a:r>
            <a:r>
              <a:rPr kumimoji="0" sz="1400" b="0" i="0" u="none" strike="noStrike" kern="1200" cap="none" spc="-5" normalizeH="0" baseline="0" noProof="0" dirty="0">
                <a:ln>
                  <a:noFill/>
                </a:ln>
                <a:solidFill>
                  <a:srgbClr val="FFFFFF"/>
                </a:solidFill>
                <a:effectLst/>
                <a:uLnTx/>
                <a:uFillTx/>
                <a:latin typeface="Arial MT"/>
                <a:ea typeface="+mn-ea"/>
                <a:cs typeface="Arial MT"/>
              </a:rPr>
              <a:t>e</a:t>
            </a:r>
            <a:r>
              <a:rPr kumimoji="0" sz="1400" b="0" i="0" u="none" strike="noStrike" kern="1200" cap="none" spc="0" normalizeH="0" baseline="0" noProof="0" dirty="0">
                <a:ln>
                  <a:noFill/>
                </a:ln>
                <a:solidFill>
                  <a:srgbClr val="FFFFFF"/>
                </a:solidFill>
                <a:effectLst/>
                <a:uLnTx/>
                <a:uFillTx/>
                <a:latin typeface="Arial MT"/>
                <a:ea typeface="+mn-ea"/>
                <a:cs typeface="Arial MT"/>
              </a:rPr>
              <a:t>d</a:t>
            </a:r>
            <a:r>
              <a:rPr kumimoji="0" sz="1400" b="0" i="0" u="none" strike="noStrike" kern="1200" cap="none" spc="-90" normalizeH="0" baseline="0" noProof="0" dirty="0">
                <a:ln>
                  <a:noFill/>
                </a:ln>
                <a:solidFill>
                  <a:srgbClr val="FFFFFF"/>
                </a:solidFill>
                <a:effectLst/>
                <a:uLnTx/>
                <a:uFillTx/>
                <a:latin typeface="Arial MT"/>
                <a:ea typeface="+mn-ea"/>
                <a:cs typeface="Arial MT"/>
              </a:rPr>
              <a:t> </a:t>
            </a:r>
            <a:r>
              <a:rPr kumimoji="0" sz="1400" b="0" i="0" u="none" strike="noStrike" kern="1200" cap="none" spc="-40" normalizeH="0" baseline="0" noProof="0" dirty="0">
                <a:ln>
                  <a:noFill/>
                </a:ln>
                <a:solidFill>
                  <a:srgbClr val="FFFFFF"/>
                </a:solidFill>
                <a:effectLst/>
                <a:uLnTx/>
                <a:uFillTx/>
                <a:latin typeface="Arial MT"/>
                <a:ea typeface="+mn-ea"/>
                <a:cs typeface="Arial MT"/>
              </a:rPr>
              <a:t>b</a:t>
            </a:r>
            <a:r>
              <a:rPr kumimoji="0" sz="1400" b="0" i="0" u="none" strike="noStrike" kern="1200" cap="none" spc="0" normalizeH="0" baseline="0" noProof="0" dirty="0">
                <a:ln>
                  <a:noFill/>
                </a:ln>
                <a:solidFill>
                  <a:srgbClr val="FFFFFF"/>
                </a:solidFill>
                <a:effectLst/>
                <a:uLnTx/>
                <a:uFillTx/>
                <a:latin typeface="Arial MT"/>
                <a:ea typeface="+mn-ea"/>
                <a:cs typeface="Arial MT"/>
              </a:rPr>
              <a:t>y  </a:t>
            </a:r>
            <a:r>
              <a:rPr kumimoji="0" sz="1400" b="0" i="0" u="none" strike="noStrike" kern="1200" cap="none" spc="5" normalizeH="0" baseline="0" noProof="0" dirty="0">
                <a:ln>
                  <a:noFill/>
                </a:ln>
                <a:solidFill>
                  <a:srgbClr val="FFFFFF"/>
                </a:solidFill>
                <a:effectLst/>
                <a:uLnTx/>
                <a:uFillTx/>
                <a:latin typeface="Arial MT"/>
                <a:ea typeface="+mn-ea"/>
                <a:cs typeface="Arial MT"/>
              </a:rPr>
              <a:t>I</a:t>
            </a:r>
            <a:r>
              <a:rPr kumimoji="0" sz="1400" b="0" i="0" u="none" strike="noStrike" kern="1200" cap="none" spc="-10" normalizeH="0" baseline="0" noProof="0" dirty="0">
                <a:ln>
                  <a:noFill/>
                </a:ln>
                <a:solidFill>
                  <a:srgbClr val="FFFFFF"/>
                </a:solidFill>
                <a:effectLst/>
                <a:uLnTx/>
                <a:uFillTx/>
                <a:latin typeface="Arial MT"/>
                <a:ea typeface="+mn-ea"/>
                <a:cs typeface="Arial MT"/>
              </a:rPr>
              <a:t>T</a:t>
            </a:r>
            <a:r>
              <a:rPr kumimoji="0" sz="1400" b="0" i="0" u="none" strike="noStrike" kern="1200" cap="none" spc="0" normalizeH="0" baseline="0" noProof="0" dirty="0">
                <a:ln>
                  <a:noFill/>
                </a:ln>
                <a:solidFill>
                  <a:srgbClr val="FFFFFF"/>
                </a:solidFill>
                <a:effectLst/>
                <a:uLnTx/>
                <a:uFillTx/>
                <a:latin typeface="Arial MT"/>
                <a:ea typeface="+mn-ea"/>
                <a:cs typeface="Arial MT"/>
              </a:rPr>
              <a:t>U</a:t>
            </a:r>
            <a:r>
              <a:rPr kumimoji="0" sz="1400" b="0" i="0" u="none" strike="noStrike" kern="1200" cap="none" spc="-40" normalizeH="0" baseline="0" noProof="0" dirty="0">
                <a:ln>
                  <a:noFill/>
                </a:ln>
                <a:solidFill>
                  <a:srgbClr val="FFFFFF"/>
                </a:solidFill>
                <a:effectLst/>
                <a:uLnTx/>
                <a:uFillTx/>
                <a:latin typeface="Arial MT"/>
                <a:ea typeface="+mn-ea"/>
                <a:cs typeface="Arial MT"/>
              </a:rPr>
              <a:t> </a:t>
            </a:r>
            <a:r>
              <a:rPr kumimoji="0" sz="1400" b="0" i="0" u="none" strike="noStrike" kern="1200" cap="none" spc="-20" normalizeH="0" baseline="0" noProof="0" dirty="0">
                <a:ln>
                  <a:noFill/>
                </a:ln>
                <a:solidFill>
                  <a:srgbClr val="FFFFFF"/>
                </a:solidFill>
                <a:effectLst/>
                <a:uLnTx/>
                <a:uFillTx/>
                <a:latin typeface="Arial MT"/>
                <a:ea typeface="+mn-ea"/>
                <a:cs typeface="Arial MT"/>
              </a:rPr>
              <a:t>C</a:t>
            </a:r>
            <a:r>
              <a:rPr kumimoji="0" sz="1400" b="0" i="0" u="none" strike="noStrike" kern="1200" cap="none" spc="-15" normalizeH="0" baseline="0" noProof="0" dirty="0">
                <a:ln>
                  <a:noFill/>
                </a:ln>
                <a:solidFill>
                  <a:srgbClr val="FFFFFF"/>
                </a:solidFill>
                <a:effectLst/>
                <a:uLnTx/>
                <a:uFillTx/>
                <a:latin typeface="Arial MT"/>
                <a:ea typeface="+mn-ea"/>
                <a:cs typeface="Arial MT"/>
              </a:rPr>
              <a:t>oun</a:t>
            </a:r>
            <a:r>
              <a:rPr kumimoji="0" sz="1400" b="0" i="0" u="none" strike="noStrike" kern="1200" cap="none" spc="-10" normalizeH="0" baseline="0" noProof="0" dirty="0">
                <a:ln>
                  <a:noFill/>
                </a:ln>
                <a:solidFill>
                  <a:srgbClr val="FFFFFF"/>
                </a:solidFill>
                <a:effectLst/>
                <a:uLnTx/>
                <a:uFillTx/>
                <a:latin typeface="Arial MT"/>
                <a:ea typeface="+mn-ea"/>
                <a:cs typeface="Arial MT"/>
              </a:rPr>
              <a:t>c</a:t>
            </a:r>
            <a:r>
              <a:rPr kumimoji="0" sz="1400" b="0" i="0" u="none" strike="noStrike" kern="1200" cap="none" spc="-15" normalizeH="0" baseline="0" noProof="0" dirty="0">
                <a:ln>
                  <a:noFill/>
                </a:ln>
                <a:solidFill>
                  <a:srgbClr val="FFFFFF"/>
                </a:solidFill>
                <a:effectLst/>
                <a:uLnTx/>
                <a:uFillTx/>
                <a:latin typeface="Arial MT"/>
                <a:ea typeface="+mn-ea"/>
                <a:cs typeface="Arial MT"/>
              </a:rPr>
              <a:t>i</a:t>
            </a:r>
            <a:r>
              <a:rPr kumimoji="0" sz="1400" b="0" i="0" u="none" strike="noStrike" kern="1200" cap="none" spc="0" normalizeH="0" baseline="0" noProof="0" dirty="0">
                <a:ln>
                  <a:noFill/>
                </a:ln>
                <a:solidFill>
                  <a:srgbClr val="FFFFFF"/>
                </a:solidFill>
                <a:effectLst/>
                <a:uLnTx/>
                <a:uFillTx/>
                <a:latin typeface="Arial MT"/>
                <a:ea typeface="+mn-ea"/>
                <a:cs typeface="Arial MT"/>
              </a:rPr>
              <a:t>l</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36" name="object 36"/>
          <p:cNvGrpSpPr/>
          <p:nvPr/>
        </p:nvGrpSpPr>
        <p:grpSpPr>
          <a:xfrm>
            <a:off x="7653273" y="4116068"/>
            <a:ext cx="1829435" cy="782320"/>
            <a:chOff x="7653273" y="4116068"/>
            <a:chExt cx="1829435" cy="782320"/>
          </a:xfrm>
        </p:grpSpPr>
        <p:sp>
          <p:nvSpPr>
            <p:cNvPr id="37" name="object 37"/>
            <p:cNvSpPr/>
            <p:nvPr/>
          </p:nvSpPr>
          <p:spPr>
            <a:xfrm>
              <a:off x="7659620" y="4122420"/>
              <a:ext cx="1816735" cy="769620"/>
            </a:xfrm>
            <a:custGeom>
              <a:avLst/>
              <a:gdLst/>
              <a:ahLst/>
              <a:cxnLst/>
              <a:rect l="l" t="t" r="r" b="b"/>
              <a:pathLst>
                <a:path w="1816734" h="769620">
                  <a:moveTo>
                    <a:pt x="1688223" y="0"/>
                  </a:moveTo>
                  <a:lnTo>
                    <a:pt x="128270" y="0"/>
                  </a:lnTo>
                  <a:lnTo>
                    <a:pt x="78333" y="10071"/>
                  </a:lnTo>
                  <a:lnTo>
                    <a:pt x="37566" y="37553"/>
                  </a:lnTo>
                  <a:lnTo>
                    <a:pt x="10083" y="78333"/>
                  </a:lnTo>
                  <a:lnTo>
                    <a:pt x="0" y="128269"/>
                  </a:lnTo>
                  <a:lnTo>
                    <a:pt x="0" y="641349"/>
                  </a:lnTo>
                  <a:lnTo>
                    <a:pt x="10083" y="691286"/>
                  </a:lnTo>
                  <a:lnTo>
                    <a:pt x="37566" y="732053"/>
                  </a:lnTo>
                  <a:lnTo>
                    <a:pt x="78333" y="759548"/>
                  </a:lnTo>
                  <a:lnTo>
                    <a:pt x="128270" y="769619"/>
                  </a:lnTo>
                  <a:lnTo>
                    <a:pt x="1688223" y="769619"/>
                  </a:lnTo>
                  <a:lnTo>
                    <a:pt x="1738160" y="759548"/>
                  </a:lnTo>
                  <a:lnTo>
                    <a:pt x="1778927" y="732053"/>
                  </a:lnTo>
                  <a:lnTo>
                    <a:pt x="1806409" y="691286"/>
                  </a:lnTo>
                  <a:lnTo>
                    <a:pt x="1816481" y="641349"/>
                  </a:lnTo>
                  <a:lnTo>
                    <a:pt x="1816481" y="128269"/>
                  </a:lnTo>
                  <a:lnTo>
                    <a:pt x="1806409" y="78333"/>
                  </a:lnTo>
                  <a:lnTo>
                    <a:pt x="1778927" y="37553"/>
                  </a:lnTo>
                  <a:lnTo>
                    <a:pt x="1738160" y="10071"/>
                  </a:lnTo>
                  <a:lnTo>
                    <a:pt x="1688223" y="0"/>
                  </a:lnTo>
                  <a:close/>
                </a:path>
              </a:pathLst>
            </a:custGeom>
            <a:solidFill>
              <a:srgbClr val="006E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bject 38"/>
            <p:cNvSpPr/>
            <p:nvPr/>
          </p:nvSpPr>
          <p:spPr>
            <a:xfrm>
              <a:off x="7659623" y="4122418"/>
              <a:ext cx="1816735" cy="769620"/>
            </a:xfrm>
            <a:custGeom>
              <a:avLst/>
              <a:gdLst/>
              <a:ahLst/>
              <a:cxnLst/>
              <a:rect l="l" t="t" r="r" b="b"/>
              <a:pathLst>
                <a:path w="1816734" h="769620">
                  <a:moveTo>
                    <a:pt x="0" y="128269"/>
                  </a:moveTo>
                  <a:lnTo>
                    <a:pt x="10071" y="78333"/>
                  </a:lnTo>
                  <a:lnTo>
                    <a:pt x="37553" y="37566"/>
                  </a:lnTo>
                  <a:lnTo>
                    <a:pt x="78320" y="10071"/>
                  </a:lnTo>
                  <a:lnTo>
                    <a:pt x="128257" y="0"/>
                  </a:lnTo>
                  <a:lnTo>
                    <a:pt x="1688223" y="0"/>
                  </a:lnTo>
                  <a:lnTo>
                    <a:pt x="1738160" y="10071"/>
                  </a:lnTo>
                  <a:lnTo>
                    <a:pt x="1778927" y="37566"/>
                  </a:lnTo>
                  <a:lnTo>
                    <a:pt x="1806409" y="78333"/>
                  </a:lnTo>
                  <a:lnTo>
                    <a:pt x="1816481" y="128269"/>
                  </a:lnTo>
                  <a:lnTo>
                    <a:pt x="1816481" y="641349"/>
                  </a:lnTo>
                  <a:lnTo>
                    <a:pt x="1806409" y="691286"/>
                  </a:lnTo>
                  <a:lnTo>
                    <a:pt x="1778927" y="732066"/>
                  </a:lnTo>
                  <a:lnTo>
                    <a:pt x="1738160" y="759548"/>
                  </a:lnTo>
                  <a:lnTo>
                    <a:pt x="1688223" y="769619"/>
                  </a:lnTo>
                  <a:lnTo>
                    <a:pt x="128257" y="769619"/>
                  </a:lnTo>
                  <a:lnTo>
                    <a:pt x="78320" y="759548"/>
                  </a:lnTo>
                  <a:lnTo>
                    <a:pt x="37553" y="732066"/>
                  </a:lnTo>
                  <a:lnTo>
                    <a:pt x="10071" y="691286"/>
                  </a:lnTo>
                  <a:lnTo>
                    <a:pt x="0" y="641349"/>
                  </a:lnTo>
                  <a:lnTo>
                    <a:pt x="0" y="128269"/>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object 39"/>
          <p:cNvSpPr txBox="1"/>
          <p:nvPr/>
        </p:nvSpPr>
        <p:spPr>
          <a:xfrm>
            <a:off x="7886087" y="4084727"/>
            <a:ext cx="1369695" cy="749935"/>
          </a:xfrm>
          <a:prstGeom prst="rect">
            <a:avLst/>
          </a:prstGeom>
        </p:spPr>
        <p:txBody>
          <a:bodyPr vert="horz" wrap="square" lIns="0" tIns="66040" rIns="0" bIns="0" rtlCol="0">
            <a:spAutoFit/>
          </a:bodyPr>
          <a:lstStyle/>
          <a:p>
            <a:pPr marL="0" marR="1905" lvl="0" indent="0" algn="ctr" defTabSz="914400" rtl="0" eaLnBrk="1" fontAlgn="auto" latinLnBrk="0" hangingPunct="1">
              <a:lnSpc>
                <a:spcPct val="100000"/>
              </a:lnSpc>
              <a:spcBef>
                <a:spcPts val="520"/>
              </a:spcBef>
              <a:spcAft>
                <a:spcPts val="0"/>
              </a:spcAft>
              <a:buClrTx/>
              <a:buSzTx/>
              <a:buFontTx/>
              <a:buNone/>
              <a:tabLst/>
              <a:defRPr/>
            </a:pPr>
            <a:r>
              <a:rPr kumimoji="0" sz="1400" b="0" i="0" u="none" strike="noStrike" kern="1200" cap="none" spc="-30" normalizeH="0" baseline="0" noProof="0" dirty="0">
                <a:ln>
                  <a:noFill/>
                </a:ln>
                <a:solidFill>
                  <a:srgbClr val="FFFFFF"/>
                </a:solidFill>
                <a:effectLst/>
                <a:uLnTx/>
                <a:uFillTx/>
                <a:latin typeface="Arial MT"/>
                <a:ea typeface="+mn-ea"/>
                <a:cs typeface="Arial MT"/>
              </a:rPr>
              <a:t>RRB</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12700" marR="5080" lvl="0" indent="0" algn="ctr" defTabSz="914400" rtl="0" eaLnBrk="1" fontAlgn="auto" latinLnBrk="0" hangingPunct="1">
              <a:lnSpc>
                <a:spcPts val="1500"/>
              </a:lnSpc>
              <a:spcBef>
                <a:spcPts val="620"/>
              </a:spcBef>
              <a:spcAft>
                <a:spcPts val="0"/>
              </a:spcAft>
              <a:buClrTx/>
              <a:buSzTx/>
              <a:buFontTx/>
              <a:buNone/>
              <a:tabLst/>
              <a:defRPr/>
            </a:pPr>
            <a:r>
              <a:rPr kumimoji="0" sz="1400" b="0" i="0" u="none" strike="noStrike" kern="1200" cap="none" spc="-10" normalizeH="0" baseline="0" noProof="0" dirty="0">
                <a:ln>
                  <a:noFill/>
                </a:ln>
                <a:solidFill>
                  <a:srgbClr val="FFFFFF"/>
                </a:solidFill>
                <a:effectLst/>
                <a:uLnTx/>
                <a:uFillTx/>
                <a:latin typeface="Arial MT"/>
                <a:ea typeface="+mn-ea"/>
                <a:cs typeface="Arial MT"/>
              </a:rPr>
              <a:t>R</a:t>
            </a:r>
            <a:r>
              <a:rPr kumimoji="0" sz="1400" b="0" i="0" u="none" strike="noStrike" kern="1200" cap="none" spc="-5" normalizeH="0" baseline="0" noProof="0" dirty="0">
                <a:ln>
                  <a:noFill/>
                </a:ln>
                <a:solidFill>
                  <a:srgbClr val="FFFFFF"/>
                </a:solidFill>
                <a:effectLst/>
                <a:uLnTx/>
                <a:uFillTx/>
                <a:latin typeface="Arial MT"/>
                <a:ea typeface="+mn-ea"/>
                <a:cs typeface="Arial MT"/>
              </a:rPr>
              <a:t>ad</a:t>
            </a:r>
            <a:r>
              <a:rPr kumimoji="0" sz="1400" b="0" i="0" u="none" strike="noStrike" kern="1200" cap="none" spc="0" normalizeH="0" baseline="0" noProof="0" dirty="0">
                <a:ln>
                  <a:noFill/>
                </a:ln>
                <a:solidFill>
                  <a:srgbClr val="FFFFFF"/>
                </a:solidFill>
                <a:effectLst/>
                <a:uLnTx/>
                <a:uFillTx/>
                <a:latin typeface="Arial MT"/>
                <a:ea typeface="+mn-ea"/>
                <a:cs typeface="Arial MT"/>
              </a:rPr>
              <a:t>io</a:t>
            </a:r>
            <a:r>
              <a:rPr kumimoji="0" sz="1400" b="0" i="0" u="none" strike="noStrike" kern="1200" cap="none" spc="-55" normalizeH="0" baseline="0" noProof="0" dirty="0">
                <a:ln>
                  <a:noFill/>
                </a:ln>
                <a:solidFill>
                  <a:srgbClr val="FFFFFF"/>
                </a:solidFill>
                <a:effectLst/>
                <a:uLnTx/>
                <a:uFillTx/>
                <a:latin typeface="Arial MT"/>
                <a:ea typeface="+mn-ea"/>
                <a:cs typeface="Arial MT"/>
              </a:rPr>
              <a:t> </a:t>
            </a:r>
            <a:r>
              <a:rPr kumimoji="0" sz="1400" b="0" i="0" u="none" strike="noStrike" kern="1200" cap="none" spc="-20" normalizeH="0" baseline="0" noProof="0" dirty="0">
                <a:ln>
                  <a:noFill/>
                </a:ln>
                <a:solidFill>
                  <a:srgbClr val="FFFFFF"/>
                </a:solidFill>
                <a:effectLst/>
                <a:uLnTx/>
                <a:uFillTx/>
                <a:latin typeface="Arial MT"/>
                <a:ea typeface="+mn-ea"/>
                <a:cs typeface="Arial MT"/>
              </a:rPr>
              <a:t>R</a:t>
            </a:r>
            <a:r>
              <a:rPr kumimoji="0" sz="1400" b="0" i="0" u="none" strike="noStrike" kern="1200" cap="none" spc="-15" normalizeH="0" baseline="0" noProof="0" dirty="0">
                <a:ln>
                  <a:noFill/>
                </a:ln>
                <a:solidFill>
                  <a:srgbClr val="FFFFFF"/>
                </a:solidFill>
                <a:effectLst/>
                <a:uLnTx/>
                <a:uFillTx/>
                <a:latin typeface="Arial MT"/>
                <a:ea typeface="+mn-ea"/>
                <a:cs typeface="Arial MT"/>
              </a:rPr>
              <a:t>egula</a:t>
            </a:r>
            <a:r>
              <a:rPr kumimoji="0" sz="1400" b="0" i="0" u="none" strike="noStrike" kern="1200" cap="none" spc="-10" normalizeH="0" baseline="0" noProof="0" dirty="0">
                <a:ln>
                  <a:noFill/>
                </a:ln>
                <a:solidFill>
                  <a:srgbClr val="FFFFFF"/>
                </a:solidFill>
                <a:effectLst/>
                <a:uLnTx/>
                <a:uFillTx/>
                <a:latin typeface="Arial MT"/>
                <a:ea typeface="+mn-ea"/>
                <a:cs typeface="Arial MT"/>
              </a:rPr>
              <a:t>t</a:t>
            </a:r>
            <a:r>
              <a:rPr kumimoji="0" sz="1400" b="0" i="0" u="none" strike="noStrike" kern="1200" cap="none" spc="-15" normalizeH="0" baseline="0" noProof="0" dirty="0">
                <a:ln>
                  <a:noFill/>
                </a:ln>
                <a:solidFill>
                  <a:srgbClr val="FFFFFF"/>
                </a:solidFill>
                <a:effectLst/>
                <a:uLnTx/>
                <a:uFillTx/>
                <a:latin typeface="Arial MT"/>
                <a:ea typeface="+mn-ea"/>
                <a:cs typeface="Arial MT"/>
              </a:rPr>
              <a:t>ion  </a:t>
            </a:r>
            <a:r>
              <a:rPr kumimoji="0" sz="1400" b="0" i="0" u="none" strike="noStrike" kern="1200" cap="none" spc="-10" normalizeH="0" baseline="0" noProof="0" dirty="0">
                <a:ln>
                  <a:noFill/>
                </a:ln>
                <a:solidFill>
                  <a:srgbClr val="FFFFFF"/>
                </a:solidFill>
                <a:effectLst/>
                <a:uLnTx/>
                <a:uFillTx/>
                <a:latin typeface="Arial MT"/>
                <a:ea typeface="+mn-ea"/>
                <a:cs typeface="Arial MT"/>
              </a:rPr>
              <a:t>Board</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0" name="object 40"/>
          <p:cNvGrpSpPr/>
          <p:nvPr/>
        </p:nvGrpSpPr>
        <p:grpSpPr>
          <a:xfrm>
            <a:off x="9850881" y="3253484"/>
            <a:ext cx="1431290" cy="943610"/>
            <a:chOff x="9850881" y="3253484"/>
            <a:chExt cx="1431290" cy="943610"/>
          </a:xfrm>
        </p:grpSpPr>
        <p:sp>
          <p:nvSpPr>
            <p:cNvPr id="41" name="object 41"/>
            <p:cNvSpPr/>
            <p:nvPr/>
          </p:nvSpPr>
          <p:spPr>
            <a:xfrm>
              <a:off x="9857234" y="3259836"/>
              <a:ext cx="1418590" cy="930910"/>
            </a:xfrm>
            <a:custGeom>
              <a:avLst/>
              <a:gdLst/>
              <a:ahLst/>
              <a:cxnLst/>
              <a:rect l="l" t="t" r="r" b="b"/>
              <a:pathLst>
                <a:path w="1418590" h="930910">
                  <a:moveTo>
                    <a:pt x="1263307" y="0"/>
                  </a:moveTo>
                  <a:lnTo>
                    <a:pt x="155143" y="0"/>
                  </a:lnTo>
                  <a:lnTo>
                    <a:pt x="106108" y="7912"/>
                  </a:lnTo>
                  <a:lnTo>
                    <a:pt x="63512" y="29921"/>
                  </a:lnTo>
                  <a:lnTo>
                    <a:pt x="29921" y="63500"/>
                  </a:lnTo>
                  <a:lnTo>
                    <a:pt x="7899" y="106095"/>
                  </a:lnTo>
                  <a:lnTo>
                    <a:pt x="0" y="155130"/>
                  </a:lnTo>
                  <a:lnTo>
                    <a:pt x="0" y="775652"/>
                  </a:lnTo>
                  <a:lnTo>
                    <a:pt x="7899" y="824687"/>
                  </a:lnTo>
                  <a:lnTo>
                    <a:pt x="29921" y="867270"/>
                  </a:lnTo>
                  <a:lnTo>
                    <a:pt x="63512" y="900861"/>
                  </a:lnTo>
                  <a:lnTo>
                    <a:pt x="106108" y="922870"/>
                  </a:lnTo>
                  <a:lnTo>
                    <a:pt x="155143" y="930783"/>
                  </a:lnTo>
                  <a:lnTo>
                    <a:pt x="1263307" y="930783"/>
                  </a:lnTo>
                  <a:lnTo>
                    <a:pt x="1312354" y="922870"/>
                  </a:lnTo>
                  <a:lnTo>
                    <a:pt x="1354950" y="900861"/>
                  </a:lnTo>
                  <a:lnTo>
                    <a:pt x="1388529" y="867270"/>
                  </a:lnTo>
                  <a:lnTo>
                    <a:pt x="1410550" y="824687"/>
                  </a:lnTo>
                  <a:lnTo>
                    <a:pt x="1418462" y="775652"/>
                  </a:lnTo>
                  <a:lnTo>
                    <a:pt x="1418462" y="155130"/>
                  </a:lnTo>
                  <a:lnTo>
                    <a:pt x="1410550" y="106095"/>
                  </a:lnTo>
                  <a:lnTo>
                    <a:pt x="1388529" y="63500"/>
                  </a:lnTo>
                  <a:lnTo>
                    <a:pt x="1354950" y="29921"/>
                  </a:lnTo>
                  <a:lnTo>
                    <a:pt x="1312354" y="7912"/>
                  </a:lnTo>
                  <a:lnTo>
                    <a:pt x="1263307" y="0"/>
                  </a:lnTo>
                  <a:close/>
                </a:path>
              </a:pathLst>
            </a:custGeom>
            <a:solidFill>
              <a:srgbClr val="009C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bject 42"/>
            <p:cNvSpPr/>
            <p:nvPr/>
          </p:nvSpPr>
          <p:spPr>
            <a:xfrm>
              <a:off x="9857231" y="3259834"/>
              <a:ext cx="1418590" cy="930910"/>
            </a:xfrm>
            <a:custGeom>
              <a:avLst/>
              <a:gdLst/>
              <a:ahLst/>
              <a:cxnLst/>
              <a:rect l="l" t="t" r="r" b="b"/>
              <a:pathLst>
                <a:path w="1418590" h="930910">
                  <a:moveTo>
                    <a:pt x="0" y="155130"/>
                  </a:moveTo>
                  <a:lnTo>
                    <a:pt x="7912" y="106095"/>
                  </a:lnTo>
                  <a:lnTo>
                    <a:pt x="29933" y="63512"/>
                  </a:lnTo>
                  <a:lnTo>
                    <a:pt x="63512" y="29933"/>
                  </a:lnTo>
                  <a:lnTo>
                    <a:pt x="106108" y="7912"/>
                  </a:lnTo>
                  <a:lnTo>
                    <a:pt x="155155" y="0"/>
                  </a:lnTo>
                  <a:lnTo>
                    <a:pt x="1263307" y="0"/>
                  </a:lnTo>
                  <a:lnTo>
                    <a:pt x="1312354" y="7912"/>
                  </a:lnTo>
                  <a:lnTo>
                    <a:pt x="1354950" y="29933"/>
                  </a:lnTo>
                  <a:lnTo>
                    <a:pt x="1388529" y="63512"/>
                  </a:lnTo>
                  <a:lnTo>
                    <a:pt x="1410550" y="106095"/>
                  </a:lnTo>
                  <a:lnTo>
                    <a:pt x="1418463" y="155130"/>
                  </a:lnTo>
                  <a:lnTo>
                    <a:pt x="1418463" y="775652"/>
                  </a:lnTo>
                  <a:lnTo>
                    <a:pt x="1410550" y="824687"/>
                  </a:lnTo>
                  <a:lnTo>
                    <a:pt x="1388529" y="867282"/>
                  </a:lnTo>
                  <a:lnTo>
                    <a:pt x="1354950" y="900861"/>
                  </a:lnTo>
                  <a:lnTo>
                    <a:pt x="1312354" y="922870"/>
                  </a:lnTo>
                  <a:lnTo>
                    <a:pt x="1263307" y="930782"/>
                  </a:lnTo>
                  <a:lnTo>
                    <a:pt x="155155" y="930782"/>
                  </a:lnTo>
                  <a:lnTo>
                    <a:pt x="106108" y="922870"/>
                  </a:lnTo>
                  <a:lnTo>
                    <a:pt x="63512" y="900861"/>
                  </a:lnTo>
                  <a:lnTo>
                    <a:pt x="29933" y="867282"/>
                  </a:lnTo>
                  <a:lnTo>
                    <a:pt x="7912" y="824687"/>
                  </a:lnTo>
                  <a:lnTo>
                    <a:pt x="0" y="775652"/>
                  </a:lnTo>
                  <a:lnTo>
                    <a:pt x="0" y="15513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 name="object 43"/>
          <p:cNvSpPr txBox="1"/>
          <p:nvPr/>
        </p:nvSpPr>
        <p:spPr>
          <a:xfrm>
            <a:off x="10095827" y="3302915"/>
            <a:ext cx="949960" cy="749935"/>
          </a:xfrm>
          <a:prstGeom prst="rect">
            <a:avLst/>
          </a:prstGeom>
        </p:spPr>
        <p:txBody>
          <a:bodyPr vert="horz" wrap="square" lIns="0" tIns="66040" rIns="0" bIns="0" rtlCol="0">
            <a:spAutoFit/>
          </a:bodyPr>
          <a:lstStyle/>
          <a:p>
            <a:pPr marL="0" marR="0" lvl="0" indent="0" algn="ctr" defTabSz="914400" rtl="0" eaLnBrk="1" fontAlgn="auto" latinLnBrk="0" hangingPunct="1">
              <a:lnSpc>
                <a:spcPct val="100000"/>
              </a:lnSpc>
              <a:spcBef>
                <a:spcPts val="520"/>
              </a:spcBef>
              <a:spcAft>
                <a:spcPts val="0"/>
              </a:spcAft>
              <a:buClrTx/>
              <a:buSzTx/>
              <a:buFontTx/>
              <a:buNone/>
              <a:tabLst/>
              <a:defRPr/>
            </a:pPr>
            <a:r>
              <a:rPr kumimoji="0" sz="1400" b="0" i="0" u="none" strike="noStrike" kern="1200" cap="none" spc="-30" normalizeH="0" baseline="0" noProof="0" dirty="0">
                <a:ln>
                  <a:noFill/>
                </a:ln>
                <a:solidFill>
                  <a:srgbClr val="FFFFFF"/>
                </a:solidFill>
                <a:effectLst/>
                <a:uLnTx/>
                <a:uFillTx/>
                <a:latin typeface="Arial MT"/>
                <a:ea typeface="+mn-ea"/>
                <a:cs typeface="Arial MT"/>
              </a:rPr>
              <a:t>RR</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12700" marR="5080" lvl="0" indent="3810" algn="ctr" defTabSz="914400" rtl="0" eaLnBrk="1" fontAlgn="auto" latinLnBrk="0" hangingPunct="1">
              <a:lnSpc>
                <a:spcPts val="1500"/>
              </a:lnSpc>
              <a:spcBef>
                <a:spcPts val="620"/>
              </a:spcBef>
              <a:spcAft>
                <a:spcPts val="0"/>
              </a:spcAft>
              <a:buClrTx/>
              <a:buSzTx/>
              <a:buFontTx/>
              <a:buNone/>
              <a:tabLst/>
              <a:defRPr/>
            </a:pPr>
            <a:r>
              <a:rPr kumimoji="0" sz="1400" b="0" i="0" u="none" strike="noStrike" kern="1200" cap="none" spc="-15" normalizeH="0" baseline="0" noProof="0" dirty="0">
                <a:ln>
                  <a:noFill/>
                </a:ln>
                <a:solidFill>
                  <a:srgbClr val="FFFFFF"/>
                </a:solidFill>
                <a:effectLst/>
                <a:uLnTx/>
                <a:uFillTx/>
                <a:latin typeface="Arial MT"/>
                <a:ea typeface="+mn-ea"/>
                <a:cs typeface="Arial MT"/>
              </a:rPr>
              <a:t>Radio </a:t>
            </a:r>
            <a:r>
              <a:rPr kumimoji="0" sz="1400" b="0" i="0" u="none" strike="noStrike" kern="1200" cap="none" spc="-10" normalizeH="0" baseline="0" noProof="0" dirty="0">
                <a:ln>
                  <a:noFill/>
                </a:ln>
                <a:solidFill>
                  <a:srgbClr val="FFFFFF"/>
                </a:solidFill>
                <a:effectLst/>
                <a:uLnTx/>
                <a:uFillTx/>
                <a:latin typeface="Arial MT"/>
                <a:ea typeface="+mn-ea"/>
                <a:cs typeface="Arial MT"/>
              </a:rPr>
              <a:t> </a:t>
            </a:r>
            <a:r>
              <a:rPr kumimoji="0" sz="1400" b="0" i="0" u="none" strike="noStrike" kern="1200" cap="none" spc="-20" normalizeH="0" baseline="0" noProof="0" dirty="0">
                <a:ln>
                  <a:noFill/>
                </a:ln>
                <a:solidFill>
                  <a:srgbClr val="FFFFFF"/>
                </a:solidFill>
                <a:effectLst/>
                <a:uLnTx/>
                <a:uFillTx/>
                <a:latin typeface="Arial MT"/>
                <a:ea typeface="+mn-ea"/>
                <a:cs typeface="Arial MT"/>
              </a:rPr>
              <a:t>R</a:t>
            </a:r>
            <a:r>
              <a:rPr kumimoji="0" sz="1400" b="0" i="0" u="none" strike="noStrike" kern="1200" cap="none" spc="-15" normalizeH="0" baseline="0" noProof="0" dirty="0">
                <a:ln>
                  <a:noFill/>
                </a:ln>
                <a:solidFill>
                  <a:srgbClr val="FFFFFF"/>
                </a:solidFill>
                <a:effectLst/>
                <a:uLnTx/>
                <a:uFillTx/>
                <a:latin typeface="Arial MT"/>
                <a:ea typeface="+mn-ea"/>
                <a:cs typeface="Arial MT"/>
              </a:rPr>
              <a:t>egula</a:t>
            </a:r>
            <a:r>
              <a:rPr kumimoji="0" sz="1400" b="0" i="0" u="none" strike="noStrike" kern="1200" cap="none" spc="-10" normalizeH="0" baseline="0" noProof="0" dirty="0">
                <a:ln>
                  <a:noFill/>
                </a:ln>
                <a:solidFill>
                  <a:srgbClr val="FFFFFF"/>
                </a:solidFill>
                <a:effectLst/>
                <a:uLnTx/>
                <a:uFillTx/>
                <a:latin typeface="Arial MT"/>
                <a:ea typeface="+mn-ea"/>
                <a:cs typeface="Arial MT"/>
              </a:rPr>
              <a:t>t</a:t>
            </a:r>
            <a:r>
              <a:rPr kumimoji="0" sz="1400" b="0" i="0" u="none" strike="noStrike" kern="1200" cap="none" spc="-15" normalizeH="0" baseline="0" noProof="0" dirty="0">
                <a:ln>
                  <a:noFill/>
                </a:ln>
                <a:solidFill>
                  <a:srgbClr val="FFFFFF"/>
                </a:solidFill>
                <a:effectLst/>
                <a:uLnTx/>
                <a:uFillTx/>
                <a:latin typeface="Arial MT"/>
                <a:ea typeface="+mn-ea"/>
                <a:cs typeface="Arial MT"/>
              </a:rPr>
              <a:t>ions</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4" name="object 44"/>
          <p:cNvGrpSpPr/>
          <p:nvPr/>
        </p:nvGrpSpPr>
        <p:grpSpPr>
          <a:xfrm>
            <a:off x="7714233" y="2485384"/>
            <a:ext cx="1273175" cy="781050"/>
            <a:chOff x="7714233" y="2485384"/>
            <a:chExt cx="1273175" cy="781050"/>
          </a:xfrm>
        </p:grpSpPr>
        <p:sp>
          <p:nvSpPr>
            <p:cNvPr id="45" name="object 45"/>
            <p:cNvSpPr/>
            <p:nvPr/>
          </p:nvSpPr>
          <p:spPr>
            <a:xfrm>
              <a:off x="7720583" y="2491740"/>
              <a:ext cx="1260475" cy="768350"/>
            </a:xfrm>
            <a:custGeom>
              <a:avLst/>
              <a:gdLst/>
              <a:ahLst/>
              <a:cxnLst/>
              <a:rect l="l" t="t" r="r" b="b"/>
              <a:pathLst>
                <a:path w="1260475" h="768350">
                  <a:moveTo>
                    <a:pt x="1132217" y="0"/>
                  </a:moveTo>
                  <a:lnTo>
                    <a:pt x="128003" y="0"/>
                  </a:lnTo>
                  <a:lnTo>
                    <a:pt x="78155" y="10045"/>
                  </a:lnTo>
                  <a:lnTo>
                    <a:pt x="37477" y="37465"/>
                  </a:lnTo>
                  <a:lnTo>
                    <a:pt x="10058" y="78143"/>
                  </a:lnTo>
                  <a:lnTo>
                    <a:pt x="0" y="127977"/>
                  </a:lnTo>
                  <a:lnTo>
                    <a:pt x="0" y="639864"/>
                  </a:lnTo>
                  <a:lnTo>
                    <a:pt x="10058" y="689698"/>
                  </a:lnTo>
                  <a:lnTo>
                    <a:pt x="37477" y="730377"/>
                  </a:lnTo>
                  <a:lnTo>
                    <a:pt x="78155" y="757796"/>
                  </a:lnTo>
                  <a:lnTo>
                    <a:pt x="128003" y="767842"/>
                  </a:lnTo>
                  <a:lnTo>
                    <a:pt x="1132217" y="767842"/>
                  </a:lnTo>
                  <a:lnTo>
                    <a:pt x="1182052" y="757796"/>
                  </a:lnTo>
                  <a:lnTo>
                    <a:pt x="1222743" y="730377"/>
                  </a:lnTo>
                  <a:lnTo>
                    <a:pt x="1250162" y="689698"/>
                  </a:lnTo>
                  <a:lnTo>
                    <a:pt x="1260220" y="639864"/>
                  </a:lnTo>
                  <a:lnTo>
                    <a:pt x="1260220" y="127977"/>
                  </a:lnTo>
                  <a:lnTo>
                    <a:pt x="1250162" y="78143"/>
                  </a:lnTo>
                  <a:lnTo>
                    <a:pt x="1222743" y="37465"/>
                  </a:lnTo>
                  <a:lnTo>
                    <a:pt x="1182052" y="10045"/>
                  </a:lnTo>
                  <a:lnTo>
                    <a:pt x="1132217" y="0"/>
                  </a:lnTo>
                  <a:close/>
                </a:path>
              </a:pathLst>
            </a:custGeom>
            <a:solidFill>
              <a:srgbClr val="009C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object 46"/>
            <p:cNvSpPr/>
            <p:nvPr/>
          </p:nvSpPr>
          <p:spPr>
            <a:xfrm>
              <a:off x="7720583" y="2491734"/>
              <a:ext cx="1260475" cy="768350"/>
            </a:xfrm>
            <a:custGeom>
              <a:avLst/>
              <a:gdLst/>
              <a:ahLst/>
              <a:cxnLst/>
              <a:rect l="l" t="t" r="r" b="b"/>
              <a:pathLst>
                <a:path w="1260475" h="768350">
                  <a:moveTo>
                    <a:pt x="0" y="127977"/>
                  </a:moveTo>
                  <a:lnTo>
                    <a:pt x="10058" y="78143"/>
                  </a:lnTo>
                  <a:lnTo>
                    <a:pt x="37477" y="37477"/>
                  </a:lnTo>
                  <a:lnTo>
                    <a:pt x="78155" y="10058"/>
                  </a:lnTo>
                  <a:lnTo>
                    <a:pt x="128003" y="0"/>
                  </a:lnTo>
                  <a:lnTo>
                    <a:pt x="1132217" y="0"/>
                  </a:lnTo>
                  <a:lnTo>
                    <a:pt x="1182052" y="10058"/>
                  </a:lnTo>
                  <a:lnTo>
                    <a:pt x="1222743" y="37477"/>
                  </a:lnTo>
                  <a:lnTo>
                    <a:pt x="1250162" y="78143"/>
                  </a:lnTo>
                  <a:lnTo>
                    <a:pt x="1260221" y="127977"/>
                  </a:lnTo>
                  <a:lnTo>
                    <a:pt x="1260221" y="639876"/>
                  </a:lnTo>
                  <a:lnTo>
                    <a:pt x="1250162" y="689698"/>
                  </a:lnTo>
                  <a:lnTo>
                    <a:pt x="1222743" y="730377"/>
                  </a:lnTo>
                  <a:lnTo>
                    <a:pt x="1182052" y="757796"/>
                  </a:lnTo>
                  <a:lnTo>
                    <a:pt x="1132217" y="767842"/>
                  </a:lnTo>
                  <a:lnTo>
                    <a:pt x="128003" y="767842"/>
                  </a:lnTo>
                  <a:lnTo>
                    <a:pt x="78155" y="757796"/>
                  </a:lnTo>
                  <a:lnTo>
                    <a:pt x="37477" y="730377"/>
                  </a:lnTo>
                  <a:lnTo>
                    <a:pt x="10058" y="689698"/>
                  </a:lnTo>
                  <a:lnTo>
                    <a:pt x="0" y="639876"/>
                  </a:lnTo>
                  <a:lnTo>
                    <a:pt x="0" y="127977"/>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object 47"/>
          <p:cNvSpPr txBox="1"/>
          <p:nvPr/>
        </p:nvSpPr>
        <p:spPr>
          <a:xfrm>
            <a:off x="7952105" y="2734818"/>
            <a:ext cx="769620"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20" normalizeH="0" baseline="0" noProof="0" dirty="0">
                <a:ln>
                  <a:noFill/>
                </a:ln>
                <a:solidFill>
                  <a:srgbClr val="FFFFFF"/>
                </a:solidFill>
                <a:effectLst/>
                <a:uLnTx/>
                <a:uFillTx/>
                <a:latin typeface="Arial MT"/>
                <a:ea typeface="+mn-ea"/>
                <a:cs typeface="Arial MT"/>
              </a:rPr>
              <a:t>F</a:t>
            </a:r>
            <a:r>
              <a:rPr kumimoji="0" sz="1400" b="0" i="0" u="none" strike="noStrike" kern="1200" cap="none" spc="-15" normalizeH="0" baseline="0" noProof="0" dirty="0">
                <a:ln>
                  <a:noFill/>
                </a:ln>
                <a:solidFill>
                  <a:srgbClr val="FFFFFF"/>
                </a:solidFill>
                <a:effectLst/>
                <a:uLnTx/>
                <a:uFillTx/>
                <a:latin typeface="Arial MT"/>
                <a:ea typeface="+mn-ea"/>
                <a:cs typeface="Arial MT"/>
              </a:rPr>
              <a:t>ina</a:t>
            </a:r>
            <a:r>
              <a:rPr kumimoji="0" sz="1400" b="0" i="0" u="none" strike="noStrike" kern="1200" cap="none" spc="0" normalizeH="0" baseline="0" noProof="0" dirty="0">
                <a:ln>
                  <a:noFill/>
                </a:ln>
                <a:solidFill>
                  <a:srgbClr val="FFFFFF"/>
                </a:solidFill>
                <a:effectLst/>
                <a:uLnTx/>
                <a:uFillTx/>
                <a:latin typeface="Arial MT"/>
                <a:ea typeface="+mn-ea"/>
                <a:cs typeface="Arial MT"/>
              </a:rPr>
              <a:t>l</a:t>
            </a:r>
            <a:r>
              <a:rPr kumimoji="0" sz="1400" b="0" i="0" u="none" strike="noStrike" kern="1200" cap="none" spc="-175" normalizeH="0" baseline="0" noProof="0" dirty="0">
                <a:ln>
                  <a:noFill/>
                </a:ln>
                <a:solidFill>
                  <a:srgbClr val="FFFFFF"/>
                </a:solidFill>
                <a:effectLst/>
                <a:uLnTx/>
                <a:uFillTx/>
                <a:latin typeface="Arial MT"/>
                <a:ea typeface="+mn-ea"/>
                <a:cs typeface="Arial MT"/>
              </a:rPr>
              <a:t> </a:t>
            </a:r>
            <a:r>
              <a:rPr kumimoji="0" sz="1400" b="0" i="0" u="none" strike="noStrike" kern="1200" cap="none" spc="-25" normalizeH="0" baseline="0" noProof="0" dirty="0">
                <a:ln>
                  <a:noFill/>
                </a:ln>
                <a:solidFill>
                  <a:srgbClr val="FFFFFF"/>
                </a:solidFill>
                <a:effectLst/>
                <a:uLnTx/>
                <a:uFillTx/>
                <a:latin typeface="Arial MT"/>
                <a:ea typeface="+mn-ea"/>
                <a:cs typeface="Arial MT"/>
              </a:rPr>
              <a:t>A</a:t>
            </a:r>
            <a:r>
              <a:rPr kumimoji="0" sz="1400" b="0" i="0" u="none" strike="noStrike" kern="1200" cap="none" spc="-20" normalizeH="0" baseline="0" noProof="0" dirty="0">
                <a:ln>
                  <a:noFill/>
                </a:ln>
                <a:solidFill>
                  <a:srgbClr val="FFFFFF"/>
                </a:solidFill>
                <a:effectLst/>
                <a:uLnTx/>
                <a:uFillTx/>
                <a:latin typeface="Arial MT"/>
                <a:ea typeface="+mn-ea"/>
                <a:cs typeface="Arial MT"/>
              </a:rPr>
              <a:t>cts</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8" name="object 48"/>
          <p:cNvGrpSpPr/>
          <p:nvPr/>
        </p:nvGrpSpPr>
        <p:grpSpPr>
          <a:xfrm>
            <a:off x="4725670" y="1450592"/>
            <a:ext cx="2484755" cy="1163320"/>
            <a:chOff x="4725670" y="1450592"/>
            <a:chExt cx="2484755" cy="1163320"/>
          </a:xfrm>
        </p:grpSpPr>
        <p:sp>
          <p:nvSpPr>
            <p:cNvPr id="49" name="object 49"/>
            <p:cNvSpPr/>
            <p:nvPr/>
          </p:nvSpPr>
          <p:spPr>
            <a:xfrm>
              <a:off x="4732017" y="1456944"/>
              <a:ext cx="2472055" cy="1150620"/>
            </a:xfrm>
            <a:custGeom>
              <a:avLst/>
              <a:gdLst/>
              <a:ahLst/>
              <a:cxnLst/>
              <a:rect l="l" t="t" r="r" b="b"/>
              <a:pathLst>
                <a:path w="2472054" h="1150620">
                  <a:moveTo>
                    <a:pt x="2280043" y="0"/>
                  </a:moveTo>
                  <a:lnTo>
                    <a:pt x="191757" y="0"/>
                  </a:lnTo>
                  <a:lnTo>
                    <a:pt x="147789" y="5067"/>
                  </a:lnTo>
                  <a:lnTo>
                    <a:pt x="107429" y="19494"/>
                  </a:lnTo>
                  <a:lnTo>
                    <a:pt x="71818" y="42125"/>
                  </a:lnTo>
                  <a:lnTo>
                    <a:pt x="42125" y="71818"/>
                  </a:lnTo>
                  <a:lnTo>
                    <a:pt x="19494" y="107429"/>
                  </a:lnTo>
                  <a:lnTo>
                    <a:pt x="5067" y="147789"/>
                  </a:lnTo>
                  <a:lnTo>
                    <a:pt x="0" y="191770"/>
                  </a:lnTo>
                  <a:lnTo>
                    <a:pt x="0" y="958850"/>
                  </a:lnTo>
                  <a:lnTo>
                    <a:pt x="5067" y="1002817"/>
                  </a:lnTo>
                  <a:lnTo>
                    <a:pt x="19494" y="1043190"/>
                  </a:lnTo>
                  <a:lnTo>
                    <a:pt x="42125" y="1078788"/>
                  </a:lnTo>
                  <a:lnTo>
                    <a:pt x="71818" y="1108494"/>
                  </a:lnTo>
                  <a:lnTo>
                    <a:pt x="107429" y="1131125"/>
                  </a:lnTo>
                  <a:lnTo>
                    <a:pt x="147789" y="1145552"/>
                  </a:lnTo>
                  <a:lnTo>
                    <a:pt x="191757" y="1150620"/>
                  </a:lnTo>
                  <a:lnTo>
                    <a:pt x="2280043" y="1150620"/>
                  </a:lnTo>
                  <a:lnTo>
                    <a:pt x="2324011" y="1145552"/>
                  </a:lnTo>
                  <a:lnTo>
                    <a:pt x="2364384" y="1131125"/>
                  </a:lnTo>
                  <a:lnTo>
                    <a:pt x="2399982" y="1108494"/>
                  </a:lnTo>
                  <a:lnTo>
                    <a:pt x="2429675" y="1078788"/>
                  </a:lnTo>
                  <a:lnTo>
                    <a:pt x="2452319" y="1043190"/>
                  </a:lnTo>
                  <a:lnTo>
                    <a:pt x="2466746" y="1002817"/>
                  </a:lnTo>
                  <a:lnTo>
                    <a:pt x="2471801" y="958850"/>
                  </a:lnTo>
                  <a:lnTo>
                    <a:pt x="2471801" y="191770"/>
                  </a:lnTo>
                  <a:lnTo>
                    <a:pt x="2466746" y="147789"/>
                  </a:lnTo>
                  <a:lnTo>
                    <a:pt x="2452319" y="107429"/>
                  </a:lnTo>
                  <a:lnTo>
                    <a:pt x="2429675" y="71818"/>
                  </a:lnTo>
                  <a:lnTo>
                    <a:pt x="2399982" y="42125"/>
                  </a:lnTo>
                  <a:lnTo>
                    <a:pt x="2364384" y="19494"/>
                  </a:lnTo>
                  <a:lnTo>
                    <a:pt x="2324011" y="5067"/>
                  </a:lnTo>
                  <a:lnTo>
                    <a:pt x="2280043" y="0"/>
                  </a:lnTo>
                  <a:close/>
                </a:path>
              </a:pathLst>
            </a:custGeom>
            <a:solidFill>
              <a:srgbClr val="9D24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object 50"/>
            <p:cNvSpPr/>
            <p:nvPr/>
          </p:nvSpPr>
          <p:spPr>
            <a:xfrm>
              <a:off x="4732020" y="1456942"/>
              <a:ext cx="2472055" cy="1150620"/>
            </a:xfrm>
            <a:custGeom>
              <a:avLst/>
              <a:gdLst/>
              <a:ahLst/>
              <a:cxnLst/>
              <a:rect l="l" t="t" r="r" b="b"/>
              <a:pathLst>
                <a:path w="2472054" h="1150620">
                  <a:moveTo>
                    <a:pt x="0" y="191770"/>
                  </a:moveTo>
                  <a:lnTo>
                    <a:pt x="5067" y="147802"/>
                  </a:lnTo>
                  <a:lnTo>
                    <a:pt x="19494" y="107429"/>
                  </a:lnTo>
                  <a:lnTo>
                    <a:pt x="42125" y="71831"/>
                  </a:lnTo>
                  <a:lnTo>
                    <a:pt x="71818" y="42125"/>
                  </a:lnTo>
                  <a:lnTo>
                    <a:pt x="107429" y="19494"/>
                  </a:lnTo>
                  <a:lnTo>
                    <a:pt x="147789" y="5067"/>
                  </a:lnTo>
                  <a:lnTo>
                    <a:pt x="191757" y="0"/>
                  </a:lnTo>
                  <a:lnTo>
                    <a:pt x="2280043" y="0"/>
                  </a:lnTo>
                  <a:lnTo>
                    <a:pt x="2324011" y="5067"/>
                  </a:lnTo>
                  <a:lnTo>
                    <a:pt x="2364371" y="19494"/>
                  </a:lnTo>
                  <a:lnTo>
                    <a:pt x="2399982" y="42125"/>
                  </a:lnTo>
                  <a:lnTo>
                    <a:pt x="2429675" y="71831"/>
                  </a:lnTo>
                  <a:lnTo>
                    <a:pt x="2452306" y="107429"/>
                  </a:lnTo>
                  <a:lnTo>
                    <a:pt x="2466733" y="147802"/>
                  </a:lnTo>
                  <a:lnTo>
                    <a:pt x="2471801" y="191770"/>
                  </a:lnTo>
                  <a:lnTo>
                    <a:pt x="2471801" y="958850"/>
                  </a:lnTo>
                  <a:lnTo>
                    <a:pt x="2466733" y="1002830"/>
                  </a:lnTo>
                  <a:lnTo>
                    <a:pt x="2452306" y="1043190"/>
                  </a:lnTo>
                  <a:lnTo>
                    <a:pt x="2429675" y="1078801"/>
                  </a:lnTo>
                  <a:lnTo>
                    <a:pt x="2399982" y="1108494"/>
                  </a:lnTo>
                  <a:lnTo>
                    <a:pt x="2364371" y="1131125"/>
                  </a:lnTo>
                  <a:lnTo>
                    <a:pt x="2324011" y="1145552"/>
                  </a:lnTo>
                  <a:lnTo>
                    <a:pt x="2280043" y="1150620"/>
                  </a:lnTo>
                  <a:lnTo>
                    <a:pt x="191757" y="1150620"/>
                  </a:lnTo>
                  <a:lnTo>
                    <a:pt x="147789" y="1145552"/>
                  </a:lnTo>
                  <a:lnTo>
                    <a:pt x="107429" y="1131125"/>
                  </a:lnTo>
                  <a:lnTo>
                    <a:pt x="71818" y="1108494"/>
                  </a:lnTo>
                  <a:lnTo>
                    <a:pt x="42125" y="1078801"/>
                  </a:lnTo>
                  <a:lnTo>
                    <a:pt x="19494" y="1043190"/>
                  </a:lnTo>
                  <a:lnTo>
                    <a:pt x="5067" y="1002830"/>
                  </a:lnTo>
                  <a:lnTo>
                    <a:pt x="0" y="958850"/>
                  </a:lnTo>
                  <a:lnTo>
                    <a:pt x="0" y="19177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object 51"/>
          <p:cNvSpPr txBox="1"/>
          <p:nvPr/>
        </p:nvSpPr>
        <p:spPr>
          <a:xfrm>
            <a:off x="4972429" y="1492758"/>
            <a:ext cx="1991360" cy="952500"/>
          </a:xfrm>
          <a:prstGeom prst="rect">
            <a:avLst/>
          </a:prstGeom>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Arial MT"/>
                <a:ea typeface="+mn-ea"/>
                <a:cs typeface="Arial MT"/>
              </a:rPr>
              <a:t>ITU</a:t>
            </a:r>
            <a:r>
              <a:rPr kumimoji="0" sz="1800" b="0" i="0" u="none" strike="noStrike" kern="1200" cap="none" spc="-90" normalizeH="0" baseline="0" noProof="0" dirty="0">
                <a:ln>
                  <a:noFill/>
                </a:ln>
                <a:solidFill>
                  <a:srgbClr val="FFFFFF"/>
                </a:solidFill>
                <a:effectLst/>
                <a:uLnTx/>
                <a:uFillTx/>
                <a:latin typeface="Arial MT"/>
                <a:ea typeface="+mn-ea"/>
                <a:cs typeface="Arial MT"/>
              </a:rPr>
              <a:t> </a:t>
            </a:r>
            <a:r>
              <a:rPr kumimoji="0" sz="1800" b="0" i="0" u="none" strike="noStrike" kern="1200" cap="none" spc="-5" normalizeH="0" baseline="0" noProof="0" dirty="0">
                <a:ln>
                  <a:noFill/>
                </a:ln>
                <a:solidFill>
                  <a:srgbClr val="FFFFFF"/>
                </a:solidFill>
                <a:effectLst/>
                <a:uLnTx/>
                <a:uFillTx/>
                <a:latin typeface="Arial MT"/>
                <a:ea typeface="+mn-ea"/>
                <a:cs typeface="Arial MT"/>
              </a:rPr>
              <a:t>Member</a:t>
            </a:r>
            <a:r>
              <a:rPr kumimoji="0" sz="1800" b="0" i="0" u="none" strike="noStrike" kern="1200" cap="none" spc="-25" normalizeH="0" baseline="0" noProof="0" dirty="0">
                <a:ln>
                  <a:noFill/>
                </a:ln>
                <a:solidFill>
                  <a:srgbClr val="FFFFFF"/>
                </a:solidFill>
                <a:effectLst/>
                <a:uLnTx/>
                <a:uFillTx/>
                <a:latin typeface="Arial MT"/>
                <a:ea typeface="+mn-ea"/>
                <a:cs typeface="Arial MT"/>
              </a:rPr>
              <a:t> </a:t>
            </a:r>
            <a:r>
              <a:rPr kumimoji="0" sz="1800" b="0" i="0" u="none" strike="noStrike" kern="1200" cap="none" spc="-20" normalizeH="0" baseline="0" noProof="0" dirty="0">
                <a:ln>
                  <a:noFill/>
                </a:ln>
                <a:solidFill>
                  <a:srgbClr val="FFFFFF"/>
                </a:solidFill>
                <a:effectLst/>
                <a:uLnTx/>
                <a:uFillTx/>
                <a:latin typeface="Arial MT"/>
                <a:ea typeface="+mn-ea"/>
                <a:cs typeface="Arial MT"/>
              </a:rPr>
              <a:t>States</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341630" marR="323215" lvl="0" indent="0" algn="ctr" defTabSz="914400" rtl="0" eaLnBrk="1" fontAlgn="auto" latinLnBrk="0" hangingPunct="1">
              <a:lnSpc>
                <a:spcPts val="1900"/>
              </a:lnSpc>
              <a:spcBef>
                <a:spcPts val="820"/>
              </a:spcBef>
              <a:spcAft>
                <a:spcPts val="0"/>
              </a:spcAft>
              <a:buClrTx/>
              <a:buSzTx/>
              <a:buFontTx/>
              <a:buNone/>
              <a:tabLst/>
              <a:defRPr/>
            </a:pPr>
            <a:r>
              <a:rPr kumimoji="0" sz="1800" b="0" i="0" u="none" strike="noStrike" kern="1200" cap="none" spc="-10" normalizeH="0" baseline="0" noProof="0" dirty="0">
                <a:ln>
                  <a:noFill/>
                </a:ln>
                <a:solidFill>
                  <a:srgbClr val="FFFFFF"/>
                </a:solidFill>
                <a:effectLst/>
                <a:uLnTx/>
                <a:uFillTx/>
                <a:latin typeface="Arial MT"/>
                <a:ea typeface="+mn-ea"/>
                <a:cs typeface="Arial MT"/>
              </a:rPr>
              <a:t>ITU-R</a:t>
            </a:r>
            <a:r>
              <a:rPr kumimoji="0" sz="1800" b="0" i="0" u="none" strike="noStrike" kern="1200" cap="none" spc="-85" normalizeH="0" baseline="0" noProof="0" dirty="0">
                <a:ln>
                  <a:noFill/>
                </a:ln>
                <a:solidFill>
                  <a:srgbClr val="FFFFFF"/>
                </a:solidFill>
                <a:effectLst/>
                <a:uLnTx/>
                <a:uFillTx/>
                <a:latin typeface="Arial MT"/>
                <a:ea typeface="+mn-ea"/>
                <a:cs typeface="Arial MT"/>
              </a:rPr>
              <a:t> </a:t>
            </a:r>
            <a:r>
              <a:rPr kumimoji="0" sz="1800" b="0" i="0" u="none" strike="noStrike" kern="1200" cap="none" spc="-20" normalizeH="0" baseline="0" noProof="0" dirty="0">
                <a:ln>
                  <a:noFill/>
                </a:ln>
                <a:solidFill>
                  <a:srgbClr val="FFFFFF"/>
                </a:solidFill>
                <a:effectLst/>
                <a:uLnTx/>
                <a:uFillTx/>
                <a:latin typeface="Arial MT"/>
                <a:ea typeface="+mn-ea"/>
                <a:cs typeface="Arial MT"/>
              </a:rPr>
              <a:t>Sector </a:t>
            </a:r>
            <a:r>
              <a:rPr kumimoji="0" sz="1800" b="0" i="0" u="none" strike="noStrike" kern="1200" cap="none" spc="-484" normalizeH="0" baseline="0" noProof="0" dirty="0">
                <a:ln>
                  <a:noFill/>
                </a:ln>
                <a:solidFill>
                  <a:srgbClr val="FFFFFF"/>
                </a:solidFill>
                <a:effectLst/>
                <a:uLnTx/>
                <a:uFillTx/>
                <a:latin typeface="Arial MT"/>
                <a:ea typeface="+mn-ea"/>
                <a:cs typeface="Arial MT"/>
              </a:rPr>
              <a:t> </a:t>
            </a:r>
            <a:r>
              <a:rPr kumimoji="0" sz="1800" b="0" i="0" u="none" strike="noStrike" kern="1200" cap="none" spc="-15" normalizeH="0" baseline="0" noProof="0" dirty="0">
                <a:ln>
                  <a:noFill/>
                </a:ln>
                <a:solidFill>
                  <a:srgbClr val="FFFFFF"/>
                </a:solidFill>
                <a:effectLst/>
                <a:uLnTx/>
                <a:uFillTx/>
                <a:latin typeface="Arial MT"/>
                <a:ea typeface="+mn-ea"/>
                <a:cs typeface="Arial MT"/>
              </a:rPr>
              <a:t>Members</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sp>
        <p:nvSpPr>
          <p:cNvPr id="52" name="object 52"/>
          <p:cNvSpPr/>
          <p:nvPr/>
        </p:nvSpPr>
        <p:spPr>
          <a:xfrm>
            <a:off x="7429508" y="3711702"/>
            <a:ext cx="58419" cy="58419"/>
          </a:xfrm>
          <a:custGeom>
            <a:avLst/>
            <a:gdLst/>
            <a:ahLst/>
            <a:cxnLst/>
            <a:rect l="l" t="t" r="r" b="b"/>
            <a:pathLst>
              <a:path w="58420" h="58420">
                <a:moveTo>
                  <a:pt x="57150" y="0"/>
                </a:moveTo>
                <a:lnTo>
                  <a:pt x="0" y="762"/>
                </a:lnTo>
                <a:lnTo>
                  <a:pt x="761" y="58166"/>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object 53"/>
          <p:cNvSpPr/>
          <p:nvPr/>
        </p:nvSpPr>
        <p:spPr>
          <a:xfrm>
            <a:off x="7543815" y="3710170"/>
            <a:ext cx="58419" cy="58419"/>
          </a:xfrm>
          <a:custGeom>
            <a:avLst/>
            <a:gdLst/>
            <a:ahLst/>
            <a:cxnLst/>
            <a:rect l="l" t="t" r="r" b="b"/>
            <a:pathLst>
              <a:path w="58420" h="58420">
                <a:moveTo>
                  <a:pt x="57150" y="0"/>
                </a:moveTo>
                <a:lnTo>
                  <a:pt x="0" y="761"/>
                </a:lnTo>
                <a:lnTo>
                  <a:pt x="761" y="58165"/>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object 54"/>
          <p:cNvSpPr/>
          <p:nvPr/>
        </p:nvSpPr>
        <p:spPr>
          <a:xfrm>
            <a:off x="7658120" y="3708639"/>
            <a:ext cx="58419" cy="58419"/>
          </a:xfrm>
          <a:custGeom>
            <a:avLst/>
            <a:gdLst/>
            <a:ahLst/>
            <a:cxnLst/>
            <a:rect l="l" t="t" r="r" b="b"/>
            <a:pathLst>
              <a:path w="58420" h="58420">
                <a:moveTo>
                  <a:pt x="57150" y="0"/>
                </a:moveTo>
                <a:lnTo>
                  <a:pt x="0" y="761"/>
                </a:lnTo>
                <a:lnTo>
                  <a:pt x="761" y="58165"/>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object 55"/>
          <p:cNvSpPr/>
          <p:nvPr/>
        </p:nvSpPr>
        <p:spPr>
          <a:xfrm>
            <a:off x="7772425" y="3707236"/>
            <a:ext cx="58419" cy="58419"/>
          </a:xfrm>
          <a:custGeom>
            <a:avLst/>
            <a:gdLst/>
            <a:ahLst/>
            <a:cxnLst/>
            <a:rect l="l" t="t" r="r" b="b"/>
            <a:pathLst>
              <a:path w="58420" h="58420">
                <a:moveTo>
                  <a:pt x="57150" y="0"/>
                </a:moveTo>
                <a:lnTo>
                  <a:pt x="0" y="761"/>
                </a:lnTo>
                <a:lnTo>
                  <a:pt x="761" y="58038"/>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object 56"/>
          <p:cNvSpPr/>
          <p:nvPr/>
        </p:nvSpPr>
        <p:spPr>
          <a:xfrm>
            <a:off x="7886731" y="3705706"/>
            <a:ext cx="57785" cy="58419"/>
          </a:xfrm>
          <a:custGeom>
            <a:avLst/>
            <a:gdLst/>
            <a:ahLst/>
            <a:cxnLst/>
            <a:rect l="l" t="t" r="r" b="b"/>
            <a:pathLst>
              <a:path w="57784" h="58420">
                <a:moveTo>
                  <a:pt x="57150" y="0"/>
                </a:moveTo>
                <a:lnTo>
                  <a:pt x="0" y="761"/>
                </a:lnTo>
                <a:lnTo>
                  <a:pt x="761" y="58165"/>
                </a:lnTo>
                <a:lnTo>
                  <a:pt x="57785"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object 57"/>
          <p:cNvSpPr/>
          <p:nvPr/>
        </p:nvSpPr>
        <p:spPr>
          <a:xfrm>
            <a:off x="8001037" y="3704174"/>
            <a:ext cx="57785" cy="58419"/>
          </a:xfrm>
          <a:custGeom>
            <a:avLst/>
            <a:gdLst/>
            <a:ahLst/>
            <a:cxnLst/>
            <a:rect l="l" t="t" r="r" b="b"/>
            <a:pathLst>
              <a:path w="57784" h="58420">
                <a:moveTo>
                  <a:pt x="57150" y="0"/>
                </a:moveTo>
                <a:lnTo>
                  <a:pt x="0" y="762"/>
                </a:lnTo>
                <a:lnTo>
                  <a:pt x="634" y="58166"/>
                </a:lnTo>
                <a:lnTo>
                  <a:pt x="57785"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object 58"/>
          <p:cNvSpPr/>
          <p:nvPr/>
        </p:nvSpPr>
        <p:spPr>
          <a:xfrm>
            <a:off x="8115343" y="3702772"/>
            <a:ext cx="57785" cy="58419"/>
          </a:xfrm>
          <a:custGeom>
            <a:avLst/>
            <a:gdLst/>
            <a:ahLst/>
            <a:cxnLst/>
            <a:rect l="l" t="t" r="r" b="b"/>
            <a:pathLst>
              <a:path w="57784" h="58420">
                <a:moveTo>
                  <a:pt x="57023" y="0"/>
                </a:moveTo>
                <a:lnTo>
                  <a:pt x="0" y="634"/>
                </a:lnTo>
                <a:lnTo>
                  <a:pt x="635" y="58038"/>
                </a:lnTo>
                <a:lnTo>
                  <a:pt x="57785" y="57403"/>
                </a:lnTo>
                <a:lnTo>
                  <a:pt x="57023"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object 59"/>
          <p:cNvSpPr/>
          <p:nvPr/>
        </p:nvSpPr>
        <p:spPr>
          <a:xfrm>
            <a:off x="8229520" y="3701241"/>
            <a:ext cx="58419" cy="58419"/>
          </a:xfrm>
          <a:custGeom>
            <a:avLst/>
            <a:gdLst/>
            <a:ahLst/>
            <a:cxnLst/>
            <a:rect l="l" t="t" r="r" b="b"/>
            <a:pathLst>
              <a:path w="58420" h="58420">
                <a:moveTo>
                  <a:pt x="57150" y="0"/>
                </a:moveTo>
                <a:lnTo>
                  <a:pt x="0" y="762"/>
                </a:lnTo>
                <a:lnTo>
                  <a:pt x="761" y="58166"/>
                </a:lnTo>
                <a:lnTo>
                  <a:pt x="57911" y="57404"/>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60"/>
          <p:cNvSpPr/>
          <p:nvPr/>
        </p:nvSpPr>
        <p:spPr>
          <a:xfrm>
            <a:off x="8343827" y="3699710"/>
            <a:ext cx="58419" cy="58419"/>
          </a:xfrm>
          <a:custGeom>
            <a:avLst/>
            <a:gdLst/>
            <a:ahLst/>
            <a:cxnLst/>
            <a:rect l="l" t="t" r="r" b="b"/>
            <a:pathLst>
              <a:path w="58420" h="58420">
                <a:moveTo>
                  <a:pt x="57150" y="0"/>
                </a:moveTo>
                <a:lnTo>
                  <a:pt x="0" y="762"/>
                </a:lnTo>
                <a:lnTo>
                  <a:pt x="761" y="58166"/>
                </a:lnTo>
                <a:lnTo>
                  <a:pt x="57911" y="57404"/>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bject 61"/>
          <p:cNvSpPr/>
          <p:nvPr/>
        </p:nvSpPr>
        <p:spPr>
          <a:xfrm>
            <a:off x="8458134" y="3698178"/>
            <a:ext cx="58419" cy="58419"/>
          </a:xfrm>
          <a:custGeom>
            <a:avLst/>
            <a:gdLst/>
            <a:ahLst/>
            <a:cxnLst/>
            <a:rect l="l" t="t" r="r" b="b"/>
            <a:pathLst>
              <a:path w="58420" h="58420">
                <a:moveTo>
                  <a:pt x="57150" y="0"/>
                </a:moveTo>
                <a:lnTo>
                  <a:pt x="0" y="762"/>
                </a:lnTo>
                <a:lnTo>
                  <a:pt x="761" y="58166"/>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object 62"/>
          <p:cNvSpPr/>
          <p:nvPr/>
        </p:nvSpPr>
        <p:spPr>
          <a:xfrm>
            <a:off x="8572438" y="3696777"/>
            <a:ext cx="58419" cy="58419"/>
          </a:xfrm>
          <a:custGeom>
            <a:avLst/>
            <a:gdLst/>
            <a:ahLst/>
            <a:cxnLst/>
            <a:rect l="l" t="t" r="r" b="b"/>
            <a:pathLst>
              <a:path w="58420" h="58420">
                <a:moveTo>
                  <a:pt x="57150" y="0"/>
                </a:moveTo>
                <a:lnTo>
                  <a:pt x="0" y="762"/>
                </a:lnTo>
                <a:lnTo>
                  <a:pt x="761" y="58166"/>
                </a:lnTo>
                <a:lnTo>
                  <a:pt x="57911" y="57404"/>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p:nvPr/>
        </p:nvSpPr>
        <p:spPr>
          <a:xfrm>
            <a:off x="8686745" y="3695245"/>
            <a:ext cx="58419" cy="58419"/>
          </a:xfrm>
          <a:custGeom>
            <a:avLst/>
            <a:gdLst/>
            <a:ahLst/>
            <a:cxnLst/>
            <a:rect l="l" t="t" r="r" b="b"/>
            <a:pathLst>
              <a:path w="58420" h="58420">
                <a:moveTo>
                  <a:pt x="57150" y="0"/>
                </a:moveTo>
                <a:lnTo>
                  <a:pt x="0" y="762"/>
                </a:lnTo>
                <a:lnTo>
                  <a:pt x="761" y="58166"/>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object 64"/>
          <p:cNvSpPr/>
          <p:nvPr/>
        </p:nvSpPr>
        <p:spPr>
          <a:xfrm>
            <a:off x="8801050" y="3693714"/>
            <a:ext cx="58419" cy="58419"/>
          </a:xfrm>
          <a:custGeom>
            <a:avLst/>
            <a:gdLst/>
            <a:ahLst/>
            <a:cxnLst/>
            <a:rect l="l" t="t" r="r" b="b"/>
            <a:pathLst>
              <a:path w="58420" h="58420">
                <a:moveTo>
                  <a:pt x="57150" y="0"/>
                </a:moveTo>
                <a:lnTo>
                  <a:pt x="0" y="762"/>
                </a:lnTo>
                <a:lnTo>
                  <a:pt x="761" y="58166"/>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object 65"/>
          <p:cNvSpPr/>
          <p:nvPr/>
        </p:nvSpPr>
        <p:spPr>
          <a:xfrm>
            <a:off x="8915356" y="3692311"/>
            <a:ext cx="58419" cy="58419"/>
          </a:xfrm>
          <a:custGeom>
            <a:avLst/>
            <a:gdLst/>
            <a:ahLst/>
            <a:cxnLst/>
            <a:rect l="l" t="t" r="r" b="b"/>
            <a:pathLst>
              <a:path w="58420" h="58420">
                <a:moveTo>
                  <a:pt x="57150" y="0"/>
                </a:moveTo>
                <a:lnTo>
                  <a:pt x="0" y="635"/>
                </a:lnTo>
                <a:lnTo>
                  <a:pt x="761" y="58039"/>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object 66"/>
          <p:cNvSpPr/>
          <p:nvPr/>
        </p:nvSpPr>
        <p:spPr>
          <a:xfrm>
            <a:off x="9029662" y="3690781"/>
            <a:ext cx="58419" cy="58419"/>
          </a:xfrm>
          <a:custGeom>
            <a:avLst/>
            <a:gdLst/>
            <a:ahLst/>
            <a:cxnLst/>
            <a:rect l="l" t="t" r="r" b="b"/>
            <a:pathLst>
              <a:path w="58420" h="58420">
                <a:moveTo>
                  <a:pt x="57150" y="0"/>
                </a:moveTo>
                <a:lnTo>
                  <a:pt x="0" y="761"/>
                </a:lnTo>
                <a:lnTo>
                  <a:pt x="761" y="58165"/>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object 67"/>
          <p:cNvSpPr/>
          <p:nvPr/>
        </p:nvSpPr>
        <p:spPr>
          <a:xfrm>
            <a:off x="9143968" y="3689250"/>
            <a:ext cx="58419" cy="58419"/>
          </a:xfrm>
          <a:custGeom>
            <a:avLst/>
            <a:gdLst/>
            <a:ahLst/>
            <a:cxnLst/>
            <a:rect l="l" t="t" r="r" b="b"/>
            <a:pathLst>
              <a:path w="58420" h="58420">
                <a:moveTo>
                  <a:pt x="57150" y="0"/>
                </a:moveTo>
                <a:lnTo>
                  <a:pt x="0" y="761"/>
                </a:lnTo>
                <a:lnTo>
                  <a:pt x="761" y="58165"/>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object 68"/>
          <p:cNvSpPr/>
          <p:nvPr/>
        </p:nvSpPr>
        <p:spPr>
          <a:xfrm>
            <a:off x="9258273" y="3687719"/>
            <a:ext cx="58419" cy="58419"/>
          </a:xfrm>
          <a:custGeom>
            <a:avLst/>
            <a:gdLst/>
            <a:ahLst/>
            <a:cxnLst/>
            <a:rect l="l" t="t" r="r" b="b"/>
            <a:pathLst>
              <a:path w="58420" h="58420">
                <a:moveTo>
                  <a:pt x="57150" y="0"/>
                </a:moveTo>
                <a:lnTo>
                  <a:pt x="0" y="762"/>
                </a:lnTo>
                <a:lnTo>
                  <a:pt x="761" y="58166"/>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object 69"/>
          <p:cNvSpPr/>
          <p:nvPr/>
        </p:nvSpPr>
        <p:spPr>
          <a:xfrm>
            <a:off x="9372579" y="3686316"/>
            <a:ext cx="57785" cy="58419"/>
          </a:xfrm>
          <a:custGeom>
            <a:avLst/>
            <a:gdLst/>
            <a:ahLst/>
            <a:cxnLst/>
            <a:rect l="l" t="t" r="r" b="b"/>
            <a:pathLst>
              <a:path w="57784" h="58420">
                <a:moveTo>
                  <a:pt x="57150" y="0"/>
                </a:moveTo>
                <a:lnTo>
                  <a:pt x="0" y="762"/>
                </a:lnTo>
                <a:lnTo>
                  <a:pt x="761" y="58166"/>
                </a:lnTo>
                <a:lnTo>
                  <a:pt x="57785"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bject 70"/>
          <p:cNvSpPr/>
          <p:nvPr/>
        </p:nvSpPr>
        <p:spPr>
          <a:xfrm>
            <a:off x="9486884" y="3684785"/>
            <a:ext cx="57785" cy="58419"/>
          </a:xfrm>
          <a:custGeom>
            <a:avLst/>
            <a:gdLst/>
            <a:ahLst/>
            <a:cxnLst/>
            <a:rect l="l" t="t" r="r" b="b"/>
            <a:pathLst>
              <a:path w="57784" h="58420">
                <a:moveTo>
                  <a:pt x="57150" y="0"/>
                </a:moveTo>
                <a:lnTo>
                  <a:pt x="0" y="762"/>
                </a:lnTo>
                <a:lnTo>
                  <a:pt x="634" y="58166"/>
                </a:lnTo>
                <a:lnTo>
                  <a:pt x="57785"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object 71"/>
          <p:cNvSpPr/>
          <p:nvPr/>
        </p:nvSpPr>
        <p:spPr>
          <a:xfrm>
            <a:off x="10091115" y="5331701"/>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object 72"/>
          <p:cNvSpPr/>
          <p:nvPr/>
        </p:nvSpPr>
        <p:spPr>
          <a:xfrm>
            <a:off x="10091115" y="5217426"/>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bject 73"/>
          <p:cNvSpPr/>
          <p:nvPr/>
        </p:nvSpPr>
        <p:spPr>
          <a:xfrm>
            <a:off x="10091115" y="5103152"/>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object 74"/>
          <p:cNvSpPr/>
          <p:nvPr/>
        </p:nvSpPr>
        <p:spPr>
          <a:xfrm>
            <a:off x="10091115" y="4988877"/>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object 75"/>
          <p:cNvSpPr/>
          <p:nvPr/>
        </p:nvSpPr>
        <p:spPr>
          <a:xfrm>
            <a:off x="10091115" y="4874602"/>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object 76"/>
          <p:cNvSpPr/>
          <p:nvPr/>
        </p:nvSpPr>
        <p:spPr>
          <a:xfrm>
            <a:off x="10091115" y="4760328"/>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object 77"/>
          <p:cNvSpPr/>
          <p:nvPr/>
        </p:nvSpPr>
        <p:spPr>
          <a:xfrm>
            <a:off x="10091115" y="4646066"/>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object 78"/>
          <p:cNvSpPr/>
          <p:nvPr/>
        </p:nvSpPr>
        <p:spPr>
          <a:xfrm>
            <a:off x="10091115" y="4531791"/>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9" name="object 79"/>
          <p:cNvGrpSpPr/>
          <p:nvPr/>
        </p:nvGrpSpPr>
        <p:grpSpPr>
          <a:xfrm>
            <a:off x="649226" y="2666994"/>
            <a:ext cx="10369550" cy="3564890"/>
            <a:chOff x="649226" y="2666994"/>
            <a:chExt cx="10369550" cy="3564890"/>
          </a:xfrm>
        </p:grpSpPr>
        <p:sp>
          <p:nvSpPr>
            <p:cNvPr id="80" name="object 80"/>
            <p:cNvSpPr/>
            <p:nvPr/>
          </p:nvSpPr>
          <p:spPr>
            <a:xfrm>
              <a:off x="7315202" y="3713105"/>
              <a:ext cx="58419" cy="58419"/>
            </a:xfrm>
            <a:custGeom>
              <a:avLst/>
              <a:gdLst/>
              <a:ahLst/>
              <a:cxnLst/>
              <a:rect l="l" t="t" r="r" b="b"/>
              <a:pathLst>
                <a:path w="58420" h="58420">
                  <a:moveTo>
                    <a:pt x="57150" y="0"/>
                  </a:moveTo>
                  <a:lnTo>
                    <a:pt x="0" y="762"/>
                  </a:lnTo>
                  <a:lnTo>
                    <a:pt x="761" y="58166"/>
                  </a:lnTo>
                  <a:lnTo>
                    <a:pt x="57911" y="57403"/>
                  </a:lnTo>
                  <a:lnTo>
                    <a:pt x="57150"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object 81"/>
            <p:cNvSpPr/>
            <p:nvPr/>
          </p:nvSpPr>
          <p:spPr>
            <a:xfrm>
              <a:off x="6499860" y="2802636"/>
              <a:ext cx="0" cy="205740"/>
            </a:xfrm>
            <a:custGeom>
              <a:avLst/>
              <a:gdLst/>
              <a:ahLst/>
              <a:cxnLst/>
              <a:rect l="l" t="t" r="r" b="b"/>
              <a:pathLst>
                <a:path h="205739">
                  <a:moveTo>
                    <a:pt x="0" y="0"/>
                  </a:moveTo>
                  <a:lnTo>
                    <a:pt x="0" y="205232"/>
                  </a:lnTo>
                </a:path>
              </a:pathLst>
            </a:custGeom>
            <a:ln w="57149">
              <a:solidFill>
                <a:srgbClr val="0083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2" name="object 82"/>
            <p:cNvPicPr/>
            <p:nvPr/>
          </p:nvPicPr>
          <p:blipFill>
            <a:blip r:embed="rId3" cstate="print"/>
            <a:stretch>
              <a:fillRect/>
            </a:stretch>
          </p:blipFill>
          <p:spPr>
            <a:xfrm>
              <a:off x="7549058" y="2718816"/>
              <a:ext cx="114261" cy="170687"/>
            </a:xfrm>
            <a:prstGeom prst="rect">
              <a:avLst/>
            </a:prstGeom>
          </p:spPr>
        </p:pic>
        <p:sp>
          <p:nvSpPr>
            <p:cNvPr id="83" name="object 83"/>
            <p:cNvSpPr/>
            <p:nvPr/>
          </p:nvSpPr>
          <p:spPr>
            <a:xfrm>
              <a:off x="6484619" y="2775712"/>
              <a:ext cx="1064895" cy="57150"/>
            </a:xfrm>
            <a:custGeom>
              <a:avLst/>
              <a:gdLst/>
              <a:ahLst/>
              <a:cxnLst/>
              <a:rect l="l" t="t" r="r" b="b"/>
              <a:pathLst>
                <a:path w="1064895" h="57150">
                  <a:moveTo>
                    <a:pt x="1064437" y="0"/>
                  </a:moveTo>
                  <a:lnTo>
                    <a:pt x="0" y="0"/>
                  </a:lnTo>
                  <a:lnTo>
                    <a:pt x="0" y="56896"/>
                  </a:lnTo>
                  <a:lnTo>
                    <a:pt x="1064437" y="56896"/>
                  </a:lnTo>
                  <a:lnTo>
                    <a:pt x="1064437"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object 84"/>
            <p:cNvSpPr/>
            <p:nvPr/>
          </p:nvSpPr>
          <p:spPr>
            <a:xfrm>
              <a:off x="9601187" y="3625595"/>
              <a:ext cx="256540" cy="172720"/>
            </a:xfrm>
            <a:custGeom>
              <a:avLst/>
              <a:gdLst/>
              <a:ahLst/>
              <a:cxnLst/>
              <a:rect l="l" t="t" r="r" b="b"/>
              <a:pathLst>
                <a:path w="256540" h="172720">
                  <a:moveTo>
                    <a:pt x="57785" y="115074"/>
                  </a:moveTo>
                  <a:lnTo>
                    <a:pt x="57023" y="57670"/>
                  </a:lnTo>
                  <a:lnTo>
                    <a:pt x="0" y="58432"/>
                  </a:lnTo>
                  <a:lnTo>
                    <a:pt x="635" y="115836"/>
                  </a:lnTo>
                  <a:lnTo>
                    <a:pt x="57785" y="115074"/>
                  </a:lnTo>
                  <a:close/>
                </a:path>
                <a:path w="256540" h="172720">
                  <a:moveTo>
                    <a:pt x="256044" y="83807"/>
                  </a:moveTo>
                  <a:lnTo>
                    <a:pt x="83439" y="0"/>
                  </a:lnTo>
                  <a:lnTo>
                    <a:pt x="85598" y="172212"/>
                  </a:lnTo>
                  <a:lnTo>
                    <a:pt x="256044" y="83807"/>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object 85"/>
            <p:cNvSpPr/>
            <p:nvPr/>
          </p:nvSpPr>
          <p:spPr>
            <a:xfrm>
              <a:off x="8980931" y="2769108"/>
              <a:ext cx="1609090" cy="0"/>
            </a:xfrm>
            <a:custGeom>
              <a:avLst/>
              <a:gdLst/>
              <a:ahLst/>
              <a:cxnLst/>
              <a:rect l="l" t="t" r="r" b="b"/>
              <a:pathLst>
                <a:path w="1609090">
                  <a:moveTo>
                    <a:pt x="1609090" y="0"/>
                  </a:moveTo>
                  <a:lnTo>
                    <a:pt x="0" y="0"/>
                  </a:lnTo>
                </a:path>
              </a:pathLst>
            </a:custGeom>
            <a:ln w="57150">
              <a:solidFill>
                <a:srgbClr val="0083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object 86"/>
            <p:cNvSpPr/>
            <p:nvPr/>
          </p:nvSpPr>
          <p:spPr>
            <a:xfrm>
              <a:off x="7577620" y="2761487"/>
              <a:ext cx="3067685" cy="544195"/>
            </a:xfrm>
            <a:custGeom>
              <a:avLst/>
              <a:gdLst/>
              <a:ahLst/>
              <a:cxnLst/>
              <a:rect l="l" t="t" r="r" b="b"/>
              <a:pathLst>
                <a:path w="3067684" h="544195">
                  <a:moveTo>
                    <a:pt x="142836" y="42672"/>
                  </a:moveTo>
                  <a:lnTo>
                    <a:pt x="85699" y="14224"/>
                  </a:lnTo>
                  <a:lnTo>
                    <a:pt x="0" y="14224"/>
                  </a:lnTo>
                  <a:lnTo>
                    <a:pt x="0" y="71120"/>
                  </a:lnTo>
                  <a:lnTo>
                    <a:pt x="85699" y="71120"/>
                  </a:lnTo>
                  <a:lnTo>
                    <a:pt x="142836" y="42672"/>
                  </a:lnTo>
                  <a:close/>
                </a:path>
                <a:path w="3067684" h="544195">
                  <a:moveTo>
                    <a:pt x="3067520" y="372160"/>
                  </a:moveTo>
                  <a:lnTo>
                    <a:pt x="3010624" y="372160"/>
                  </a:lnTo>
                  <a:lnTo>
                    <a:pt x="3010624" y="0"/>
                  </a:lnTo>
                  <a:lnTo>
                    <a:pt x="2953728" y="0"/>
                  </a:lnTo>
                  <a:lnTo>
                    <a:pt x="2953728" y="372160"/>
                  </a:lnTo>
                  <a:lnTo>
                    <a:pt x="2896832" y="372160"/>
                  </a:lnTo>
                  <a:lnTo>
                    <a:pt x="2982176" y="543572"/>
                  </a:lnTo>
                  <a:lnTo>
                    <a:pt x="3053296" y="400723"/>
                  </a:lnTo>
                  <a:lnTo>
                    <a:pt x="3067520" y="37216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object 87"/>
            <p:cNvSpPr/>
            <p:nvPr/>
          </p:nvSpPr>
          <p:spPr>
            <a:xfrm>
              <a:off x="10091115" y="4417517"/>
              <a:ext cx="57150" cy="57150"/>
            </a:xfrm>
            <a:custGeom>
              <a:avLst/>
              <a:gdLst/>
              <a:ahLst/>
              <a:cxnLst/>
              <a:rect l="l" t="t" r="r" b="b"/>
              <a:pathLst>
                <a:path w="57150" h="571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8" name="object 88"/>
            <p:cNvPicPr/>
            <p:nvPr/>
          </p:nvPicPr>
          <p:blipFill>
            <a:blip r:embed="rId4" cstate="print"/>
            <a:stretch>
              <a:fillRect/>
            </a:stretch>
          </p:blipFill>
          <p:spPr>
            <a:xfrm>
              <a:off x="10034015" y="4160522"/>
              <a:ext cx="171272" cy="199859"/>
            </a:xfrm>
            <a:prstGeom prst="rect">
              <a:avLst/>
            </a:prstGeom>
          </p:spPr>
        </p:pic>
        <p:sp>
          <p:nvSpPr>
            <p:cNvPr id="89" name="object 89"/>
            <p:cNvSpPr/>
            <p:nvPr/>
          </p:nvSpPr>
          <p:spPr>
            <a:xfrm>
              <a:off x="10846994" y="4160518"/>
              <a:ext cx="171450" cy="749935"/>
            </a:xfrm>
            <a:custGeom>
              <a:avLst/>
              <a:gdLst/>
              <a:ahLst/>
              <a:cxnLst/>
              <a:rect l="l" t="t" r="r" b="b"/>
              <a:pathLst>
                <a:path w="171450" h="749935">
                  <a:moveTo>
                    <a:pt x="114185" y="0"/>
                  </a:moveTo>
                  <a:lnTo>
                    <a:pt x="57086" y="0"/>
                  </a:lnTo>
                  <a:lnTo>
                    <a:pt x="57086" y="578104"/>
                  </a:lnTo>
                  <a:lnTo>
                    <a:pt x="0" y="578104"/>
                  </a:lnTo>
                  <a:lnTo>
                    <a:pt x="85636" y="749515"/>
                  </a:lnTo>
                  <a:lnTo>
                    <a:pt x="171272" y="578104"/>
                  </a:lnTo>
                  <a:lnTo>
                    <a:pt x="114185" y="578104"/>
                  </a:lnTo>
                  <a:lnTo>
                    <a:pt x="114185"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0" name="object 90"/>
            <p:cNvPicPr/>
            <p:nvPr/>
          </p:nvPicPr>
          <p:blipFill>
            <a:blip r:embed="rId5" cstate="print"/>
            <a:stretch>
              <a:fillRect/>
            </a:stretch>
          </p:blipFill>
          <p:spPr>
            <a:xfrm>
              <a:off x="7503303" y="4639055"/>
              <a:ext cx="114198" cy="170687"/>
            </a:xfrm>
            <a:prstGeom prst="rect">
              <a:avLst/>
            </a:prstGeom>
          </p:spPr>
        </p:pic>
        <p:sp>
          <p:nvSpPr>
            <p:cNvPr id="91" name="object 91"/>
            <p:cNvSpPr/>
            <p:nvPr/>
          </p:nvSpPr>
          <p:spPr>
            <a:xfrm>
              <a:off x="6920484" y="4695951"/>
              <a:ext cx="754380" cy="57150"/>
            </a:xfrm>
            <a:custGeom>
              <a:avLst/>
              <a:gdLst/>
              <a:ahLst/>
              <a:cxnLst/>
              <a:rect l="l" t="t" r="r" b="b"/>
              <a:pathLst>
                <a:path w="754379" h="57150">
                  <a:moveTo>
                    <a:pt x="582815" y="0"/>
                  </a:moveTo>
                  <a:lnTo>
                    <a:pt x="0" y="0"/>
                  </a:lnTo>
                  <a:lnTo>
                    <a:pt x="0" y="56896"/>
                  </a:lnTo>
                  <a:lnTo>
                    <a:pt x="582815" y="56896"/>
                  </a:lnTo>
                  <a:lnTo>
                    <a:pt x="582815" y="0"/>
                  </a:lnTo>
                  <a:close/>
                </a:path>
                <a:path w="754379" h="57150">
                  <a:moveTo>
                    <a:pt x="754113" y="28448"/>
                  </a:moveTo>
                  <a:lnTo>
                    <a:pt x="697014" y="0"/>
                  </a:lnTo>
                  <a:lnTo>
                    <a:pt x="611365" y="0"/>
                  </a:lnTo>
                  <a:lnTo>
                    <a:pt x="611365" y="56896"/>
                  </a:lnTo>
                  <a:lnTo>
                    <a:pt x="697014" y="56896"/>
                  </a:lnTo>
                  <a:lnTo>
                    <a:pt x="754113" y="28448"/>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bject 92"/>
            <p:cNvSpPr/>
            <p:nvPr/>
          </p:nvSpPr>
          <p:spPr>
            <a:xfrm>
              <a:off x="6926579" y="4738116"/>
              <a:ext cx="0" cy="723900"/>
            </a:xfrm>
            <a:custGeom>
              <a:avLst/>
              <a:gdLst/>
              <a:ahLst/>
              <a:cxnLst/>
              <a:rect l="l" t="t" r="r" b="b"/>
              <a:pathLst>
                <a:path h="723900">
                  <a:moveTo>
                    <a:pt x="0" y="0"/>
                  </a:moveTo>
                  <a:lnTo>
                    <a:pt x="0" y="723645"/>
                  </a:lnTo>
                </a:path>
              </a:pathLst>
            </a:custGeom>
            <a:ln w="57150">
              <a:solidFill>
                <a:srgbClr val="001F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bject 93"/>
            <p:cNvSpPr/>
            <p:nvPr/>
          </p:nvSpPr>
          <p:spPr>
            <a:xfrm>
              <a:off x="5830817" y="4475985"/>
              <a:ext cx="172085" cy="1069340"/>
            </a:xfrm>
            <a:custGeom>
              <a:avLst/>
              <a:gdLst/>
              <a:ahLst/>
              <a:cxnLst/>
              <a:rect l="l" t="t" r="r" b="b"/>
              <a:pathLst>
                <a:path w="172085" h="1069339">
                  <a:moveTo>
                    <a:pt x="85737" y="0"/>
                  </a:moveTo>
                  <a:lnTo>
                    <a:pt x="0" y="171526"/>
                  </a:lnTo>
                  <a:lnTo>
                    <a:pt x="57162" y="171526"/>
                  </a:lnTo>
                  <a:lnTo>
                    <a:pt x="57162" y="1068781"/>
                  </a:lnTo>
                  <a:lnTo>
                    <a:pt x="114312" y="1068908"/>
                  </a:lnTo>
                  <a:lnTo>
                    <a:pt x="114312" y="171526"/>
                  </a:lnTo>
                  <a:lnTo>
                    <a:pt x="171475" y="171526"/>
                  </a:lnTo>
                  <a:lnTo>
                    <a:pt x="85737"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bject 94"/>
            <p:cNvSpPr/>
            <p:nvPr/>
          </p:nvSpPr>
          <p:spPr>
            <a:xfrm>
              <a:off x="9476230" y="5846064"/>
              <a:ext cx="645795" cy="0"/>
            </a:xfrm>
            <a:custGeom>
              <a:avLst/>
              <a:gdLst/>
              <a:ahLst/>
              <a:cxnLst/>
              <a:rect l="l" t="t" r="r" b="b"/>
              <a:pathLst>
                <a:path w="645795">
                  <a:moveTo>
                    <a:pt x="645795" y="0"/>
                  </a:moveTo>
                  <a:lnTo>
                    <a:pt x="0" y="0"/>
                  </a:lnTo>
                </a:path>
              </a:pathLst>
            </a:custGeom>
            <a:ln w="57150">
              <a:solidFill>
                <a:srgbClr val="0083B3"/>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object 95"/>
            <p:cNvSpPr/>
            <p:nvPr/>
          </p:nvSpPr>
          <p:spPr>
            <a:xfrm>
              <a:off x="10091115" y="5445975"/>
              <a:ext cx="57150" cy="400050"/>
            </a:xfrm>
            <a:custGeom>
              <a:avLst/>
              <a:gdLst/>
              <a:ahLst/>
              <a:cxnLst/>
              <a:rect l="l" t="t" r="r" b="b"/>
              <a:pathLst>
                <a:path w="57150" h="400050">
                  <a:moveTo>
                    <a:pt x="57086" y="342811"/>
                  </a:moveTo>
                  <a:lnTo>
                    <a:pt x="0" y="342811"/>
                  </a:lnTo>
                  <a:lnTo>
                    <a:pt x="0" y="399948"/>
                  </a:lnTo>
                  <a:lnTo>
                    <a:pt x="57086" y="399948"/>
                  </a:lnTo>
                  <a:lnTo>
                    <a:pt x="57086" y="342811"/>
                  </a:lnTo>
                  <a:close/>
                </a:path>
                <a:path w="57150" h="400050">
                  <a:moveTo>
                    <a:pt x="57086" y="228536"/>
                  </a:moveTo>
                  <a:lnTo>
                    <a:pt x="0" y="228536"/>
                  </a:lnTo>
                  <a:lnTo>
                    <a:pt x="0" y="285673"/>
                  </a:lnTo>
                  <a:lnTo>
                    <a:pt x="57086" y="285673"/>
                  </a:lnTo>
                  <a:lnTo>
                    <a:pt x="57086" y="228536"/>
                  </a:lnTo>
                  <a:close/>
                </a:path>
                <a:path w="57150" h="400050">
                  <a:moveTo>
                    <a:pt x="57086" y="114274"/>
                  </a:moveTo>
                  <a:lnTo>
                    <a:pt x="0" y="114274"/>
                  </a:lnTo>
                  <a:lnTo>
                    <a:pt x="0" y="171399"/>
                  </a:lnTo>
                  <a:lnTo>
                    <a:pt x="57086" y="171399"/>
                  </a:lnTo>
                  <a:lnTo>
                    <a:pt x="57086" y="114274"/>
                  </a:lnTo>
                  <a:close/>
                </a:path>
                <a:path w="57150" h="400050">
                  <a:moveTo>
                    <a:pt x="57086" y="0"/>
                  </a:moveTo>
                  <a:lnTo>
                    <a:pt x="0" y="0"/>
                  </a:lnTo>
                  <a:lnTo>
                    <a:pt x="0" y="57137"/>
                  </a:lnTo>
                  <a:lnTo>
                    <a:pt x="57086" y="57137"/>
                  </a:lnTo>
                  <a:lnTo>
                    <a:pt x="57086" y="0"/>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bject 96"/>
            <p:cNvSpPr/>
            <p:nvPr/>
          </p:nvSpPr>
          <p:spPr>
            <a:xfrm>
              <a:off x="7317269" y="5782235"/>
              <a:ext cx="755015" cy="172085"/>
            </a:xfrm>
            <a:custGeom>
              <a:avLst/>
              <a:gdLst/>
              <a:ahLst/>
              <a:cxnLst/>
              <a:rect l="l" t="t" r="r" b="b"/>
              <a:pathLst>
                <a:path w="755015" h="172085">
                  <a:moveTo>
                    <a:pt x="583374" y="0"/>
                  </a:moveTo>
                  <a:lnTo>
                    <a:pt x="583374" y="57175"/>
                  </a:lnTo>
                  <a:lnTo>
                    <a:pt x="0" y="57175"/>
                  </a:lnTo>
                  <a:lnTo>
                    <a:pt x="0" y="114350"/>
                  </a:lnTo>
                  <a:lnTo>
                    <a:pt x="583374" y="114350"/>
                  </a:lnTo>
                  <a:lnTo>
                    <a:pt x="583374" y="171526"/>
                  </a:lnTo>
                  <a:lnTo>
                    <a:pt x="754849" y="85763"/>
                  </a:lnTo>
                  <a:lnTo>
                    <a:pt x="583374"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object 97"/>
            <p:cNvSpPr/>
            <p:nvPr/>
          </p:nvSpPr>
          <p:spPr>
            <a:xfrm>
              <a:off x="4716779" y="4738116"/>
              <a:ext cx="0" cy="723900"/>
            </a:xfrm>
            <a:custGeom>
              <a:avLst/>
              <a:gdLst/>
              <a:ahLst/>
              <a:cxnLst/>
              <a:rect l="l" t="t" r="r" b="b"/>
              <a:pathLst>
                <a:path h="723900">
                  <a:moveTo>
                    <a:pt x="0" y="0"/>
                  </a:moveTo>
                  <a:lnTo>
                    <a:pt x="0" y="723645"/>
                  </a:lnTo>
                </a:path>
              </a:pathLst>
            </a:custGeom>
            <a:ln w="57150">
              <a:solidFill>
                <a:srgbClr val="001F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bject 98"/>
            <p:cNvSpPr/>
            <p:nvPr/>
          </p:nvSpPr>
          <p:spPr>
            <a:xfrm>
              <a:off x="3002267" y="4652772"/>
              <a:ext cx="1737995" cy="1374775"/>
            </a:xfrm>
            <a:custGeom>
              <a:avLst/>
              <a:gdLst/>
              <a:ahLst/>
              <a:cxnLst/>
              <a:rect l="l" t="t" r="r" b="b"/>
              <a:pathLst>
                <a:path w="1737995" h="1374775">
                  <a:moveTo>
                    <a:pt x="1433055" y="1260411"/>
                  </a:moveTo>
                  <a:lnTo>
                    <a:pt x="171386" y="1260411"/>
                  </a:lnTo>
                  <a:lnTo>
                    <a:pt x="171386" y="1203286"/>
                  </a:lnTo>
                  <a:lnTo>
                    <a:pt x="0" y="1288973"/>
                  </a:lnTo>
                  <a:lnTo>
                    <a:pt x="171386" y="1374648"/>
                  </a:lnTo>
                  <a:lnTo>
                    <a:pt x="171386" y="1317523"/>
                  </a:lnTo>
                  <a:lnTo>
                    <a:pt x="1433055" y="1317523"/>
                  </a:lnTo>
                  <a:lnTo>
                    <a:pt x="1433055" y="1260411"/>
                  </a:lnTo>
                  <a:close/>
                </a:path>
                <a:path w="1737995" h="1374775">
                  <a:moveTo>
                    <a:pt x="1737372" y="57124"/>
                  </a:moveTo>
                  <a:lnTo>
                    <a:pt x="628434" y="57124"/>
                  </a:lnTo>
                  <a:lnTo>
                    <a:pt x="628434" y="0"/>
                  </a:lnTo>
                  <a:lnTo>
                    <a:pt x="457047" y="85686"/>
                  </a:lnTo>
                  <a:lnTo>
                    <a:pt x="628434" y="171361"/>
                  </a:lnTo>
                  <a:lnTo>
                    <a:pt x="628434" y="114236"/>
                  </a:lnTo>
                  <a:lnTo>
                    <a:pt x="1737372" y="114236"/>
                  </a:lnTo>
                  <a:lnTo>
                    <a:pt x="1737372" y="57124"/>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object 99"/>
            <p:cNvSpPr/>
            <p:nvPr/>
          </p:nvSpPr>
          <p:spPr>
            <a:xfrm>
              <a:off x="649224" y="2666999"/>
              <a:ext cx="2805430" cy="2953385"/>
            </a:xfrm>
            <a:custGeom>
              <a:avLst/>
              <a:gdLst/>
              <a:ahLst/>
              <a:cxnLst/>
              <a:rect l="l" t="t" r="r" b="b"/>
              <a:pathLst>
                <a:path w="2805429" h="2953385">
                  <a:moveTo>
                    <a:pt x="171462" y="171462"/>
                  </a:moveTo>
                  <a:lnTo>
                    <a:pt x="85725" y="0"/>
                  </a:lnTo>
                  <a:lnTo>
                    <a:pt x="0" y="171462"/>
                  </a:lnTo>
                  <a:lnTo>
                    <a:pt x="57150" y="171462"/>
                  </a:lnTo>
                  <a:lnTo>
                    <a:pt x="57150" y="2922905"/>
                  </a:lnTo>
                  <a:lnTo>
                    <a:pt x="114312" y="2922892"/>
                  </a:lnTo>
                  <a:lnTo>
                    <a:pt x="114312" y="171462"/>
                  </a:lnTo>
                  <a:lnTo>
                    <a:pt x="171462" y="171462"/>
                  </a:lnTo>
                  <a:close/>
                </a:path>
                <a:path w="2805429" h="2953385">
                  <a:moveTo>
                    <a:pt x="628700" y="1312989"/>
                  </a:moveTo>
                  <a:lnTo>
                    <a:pt x="542963" y="1141526"/>
                  </a:lnTo>
                  <a:lnTo>
                    <a:pt x="457238" y="1312989"/>
                  </a:lnTo>
                  <a:lnTo>
                    <a:pt x="514388" y="1312989"/>
                  </a:lnTo>
                  <a:lnTo>
                    <a:pt x="514388" y="2923883"/>
                  </a:lnTo>
                  <a:lnTo>
                    <a:pt x="571550" y="2923883"/>
                  </a:lnTo>
                  <a:lnTo>
                    <a:pt x="571550" y="1312989"/>
                  </a:lnTo>
                  <a:lnTo>
                    <a:pt x="628700" y="1312989"/>
                  </a:lnTo>
                  <a:close/>
                </a:path>
                <a:path w="2805429" h="2953385">
                  <a:moveTo>
                    <a:pt x="2137600" y="2559672"/>
                  </a:moveTo>
                  <a:lnTo>
                    <a:pt x="2051862" y="2388209"/>
                  </a:lnTo>
                  <a:lnTo>
                    <a:pt x="1966137" y="2559672"/>
                  </a:lnTo>
                  <a:lnTo>
                    <a:pt x="2023287" y="2559672"/>
                  </a:lnTo>
                  <a:lnTo>
                    <a:pt x="2023287" y="2953118"/>
                  </a:lnTo>
                  <a:lnTo>
                    <a:pt x="2080450" y="2953118"/>
                  </a:lnTo>
                  <a:lnTo>
                    <a:pt x="2080450" y="2559672"/>
                  </a:lnTo>
                  <a:lnTo>
                    <a:pt x="2137600" y="2559672"/>
                  </a:lnTo>
                  <a:close/>
                </a:path>
                <a:path w="2805429" h="2953385">
                  <a:moveTo>
                    <a:pt x="2805176" y="899198"/>
                  </a:moveTo>
                  <a:lnTo>
                    <a:pt x="2633713" y="813473"/>
                  </a:lnTo>
                  <a:lnTo>
                    <a:pt x="2633713" y="870623"/>
                  </a:lnTo>
                  <a:lnTo>
                    <a:pt x="2050351" y="870623"/>
                  </a:lnTo>
                  <a:lnTo>
                    <a:pt x="2050351" y="927773"/>
                  </a:lnTo>
                  <a:lnTo>
                    <a:pt x="2633713" y="927773"/>
                  </a:lnTo>
                  <a:lnTo>
                    <a:pt x="2633713" y="984923"/>
                  </a:lnTo>
                  <a:lnTo>
                    <a:pt x="2805176" y="899198"/>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bject 100"/>
            <p:cNvSpPr/>
            <p:nvPr/>
          </p:nvSpPr>
          <p:spPr>
            <a:xfrm>
              <a:off x="2705100" y="3579876"/>
              <a:ext cx="0" cy="723900"/>
            </a:xfrm>
            <a:custGeom>
              <a:avLst/>
              <a:gdLst/>
              <a:ahLst/>
              <a:cxnLst/>
              <a:rect l="l" t="t" r="r" b="b"/>
              <a:pathLst>
                <a:path h="723900">
                  <a:moveTo>
                    <a:pt x="0" y="0"/>
                  </a:moveTo>
                  <a:lnTo>
                    <a:pt x="0" y="723646"/>
                  </a:lnTo>
                </a:path>
              </a:pathLst>
            </a:custGeom>
            <a:ln w="57150">
              <a:solidFill>
                <a:srgbClr val="0083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object 101"/>
            <p:cNvSpPr/>
            <p:nvPr/>
          </p:nvSpPr>
          <p:spPr>
            <a:xfrm>
              <a:off x="1883664" y="2683763"/>
              <a:ext cx="2895600" cy="967740"/>
            </a:xfrm>
            <a:custGeom>
              <a:avLst/>
              <a:gdLst/>
              <a:ahLst/>
              <a:cxnLst/>
              <a:rect l="l" t="t" r="r" b="b"/>
              <a:pathLst>
                <a:path w="2895600" h="967739">
                  <a:moveTo>
                    <a:pt x="171411" y="220332"/>
                  </a:moveTo>
                  <a:lnTo>
                    <a:pt x="114274" y="220332"/>
                  </a:lnTo>
                  <a:lnTo>
                    <a:pt x="114274" y="0"/>
                  </a:lnTo>
                  <a:lnTo>
                    <a:pt x="57137" y="0"/>
                  </a:lnTo>
                  <a:lnTo>
                    <a:pt x="57137" y="220332"/>
                  </a:lnTo>
                  <a:lnTo>
                    <a:pt x="0" y="220332"/>
                  </a:lnTo>
                  <a:lnTo>
                    <a:pt x="85699" y="391668"/>
                  </a:lnTo>
                  <a:lnTo>
                    <a:pt x="171411" y="220332"/>
                  </a:lnTo>
                  <a:close/>
                </a:path>
                <a:path w="2895600" h="967739">
                  <a:moveTo>
                    <a:pt x="760298" y="665048"/>
                  </a:moveTo>
                  <a:lnTo>
                    <a:pt x="759536" y="607936"/>
                  </a:lnTo>
                  <a:lnTo>
                    <a:pt x="702398" y="608698"/>
                  </a:lnTo>
                  <a:lnTo>
                    <a:pt x="703160" y="665810"/>
                  </a:lnTo>
                  <a:lnTo>
                    <a:pt x="760298" y="665048"/>
                  </a:lnTo>
                  <a:close/>
                </a:path>
                <a:path w="2895600" h="967739">
                  <a:moveTo>
                    <a:pt x="874572" y="663778"/>
                  </a:moveTo>
                  <a:lnTo>
                    <a:pt x="873810" y="606666"/>
                  </a:lnTo>
                  <a:lnTo>
                    <a:pt x="816673" y="607301"/>
                  </a:lnTo>
                  <a:lnTo>
                    <a:pt x="817435" y="664413"/>
                  </a:lnTo>
                  <a:lnTo>
                    <a:pt x="874572" y="663778"/>
                  </a:lnTo>
                  <a:close/>
                </a:path>
                <a:path w="2895600" h="967739">
                  <a:moveTo>
                    <a:pt x="988847" y="662381"/>
                  </a:moveTo>
                  <a:lnTo>
                    <a:pt x="988085" y="605269"/>
                  </a:lnTo>
                  <a:lnTo>
                    <a:pt x="930948" y="605904"/>
                  </a:lnTo>
                  <a:lnTo>
                    <a:pt x="931710" y="663016"/>
                  </a:lnTo>
                  <a:lnTo>
                    <a:pt x="988847" y="662381"/>
                  </a:lnTo>
                  <a:close/>
                </a:path>
                <a:path w="2895600" h="967739">
                  <a:moveTo>
                    <a:pt x="1103007" y="660984"/>
                  </a:moveTo>
                  <a:lnTo>
                    <a:pt x="1102372" y="603872"/>
                  </a:lnTo>
                  <a:lnTo>
                    <a:pt x="1045235" y="604507"/>
                  </a:lnTo>
                  <a:lnTo>
                    <a:pt x="1045997" y="661619"/>
                  </a:lnTo>
                  <a:lnTo>
                    <a:pt x="1103007" y="660984"/>
                  </a:lnTo>
                  <a:close/>
                </a:path>
                <a:path w="2895600" h="967739">
                  <a:moveTo>
                    <a:pt x="1217282" y="659587"/>
                  </a:moveTo>
                  <a:lnTo>
                    <a:pt x="1216647" y="602475"/>
                  </a:lnTo>
                  <a:lnTo>
                    <a:pt x="1159510" y="603237"/>
                  </a:lnTo>
                  <a:lnTo>
                    <a:pt x="1160145" y="660349"/>
                  </a:lnTo>
                  <a:lnTo>
                    <a:pt x="1217282" y="659587"/>
                  </a:lnTo>
                  <a:close/>
                </a:path>
                <a:path w="2895600" h="967739">
                  <a:moveTo>
                    <a:pt x="1331556" y="658190"/>
                  </a:moveTo>
                  <a:lnTo>
                    <a:pt x="1330921" y="601078"/>
                  </a:lnTo>
                  <a:lnTo>
                    <a:pt x="1273784" y="601840"/>
                  </a:lnTo>
                  <a:lnTo>
                    <a:pt x="1274419" y="658952"/>
                  </a:lnTo>
                  <a:lnTo>
                    <a:pt x="1331556" y="658190"/>
                  </a:lnTo>
                  <a:close/>
                </a:path>
                <a:path w="2895600" h="967739">
                  <a:moveTo>
                    <a:pt x="1514132" y="627481"/>
                  </a:moveTo>
                  <a:lnTo>
                    <a:pt x="1341704" y="543839"/>
                  </a:lnTo>
                  <a:lnTo>
                    <a:pt x="1343736" y="715175"/>
                  </a:lnTo>
                  <a:lnTo>
                    <a:pt x="1514132" y="627481"/>
                  </a:lnTo>
                  <a:close/>
                </a:path>
                <a:path w="2895600" h="967739">
                  <a:moveTo>
                    <a:pt x="2895600" y="881824"/>
                  </a:moveTo>
                  <a:lnTo>
                    <a:pt x="2724188" y="796150"/>
                  </a:lnTo>
                  <a:lnTo>
                    <a:pt x="2724188" y="853262"/>
                  </a:lnTo>
                  <a:lnTo>
                    <a:pt x="2491575" y="853262"/>
                  </a:lnTo>
                  <a:lnTo>
                    <a:pt x="2491575" y="910386"/>
                  </a:lnTo>
                  <a:lnTo>
                    <a:pt x="2724188" y="910386"/>
                  </a:lnTo>
                  <a:lnTo>
                    <a:pt x="2724188" y="967498"/>
                  </a:lnTo>
                  <a:lnTo>
                    <a:pt x="2895600" y="881824"/>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object 102"/>
            <p:cNvSpPr/>
            <p:nvPr/>
          </p:nvSpPr>
          <p:spPr>
            <a:xfrm>
              <a:off x="4436361" y="5462016"/>
              <a:ext cx="3006725" cy="769620"/>
            </a:xfrm>
            <a:custGeom>
              <a:avLst/>
              <a:gdLst/>
              <a:ahLst/>
              <a:cxnLst/>
              <a:rect l="l" t="t" r="r" b="b"/>
              <a:pathLst>
                <a:path w="3006725" h="769620">
                  <a:moveTo>
                    <a:pt x="2878099" y="0"/>
                  </a:moveTo>
                  <a:lnTo>
                    <a:pt x="128257" y="0"/>
                  </a:lnTo>
                  <a:lnTo>
                    <a:pt x="78320" y="10071"/>
                  </a:lnTo>
                  <a:lnTo>
                    <a:pt x="37553" y="37553"/>
                  </a:lnTo>
                  <a:lnTo>
                    <a:pt x="10071" y="78333"/>
                  </a:lnTo>
                  <a:lnTo>
                    <a:pt x="0" y="128270"/>
                  </a:lnTo>
                  <a:lnTo>
                    <a:pt x="0" y="641350"/>
                  </a:lnTo>
                  <a:lnTo>
                    <a:pt x="10071" y="691273"/>
                  </a:lnTo>
                  <a:lnTo>
                    <a:pt x="37553" y="732053"/>
                  </a:lnTo>
                  <a:lnTo>
                    <a:pt x="78320" y="759536"/>
                  </a:lnTo>
                  <a:lnTo>
                    <a:pt x="128257" y="769620"/>
                  </a:lnTo>
                  <a:lnTo>
                    <a:pt x="2878099" y="769620"/>
                  </a:lnTo>
                  <a:lnTo>
                    <a:pt x="2928035" y="759536"/>
                  </a:lnTo>
                  <a:lnTo>
                    <a:pt x="2968790" y="732053"/>
                  </a:lnTo>
                  <a:lnTo>
                    <a:pt x="2996272" y="691273"/>
                  </a:lnTo>
                  <a:lnTo>
                    <a:pt x="3006344" y="641350"/>
                  </a:lnTo>
                  <a:lnTo>
                    <a:pt x="3006344" y="128270"/>
                  </a:lnTo>
                  <a:lnTo>
                    <a:pt x="2996272" y="78333"/>
                  </a:lnTo>
                  <a:lnTo>
                    <a:pt x="2968790" y="37553"/>
                  </a:lnTo>
                  <a:lnTo>
                    <a:pt x="2928035" y="10071"/>
                  </a:lnTo>
                  <a:lnTo>
                    <a:pt x="2878099" y="0"/>
                  </a:lnTo>
                  <a:close/>
                </a:path>
              </a:pathLst>
            </a:custGeom>
            <a:solidFill>
              <a:srgbClr val="001F5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3" name="object 103"/>
          <p:cNvSpPr txBox="1"/>
          <p:nvPr/>
        </p:nvSpPr>
        <p:spPr>
          <a:xfrm>
            <a:off x="4648992" y="5503289"/>
            <a:ext cx="2585085" cy="622300"/>
          </a:xfrm>
          <a:prstGeom prst="rect">
            <a:avLst/>
          </a:prstGeom>
        </p:spPr>
        <p:txBody>
          <a:bodyPr vert="horz" wrap="square" lIns="0" tIns="34290" rIns="0" bIns="0" rtlCol="0">
            <a:spAutoFit/>
          </a:bodyPr>
          <a:lstStyle/>
          <a:p>
            <a:pPr marL="856615" marR="5080" lvl="0" indent="-844550" algn="l" defTabSz="914400" rtl="0" eaLnBrk="1" fontAlgn="auto" latinLnBrk="0" hangingPunct="1">
              <a:lnSpc>
                <a:spcPts val="2290"/>
              </a:lnSpc>
              <a:spcBef>
                <a:spcPts val="270"/>
              </a:spcBef>
              <a:spcAft>
                <a:spcPts val="0"/>
              </a:spcAft>
              <a:buClrTx/>
              <a:buSzTx/>
              <a:buFontTx/>
              <a:buNone/>
              <a:tabLst/>
              <a:defRPr/>
            </a:pPr>
            <a:r>
              <a:rPr kumimoji="0" sz="2000" b="1" i="0" u="none" strike="noStrike" kern="1200" cap="none" spc="-10" normalizeH="0" baseline="0" noProof="0" dirty="0">
                <a:ln>
                  <a:noFill/>
                </a:ln>
                <a:solidFill>
                  <a:srgbClr val="FFFFFF"/>
                </a:solidFill>
                <a:effectLst/>
                <a:uLnTx/>
                <a:uFillTx/>
                <a:latin typeface="Arial"/>
                <a:ea typeface="+mn-ea"/>
                <a:cs typeface="Arial"/>
              </a:rPr>
              <a:t>R</a:t>
            </a:r>
            <a:r>
              <a:rPr kumimoji="0" sz="2000" b="1" i="0" u="none" strike="noStrike" kern="1200" cap="none" spc="-15" normalizeH="0" baseline="0" noProof="0" dirty="0">
                <a:ln>
                  <a:noFill/>
                </a:ln>
                <a:solidFill>
                  <a:srgbClr val="FFFFFF"/>
                </a:solidFill>
                <a:effectLst/>
                <a:uLnTx/>
                <a:uFillTx/>
                <a:latin typeface="Arial"/>
                <a:ea typeface="+mn-ea"/>
                <a:cs typeface="Arial"/>
              </a:rPr>
              <a:t>ad</a:t>
            </a:r>
            <a:r>
              <a:rPr kumimoji="0" sz="2000" b="1" i="0" u="none" strike="noStrike" kern="1200" cap="none" spc="-20" normalizeH="0" baseline="0" noProof="0" dirty="0">
                <a:ln>
                  <a:noFill/>
                </a:ln>
                <a:solidFill>
                  <a:srgbClr val="FFFFFF"/>
                </a:solidFill>
                <a:effectLst/>
                <a:uLnTx/>
                <a:uFillTx/>
                <a:latin typeface="Arial"/>
                <a:ea typeface="+mn-ea"/>
                <a:cs typeface="Arial"/>
              </a:rPr>
              <a:t>i</a:t>
            </a:r>
            <a:r>
              <a:rPr kumimoji="0" sz="2000" b="1" i="0" u="none" strike="noStrike" kern="1200" cap="none" spc="-15" normalizeH="0" baseline="0" noProof="0" dirty="0">
                <a:ln>
                  <a:noFill/>
                </a:ln>
                <a:solidFill>
                  <a:srgbClr val="FFFFFF"/>
                </a:solidFill>
                <a:effectLst/>
                <a:uLnTx/>
                <a:uFillTx/>
                <a:latin typeface="Arial"/>
                <a:ea typeface="+mn-ea"/>
                <a:cs typeface="Arial"/>
              </a:rPr>
              <a:t>o</a:t>
            </a:r>
            <a:r>
              <a:rPr kumimoji="0" sz="2000" b="1" i="0" u="none" strike="noStrike" kern="1200" cap="none" spc="-10" normalizeH="0" baseline="0" noProof="0" dirty="0">
                <a:ln>
                  <a:noFill/>
                </a:ln>
                <a:solidFill>
                  <a:srgbClr val="FFFFFF"/>
                </a:solidFill>
                <a:effectLst/>
                <a:uLnTx/>
                <a:uFillTx/>
                <a:latin typeface="Arial"/>
                <a:ea typeface="+mn-ea"/>
                <a:cs typeface="Arial"/>
              </a:rPr>
              <a:t>c</a:t>
            </a:r>
            <a:r>
              <a:rPr kumimoji="0" sz="2000" b="1" i="0" u="none" strike="noStrike" kern="1200" cap="none" spc="-15" normalizeH="0" baseline="0" noProof="0" dirty="0">
                <a:ln>
                  <a:noFill/>
                </a:ln>
                <a:solidFill>
                  <a:srgbClr val="FFFFFF"/>
                </a:solidFill>
                <a:effectLst/>
                <a:uLnTx/>
                <a:uFillTx/>
                <a:latin typeface="Arial"/>
                <a:ea typeface="+mn-ea"/>
                <a:cs typeface="Arial"/>
              </a:rPr>
              <a:t>o</a:t>
            </a:r>
            <a:r>
              <a:rPr kumimoji="0" sz="2000" b="1" i="0" u="none" strike="noStrike" kern="1200" cap="none" spc="-20" normalizeH="0" baseline="0" noProof="0" dirty="0">
                <a:ln>
                  <a:noFill/>
                </a:ln>
                <a:solidFill>
                  <a:srgbClr val="FFFFFF"/>
                </a:solidFill>
                <a:effectLst/>
                <a:uLnTx/>
                <a:uFillTx/>
                <a:latin typeface="Arial"/>
                <a:ea typeface="+mn-ea"/>
                <a:cs typeface="Arial"/>
              </a:rPr>
              <a:t>mm</a:t>
            </a:r>
            <a:r>
              <a:rPr kumimoji="0" sz="2000" b="1" i="0" u="none" strike="noStrike" kern="1200" cap="none" spc="-15" normalizeH="0" baseline="0" noProof="0" dirty="0">
                <a:ln>
                  <a:noFill/>
                </a:ln>
                <a:solidFill>
                  <a:srgbClr val="FFFFFF"/>
                </a:solidFill>
                <a:effectLst/>
                <a:uLnTx/>
                <a:uFillTx/>
                <a:latin typeface="Arial"/>
                <a:ea typeface="+mn-ea"/>
                <a:cs typeface="Arial"/>
              </a:rPr>
              <a:t>un</a:t>
            </a:r>
            <a:r>
              <a:rPr kumimoji="0" sz="2000" b="1" i="0" u="none" strike="noStrike" kern="1200" cap="none" spc="-20" normalizeH="0" baseline="0" noProof="0" dirty="0">
                <a:ln>
                  <a:noFill/>
                </a:ln>
                <a:solidFill>
                  <a:srgbClr val="FFFFFF"/>
                </a:solidFill>
                <a:effectLst/>
                <a:uLnTx/>
                <a:uFillTx/>
                <a:latin typeface="Arial"/>
                <a:ea typeface="+mn-ea"/>
                <a:cs typeface="Arial"/>
              </a:rPr>
              <a:t>i</a:t>
            </a:r>
            <a:r>
              <a:rPr kumimoji="0" sz="2000" b="1" i="0" u="none" strike="noStrike" kern="1200" cap="none" spc="-15" normalizeH="0" baseline="0" noProof="0" dirty="0">
                <a:ln>
                  <a:noFill/>
                </a:ln>
                <a:solidFill>
                  <a:srgbClr val="FFFFFF"/>
                </a:solidFill>
                <a:effectLst/>
                <a:uLnTx/>
                <a:uFillTx/>
                <a:latin typeface="Arial"/>
                <a:ea typeface="+mn-ea"/>
                <a:cs typeface="Arial"/>
              </a:rPr>
              <a:t>ca</a:t>
            </a:r>
            <a:r>
              <a:rPr kumimoji="0" sz="2000" b="1" i="0" u="none" strike="noStrike" kern="1200" cap="none" spc="-10" normalizeH="0" baseline="0" noProof="0" dirty="0">
                <a:ln>
                  <a:noFill/>
                </a:ln>
                <a:solidFill>
                  <a:srgbClr val="FFFFFF"/>
                </a:solidFill>
                <a:effectLst/>
                <a:uLnTx/>
                <a:uFillTx/>
                <a:latin typeface="Arial"/>
                <a:ea typeface="+mn-ea"/>
                <a:cs typeface="Arial"/>
              </a:rPr>
              <a:t>t</a:t>
            </a:r>
            <a:r>
              <a:rPr kumimoji="0" sz="2000" b="1" i="0" u="none" strike="noStrike" kern="1200" cap="none" spc="-20" normalizeH="0" baseline="0" noProof="0" dirty="0">
                <a:ln>
                  <a:noFill/>
                </a:ln>
                <a:solidFill>
                  <a:srgbClr val="FFFFFF"/>
                </a:solidFill>
                <a:effectLst/>
                <a:uLnTx/>
                <a:uFillTx/>
                <a:latin typeface="Arial"/>
                <a:ea typeface="+mn-ea"/>
                <a:cs typeface="Arial"/>
              </a:rPr>
              <a:t>i</a:t>
            </a:r>
            <a:r>
              <a:rPr kumimoji="0" sz="2000" b="1" i="0" u="none" strike="noStrike" kern="1200" cap="none" spc="-15" normalizeH="0" baseline="0" noProof="0" dirty="0">
                <a:ln>
                  <a:noFill/>
                </a:ln>
                <a:solidFill>
                  <a:srgbClr val="FFFFFF"/>
                </a:solidFill>
                <a:effectLst/>
                <a:uLnTx/>
                <a:uFillTx/>
                <a:latin typeface="Arial"/>
                <a:ea typeface="+mn-ea"/>
                <a:cs typeface="Arial"/>
              </a:rPr>
              <a:t>on  </a:t>
            </a:r>
            <a:r>
              <a:rPr kumimoji="0" sz="2000" b="1" i="0" u="none" strike="noStrike" kern="1200" cap="none" spc="-10" normalizeH="0" baseline="0" noProof="0" dirty="0">
                <a:ln>
                  <a:noFill/>
                </a:ln>
                <a:solidFill>
                  <a:srgbClr val="FFFFFF"/>
                </a:solidFill>
                <a:effectLst/>
                <a:uLnTx/>
                <a:uFillTx/>
                <a:latin typeface="Arial"/>
                <a:ea typeface="+mn-ea"/>
                <a:cs typeface="Arial"/>
              </a:rPr>
              <a:t>Bureau</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04" name="object 104"/>
          <p:cNvSpPr/>
          <p:nvPr/>
        </p:nvSpPr>
        <p:spPr>
          <a:xfrm>
            <a:off x="8622779" y="4739639"/>
            <a:ext cx="170815" cy="749935"/>
          </a:xfrm>
          <a:custGeom>
            <a:avLst/>
            <a:gdLst/>
            <a:ahLst/>
            <a:cxnLst/>
            <a:rect l="l" t="t" r="r" b="b"/>
            <a:pathLst>
              <a:path w="170815" h="749935">
                <a:moveTo>
                  <a:pt x="170700" y="578142"/>
                </a:moveTo>
                <a:lnTo>
                  <a:pt x="113804" y="578142"/>
                </a:lnTo>
                <a:lnTo>
                  <a:pt x="113804" y="606704"/>
                </a:lnTo>
                <a:lnTo>
                  <a:pt x="56896" y="606717"/>
                </a:lnTo>
                <a:lnTo>
                  <a:pt x="113804" y="606704"/>
                </a:lnTo>
                <a:lnTo>
                  <a:pt x="113804" y="578142"/>
                </a:lnTo>
                <a:lnTo>
                  <a:pt x="113804" y="0"/>
                </a:lnTo>
                <a:lnTo>
                  <a:pt x="56896" y="0"/>
                </a:lnTo>
                <a:lnTo>
                  <a:pt x="56896" y="578142"/>
                </a:lnTo>
                <a:lnTo>
                  <a:pt x="0" y="578142"/>
                </a:lnTo>
                <a:lnTo>
                  <a:pt x="85344" y="749566"/>
                </a:lnTo>
                <a:lnTo>
                  <a:pt x="156464" y="606717"/>
                </a:lnTo>
                <a:lnTo>
                  <a:pt x="170700" y="578142"/>
                </a:lnTo>
                <a:close/>
              </a:path>
            </a:pathLst>
          </a:custGeom>
          <a:solidFill>
            <a:srgbClr val="0083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bject 105"/>
          <p:cNvSpPr txBox="1">
            <a:spLocks noGrp="1"/>
          </p:cNvSpPr>
          <p:nvPr>
            <p:ph type="title"/>
          </p:nvPr>
        </p:nvSpPr>
        <p:spPr>
          <a:xfrm>
            <a:off x="776276" y="870196"/>
            <a:ext cx="231838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0000"/>
                </a:solidFill>
                <a:latin typeface="+mn-lt"/>
                <a:cs typeface="Arial"/>
              </a:rPr>
              <a:t>WRC</a:t>
            </a:r>
            <a:r>
              <a:rPr sz="2800" b="1" spc="-120" dirty="0">
                <a:solidFill>
                  <a:srgbClr val="000000"/>
                </a:solidFill>
                <a:latin typeface="+mn-lt"/>
                <a:cs typeface="Arial"/>
              </a:rPr>
              <a:t> </a:t>
            </a:r>
            <a:r>
              <a:rPr sz="2800" b="1" spc="-20" dirty="0">
                <a:solidFill>
                  <a:srgbClr val="000000"/>
                </a:solidFill>
                <a:latin typeface="+mn-lt"/>
                <a:cs typeface="Arial"/>
              </a:rPr>
              <a:t>process</a:t>
            </a:r>
            <a:endParaRPr sz="2800" b="1" dirty="0">
              <a:latin typeface="+mn-lt"/>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276" y="870196"/>
            <a:ext cx="190309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latin typeface="Arial"/>
                <a:cs typeface="Arial"/>
              </a:rPr>
              <a:t>WRC</a:t>
            </a:r>
            <a:r>
              <a:rPr sz="2800" spc="-165" dirty="0">
                <a:solidFill>
                  <a:srgbClr val="000000"/>
                </a:solidFill>
                <a:latin typeface="Arial"/>
                <a:cs typeface="Arial"/>
              </a:rPr>
              <a:t> </a:t>
            </a:r>
            <a:r>
              <a:rPr sz="2800" spc="-20" dirty="0">
                <a:solidFill>
                  <a:srgbClr val="000000"/>
                </a:solidFill>
                <a:latin typeface="Arial"/>
                <a:cs typeface="Arial"/>
              </a:rPr>
              <a:t>Cycle</a:t>
            </a:r>
            <a:endParaRPr sz="2800">
              <a:latin typeface="Arial"/>
              <a:cs typeface="Arial"/>
            </a:endParaRPr>
          </a:p>
        </p:txBody>
      </p:sp>
      <p:sp>
        <p:nvSpPr>
          <p:cNvPr id="37" name="object 37"/>
          <p:cNvSpPr txBox="1">
            <a:spLocks noGrp="1"/>
          </p:cNvSpPr>
          <p:nvPr>
            <p:ph type="ftr" sz="quarter" idx="11"/>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5080" lvl="0" indent="0" algn="r" defTabSz="914400" rtl="0" eaLnBrk="1" fontAlgn="auto" latinLnBrk="0" hangingPunct="1">
              <a:lnSpc>
                <a:spcPts val="1330"/>
              </a:lnSpc>
              <a:spcBef>
                <a:spcPts val="0"/>
              </a:spcBef>
              <a:spcAft>
                <a:spcPts val="0"/>
              </a:spcAft>
              <a:buClrTx/>
              <a:buSzTx/>
              <a:buFontTx/>
              <a:buNone/>
              <a:tabLst/>
              <a:defRPr/>
            </a:pPr>
            <a:r>
              <a:rPr kumimoji="0" lang="en-GB" sz="1300" b="1" i="0" u="none" strike="noStrike" kern="1200" cap="none" spc="-10" normalizeH="0" baseline="0" noProof="0">
                <a:ln>
                  <a:noFill/>
                </a:ln>
                <a:solidFill>
                  <a:prstClr val="black"/>
                </a:solidFill>
                <a:effectLst/>
                <a:uLnTx/>
                <a:uFillTx/>
                <a:latin typeface="Calibri"/>
                <a:ea typeface="+mn-ea"/>
                <a:cs typeface="Calibri"/>
              </a:rPr>
              <a:t>ITU</a:t>
            </a:r>
            <a:r>
              <a:rPr kumimoji="0" lang="en-GB" sz="1300" b="1" i="0" u="none" strike="noStrike" kern="1200" cap="none" spc="-25" normalizeH="0" baseline="0" noProof="0">
                <a:ln>
                  <a:noFill/>
                </a:ln>
                <a:solidFill>
                  <a:prstClr val="black"/>
                </a:solidFill>
                <a:effectLst/>
                <a:uLnTx/>
                <a:uFillTx/>
                <a:latin typeface="Calibri"/>
                <a:ea typeface="+mn-ea"/>
                <a:cs typeface="Calibri"/>
              </a:rPr>
              <a:t> </a:t>
            </a:r>
            <a:r>
              <a:rPr kumimoji="0" lang="en-GB" sz="1300" b="0" i="0" u="none" strike="noStrike" kern="1200" cap="none" spc="-5" normalizeH="0" baseline="0" noProof="0">
                <a:ln>
                  <a:noFill/>
                </a:ln>
                <a:solidFill>
                  <a:prstClr val="black"/>
                </a:solidFill>
                <a:effectLst/>
                <a:uLnTx/>
                <a:uFillTx/>
                <a:latin typeface="Calibri"/>
                <a:ea typeface="+mn-ea"/>
                <a:cs typeface="Calibri"/>
              </a:rPr>
              <a:t>Regional</a:t>
            </a:r>
            <a:r>
              <a:rPr kumimoji="0" lang="en-GB" sz="1300" b="0" i="0" u="none" strike="noStrike" kern="1200" cap="none" spc="-25" normalizeH="0" baseline="0" noProof="0">
                <a:ln>
                  <a:noFill/>
                </a:ln>
                <a:solidFill>
                  <a:prstClr val="black"/>
                </a:solidFill>
                <a:effectLst/>
                <a:uLnTx/>
                <a:uFillTx/>
                <a:latin typeface="Calibri"/>
                <a:ea typeface="+mn-ea"/>
                <a:cs typeface="Calibri"/>
              </a:rPr>
              <a:t> </a:t>
            </a:r>
            <a:r>
              <a:rPr kumimoji="0" lang="en-GB" sz="1300" b="0" i="0" u="none" strike="noStrike" kern="1200" cap="none" spc="-15" normalizeH="0" baseline="0" noProof="0">
                <a:ln>
                  <a:noFill/>
                </a:ln>
                <a:solidFill>
                  <a:prstClr val="black"/>
                </a:solidFill>
                <a:effectLst/>
                <a:uLnTx/>
                <a:uFillTx/>
                <a:latin typeface="Calibri"/>
                <a:ea typeface="+mn-ea"/>
                <a:cs typeface="Calibri"/>
              </a:rPr>
              <a:t>Workshop</a:t>
            </a:r>
          </a:p>
          <a:p>
            <a:pPr marL="0" marR="508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10" normalizeH="0" baseline="0" noProof="0">
                <a:ln>
                  <a:noFill/>
                </a:ln>
                <a:solidFill>
                  <a:prstClr val="black"/>
                </a:solidFill>
                <a:effectLst/>
                <a:uLnTx/>
                <a:uFillTx/>
                <a:latin typeface="Calibri"/>
                <a:ea typeface="+mn-ea"/>
                <a:cs typeface="Calibri"/>
              </a:rPr>
              <a:t>for</a:t>
            </a:r>
            <a:r>
              <a:rPr kumimoji="0" lang="en-GB" sz="1300" b="0" i="0" u="none" strike="noStrike" kern="1200" cap="none" spc="-30" normalizeH="0" baseline="0" noProof="0">
                <a:ln>
                  <a:noFill/>
                </a:ln>
                <a:solidFill>
                  <a:prstClr val="black"/>
                </a:solidFill>
                <a:effectLst/>
                <a:uLnTx/>
                <a:uFillTx/>
                <a:latin typeface="Calibri"/>
                <a:ea typeface="+mn-ea"/>
                <a:cs typeface="Calibri"/>
              </a:rPr>
              <a:t> </a:t>
            </a:r>
            <a:r>
              <a:rPr kumimoji="0" lang="en-GB" sz="1300" b="0" i="0" u="none" strike="noStrike" kern="1200" cap="none" spc="-10" normalizeH="0" baseline="0" noProof="0">
                <a:ln>
                  <a:noFill/>
                </a:ln>
                <a:solidFill>
                  <a:prstClr val="black"/>
                </a:solidFill>
                <a:effectLst/>
                <a:uLnTx/>
                <a:uFillTx/>
                <a:latin typeface="Calibri"/>
                <a:ea typeface="+mn-ea"/>
                <a:cs typeface="Calibri"/>
              </a:rPr>
              <a:t>Region</a:t>
            </a:r>
            <a:r>
              <a:rPr kumimoji="0" lang="en-GB" sz="1300" b="0" i="0" u="none" strike="noStrike" kern="1200" cap="none" spc="-30" normalizeH="0" baseline="0" noProof="0">
                <a:ln>
                  <a:noFill/>
                </a:ln>
                <a:solidFill>
                  <a:prstClr val="black"/>
                </a:solidFill>
                <a:effectLst/>
                <a:uLnTx/>
                <a:uFillTx/>
                <a:latin typeface="Calibri"/>
                <a:ea typeface="+mn-ea"/>
                <a:cs typeface="Calibri"/>
              </a:rPr>
              <a:t> </a:t>
            </a:r>
            <a:r>
              <a:rPr kumimoji="0" lang="en-GB" sz="1300" b="0" i="0" u="none" strike="noStrike" kern="1200" cap="none" spc="-5" normalizeH="0" baseline="0" noProof="0">
                <a:ln>
                  <a:noFill/>
                </a:ln>
                <a:solidFill>
                  <a:prstClr val="black"/>
                </a:solidFill>
                <a:effectLst/>
                <a:uLnTx/>
                <a:uFillTx/>
                <a:latin typeface="Calibri"/>
                <a:ea typeface="+mn-ea"/>
                <a:cs typeface="Calibri"/>
              </a:rPr>
              <a:t>3</a:t>
            </a:r>
            <a:endParaRPr kumimoji="0" sz="1300" b="0" i="0" u="none" strike="noStrike" kern="1200" cap="none" spc="-5" normalizeH="0" baseline="0" noProof="0" dirty="0">
              <a:ln>
                <a:noFill/>
              </a:ln>
              <a:solidFill>
                <a:prstClr val="black"/>
              </a:solidFill>
              <a:effectLst/>
              <a:uLnTx/>
              <a:uFillTx/>
              <a:latin typeface="Calibri"/>
              <a:ea typeface="+mn-ea"/>
              <a:cs typeface="Calibri"/>
            </a:endParaRPr>
          </a:p>
        </p:txBody>
      </p:sp>
      <p:grpSp>
        <p:nvGrpSpPr>
          <p:cNvPr id="3" name="object 3"/>
          <p:cNvGrpSpPr/>
          <p:nvPr/>
        </p:nvGrpSpPr>
        <p:grpSpPr>
          <a:xfrm>
            <a:off x="603502" y="1668966"/>
            <a:ext cx="9895205" cy="546735"/>
            <a:chOff x="603502" y="1668966"/>
            <a:chExt cx="9895205" cy="546735"/>
          </a:xfrm>
        </p:grpSpPr>
        <p:sp>
          <p:nvSpPr>
            <p:cNvPr id="4" name="object 4"/>
            <p:cNvSpPr/>
            <p:nvPr/>
          </p:nvSpPr>
          <p:spPr>
            <a:xfrm>
              <a:off x="645414" y="1939290"/>
              <a:ext cx="9837420" cy="0"/>
            </a:xfrm>
            <a:custGeom>
              <a:avLst/>
              <a:gdLst/>
              <a:ahLst/>
              <a:cxnLst/>
              <a:rect l="l" t="t" r="r" b="b"/>
              <a:pathLst>
                <a:path w="9837420">
                  <a:moveTo>
                    <a:pt x="0" y="0"/>
                  </a:moveTo>
                  <a:lnTo>
                    <a:pt x="9837039" y="0"/>
                  </a:lnTo>
                </a:path>
              </a:pathLst>
            </a:custGeom>
            <a:ln w="28575">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603502" y="1674876"/>
              <a:ext cx="525780" cy="525780"/>
            </a:xfrm>
            <a:custGeom>
              <a:avLst/>
              <a:gdLst/>
              <a:ahLst/>
              <a:cxnLst/>
              <a:rect l="l" t="t" r="r" b="b"/>
              <a:pathLst>
                <a:path w="525780" h="525780">
                  <a:moveTo>
                    <a:pt x="262890" y="0"/>
                  </a:moveTo>
                  <a:lnTo>
                    <a:pt x="215633" y="4241"/>
                  </a:lnTo>
                  <a:lnTo>
                    <a:pt x="171157" y="16446"/>
                  </a:lnTo>
                  <a:lnTo>
                    <a:pt x="130213" y="35902"/>
                  </a:lnTo>
                  <a:lnTo>
                    <a:pt x="93510" y="61836"/>
                  </a:lnTo>
                  <a:lnTo>
                    <a:pt x="61836" y="93522"/>
                  </a:lnTo>
                  <a:lnTo>
                    <a:pt x="35890" y="130213"/>
                  </a:lnTo>
                  <a:lnTo>
                    <a:pt x="16446" y="171170"/>
                  </a:lnTo>
                  <a:lnTo>
                    <a:pt x="4241" y="215646"/>
                  </a:lnTo>
                  <a:lnTo>
                    <a:pt x="0" y="262890"/>
                  </a:lnTo>
                  <a:lnTo>
                    <a:pt x="4241" y="310134"/>
                  </a:lnTo>
                  <a:lnTo>
                    <a:pt x="16446" y="354609"/>
                  </a:lnTo>
                  <a:lnTo>
                    <a:pt x="35890" y="395566"/>
                  </a:lnTo>
                  <a:lnTo>
                    <a:pt x="61836" y="432257"/>
                  </a:lnTo>
                  <a:lnTo>
                    <a:pt x="93510" y="463943"/>
                  </a:lnTo>
                  <a:lnTo>
                    <a:pt x="130213" y="489877"/>
                  </a:lnTo>
                  <a:lnTo>
                    <a:pt x="171157" y="509333"/>
                  </a:lnTo>
                  <a:lnTo>
                    <a:pt x="215633" y="521538"/>
                  </a:lnTo>
                  <a:lnTo>
                    <a:pt x="262890" y="525780"/>
                  </a:lnTo>
                  <a:lnTo>
                    <a:pt x="310146" y="521538"/>
                  </a:lnTo>
                  <a:lnTo>
                    <a:pt x="354622" y="509333"/>
                  </a:lnTo>
                  <a:lnTo>
                    <a:pt x="395579" y="489877"/>
                  </a:lnTo>
                  <a:lnTo>
                    <a:pt x="432269" y="463943"/>
                  </a:lnTo>
                  <a:lnTo>
                    <a:pt x="463956" y="432257"/>
                  </a:lnTo>
                  <a:lnTo>
                    <a:pt x="489889" y="395566"/>
                  </a:lnTo>
                  <a:lnTo>
                    <a:pt x="509333" y="354609"/>
                  </a:lnTo>
                  <a:lnTo>
                    <a:pt x="521550" y="310134"/>
                  </a:lnTo>
                  <a:lnTo>
                    <a:pt x="525780" y="262890"/>
                  </a:lnTo>
                  <a:lnTo>
                    <a:pt x="521550" y="215646"/>
                  </a:lnTo>
                  <a:lnTo>
                    <a:pt x="509333" y="171170"/>
                  </a:lnTo>
                  <a:lnTo>
                    <a:pt x="489889" y="130213"/>
                  </a:lnTo>
                  <a:lnTo>
                    <a:pt x="463956" y="93522"/>
                  </a:lnTo>
                  <a:lnTo>
                    <a:pt x="432269" y="61836"/>
                  </a:lnTo>
                  <a:lnTo>
                    <a:pt x="395579" y="35902"/>
                  </a:lnTo>
                  <a:lnTo>
                    <a:pt x="354622" y="16446"/>
                  </a:lnTo>
                  <a:lnTo>
                    <a:pt x="310146" y="4241"/>
                  </a:lnTo>
                  <a:lnTo>
                    <a:pt x="262890" y="0"/>
                  </a:lnTo>
                  <a:close/>
                </a:path>
              </a:pathLst>
            </a:custGeom>
            <a:solidFill>
              <a:srgbClr val="009C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2461258" y="1743456"/>
              <a:ext cx="376555" cy="376555"/>
            </a:xfrm>
            <a:custGeom>
              <a:avLst/>
              <a:gdLst/>
              <a:ahLst/>
              <a:cxnLst/>
              <a:rect l="l" t="t" r="r" b="b"/>
              <a:pathLst>
                <a:path w="376555" h="376555">
                  <a:moveTo>
                    <a:pt x="188150" y="0"/>
                  </a:moveTo>
                  <a:lnTo>
                    <a:pt x="138150" y="6731"/>
                  </a:lnTo>
                  <a:lnTo>
                    <a:pt x="93217" y="25704"/>
                  </a:lnTo>
                  <a:lnTo>
                    <a:pt x="55130" y="55130"/>
                  </a:lnTo>
                  <a:lnTo>
                    <a:pt x="25704" y="93218"/>
                  </a:lnTo>
                  <a:lnTo>
                    <a:pt x="6730" y="138150"/>
                  </a:lnTo>
                  <a:lnTo>
                    <a:pt x="0" y="188150"/>
                  </a:lnTo>
                  <a:lnTo>
                    <a:pt x="6730" y="238150"/>
                  </a:lnTo>
                  <a:lnTo>
                    <a:pt x="25704" y="283083"/>
                  </a:lnTo>
                  <a:lnTo>
                    <a:pt x="55130" y="321170"/>
                  </a:lnTo>
                  <a:lnTo>
                    <a:pt x="93217" y="350596"/>
                  </a:lnTo>
                  <a:lnTo>
                    <a:pt x="138150" y="369570"/>
                  </a:lnTo>
                  <a:lnTo>
                    <a:pt x="188150" y="376301"/>
                  </a:lnTo>
                  <a:lnTo>
                    <a:pt x="238150" y="369570"/>
                  </a:lnTo>
                  <a:lnTo>
                    <a:pt x="283083" y="350596"/>
                  </a:lnTo>
                  <a:lnTo>
                    <a:pt x="321170" y="321170"/>
                  </a:lnTo>
                  <a:lnTo>
                    <a:pt x="350596" y="283083"/>
                  </a:lnTo>
                  <a:lnTo>
                    <a:pt x="369570" y="238150"/>
                  </a:lnTo>
                  <a:lnTo>
                    <a:pt x="376300" y="188150"/>
                  </a:lnTo>
                  <a:lnTo>
                    <a:pt x="369570" y="138150"/>
                  </a:lnTo>
                  <a:lnTo>
                    <a:pt x="350596" y="93218"/>
                  </a:lnTo>
                  <a:lnTo>
                    <a:pt x="321170" y="55130"/>
                  </a:lnTo>
                  <a:lnTo>
                    <a:pt x="283083" y="25704"/>
                  </a:lnTo>
                  <a:lnTo>
                    <a:pt x="238150" y="6731"/>
                  </a:lnTo>
                  <a:lnTo>
                    <a:pt x="18815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2461260" y="1743456"/>
              <a:ext cx="376555" cy="376555"/>
            </a:xfrm>
            <a:custGeom>
              <a:avLst/>
              <a:gdLst/>
              <a:ahLst/>
              <a:cxnLst/>
              <a:rect l="l" t="t" r="r" b="b"/>
              <a:pathLst>
                <a:path w="376555" h="376555">
                  <a:moveTo>
                    <a:pt x="0" y="188150"/>
                  </a:moveTo>
                  <a:lnTo>
                    <a:pt x="6731" y="138150"/>
                  </a:lnTo>
                  <a:lnTo>
                    <a:pt x="25704" y="93217"/>
                  </a:lnTo>
                  <a:lnTo>
                    <a:pt x="55130" y="55130"/>
                  </a:lnTo>
                  <a:lnTo>
                    <a:pt x="93218" y="25704"/>
                  </a:lnTo>
                  <a:lnTo>
                    <a:pt x="138150" y="6730"/>
                  </a:lnTo>
                  <a:lnTo>
                    <a:pt x="188150" y="0"/>
                  </a:lnTo>
                  <a:lnTo>
                    <a:pt x="238150" y="6730"/>
                  </a:lnTo>
                  <a:lnTo>
                    <a:pt x="283083" y="25704"/>
                  </a:lnTo>
                  <a:lnTo>
                    <a:pt x="321170" y="55130"/>
                  </a:lnTo>
                  <a:lnTo>
                    <a:pt x="350596" y="93217"/>
                  </a:lnTo>
                  <a:lnTo>
                    <a:pt x="369570" y="138150"/>
                  </a:lnTo>
                  <a:lnTo>
                    <a:pt x="376301" y="188150"/>
                  </a:lnTo>
                  <a:lnTo>
                    <a:pt x="369570" y="238150"/>
                  </a:lnTo>
                  <a:lnTo>
                    <a:pt x="350596" y="283083"/>
                  </a:lnTo>
                  <a:lnTo>
                    <a:pt x="321170" y="321170"/>
                  </a:lnTo>
                  <a:lnTo>
                    <a:pt x="283083" y="350596"/>
                  </a:lnTo>
                  <a:lnTo>
                    <a:pt x="238150" y="369570"/>
                  </a:lnTo>
                  <a:lnTo>
                    <a:pt x="188150" y="376300"/>
                  </a:lnTo>
                  <a:lnTo>
                    <a:pt x="138150" y="369570"/>
                  </a:lnTo>
                  <a:lnTo>
                    <a:pt x="93218" y="350596"/>
                  </a:lnTo>
                  <a:lnTo>
                    <a:pt x="55130" y="321170"/>
                  </a:lnTo>
                  <a:lnTo>
                    <a:pt x="25704" y="283083"/>
                  </a:lnTo>
                  <a:lnTo>
                    <a:pt x="6731" y="238150"/>
                  </a:lnTo>
                  <a:lnTo>
                    <a:pt x="0" y="18815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4480559" y="1743456"/>
              <a:ext cx="376555" cy="376555"/>
            </a:xfrm>
            <a:custGeom>
              <a:avLst/>
              <a:gdLst/>
              <a:ahLst/>
              <a:cxnLst/>
              <a:rect l="l" t="t" r="r" b="b"/>
              <a:pathLst>
                <a:path w="376554" h="376555">
                  <a:moveTo>
                    <a:pt x="188150" y="0"/>
                  </a:moveTo>
                  <a:lnTo>
                    <a:pt x="138150" y="6731"/>
                  </a:lnTo>
                  <a:lnTo>
                    <a:pt x="93217" y="25704"/>
                  </a:lnTo>
                  <a:lnTo>
                    <a:pt x="55130" y="55130"/>
                  </a:lnTo>
                  <a:lnTo>
                    <a:pt x="25704" y="93218"/>
                  </a:lnTo>
                  <a:lnTo>
                    <a:pt x="6730" y="138150"/>
                  </a:lnTo>
                  <a:lnTo>
                    <a:pt x="0" y="188150"/>
                  </a:lnTo>
                  <a:lnTo>
                    <a:pt x="6730" y="238150"/>
                  </a:lnTo>
                  <a:lnTo>
                    <a:pt x="25704" y="283083"/>
                  </a:lnTo>
                  <a:lnTo>
                    <a:pt x="55130" y="321170"/>
                  </a:lnTo>
                  <a:lnTo>
                    <a:pt x="93217" y="350596"/>
                  </a:lnTo>
                  <a:lnTo>
                    <a:pt x="138150" y="369570"/>
                  </a:lnTo>
                  <a:lnTo>
                    <a:pt x="188150" y="376301"/>
                  </a:lnTo>
                  <a:lnTo>
                    <a:pt x="238150" y="369570"/>
                  </a:lnTo>
                  <a:lnTo>
                    <a:pt x="283083" y="350596"/>
                  </a:lnTo>
                  <a:lnTo>
                    <a:pt x="321170" y="321170"/>
                  </a:lnTo>
                  <a:lnTo>
                    <a:pt x="350596" y="283083"/>
                  </a:lnTo>
                  <a:lnTo>
                    <a:pt x="369582" y="238150"/>
                  </a:lnTo>
                  <a:lnTo>
                    <a:pt x="376300" y="188150"/>
                  </a:lnTo>
                  <a:lnTo>
                    <a:pt x="369582" y="138150"/>
                  </a:lnTo>
                  <a:lnTo>
                    <a:pt x="350596" y="93218"/>
                  </a:lnTo>
                  <a:lnTo>
                    <a:pt x="321170" y="55130"/>
                  </a:lnTo>
                  <a:lnTo>
                    <a:pt x="283083" y="25704"/>
                  </a:lnTo>
                  <a:lnTo>
                    <a:pt x="238150" y="6731"/>
                  </a:lnTo>
                  <a:lnTo>
                    <a:pt x="18815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4480559" y="1743456"/>
              <a:ext cx="376555" cy="376555"/>
            </a:xfrm>
            <a:custGeom>
              <a:avLst/>
              <a:gdLst/>
              <a:ahLst/>
              <a:cxnLst/>
              <a:rect l="l" t="t" r="r" b="b"/>
              <a:pathLst>
                <a:path w="376554" h="376555">
                  <a:moveTo>
                    <a:pt x="0" y="188150"/>
                  </a:moveTo>
                  <a:lnTo>
                    <a:pt x="6731" y="138150"/>
                  </a:lnTo>
                  <a:lnTo>
                    <a:pt x="25704" y="93217"/>
                  </a:lnTo>
                  <a:lnTo>
                    <a:pt x="55130" y="55130"/>
                  </a:lnTo>
                  <a:lnTo>
                    <a:pt x="93218" y="25704"/>
                  </a:lnTo>
                  <a:lnTo>
                    <a:pt x="138150" y="6730"/>
                  </a:lnTo>
                  <a:lnTo>
                    <a:pt x="188150" y="0"/>
                  </a:lnTo>
                  <a:lnTo>
                    <a:pt x="238150" y="6730"/>
                  </a:lnTo>
                  <a:lnTo>
                    <a:pt x="283083" y="25704"/>
                  </a:lnTo>
                  <a:lnTo>
                    <a:pt x="321170" y="55130"/>
                  </a:lnTo>
                  <a:lnTo>
                    <a:pt x="350596" y="93217"/>
                  </a:lnTo>
                  <a:lnTo>
                    <a:pt x="369570" y="138150"/>
                  </a:lnTo>
                  <a:lnTo>
                    <a:pt x="376301" y="188150"/>
                  </a:lnTo>
                  <a:lnTo>
                    <a:pt x="369570" y="238150"/>
                  </a:lnTo>
                  <a:lnTo>
                    <a:pt x="350596" y="283083"/>
                  </a:lnTo>
                  <a:lnTo>
                    <a:pt x="321170" y="321170"/>
                  </a:lnTo>
                  <a:lnTo>
                    <a:pt x="283083" y="350596"/>
                  </a:lnTo>
                  <a:lnTo>
                    <a:pt x="238150" y="369570"/>
                  </a:lnTo>
                  <a:lnTo>
                    <a:pt x="188150" y="376300"/>
                  </a:lnTo>
                  <a:lnTo>
                    <a:pt x="138150" y="369570"/>
                  </a:lnTo>
                  <a:lnTo>
                    <a:pt x="93218" y="350596"/>
                  </a:lnTo>
                  <a:lnTo>
                    <a:pt x="55130" y="321170"/>
                  </a:lnTo>
                  <a:lnTo>
                    <a:pt x="25704" y="283083"/>
                  </a:lnTo>
                  <a:lnTo>
                    <a:pt x="6731" y="238150"/>
                  </a:lnTo>
                  <a:lnTo>
                    <a:pt x="0" y="18815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6605015" y="1743456"/>
              <a:ext cx="376555" cy="376555"/>
            </a:xfrm>
            <a:custGeom>
              <a:avLst/>
              <a:gdLst/>
              <a:ahLst/>
              <a:cxnLst/>
              <a:rect l="l" t="t" r="r" b="b"/>
              <a:pathLst>
                <a:path w="376554" h="376555">
                  <a:moveTo>
                    <a:pt x="188150" y="0"/>
                  </a:moveTo>
                  <a:lnTo>
                    <a:pt x="138150" y="6731"/>
                  </a:lnTo>
                  <a:lnTo>
                    <a:pt x="93218" y="25704"/>
                  </a:lnTo>
                  <a:lnTo>
                    <a:pt x="55130" y="55130"/>
                  </a:lnTo>
                  <a:lnTo>
                    <a:pt x="25704" y="93218"/>
                  </a:lnTo>
                  <a:lnTo>
                    <a:pt x="6731" y="138150"/>
                  </a:lnTo>
                  <a:lnTo>
                    <a:pt x="0" y="188150"/>
                  </a:lnTo>
                  <a:lnTo>
                    <a:pt x="6731" y="238150"/>
                  </a:lnTo>
                  <a:lnTo>
                    <a:pt x="25704" y="283083"/>
                  </a:lnTo>
                  <a:lnTo>
                    <a:pt x="55130" y="321170"/>
                  </a:lnTo>
                  <a:lnTo>
                    <a:pt x="93218" y="350596"/>
                  </a:lnTo>
                  <a:lnTo>
                    <a:pt x="138150" y="369570"/>
                  </a:lnTo>
                  <a:lnTo>
                    <a:pt x="188150" y="376301"/>
                  </a:lnTo>
                  <a:lnTo>
                    <a:pt x="238150" y="369570"/>
                  </a:lnTo>
                  <a:lnTo>
                    <a:pt x="283083" y="350596"/>
                  </a:lnTo>
                  <a:lnTo>
                    <a:pt x="321170" y="321170"/>
                  </a:lnTo>
                  <a:lnTo>
                    <a:pt x="350596" y="283083"/>
                  </a:lnTo>
                  <a:lnTo>
                    <a:pt x="369582" y="238150"/>
                  </a:lnTo>
                  <a:lnTo>
                    <a:pt x="376301" y="188150"/>
                  </a:lnTo>
                  <a:lnTo>
                    <a:pt x="369582" y="138150"/>
                  </a:lnTo>
                  <a:lnTo>
                    <a:pt x="350596" y="93218"/>
                  </a:lnTo>
                  <a:lnTo>
                    <a:pt x="321170" y="55130"/>
                  </a:lnTo>
                  <a:lnTo>
                    <a:pt x="283083" y="25704"/>
                  </a:lnTo>
                  <a:lnTo>
                    <a:pt x="238150" y="6731"/>
                  </a:lnTo>
                  <a:lnTo>
                    <a:pt x="18815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6605015" y="1743456"/>
              <a:ext cx="376555" cy="376555"/>
            </a:xfrm>
            <a:custGeom>
              <a:avLst/>
              <a:gdLst/>
              <a:ahLst/>
              <a:cxnLst/>
              <a:rect l="l" t="t" r="r" b="b"/>
              <a:pathLst>
                <a:path w="376554" h="376555">
                  <a:moveTo>
                    <a:pt x="0" y="188150"/>
                  </a:moveTo>
                  <a:lnTo>
                    <a:pt x="6718" y="138150"/>
                  </a:lnTo>
                  <a:lnTo>
                    <a:pt x="25704" y="93217"/>
                  </a:lnTo>
                  <a:lnTo>
                    <a:pt x="55130" y="55130"/>
                  </a:lnTo>
                  <a:lnTo>
                    <a:pt x="93218" y="25704"/>
                  </a:lnTo>
                  <a:lnTo>
                    <a:pt x="138150" y="6730"/>
                  </a:lnTo>
                  <a:lnTo>
                    <a:pt x="188150" y="0"/>
                  </a:lnTo>
                  <a:lnTo>
                    <a:pt x="238150" y="6730"/>
                  </a:lnTo>
                  <a:lnTo>
                    <a:pt x="283083" y="25704"/>
                  </a:lnTo>
                  <a:lnTo>
                    <a:pt x="321170" y="55130"/>
                  </a:lnTo>
                  <a:lnTo>
                    <a:pt x="350596" y="93217"/>
                  </a:lnTo>
                  <a:lnTo>
                    <a:pt x="369582" y="138150"/>
                  </a:lnTo>
                  <a:lnTo>
                    <a:pt x="376301" y="188150"/>
                  </a:lnTo>
                  <a:lnTo>
                    <a:pt x="369582" y="238150"/>
                  </a:lnTo>
                  <a:lnTo>
                    <a:pt x="350596" y="283083"/>
                  </a:lnTo>
                  <a:lnTo>
                    <a:pt x="321170" y="321170"/>
                  </a:lnTo>
                  <a:lnTo>
                    <a:pt x="283083" y="350596"/>
                  </a:lnTo>
                  <a:lnTo>
                    <a:pt x="238150" y="369570"/>
                  </a:lnTo>
                  <a:lnTo>
                    <a:pt x="188150" y="376300"/>
                  </a:lnTo>
                  <a:lnTo>
                    <a:pt x="138150" y="369570"/>
                  </a:lnTo>
                  <a:lnTo>
                    <a:pt x="93218" y="350596"/>
                  </a:lnTo>
                  <a:lnTo>
                    <a:pt x="55130" y="321170"/>
                  </a:lnTo>
                  <a:lnTo>
                    <a:pt x="25704" y="283083"/>
                  </a:lnTo>
                  <a:lnTo>
                    <a:pt x="6718" y="238150"/>
                  </a:lnTo>
                  <a:lnTo>
                    <a:pt x="0" y="18815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8365237" y="1743456"/>
              <a:ext cx="376555" cy="376555"/>
            </a:xfrm>
            <a:custGeom>
              <a:avLst/>
              <a:gdLst/>
              <a:ahLst/>
              <a:cxnLst/>
              <a:rect l="l" t="t" r="r" b="b"/>
              <a:pathLst>
                <a:path w="376554" h="376555">
                  <a:moveTo>
                    <a:pt x="188150" y="0"/>
                  </a:moveTo>
                  <a:lnTo>
                    <a:pt x="138150" y="6731"/>
                  </a:lnTo>
                  <a:lnTo>
                    <a:pt x="93218" y="25704"/>
                  </a:lnTo>
                  <a:lnTo>
                    <a:pt x="55130" y="55130"/>
                  </a:lnTo>
                  <a:lnTo>
                    <a:pt x="25704" y="93218"/>
                  </a:lnTo>
                  <a:lnTo>
                    <a:pt x="6718" y="138150"/>
                  </a:lnTo>
                  <a:lnTo>
                    <a:pt x="0" y="188150"/>
                  </a:lnTo>
                  <a:lnTo>
                    <a:pt x="6718" y="238150"/>
                  </a:lnTo>
                  <a:lnTo>
                    <a:pt x="25704" y="283083"/>
                  </a:lnTo>
                  <a:lnTo>
                    <a:pt x="55130" y="321170"/>
                  </a:lnTo>
                  <a:lnTo>
                    <a:pt x="93218" y="350596"/>
                  </a:lnTo>
                  <a:lnTo>
                    <a:pt x="138150" y="369570"/>
                  </a:lnTo>
                  <a:lnTo>
                    <a:pt x="188150" y="376301"/>
                  </a:lnTo>
                  <a:lnTo>
                    <a:pt x="238150" y="369570"/>
                  </a:lnTo>
                  <a:lnTo>
                    <a:pt x="283083" y="350596"/>
                  </a:lnTo>
                  <a:lnTo>
                    <a:pt x="321170" y="321170"/>
                  </a:lnTo>
                  <a:lnTo>
                    <a:pt x="350596" y="283083"/>
                  </a:lnTo>
                  <a:lnTo>
                    <a:pt x="369570" y="238150"/>
                  </a:lnTo>
                  <a:lnTo>
                    <a:pt x="376301" y="188150"/>
                  </a:lnTo>
                  <a:lnTo>
                    <a:pt x="369570" y="138150"/>
                  </a:lnTo>
                  <a:lnTo>
                    <a:pt x="350596" y="93218"/>
                  </a:lnTo>
                  <a:lnTo>
                    <a:pt x="321170" y="55130"/>
                  </a:lnTo>
                  <a:lnTo>
                    <a:pt x="283083" y="25704"/>
                  </a:lnTo>
                  <a:lnTo>
                    <a:pt x="238150" y="6731"/>
                  </a:lnTo>
                  <a:lnTo>
                    <a:pt x="18815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8365235" y="1743456"/>
              <a:ext cx="376555" cy="376555"/>
            </a:xfrm>
            <a:custGeom>
              <a:avLst/>
              <a:gdLst/>
              <a:ahLst/>
              <a:cxnLst/>
              <a:rect l="l" t="t" r="r" b="b"/>
              <a:pathLst>
                <a:path w="376554" h="376555">
                  <a:moveTo>
                    <a:pt x="0" y="188150"/>
                  </a:moveTo>
                  <a:lnTo>
                    <a:pt x="6718" y="138150"/>
                  </a:lnTo>
                  <a:lnTo>
                    <a:pt x="25704" y="93217"/>
                  </a:lnTo>
                  <a:lnTo>
                    <a:pt x="55130" y="55130"/>
                  </a:lnTo>
                  <a:lnTo>
                    <a:pt x="93218" y="25704"/>
                  </a:lnTo>
                  <a:lnTo>
                    <a:pt x="138150" y="6730"/>
                  </a:lnTo>
                  <a:lnTo>
                    <a:pt x="188150" y="0"/>
                  </a:lnTo>
                  <a:lnTo>
                    <a:pt x="238150" y="6730"/>
                  </a:lnTo>
                  <a:lnTo>
                    <a:pt x="283083" y="25704"/>
                  </a:lnTo>
                  <a:lnTo>
                    <a:pt x="321170" y="55130"/>
                  </a:lnTo>
                  <a:lnTo>
                    <a:pt x="350596" y="93217"/>
                  </a:lnTo>
                  <a:lnTo>
                    <a:pt x="369582" y="138150"/>
                  </a:lnTo>
                  <a:lnTo>
                    <a:pt x="376301" y="188150"/>
                  </a:lnTo>
                  <a:lnTo>
                    <a:pt x="369582" y="238150"/>
                  </a:lnTo>
                  <a:lnTo>
                    <a:pt x="350596" y="283083"/>
                  </a:lnTo>
                  <a:lnTo>
                    <a:pt x="321170" y="321170"/>
                  </a:lnTo>
                  <a:lnTo>
                    <a:pt x="283083" y="350596"/>
                  </a:lnTo>
                  <a:lnTo>
                    <a:pt x="238150" y="369570"/>
                  </a:lnTo>
                  <a:lnTo>
                    <a:pt x="188150" y="376300"/>
                  </a:lnTo>
                  <a:lnTo>
                    <a:pt x="138150" y="369570"/>
                  </a:lnTo>
                  <a:lnTo>
                    <a:pt x="93218" y="350596"/>
                  </a:lnTo>
                  <a:lnTo>
                    <a:pt x="55130" y="321170"/>
                  </a:lnTo>
                  <a:lnTo>
                    <a:pt x="25704" y="283083"/>
                  </a:lnTo>
                  <a:lnTo>
                    <a:pt x="6718" y="238150"/>
                  </a:lnTo>
                  <a:lnTo>
                    <a:pt x="0" y="188150"/>
                  </a:lnTo>
                  <a:close/>
                </a:path>
              </a:pathLst>
            </a:custGeom>
            <a:ln w="12700">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10231372" y="1683254"/>
              <a:ext cx="252729" cy="257810"/>
            </a:xfrm>
            <a:custGeom>
              <a:avLst/>
              <a:gdLst/>
              <a:ahLst/>
              <a:cxnLst/>
              <a:rect l="l" t="t" r="r" b="b"/>
              <a:pathLst>
                <a:path w="252729" h="257810">
                  <a:moveTo>
                    <a:pt x="252602" y="257683"/>
                  </a:moveTo>
                  <a:lnTo>
                    <a:pt x="0" y="0"/>
                  </a:lnTo>
                </a:path>
              </a:pathLst>
            </a:custGeom>
            <a:ln w="28575">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10239020" y="1936863"/>
              <a:ext cx="244475" cy="264160"/>
            </a:xfrm>
            <a:custGeom>
              <a:avLst/>
              <a:gdLst/>
              <a:ahLst/>
              <a:cxnLst/>
              <a:rect l="l" t="t" r="r" b="b"/>
              <a:pathLst>
                <a:path w="244475" h="264160">
                  <a:moveTo>
                    <a:pt x="0" y="264045"/>
                  </a:moveTo>
                  <a:lnTo>
                    <a:pt x="244322" y="0"/>
                  </a:lnTo>
                </a:path>
              </a:pathLst>
            </a:custGeom>
            <a:ln w="28575">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object 16"/>
          <p:cNvGrpSpPr/>
          <p:nvPr/>
        </p:nvGrpSpPr>
        <p:grpSpPr>
          <a:xfrm>
            <a:off x="5260860" y="5335523"/>
            <a:ext cx="1458595" cy="696595"/>
            <a:chOff x="5260860" y="5335523"/>
            <a:chExt cx="1458595" cy="696595"/>
          </a:xfrm>
        </p:grpSpPr>
        <p:pic>
          <p:nvPicPr>
            <p:cNvPr id="17" name="object 17"/>
            <p:cNvPicPr/>
            <p:nvPr/>
          </p:nvPicPr>
          <p:blipFill>
            <a:blip r:embed="rId2" cstate="print"/>
            <a:stretch>
              <a:fillRect/>
            </a:stretch>
          </p:blipFill>
          <p:spPr>
            <a:xfrm>
              <a:off x="5260860" y="5335523"/>
              <a:ext cx="728458" cy="696467"/>
            </a:xfrm>
            <a:prstGeom prst="rect">
              <a:avLst/>
            </a:prstGeom>
          </p:spPr>
        </p:pic>
        <p:pic>
          <p:nvPicPr>
            <p:cNvPr id="18" name="object 18"/>
            <p:cNvPicPr/>
            <p:nvPr/>
          </p:nvPicPr>
          <p:blipFill>
            <a:blip r:embed="rId3" cstate="print"/>
            <a:stretch>
              <a:fillRect/>
            </a:stretch>
          </p:blipFill>
          <p:spPr>
            <a:xfrm>
              <a:off x="5989319" y="5335523"/>
              <a:ext cx="729995" cy="681227"/>
            </a:xfrm>
            <a:prstGeom prst="rect">
              <a:avLst/>
            </a:prstGeom>
          </p:spPr>
        </p:pic>
      </p:grpSp>
      <p:grpSp>
        <p:nvGrpSpPr>
          <p:cNvPr id="19" name="object 19"/>
          <p:cNvGrpSpPr/>
          <p:nvPr/>
        </p:nvGrpSpPr>
        <p:grpSpPr>
          <a:xfrm>
            <a:off x="8313419" y="5442203"/>
            <a:ext cx="1826895" cy="581025"/>
            <a:chOff x="8313419" y="5442203"/>
            <a:chExt cx="1826895" cy="581025"/>
          </a:xfrm>
        </p:grpSpPr>
        <p:pic>
          <p:nvPicPr>
            <p:cNvPr id="20" name="object 20"/>
            <p:cNvPicPr/>
            <p:nvPr/>
          </p:nvPicPr>
          <p:blipFill>
            <a:blip r:embed="rId4" cstate="print"/>
            <a:stretch>
              <a:fillRect/>
            </a:stretch>
          </p:blipFill>
          <p:spPr>
            <a:xfrm>
              <a:off x="8313419" y="5442203"/>
              <a:ext cx="862583" cy="580631"/>
            </a:xfrm>
            <a:prstGeom prst="rect">
              <a:avLst/>
            </a:prstGeom>
          </p:spPr>
        </p:pic>
        <p:sp>
          <p:nvSpPr>
            <p:cNvPr id="21" name="object 21"/>
            <p:cNvSpPr/>
            <p:nvPr/>
          </p:nvSpPr>
          <p:spPr>
            <a:xfrm>
              <a:off x="9176765" y="5724968"/>
              <a:ext cx="948690" cy="0"/>
            </a:xfrm>
            <a:custGeom>
              <a:avLst/>
              <a:gdLst/>
              <a:ahLst/>
              <a:cxnLst/>
              <a:rect l="l" t="t" r="r" b="b"/>
              <a:pathLst>
                <a:path w="948690">
                  <a:moveTo>
                    <a:pt x="0" y="0"/>
                  </a:moveTo>
                  <a:lnTo>
                    <a:pt x="948690" y="0"/>
                  </a:lnTo>
                </a:path>
              </a:pathLst>
            </a:custGeom>
            <a:ln w="28575">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p:nvPr/>
          </p:nvSpPr>
          <p:spPr>
            <a:xfrm>
              <a:off x="9873321" y="5470397"/>
              <a:ext cx="252095" cy="257175"/>
            </a:xfrm>
            <a:custGeom>
              <a:avLst/>
              <a:gdLst/>
              <a:ahLst/>
              <a:cxnLst/>
              <a:rect l="l" t="t" r="r" b="b"/>
              <a:pathLst>
                <a:path w="252095" h="257175">
                  <a:moveTo>
                    <a:pt x="251752" y="257136"/>
                  </a:moveTo>
                  <a:lnTo>
                    <a:pt x="0" y="0"/>
                  </a:lnTo>
                </a:path>
              </a:pathLst>
            </a:custGeom>
            <a:ln w="28575">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p:cNvSpPr/>
            <p:nvPr/>
          </p:nvSpPr>
          <p:spPr>
            <a:xfrm>
              <a:off x="9882470" y="5721921"/>
              <a:ext cx="243840" cy="263525"/>
            </a:xfrm>
            <a:custGeom>
              <a:avLst/>
              <a:gdLst/>
              <a:ahLst/>
              <a:cxnLst/>
              <a:rect l="l" t="t" r="r" b="b"/>
              <a:pathLst>
                <a:path w="243840" h="263525">
                  <a:moveTo>
                    <a:pt x="0" y="263486"/>
                  </a:moveTo>
                  <a:lnTo>
                    <a:pt x="243497" y="0"/>
                  </a:lnTo>
                </a:path>
              </a:pathLst>
            </a:custGeom>
            <a:ln w="28575">
              <a:solidFill>
                <a:srgbClr val="009C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4" name="object 24"/>
          <p:cNvPicPr/>
          <p:nvPr/>
        </p:nvPicPr>
        <p:blipFill>
          <a:blip r:embed="rId5" cstate="print"/>
          <a:stretch>
            <a:fillRect/>
          </a:stretch>
        </p:blipFill>
        <p:spPr>
          <a:xfrm>
            <a:off x="7754112" y="5452871"/>
            <a:ext cx="489203" cy="579107"/>
          </a:xfrm>
          <a:prstGeom prst="rect">
            <a:avLst/>
          </a:prstGeom>
        </p:spPr>
      </p:pic>
      <p:pic>
        <p:nvPicPr>
          <p:cNvPr id="25" name="object 25"/>
          <p:cNvPicPr/>
          <p:nvPr/>
        </p:nvPicPr>
        <p:blipFill>
          <a:blip r:embed="rId6" cstate="print"/>
          <a:stretch>
            <a:fillRect/>
          </a:stretch>
        </p:blipFill>
        <p:spPr>
          <a:xfrm>
            <a:off x="4024884" y="5609844"/>
            <a:ext cx="1129283" cy="371855"/>
          </a:xfrm>
          <a:prstGeom prst="rect">
            <a:avLst/>
          </a:prstGeom>
        </p:spPr>
      </p:pic>
      <p:pic>
        <p:nvPicPr>
          <p:cNvPr id="26" name="object 26"/>
          <p:cNvPicPr/>
          <p:nvPr/>
        </p:nvPicPr>
        <p:blipFill>
          <a:blip r:embed="rId7" cstate="print"/>
          <a:stretch>
            <a:fillRect/>
          </a:stretch>
        </p:blipFill>
        <p:spPr>
          <a:xfrm>
            <a:off x="6856476" y="5640323"/>
            <a:ext cx="734555" cy="288035"/>
          </a:xfrm>
          <a:prstGeom prst="rect">
            <a:avLst/>
          </a:prstGeom>
        </p:spPr>
      </p:pic>
      <p:sp>
        <p:nvSpPr>
          <p:cNvPr id="27" name="object 27"/>
          <p:cNvSpPr txBox="1"/>
          <p:nvPr/>
        </p:nvSpPr>
        <p:spPr>
          <a:xfrm>
            <a:off x="8263381" y="2231896"/>
            <a:ext cx="1503680" cy="2547492"/>
          </a:xfrm>
          <a:prstGeom prst="rect">
            <a:avLst/>
          </a:prstGeom>
        </p:spPr>
        <p:txBody>
          <a:bodyPr vert="horz" wrap="square" lIns="0" tIns="13335" rIns="0" bIns="0" rtlCol="0">
            <a:spAutoFit/>
          </a:bodyPr>
          <a:lstStyle/>
          <a:p>
            <a:pPr marL="35560" marR="0" lvl="0" indent="0" algn="l" defTabSz="914400" rtl="0" eaLnBrk="1" fontAlgn="auto" latinLnBrk="0" hangingPunct="1">
              <a:lnSpc>
                <a:spcPct val="100000"/>
              </a:lnSpc>
              <a:spcBef>
                <a:spcPts val="105"/>
              </a:spcBef>
              <a:spcAft>
                <a:spcPts val="0"/>
              </a:spcAft>
              <a:buClrTx/>
              <a:buSzTx/>
              <a:buFontTx/>
              <a:buNone/>
              <a:tabLst/>
              <a:defRPr/>
            </a:pPr>
            <a:r>
              <a:rPr kumimoji="0" sz="1800" b="1" i="0" u="none" strike="noStrike" kern="1200" cap="none" spc="-35" normalizeH="0" baseline="0" noProof="0" dirty="0">
                <a:ln>
                  <a:noFill/>
                </a:ln>
                <a:solidFill>
                  <a:prstClr val="black"/>
                </a:solidFill>
                <a:effectLst/>
                <a:uLnTx/>
                <a:uFillTx/>
                <a:latin typeface="Calibri" panose="020F0502020204030204"/>
                <a:ea typeface="+mn-ea"/>
                <a:cs typeface="Arial"/>
              </a:rPr>
              <a:t>RA-27</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12700" marR="5080" lvl="0" indent="0" algn="l" defTabSz="914400" rtl="0" eaLnBrk="1" fontAlgn="auto" latinLnBrk="0" hangingPunct="1">
              <a:lnSpc>
                <a:spcPct val="100000"/>
              </a:lnSpc>
              <a:spcBef>
                <a:spcPts val="815"/>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Appo</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nt</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s</a:t>
            </a:r>
            <a:r>
              <a:rPr kumimoji="0" sz="1400" b="0" i="0" u="none" strike="noStrike" kern="1200" cap="none" spc="-2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th</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e</a:t>
            </a:r>
            <a:r>
              <a:rPr kumimoji="0" sz="14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c</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ha</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r</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m</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e</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n</a:t>
            </a:r>
            <a:r>
              <a:rPr kumimoji="0" sz="1400" b="0" i="0" u="none" strike="noStrike" kern="1200" cap="none" spc="-6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35" normalizeH="0" baseline="0" noProof="0" dirty="0">
                <a:ln>
                  <a:noFill/>
                </a:ln>
                <a:solidFill>
                  <a:prstClr val="black"/>
                </a:solidFill>
                <a:effectLst/>
                <a:uLnTx/>
                <a:uFillTx/>
                <a:latin typeface="Calibri" panose="020F0502020204030204"/>
                <a:ea typeface="+mn-ea"/>
                <a:cs typeface="Arial MT"/>
              </a:rPr>
              <a:t>and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vi</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c</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e </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c</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ha</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r</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m</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e</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n</a:t>
            </a:r>
            <a:r>
              <a:rPr kumimoji="0" sz="1400" b="0" i="0" u="none" strike="noStrike" kern="1200" cap="none" spc="-8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o</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f</a:t>
            </a:r>
            <a:r>
              <a:rPr kumimoji="0" sz="14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th</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e</a:t>
            </a:r>
            <a:r>
              <a:rPr kumimoji="0" sz="1400" b="0" i="0" u="none" strike="noStrike" kern="1200" cap="none" spc="-4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35" normalizeH="0" baseline="0" noProof="0" dirty="0">
                <a:ln>
                  <a:noFill/>
                </a:ln>
                <a:solidFill>
                  <a:prstClr val="black"/>
                </a:solidFill>
                <a:effectLst/>
                <a:uLnTx/>
                <a:uFillTx/>
                <a:latin typeface="Calibri" panose="020F0502020204030204"/>
                <a:ea typeface="+mn-ea"/>
                <a:cs typeface="Arial MT"/>
              </a:rPr>
              <a:t>S</a:t>
            </a:r>
            <a:r>
              <a:rPr kumimoji="0" sz="1400" b="0" i="0" u="none" strike="noStrike" kern="1200" cap="none" spc="-30" normalizeH="0" baseline="0" noProof="0" dirty="0">
                <a:ln>
                  <a:noFill/>
                </a:ln>
                <a:solidFill>
                  <a:prstClr val="black"/>
                </a:solidFill>
                <a:effectLst/>
                <a:uLnTx/>
                <a:uFillTx/>
                <a:latin typeface="Calibri" panose="020F0502020204030204"/>
                <a:ea typeface="+mn-ea"/>
                <a:cs typeface="Arial MT"/>
              </a:rPr>
              <a:t>t</a:t>
            </a:r>
            <a:r>
              <a:rPr kumimoji="0" sz="1400" b="0" i="0" u="none" strike="noStrike" kern="1200" cap="none" spc="-35" normalizeH="0" baseline="0" noProof="0" dirty="0">
                <a:ln>
                  <a:noFill/>
                </a:ln>
                <a:solidFill>
                  <a:prstClr val="black"/>
                </a:solidFill>
                <a:effectLst/>
                <a:uLnTx/>
                <a:uFillTx/>
                <a:latin typeface="Calibri" panose="020F0502020204030204"/>
                <a:ea typeface="+mn-ea"/>
                <a:cs typeface="Arial MT"/>
              </a:rPr>
              <a:t>udy  </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G</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r</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oup</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s</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a:t>
            </a:r>
            <a:r>
              <a:rPr kumimoji="0" sz="1400" b="0" i="0" u="none" strike="noStrike" kern="1200" cap="none" spc="-6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r</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e</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vi</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s</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e</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s</a:t>
            </a:r>
            <a:r>
              <a:rPr kumimoji="0" sz="1400" b="0" i="0" u="none" strike="noStrike" kern="1200" cap="none" spc="-2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30" normalizeH="0" baseline="0" noProof="0" dirty="0">
                <a:ln>
                  <a:noFill/>
                </a:ln>
                <a:solidFill>
                  <a:prstClr val="black"/>
                </a:solidFill>
                <a:effectLst/>
                <a:uLnTx/>
                <a:uFillTx/>
                <a:latin typeface="Calibri" panose="020F0502020204030204"/>
                <a:ea typeface="+mn-ea"/>
                <a:cs typeface="Arial MT"/>
              </a:rPr>
              <a:t>t</a:t>
            </a:r>
            <a:r>
              <a:rPr kumimoji="0" sz="1400" b="0" i="0" u="none" strike="noStrike" kern="1200" cap="none" spc="-35" normalizeH="0" baseline="0" noProof="0" dirty="0">
                <a:ln>
                  <a:noFill/>
                </a:ln>
                <a:solidFill>
                  <a:prstClr val="black"/>
                </a:solidFill>
                <a:effectLst/>
                <a:uLnTx/>
                <a:uFillTx/>
                <a:latin typeface="Calibri" panose="020F0502020204030204"/>
                <a:ea typeface="+mn-ea"/>
                <a:cs typeface="Arial MT"/>
              </a:rPr>
              <a:t>he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structure of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the </a:t>
            </a:r>
            <a:r>
              <a:rPr kumimoji="0" sz="1400" b="0" i="0" u="none" strike="noStrike" kern="1200" cap="none" spc="-35" normalizeH="0" baseline="0" noProof="0" dirty="0">
                <a:ln>
                  <a:noFill/>
                </a:ln>
                <a:solidFill>
                  <a:prstClr val="black"/>
                </a:solidFill>
                <a:effectLst/>
                <a:uLnTx/>
                <a:uFillTx/>
                <a:latin typeface="Calibri" panose="020F0502020204030204"/>
                <a:ea typeface="+mn-ea"/>
                <a:cs typeface="Arial MT"/>
              </a:rPr>
              <a:t>Study </a:t>
            </a:r>
            <a:r>
              <a:rPr kumimoji="0" sz="14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Groups,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approves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ITU-R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recommendations,</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20" normalizeH="0" baseline="0" noProof="0" dirty="0">
                <a:ln>
                  <a:noFill/>
                </a:ln>
                <a:solidFill>
                  <a:prstClr val="black"/>
                </a:solidFill>
                <a:effectLst/>
                <a:uLnTx/>
                <a:uFillTx/>
                <a:latin typeface="Calibri" panose="020F0502020204030204"/>
                <a:ea typeface="+mn-ea"/>
                <a:cs typeface="Arial MT"/>
              </a:rPr>
              <a:t>revises </a:t>
            </a:r>
            <a:r>
              <a:rPr kumimoji="0" sz="1400" b="0" i="0" u="none" strike="noStrike" kern="1200" cap="none" spc="-26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ITU-R</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20" normalizeH="0" baseline="0" noProof="0" dirty="0">
                <a:ln>
                  <a:noFill/>
                </a:ln>
                <a:solidFill>
                  <a:prstClr val="black"/>
                </a:solidFill>
                <a:effectLst/>
                <a:uLnTx/>
                <a:uFillTx/>
                <a:latin typeface="Calibri" panose="020F0502020204030204"/>
                <a:ea typeface="+mn-ea"/>
                <a:cs typeface="Arial MT"/>
              </a:rPr>
              <a:t>resolutions</a:t>
            </a: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endParaRPr>
          </a:p>
        </p:txBody>
      </p:sp>
      <p:sp>
        <p:nvSpPr>
          <p:cNvPr id="28" name="object 28"/>
          <p:cNvSpPr txBox="1"/>
          <p:nvPr/>
        </p:nvSpPr>
        <p:spPr>
          <a:xfrm>
            <a:off x="1477263" y="2268726"/>
            <a:ext cx="2054479" cy="1724190"/>
          </a:xfrm>
          <a:prstGeom prst="rect">
            <a:avLst/>
          </a:prstGeom>
        </p:spPr>
        <p:txBody>
          <a:bodyPr vert="horz" wrap="square" lIns="0" tIns="13335" rIns="0" bIns="0" rtlCol="0">
            <a:spAutoFit/>
          </a:bodyPr>
          <a:lstStyle/>
          <a:p>
            <a:pPr marL="788035" marR="0" lvl="0" indent="0" algn="l" defTabSz="914400" rtl="0" eaLnBrk="1" fontAlgn="auto" latinLnBrk="0" hangingPunct="1">
              <a:lnSpc>
                <a:spcPct val="100000"/>
              </a:lnSpc>
              <a:spcBef>
                <a:spcPts val="105"/>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panose="020F0502020204030204"/>
                <a:ea typeface="+mn-ea"/>
                <a:cs typeface="Arial"/>
              </a:rPr>
              <a:t>CPM27-1</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12700" marR="5080" lvl="0" indent="0" algn="l" defTabSz="914400" rtl="0" eaLnBrk="1" fontAlgn="auto" latinLnBrk="0" hangingPunct="1">
              <a:lnSpc>
                <a:spcPct val="100000"/>
              </a:lnSpc>
              <a:spcBef>
                <a:spcPts val="1115"/>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Allocated the work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of </a:t>
            </a:r>
            <a:r>
              <a:rPr kumimoji="0" sz="1400" b="0" i="0" u="none" strike="noStrike" kern="1200" cap="none" spc="-35" normalizeH="0" baseline="0" noProof="0" dirty="0">
                <a:ln>
                  <a:noFill/>
                </a:ln>
                <a:solidFill>
                  <a:prstClr val="black"/>
                </a:solidFill>
                <a:effectLst/>
                <a:uLnTx/>
                <a:uFillTx/>
                <a:latin typeface="Calibri" panose="020F0502020204030204"/>
                <a:ea typeface="+mn-ea"/>
                <a:cs typeface="Arial MT"/>
              </a:rPr>
              <a:t>the </a:t>
            </a:r>
            <a:r>
              <a:rPr kumimoji="0" sz="14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agenda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items to </a:t>
            </a:r>
            <a:r>
              <a:rPr kumimoji="0" sz="1400" b="0" i="0" u="none" strike="noStrike" kern="1200" cap="none" spc="-20" normalizeH="0" baseline="0" noProof="0" dirty="0">
                <a:ln>
                  <a:noFill/>
                </a:ln>
                <a:solidFill>
                  <a:prstClr val="black"/>
                </a:solidFill>
                <a:effectLst/>
                <a:uLnTx/>
                <a:uFillTx/>
                <a:latin typeface="Calibri" panose="020F0502020204030204"/>
                <a:ea typeface="+mn-ea"/>
                <a:cs typeface="Arial MT"/>
              </a:rPr>
              <a:t>relevant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working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parties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of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ITU-R </a:t>
            </a:r>
            <a:r>
              <a:rPr kumimoji="0" sz="1400" b="0" i="0" u="none" strike="noStrike" kern="1200" cap="none" spc="-20" normalizeH="0" baseline="0" noProof="0" dirty="0">
                <a:ln>
                  <a:noFill/>
                </a:ln>
                <a:solidFill>
                  <a:prstClr val="black"/>
                </a:solidFill>
                <a:effectLst/>
                <a:uLnTx/>
                <a:uFillTx/>
                <a:latin typeface="Calibri" panose="020F0502020204030204"/>
                <a:ea typeface="+mn-ea"/>
                <a:cs typeface="Arial MT"/>
              </a:rPr>
              <a:t>Study </a:t>
            </a:r>
            <a:r>
              <a:rPr kumimoji="0" sz="1400" b="0" i="0" u="none" strike="noStrike" kern="1200" cap="none" spc="-26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G</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r</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oup</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s</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a:t>
            </a:r>
            <a:r>
              <a:rPr kumimoji="0" sz="1400" b="0" i="0" u="none" strike="noStrike" kern="1200" cap="none" spc="-7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de</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f</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ne</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s</a:t>
            </a:r>
            <a:r>
              <a:rPr kumimoji="0" sz="1400" b="0" i="0" u="none" strike="noStrike" kern="1200" cap="none" spc="-7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c</a:t>
            </a:r>
            <a:r>
              <a:rPr kumimoji="0" sz="1400" b="0" i="0" u="none" strike="noStrike" kern="1200" cap="none" spc="-20" normalizeH="0" baseline="0" noProof="0" dirty="0">
                <a:ln>
                  <a:noFill/>
                </a:ln>
                <a:solidFill>
                  <a:prstClr val="black"/>
                </a:solidFill>
                <a:effectLst/>
                <a:uLnTx/>
                <a:uFillTx/>
                <a:latin typeface="Calibri" panose="020F0502020204030204"/>
                <a:ea typeface="+mn-ea"/>
                <a:cs typeface="Arial MT"/>
              </a:rPr>
              <a:t>hapter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Rapporteur</a:t>
            </a:r>
            <a:r>
              <a:rPr kumimoji="0" sz="1400" b="0" i="0" u="none" strike="noStrike" kern="1200" cap="none" spc="-4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and</a:t>
            </a:r>
            <a:r>
              <a:rPr kumimoji="0" sz="1400" b="0" i="0" u="none" strike="noStrike" kern="1200" cap="none" spc="-4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the</a:t>
            </a:r>
            <a:r>
              <a:rPr kumimoji="0" sz="1400" b="0" i="0" u="none" strike="noStrike" kern="1200" cap="none" spc="-4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structure</a:t>
            </a:r>
            <a:r>
              <a:rPr kumimoji="0" sz="14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35" normalizeH="0" baseline="0" noProof="0" dirty="0">
                <a:ln>
                  <a:noFill/>
                </a:ln>
                <a:solidFill>
                  <a:prstClr val="black"/>
                </a:solidFill>
                <a:effectLst/>
                <a:uLnTx/>
                <a:uFillTx/>
                <a:latin typeface="Calibri" panose="020F0502020204030204"/>
                <a:ea typeface="+mn-ea"/>
                <a:cs typeface="Arial MT"/>
              </a:rPr>
              <a:t>of </a:t>
            </a:r>
            <a:r>
              <a:rPr kumimoji="0" sz="1400" b="0" i="0" u="none" strike="noStrike" kern="1200" cap="none" spc="-26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0" normalizeH="0" baseline="0" noProof="0" dirty="0">
                <a:ln>
                  <a:noFill/>
                </a:ln>
                <a:solidFill>
                  <a:prstClr val="black"/>
                </a:solidFill>
                <a:effectLst/>
                <a:uLnTx/>
                <a:uFillTx/>
                <a:latin typeface="Calibri" panose="020F0502020204030204"/>
                <a:ea typeface="+mn-ea"/>
                <a:cs typeface="Arial MT"/>
              </a:rPr>
              <a:t>the</a:t>
            </a:r>
            <a:r>
              <a:rPr kumimoji="0" sz="1400" b="0" i="0" u="none" strike="noStrike" kern="1200" cap="none" spc="-6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5" normalizeH="0" baseline="0" noProof="0" dirty="0">
                <a:ln>
                  <a:noFill/>
                </a:ln>
                <a:solidFill>
                  <a:prstClr val="black"/>
                </a:solidFill>
                <a:effectLst/>
                <a:uLnTx/>
                <a:uFillTx/>
                <a:latin typeface="Calibri" panose="020F0502020204030204"/>
                <a:ea typeface="+mn-ea"/>
                <a:cs typeface="Arial MT"/>
              </a:rPr>
              <a:t>CPM</a:t>
            </a:r>
            <a:r>
              <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rPr>
              <a:t> </a:t>
            </a:r>
            <a:r>
              <a:rPr kumimoji="0" sz="1400" b="0" i="0" u="none" strike="noStrike" kern="1200" cap="none" spc="-15" normalizeH="0" baseline="0" noProof="0" dirty="0">
                <a:ln>
                  <a:noFill/>
                </a:ln>
                <a:solidFill>
                  <a:prstClr val="black"/>
                </a:solidFill>
                <a:effectLst/>
                <a:uLnTx/>
                <a:uFillTx/>
                <a:latin typeface="Calibri" panose="020F0502020204030204"/>
                <a:ea typeface="+mn-ea"/>
                <a:cs typeface="Arial MT"/>
              </a:rPr>
              <a:t>Report</a:t>
            </a: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Arial MT"/>
            </a:endParaRPr>
          </a:p>
        </p:txBody>
      </p:sp>
      <p:sp>
        <p:nvSpPr>
          <p:cNvPr id="29" name="object 29"/>
          <p:cNvSpPr txBox="1"/>
          <p:nvPr/>
        </p:nvSpPr>
        <p:spPr>
          <a:xfrm>
            <a:off x="6401561" y="2174802"/>
            <a:ext cx="1491615" cy="1926168"/>
          </a:xfrm>
          <a:prstGeom prst="rect">
            <a:avLst/>
          </a:prstGeom>
        </p:spPr>
        <p:txBody>
          <a:bodyPr vert="horz" wrap="square" lIns="0" tIns="106680" rIns="0" bIns="0" rtlCol="0">
            <a:spAutoFit/>
          </a:bodyPr>
          <a:lstStyle/>
          <a:p>
            <a:pPr marL="20320" marR="0" lvl="0" indent="0" algn="l" defTabSz="914400" rtl="0" eaLnBrk="1" fontAlgn="auto" latinLnBrk="0" hangingPunct="1">
              <a:lnSpc>
                <a:spcPct val="100000"/>
              </a:lnSpc>
              <a:spcBef>
                <a:spcPts val="84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panose="020F0502020204030204"/>
                <a:ea typeface="+mn-ea"/>
                <a:cs typeface="Arial"/>
              </a:rPr>
              <a:t>CPM27-2</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12700" marR="5080" lvl="0" indent="0" algn="l" defTabSz="914400" rtl="0" eaLnBrk="1" fontAlgn="auto" latinLnBrk="0" hangingPunct="1">
              <a:lnSpc>
                <a:spcPct val="100000"/>
              </a:lnSpc>
              <a:spcBef>
                <a:spcPts val="520"/>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C</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on</a:t>
            </a:r>
            <a:r>
              <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rPr>
              <a:t>s</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o</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li</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date</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s</a:t>
            </a:r>
            <a:r>
              <a:rPr kumimoji="0" sz="1600" b="0" i="0" u="none" strike="noStrike" kern="1200" cap="none" spc="-3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th</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e</a:t>
            </a:r>
            <a:r>
              <a:rPr kumimoji="0" sz="16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r</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e</a:t>
            </a:r>
            <a:r>
              <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rPr>
              <a:t>s</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u</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l</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t</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s</a:t>
            </a:r>
            <a:r>
              <a:rPr kumimoji="0" sz="1600" b="0" i="0" u="none" strike="noStrike" kern="1200" cap="none" spc="-4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35" normalizeH="0" baseline="0" noProof="0" dirty="0">
                <a:ln>
                  <a:noFill/>
                </a:ln>
                <a:solidFill>
                  <a:prstClr val="black"/>
                </a:solidFill>
                <a:effectLst/>
                <a:uLnTx/>
                <a:uFillTx/>
                <a:latin typeface="Calibri" panose="020F0502020204030204"/>
                <a:ea typeface="+mn-ea"/>
                <a:cs typeface="Arial MT"/>
              </a:rPr>
              <a:t>of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studies in </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CPM text </a:t>
            </a:r>
            <a:r>
              <a:rPr kumimoji="0" sz="1600" b="0" i="0" u="none" strike="noStrike" kern="1200" cap="none" spc="-35" normalizeH="0" baseline="0" noProof="0" dirty="0">
                <a:ln>
                  <a:noFill/>
                </a:ln>
                <a:solidFill>
                  <a:prstClr val="black"/>
                </a:solidFill>
                <a:effectLst/>
                <a:uLnTx/>
                <a:uFillTx/>
                <a:latin typeface="Calibri" panose="020F0502020204030204"/>
                <a:ea typeface="+mn-ea"/>
                <a:cs typeface="Arial MT"/>
              </a:rPr>
              <a:t>that </a:t>
            </a:r>
            <a:r>
              <a:rPr kumimoji="0" sz="16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n</a:t>
            </a:r>
            <a:r>
              <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rPr>
              <a:t>c</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l</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ude</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s</a:t>
            </a:r>
            <a:r>
              <a:rPr kumimoji="0" sz="1600" b="0" i="0" u="none" strike="noStrike" kern="1200" cap="none" spc="-20"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th</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e</a:t>
            </a:r>
            <a:r>
              <a:rPr kumimoji="0" sz="1600" b="0" i="0" u="none" strike="noStrike" kern="1200" cap="none" spc="-40"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m</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ethod</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s</a:t>
            </a:r>
            <a:r>
              <a:rPr kumimoji="0" sz="1600" b="0" i="0" u="none" strike="noStrike" kern="1200" cap="none" spc="-80"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30" normalizeH="0" baseline="0" noProof="0" dirty="0">
                <a:ln>
                  <a:noFill/>
                </a:ln>
                <a:solidFill>
                  <a:prstClr val="black"/>
                </a:solidFill>
                <a:effectLst/>
                <a:uLnTx/>
                <a:uFillTx/>
                <a:latin typeface="Calibri" panose="020F0502020204030204"/>
                <a:ea typeface="+mn-ea"/>
                <a:cs typeface="Arial MT"/>
              </a:rPr>
              <a:t>t</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o  </a:t>
            </a:r>
            <a:r>
              <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rPr>
              <a:t>s</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o</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lv</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e</a:t>
            </a:r>
            <a:r>
              <a:rPr kumimoji="0" sz="16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ea</a:t>
            </a:r>
            <a:r>
              <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rPr>
              <a:t>c</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h</a:t>
            </a:r>
            <a:r>
              <a:rPr kumimoji="0" sz="16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agend</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a</a:t>
            </a:r>
            <a:r>
              <a:rPr kumimoji="0" sz="1600" b="0" i="0" u="none" strike="noStrike" kern="1200" cap="none" spc="-6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35" normalizeH="0" baseline="0" noProof="0" dirty="0">
                <a:ln>
                  <a:noFill/>
                </a:ln>
                <a:solidFill>
                  <a:prstClr val="black"/>
                </a:solidFill>
                <a:effectLst/>
                <a:uLnTx/>
                <a:uFillTx/>
                <a:latin typeface="Calibri" panose="020F0502020204030204"/>
                <a:ea typeface="+mn-ea"/>
                <a:cs typeface="Arial MT"/>
              </a:rPr>
              <a:t>ite</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m</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endParaRPr>
          </a:p>
        </p:txBody>
      </p:sp>
      <p:sp>
        <p:nvSpPr>
          <p:cNvPr id="30" name="object 30"/>
          <p:cNvSpPr txBox="1"/>
          <p:nvPr/>
        </p:nvSpPr>
        <p:spPr>
          <a:xfrm>
            <a:off x="3677283" y="2232151"/>
            <a:ext cx="2369820" cy="757259"/>
          </a:xfrm>
          <a:prstGeom prst="rect">
            <a:avLst/>
          </a:prstGeom>
        </p:spPr>
        <p:txBody>
          <a:bodyPr vert="horz" wrap="square" lIns="0" tIns="13335" rIns="0" bIns="0" rtlCol="0">
            <a:spAutoFit/>
          </a:bodyPr>
          <a:lstStyle/>
          <a:p>
            <a:pPr marL="163195" marR="0" lvl="0" indent="0" algn="l" defTabSz="914400" rtl="0" eaLnBrk="1" fontAlgn="auto" latinLnBrk="0" hangingPunct="1">
              <a:lnSpc>
                <a:spcPct val="100000"/>
              </a:lnSpc>
              <a:spcBef>
                <a:spcPts val="105"/>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Calibri" panose="020F0502020204030204"/>
                <a:ea typeface="+mn-ea"/>
                <a:cs typeface="Arial"/>
              </a:rPr>
              <a:t>ITU-R</a:t>
            </a:r>
            <a:r>
              <a:rPr kumimoji="0" sz="1800" b="1" i="0" u="none" strike="noStrike" kern="1200" cap="none" spc="-35" normalizeH="0" baseline="0" noProof="0" dirty="0">
                <a:ln>
                  <a:noFill/>
                </a:ln>
                <a:solidFill>
                  <a:prstClr val="black"/>
                </a:solidFill>
                <a:effectLst/>
                <a:uLnTx/>
                <a:uFillTx/>
                <a:latin typeface="Calibri" panose="020F0502020204030204"/>
                <a:ea typeface="+mn-ea"/>
                <a:cs typeface="Arial"/>
              </a:rPr>
              <a:t> </a:t>
            </a:r>
            <a:r>
              <a:rPr kumimoji="0" sz="1800" b="1" i="0" u="none" strike="noStrike" kern="1200" cap="none" spc="-5" normalizeH="0" baseline="0" noProof="0" dirty="0">
                <a:ln>
                  <a:noFill/>
                </a:ln>
                <a:solidFill>
                  <a:prstClr val="black"/>
                </a:solidFill>
                <a:effectLst/>
                <a:uLnTx/>
                <a:uFillTx/>
                <a:latin typeface="Calibri" panose="020F0502020204030204"/>
                <a:ea typeface="+mn-ea"/>
                <a:cs typeface="Arial"/>
              </a:rPr>
              <a:t>Study</a:t>
            </a:r>
            <a:r>
              <a:rPr kumimoji="0" sz="1800" b="1" i="0" u="none" strike="noStrike" kern="1200" cap="none" spc="-55" normalizeH="0" baseline="0" noProof="0" dirty="0">
                <a:ln>
                  <a:noFill/>
                </a:ln>
                <a:solidFill>
                  <a:prstClr val="black"/>
                </a:solidFill>
                <a:effectLst/>
                <a:uLnTx/>
                <a:uFillTx/>
                <a:latin typeface="Calibri" panose="020F0502020204030204"/>
                <a:ea typeface="+mn-ea"/>
                <a:cs typeface="Arial"/>
              </a:rPr>
              <a:t> </a:t>
            </a:r>
            <a:r>
              <a:rPr kumimoji="0" sz="1800" b="1" i="0" u="none" strike="noStrike" kern="1200" cap="none" spc="-15" normalizeH="0" baseline="0" noProof="0" dirty="0">
                <a:ln>
                  <a:noFill/>
                </a:ln>
                <a:solidFill>
                  <a:prstClr val="black"/>
                </a:solidFill>
                <a:effectLst/>
                <a:uLnTx/>
                <a:uFillTx/>
                <a:latin typeface="Calibri" panose="020F0502020204030204"/>
                <a:ea typeface="+mn-ea"/>
                <a:cs typeface="Arial"/>
              </a:rPr>
              <a:t>Groups</a:t>
            </a:r>
            <a:endParaRPr kumimoji="0" sz="1800" b="0" i="0" u="none" strike="noStrike" kern="1200" cap="none" spc="0" normalizeH="0" baseline="0" noProof="0">
              <a:ln>
                <a:noFill/>
              </a:ln>
              <a:solidFill>
                <a:prstClr val="black"/>
              </a:solidFill>
              <a:effectLst/>
              <a:uLnTx/>
              <a:uFillTx/>
              <a:latin typeface="Calibri" panose="020F0502020204030204"/>
              <a:ea typeface="+mn-ea"/>
              <a:cs typeface="Arial"/>
            </a:endParaRPr>
          </a:p>
          <a:p>
            <a:pPr marL="12700" marR="5080" lvl="0" indent="0" algn="l" defTabSz="914400" rtl="0" eaLnBrk="1" fontAlgn="auto" latinLnBrk="0" hangingPunct="1">
              <a:lnSpc>
                <a:spcPct val="100000"/>
              </a:lnSpc>
              <a:spcBef>
                <a:spcPts val="101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Conducts</a:t>
            </a:r>
            <a:r>
              <a:rPr kumimoji="0" sz="1100" b="0" i="0" u="none" strike="noStrike" kern="1200" cap="none" spc="-5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studies</a:t>
            </a:r>
            <a:r>
              <a:rPr kumimoji="0" sz="1100" b="0" i="0" u="none" strike="noStrike" kern="1200" cap="none" spc="-4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rPr>
              <a:t>for</a:t>
            </a:r>
            <a:r>
              <a:rPr kumimoji="0" sz="1100" b="0" i="0" u="none" strike="noStrike" kern="1200" cap="none" spc="-5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4</a:t>
            </a:r>
            <a:r>
              <a:rPr kumimoji="0" sz="11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years</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and</a:t>
            </a:r>
            <a:r>
              <a:rPr kumimoji="0" sz="11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prepares </a:t>
            </a:r>
            <a:r>
              <a:rPr kumimoji="0" sz="1100" b="0" i="0" u="none" strike="noStrike" kern="1200" cap="none" spc="-26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draft</a:t>
            </a:r>
            <a:r>
              <a:rPr kumimoji="0" sz="11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CPM</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25" normalizeH="0" baseline="0" noProof="0" dirty="0">
                <a:ln>
                  <a:noFill/>
                </a:ln>
                <a:solidFill>
                  <a:prstClr val="black"/>
                </a:solidFill>
                <a:effectLst/>
                <a:uLnTx/>
                <a:uFillTx/>
                <a:latin typeface="Calibri" panose="020F0502020204030204"/>
                <a:ea typeface="+mn-ea"/>
                <a:cs typeface="Arial MT"/>
              </a:rPr>
              <a:t>text</a:t>
            </a:r>
            <a:endParaRPr kumimoji="0" sz="1100" b="0" i="0" u="none" strike="noStrike" kern="1200" cap="none" spc="0" normalizeH="0" baseline="0" noProof="0">
              <a:ln>
                <a:noFill/>
              </a:ln>
              <a:solidFill>
                <a:prstClr val="black"/>
              </a:solidFill>
              <a:effectLst/>
              <a:uLnTx/>
              <a:uFillTx/>
              <a:latin typeface="Calibri" panose="020F0502020204030204"/>
              <a:ea typeface="+mn-ea"/>
              <a:cs typeface="Arial MT"/>
            </a:endParaRPr>
          </a:p>
        </p:txBody>
      </p:sp>
      <p:sp>
        <p:nvSpPr>
          <p:cNvPr id="31" name="object 31"/>
          <p:cNvSpPr txBox="1"/>
          <p:nvPr/>
        </p:nvSpPr>
        <p:spPr>
          <a:xfrm>
            <a:off x="215438" y="2268726"/>
            <a:ext cx="1294447" cy="1121461"/>
          </a:xfrm>
          <a:prstGeom prst="rect">
            <a:avLst/>
          </a:prstGeom>
        </p:spPr>
        <p:txBody>
          <a:bodyPr vert="horz" wrap="square" lIns="0" tIns="13335" rIns="0" bIns="0" rtlCol="0">
            <a:spAutoFit/>
          </a:bodyPr>
          <a:lstStyle/>
          <a:p>
            <a:pPr marL="111760" marR="0" lvl="0" indent="0" algn="l" defTabSz="914400" rtl="0" eaLnBrk="1" fontAlgn="auto" latinLnBrk="0" hangingPunct="1">
              <a:lnSpc>
                <a:spcPct val="100000"/>
              </a:lnSpc>
              <a:spcBef>
                <a:spcPts val="105"/>
              </a:spcBef>
              <a:spcAft>
                <a:spcPts val="0"/>
              </a:spcAft>
              <a:buClrTx/>
              <a:buSzTx/>
              <a:buFontTx/>
              <a:buNone/>
              <a:tabLst/>
              <a:defRPr/>
            </a:pPr>
            <a:r>
              <a:rPr kumimoji="0" sz="1800" b="1" i="0" u="none" strike="noStrike" kern="1200" cap="none" spc="-20" normalizeH="0" baseline="0" noProof="0" dirty="0">
                <a:ln>
                  <a:noFill/>
                </a:ln>
                <a:solidFill>
                  <a:prstClr val="black"/>
                </a:solidFill>
                <a:effectLst/>
                <a:uLnTx/>
                <a:uFillTx/>
                <a:latin typeface="Calibri" panose="020F0502020204030204"/>
                <a:ea typeface="+mn-ea"/>
                <a:cs typeface="Arial"/>
              </a:rPr>
              <a:t>WRC</a:t>
            </a:r>
            <a:r>
              <a:rPr kumimoji="0" sz="1800" b="1" i="0" u="none" strike="noStrike" kern="1200" cap="none" spc="-15" normalizeH="0" baseline="0" noProof="0" dirty="0">
                <a:ln>
                  <a:noFill/>
                </a:ln>
                <a:solidFill>
                  <a:prstClr val="black"/>
                </a:solidFill>
                <a:effectLst/>
                <a:uLnTx/>
                <a:uFillTx/>
                <a:latin typeface="Calibri" panose="020F0502020204030204"/>
                <a:ea typeface="+mn-ea"/>
                <a:cs typeface="Arial"/>
              </a:rPr>
              <a:t>-</a:t>
            </a:r>
            <a:r>
              <a:rPr kumimoji="0" sz="1800" b="1" i="0" u="none" strike="noStrike" kern="1200" cap="none" spc="-30" normalizeH="0" baseline="0" noProof="0" dirty="0">
                <a:ln>
                  <a:noFill/>
                </a:ln>
                <a:solidFill>
                  <a:prstClr val="black"/>
                </a:solidFill>
                <a:effectLst/>
                <a:uLnTx/>
                <a:uFillTx/>
                <a:latin typeface="Calibri" panose="020F0502020204030204"/>
                <a:ea typeface="+mn-ea"/>
                <a:cs typeface="Arial"/>
              </a:rPr>
              <a:t>23</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12700" marR="102235" lvl="0" indent="0" algn="l" defTabSz="914400" rtl="0" eaLnBrk="1" fontAlgn="auto" latinLnBrk="0" hangingPunct="1">
              <a:lnSpc>
                <a:spcPct val="100000"/>
              </a:lnSpc>
              <a:spcBef>
                <a:spcPts val="1215"/>
              </a:spcBef>
              <a:spcAft>
                <a:spcPts val="0"/>
              </a:spcAft>
              <a:buClrTx/>
              <a:buSzTx/>
              <a:buFontTx/>
              <a:buNone/>
              <a:tabLst/>
              <a:defRPr/>
            </a:pP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Mod</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f</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e</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d</a:t>
            </a:r>
            <a:r>
              <a:rPr kumimoji="0" sz="1100" b="0" i="0" u="none" strike="noStrike" kern="1200" cap="none" spc="-6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30" normalizeH="0" baseline="0" noProof="0" dirty="0">
                <a:ln>
                  <a:noFill/>
                </a:ln>
                <a:solidFill>
                  <a:prstClr val="black"/>
                </a:solidFill>
                <a:effectLst/>
                <a:uLnTx/>
                <a:uFillTx/>
                <a:latin typeface="Calibri" panose="020F0502020204030204"/>
                <a:ea typeface="+mn-ea"/>
                <a:cs typeface="Arial MT"/>
              </a:rPr>
              <a:t>t</a:t>
            </a:r>
            <a:r>
              <a:rPr kumimoji="0" sz="1100" b="0" i="0" u="none" strike="noStrike" kern="1200" cap="none" spc="-35" normalizeH="0" baseline="0" noProof="0" dirty="0">
                <a:ln>
                  <a:noFill/>
                </a:ln>
                <a:solidFill>
                  <a:prstClr val="black"/>
                </a:solidFill>
                <a:effectLst/>
                <a:uLnTx/>
                <a:uFillTx/>
                <a:latin typeface="Calibri" panose="020F0502020204030204"/>
                <a:ea typeface="+mn-ea"/>
                <a:cs typeface="Arial MT"/>
              </a:rPr>
              <a:t>he  </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RR</a:t>
            </a:r>
            <a:r>
              <a:rPr kumimoji="0" sz="1100" b="0" i="0" u="none" strike="noStrike" kern="1200" cap="none" spc="-3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(2020),</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a:p>
            <a:pPr marL="12700" marR="14351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D</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e</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f</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ne</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d</a:t>
            </a:r>
            <a:r>
              <a:rPr kumimoji="0" sz="1100" b="0" i="0" u="none" strike="noStrike" kern="1200" cap="none" spc="-6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30" normalizeH="0" baseline="0" noProof="0" dirty="0">
                <a:ln>
                  <a:noFill/>
                </a:ln>
                <a:solidFill>
                  <a:prstClr val="black"/>
                </a:solidFill>
                <a:effectLst/>
                <a:uLnTx/>
                <a:uFillTx/>
                <a:latin typeface="Calibri" panose="020F0502020204030204"/>
                <a:ea typeface="+mn-ea"/>
                <a:cs typeface="Arial MT"/>
              </a:rPr>
              <a:t>t</a:t>
            </a:r>
            <a:r>
              <a:rPr kumimoji="0" sz="1100" b="0" i="0" u="none" strike="noStrike" kern="1200" cap="none" spc="-35" normalizeH="0" baseline="0" noProof="0" dirty="0">
                <a:ln>
                  <a:noFill/>
                </a:ln>
                <a:solidFill>
                  <a:prstClr val="black"/>
                </a:solidFill>
                <a:effectLst/>
                <a:uLnTx/>
                <a:uFillTx/>
                <a:latin typeface="Calibri" panose="020F0502020204030204"/>
                <a:ea typeface="+mn-ea"/>
                <a:cs typeface="Arial MT"/>
              </a:rPr>
              <a:t>he  </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agend</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a</a:t>
            </a:r>
            <a:r>
              <a:rPr kumimoji="0" sz="1100" b="0" i="0" u="none" strike="noStrike" kern="1200" cap="none" spc="-6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f</a:t>
            </a:r>
            <a:r>
              <a:rPr kumimoji="0" sz="1100" b="0" i="0" u="none" strike="noStrike" kern="1200" cap="none" spc="-35" normalizeH="0" baseline="0" noProof="0" dirty="0">
                <a:ln>
                  <a:noFill/>
                </a:ln>
                <a:solidFill>
                  <a:prstClr val="black"/>
                </a:solidFill>
                <a:effectLst/>
                <a:uLnTx/>
                <a:uFillTx/>
                <a:latin typeface="Calibri" panose="020F0502020204030204"/>
                <a:ea typeface="+mn-ea"/>
                <a:cs typeface="Arial MT"/>
              </a:rPr>
              <a:t>or  </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WRC-27</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p:txBody>
      </p:sp>
      <p:sp>
        <p:nvSpPr>
          <p:cNvPr id="32" name="object 32"/>
          <p:cNvSpPr txBox="1"/>
          <p:nvPr/>
        </p:nvSpPr>
        <p:spPr>
          <a:xfrm>
            <a:off x="3677266" y="3028015"/>
            <a:ext cx="2418734" cy="119712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ITU-R</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Study</a:t>
            </a:r>
            <a:r>
              <a:rPr kumimoji="0" sz="11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Groups:</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a:p>
            <a:pPr marL="91440" marR="0" lvl="0" indent="-79375" algn="l" defTabSz="914400" rtl="0" eaLnBrk="1" fontAlgn="auto" latinLnBrk="0" hangingPunct="1">
              <a:lnSpc>
                <a:spcPct val="100000"/>
              </a:lnSpc>
              <a:spcBef>
                <a:spcPts val="0"/>
              </a:spcBef>
              <a:spcAft>
                <a:spcPts val="0"/>
              </a:spcAft>
              <a:buClrTx/>
              <a:buSzTx/>
              <a:buFontTx/>
              <a:buChar char="•"/>
              <a:tabLst>
                <a:tab pos="92075" algn="l"/>
              </a:tabLst>
              <a:defRPr/>
            </a:pP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SG-1:</a:t>
            </a:r>
            <a:r>
              <a:rPr kumimoji="0" sz="1100" b="0" i="0" u="none" strike="noStrike" kern="1200" cap="none" spc="-5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Spectrum</a:t>
            </a:r>
            <a:r>
              <a:rPr kumimoji="0" sz="1100" b="0" i="0" u="none" strike="noStrike" kern="1200" cap="none" spc="-3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management</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a:p>
            <a:pPr marL="91440" marR="0" lvl="0" indent="-79375" algn="l" defTabSz="914400" rtl="0" eaLnBrk="1" fontAlgn="auto" latinLnBrk="0" hangingPunct="1">
              <a:lnSpc>
                <a:spcPct val="100000"/>
              </a:lnSpc>
              <a:spcBef>
                <a:spcPts val="0"/>
              </a:spcBef>
              <a:spcAft>
                <a:spcPts val="0"/>
              </a:spcAft>
              <a:buClrTx/>
              <a:buSzTx/>
              <a:buFontTx/>
              <a:buChar char="•"/>
              <a:tabLst>
                <a:tab pos="92075" algn="l"/>
              </a:tabLst>
              <a:defRPr/>
            </a:pP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SG-3: </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Radiowave</a:t>
            </a:r>
            <a:r>
              <a:rPr kumimoji="0" sz="1100" b="0" i="0" u="none" strike="noStrike" kern="1200" cap="none" spc="4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propagation</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a:p>
            <a:pPr marL="91440" marR="0" lvl="0" indent="-79375" algn="l" defTabSz="914400" rtl="0" eaLnBrk="1" fontAlgn="auto" latinLnBrk="0" hangingPunct="1">
              <a:lnSpc>
                <a:spcPct val="100000"/>
              </a:lnSpc>
              <a:spcBef>
                <a:spcPts val="0"/>
              </a:spcBef>
              <a:spcAft>
                <a:spcPts val="0"/>
              </a:spcAft>
              <a:buClrTx/>
              <a:buSzTx/>
              <a:buFontTx/>
              <a:buChar char="•"/>
              <a:tabLst>
                <a:tab pos="92075" algn="l"/>
              </a:tabLst>
              <a:defRPr/>
            </a:pP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SG-4:</a:t>
            </a:r>
            <a:r>
              <a:rPr kumimoji="0" sz="1100" b="0" i="0" u="none" strike="noStrike" kern="1200" cap="none" spc="-5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Satellite</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services</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a:p>
            <a:pPr marL="91440" marR="0" lvl="0" indent="-79375" algn="l" defTabSz="914400" rtl="0" eaLnBrk="1" fontAlgn="auto" latinLnBrk="0" hangingPunct="1">
              <a:lnSpc>
                <a:spcPct val="100000"/>
              </a:lnSpc>
              <a:spcBef>
                <a:spcPts val="0"/>
              </a:spcBef>
              <a:spcAft>
                <a:spcPts val="0"/>
              </a:spcAft>
              <a:buClrTx/>
              <a:buSzTx/>
              <a:buFontTx/>
              <a:buChar char="•"/>
              <a:tabLst>
                <a:tab pos="92075" algn="l"/>
              </a:tabLst>
              <a:defRPr/>
            </a:pP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SG-5:</a:t>
            </a:r>
            <a:r>
              <a:rPr kumimoji="0" sz="1100" b="0" i="0" u="none" strike="noStrike" kern="1200" cap="none" spc="-2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Terrestrial</a:t>
            </a:r>
            <a:r>
              <a:rPr kumimoji="0" sz="1100" b="0" i="0" u="none" strike="noStrike" kern="1200" cap="none" spc="-4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services</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a:p>
            <a:pPr marL="91440" marR="0" lvl="0" indent="-79375" algn="l" defTabSz="914400" rtl="0" eaLnBrk="1" fontAlgn="auto" latinLnBrk="0" hangingPunct="1">
              <a:lnSpc>
                <a:spcPct val="100000"/>
              </a:lnSpc>
              <a:spcBef>
                <a:spcPts val="0"/>
              </a:spcBef>
              <a:spcAft>
                <a:spcPts val="0"/>
              </a:spcAft>
              <a:buClrTx/>
              <a:buSzTx/>
              <a:buFontTx/>
              <a:buChar char="•"/>
              <a:tabLst>
                <a:tab pos="92075" algn="l"/>
              </a:tabLst>
              <a:defRPr/>
            </a:pPr>
            <a:r>
              <a:rPr kumimoji="0" sz="1100" b="0" i="0" u="none" strike="noStrike" kern="1200" cap="none" spc="-25" normalizeH="0" baseline="0" noProof="0" dirty="0">
                <a:ln>
                  <a:noFill/>
                </a:ln>
                <a:solidFill>
                  <a:prstClr val="black"/>
                </a:solidFill>
                <a:effectLst/>
                <a:uLnTx/>
                <a:uFillTx/>
                <a:latin typeface="Calibri" panose="020F0502020204030204"/>
                <a:ea typeface="+mn-ea"/>
                <a:cs typeface="Arial MT"/>
              </a:rPr>
              <a:t>S</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G-</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6</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a:t>
            </a:r>
            <a:r>
              <a:rPr kumimoji="0" sz="11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B</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r</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oad</a:t>
            </a:r>
            <a:r>
              <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rPr>
              <a:t>c</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a</a:t>
            </a:r>
            <a:r>
              <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rPr>
              <a:t>s</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t</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i</a:t>
            </a:r>
            <a:r>
              <a:rPr kumimoji="0" sz="1100" b="0" i="0" u="none" strike="noStrike" kern="1200" cap="none" spc="-10" normalizeH="0" baseline="0" noProof="0" dirty="0">
                <a:ln>
                  <a:noFill/>
                </a:ln>
                <a:solidFill>
                  <a:prstClr val="black"/>
                </a:solidFill>
                <a:effectLst/>
                <a:uLnTx/>
                <a:uFillTx/>
                <a:latin typeface="Calibri" panose="020F0502020204030204"/>
                <a:ea typeface="+mn-ea"/>
                <a:cs typeface="Arial MT"/>
              </a:rPr>
              <a:t>n</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g</a:t>
            </a:r>
            <a:r>
              <a:rPr kumimoji="0" sz="11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s</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e</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r</a:t>
            </a:r>
            <a:r>
              <a:rPr kumimoji="0" sz="1100" b="0" i="0" u="none" strike="noStrike" kern="1200" cap="none" spc="-25" normalizeH="0" baseline="0" noProof="0" dirty="0">
                <a:ln>
                  <a:noFill/>
                </a:ln>
                <a:solidFill>
                  <a:prstClr val="black"/>
                </a:solidFill>
                <a:effectLst/>
                <a:uLnTx/>
                <a:uFillTx/>
                <a:latin typeface="Calibri" panose="020F0502020204030204"/>
                <a:ea typeface="+mn-ea"/>
                <a:cs typeface="Arial MT"/>
              </a:rPr>
              <a:t>vi</a:t>
            </a: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ce</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a:p>
            <a:pPr marL="91440" marR="0" lvl="0" indent="-79375" algn="l" defTabSz="914400" rtl="0" eaLnBrk="1" fontAlgn="auto" latinLnBrk="0" hangingPunct="1">
              <a:lnSpc>
                <a:spcPct val="100000"/>
              </a:lnSpc>
              <a:spcBef>
                <a:spcPts val="0"/>
              </a:spcBef>
              <a:spcAft>
                <a:spcPts val="0"/>
              </a:spcAft>
              <a:buClrTx/>
              <a:buSzTx/>
              <a:buFontTx/>
              <a:buChar char="•"/>
              <a:tabLst>
                <a:tab pos="92075" algn="l"/>
              </a:tabLst>
              <a:defRPr/>
            </a:pPr>
            <a:r>
              <a:rPr kumimoji="0" sz="1100" b="0" i="0" u="none" strike="noStrike" kern="1200" cap="none" spc="-15" normalizeH="0" baseline="0" noProof="0" dirty="0">
                <a:ln>
                  <a:noFill/>
                </a:ln>
                <a:solidFill>
                  <a:prstClr val="black"/>
                </a:solidFill>
                <a:effectLst/>
                <a:uLnTx/>
                <a:uFillTx/>
                <a:latin typeface="Calibri" panose="020F0502020204030204"/>
                <a:ea typeface="+mn-ea"/>
                <a:cs typeface="Arial MT"/>
              </a:rPr>
              <a:t>SG-7:</a:t>
            </a:r>
            <a:r>
              <a:rPr kumimoji="0" sz="11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5" normalizeH="0" baseline="0" noProof="0" dirty="0">
                <a:ln>
                  <a:noFill/>
                </a:ln>
                <a:solidFill>
                  <a:prstClr val="black"/>
                </a:solidFill>
                <a:effectLst/>
                <a:uLnTx/>
                <a:uFillTx/>
                <a:latin typeface="Calibri" panose="020F0502020204030204"/>
                <a:ea typeface="+mn-ea"/>
                <a:cs typeface="Arial MT"/>
              </a:rPr>
              <a:t>Science</a:t>
            </a:r>
            <a:r>
              <a:rPr kumimoji="0" sz="1100" b="0" i="0" u="none" strike="noStrike" kern="1200" cap="none" spc="-55" normalizeH="0" baseline="0" noProof="0" dirty="0">
                <a:ln>
                  <a:noFill/>
                </a:ln>
                <a:solidFill>
                  <a:prstClr val="black"/>
                </a:solidFill>
                <a:effectLst/>
                <a:uLnTx/>
                <a:uFillTx/>
                <a:latin typeface="Calibri" panose="020F0502020204030204"/>
                <a:ea typeface="+mn-ea"/>
                <a:cs typeface="Arial MT"/>
              </a:rPr>
              <a:t> </a:t>
            </a:r>
            <a:r>
              <a:rPr kumimoji="0" sz="1100" b="0" i="0" u="none" strike="noStrike" kern="1200" cap="none" spc="-20" normalizeH="0" baseline="0" noProof="0" dirty="0">
                <a:ln>
                  <a:noFill/>
                </a:ln>
                <a:solidFill>
                  <a:prstClr val="black"/>
                </a:solidFill>
                <a:effectLst/>
                <a:uLnTx/>
                <a:uFillTx/>
                <a:latin typeface="Calibri" panose="020F0502020204030204"/>
                <a:ea typeface="+mn-ea"/>
                <a:cs typeface="Arial MT"/>
              </a:rPr>
              <a:t>services</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Arial MT"/>
            </a:endParaRPr>
          </a:p>
        </p:txBody>
      </p:sp>
      <p:sp>
        <p:nvSpPr>
          <p:cNvPr id="33" name="object 33"/>
          <p:cNvSpPr txBox="1"/>
          <p:nvPr/>
        </p:nvSpPr>
        <p:spPr>
          <a:xfrm>
            <a:off x="10125416" y="2548517"/>
            <a:ext cx="1851146" cy="1243289"/>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Modifies the </a:t>
            </a:r>
            <a:r>
              <a:rPr kumimoji="0" sz="1600" b="0" i="0" u="none" strike="noStrike" kern="1200" cap="none" spc="-5" normalizeH="0" baseline="0" noProof="0" dirty="0">
                <a:ln>
                  <a:noFill/>
                </a:ln>
                <a:solidFill>
                  <a:prstClr val="black"/>
                </a:solidFill>
                <a:effectLst/>
                <a:uLnTx/>
                <a:uFillTx/>
                <a:latin typeface="Calibri" panose="020F0502020204030204"/>
                <a:ea typeface="+mn-ea"/>
                <a:cs typeface="Arial MT"/>
              </a:rPr>
              <a:t>RR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(2024) </a:t>
            </a:r>
            <a:r>
              <a:rPr kumimoji="0" sz="1600" b="0" i="0" u="none" strike="noStrike" kern="1200" cap="none" spc="-30" normalizeH="0" baseline="0" noProof="0" dirty="0">
                <a:ln>
                  <a:noFill/>
                </a:ln>
                <a:solidFill>
                  <a:prstClr val="black"/>
                </a:solidFill>
                <a:effectLst/>
                <a:uLnTx/>
                <a:uFillTx/>
                <a:latin typeface="Calibri" panose="020F0502020204030204"/>
                <a:ea typeface="+mn-ea"/>
                <a:cs typeface="Arial MT"/>
              </a:rPr>
              <a:t>(e.g. </a:t>
            </a:r>
            <a:r>
              <a:rPr kumimoji="0" sz="1600" b="0" i="0" u="none" strike="noStrike" kern="1200" cap="none" spc="-2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allocates</a:t>
            </a:r>
            <a:r>
              <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frequencies),</a:t>
            </a:r>
            <a:r>
              <a:rPr kumimoji="0" sz="1600" b="0" i="0" u="none" strike="noStrike" kern="1200" cap="none" spc="-20" normalizeH="0" baseline="0" noProof="0" dirty="0">
                <a:ln>
                  <a:noFill/>
                </a:ln>
                <a:solidFill>
                  <a:prstClr val="black"/>
                </a:solidFill>
                <a:effectLst/>
                <a:uLnTx/>
                <a:uFillTx/>
                <a:latin typeface="Calibri" panose="020F0502020204030204"/>
                <a:ea typeface="+mn-ea"/>
                <a:cs typeface="Arial MT"/>
              </a:rPr>
              <a:t> Defines </a:t>
            </a:r>
            <a:r>
              <a:rPr kumimoji="0" sz="1600" b="0" i="0" u="none" strike="noStrike" kern="1200" cap="none" spc="-26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the</a:t>
            </a:r>
            <a:r>
              <a:rPr kumimoji="0" sz="1600" b="0" i="0" u="none" strike="noStrike" kern="1200" cap="none" spc="-3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0" normalizeH="0" baseline="0" noProof="0" dirty="0">
                <a:ln>
                  <a:noFill/>
                </a:ln>
                <a:solidFill>
                  <a:prstClr val="black"/>
                </a:solidFill>
                <a:effectLst/>
                <a:uLnTx/>
                <a:uFillTx/>
                <a:latin typeface="Calibri" panose="020F0502020204030204"/>
                <a:ea typeface="+mn-ea"/>
                <a:cs typeface="Arial MT"/>
              </a:rPr>
              <a:t>agenda</a:t>
            </a:r>
            <a:r>
              <a:rPr kumimoji="0" sz="1600" b="0" i="0" u="none" strike="noStrike" kern="1200" cap="none" spc="-45"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rPr>
              <a:t>for</a:t>
            </a:r>
            <a:r>
              <a:rPr kumimoji="0" sz="1600" b="0" i="0" u="none" strike="noStrike" kern="1200" cap="none" spc="-30" normalizeH="0" baseline="0" noProof="0" dirty="0">
                <a:ln>
                  <a:noFill/>
                </a:ln>
                <a:solidFill>
                  <a:prstClr val="black"/>
                </a:solidFill>
                <a:effectLst/>
                <a:uLnTx/>
                <a:uFillTx/>
                <a:latin typeface="Calibri" panose="020F0502020204030204"/>
                <a:ea typeface="+mn-ea"/>
                <a:cs typeface="Arial MT"/>
              </a:rPr>
              <a:t> </a:t>
            </a:r>
            <a:r>
              <a:rPr kumimoji="0" sz="1600" b="0" i="0" u="none" strike="noStrike" kern="1200" cap="none" spc="-15" normalizeH="0" baseline="0" noProof="0" dirty="0">
                <a:ln>
                  <a:noFill/>
                </a:ln>
                <a:solidFill>
                  <a:prstClr val="black"/>
                </a:solidFill>
                <a:effectLst/>
                <a:uLnTx/>
                <a:uFillTx/>
                <a:latin typeface="Calibri" panose="020F0502020204030204"/>
                <a:ea typeface="+mn-ea"/>
                <a:cs typeface="Arial MT"/>
              </a:rPr>
              <a:t>WRC-31</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Arial MT"/>
            </a:endParaRPr>
          </a:p>
        </p:txBody>
      </p:sp>
      <p:sp>
        <p:nvSpPr>
          <p:cNvPr id="34" name="object 34"/>
          <p:cNvSpPr txBox="1"/>
          <p:nvPr/>
        </p:nvSpPr>
        <p:spPr>
          <a:xfrm>
            <a:off x="421741" y="5560263"/>
            <a:ext cx="2722880" cy="57404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Regional Groups </a:t>
            </a:r>
            <a:r>
              <a:rPr kumimoji="0" sz="1200" b="1" i="0" u="none" strike="noStrike" kern="1200" cap="none" spc="0" normalizeH="0" baseline="0" noProof="0" dirty="0">
                <a:ln>
                  <a:noFill/>
                </a:ln>
                <a:solidFill>
                  <a:prstClr val="black"/>
                </a:solidFill>
                <a:effectLst/>
                <a:uLnTx/>
                <a:uFillTx/>
                <a:latin typeface="Arial"/>
                <a:ea typeface="+mn-ea"/>
                <a:cs typeface="Arial"/>
              </a:rPr>
              <a:t>/ </a:t>
            </a:r>
            <a:r>
              <a:rPr kumimoji="0" sz="1200" b="1" i="0" u="none" strike="noStrike" kern="1200" cap="none" spc="-15" normalizeH="0" baseline="0" noProof="0" dirty="0">
                <a:ln>
                  <a:noFill/>
                </a:ln>
                <a:solidFill>
                  <a:prstClr val="black"/>
                </a:solidFill>
                <a:effectLst/>
                <a:uLnTx/>
                <a:uFillTx/>
                <a:latin typeface="Arial"/>
                <a:ea typeface="+mn-ea"/>
                <a:cs typeface="Arial"/>
              </a:rPr>
              <a:t>Multi-countries </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0" i="0" u="none" strike="noStrike" kern="1200" cap="none" spc="-5" normalizeH="0" baseline="0" noProof="0" dirty="0">
                <a:ln>
                  <a:noFill/>
                </a:ln>
                <a:solidFill>
                  <a:prstClr val="black"/>
                </a:solidFill>
                <a:effectLst/>
                <a:uLnTx/>
                <a:uFillTx/>
                <a:latin typeface="Arial MT"/>
                <a:ea typeface="+mn-ea"/>
                <a:cs typeface="Arial MT"/>
              </a:rPr>
              <a:t>C</a:t>
            </a:r>
            <a:r>
              <a:rPr kumimoji="0" sz="1200" b="0" i="0" u="none" strike="noStrike" kern="1200" cap="none" spc="0" normalizeH="0" baseline="0" noProof="0" dirty="0">
                <a:ln>
                  <a:noFill/>
                </a:ln>
                <a:solidFill>
                  <a:prstClr val="black"/>
                </a:solidFill>
                <a:effectLst/>
                <a:uLnTx/>
                <a:uFillTx/>
                <a:latin typeface="Arial MT"/>
                <a:ea typeface="+mn-ea"/>
                <a:cs typeface="Arial MT"/>
              </a:rPr>
              <a:t>on</a:t>
            </a:r>
            <a:r>
              <a:rPr kumimoji="0" sz="1200" b="0" i="0" u="none" strike="noStrike" kern="1200" cap="none" spc="-5" normalizeH="0" baseline="0" noProof="0" dirty="0">
                <a:ln>
                  <a:noFill/>
                </a:ln>
                <a:solidFill>
                  <a:prstClr val="black"/>
                </a:solidFill>
                <a:effectLst/>
                <a:uLnTx/>
                <a:uFillTx/>
                <a:latin typeface="Arial MT"/>
                <a:ea typeface="+mn-ea"/>
                <a:cs typeface="Arial MT"/>
              </a:rPr>
              <a:t>s</a:t>
            </a:r>
            <a:r>
              <a:rPr kumimoji="0" sz="1200" b="0" i="0" u="none" strike="noStrike" kern="1200" cap="none" spc="0" normalizeH="0" baseline="0" noProof="0" dirty="0">
                <a:ln>
                  <a:noFill/>
                </a:ln>
                <a:solidFill>
                  <a:prstClr val="black"/>
                </a:solidFill>
                <a:effectLst/>
                <a:uLnTx/>
                <a:uFillTx/>
                <a:latin typeface="Arial MT"/>
                <a:ea typeface="+mn-ea"/>
                <a:cs typeface="Arial MT"/>
              </a:rPr>
              <a:t>o</a:t>
            </a:r>
            <a:r>
              <a:rPr kumimoji="0" sz="1200" b="0" i="0" u="none" strike="noStrike" kern="1200" cap="none" spc="-5" normalizeH="0" baseline="0" noProof="0" dirty="0">
                <a:ln>
                  <a:noFill/>
                </a:ln>
                <a:solidFill>
                  <a:prstClr val="black"/>
                </a:solidFill>
                <a:effectLst/>
                <a:uLnTx/>
                <a:uFillTx/>
                <a:latin typeface="Arial MT"/>
                <a:ea typeface="+mn-ea"/>
                <a:cs typeface="Arial MT"/>
              </a:rPr>
              <a:t>li</a:t>
            </a:r>
            <a:r>
              <a:rPr kumimoji="0" sz="1200" b="0" i="0" u="none" strike="noStrike" kern="1200" cap="none" spc="-10" normalizeH="0" baseline="0" noProof="0" dirty="0">
                <a:ln>
                  <a:noFill/>
                </a:ln>
                <a:solidFill>
                  <a:prstClr val="black"/>
                </a:solidFill>
                <a:effectLst/>
                <a:uLnTx/>
                <a:uFillTx/>
                <a:latin typeface="Arial MT"/>
                <a:ea typeface="+mn-ea"/>
                <a:cs typeface="Arial MT"/>
              </a:rPr>
              <a:t>d</a:t>
            </a:r>
            <a:r>
              <a:rPr kumimoji="0" sz="1200" b="0" i="0" u="none" strike="noStrike" kern="1200" cap="none" spc="0" normalizeH="0" baseline="0" noProof="0" dirty="0">
                <a:ln>
                  <a:noFill/>
                </a:ln>
                <a:solidFill>
                  <a:prstClr val="black"/>
                </a:solidFill>
                <a:effectLst/>
                <a:uLnTx/>
                <a:uFillTx/>
                <a:latin typeface="Arial MT"/>
                <a:ea typeface="+mn-ea"/>
                <a:cs typeface="Arial MT"/>
              </a:rPr>
              <a:t>at</a:t>
            </a:r>
            <a:r>
              <a:rPr kumimoji="0" sz="1200" b="0" i="0" u="none" strike="noStrike" kern="1200" cap="none" spc="-10" normalizeH="0" baseline="0" noProof="0" dirty="0">
                <a:ln>
                  <a:noFill/>
                </a:ln>
                <a:solidFill>
                  <a:prstClr val="black"/>
                </a:solidFill>
                <a:effectLst/>
                <a:uLnTx/>
                <a:uFillTx/>
                <a:latin typeface="Arial MT"/>
                <a:ea typeface="+mn-ea"/>
                <a:cs typeface="Arial MT"/>
              </a:rPr>
              <a:t>e</a:t>
            </a:r>
            <a:r>
              <a:rPr kumimoji="0" sz="1200" b="0" i="0" u="none" strike="noStrike" kern="1200" cap="none" spc="0" normalizeH="0" baseline="0" noProof="0" dirty="0">
                <a:ln>
                  <a:noFill/>
                </a:ln>
                <a:solidFill>
                  <a:prstClr val="black"/>
                </a:solidFill>
                <a:effectLst/>
                <a:uLnTx/>
                <a:uFillTx/>
                <a:latin typeface="Arial MT"/>
                <a:ea typeface="+mn-ea"/>
                <a:cs typeface="Arial MT"/>
              </a:rPr>
              <a:t>s</a:t>
            </a:r>
            <a:r>
              <a:rPr kumimoji="0" sz="1200" b="0" i="0" u="none" strike="noStrike" kern="1200" cap="none" spc="-7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R</a:t>
            </a:r>
            <a:r>
              <a:rPr kumimoji="0" sz="1200" b="0" i="0" u="none" strike="noStrike" kern="1200" cap="none" spc="0" normalizeH="0" baseline="0" noProof="0" dirty="0">
                <a:ln>
                  <a:noFill/>
                </a:ln>
                <a:solidFill>
                  <a:prstClr val="black"/>
                </a:solidFill>
                <a:effectLst/>
                <a:uLnTx/>
                <a:uFillTx/>
                <a:latin typeface="Arial MT"/>
                <a:ea typeface="+mn-ea"/>
                <a:cs typeface="Arial MT"/>
              </a:rPr>
              <a:t>e</a:t>
            </a:r>
            <a:r>
              <a:rPr kumimoji="0" sz="1200" b="0" i="0" u="none" strike="noStrike" kern="1200" cap="none" spc="-10" normalizeH="0" baseline="0" noProof="0" dirty="0">
                <a:ln>
                  <a:noFill/>
                </a:ln>
                <a:solidFill>
                  <a:prstClr val="black"/>
                </a:solidFill>
                <a:effectLst/>
                <a:uLnTx/>
                <a:uFillTx/>
                <a:latin typeface="Arial MT"/>
                <a:ea typeface="+mn-ea"/>
                <a:cs typeface="Arial MT"/>
              </a:rPr>
              <a:t>g</a:t>
            </a:r>
            <a:r>
              <a:rPr kumimoji="0" sz="1200" b="0" i="0" u="none" strike="noStrike" kern="1200" cap="none" spc="-5" normalizeH="0" baseline="0" noProof="0" dirty="0">
                <a:ln>
                  <a:noFill/>
                </a:ln>
                <a:solidFill>
                  <a:prstClr val="black"/>
                </a:solidFill>
                <a:effectLst/>
                <a:uLnTx/>
                <a:uFillTx/>
                <a:latin typeface="Arial MT"/>
                <a:ea typeface="+mn-ea"/>
                <a:cs typeface="Arial MT"/>
              </a:rPr>
              <a:t>i</a:t>
            </a:r>
            <a:r>
              <a:rPr kumimoji="0" sz="1200" b="0" i="0" u="none" strike="noStrike" kern="1200" cap="none" spc="0" normalizeH="0" baseline="0" noProof="0" dirty="0">
                <a:ln>
                  <a:noFill/>
                </a:ln>
                <a:solidFill>
                  <a:prstClr val="black"/>
                </a:solidFill>
                <a:effectLst/>
                <a:uLnTx/>
                <a:uFillTx/>
                <a:latin typeface="Arial MT"/>
                <a:ea typeface="+mn-ea"/>
                <a:cs typeface="Arial MT"/>
              </a:rPr>
              <a:t>onal</a:t>
            </a:r>
            <a:r>
              <a:rPr kumimoji="0" sz="1200" b="0" i="0" u="none" strike="noStrike" kern="1200" cap="none" spc="-85" normalizeH="0" baseline="0" noProof="0" dirty="0">
                <a:ln>
                  <a:noFill/>
                </a:ln>
                <a:solidFill>
                  <a:prstClr val="black"/>
                </a:solidFill>
                <a:effectLst/>
                <a:uLnTx/>
                <a:uFillTx/>
                <a:latin typeface="Arial MT"/>
                <a:ea typeface="+mn-ea"/>
                <a:cs typeface="Arial MT"/>
              </a:rPr>
              <a:t> </a:t>
            </a:r>
            <a:r>
              <a:rPr kumimoji="0" sz="1200" b="0" i="0" u="none" strike="noStrike" kern="1200" cap="none" spc="0" normalizeH="0" baseline="0" noProof="0" dirty="0">
                <a:ln>
                  <a:noFill/>
                </a:ln>
                <a:solidFill>
                  <a:prstClr val="black"/>
                </a:solidFill>
                <a:effectLst/>
                <a:uLnTx/>
                <a:uFillTx/>
                <a:latin typeface="Arial MT"/>
                <a:ea typeface="+mn-ea"/>
                <a:cs typeface="Arial MT"/>
              </a:rPr>
              <a:t>and</a:t>
            </a:r>
            <a:r>
              <a:rPr kumimoji="0" sz="1200" b="0" i="0" u="none" strike="noStrike" kern="1200" cap="none" spc="-45"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m</a:t>
            </a:r>
            <a:r>
              <a:rPr kumimoji="0" sz="1200" b="0" i="0" u="none" strike="noStrike" kern="1200" cap="none" spc="-10" normalizeH="0" baseline="0" noProof="0" dirty="0">
                <a:ln>
                  <a:noFill/>
                </a:ln>
                <a:solidFill>
                  <a:prstClr val="black"/>
                </a:solidFill>
                <a:effectLst/>
                <a:uLnTx/>
                <a:uFillTx/>
                <a:latin typeface="Arial MT"/>
                <a:ea typeface="+mn-ea"/>
                <a:cs typeface="Arial MT"/>
              </a:rPr>
              <a:t>u</a:t>
            </a:r>
            <a:r>
              <a:rPr kumimoji="0" sz="1200" b="0" i="0" u="none" strike="noStrike" kern="1200" cap="none" spc="-15" normalizeH="0" baseline="0" noProof="0" dirty="0">
                <a:ln>
                  <a:noFill/>
                </a:ln>
                <a:solidFill>
                  <a:prstClr val="black"/>
                </a:solidFill>
                <a:effectLst/>
                <a:uLnTx/>
                <a:uFillTx/>
                <a:latin typeface="Arial MT"/>
                <a:ea typeface="+mn-ea"/>
                <a:cs typeface="Arial MT"/>
              </a:rPr>
              <a:t>l</a:t>
            </a:r>
            <a:r>
              <a:rPr kumimoji="0" sz="1200" b="0" i="0" u="none" strike="noStrike" kern="1200" cap="none" spc="-10" normalizeH="0" baseline="0" noProof="0" dirty="0">
                <a:ln>
                  <a:noFill/>
                </a:ln>
                <a:solidFill>
                  <a:prstClr val="black"/>
                </a:solidFill>
                <a:effectLst/>
                <a:uLnTx/>
                <a:uFillTx/>
                <a:latin typeface="Arial MT"/>
                <a:ea typeface="+mn-ea"/>
                <a:cs typeface="Arial MT"/>
              </a:rPr>
              <a:t>t</a:t>
            </a:r>
            <a:r>
              <a:rPr kumimoji="0" sz="1200" b="0" i="0" u="none" strike="noStrike" kern="1200" cap="none" spc="-15" normalizeH="0" baseline="0" noProof="0" dirty="0">
                <a:ln>
                  <a:noFill/>
                </a:ln>
                <a:solidFill>
                  <a:prstClr val="black"/>
                </a:solidFill>
                <a:effectLst/>
                <a:uLnTx/>
                <a:uFillTx/>
                <a:latin typeface="Arial MT"/>
                <a:ea typeface="+mn-ea"/>
                <a:cs typeface="Arial MT"/>
              </a:rPr>
              <a:t>i</a:t>
            </a:r>
            <a:r>
              <a:rPr kumimoji="0" sz="1200" b="0" i="0" u="none" strike="noStrike" kern="1200" cap="none" spc="-20" normalizeH="0" baseline="0" noProof="0" dirty="0">
                <a:ln>
                  <a:noFill/>
                </a:ln>
                <a:solidFill>
                  <a:prstClr val="black"/>
                </a:solidFill>
                <a:effectLst/>
                <a:uLnTx/>
                <a:uFillTx/>
                <a:latin typeface="Arial MT"/>
                <a:ea typeface="+mn-ea"/>
                <a:cs typeface="Arial MT"/>
              </a:rPr>
              <a:t>-</a:t>
            </a:r>
            <a:r>
              <a:rPr kumimoji="0" sz="1200" b="0" i="0" u="none" strike="noStrike" kern="1200" cap="none" spc="-15" normalizeH="0" baseline="0" noProof="0" dirty="0">
                <a:ln>
                  <a:noFill/>
                </a:ln>
                <a:solidFill>
                  <a:prstClr val="black"/>
                </a:solidFill>
                <a:effectLst/>
                <a:uLnTx/>
                <a:uFillTx/>
                <a:latin typeface="Arial MT"/>
                <a:ea typeface="+mn-ea"/>
                <a:cs typeface="Arial MT"/>
              </a:rPr>
              <a:t>c</a:t>
            </a:r>
            <a:r>
              <a:rPr kumimoji="0" sz="1200" b="0" i="0" u="none" strike="noStrike" kern="1200" cap="none" spc="-10" normalizeH="0" baseline="0" noProof="0" dirty="0">
                <a:ln>
                  <a:noFill/>
                </a:ln>
                <a:solidFill>
                  <a:prstClr val="black"/>
                </a:solidFill>
                <a:effectLst/>
                <a:uLnTx/>
                <a:uFillTx/>
                <a:latin typeface="Arial MT"/>
                <a:ea typeface="+mn-ea"/>
                <a:cs typeface="Arial MT"/>
              </a:rPr>
              <a:t>ount</a:t>
            </a:r>
            <a:r>
              <a:rPr kumimoji="0" sz="1200" b="0" i="0" u="none" strike="noStrike" kern="1200" cap="none" spc="-20" normalizeH="0" baseline="0" noProof="0" dirty="0">
                <a:ln>
                  <a:noFill/>
                </a:ln>
                <a:solidFill>
                  <a:prstClr val="black"/>
                </a:solidFill>
                <a:effectLst/>
                <a:uLnTx/>
                <a:uFillTx/>
                <a:latin typeface="Arial MT"/>
                <a:ea typeface="+mn-ea"/>
                <a:cs typeface="Arial MT"/>
              </a:rPr>
              <a:t>r</a:t>
            </a:r>
            <a:r>
              <a:rPr kumimoji="0" sz="1200" b="0" i="0" u="none" strike="noStrike" kern="1200" cap="none" spc="0" normalizeH="0" baseline="0" noProof="0" dirty="0">
                <a:ln>
                  <a:noFill/>
                </a:ln>
                <a:solidFill>
                  <a:prstClr val="black"/>
                </a:solidFill>
                <a:effectLst/>
                <a:uLnTx/>
                <a:uFillTx/>
                <a:latin typeface="Arial MT"/>
                <a:ea typeface="+mn-ea"/>
                <a:cs typeface="Arial MT"/>
              </a:rPr>
              <a:t>y  </a:t>
            </a:r>
            <a:r>
              <a:rPr kumimoji="0" sz="1200" b="0" i="0" u="none" strike="noStrike" kern="1200" cap="none" spc="-15" normalizeH="0" baseline="0" noProof="0" dirty="0">
                <a:ln>
                  <a:noFill/>
                </a:ln>
                <a:solidFill>
                  <a:prstClr val="black"/>
                </a:solidFill>
                <a:effectLst/>
                <a:uLnTx/>
                <a:uFillTx/>
                <a:latin typeface="Arial MT"/>
                <a:ea typeface="+mn-ea"/>
                <a:cs typeface="Arial MT"/>
              </a:rPr>
              <a:t>proposals</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35" name="object 35"/>
          <p:cNvSpPr txBox="1"/>
          <p:nvPr/>
        </p:nvSpPr>
        <p:spPr>
          <a:xfrm>
            <a:off x="10762995" y="1749628"/>
            <a:ext cx="998219" cy="87524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Calibri" panose="020F0502020204030204"/>
                <a:ea typeface="+mn-ea"/>
                <a:cs typeface="Arial"/>
              </a:rPr>
              <a:t>W</a:t>
            </a:r>
            <a:r>
              <a:rPr kumimoji="0" sz="2800" b="1" i="0" u="none" strike="noStrike" kern="1200" cap="none" spc="5" normalizeH="0" baseline="0" noProof="0" dirty="0">
                <a:ln>
                  <a:noFill/>
                </a:ln>
                <a:solidFill>
                  <a:prstClr val="black"/>
                </a:solidFill>
                <a:effectLst/>
                <a:uLnTx/>
                <a:uFillTx/>
                <a:latin typeface="Calibri" panose="020F0502020204030204"/>
                <a:ea typeface="+mn-ea"/>
                <a:cs typeface="Arial"/>
              </a:rPr>
              <a:t>R</a:t>
            </a:r>
            <a:r>
              <a:rPr kumimoji="0" sz="2800" b="1" i="0" u="none" strike="noStrike" kern="1200" cap="none" spc="0" normalizeH="0" baseline="0" noProof="0" dirty="0">
                <a:ln>
                  <a:noFill/>
                </a:ln>
                <a:solidFill>
                  <a:prstClr val="black"/>
                </a:solidFill>
                <a:effectLst/>
                <a:uLnTx/>
                <a:uFillTx/>
                <a:latin typeface="Calibri" panose="020F0502020204030204"/>
                <a:ea typeface="+mn-ea"/>
                <a:cs typeface="Arial"/>
              </a:rPr>
              <a:t>C</a:t>
            </a:r>
            <a:r>
              <a:rPr kumimoji="0" sz="2800" b="1" i="0" u="none" strike="noStrike" kern="1200" cap="none" spc="5" normalizeH="0" baseline="0" noProof="0" dirty="0">
                <a:ln>
                  <a:noFill/>
                </a:ln>
                <a:solidFill>
                  <a:prstClr val="black"/>
                </a:solidFill>
                <a:effectLst/>
                <a:uLnTx/>
                <a:uFillTx/>
                <a:latin typeface="Calibri" panose="020F0502020204030204"/>
                <a:ea typeface="+mn-ea"/>
                <a:cs typeface="Arial"/>
              </a:rPr>
              <a:t>-</a:t>
            </a:r>
            <a:r>
              <a:rPr kumimoji="0" sz="2800" b="1" i="0" u="none" strike="noStrike" kern="1200" cap="none" spc="-25" normalizeH="0" baseline="0" noProof="0" dirty="0">
                <a:ln>
                  <a:noFill/>
                </a:ln>
                <a:solidFill>
                  <a:prstClr val="black"/>
                </a:solidFill>
                <a:effectLst/>
                <a:uLnTx/>
                <a:uFillTx/>
                <a:latin typeface="Calibri" panose="020F0502020204030204"/>
                <a:ea typeface="+mn-ea"/>
                <a:cs typeface="Arial"/>
              </a:rPr>
              <a:t>27</a:t>
            </a:r>
            <a:endParaRPr kumimoji="0" sz="28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36" name="object 36"/>
          <p:cNvSpPr txBox="1"/>
          <p:nvPr/>
        </p:nvSpPr>
        <p:spPr>
          <a:xfrm>
            <a:off x="10318370" y="5540524"/>
            <a:ext cx="985519" cy="330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25" normalizeH="0" baseline="0" noProof="0" dirty="0">
                <a:ln>
                  <a:noFill/>
                </a:ln>
                <a:solidFill>
                  <a:prstClr val="black"/>
                </a:solidFill>
                <a:effectLst/>
                <a:uLnTx/>
                <a:uFillTx/>
                <a:latin typeface="Arial"/>
                <a:ea typeface="+mn-ea"/>
                <a:cs typeface="Arial"/>
              </a:rPr>
              <a:t>WRC-27</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AC762-4DC2-AAF1-6F06-FE7F1FBCA4D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82B520-F0BF-4250-2742-2D3F7C9B04A9}"/>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19B61976-E5AA-CC0D-1440-5B0D1B20C9E2}"/>
              </a:ext>
            </a:extLst>
          </p:cNvPr>
          <p:cNvSpPr txBox="1"/>
          <p:nvPr/>
        </p:nvSpPr>
        <p:spPr>
          <a:xfrm>
            <a:off x="536449" y="320658"/>
            <a:ext cx="9575114" cy="6052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GB"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Orbits at a glance 3/3</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84A55EB8-BAF3-0AFC-0C08-923B0F7DEFBA}"/>
              </a:ext>
            </a:extLst>
          </p:cNvPr>
          <p:cNvSpPr txBox="1"/>
          <p:nvPr/>
        </p:nvSpPr>
        <p:spPr>
          <a:xfrm>
            <a:off x="-369219" y="1936221"/>
            <a:ext cx="448211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pic>
        <p:nvPicPr>
          <p:cNvPr id="2" name="Picture 1">
            <a:extLst>
              <a:ext uri="{FF2B5EF4-FFF2-40B4-BE49-F238E27FC236}">
                <a16:creationId xmlns:a16="http://schemas.microsoft.com/office/drawing/2014/main" id="{873709B5-B233-B942-0A69-BC78FC991A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834" y="1113457"/>
            <a:ext cx="10933458" cy="4583957"/>
          </a:xfrm>
          <a:prstGeom prst="rect">
            <a:avLst/>
          </a:prstGeom>
        </p:spPr>
      </p:pic>
      <p:sp>
        <p:nvSpPr>
          <p:cNvPr id="5" name="TextBox 4">
            <a:extLst>
              <a:ext uri="{FF2B5EF4-FFF2-40B4-BE49-F238E27FC236}">
                <a16:creationId xmlns:a16="http://schemas.microsoft.com/office/drawing/2014/main" id="{891BCE51-0449-5F35-8D9B-C3D738A3ECCD}"/>
              </a:ext>
            </a:extLst>
          </p:cNvPr>
          <p:cNvSpPr txBox="1"/>
          <p:nvPr/>
        </p:nvSpPr>
        <p:spPr>
          <a:xfrm>
            <a:off x="2183138" y="6233399"/>
            <a:ext cx="6281736" cy="307777"/>
          </a:xfrm>
          <a:prstGeom prst="rect">
            <a:avLst/>
          </a:prstGeom>
          <a:noFill/>
        </p:spPr>
        <p:txBody>
          <a:bodyPr wrap="square">
            <a:spAutoFit/>
          </a:bodyPr>
          <a:lstStyle/>
          <a:p>
            <a:r>
              <a:rPr lang="en-ID" sz="1400" b="1" dirty="0"/>
              <a:t>Source</a:t>
            </a:r>
            <a:r>
              <a:rPr lang="en-ID" sz="1400" dirty="0"/>
              <a:t>: ITU Digital regulation platform</a:t>
            </a:r>
          </a:p>
        </p:txBody>
      </p:sp>
    </p:spTree>
    <p:extLst>
      <p:ext uri="{BB962C8B-B14F-4D97-AF65-F5344CB8AC3E}">
        <p14:creationId xmlns:p14="http://schemas.microsoft.com/office/powerpoint/2010/main" val="30997577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D2111-E8BD-A7B9-F315-794FB413DFB1}"/>
            </a:ext>
          </a:extLst>
        </p:cNvPr>
        <p:cNvGrpSpPr/>
        <p:nvPr/>
      </p:nvGrpSpPr>
      <p:grpSpPr>
        <a:xfrm>
          <a:off x="0" y="0"/>
          <a:ext cx="0" cy="0"/>
          <a:chOff x="0" y="0"/>
          <a:chExt cx="0" cy="0"/>
        </a:xfrm>
      </p:grpSpPr>
      <p:sp>
        <p:nvSpPr>
          <p:cNvPr id="7" name="2021 : Disasters in Numbers">
            <a:extLst>
              <a:ext uri="{FF2B5EF4-FFF2-40B4-BE49-F238E27FC236}">
                <a16:creationId xmlns:a16="http://schemas.microsoft.com/office/drawing/2014/main" id="{A68296D8-751E-25F4-1F01-9B649910FDA9}"/>
              </a:ext>
            </a:extLst>
          </p:cNvPr>
          <p:cNvSpPr txBox="1"/>
          <p:nvPr/>
        </p:nvSpPr>
        <p:spPr bwMode="auto">
          <a:xfrm>
            <a:off x="609600" y="2286000"/>
            <a:ext cx="21851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fontAlgn="base">
              <a:spcBef>
                <a:spcPct val="0"/>
              </a:spcBef>
              <a:spcAft>
                <a:spcPct val="0"/>
              </a:spcAft>
              <a:defRPr sz="6800">
                <a:solidFill>
                  <a:srgbClr val="1E4396"/>
                </a:solidFill>
                <a:latin typeface="Impact"/>
                <a:ea typeface="Impact"/>
                <a:cs typeface="Impact"/>
                <a:sym typeface="Impact"/>
              </a:defRPr>
            </a:pPr>
            <a:r>
              <a:rPr lang="en-US" altLang="zh-CN" sz="2800" b="1" dirty="0">
                <a:solidFill>
                  <a:srgbClr val="26A3E0"/>
                </a:solidFill>
                <a:latin typeface="Avenir Black" panose="02000503020000020003" pitchFamily="2" charset="0"/>
              </a:rPr>
              <a:t>Regulatory landscape and the role of institutions</a:t>
            </a:r>
          </a:p>
          <a:p>
            <a:pPr fontAlgn="base">
              <a:spcBef>
                <a:spcPct val="0"/>
              </a:spcBef>
              <a:spcAft>
                <a:spcPct val="0"/>
              </a:spcAft>
              <a:defRPr sz="6800">
                <a:solidFill>
                  <a:srgbClr val="1E4396"/>
                </a:solidFill>
                <a:latin typeface="Impact"/>
                <a:ea typeface="Impact"/>
                <a:cs typeface="Impact"/>
                <a:sym typeface="Impact"/>
              </a:defRPr>
            </a:pPr>
            <a:r>
              <a:rPr lang="en-US" altLang="zh-CN" sz="2800" b="1" dirty="0">
                <a:solidFill>
                  <a:srgbClr val="26A3E0"/>
                </a:solidFill>
                <a:latin typeface="Avenir Black" panose="02000503020000020003" pitchFamily="2" charset="0"/>
              </a:rPr>
              <a:t>Legal and regulatory frameworks among space</a:t>
            </a:r>
          </a:p>
          <a:p>
            <a:pPr fontAlgn="base">
              <a:spcBef>
                <a:spcPct val="0"/>
              </a:spcBef>
              <a:spcAft>
                <a:spcPct val="0"/>
              </a:spcAft>
              <a:defRPr sz="6800">
                <a:solidFill>
                  <a:srgbClr val="1E4396"/>
                </a:solidFill>
                <a:latin typeface="Impact"/>
                <a:ea typeface="Impact"/>
                <a:cs typeface="Impact"/>
                <a:sym typeface="Impact"/>
              </a:defRPr>
            </a:pPr>
            <a:r>
              <a:rPr lang="en-US" altLang="zh-CN" sz="2800" b="1" dirty="0">
                <a:solidFill>
                  <a:srgbClr val="26A3E0"/>
                </a:solidFill>
                <a:latin typeface="Avenir Black" panose="02000503020000020003" pitchFamily="2" charset="0"/>
              </a:rPr>
              <a:t>stakeholders</a:t>
            </a:r>
            <a:endParaRPr lang="en-US" sz="2800" b="1" dirty="0">
              <a:solidFill>
                <a:srgbClr val="26A3E0"/>
              </a:solidFill>
              <a:latin typeface="Avenir Black" panose="02000503020000020003" pitchFamily="2" charset="0"/>
            </a:endParaRPr>
          </a:p>
        </p:txBody>
      </p:sp>
      <p:pic>
        <p:nvPicPr>
          <p:cNvPr id="8" name="Picture 7">
            <a:extLst>
              <a:ext uri="{FF2B5EF4-FFF2-40B4-BE49-F238E27FC236}">
                <a16:creationId xmlns:a16="http://schemas.microsoft.com/office/drawing/2014/main" id="{8F3098AB-0DD4-058C-445F-FD8E468E97FD}"/>
              </a:ext>
            </a:extLst>
          </p:cNvPr>
          <p:cNvPicPr>
            <a:picLocks noChangeAspect="1"/>
          </p:cNvPicPr>
          <p:nvPr/>
        </p:nvPicPr>
        <p:blipFill>
          <a:blip r:embed="rId3"/>
          <a:stretch>
            <a:fillRect/>
          </a:stretch>
        </p:blipFill>
        <p:spPr>
          <a:xfrm>
            <a:off x="3881661" y="303768"/>
            <a:ext cx="6807803" cy="5854443"/>
          </a:xfrm>
          <a:prstGeom prst="rect">
            <a:avLst/>
          </a:prstGeom>
          <a:noFill/>
        </p:spPr>
      </p:pic>
      <p:sp>
        <p:nvSpPr>
          <p:cNvPr id="4" name="Slide Number Placeholder 3">
            <a:extLst>
              <a:ext uri="{FF2B5EF4-FFF2-40B4-BE49-F238E27FC236}">
                <a16:creationId xmlns:a16="http://schemas.microsoft.com/office/drawing/2014/main" id="{3AAAA70E-E882-356D-619C-5C02229FAE1B}"/>
              </a:ext>
            </a:extLst>
          </p:cNvPr>
          <p:cNvSpPr>
            <a:spLocks noGrp="1"/>
          </p:cNvSpPr>
          <p:nvPr>
            <p:ph type="sldNum" sz="quarter" idx="10"/>
          </p:nvPr>
        </p:nvSpPr>
        <p:spPr>
          <a:xfrm>
            <a:off x="609600" y="6387288"/>
            <a:ext cx="2844800" cy="365125"/>
          </a:xfrm>
        </p:spPr>
        <p:txBody>
          <a:bodyPr vert="horz" lIns="91440" tIns="45720" rIns="91440" bIns="45720" rtlCol="0" anchor="ctr">
            <a:normAutofit/>
          </a:bodyPr>
          <a:lstStyle/>
          <a:p>
            <a:pPr marR="0" lvl="0" indent="0">
              <a:spcAft>
                <a:spcPts val="600"/>
              </a:spcAft>
              <a:buClrTx/>
              <a:buSzTx/>
              <a:buFontTx/>
              <a:buNone/>
              <a:tabLst/>
              <a:defRPr/>
            </a:pPr>
            <a:fld id="{86CB4B4D-7CA3-9044-876B-883B54F8677D}" type="slidenum">
              <a:rPr kumimoji="0" lang="en-US" b="0" i="0" u="none" strike="noStrike" cap="none" spc="0" normalizeH="0" baseline="0" noProof="0" smtClean="0">
                <a:ln>
                  <a:noFill/>
                </a:ln>
                <a:effectLst/>
                <a:uLnTx/>
                <a:uFillTx/>
              </a:rPr>
              <a:pPr marR="0" lvl="0" indent="0">
                <a:spcAft>
                  <a:spcPts val="600"/>
                </a:spcAft>
                <a:buClrTx/>
                <a:buSzTx/>
                <a:buFontTx/>
                <a:buNone/>
                <a:tabLst/>
                <a:defRPr/>
              </a:pPr>
              <a:t>6</a:t>
            </a:fld>
            <a:endParaRPr kumimoji="0" lang="en-US" b="0" i="0" u="none" strike="noStrike" cap="none" spc="0" normalizeH="0" baseline="0" noProof="0">
              <a:ln>
                <a:noFill/>
              </a:ln>
              <a:effectLst/>
              <a:uLnTx/>
              <a:uFillTx/>
            </a:endParaRPr>
          </a:p>
        </p:txBody>
      </p:sp>
      <p:sp>
        <p:nvSpPr>
          <p:cNvPr id="3" name="2021 : Disasters in Numbers">
            <a:extLst>
              <a:ext uri="{FF2B5EF4-FFF2-40B4-BE49-F238E27FC236}">
                <a16:creationId xmlns:a16="http://schemas.microsoft.com/office/drawing/2014/main" id="{9FC19E15-60A4-93E7-B18C-15584839FD8A}"/>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Tree>
    <p:extLst>
      <p:ext uri="{BB962C8B-B14F-4D97-AF65-F5344CB8AC3E}">
        <p14:creationId xmlns:p14="http://schemas.microsoft.com/office/powerpoint/2010/main" val="28363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A678D-7DAA-6335-14C1-753161DADF34}"/>
            </a:ext>
          </a:extLst>
        </p:cNvPr>
        <p:cNvGrpSpPr/>
        <p:nvPr/>
      </p:nvGrpSpPr>
      <p:grpSpPr>
        <a:xfrm>
          <a:off x="0" y="0"/>
          <a:ext cx="0" cy="0"/>
          <a:chOff x="0" y="0"/>
          <a:chExt cx="0" cy="0"/>
        </a:xfrm>
      </p:grpSpPr>
      <p:sp>
        <p:nvSpPr>
          <p:cNvPr id="3" name="2021 : Disasters in Numbers">
            <a:extLst>
              <a:ext uri="{FF2B5EF4-FFF2-40B4-BE49-F238E27FC236}">
                <a16:creationId xmlns:a16="http://schemas.microsoft.com/office/drawing/2014/main" id="{1C3AF203-D459-C668-0E42-103F539E2BC3}"/>
              </a:ext>
            </a:extLst>
          </p:cNvPr>
          <p:cNvSpPr txBox="1"/>
          <p:nvPr/>
        </p:nvSpPr>
        <p:spPr bwMode="auto">
          <a:xfrm>
            <a:off x="326264" y="268853"/>
            <a:ext cx="10972800" cy="605294"/>
          </a:xfrm>
          <a:prstGeom prst="rect">
            <a:avLst/>
          </a:prstGeom>
          <a:ln w="12700">
            <a:miter lim="400000"/>
          </a:ln>
          <a:extLst>
            <a:ext uri="{FAA26D3D-D897-4be2-8F04-BA451C77F1D7}">
              <ma14:placeholderFlag xmlns="" xmlns:ma14="http://schemas.microsoft.com/office/mac/drawingml/2011/main" val="1"/>
            </a:ext>
          </a:extLst>
        </p:spPr>
        <p:txBody>
          <a:bodyPr wrap="square" lIns="25400" tIns="25400" rIns="25400" bIns="25400" anchor="ctr">
            <a:spAutoFit/>
          </a:bodyPr>
          <a:lstStyle>
            <a:defPPr>
              <a:defRPr lang="en-US"/>
            </a:defPPr>
            <a:lvl1pPr marR="0" lvl="0" indent="0" fontAlgn="base">
              <a:lnSpc>
                <a:spcPct val="100000"/>
              </a:lnSpc>
              <a:spcBef>
                <a:spcPct val="0"/>
              </a:spcBef>
              <a:spcAft>
                <a:spcPct val="0"/>
              </a:spcAft>
              <a:buClrTx/>
              <a:buSzTx/>
              <a:buFontTx/>
              <a:buNone/>
              <a:tabLst/>
              <a:defRPr kumimoji="0" sz="3600" b="1" i="0" u="none" strike="noStrike" cap="none" spc="0" normalizeH="0" baseline="0">
                <a:ln>
                  <a:noFill/>
                </a:ln>
                <a:solidFill>
                  <a:srgbClr val="26A3E0"/>
                </a:solidFill>
                <a:effectLst/>
                <a:uLnTx/>
                <a:uFillTx/>
                <a:latin typeface="Avenir Black" panose="02000503020000020003" pitchFamily="2" charset="0"/>
                <a:ea typeface="Impact"/>
                <a:cs typeface="Impact"/>
              </a:defRPr>
            </a:lvl1pPr>
          </a:lstStyle>
          <a:p>
            <a:r>
              <a:rPr lang="en-US" altLang="zh-CN" dirty="0"/>
              <a:t>What to expect in slides</a:t>
            </a:r>
            <a:endParaRPr lang="en-US" dirty="0"/>
          </a:p>
        </p:txBody>
      </p:sp>
      <p:sp>
        <p:nvSpPr>
          <p:cNvPr id="2" name="Slide Number Placeholder 1">
            <a:extLst>
              <a:ext uri="{FF2B5EF4-FFF2-40B4-BE49-F238E27FC236}">
                <a16:creationId xmlns:a16="http://schemas.microsoft.com/office/drawing/2014/main" id="{D7288BFB-7749-06C8-DEC7-D64EA02526F7}"/>
              </a:ext>
            </a:extLst>
          </p:cNvPr>
          <p:cNvSpPr>
            <a:spLocks noGrp="1"/>
          </p:cNvSpPr>
          <p:nvPr>
            <p:ph type="sldNum" sz="quarter" idx="10"/>
          </p:nvPr>
        </p:nvSpPr>
        <p:spPr>
          <a:xfrm>
            <a:off x="609600" y="6387288"/>
            <a:ext cx="2844800" cy="365125"/>
          </a:xfrm>
        </p:spPr>
        <p:txBody>
          <a:bodyPr vert="horz" lIns="91440" tIns="45720" rIns="91440" bIns="45720" rtlCol="0" anchor="ctr">
            <a:normAutofit/>
          </a:bodyPr>
          <a:lstStyle/>
          <a:p>
            <a:pPr>
              <a:spcAft>
                <a:spcPts val="600"/>
              </a:spcAft>
              <a:defRPr/>
            </a:pPr>
            <a:fld id="{E203F318-E62F-E347-A0F3-D8159781F29D}" type="slidenum">
              <a:rPr lang="en-US" smtClean="0"/>
              <a:pPr>
                <a:spcAft>
                  <a:spcPts val="600"/>
                </a:spcAft>
                <a:defRPr/>
              </a:pPr>
              <a:t>7</a:t>
            </a:fld>
            <a:endParaRPr lang="en-US"/>
          </a:p>
        </p:txBody>
      </p:sp>
      <p:graphicFrame>
        <p:nvGraphicFramePr>
          <p:cNvPr id="6" name="TextBox 3">
            <a:extLst>
              <a:ext uri="{FF2B5EF4-FFF2-40B4-BE49-F238E27FC236}">
                <a16:creationId xmlns:a16="http://schemas.microsoft.com/office/drawing/2014/main" id="{592A2918-1DF1-30B2-CBD0-C05D4A5EC40F}"/>
              </a:ext>
            </a:extLst>
          </p:cNvPr>
          <p:cNvGraphicFramePr/>
          <p:nvPr>
            <p:extLst>
              <p:ext uri="{D42A27DB-BD31-4B8C-83A1-F6EECF244321}">
                <p14:modId xmlns:p14="http://schemas.microsoft.com/office/powerpoint/2010/main" val="278325702"/>
              </p:ext>
            </p:extLst>
          </p:nvPr>
        </p:nvGraphicFramePr>
        <p:xfrm>
          <a:off x="609599" y="1171977"/>
          <a:ext cx="11110175" cy="462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6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C6EF1-3476-0C19-0F83-BED6D8C844A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5E3109-7AF1-8D35-1C94-8D5C89B7D7E7}"/>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3588889D-B680-4C6A-6972-31E12FCA6774}"/>
              </a:ext>
            </a:extLst>
          </p:cNvPr>
          <p:cNvSpPr txBox="1"/>
          <p:nvPr/>
        </p:nvSpPr>
        <p:spPr>
          <a:xfrm>
            <a:off x="536449" y="320658"/>
            <a:ext cx="9575114"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lang="en-US" sz="3600" b="1" dirty="0">
                <a:solidFill>
                  <a:srgbClr val="26A3E0"/>
                </a:solidFill>
                <a:latin typeface="Avenir Black" panose="02000503020000020003" pitchFamily="2" charset="0"/>
                <a:sym typeface="Avenir Heavy"/>
              </a:rPr>
              <a:t>Increasing demand of satellites</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B6D31B1F-C688-23B3-DF5A-29E4023C2C1C}"/>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sp>
        <p:nvSpPr>
          <p:cNvPr id="8" name="TextBox 7">
            <a:extLst>
              <a:ext uri="{FF2B5EF4-FFF2-40B4-BE49-F238E27FC236}">
                <a16:creationId xmlns:a16="http://schemas.microsoft.com/office/drawing/2014/main" id="{84D9CEB8-E00C-EA16-A121-A4BB76943B9B}"/>
              </a:ext>
            </a:extLst>
          </p:cNvPr>
          <p:cNvSpPr txBox="1"/>
          <p:nvPr/>
        </p:nvSpPr>
        <p:spPr>
          <a:xfrm>
            <a:off x="2055019" y="6527186"/>
            <a:ext cx="6281736" cy="307777"/>
          </a:xfrm>
          <a:prstGeom prst="rect">
            <a:avLst/>
          </a:prstGeom>
          <a:noFill/>
        </p:spPr>
        <p:txBody>
          <a:bodyPr wrap="square">
            <a:spAutoFit/>
          </a:bodyPr>
          <a:lstStyle/>
          <a:p>
            <a:r>
              <a:rPr lang="en-ID" sz="1400" b="1" dirty="0"/>
              <a:t>Source</a:t>
            </a:r>
            <a:r>
              <a:rPr lang="en-ID" sz="1400" dirty="0"/>
              <a:t>: ITU Digital regulation platform</a:t>
            </a:r>
          </a:p>
        </p:txBody>
      </p:sp>
      <p:pic>
        <p:nvPicPr>
          <p:cNvPr id="6" name="Picture 5" descr="A graph of a graph showing the progress of a launch&#10;&#10;AI-generated content may be incorrect.">
            <a:extLst>
              <a:ext uri="{FF2B5EF4-FFF2-40B4-BE49-F238E27FC236}">
                <a16:creationId xmlns:a16="http://schemas.microsoft.com/office/drawing/2014/main" id="{FDF0A754-BA1F-9DE8-FA46-7EFDA8F8A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084" y="1013726"/>
            <a:ext cx="7620916" cy="5443511"/>
          </a:xfrm>
          <a:prstGeom prst="rect">
            <a:avLst/>
          </a:prstGeom>
        </p:spPr>
      </p:pic>
      <p:sp>
        <p:nvSpPr>
          <p:cNvPr id="5" name="TextBox 4">
            <a:extLst>
              <a:ext uri="{FF2B5EF4-FFF2-40B4-BE49-F238E27FC236}">
                <a16:creationId xmlns:a16="http://schemas.microsoft.com/office/drawing/2014/main" id="{5FC42821-9295-3DE0-FD0A-9275E6FA3452}"/>
              </a:ext>
            </a:extLst>
          </p:cNvPr>
          <p:cNvSpPr txBox="1"/>
          <p:nvPr/>
        </p:nvSpPr>
        <p:spPr>
          <a:xfrm>
            <a:off x="88604" y="1981154"/>
            <a:ext cx="4238697" cy="3231654"/>
          </a:xfrm>
          <a:prstGeom prst="rect">
            <a:avLst/>
          </a:prstGeom>
          <a:noFill/>
        </p:spPr>
        <p:txBody>
          <a:bodyPr wrap="square">
            <a:spAutoFit/>
          </a:bodyPr>
          <a:lstStyle/>
          <a:p>
            <a:pPr marL="285750" indent="-28575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High-throughput satellite (HTS) capacity demand will grow from 1.9 </a:t>
            </a:r>
            <a:r>
              <a:rPr lang="en-US" sz="2400" dirty="0" err="1">
                <a:latin typeface="Calibri" panose="020F0502020204030204" pitchFamily="34" charset="0"/>
                <a:ea typeface="Calibri" panose="020F0502020204030204" pitchFamily="34" charset="0"/>
                <a:cs typeface="Calibri" panose="020F0502020204030204" pitchFamily="34" charset="0"/>
              </a:rPr>
              <a:t>Tbps</a:t>
            </a:r>
            <a:r>
              <a:rPr lang="en-US" sz="2400" dirty="0">
                <a:latin typeface="Calibri" panose="020F0502020204030204" pitchFamily="34" charset="0"/>
                <a:ea typeface="Calibri" panose="020F0502020204030204" pitchFamily="34" charset="0"/>
                <a:cs typeface="Calibri" panose="020F0502020204030204" pitchFamily="34" charset="0"/>
              </a:rPr>
              <a:t> in 2022 to 46.1 </a:t>
            </a:r>
            <a:r>
              <a:rPr lang="en-US" sz="2400" dirty="0" err="1">
                <a:latin typeface="Calibri" panose="020F0502020204030204" pitchFamily="34" charset="0"/>
                <a:ea typeface="Calibri" panose="020F0502020204030204" pitchFamily="34" charset="0"/>
                <a:cs typeface="Calibri" panose="020F0502020204030204" pitchFamily="34" charset="0"/>
              </a:rPr>
              <a:t>Tbps</a:t>
            </a:r>
            <a:r>
              <a:rPr lang="en-US" sz="2400" dirty="0">
                <a:latin typeface="Calibri" panose="020F0502020204030204" pitchFamily="34" charset="0"/>
                <a:ea typeface="Calibri" panose="020F0502020204030204" pitchFamily="34" charset="0"/>
                <a:cs typeface="Calibri" panose="020F0502020204030204" pitchFamily="34" charset="0"/>
              </a:rPr>
              <a:t> in 2032</a:t>
            </a:r>
          </a:p>
          <a:p>
            <a:pPr marL="285750" indent="-285750">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NGSO share will go from 21% to 52% of that total capacity.</a:t>
            </a:r>
          </a:p>
          <a:p>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Source:</a:t>
            </a:r>
            <a:r>
              <a:rPr lang="en-US" dirty="0">
                <a:latin typeface="Calibri" panose="020F0502020204030204" pitchFamily="34" charset="0"/>
                <a:ea typeface="Calibri" panose="020F0502020204030204" pitchFamily="34" charset="0"/>
                <a:cs typeface="Calibri" panose="020F0502020204030204" pitchFamily="34" charset="0"/>
              </a:rPr>
              <a:t> Northern Sky Research (NSR)</a:t>
            </a:r>
          </a:p>
        </p:txBody>
      </p:sp>
    </p:spTree>
    <p:extLst>
      <p:ext uri="{BB962C8B-B14F-4D97-AF65-F5344CB8AC3E}">
        <p14:creationId xmlns:p14="http://schemas.microsoft.com/office/powerpoint/2010/main" val="11051049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9516A-5BF4-B728-627F-A3F2198FE1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906CEA-AE43-980E-2F40-57FA870C317C}"/>
              </a:ext>
            </a:extLst>
          </p:cNvPr>
          <p:cNvSpPr>
            <a:spLocks noGrp="1"/>
          </p:cNvSpPr>
          <p:nvPr>
            <p:ph type="sldNum" sz="quarter" idx="2"/>
          </p:nvPr>
        </p:nvSpPr>
        <p:spPr>
          <a:xfrm>
            <a:off x="88604" y="6387288"/>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CH"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CH"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2021 : Disasters in Numbers">
            <a:extLst>
              <a:ext uri="{FF2B5EF4-FFF2-40B4-BE49-F238E27FC236}">
                <a16:creationId xmlns:a16="http://schemas.microsoft.com/office/drawing/2014/main" id="{EB3B6F6B-B4CB-416E-BE59-775AB4BE94D6}"/>
              </a:ext>
            </a:extLst>
          </p:cNvPr>
          <p:cNvSpPr txBox="1"/>
          <p:nvPr/>
        </p:nvSpPr>
        <p:spPr>
          <a:xfrm>
            <a:off x="438021" y="1247319"/>
            <a:ext cx="3005241" cy="39292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r>
              <a:rPr kumimoji="0" lang="en-US" altLang="zh-CN"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rPr>
              <a:t>Submission of Non-GSO API for satellite networks or systems not subject to coordination</a:t>
            </a:r>
            <a:endParaRPr kumimoji="0" sz="3600" b="1" i="0" u="none" strike="noStrike" kern="1200" cap="none" spc="0" normalizeH="0" baseline="0" noProof="0" dirty="0">
              <a:ln>
                <a:noFill/>
              </a:ln>
              <a:solidFill>
                <a:srgbClr val="26A3E0"/>
              </a:solidFill>
              <a:effectLst/>
              <a:uLnTx/>
              <a:uFillTx/>
              <a:latin typeface="Avenir Black" panose="02000503020000020003" pitchFamily="2" charset="0"/>
              <a:sym typeface="Avenir Heavy"/>
            </a:endParaRPr>
          </a:p>
        </p:txBody>
      </p:sp>
      <p:sp>
        <p:nvSpPr>
          <p:cNvPr id="3" name="2021 : Disasters in Numbers">
            <a:extLst>
              <a:ext uri="{FF2B5EF4-FFF2-40B4-BE49-F238E27FC236}">
                <a16:creationId xmlns:a16="http://schemas.microsoft.com/office/drawing/2014/main" id="{F980A417-A36A-9FEB-BC04-F1C411794699}"/>
              </a:ext>
            </a:extLst>
          </p:cNvPr>
          <p:cNvSpPr txBox="1"/>
          <p:nvPr/>
        </p:nvSpPr>
        <p:spPr>
          <a:xfrm>
            <a:off x="-369219" y="1936221"/>
            <a:ext cx="448211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6800">
                <a:solidFill>
                  <a:srgbClr val="1E4396"/>
                </a:solidFill>
                <a:latin typeface="Impact"/>
                <a:ea typeface="Impact"/>
                <a:cs typeface="Impact"/>
                <a:sym typeface="Impact"/>
              </a:defRPr>
            </a:pPr>
            <a:endParaRPr kumimoji="0" sz="2000" b="0" i="0" u="none" strike="noStrike" kern="1200" cap="none" spc="0" normalizeH="0" baseline="0" noProof="0">
              <a:ln>
                <a:noFill/>
              </a:ln>
              <a:solidFill>
                <a:srgbClr val="425989"/>
              </a:solidFill>
              <a:effectLst/>
              <a:uLnTx/>
              <a:uFillTx/>
              <a:latin typeface="Avenir Medium" panose="02000503020000020003" pitchFamily="2" charset="0"/>
              <a:sym typeface="Avenir Heavy"/>
            </a:endParaRPr>
          </a:p>
        </p:txBody>
      </p:sp>
      <p:pic>
        <p:nvPicPr>
          <p:cNvPr id="6" name="Picture 5">
            <a:extLst>
              <a:ext uri="{FF2B5EF4-FFF2-40B4-BE49-F238E27FC236}">
                <a16:creationId xmlns:a16="http://schemas.microsoft.com/office/drawing/2014/main" id="{FDE7DFB6-80A2-F299-3783-2F15F4D3CD14}"/>
              </a:ext>
            </a:extLst>
          </p:cNvPr>
          <p:cNvPicPr>
            <a:picLocks noChangeAspect="1"/>
          </p:cNvPicPr>
          <p:nvPr/>
        </p:nvPicPr>
        <p:blipFill>
          <a:blip r:embed="rId3"/>
          <a:stretch>
            <a:fillRect/>
          </a:stretch>
        </p:blipFill>
        <p:spPr>
          <a:xfrm>
            <a:off x="3553798" y="475271"/>
            <a:ext cx="7624839" cy="5473376"/>
          </a:xfrm>
          <a:prstGeom prst="rect">
            <a:avLst/>
          </a:prstGeom>
        </p:spPr>
      </p:pic>
      <p:sp>
        <p:nvSpPr>
          <p:cNvPr id="8" name="TextBox 7">
            <a:extLst>
              <a:ext uri="{FF2B5EF4-FFF2-40B4-BE49-F238E27FC236}">
                <a16:creationId xmlns:a16="http://schemas.microsoft.com/office/drawing/2014/main" id="{E39849F0-0B2B-0922-D69C-BBE111AEA00A}"/>
              </a:ext>
            </a:extLst>
          </p:cNvPr>
          <p:cNvSpPr txBox="1"/>
          <p:nvPr/>
        </p:nvSpPr>
        <p:spPr>
          <a:xfrm>
            <a:off x="2626519" y="6415961"/>
            <a:ext cx="6281736" cy="307777"/>
          </a:xfrm>
          <a:prstGeom prst="rect">
            <a:avLst/>
          </a:prstGeom>
          <a:noFill/>
        </p:spPr>
        <p:txBody>
          <a:bodyPr wrap="square">
            <a:spAutoFit/>
          </a:bodyPr>
          <a:lstStyle/>
          <a:p>
            <a:r>
              <a:rPr lang="en-ID" sz="1400" b="1" dirty="0"/>
              <a:t>Source</a:t>
            </a:r>
            <a:r>
              <a:rPr lang="en-ID" sz="1400" dirty="0"/>
              <a:t>: ITU Handbook on Small Satellites</a:t>
            </a:r>
          </a:p>
        </p:txBody>
      </p:sp>
    </p:spTree>
    <p:extLst>
      <p:ext uri="{BB962C8B-B14F-4D97-AF65-F5344CB8AC3E}">
        <p14:creationId xmlns:p14="http://schemas.microsoft.com/office/powerpoint/2010/main" val="403113521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IMING" val="|2.1|339.3|20.6"/>
</p:tagLst>
</file>

<file path=ppt/tags/tag2.xml><?xml version="1.0" encoding="utf-8"?>
<p:tagLst xmlns:a="http://schemas.openxmlformats.org/drawingml/2006/main" xmlns:r="http://schemas.openxmlformats.org/officeDocument/2006/relationships" xmlns:p="http://schemas.openxmlformats.org/presentationml/2006/main">
  <p:tag name="TIMING" val="|2.1|339.3|20.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FFDFE45-1FD2-0242-A769-F9E68B088529}" vid="{3DDE8F5E-8D15-2F4F-9CB3-160BE45CF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3" ma:contentTypeDescription="Create a new document." ma:contentTypeScope="" ma:versionID="2c209e43ad5c8f4914c13292957445d3">
  <xsd:schema xmlns:xsd="http://www.w3.org/2001/XMLSchema" xmlns:xs="http://www.w3.org/2001/XMLSchema" xmlns:p="http://schemas.microsoft.com/office/2006/metadata/properties" xmlns:ns1="http://schemas.microsoft.com/sharepoint/v3" xmlns:ns2="ce1d9229-ea97-4c6f-a2f4-dd635208ba85" xmlns:ns3="1aaea1ea-72e4-4374-b05e-72e2f16fb7ae" targetNamespace="http://schemas.microsoft.com/office/2006/metadata/properties" ma:root="true" ma:fieldsID="0e4c05d136919731d5f0968da5048ea9" ns1:_="" ns2:_="" ns3:_="">
    <xsd:import namespace="http://schemas.microsoft.com/sharepoint/v3"/>
    <xsd:import namespace="ce1d9229-ea97-4c6f-a2f4-dd635208ba85"/>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B6BB76-40DF-4883-A581-5EBD1EA2FD5B}">
  <ds:schemaRefs>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31469379-11e2-4b66-8271-99c0a8f1faa5"/>
    <ds:schemaRef ds:uri="c63f4204-8269-4fe1-9dab-68c73efca76e"/>
  </ds:schemaRefs>
</ds:datastoreItem>
</file>

<file path=customXml/itemProps2.xml><?xml version="1.0" encoding="utf-8"?>
<ds:datastoreItem xmlns:ds="http://schemas.openxmlformats.org/officeDocument/2006/customXml" ds:itemID="{E15ADF2F-0BF6-4A82-9B64-5496A52D863A}"/>
</file>

<file path=customXml/itemProps3.xml><?xml version="1.0" encoding="utf-8"?>
<ds:datastoreItem xmlns:ds="http://schemas.openxmlformats.org/officeDocument/2006/customXml" ds:itemID="{FEC3C377-0CA4-4FFE-99AA-5A27E735C7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1693</TotalTime>
  <Words>7000</Words>
  <Application>Microsoft Office PowerPoint</Application>
  <PresentationFormat>Widescreen</PresentationFormat>
  <Paragraphs>617</Paragraphs>
  <Slides>42</Slides>
  <Notes>33</Notes>
  <HiddenSlides>3</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42</vt:i4>
      </vt:variant>
    </vt:vector>
  </HeadingPairs>
  <TitlesOfParts>
    <vt:vector size="60" baseType="lpstr">
      <vt:lpstr>Aptos</vt:lpstr>
      <vt:lpstr>Arial</vt:lpstr>
      <vt:lpstr>Arial MT</vt:lpstr>
      <vt:lpstr>Avenir Black</vt:lpstr>
      <vt:lpstr>Avenir Medium</vt:lpstr>
      <vt:lpstr>Avenir Next</vt:lpstr>
      <vt:lpstr>Avenir Nxt2 W1G</vt:lpstr>
      <vt:lpstr>Calibiri</vt:lpstr>
      <vt:lpstr>Calibri</vt:lpstr>
      <vt:lpstr>Calibri Light</vt:lpstr>
      <vt:lpstr>Courier New</vt:lpstr>
      <vt:lpstr>Georgia</vt:lpstr>
      <vt:lpstr>Helvetica Neue Medium</vt:lpstr>
      <vt:lpstr>Segoe UI Semilight</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WRC-27 AIs Satellite Services MSS, BSS, FSS, GSO, NGSOs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WRC process</vt:lpstr>
      <vt:lpstr>WRC Cycle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A.S.B. Amunugama</dc:creator>
  <cp:lastModifiedBy>Riaz, Aamir</cp:lastModifiedBy>
  <cp:revision>72</cp:revision>
  <dcterms:created xsi:type="dcterms:W3CDTF">2025-03-15T22:06:23Z</dcterms:created>
  <dcterms:modified xsi:type="dcterms:W3CDTF">2025-08-21T02:45:25Z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