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79" r:id="rId4"/>
    <p:sldId id="282" r:id="rId5"/>
    <p:sldId id="283" r:id="rId6"/>
    <p:sldId id="284" r:id="rId7"/>
    <p:sldId id="271" r:id="rId8"/>
    <p:sldId id="276" r:id="rId9"/>
    <p:sldId id="277" r:id="rId10"/>
    <p:sldId id="28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326E5-6C2C-4E5D-AD23-1026A3DA6F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E1649-6F04-466E-85AD-B22EFAF7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E1649-6F04-466E-85AD-B22EFAF704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3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9934-20BE-8479-85C8-D0029E4AD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49211-08D1-4EE0-3DB7-0FEA4DF25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F7957-E2DD-48AA-A6F1-17B3F463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A5F-4465-41CE-B670-9A70930D607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3B226-0DF1-B6E2-8003-12815AC3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EE382-90FA-ECEF-0B63-A7FD0C93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679-4A27-4B75-8AB3-63DE55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9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E8D4-DBA5-0DC7-9040-65E32521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CE926-D230-49CF-13CB-2C50A086F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A586F-AD9F-22E0-D118-537098AE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A5F-4465-41CE-B670-9A70930D607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4C407-A97A-1CBD-CF1E-D26BA783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D5AEF-8410-952A-75B6-4FE82E1A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679-4A27-4B75-8AB3-63DE55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9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5C3805-8356-B5B7-F767-8C99A3D7C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CCCD7-05D4-2EF2-7C82-E8039B3AE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59783-E6A3-8E02-6288-3D5405D4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A5F-4465-41CE-B670-9A70930D607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E1248-45CD-CF22-043D-1470072E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D735B-7991-9BFA-16DD-3BEFFCC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679-4A27-4B75-8AB3-63DE55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5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AA9D-F1D1-45E9-9E30-C18C0056775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CB9-4B7F-48FE-9082-E318A9E3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6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AA9D-F1D1-45E9-9E30-C18C0056775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CB9-4B7F-48FE-9082-E318A9E3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AA9D-F1D1-45E9-9E30-C18C0056775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CB9-4B7F-48FE-9082-E318A9E3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2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AA9D-F1D1-45E9-9E30-C18C0056775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CB9-4B7F-48FE-9082-E318A9E3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8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AA9D-F1D1-45E9-9E30-C18C0056775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CB9-4B7F-48FE-9082-E318A9E3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AA9D-F1D1-45E9-9E30-C18C0056775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CB9-4B7F-48FE-9082-E318A9E3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1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AA9D-F1D1-45E9-9E30-C18C0056775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CB9-4B7F-48FE-9082-E318A9E3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7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AA9D-F1D1-45E9-9E30-C18C0056775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CB9-4B7F-48FE-9082-E318A9E3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75BD-4CC4-2EA1-523E-731B70D8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A7166-AD04-F1CE-92AA-3C9C20751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7F375-7273-9535-15C5-270C0DD1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A5F-4465-41CE-B670-9A70930D607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EEC2-9C5F-21C4-167B-371DBD19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BE7A4-0D80-938D-5C58-B5A4A6E4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679-4A27-4B75-8AB3-63DE55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5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AA9D-F1D1-45E9-9E30-C18C0056775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CB9-4B7F-48FE-9082-E318A9E3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12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AA9D-F1D1-45E9-9E30-C18C0056775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CB9-4B7F-48FE-9082-E318A9E3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3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AA9D-F1D1-45E9-9E30-C18C0056775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9CB9-4B7F-48FE-9082-E318A9E3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80F1-F9D4-8155-B221-6E04CE9E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3594F-11C3-20F7-EB5C-93C8BC8F0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4F5-749E-1184-8866-6F479C28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A5F-4465-41CE-B670-9A70930D607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4617C-2F69-5654-D643-37E08026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9C81-9491-257D-C8A4-5E98D0CA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679-4A27-4B75-8AB3-63DE55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8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69B4-5E4E-72A6-4B26-756ACFF0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02B6C-030B-8DE4-B66F-7F2E0279B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B1235-F2A8-BE8D-C073-DD07B9F98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A0A41-7572-7018-590D-D5E62C9A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A5F-4465-41CE-B670-9A70930D607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299F-472A-05E5-18A6-E2015417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8DB7F-4020-1983-604F-7E3DBDAD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679-4A27-4B75-8AB3-63DE55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3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58D9-6E23-75E0-5C43-C04BE6C8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8669E-249B-97F8-7302-029E52B4E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BAE00-6BF8-A36A-DB48-028FE39F3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F196D-EB1C-10F8-33BF-66860F99D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ACB2C-F464-4568-E5B3-D61336C39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C3ECE7-5143-953C-3893-F1CD5B5C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A5F-4465-41CE-B670-9A70930D607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9EFC5-34FA-E03E-6C71-D3CC6B5E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89AB7-7511-520A-E2D2-FA6F0867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679-4A27-4B75-8AB3-63DE55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4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8EFC-B455-3BD9-A68C-5FB5AF0B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FCD3E3-1CDF-33BA-C000-78E1355E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A5F-4465-41CE-B670-9A70930D607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10425-EE5F-FFFF-EC30-5688FF90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09164-AB92-ED6C-F553-F918A0E0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679-4A27-4B75-8AB3-63DE55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7FA9F-0047-8BD6-F1E2-F932F42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A5F-4465-41CE-B670-9A70930D607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5AF7C-62BA-9A57-C582-C1D5596E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47FE0-BEE6-DAEE-69ED-005AD116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679-4A27-4B75-8AB3-63DE55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9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232D-D764-3C2A-CDA1-9B25E29E9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7F35F-F76A-1E4F-8A5F-662943513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2FAF7-37E2-1054-7C79-31692610C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6676E-5345-CD0F-C6B5-F99689B6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A5F-4465-41CE-B670-9A70930D607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27DF1-EBC2-2870-307A-FCF09E0D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1CE08-B428-97F9-114C-3846B34C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679-4A27-4B75-8AB3-63DE55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3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2411-933E-F77C-C143-BBF8AD41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A0E1B6-A1E3-D0E1-4ECE-714AA0523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6C502-8F36-934E-2209-1ECE77ED3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497C9-0864-D59C-A503-1727B22B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8A5F-4465-41CE-B670-9A70930D607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B1CF0-5AF6-8C80-F1B6-680ABF17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0D357-20BC-C482-4738-2ACD874C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679-4A27-4B75-8AB3-63DE55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0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42414-9840-4D20-83DA-B716DAAA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59F02-75F3-28C7-A533-BA45C36CB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B5C48-6661-B4F2-4883-32A9B7EA5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228A5F-4465-41CE-B670-9A70930D607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4E612-53FE-22EB-FCFF-3F47C2C4B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1DEDA-AFEA-2BCD-CC33-49F9B0BB8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30F679-4A27-4B75-8AB3-63DE5564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4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AA9D-F1D1-45E9-9E30-C18C0056775F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CB9-4B7F-48FE-9082-E318A9E3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7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C28FE9-7ACD-4001-D7DA-8F5B2C98F2BA}"/>
              </a:ext>
            </a:extLst>
          </p:cNvPr>
          <p:cNvSpPr txBox="1">
            <a:spLocks/>
          </p:cNvSpPr>
          <p:nvPr/>
        </p:nvSpPr>
        <p:spPr>
          <a:xfrm>
            <a:off x="1523999" y="5437351"/>
            <a:ext cx="9144001" cy="822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Ministry of IT &amp; Telecommunication</a:t>
            </a:r>
            <a:endParaRPr lang="en-US" sz="28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A0360-21F8-2EC5-5E64-961239D1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79" y="182880"/>
            <a:ext cx="2160750" cy="19910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382BA51-0387-4939-6F93-9F1D6163340A}"/>
              </a:ext>
            </a:extLst>
          </p:cNvPr>
          <p:cNvSpPr txBox="1">
            <a:spLocks/>
          </p:cNvSpPr>
          <p:nvPr/>
        </p:nvSpPr>
        <p:spPr>
          <a:xfrm>
            <a:off x="1152526" y="2361486"/>
            <a:ext cx="10067924" cy="17638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u="sng" dirty="0" smtClean="0"/>
              <a:t>Bridging Borders: Pakistan’s International Submarine and Terrestrial Connectivity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3888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584" y="2104737"/>
            <a:ext cx="4905605" cy="297202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82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6302-B9C4-7BBF-F29C-513D98C94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F50D7-5282-C278-CD43-C4C88F556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213" y="221056"/>
            <a:ext cx="1132994" cy="10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328CA5-0E89-B605-3EB8-2E2220652A17}"/>
              </a:ext>
            </a:extLst>
          </p:cNvPr>
          <p:cNvSpPr txBox="1"/>
          <p:nvPr/>
        </p:nvSpPr>
        <p:spPr>
          <a:xfrm>
            <a:off x="762000" y="452920"/>
            <a:ext cx="979170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Pakistan Geo-strategic Location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8353F-EF48-5A90-44CA-1B3B9AC76363}"/>
              </a:ext>
            </a:extLst>
          </p:cNvPr>
          <p:cNvSpPr/>
          <p:nvPr/>
        </p:nvSpPr>
        <p:spPr>
          <a:xfrm>
            <a:off x="158620" y="1287624"/>
            <a:ext cx="11877870" cy="547084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1430" y="1376316"/>
            <a:ext cx="411169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Pakistan lies at a </a:t>
            </a:r>
            <a:r>
              <a:rPr lang="en-US" sz="2400" b="1" dirty="0"/>
              <a:t>critical junction</a:t>
            </a:r>
            <a:r>
              <a:rPr lang="en-US" sz="2400" dirty="0"/>
              <a:t> between </a:t>
            </a:r>
            <a:r>
              <a:rPr lang="en-US" sz="2400" b="1" dirty="0"/>
              <a:t>South Asia</a:t>
            </a:r>
            <a:r>
              <a:rPr lang="en-US" sz="2400" dirty="0"/>
              <a:t>, </a:t>
            </a:r>
            <a:r>
              <a:rPr lang="en-US" sz="2400" dirty="0" smtClean="0"/>
              <a:t>the </a:t>
            </a:r>
            <a:r>
              <a:rPr lang="en-US" sz="2400" b="1" dirty="0"/>
              <a:t>Central Asia</a:t>
            </a:r>
            <a:r>
              <a:rPr lang="en-US" sz="2400" dirty="0" smtClean="0"/>
              <a:t>, </a:t>
            </a:r>
            <a:r>
              <a:rPr lang="en-US" sz="2400" dirty="0"/>
              <a:t>and </a:t>
            </a:r>
            <a:r>
              <a:rPr lang="en-US" sz="2400" b="1" dirty="0"/>
              <a:t>Middle </a:t>
            </a:r>
            <a:r>
              <a:rPr lang="en-US" sz="2400" b="1" dirty="0" smtClean="0"/>
              <a:t>East</a:t>
            </a:r>
            <a:r>
              <a:rPr lang="en-US" sz="2400" dirty="0" smtClean="0"/>
              <a:t>, </a:t>
            </a:r>
            <a:r>
              <a:rPr lang="en-US" sz="2400" dirty="0"/>
              <a:t>providing natural access to major east–west submarine cable </a:t>
            </a:r>
            <a:r>
              <a:rPr lang="en-US" sz="2400" dirty="0" smtClean="0"/>
              <a:t>routes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Karachi </a:t>
            </a:r>
            <a:r>
              <a:rPr lang="en-US" sz="2400" dirty="0"/>
              <a:t>and </a:t>
            </a:r>
            <a:r>
              <a:rPr lang="en-US" sz="2400" b="1" dirty="0"/>
              <a:t>Gwadar</a:t>
            </a:r>
            <a:r>
              <a:rPr lang="en-US" sz="2400" dirty="0"/>
              <a:t>, being coastal hubs, can serve as </a:t>
            </a:r>
            <a:r>
              <a:rPr lang="en-US" sz="2400" b="1" dirty="0"/>
              <a:t>landing points</a:t>
            </a:r>
            <a:r>
              <a:rPr lang="en-US" sz="2400" dirty="0"/>
              <a:t> for multiple regional and intercontinental cables, enhancing redundancy and regional connectivity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Freeform 11"/>
          <p:cNvSpPr/>
          <p:nvPr/>
        </p:nvSpPr>
        <p:spPr>
          <a:xfrm>
            <a:off x="5175494" y="1453188"/>
            <a:ext cx="6646897" cy="4876800"/>
          </a:xfrm>
          <a:custGeom>
            <a:avLst/>
            <a:gdLst/>
            <a:ahLst/>
            <a:cxnLst/>
            <a:rect l="l" t="t" r="r" b="b"/>
            <a:pathLst>
              <a:path w="9970346" h="7315200">
                <a:moveTo>
                  <a:pt x="0" y="0"/>
                </a:moveTo>
                <a:lnTo>
                  <a:pt x="9970346" y="0"/>
                </a:lnTo>
                <a:lnTo>
                  <a:pt x="9970346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6" b="-30402"/>
            </a:stretch>
          </a:blipFill>
          <a:ln w="9525" cap="sq">
            <a:solidFill>
              <a:schemeClr val="tx1"/>
            </a:solidFill>
            <a:prstDash val="solid"/>
            <a:miter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endParaRPr lang="en-US"/>
          </a:p>
        </p:txBody>
      </p:sp>
      <p:sp>
        <p:nvSpPr>
          <p:cNvPr id="21" name="AutoShape 14"/>
          <p:cNvSpPr/>
          <p:nvPr/>
        </p:nvSpPr>
        <p:spPr>
          <a:xfrm rot="19184493">
            <a:off x="6966721" y="3099386"/>
            <a:ext cx="1127125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18"/>
          <p:cNvSpPr/>
          <p:nvPr/>
        </p:nvSpPr>
        <p:spPr>
          <a:xfrm rot="3422931" flipH="1" flipV="1">
            <a:off x="8136225" y="4617162"/>
            <a:ext cx="129294" cy="509278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x-non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0C0B1-76DC-66F5-D596-AC2178F55ACB}"/>
              </a:ext>
            </a:extLst>
          </p:cNvPr>
          <p:cNvSpPr txBox="1"/>
          <p:nvPr/>
        </p:nvSpPr>
        <p:spPr>
          <a:xfrm>
            <a:off x="6819282" y="5818328"/>
            <a:ext cx="807577" cy="21544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Arabian Sea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: Shape 25">
            <a:extLst>
              <a:ext uri="{FF2B5EF4-FFF2-40B4-BE49-F238E27FC236}">
                <a16:creationId xmlns:a16="http://schemas.microsoft.com/office/drawing/2014/main" id="{F4E6CAC2-BC8D-1405-5F99-49A789241F92}"/>
              </a:ext>
            </a:extLst>
          </p:cNvPr>
          <p:cNvSpPr/>
          <p:nvPr/>
        </p:nvSpPr>
        <p:spPr>
          <a:xfrm>
            <a:off x="6158139" y="3453903"/>
            <a:ext cx="1966449" cy="1354122"/>
          </a:xfrm>
          <a:custGeom>
            <a:avLst/>
            <a:gdLst>
              <a:gd name="connsiteX0" fmla="*/ 1143775 w 1966449"/>
              <a:gd name="connsiteY0" fmla="*/ 1231029 h 1354122"/>
              <a:gd name="connsiteX1" fmla="*/ 1069040 w 1966449"/>
              <a:gd name="connsiteY1" fmla="*/ 1226633 h 1354122"/>
              <a:gd name="connsiteX2" fmla="*/ 1051456 w 1966449"/>
              <a:gd name="connsiteY2" fmla="*/ 1222237 h 1354122"/>
              <a:gd name="connsiteX3" fmla="*/ 1029475 w 1966449"/>
              <a:gd name="connsiteY3" fmla="*/ 1209049 h 1354122"/>
              <a:gd name="connsiteX4" fmla="*/ 963533 w 1966449"/>
              <a:gd name="connsiteY4" fmla="*/ 1231029 h 1354122"/>
              <a:gd name="connsiteX5" fmla="*/ 959136 w 1966449"/>
              <a:gd name="connsiteY5" fmla="*/ 1253010 h 1354122"/>
              <a:gd name="connsiteX6" fmla="*/ 884402 w 1966449"/>
              <a:gd name="connsiteY6" fmla="*/ 1305764 h 1354122"/>
              <a:gd name="connsiteX7" fmla="*/ 871213 w 1966449"/>
              <a:gd name="connsiteY7" fmla="*/ 1345329 h 1354122"/>
              <a:gd name="connsiteX8" fmla="*/ 858025 w 1966449"/>
              <a:gd name="connsiteY8" fmla="*/ 1354122 h 1354122"/>
              <a:gd name="connsiteX9" fmla="*/ 805271 w 1966449"/>
              <a:gd name="connsiteY9" fmla="*/ 1336537 h 1354122"/>
              <a:gd name="connsiteX10" fmla="*/ 792083 w 1966449"/>
              <a:gd name="connsiteY10" fmla="*/ 1323349 h 1354122"/>
              <a:gd name="connsiteX11" fmla="*/ 787686 w 1966449"/>
              <a:gd name="connsiteY11" fmla="*/ 1305764 h 1354122"/>
              <a:gd name="connsiteX12" fmla="*/ 770102 w 1966449"/>
              <a:gd name="connsiteY12" fmla="*/ 1270595 h 1354122"/>
              <a:gd name="connsiteX13" fmla="*/ 752517 w 1966449"/>
              <a:gd name="connsiteY13" fmla="*/ 1253010 h 1354122"/>
              <a:gd name="connsiteX14" fmla="*/ 717348 w 1966449"/>
              <a:gd name="connsiteY14" fmla="*/ 1239822 h 1354122"/>
              <a:gd name="connsiteX15" fmla="*/ 686575 w 1966449"/>
              <a:gd name="connsiteY15" fmla="*/ 1213445 h 1354122"/>
              <a:gd name="connsiteX16" fmla="*/ 668990 w 1966449"/>
              <a:gd name="connsiteY16" fmla="*/ 1191464 h 1354122"/>
              <a:gd name="connsiteX17" fmla="*/ 620633 w 1966449"/>
              <a:gd name="connsiteY17" fmla="*/ 1169483 h 1354122"/>
              <a:gd name="connsiteX18" fmla="*/ 484352 w 1966449"/>
              <a:gd name="connsiteY18" fmla="*/ 1173879 h 1354122"/>
              <a:gd name="connsiteX19" fmla="*/ 449183 w 1966449"/>
              <a:gd name="connsiteY19" fmla="*/ 1191464 h 1354122"/>
              <a:gd name="connsiteX20" fmla="*/ 418409 w 1966449"/>
              <a:gd name="connsiteY20" fmla="*/ 1213445 h 1354122"/>
              <a:gd name="connsiteX21" fmla="*/ 400825 w 1966449"/>
              <a:gd name="connsiteY21" fmla="*/ 1222237 h 1354122"/>
              <a:gd name="connsiteX22" fmla="*/ 361259 w 1966449"/>
              <a:gd name="connsiteY22" fmla="*/ 1209049 h 1354122"/>
              <a:gd name="connsiteX23" fmla="*/ 365656 w 1966449"/>
              <a:gd name="connsiteY23" fmla="*/ 1116729 h 1354122"/>
              <a:gd name="connsiteX24" fmla="*/ 378844 w 1966449"/>
              <a:gd name="connsiteY24" fmla="*/ 1090352 h 1354122"/>
              <a:gd name="connsiteX25" fmla="*/ 387636 w 1966449"/>
              <a:gd name="connsiteY25" fmla="*/ 1055183 h 1354122"/>
              <a:gd name="connsiteX26" fmla="*/ 378844 w 1966449"/>
              <a:gd name="connsiteY26" fmla="*/ 989241 h 1354122"/>
              <a:gd name="connsiteX27" fmla="*/ 352467 w 1966449"/>
              <a:gd name="connsiteY27" fmla="*/ 976052 h 1354122"/>
              <a:gd name="connsiteX28" fmla="*/ 334883 w 1966449"/>
              <a:gd name="connsiteY28" fmla="*/ 958468 h 1354122"/>
              <a:gd name="connsiteX29" fmla="*/ 308506 w 1966449"/>
              <a:gd name="connsiteY29" fmla="*/ 940883 h 1354122"/>
              <a:gd name="connsiteX30" fmla="*/ 304109 w 1966449"/>
              <a:gd name="connsiteY30" fmla="*/ 927695 h 1354122"/>
              <a:gd name="connsiteX31" fmla="*/ 295317 w 1966449"/>
              <a:gd name="connsiteY31" fmla="*/ 905714 h 1354122"/>
              <a:gd name="connsiteX32" fmla="*/ 290921 w 1966449"/>
              <a:gd name="connsiteY32" fmla="*/ 888129 h 1354122"/>
              <a:gd name="connsiteX33" fmla="*/ 255752 w 1966449"/>
              <a:gd name="connsiteY33" fmla="*/ 844168 h 1354122"/>
              <a:gd name="connsiteX34" fmla="*/ 242563 w 1966449"/>
              <a:gd name="connsiteY34" fmla="*/ 822187 h 1354122"/>
              <a:gd name="connsiteX35" fmla="*/ 220583 w 1966449"/>
              <a:gd name="connsiteY35" fmla="*/ 791414 h 1354122"/>
              <a:gd name="connsiteX36" fmla="*/ 198602 w 1966449"/>
              <a:gd name="connsiteY36" fmla="*/ 760641 h 1354122"/>
              <a:gd name="connsiteX37" fmla="*/ 189809 w 1966449"/>
              <a:gd name="connsiteY37" fmla="*/ 729868 h 1354122"/>
              <a:gd name="connsiteX38" fmla="*/ 233771 w 1966449"/>
              <a:gd name="connsiteY38" fmla="*/ 716679 h 1354122"/>
              <a:gd name="connsiteX39" fmla="*/ 264544 w 1966449"/>
              <a:gd name="connsiteY39" fmla="*/ 712283 h 1354122"/>
              <a:gd name="connsiteX40" fmla="*/ 334883 w 1966449"/>
              <a:gd name="connsiteY40" fmla="*/ 699095 h 1354122"/>
              <a:gd name="connsiteX41" fmla="*/ 361259 w 1966449"/>
              <a:gd name="connsiteY41" fmla="*/ 659529 h 1354122"/>
              <a:gd name="connsiteX42" fmla="*/ 352467 w 1966449"/>
              <a:gd name="connsiteY42" fmla="*/ 602379 h 1354122"/>
              <a:gd name="connsiteX43" fmla="*/ 326090 w 1966449"/>
              <a:gd name="connsiteY43" fmla="*/ 597983 h 1354122"/>
              <a:gd name="connsiteX44" fmla="*/ 216186 w 1966449"/>
              <a:gd name="connsiteY44" fmla="*/ 567210 h 1354122"/>
              <a:gd name="connsiteX45" fmla="*/ 154640 w 1966449"/>
              <a:gd name="connsiteY45" fmla="*/ 571606 h 1354122"/>
              <a:gd name="connsiteX46" fmla="*/ 132659 w 1966449"/>
              <a:gd name="connsiteY46" fmla="*/ 580399 h 1354122"/>
              <a:gd name="connsiteX47" fmla="*/ 115075 w 1966449"/>
              <a:gd name="connsiteY47" fmla="*/ 584795 h 1354122"/>
              <a:gd name="connsiteX48" fmla="*/ 84302 w 1966449"/>
              <a:gd name="connsiteY48" fmla="*/ 567210 h 1354122"/>
              <a:gd name="connsiteX49" fmla="*/ 57925 w 1966449"/>
              <a:gd name="connsiteY49" fmla="*/ 523249 h 1354122"/>
              <a:gd name="connsiteX50" fmla="*/ 40340 w 1966449"/>
              <a:gd name="connsiteY50" fmla="*/ 518852 h 1354122"/>
              <a:gd name="connsiteX51" fmla="*/ 13963 w 1966449"/>
              <a:gd name="connsiteY51" fmla="*/ 510060 h 1354122"/>
              <a:gd name="connsiteX52" fmla="*/ 5171 w 1966449"/>
              <a:gd name="connsiteY52" fmla="*/ 492475 h 1354122"/>
              <a:gd name="connsiteX53" fmla="*/ 5171 w 1966449"/>
              <a:gd name="connsiteY53" fmla="*/ 378175 h 1354122"/>
              <a:gd name="connsiteX54" fmla="*/ 18359 w 1966449"/>
              <a:gd name="connsiteY54" fmla="*/ 364987 h 1354122"/>
              <a:gd name="connsiteX55" fmla="*/ 49133 w 1966449"/>
              <a:gd name="connsiteY55" fmla="*/ 351799 h 1354122"/>
              <a:gd name="connsiteX56" fmla="*/ 66717 w 1966449"/>
              <a:gd name="connsiteY56" fmla="*/ 360591 h 1354122"/>
              <a:gd name="connsiteX57" fmla="*/ 75509 w 1966449"/>
              <a:gd name="connsiteY57" fmla="*/ 373779 h 1354122"/>
              <a:gd name="connsiteX58" fmla="*/ 88698 w 1966449"/>
              <a:gd name="connsiteY58" fmla="*/ 369383 h 1354122"/>
              <a:gd name="connsiteX59" fmla="*/ 106283 w 1966449"/>
              <a:gd name="connsiteY59" fmla="*/ 364987 h 1354122"/>
              <a:gd name="connsiteX60" fmla="*/ 159036 w 1966449"/>
              <a:gd name="connsiteY60" fmla="*/ 307837 h 1354122"/>
              <a:gd name="connsiteX61" fmla="*/ 163433 w 1966449"/>
              <a:gd name="connsiteY61" fmla="*/ 294649 h 1354122"/>
              <a:gd name="connsiteX62" fmla="*/ 167829 w 1966449"/>
              <a:gd name="connsiteY62" fmla="*/ 277064 h 1354122"/>
              <a:gd name="connsiteX63" fmla="*/ 181017 w 1966449"/>
              <a:gd name="connsiteY63" fmla="*/ 272668 h 1354122"/>
              <a:gd name="connsiteX64" fmla="*/ 198602 w 1966449"/>
              <a:gd name="connsiteY64" fmla="*/ 259479 h 1354122"/>
              <a:gd name="connsiteX65" fmla="*/ 290921 w 1966449"/>
              <a:gd name="connsiteY65" fmla="*/ 268272 h 1354122"/>
              <a:gd name="connsiteX66" fmla="*/ 304109 w 1966449"/>
              <a:gd name="connsiteY66" fmla="*/ 285856 h 1354122"/>
              <a:gd name="connsiteX67" fmla="*/ 321694 w 1966449"/>
              <a:gd name="connsiteY67" fmla="*/ 294649 h 1354122"/>
              <a:gd name="connsiteX68" fmla="*/ 339279 w 1966449"/>
              <a:gd name="connsiteY68" fmla="*/ 307837 h 1354122"/>
              <a:gd name="connsiteX69" fmla="*/ 356863 w 1966449"/>
              <a:gd name="connsiteY69" fmla="*/ 334214 h 1354122"/>
              <a:gd name="connsiteX70" fmla="*/ 488748 w 1966449"/>
              <a:gd name="connsiteY70" fmla="*/ 316629 h 1354122"/>
              <a:gd name="connsiteX71" fmla="*/ 559086 w 1966449"/>
              <a:gd name="connsiteY71" fmla="*/ 321025 h 1354122"/>
              <a:gd name="connsiteX72" fmla="*/ 668990 w 1966449"/>
              <a:gd name="connsiteY72" fmla="*/ 312233 h 1354122"/>
              <a:gd name="connsiteX73" fmla="*/ 677783 w 1966449"/>
              <a:gd name="connsiteY73" fmla="*/ 294649 h 1354122"/>
              <a:gd name="connsiteX74" fmla="*/ 647009 w 1966449"/>
              <a:gd name="connsiteY74" fmla="*/ 237499 h 1354122"/>
              <a:gd name="connsiteX75" fmla="*/ 651406 w 1966449"/>
              <a:gd name="connsiteY75" fmla="*/ 206725 h 1354122"/>
              <a:gd name="connsiteX76" fmla="*/ 664594 w 1966449"/>
              <a:gd name="connsiteY76" fmla="*/ 197933 h 1354122"/>
              <a:gd name="connsiteX77" fmla="*/ 660198 w 1966449"/>
              <a:gd name="connsiteY77" fmla="*/ 149575 h 1354122"/>
              <a:gd name="connsiteX78" fmla="*/ 673386 w 1966449"/>
              <a:gd name="connsiteY78" fmla="*/ 101218 h 1354122"/>
              <a:gd name="connsiteX79" fmla="*/ 704159 w 1966449"/>
              <a:gd name="connsiteY79" fmla="*/ 96822 h 1354122"/>
              <a:gd name="connsiteX80" fmla="*/ 884402 w 1966449"/>
              <a:gd name="connsiteY80" fmla="*/ 52860 h 1354122"/>
              <a:gd name="connsiteX81" fmla="*/ 906383 w 1966449"/>
              <a:gd name="connsiteY81" fmla="*/ 39672 h 1354122"/>
              <a:gd name="connsiteX82" fmla="*/ 932759 w 1966449"/>
              <a:gd name="connsiteY82" fmla="*/ 22087 h 1354122"/>
              <a:gd name="connsiteX83" fmla="*/ 972325 w 1966449"/>
              <a:gd name="connsiteY83" fmla="*/ 17691 h 1354122"/>
              <a:gd name="connsiteX84" fmla="*/ 1025079 w 1966449"/>
              <a:gd name="connsiteY84" fmla="*/ 13295 h 1354122"/>
              <a:gd name="connsiteX85" fmla="*/ 1051456 w 1966449"/>
              <a:gd name="connsiteY85" fmla="*/ 4502 h 1354122"/>
              <a:gd name="connsiteX86" fmla="*/ 1069040 w 1966449"/>
              <a:gd name="connsiteY86" fmla="*/ 106 h 1354122"/>
              <a:gd name="connsiteX87" fmla="*/ 1086625 w 1966449"/>
              <a:gd name="connsiteY87" fmla="*/ 8899 h 1354122"/>
              <a:gd name="connsiteX88" fmla="*/ 1104209 w 1966449"/>
              <a:gd name="connsiteY88" fmla="*/ 48464 h 1354122"/>
              <a:gd name="connsiteX89" fmla="*/ 1126190 w 1966449"/>
              <a:gd name="connsiteY89" fmla="*/ 52860 h 1354122"/>
              <a:gd name="connsiteX90" fmla="*/ 1139379 w 1966449"/>
              <a:gd name="connsiteY90" fmla="*/ 57256 h 1354122"/>
              <a:gd name="connsiteX91" fmla="*/ 1170152 w 1966449"/>
              <a:gd name="connsiteY91" fmla="*/ 79237 h 1354122"/>
              <a:gd name="connsiteX92" fmla="*/ 1222906 w 1966449"/>
              <a:gd name="connsiteY92" fmla="*/ 92425 h 1354122"/>
              <a:gd name="connsiteX93" fmla="*/ 1271263 w 1966449"/>
              <a:gd name="connsiteY93" fmla="*/ 101218 h 1354122"/>
              <a:gd name="connsiteX94" fmla="*/ 1297640 w 1966449"/>
              <a:gd name="connsiteY94" fmla="*/ 92425 h 1354122"/>
              <a:gd name="connsiteX95" fmla="*/ 1319621 w 1966449"/>
              <a:gd name="connsiteY95" fmla="*/ 66049 h 1354122"/>
              <a:gd name="connsiteX96" fmla="*/ 1332809 w 1966449"/>
              <a:gd name="connsiteY96" fmla="*/ 52860 h 1354122"/>
              <a:gd name="connsiteX97" fmla="*/ 1398752 w 1966449"/>
              <a:gd name="connsiteY97" fmla="*/ 61652 h 1354122"/>
              <a:gd name="connsiteX98" fmla="*/ 1416336 w 1966449"/>
              <a:gd name="connsiteY98" fmla="*/ 70445 h 1354122"/>
              <a:gd name="connsiteX99" fmla="*/ 1433921 w 1966449"/>
              <a:gd name="connsiteY99" fmla="*/ 114406 h 1354122"/>
              <a:gd name="connsiteX100" fmla="*/ 1447109 w 1966449"/>
              <a:gd name="connsiteY100" fmla="*/ 136387 h 1354122"/>
              <a:gd name="connsiteX101" fmla="*/ 1464694 w 1966449"/>
              <a:gd name="connsiteY101" fmla="*/ 162764 h 1354122"/>
              <a:gd name="connsiteX102" fmla="*/ 1469090 w 1966449"/>
              <a:gd name="connsiteY102" fmla="*/ 175952 h 1354122"/>
              <a:gd name="connsiteX103" fmla="*/ 1499863 w 1966449"/>
              <a:gd name="connsiteY103" fmla="*/ 206725 h 1354122"/>
              <a:gd name="connsiteX104" fmla="*/ 1535033 w 1966449"/>
              <a:gd name="connsiteY104" fmla="*/ 233102 h 1354122"/>
              <a:gd name="connsiteX105" fmla="*/ 1557013 w 1966449"/>
              <a:gd name="connsiteY105" fmla="*/ 241895 h 1354122"/>
              <a:gd name="connsiteX106" fmla="*/ 1574598 w 1966449"/>
              <a:gd name="connsiteY106" fmla="*/ 259479 h 1354122"/>
              <a:gd name="connsiteX107" fmla="*/ 1600975 w 1966449"/>
              <a:gd name="connsiteY107" fmla="*/ 277064 h 1354122"/>
              <a:gd name="connsiteX108" fmla="*/ 1649333 w 1966449"/>
              <a:gd name="connsiteY108" fmla="*/ 255083 h 1354122"/>
              <a:gd name="connsiteX109" fmla="*/ 1666917 w 1966449"/>
              <a:gd name="connsiteY109" fmla="*/ 281460 h 1354122"/>
              <a:gd name="connsiteX110" fmla="*/ 1680106 w 1966449"/>
              <a:gd name="connsiteY110" fmla="*/ 285856 h 1354122"/>
              <a:gd name="connsiteX111" fmla="*/ 1768029 w 1966449"/>
              <a:gd name="connsiteY111" fmla="*/ 277064 h 1354122"/>
              <a:gd name="connsiteX112" fmla="*/ 1851556 w 1966449"/>
              <a:gd name="connsiteY112" fmla="*/ 285856 h 1354122"/>
              <a:gd name="connsiteX113" fmla="*/ 1891121 w 1966449"/>
              <a:gd name="connsiteY113" fmla="*/ 316629 h 1354122"/>
              <a:gd name="connsiteX114" fmla="*/ 1904309 w 1966449"/>
              <a:gd name="connsiteY114" fmla="*/ 334214 h 1354122"/>
              <a:gd name="connsiteX115" fmla="*/ 1935083 w 1966449"/>
              <a:gd name="connsiteY115" fmla="*/ 356195 h 1354122"/>
              <a:gd name="connsiteX116" fmla="*/ 1965856 w 1966449"/>
              <a:gd name="connsiteY116" fmla="*/ 395760 h 1354122"/>
              <a:gd name="connsiteX117" fmla="*/ 1961459 w 1966449"/>
              <a:gd name="connsiteY117" fmla="*/ 448514 h 1354122"/>
              <a:gd name="connsiteX118" fmla="*/ 1917498 w 1966449"/>
              <a:gd name="connsiteY118" fmla="*/ 479287 h 1354122"/>
              <a:gd name="connsiteX119" fmla="*/ 1807594 w 1966449"/>
              <a:gd name="connsiteY119" fmla="*/ 510060 h 1354122"/>
              <a:gd name="connsiteX120" fmla="*/ 1816386 w 1966449"/>
              <a:gd name="connsiteY120" fmla="*/ 545229 h 1354122"/>
              <a:gd name="connsiteX121" fmla="*/ 1807594 w 1966449"/>
              <a:gd name="connsiteY121" fmla="*/ 602379 h 1354122"/>
              <a:gd name="connsiteX122" fmla="*/ 1803198 w 1966449"/>
              <a:gd name="connsiteY122" fmla="*/ 615568 h 1354122"/>
              <a:gd name="connsiteX123" fmla="*/ 1737256 w 1966449"/>
              <a:gd name="connsiteY123" fmla="*/ 628756 h 1354122"/>
              <a:gd name="connsiteX124" fmla="*/ 1702086 w 1966449"/>
              <a:gd name="connsiteY124" fmla="*/ 633152 h 1354122"/>
              <a:gd name="connsiteX125" fmla="*/ 1671313 w 1966449"/>
              <a:gd name="connsiteY125" fmla="*/ 672718 h 1354122"/>
              <a:gd name="connsiteX126" fmla="*/ 1675709 w 1966449"/>
              <a:gd name="connsiteY126" fmla="*/ 725472 h 1354122"/>
              <a:gd name="connsiteX127" fmla="*/ 1688898 w 1966449"/>
              <a:gd name="connsiteY127" fmla="*/ 751849 h 1354122"/>
              <a:gd name="connsiteX128" fmla="*/ 1715275 w 1966449"/>
              <a:gd name="connsiteY128" fmla="*/ 791414 h 1354122"/>
              <a:gd name="connsiteX129" fmla="*/ 1706483 w 1966449"/>
              <a:gd name="connsiteY129" fmla="*/ 839772 h 1354122"/>
              <a:gd name="connsiteX130" fmla="*/ 1684502 w 1966449"/>
              <a:gd name="connsiteY130" fmla="*/ 848564 h 1354122"/>
              <a:gd name="connsiteX131" fmla="*/ 1658125 w 1966449"/>
              <a:gd name="connsiteY131" fmla="*/ 870545 h 1354122"/>
              <a:gd name="connsiteX132" fmla="*/ 1644936 w 1966449"/>
              <a:gd name="connsiteY132" fmla="*/ 888129 h 1354122"/>
              <a:gd name="connsiteX133" fmla="*/ 1640540 w 1966449"/>
              <a:gd name="connsiteY133" fmla="*/ 905714 h 1354122"/>
              <a:gd name="connsiteX134" fmla="*/ 1552617 w 1966449"/>
              <a:gd name="connsiteY134" fmla="*/ 958468 h 1354122"/>
              <a:gd name="connsiteX135" fmla="*/ 1526240 w 1966449"/>
              <a:gd name="connsiteY135" fmla="*/ 980449 h 1354122"/>
              <a:gd name="connsiteX136" fmla="*/ 1477883 w 1966449"/>
              <a:gd name="connsiteY136" fmla="*/ 1015618 h 1354122"/>
              <a:gd name="connsiteX137" fmla="*/ 1438317 w 1966449"/>
              <a:gd name="connsiteY137" fmla="*/ 1028806 h 1354122"/>
              <a:gd name="connsiteX138" fmla="*/ 1420733 w 1966449"/>
              <a:gd name="connsiteY138" fmla="*/ 1041995 h 1354122"/>
              <a:gd name="connsiteX139" fmla="*/ 1438317 w 1966449"/>
              <a:gd name="connsiteY139" fmla="*/ 1068372 h 1354122"/>
              <a:gd name="connsiteX140" fmla="*/ 1447109 w 1966449"/>
              <a:gd name="connsiteY140" fmla="*/ 1081560 h 1354122"/>
              <a:gd name="connsiteX141" fmla="*/ 1477883 w 1966449"/>
              <a:gd name="connsiteY141" fmla="*/ 1107937 h 1354122"/>
              <a:gd name="connsiteX142" fmla="*/ 1499863 w 1966449"/>
              <a:gd name="connsiteY142" fmla="*/ 1138710 h 1354122"/>
              <a:gd name="connsiteX143" fmla="*/ 1495467 w 1966449"/>
              <a:gd name="connsiteY143" fmla="*/ 1156295 h 1354122"/>
              <a:gd name="connsiteX144" fmla="*/ 1477883 w 1966449"/>
              <a:gd name="connsiteY144" fmla="*/ 1173879 h 1354122"/>
              <a:gd name="connsiteX145" fmla="*/ 1455902 w 1966449"/>
              <a:gd name="connsiteY145" fmla="*/ 1195860 h 1354122"/>
              <a:gd name="connsiteX146" fmla="*/ 1367979 w 1966449"/>
              <a:gd name="connsiteY146" fmla="*/ 1261802 h 1354122"/>
              <a:gd name="connsiteX147" fmla="*/ 1350394 w 1966449"/>
              <a:gd name="connsiteY147" fmla="*/ 1231029 h 1354122"/>
              <a:gd name="connsiteX148" fmla="*/ 1337206 w 1966449"/>
              <a:gd name="connsiteY148" fmla="*/ 1226633 h 1354122"/>
              <a:gd name="connsiteX149" fmla="*/ 1319621 w 1966449"/>
              <a:gd name="connsiteY149" fmla="*/ 1195860 h 1354122"/>
              <a:gd name="connsiteX150" fmla="*/ 1288848 w 1966449"/>
              <a:gd name="connsiteY150" fmla="*/ 1156295 h 1354122"/>
              <a:gd name="connsiteX151" fmla="*/ 1275659 w 1966449"/>
              <a:gd name="connsiteY151" fmla="*/ 1147502 h 1354122"/>
              <a:gd name="connsiteX152" fmla="*/ 1244886 w 1966449"/>
              <a:gd name="connsiteY152" fmla="*/ 1160691 h 1354122"/>
              <a:gd name="connsiteX153" fmla="*/ 1214113 w 1966449"/>
              <a:gd name="connsiteY153" fmla="*/ 1191464 h 1354122"/>
              <a:gd name="connsiteX154" fmla="*/ 985513 w 1966449"/>
              <a:gd name="connsiteY154" fmla="*/ 1209049 h 1354122"/>
              <a:gd name="connsiteX155" fmla="*/ 959136 w 1966449"/>
              <a:gd name="connsiteY155" fmla="*/ 1217841 h 1354122"/>
              <a:gd name="connsiteX156" fmla="*/ 945948 w 1966449"/>
              <a:gd name="connsiteY156" fmla="*/ 1244218 h 1354122"/>
              <a:gd name="connsiteX157" fmla="*/ 937156 w 1966449"/>
              <a:gd name="connsiteY157" fmla="*/ 1257406 h 1354122"/>
              <a:gd name="connsiteX158" fmla="*/ 893194 w 1966449"/>
              <a:gd name="connsiteY158" fmla="*/ 1283783 h 1354122"/>
              <a:gd name="connsiteX159" fmla="*/ 884402 w 1966449"/>
              <a:gd name="connsiteY159" fmla="*/ 1296972 h 1354122"/>
              <a:gd name="connsiteX160" fmla="*/ 875609 w 1966449"/>
              <a:gd name="connsiteY160" fmla="*/ 1305764 h 1354122"/>
              <a:gd name="connsiteX161" fmla="*/ 871213 w 1966449"/>
              <a:gd name="connsiteY161" fmla="*/ 1318952 h 1354122"/>
              <a:gd name="connsiteX162" fmla="*/ 844836 w 1966449"/>
              <a:gd name="connsiteY162" fmla="*/ 1332141 h 1354122"/>
              <a:gd name="connsiteX163" fmla="*/ 770102 w 1966449"/>
              <a:gd name="connsiteY163" fmla="*/ 1327745 h 1354122"/>
              <a:gd name="connsiteX164" fmla="*/ 730536 w 1966449"/>
              <a:gd name="connsiteY164" fmla="*/ 1292575 h 1354122"/>
              <a:gd name="connsiteX165" fmla="*/ 668990 w 1966449"/>
              <a:gd name="connsiteY165" fmla="*/ 1244218 h 1354122"/>
              <a:gd name="connsiteX166" fmla="*/ 642613 w 1966449"/>
              <a:gd name="connsiteY166" fmla="*/ 1226633 h 1354122"/>
              <a:gd name="connsiteX167" fmla="*/ 633821 w 1966449"/>
              <a:gd name="connsiteY167" fmla="*/ 1200256 h 1354122"/>
              <a:gd name="connsiteX168" fmla="*/ 594256 w 1966449"/>
              <a:gd name="connsiteY168" fmla="*/ 1178275 h 1354122"/>
              <a:gd name="connsiteX169" fmla="*/ 550294 w 1966449"/>
              <a:gd name="connsiteY169" fmla="*/ 1151899 h 135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1966449" h="1354122">
                <a:moveTo>
                  <a:pt x="1143775" y="1231029"/>
                </a:moveTo>
                <a:cubicBezTo>
                  <a:pt x="1118863" y="1229564"/>
                  <a:pt x="1093882" y="1228999"/>
                  <a:pt x="1069040" y="1226633"/>
                </a:cubicBezTo>
                <a:cubicBezTo>
                  <a:pt x="1063025" y="1226060"/>
                  <a:pt x="1056977" y="1224691"/>
                  <a:pt x="1051456" y="1222237"/>
                </a:cubicBezTo>
                <a:cubicBezTo>
                  <a:pt x="1043648" y="1218767"/>
                  <a:pt x="1036802" y="1213445"/>
                  <a:pt x="1029475" y="1209049"/>
                </a:cubicBezTo>
                <a:cubicBezTo>
                  <a:pt x="1007494" y="1216376"/>
                  <a:pt x="983181" y="1218749"/>
                  <a:pt x="963533" y="1231029"/>
                </a:cubicBezTo>
                <a:cubicBezTo>
                  <a:pt x="957197" y="1234989"/>
                  <a:pt x="961911" y="1246072"/>
                  <a:pt x="959136" y="1253010"/>
                </a:cubicBezTo>
                <a:cubicBezTo>
                  <a:pt x="935601" y="1311848"/>
                  <a:pt x="946334" y="1295442"/>
                  <a:pt x="884402" y="1305764"/>
                </a:cubicBezTo>
                <a:cubicBezTo>
                  <a:pt x="881454" y="1323452"/>
                  <a:pt x="883578" y="1332964"/>
                  <a:pt x="871213" y="1345329"/>
                </a:cubicBezTo>
                <a:cubicBezTo>
                  <a:pt x="867477" y="1349065"/>
                  <a:pt x="862421" y="1351191"/>
                  <a:pt x="858025" y="1354122"/>
                </a:cubicBezTo>
                <a:cubicBezTo>
                  <a:pt x="840664" y="1349782"/>
                  <a:pt x="820558" y="1347456"/>
                  <a:pt x="805271" y="1336537"/>
                </a:cubicBezTo>
                <a:cubicBezTo>
                  <a:pt x="800212" y="1332924"/>
                  <a:pt x="796479" y="1327745"/>
                  <a:pt x="792083" y="1323349"/>
                </a:cubicBezTo>
                <a:cubicBezTo>
                  <a:pt x="790617" y="1317487"/>
                  <a:pt x="789597" y="1311496"/>
                  <a:pt x="787686" y="1305764"/>
                </a:cubicBezTo>
                <a:cubicBezTo>
                  <a:pt x="783440" y="1293028"/>
                  <a:pt x="778914" y="1280875"/>
                  <a:pt x="770102" y="1270595"/>
                </a:cubicBezTo>
                <a:cubicBezTo>
                  <a:pt x="764707" y="1264301"/>
                  <a:pt x="759677" y="1257187"/>
                  <a:pt x="752517" y="1253010"/>
                </a:cubicBezTo>
                <a:cubicBezTo>
                  <a:pt x="741702" y="1246701"/>
                  <a:pt x="729071" y="1244218"/>
                  <a:pt x="717348" y="1239822"/>
                </a:cubicBezTo>
                <a:cubicBezTo>
                  <a:pt x="707090" y="1231030"/>
                  <a:pt x="696128" y="1222998"/>
                  <a:pt x="686575" y="1213445"/>
                </a:cubicBezTo>
                <a:cubicBezTo>
                  <a:pt x="679940" y="1206810"/>
                  <a:pt x="676317" y="1197326"/>
                  <a:pt x="668990" y="1191464"/>
                </a:cubicBezTo>
                <a:cubicBezTo>
                  <a:pt x="660630" y="1184776"/>
                  <a:pt x="631612" y="1173874"/>
                  <a:pt x="620633" y="1169483"/>
                </a:cubicBezTo>
                <a:cubicBezTo>
                  <a:pt x="575206" y="1170948"/>
                  <a:pt x="529724" y="1171210"/>
                  <a:pt x="484352" y="1173879"/>
                </a:cubicBezTo>
                <a:cubicBezTo>
                  <a:pt x="474216" y="1174475"/>
                  <a:pt x="454561" y="1187878"/>
                  <a:pt x="449183" y="1191464"/>
                </a:cubicBezTo>
                <a:cubicBezTo>
                  <a:pt x="435043" y="1200891"/>
                  <a:pt x="432161" y="1205586"/>
                  <a:pt x="418409" y="1213445"/>
                </a:cubicBezTo>
                <a:cubicBezTo>
                  <a:pt x="412719" y="1216696"/>
                  <a:pt x="406686" y="1219306"/>
                  <a:pt x="400825" y="1222237"/>
                </a:cubicBezTo>
                <a:cubicBezTo>
                  <a:pt x="387636" y="1217841"/>
                  <a:pt x="368308" y="1221032"/>
                  <a:pt x="361259" y="1209049"/>
                </a:cubicBezTo>
                <a:cubicBezTo>
                  <a:pt x="347180" y="1185115"/>
                  <a:pt x="355840" y="1142250"/>
                  <a:pt x="365656" y="1116729"/>
                </a:cubicBezTo>
                <a:cubicBezTo>
                  <a:pt x="369185" y="1107554"/>
                  <a:pt x="375538" y="1099609"/>
                  <a:pt x="378844" y="1090352"/>
                </a:cubicBezTo>
                <a:cubicBezTo>
                  <a:pt x="382908" y="1078972"/>
                  <a:pt x="384705" y="1066906"/>
                  <a:pt x="387636" y="1055183"/>
                </a:cubicBezTo>
                <a:cubicBezTo>
                  <a:pt x="384705" y="1033202"/>
                  <a:pt x="387850" y="1009505"/>
                  <a:pt x="378844" y="989241"/>
                </a:cubicBezTo>
                <a:cubicBezTo>
                  <a:pt x="374852" y="980258"/>
                  <a:pt x="360520" y="981689"/>
                  <a:pt x="352467" y="976052"/>
                </a:cubicBezTo>
                <a:cubicBezTo>
                  <a:pt x="345676" y="971298"/>
                  <a:pt x="341356" y="963646"/>
                  <a:pt x="334883" y="958468"/>
                </a:cubicBezTo>
                <a:cubicBezTo>
                  <a:pt x="326631" y="951867"/>
                  <a:pt x="317298" y="946745"/>
                  <a:pt x="308506" y="940883"/>
                </a:cubicBezTo>
                <a:cubicBezTo>
                  <a:pt x="307040" y="936487"/>
                  <a:pt x="305736" y="932034"/>
                  <a:pt x="304109" y="927695"/>
                </a:cubicBezTo>
                <a:cubicBezTo>
                  <a:pt x="301338" y="920306"/>
                  <a:pt x="297812" y="913200"/>
                  <a:pt x="295317" y="905714"/>
                </a:cubicBezTo>
                <a:cubicBezTo>
                  <a:pt x="293406" y="899982"/>
                  <a:pt x="294188" y="893211"/>
                  <a:pt x="290921" y="888129"/>
                </a:cubicBezTo>
                <a:cubicBezTo>
                  <a:pt x="280773" y="872344"/>
                  <a:pt x="265407" y="860259"/>
                  <a:pt x="255752" y="844168"/>
                </a:cubicBezTo>
                <a:cubicBezTo>
                  <a:pt x="251356" y="836841"/>
                  <a:pt x="247303" y="829297"/>
                  <a:pt x="242563" y="822187"/>
                </a:cubicBezTo>
                <a:cubicBezTo>
                  <a:pt x="235571" y="811699"/>
                  <a:pt x="227351" y="802049"/>
                  <a:pt x="220583" y="791414"/>
                </a:cubicBezTo>
                <a:cubicBezTo>
                  <a:pt x="200332" y="759591"/>
                  <a:pt x="224656" y="786695"/>
                  <a:pt x="198602" y="760641"/>
                </a:cubicBezTo>
                <a:cubicBezTo>
                  <a:pt x="195671" y="750383"/>
                  <a:pt x="183145" y="738199"/>
                  <a:pt x="189809" y="729868"/>
                </a:cubicBezTo>
                <a:cubicBezTo>
                  <a:pt x="199366" y="717921"/>
                  <a:pt x="218878" y="720183"/>
                  <a:pt x="233771" y="716679"/>
                </a:cubicBezTo>
                <a:cubicBezTo>
                  <a:pt x="243857" y="714306"/>
                  <a:pt x="254335" y="714058"/>
                  <a:pt x="264544" y="712283"/>
                </a:cubicBezTo>
                <a:cubicBezTo>
                  <a:pt x="288046" y="708196"/>
                  <a:pt x="311437" y="703491"/>
                  <a:pt x="334883" y="699095"/>
                </a:cubicBezTo>
                <a:cubicBezTo>
                  <a:pt x="343675" y="685906"/>
                  <a:pt x="358424" y="675124"/>
                  <a:pt x="361259" y="659529"/>
                </a:cubicBezTo>
                <a:cubicBezTo>
                  <a:pt x="364707" y="640566"/>
                  <a:pt x="362030" y="619114"/>
                  <a:pt x="352467" y="602379"/>
                </a:cubicBezTo>
                <a:cubicBezTo>
                  <a:pt x="348045" y="594640"/>
                  <a:pt x="334816" y="599801"/>
                  <a:pt x="326090" y="597983"/>
                </a:cubicBezTo>
                <a:cubicBezTo>
                  <a:pt x="241741" y="580411"/>
                  <a:pt x="269450" y="590038"/>
                  <a:pt x="216186" y="567210"/>
                </a:cubicBezTo>
                <a:cubicBezTo>
                  <a:pt x="195671" y="568675"/>
                  <a:pt x="174956" y="568398"/>
                  <a:pt x="154640" y="571606"/>
                </a:cubicBezTo>
                <a:cubicBezTo>
                  <a:pt x="146845" y="572837"/>
                  <a:pt x="140145" y="577903"/>
                  <a:pt x="132659" y="580399"/>
                </a:cubicBezTo>
                <a:cubicBezTo>
                  <a:pt x="126927" y="582310"/>
                  <a:pt x="120936" y="583330"/>
                  <a:pt x="115075" y="584795"/>
                </a:cubicBezTo>
                <a:cubicBezTo>
                  <a:pt x="104817" y="578933"/>
                  <a:pt x="92656" y="575564"/>
                  <a:pt x="84302" y="567210"/>
                </a:cubicBezTo>
                <a:cubicBezTo>
                  <a:pt x="65694" y="548602"/>
                  <a:pt x="78608" y="538023"/>
                  <a:pt x="57925" y="523249"/>
                </a:cubicBezTo>
                <a:cubicBezTo>
                  <a:pt x="53008" y="519737"/>
                  <a:pt x="46127" y="520588"/>
                  <a:pt x="40340" y="518852"/>
                </a:cubicBezTo>
                <a:cubicBezTo>
                  <a:pt x="31463" y="516189"/>
                  <a:pt x="22755" y="512991"/>
                  <a:pt x="13963" y="510060"/>
                </a:cubicBezTo>
                <a:cubicBezTo>
                  <a:pt x="11032" y="504198"/>
                  <a:pt x="7054" y="498752"/>
                  <a:pt x="5171" y="492475"/>
                </a:cubicBezTo>
                <a:cubicBezTo>
                  <a:pt x="-4449" y="460408"/>
                  <a:pt x="1646" y="398444"/>
                  <a:pt x="5171" y="378175"/>
                </a:cubicBezTo>
                <a:cubicBezTo>
                  <a:pt x="6236" y="372050"/>
                  <a:pt x="13300" y="368600"/>
                  <a:pt x="18359" y="364987"/>
                </a:cubicBezTo>
                <a:cubicBezTo>
                  <a:pt x="27866" y="358197"/>
                  <a:pt x="38370" y="355386"/>
                  <a:pt x="49133" y="351799"/>
                </a:cubicBezTo>
                <a:cubicBezTo>
                  <a:pt x="54994" y="354730"/>
                  <a:pt x="61683" y="356396"/>
                  <a:pt x="66717" y="360591"/>
                </a:cubicBezTo>
                <a:cubicBezTo>
                  <a:pt x="70776" y="363973"/>
                  <a:pt x="70604" y="371817"/>
                  <a:pt x="75509" y="373779"/>
                </a:cubicBezTo>
                <a:cubicBezTo>
                  <a:pt x="79812" y="375500"/>
                  <a:pt x="84242" y="370656"/>
                  <a:pt x="88698" y="369383"/>
                </a:cubicBezTo>
                <a:cubicBezTo>
                  <a:pt x="94508" y="367723"/>
                  <a:pt x="100421" y="366452"/>
                  <a:pt x="106283" y="364987"/>
                </a:cubicBezTo>
                <a:cubicBezTo>
                  <a:pt x="151029" y="320241"/>
                  <a:pt x="134658" y="340343"/>
                  <a:pt x="159036" y="307837"/>
                </a:cubicBezTo>
                <a:cubicBezTo>
                  <a:pt x="160502" y="303441"/>
                  <a:pt x="162160" y="299105"/>
                  <a:pt x="163433" y="294649"/>
                </a:cubicBezTo>
                <a:cubicBezTo>
                  <a:pt x="165093" y="288839"/>
                  <a:pt x="164055" y="281782"/>
                  <a:pt x="167829" y="277064"/>
                </a:cubicBezTo>
                <a:cubicBezTo>
                  <a:pt x="170724" y="273446"/>
                  <a:pt x="176621" y="274133"/>
                  <a:pt x="181017" y="272668"/>
                </a:cubicBezTo>
                <a:cubicBezTo>
                  <a:pt x="186879" y="268272"/>
                  <a:pt x="191470" y="261157"/>
                  <a:pt x="198602" y="259479"/>
                </a:cubicBezTo>
                <a:cubicBezTo>
                  <a:pt x="250165" y="247346"/>
                  <a:pt x="249703" y="252815"/>
                  <a:pt x="290921" y="268272"/>
                </a:cubicBezTo>
                <a:cubicBezTo>
                  <a:pt x="295317" y="274133"/>
                  <a:pt x="298546" y="281088"/>
                  <a:pt x="304109" y="285856"/>
                </a:cubicBezTo>
                <a:cubicBezTo>
                  <a:pt x="309085" y="290121"/>
                  <a:pt x="316137" y="291176"/>
                  <a:pt x="321694" y="294649"/>
                </a:cubicBezTo>
                <a:cubicBezTo>
                  <a:pt x="327907" y="298532"/>
                  <a:pt x="333417" y="303441"/>
                  <a:pt x="339279" y="307837"/>
                </a:cubicBezTo>
                <a:cubicBezTo>
                  <a:pt x="345140" y="316629"/>
                  <a:pt x="346389" y="335611"/>
                  <a:pt x="356863" y="334214"/>
                </a:cubicBezTo>
                <a:lnTo>
                  <a:pt x="488748" y="316629"/>
                </a:lnTo>
                <a:cubicBezTo>
                  <a:pt x="512194" y="318094"/>
                  <a:pt x="535594" y="321025"/>
                  <a:pt x="559086" y="321025"/>
                </a:cubicBezTo>
                <a:cubicBezTo>
                  <a:pt x="585966" y="321025"/>
                  <a:pt x="639045" y="315227"/>
                  <a:pt x="668990" y="312233"/>
                </a:cubicBezTo>
                <a:cubicBezTo>
                  <a:pt x="671921" y="306372"/>
                  <a:pt x="678250" y="301186"/>
                  <a:pt x="677783" y="294649"/>
                </a:cubicBezTo>
                <a:cubicBezTo>
                  <a:pt x="674801" y="252903"/>
                  <a:pt x="670937" y="255444"/>
                  <a:pt x="647009" y="237499"/>
                </a:cubicBezTo>
                <a:cubicBezTo>
                  <a:pt x="648475" y="227241"/>
                  <a:pt x="647197" y="216194"/>
                  <a:pt x="651406" y="206725"/>
                </a:cubicBezTo>
                <a:cubicBezTo>
                  <a:pt x="653552" y="201897"/>
                  <a:pt x="663791" y="203155"/>
                  <a:pt x="664594" y="197933"/>
                </a:cubicBezTo>
                <a:cubicBezTo>
                  <a:pt x="667055" y="181935"/>
                  <a:pt x="661663" y="165694"/>
                  <a:pt x="660198" y="149575"/>
                </a:cubicBezTo>
                <a:cubicBezTo>
                  <a:pt x="664594" y="133456"/>
                  <a:pt x="662690" y="114053"/>
                  <a:pt x="673386" y="101218"/>
                </a:cubicBezTo>
                <a:cubicBezTo>
                  <a:pt x="680019" y="93258"/>
                  <a:pt x="694059" y="99137"/>
                  <a:pt x="704159" y="96822"/>
                </a:cubicBezTo>
                <a:cubicBezTo>
                  <a:pt x="764439" y="83008"/>
                  <a:pt x="824321" y="67514"/>
                  <a:pt x="884402" y="52860"/>
                </a:cubicBezTo>
                <a:cubicBezTo>
                  <a:pt x="891729" y="48464"/>
                  <a:pt x="899174" y="44259"/>
                  <a:pt x="906383" y="39672"/>
                </a:cubicBezTo>
                <a:cubicBezTo>
                  <a:pt x="915298" y="33999"/>
                  <a:pt x="922734" y="25429"/>
                  <a:pt x="932759" y="22087"/>
                </a:cubicBezTo>
                <a:cubicBezTo>
                  <a:pt x="945348" y="17891"/>
                  <a:pt x="959115" y="18949"/>
                  <a:pt x="972325" y="17691"/>
                </a:cubicBezTo>
                <a:cubicBezTo>
                  <a:pt x="989891" y="16018"/>
                  <a:pt x="1007494" y="14760"/>
                  <a:pt x="1025079" y="13295"/>
                </a:cubicBezTo>
                <a:cubicBezTo>
                  <a:pt x="1033871" y="10364"/>
                  <a:pt x="1042579" y="7165"/>
                  <a:pt x="1051456" y="4502"/>
                </a:cubicBezTo>
                <a:cubicBezTo>
                  <a:pt x="1057243" y="2766"/>
                  <a:pt x="1063045" y="-644"/>
                  <a:pt x="1069040" y="106"/>
                </a:cubicBezTo>
                <a:cubicBezTo>
                  <a:pt x="1075543" y="919"/>
                  <a:pt x="1080763" y="5968"/>
                  <a:pt x="1086625" y="8899"/>
                </a:cubicBezTo>
                <a:cubicBezTo>
                  <a:pt x="1092486" y="22087"/>
                  <a:pt x="1094554" y="37737"/>
                  <a:pt x="1104209" y="48464"/>
                </a:cubicBezTo>
                <a:cubicBezTo>
                  <a:pt x="1109208" y="54018"/>
                  <a:pt x="1118941" y="51048"/>
                  <a:pt x="1126190" y="52860"/>
                </a:cubicBezTo>
                <a:cubicBezTo>
                  <a:pt x="1130686" y="53984"/>
                  <a:pt x="1134983" y="55791"/>
                  <a:pt x="1139379" y="57256"/>
                </a:cubicBezTo>
                <a:cubicBezTo>
                  <a:pt x="1141747" y="59033"/>
                  <a:pt x="1164887" y="76897"/>
                  <a:pt x="1170152" y="79237"/>
                </a:cubicBezTo>
                <a:cubicBezTo>
                  <a:pt x="1192381" y="89116"/>
                  <a:pt x="1199509" y="88171"/>
                  <a:pt x="1222906" y="92425"/>
                </a:cubicBezTo>
                <a:cubicBezTo>
                  <a:pt x="1290492" y="104715"/>
                  <a:pt x="1193536" y="88264"/>
                  <a:pt x="1271263" y="101218"/>
                </a:cubicBezTo>
                <a:cubicBezTo>
                  <a:pt x="1280055" y="98287"/>
                  <a:pt x="1289538" y="96926"/>
                  <a:pt x="1297640" y="92425"/>
                </a:cubicBezTo>
                <a:cubicBezTo>
                  <a:pt x="1309599" y="85781"/>
                  <a:pt x="1311600" y="75674"/>
                  <a:pt x="1319621" y="66049"/>
                </a:cubicBezTo>
                <a:cubicBezTo>
                  <a:pt x="1323601" y="61273"/>
                  <a:pt x="1328413" y="57256"/>
                  <a:pt x="1332809" y="52860"/>
                </a:cubicBezTo>
                <a:cubicBezTo>
                  <a:pt x="1354790" y="55791"/>
                  <a:pt x="1377052" y="57084"/>
                  <a:pt x="1398752" y="61652"/>
                </a:cubicBezTo>
                <a:cubicBezTo>
                  <a:pt x="1405165" y="63002"/>
                  <a:pt x="1412701" y="64992"/>
                  <a:pt x="1416336" y="70445"/>
                </a:cubicBezTo>
                <a:cubicBezTo>
                  <a:pt x="1425091" y="83577"/>
                  <a:pt x="1425801" y="100872"/>
                  <a:pt x="1433921" y="114406"/>
                </a:cubicBezTo>
                <a:cubicBezTo>
                  <a:pt x="1438317" y="121733"/>
                  <a:pt x="1442522" y="129178"/>
                  <a:pt x="1447109" y="136387"/>
                </a:cubicBezTo>
                <a:cubicBezTo>
                  <a:pt x="1452782" y="145302"/>
                  <a:pt x="1461352" y="152739"/>
                  <a:pt x="1464694" y="162764"/>
                </a:cubicBezTo>
                <a:cubicBezTo>
                  <a:pt x="1466159" y="167160"/>
                  <a:pt x="1466195" y="172334"/>
                  <a:pt x="1469090" y="175952"/>
                </a:cubicBezTo>
                <a:cubicBezTo>
                  <a:pt x="1478152" y="187280"/>
                  <a:pt x="1489605" y="196467"/>
                  <a:pt x="1499863" y="206725"/>
                </a:cubicBezTo>
                <a:cubicBezTo>
                  <a:pt x="1515121" y="221983"/>
                  <a:pt x="1513181" y="222176"/>
                  <a:pt x="1535033" y="233102"/>
                </a:cubicBezTo>
                <a:cubicBezTo>
                  <a:pt x="1542091" y="236631"/>
                  <a:pt x="1549686" y="238964"/>
                  <a:pt x="1557013" y="241895"/>
                </a:cubicBezTo>
                <a:cubicBezTo>
                  <a:pt x="1562875" y="247756"/>
                  <a:pt x="1568125" y="254301"/>
                  <a:pt x="1574598" y="259479"/>
                </a:cubicBezTo>
                <a:cubicBezTo>
                  <a:pt x="1582850" y="266080"/>
                  <a:pt x="1600975" y="277064"/>
                  <a:pt x="1600975" y="277064"/>
                </a:cubicBezTo>
                <a:cubicBezTo>
                  <a:pt x="1610971" y="257072"/>
                  <a:pt x="1612832" y="241044"/>
                  <a:pt x="1649333" y="255083"/>
                </a:cubicBezTo>
                <a:cubicBezTo>
                  <a:pt x="1659196" y="258876"/>
                  <a:pt x="1656892" y="278119"/>
                  <a:pt x="1666917" y="281460"/>
                </a:cubicBezTo>
                <a:lnTo>
                  <a:pt x="1680106" y="285856"/>
                </a:lnTo>
                <a:cubicBezTo>
                  <a:pt x="1701029" y="283241"/>
                  <a:pt x="1750932" y="276512"/>
                  <a:pt x="1768029" y="277064"/>
                </a:cubicBezTo>
                <a:cubicBezTo>
                  <a:pt x="1796011" y="277967"/>
                  <a:pt x="1823714" y="282925"/>
                  <a:pt x="1851556" y="285856"/>
                </a:cubicBezTo>
                <a:cubicBezTo>
                  <a:pt x="1867238" y="296312"/>
                  <a:pt x="1875909" y="301417"/>
                  <a:pt x="1891121" y="316629"/>
                </a:cubicBezTo>
                <a:cubicBezTo>
                  <a:pt x="1896302" y="321810"/>
                  <a:pt x="1899128" y="329033"/>
                  <a:pt x="1904309" y="334214"/>
                </a:cubicBezTo>
                <a:cubicBezTo>
                  <a:pt x="1909758" y="339663"/>
                  <a:pt x="1927598" y="351205"/>
                  <a:pt x="1935083" y="356195"/>
                </a:cubicBezTo>
                <a:cubicBezTo>
                  <a:pt x="1956116" y="387745"/>
                  <a:pt x="1945195" y="375100"/>
                  <a:pt x="1965856" y="395760"/>
                </a:cubicBezTo>
                <a:cubicBezTo>
                  <a:pt x="1964390" y="413345"/>
                  <a:pt x="1970300" y="433243"/>
                  <a:pt x="1961459" y="448514"/>
                </a:cubicBezTo>
                <a:cubicBezTo>
                  <a:pt x="1952497" y="463994"/>
                  <a:pt x="1930146" y="466639"/>
                  <a:pt x="1917498" y="479287"/>
                </a:cubicBezTo>
                <a:cubicBezTo>
                  <a:pt x="1874690" y="522095"/>
                  <a:pt x="1905828" y="500237"/>
                  <a:pt x="1807594" y="510060"/>
                </a:cubicBezTo>
                <a:cubicBezTo>
                  <a:pt x="1810525" y="521783"/>
                  <a:pt x="1815676" y="533166"/>
                  <a:pt x="1816386" y="545229"/>
                </a:cubicBezTo>
                <a:cubicBezTo>
                  <a:pt x="1817337" y="561391"/>
                  <a:pt x="1812470" y="585311"/>
                  <a:pt x="1807594" y="602379"/>
                </a:cubicBezTo>
                <a:cubicBezTo>
                  <a:pt x="1806321" y="606835"/>
                  <a:pt x="1806475" y="612291"/>
                  <a:pt x="1803198" y="615568"/>
                </a:cubicBezTo>
                <a:cubicBezTo>
                  <a:pt x="1788698" y="630068"/>
                  <a:pt x="1748767" y="627544"/>
                  <a:pt x="1737256" y="628756"/>
                </a:cubicBezTo>
                <a:cubicBezTo>
                  <a:pt x="1725506" y="629993"/>
                  <a:pt x="1713809" y="631687"/>
                  <a:pt x="1702086" y="633152"/>
                </a:cubicBezTo>
                <a:cubicBezTo>
                  <a:pt x="1672432" y="662806"/>
                  <a:pt x="1679641" y="647733"/>
                  <a:pt x="1671313" y="672718"/>
                </a:cubicBezTo>
                <a:cubicBezTo>
                  <a:pt x="1672778" y="690303"/>
                  <a:pt x="1673377" y="707981"/>
                  <a:pt x="1675709" y="725472"/>
                </a:cubicBezTo>
                <a:cubicBezTo>
                  <a:pt x="1677510" y="738981"/>
                  <a:pt x="1682401" y="740154"/>
                  <a:pt x="1688898" y="751849"/>
                </a:cubicBezTo>
                <a:cubicBezTo>
                  <a:pt x="1708857" y="787777"/>
                  <a:pt x="1692611" y="768750"/>
                  <a:pt x="1715275" y="791414"/>
                </a:cubicBezTo>
                <a:cubicBezTo>
                  <a:pt x="1712344" y="807533"/>
                  <a:pt x="1714250" y="825347"/>
                  <a:pt x="1706483" y="839772"/>
                </a:cubicBezTo>
                <a:cubicBezTo>
                  <a:pt x="1702742" y="846720"/>
                  <a:pt x="1691560" y="845035"/>
                  <a:pt x="1684502" y="848564"/>
                </a:cubicBezTo>
                <a:cubicBezTo>
                  <a:pt x="1674323" y="853653"/>
                  <a:pt x="1665420" y="862035"/>
                  <a:pt x="1658125" y="870545"/>
                </a:cubicBezTo>
                <a:cubicBezTo>
                  <a:pt x="1653357" y="876108"/>
                  <a:pt x="1649332" y="882268"/>
                  <a:pt x="1644936" y="888129"/>
                </a:cubicBezTo>
                <a:cubicBezTo>
                  <a:pt x="1643471" y="893991"/>
                  <a:pt x="1644812" y="901442"/>
                  <a:pt x="1640540" y="905714"/>
                </a:cubicBezTo>
                <a:cubicBezTo>
                  <a:pt x="1615690" y="930564"/>
                  <a:pt x="1580331" y="938312"/>
                  <a:pt x="1552617" y="958468"/>
                </a:cubicBezTo>
                <a:cubicBezTo>
                  <a:pt x="1543361" y="965200"/>
                  <a:pt x="1535331" y="973497"/>
                  <a:pt x="1526240" y="980449"/>
                </a:cubicBezTo>
                <a:cubicBezTo>
                  <a:pt x="1510408" y="992556"/>
                  <a:pt x="1494467" y="1004562"/>
                  <a:pt x="1477883" y="1015618"/>
                </a:cubicBezTo>
                <a:cubicBezTo>
                  <a:pt x="1462283" y="1026018"/>
                  <a:pt x="1456841" y="1025101"/>
                  <a:pt x="1438317" y="1028806"/>
                </a:cubicBezTo>
                <a:cubicBezTo>
                  <a:pt x="1432456" y="1033202"/>
                  <a:pt x="1422746" y="1034950"/>
                  <a:pt x="1420733" y="1041995"/>
                </a:cubicBezTo>
                <a:cubicBezTo>
                  <a:pt x="1417935" y="1051787"/>
                  <a:pt x="1433394" y="1062218"/>
                  <a:pt x="1438317" y="1068372"/>
                </a:cubicBezTo>
                <a:cubicBezTo>
                  <a:pt x="1441617" y="1072498"/>
                  <a:pt x="1443373" y="1077824"/>
                  <a:pt x="1447109" y="1081560"/>
                </a:cubicBezTo>
                <a:cubicBezTo>
                  <a:pt x="1456662" y="1091113"/>
                  <a:pt x="1468330" y="1098384"/>
                  <a:pt x="1477883" y="1107937"/>
                </a:cubicBezTo>
                <a:cubicBezTo>
                  <a:pt x="1483333" y="1113387"/>
                  <a:pt x="1494872" y="1131224"/>
                  <a:pt x="1499863" y="1138710"/>
                </a:cubicBezTo>
                <a:cubicBezTo>
                  <a:pt x="1498398" y="1144572"/>
                  <a:pt x="1498669" y="1151171"/>
                  <a:pt x="1495467" y="1156295"/>
                </a:cubicBezTo>
                <a:cubicBezTo>
                  <a:pt x="1491074" y="1163324"/>
                  <a:pt x="1483278" y="1167585"/>
                  <a:pt x="1477883" y="1173879"/>
                </a:cubicBezTo>
                <a:cubicBezTo>
                  <a:pt x="1451790" y="1204320"/>
                  <a:pt x="1487854" y="1171282"/>
                  <a:pt x="1455902" y="1195860"/>
                </a:cubicBezTo>
                <a:cubicBezTo>
                  <a:pt x="1372223" y="1260227"/>
                  <a:pt x="1451857" y="1203087"/>
                  <a:pt x="1367979" y="1261802"/>
                </a:cubicBezTo>
                <a:cubicBezTo>
                  <a:pt x="1362117" y="1251544"/>
                  <a:pt x="1358174" y="1239920"/>
                  <a:pt x="1350394" y="1231029"/>
                </a:cubicBezTo>
                <a:cubicBezTo>
                  <a:pt x="1347343" y="1227542"/>
                  <a:pt x="1340824" y="1229528"/>
                  <a:pt x="1337206" y="1226633"/>
                </a:cubicBezTo>
                <a:cubicBezTo>
                  <a:pt x="1331354" y="1221951"/>
                  <a:pt x="1322619" y="1200857"/>
                  <a:pt x="1319621" y="1195860"/>
                </a:cubicBezTo>
                <a:cubicBezTo>
                  <a:pt x="1309818" y="1179522"/>
                  <a:pt x="1302901" y="1168006"/>
                  <a:pt x="1288848" y="1156295"/>
                </a:cubicBezTo>
                <a:cubicBezTo>
                  <a:pt x="1284789" y="1152912"/>
                  <a:pt x="1280055" y="1150433"/>
                  <a:pt x="1275659" y="1147502"/>
                </a:cubicBezTo>
                <a:cubicBezTo>
                  <a:pt x="1265401" y="1151898"/>
                  <a:pt x="1252777" y="1152800"/>
                  <a:pt x="1244886" y="1160691"/>
                </a:cubicBezTo>
                <a:cubicBezTo>
                  <a:pt x="1205844" y="1199734"/>
                  <a:pt x="1267665" y="1180754"/>
                  <a:pt x="1214113" y="1191464"/>
                </a:cubicBezTo>
                <a:cubicBezTo>
                  <a:pt x="1125637" y="1226854"/>
                  <a:pt x="1221774" y="1191218"/>
                  <a:pt x="985513" y="1209049"/>
                </a:cubicBezTo>
                <a:cubicBezTo>
                  <a:pt x="976271" y="1209746"/>
                  <a:pt x="967928" y="1214910"/>
                  <a:pt x="959136" y="1217841"/>
                </a:cubicBezTo>
                <a:cubicBezTo>
                  <a:pt x="952004" y="1246369"/>
                  <a:pt x="960199" y="1226403"/>
                  <a:pt x="945948" y="1244218"/>
                </a:cubicBezTo>
                <a:cubicBezTo>
                  <a:pt x="942648" y="1248344"/>
                  <a:pt x="941383" y="1254236"/>
                  <a:pt x="937156" y="1257406"/>
                </a:cubicBezTo>
                <a:cubicBezTo>
                  <a:pt x="923484" y="1267660"/>
                  <a:pt x="893194" y="1283783"/>
                  <a:pt x="893194" y="1283783"/>
                </a:cubicBezTo>
                <a:cubicBezTo>
                  <a:pt x="890263" y="1288179"/>
                  <a:pt x="887703" y="1292846"/>
                  <a:pt x="884402" y="1296972"/>
                </a:cubicBezTo>
                <a:cubicBezTo>
                  <a:pt x="881813" y="1300209"/>
                  <a:pt x="877742" y="1302210"/>
                  <a:pt x="875609" y="1305764"/>
                </a:cubicBezTo>
                <a:cubicBezTo>
                  <a:pt x="873225" y="1309737"/>
                  <a:pt x="873597" y="1314979"/>
                  <a:pt x="871213" y="1318952"/>
                </a:cubicBezTo>
                <a:cubicBezTo>
                  <a:pt x="864296" y="1330481"/>
                  <a:pt x="857481" y="1328980"/>
                  <a:pt x="844836" y="1332141"/>
                </a:cubicBezTo>
                <a:cubicBezTo>
                  <a:pt x="819925" y="1330676"/>
                  <a:pt x="794487" y="1333046"/>
                  <a:pt x="770102" y="1327745"/>
                </a:cubicBezTo>
                <a:cubicBezTo>
                  <a:pt x="746714" y="1322660"/>
                  <a:pt x="743766" y="1307128"/>
                  <a:pt x="730536" y="1292575"/>
                </a:cubicBezTo>
                <a:cubicBezTo>
                  <a:pt x="688731" y="1246590"/>
                  <a:pt x="714539" y="1274585"/>
                  <a:pt x="668990" y="1244218"/>
                </a:cubicBezTo>
                <a:cubicBezTo>
                  <a:pt x="628710" y="1217364"/>
                  <a:pt x="706365" y="1258507"/>
                  <a:pt x="642613" y="1226633"/>
                </a:cubicBezTo>
                <a:cubicBezTo>
                  <a:pt x="639682" y="1217841"/>
                  <a:pt x="638322" y="1208358"/>
                  <a:pt x="633821" y="1200256"/>
                </a:cubicBezTo>
                <a:cubicBezTo>
                  <a:pt x="623454" y="1181594"/>
                  <a:pt x="612556" y="1187425"/>
                  <a:pt x="594256" y="1178275"/>
                </a:cubicBezTo>
                <a:cubicBezTo>
                  <a:pt x="555379" y="1158838"/>
                  <a:pt x="568354" y="1169959"/>
                  <a:pt x="550294" y="1151899"/>
                </a:cubicBezTo>
              </a:path>
            </a:pathLst>
          </a:custGeom>
          <a:solidFill>
            <a:srgbClr val="3366C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EC543E-6C08-9058-36C5-3D24AC3ED77B}"/>
              </a:ext>
            </a:extLst>
          </p:cNvPr>
          <p:cNvSpPr txBox="1"/>
          <p:nvPr/>
        </p:nvSpPr>
        <p:spPr>
          <a:xfrm>
            <a:off x="8289296" y="4437523"/>
            <a:ext cx="397866" cy="276999"/>
          </a:xfrm>
          <a:prstGeom prst="rect">
            <a:avLst/>
          </a:prstGeom>
          <a:solidFill>
            <a:srgbClr val="0033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EBA9BA-C7A6-5476-A364-2E62AF978272}"/>
              </a:ext>
            </a:extLst>
          </p:cNvPr>
          <p:cNvSpPr txBox="1"/>
          <p:nvPr/>
        </p:nvSpPr>
        <p:spPr>
          <a:xfrm>
            <a:off x="8085908" y="2590548"/>
            <a:ext cx="516488" cy="276999"/>
          </a:xfrm>
          <a:prstGeom prst="rect">
            <a:avLst/>
          </a:prstGeom>
          <a:solidFill>
            <a:srgbClr val="0033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: Shape 5">
            <a:extLst>
              <a:ext uri="{FF2B5EF4-FFF2-40B4-BE49-F238E27FC236}">
                <a16:creationId xmlns:a16="http://schemas.microsoft.com/office/drawing/2014/main" id="{35373618-6B76-6BE0-371F-1389C1920F58}"/>
              </a:ext>
            </a:extLst>
          </p:cNvPr>
          <p:cNvSpPr/>
          <p:nvPr/>
        </p:nvSpPr>
        <p:spPr>
          <a:xfrm>
            <a:off x="7746841" y="4783297"/>
            <a:ext cx="116681" cy="204814"/>
          </a:xfrm>
          <a:custGeom>
            <a:avLst/>
            <a:gdLst>
              <a:gd name="connsiteX0" fmla="*/ 0 w 90658"/>
              <a:gd name="connsiteY0" fmla="*/ 200025 h 200025"/>
              <a:gd name="connsiteX1" fmla="*/ 23812 w 90658"/>
              <a:gd name="connsiteY1" fmla="*/ 176212 h 200025"/>
              <a:gd name="connsiteX2" fmla="*/ 14287 w 90658"/>
              <a:gd name="connsiteY2" fmla="*/ 109537 h 200025"/>
              <a:gd name="connsiteX3" fmla="*/ 28575 w 90658"/>
              <a:gd name="connsiteY3" fmla="*/ 38100 h 200025"/>
              <a:gd name="connsiteX4" fmla="*/ 47625 w 90658"/>
              <a:gd name="connsiteY4" fmla="*/ 33337 h 200025"/>
              <a:gd name="connsiteX5" fmla="*/ 71437 w 90658"/>
              <a:gd name="connsiteY5" fmla="*/ 28575 h 200025"/>
              <a:gd name="connsiteX6" fmla="*/ 90487 w 90658"/>
              <a:gd name="connsiteY6" fmla="*/ 4762 h 200025"/>
              <a:gd name="connsiteX7" fmla="*/ 90487 w 90658"/>
              <a:gd name="connsiteY7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58" h="200025">
                <a:moveTo>
                  <a:pt x="0" y="200025"/>
                </a:moveTo>
                <a:cubicBezTo>
                  <a:pt x="7937" y="192087"/>
                  <a:pt x="20511" y="186941"/>
                  <a:pt x="23812" y="176212"/>
                </a:cubicBezTo>
                <a:cubicBezTo>
                  <a:pt x="25102" y="172021"/>
                  <a:pt x="15685" y="117924"/>
                  <a:pt x="14287" y="109537"/>
                </a:cubicBezTo>
                <a:cubicBezTo>
                  <a:pt x="14582" y="105998"/>
                  <a:pt x="9926" y="50533"/>
                  <a:pt x="28575" y="38100"/>
                </a:cubicBezTo>
                <a:cubicBezTo>
                  <a:pt x="34021" y="34469"/>
                  <a:pt x="41235" y="34757"/>
                  <a:pt x="47625" y="33337"/>
                </a:cubicBezTo>
                <a:cubicBezTo>
                  <a:pt x="55527" y="31581"/>
                  <a:pt x="63500" y="30162"/>
                  <a:pt x="71437" y="28575"/>
                </a:cubicBezTo>
                <a:cubicBezTo>
                  <a:pt x="87654" y="17764"/>
                  <a:pt x="85886" y="23166"/>
                  <a:pt x="90487" y="4762"/>
                </a:cubicBezTo>
                <a:cubicBezTo>
                  <a:pt x="90872" y="3222"/>
                  <a:pt x="90487" y="1587"/>
                  <a:pt x="90487" y="0"/>
                </a:cubicBezTo>
              </a:path>
            </a:pathLst>
          </a:custGeom>
          <a:noFill/>
          <a:ln>
            <a:solidFill>
              <a:srgbClr val="0D30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9B1D2D-788B-3E0F-519C-03409DEFF1A8}"/>
              </a:ext>
            </a:extLst>
          </p:cNvPr>
          <p:cNvSpPr/>
          <p:nvPr/>
        </p:nvSpPr>
        <p:spPr>
          <a:xfrm rot="2304335">
            <a:off x="7485318" y="4771562"/>
            <a:ext cx="209550" cy="312870"/>
          </a:xfrm>
          <a:prstGeom prst="ellipse">
            <a:avLst/>
          </a:prstGeom>
          <a:solidFill>
            <a:srgbClr val="0D307F"/>
          </a:solidFill>
          <a:ln>
            <a:solidFill>
              <a:srgbClr val="0D30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5F33576D-22BB-F9B6-51D0-9382572C9F54}"/>
              </a:ext>
            </a:extLst>
          </p:cNvPr>
          <p:cNvSpPr/>
          <p:nvPr/>
        </p:nvSpPr>
        <p:spPr>
          <a:xfrm>
            <a:off x="7559864" y="4679049"/>
            <a:ext cx="227460" cy="318585"/>
          </a:xfrm>
          <a:custGeom>
            <a:avLst/>
            <a:gdLst>
              <a:gd name="connsiteX0" fmla="*/ 154782 w 242888"/>
              <a:gd name="connsiteY0" fmla="*/ 300037 h 300063"/>
              <a:gd name="connsiteX1" fmla="*/ 176213 w 242888"/>
              <a:gd name="connsiteY1" fmla="*/ 276225 h 300063"/>
              <a:gd name="connsiteX2" fmla="*/ 173832 w 242888"/>
              <a:gd name="connsiteY2" fmla="*/ 245269 h 300063"/>
              <a:gd name="connsiteX3" fmla="*/ 171450 w 242888"/>
              <a:gd name="connsiteY3" fmla="*/ 169069 h 300063"/>
              <a:gd name="connsiteX4" fmla="*/ 176213 w 242888"/>
              <a:gd name="connsiteY4" fmla="*/ 126206 h 300063"/>
              <a:gd name="connsiteX5" fmla="*/ 226219 w 242888"/>
              <a:gd name="connsiteY5" fmla="*/ 121444 h 300063"/>
              <a:gd name="connsiteX6" fmla="*/ 242888 w 242888"/>
              <a:gd name="connsiteY6" fmla="*/ 111919 h 300063"/>
              <a:gd name="connsiteX7" fmla="*/ 235744 w 242888"/>
              <a:gd name="connsiteY7" fmla="*/ 107156 h 300063"/>
              <a:gd name="connsiteX8" fmla="*/ 230982 w 242888"/>
              <a:gd name="connsiteY8" fmla="*/ 95250 h 300063"/>
              <a:gd name="connsiteX9" fmla="*/ 228600 w 242888"/>
              <a:gd name="connsiteY9" fmla="*/ 88106 h 300063"/>
              <a:gd name="connsiteX10" fmla="*/ 223838 w 242888"/>
              <a:gd name="connsiteY10" fmla="*/ 76200 h 300063"/>
              <a:gd name="connsiteX11" fmla="*/ 209550 w 242888"/>
              <a:gd name="connsiteY11" fmla="*/ 69056 h 300063"/>
              <a:gd name="connsiteX12" fmla="*/ 169069 w 242888"/>
              <a:gd name="connsiteY12" fmla="*/ 66675 h 300063"/>
              <a:gd name="connsiteX13" fmla="*/ 166688 w 242888"/>
              <a:gd name="connsiteY13" fmla="*/ 57150 h 300063"/>
              <a:gd name="connsiteX14" fmla="*/ 164307 w 242888"/>
              <a:gd name="connsiteY14" fmla="*/ 28575 h 300063"/>
              <a:gd name="connsiteX15" fmla="*/ 159544 w 242888"/>
              <a:gd name="connsiteY15" fmla="*/ 16669 h 300063"/>
              <a:gd name="connsiteX16" fmla="*/ 154782 w 242888"/>
              <a:gd name="connsiteY16" fmla="*/ 7144 h 300063"/>
              <a:gd name="connsiteX17" fmla="*/ 140494 w 242888"/>
              <a:gd name="connsiteY17" fmla="*/ 0 h 300063"/>
              <a:gd name="connsiteX18" fmla="*/ 83344 w 242888"/>
              <a:gd name="connsiteY18" fmla="*/ 4762 h 300063"/>
              <a:gd name="connsiteX19" fmla="*/ 76200 w 242888"/>
              <a:gd name="connsiteY19" fmla="*/ 7144 h 300063"/>
              <a:gd name="connsiteX20" fmla="*/ 69057 w 242888"/>
              <a:gd name="connsiteY20" fmla="*/ 14287 h 300063"/>
              <a:gd name="connsiteX21" fmla="*/ 42863 w 242888"/>
              <a:gd name="connsiteY21" fmla="*/ 26194 h 300063"/>
              <a:gd name="connsiteX22" fmla="*/ 16669 w 242888"/>
              <a:gd name="connsiteY22" fmla="*/ 30956 h 300063"/>
              <a:gd name="connsiteX23" fmla="*/ 11907 w 242888"/>
              <a:gd name="connsiteY23" fmla="*/ 38100 h 300063"/>
              <a:gd name="connsiteX24" fmla="*/ 2382 w 242888"/>
              <a:gd name="connsiteY24" fmla="*/ 45244 h 300063"/>
              <a:gd name="connsiteX25" fmla="*/ 0 w 242888"/>
              <a:gd name="connsiteY25" fmla="*/ 52387 h 300063"/>
              <a:gd name="connsiteX26" fmla="*/ 7144 w 242888"/>
              <a:gd name="connsiteY26" fmla="*/ 88106 h 300063"/>
              <a:gd name="connsiteX27" fmla="*/ 26194 w 242888"/>
              <a:gd name="connsiteY27" fmla="*/ 102394 h 300063"/>
              <a:gd name="connsiteX28" fmla="*/ 33338 w 242888"/>
              <a:gd name="connsiteY28" fmla="*/ 109537 h 300063"/>
              <a:gd name="connsiteX29" fmla="*/ 47625 w 242888"/>
              <a:gd name="connsiteY29" fmla="*/ 114300 h 300063"/>
              <a:gd name="connsiteX30" fmla="*/ 61913 w 242888"/>
              <a:gd name="connsiteY30" fmla="*/ 121444 h 300063"/>
              <a:gd name="connsiteX31" fmla="*/ 69057 w 242888"/>
              <a:gd name="connsiteY31" fmla="*/ 128587 h 300063"/>
              <a:gd name="connsiteX32" fmla="*/ 76200 w 242888"/>
              <a:gd name="connsiteY32" fmla="*/ 130969 h 300063"/>
              <a:gd name="connsiteX33" fmla="*/ 83344 w 242888"/>
              <a:gd name="connsiteY33" fmla="*/ 140494 h 300063"/>
              <a:gd name="connsiteX34" fmla="*/ 92869 w 242888"/>
              <a:gd name="connsiteY34" fmla="*/ 150019 h 300063"/>
              <a:gd name="connsiteX35" fmla="*/ 107157 w 242888"/>
              <a:gd name="connsiteY35" fmla="*/ 169069 h 300063"/>
              <a:gd name="connsiteX36" fmla="*/ 121444 w 242888"/>
              <a:gd name="connsiteY36" fmla="*/ 195262 h 300063"/>
              <a:gd name="connsiteX37" fmla="*/ 123825 w 242888"/>
              <a:gd name="connsiteY37" fmla="*/ 202406 h 300063"/>
              <a:gd name="connsiteX38" fmla="*/ 128588 w 242888"/>
              <a:gd name="connsiteY38" fmla="*/ 209550 h 300063"/>
              <a:gd name="connsiteX39" fmla="*/ 130969 w 242888"/>
              <a:gd name="connsiteY39" fmla="*/ 219075 h 300063"/>
              <a:gd name="connsiteX40" fmla="*/ 135732 w 242888"/>
              <a:gd name="connsiteY40" fmla="*/ 230981 h 300063"/>
              <a:gd name="connsiteX41" fmla="*/ 138113 w 242888"/>
              <a:gd name="connsiteY41" fmla="*/ 238125 h 300063"/>
              <a:gd name="connsiteX42" fmla="*/ 142875 w 242888"/>
              <a:gd name="connsiteY42" fmla="*/ 245269 h 300063"/>
              <a:gd name="connsiteX43" fmla="*/ 152400 w 242888"/>
              <a:gd name="connsiteY43" fmla="*/ 273844 h 300063"/>
              <a:gd name="connsiteX44" fmla="*/ 159544 w 242888"/>
              <a:gd name="connsiteY44" fmla="*/ 280987 h 300063"/>
              <a:gd name="connsiteX45" fmla="*/ 154782 w 242888"/>
              <a:gd name="connsiteY45" fmla="*/ 300037 h 3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2888" h="300063">
                <a:moveTo>
                  <a:pt x="154782" y="300037"/>
                </a:moveTo>
                <a:cubicBezTo>
                  <a:pt x="157560" y="299243"/>
                  <a:pt x="174651" y="286114"/>
                  <a:pt x="176213" y="276225"/>
                </a:cubicBezTo>
                <a:cubicBezTo>
                  <a:pt x="177827" y="266003"/>
                  <a:pt x="174626" y="255588"/>
                  <a:pt x="173832" y="245269"/>
                </a:cubicBezTo>
                <a:cubicBezTo>
                  <a:pt x="173038" y="219869"/>
                  <a:pt x="170942" y="194476"/>
                  <a:pt x="171450" y="169069"/>
                </a:cubicBezTo>
                <a:cubicBezTo>
                  <a:pt x="171737" y="154696"/>
                  <a:pt x="165365" y="135639"/>
                  <a:pt x="176213" y="126206"/>
                </a:cubicBezTo>
                <a:cubicBezTo>
                  <a:pt x="188848" y="115219"/>
                  <a:pt x="226219" y="121444"/>
                  <a:pt x="226219" y="121444"/>
                </a:cubicBezTo>
                <a:cubicBezTo>
                  <a:pt x="229819" y="120544"/>
                  <a:pt x="242888" y="119011"/>
                  <a:pt x="242888" y="111919"/>
                </a:cubicBezTo>
                <a:cubicBezTo>
                  <a:pt x="242888" y="109057"/>
                  <a:pt x="238125" y="108744"/>
                  <a:pt x="235744" y="107156"/>
                </a:cubicBezTo>
                <a:cubicBezTo>
                  <a:pt x="234157" y="103187"/>
                  <a:pt x="232483" y="99252"/>
                  <a:pt x="230982" y="95250"/>
                </a:cubicBezTo>
                <a:cubicBezTo>
                  <a:pt x="230101" y="92900"/>
                  <a:pt x="229481" y="90456"/>
                  <a:pt x="228600" y="88106"/>
                </a:cubicBezTo>
                <a:cubicBezTo>
                  <a:pt x="227099" y="84104"/>
                  <a:pt x="226322" y="79678"/>
                  <a:pt x="223838" y="76200"/>
                </a:cubicBezTo>
                <a:cubicBezTo>
                  <a:pt x="221831" y="73390"/>
                  <a:pt x="213073" y="69408"/>
                  <a:pt x="209550" y="69056"/>
                </a:cubicBezTo>
                <a:cubicBezTo>
                  <a:pt x="196100" y="67711"/>
                  <a:pt x="182563" y="67469"/>
                  <a:pt x="169069" y="66675"/>
                </a:cubicBezTo>
                <a:cubicBezTo>
                  <a:pt x="168275" y="63500"/>
                  <a:pt x="167094" y="60397"/>
                  <a:pt x="166688" y="57150"/>
                </a:cubicBezTo>
                <a:cubicBezTo>
                  <a:pt x="165503" y="47666"/>
                  <a:pt x="165968" y="37988"/>
                  <a:pt x="164307" y="28575"/>
                </a:cubicBezTo>
                <a:cubicBezTo>
                  <a:pt x="163564" y="24366"/>
                  <a:pt x="161280" y="20575"/>
                  <a:pt x="159544" y="16669"/>
                </a:cubicBezTo>
                <a:cubicBezTo>
                  <a:pt x="158102" y="13425"/>
                  <a:pt x="157054" y="9871"/>
                  <a:pt x="154782" y="7144"/>
                </a:cubicBezTo>
                <a:cubicBezTo>
                  <a:pt x="151231" y="2882"/>
                  <a:pt x="145371" y="1625"/>
                  <a:pt x="140494" y="0"/>
                </a:cubicBezTo>
                <a:cubicBezTo>
                  <a:pt x="116480" y="1264"/>
                  <a:pt x="103286" y="-224"/>
                  <a:pt x="83344" y="4762"/>
                </a:cubicBezTo>
                <a:cubicBezTo>
                  <a:pt x="80909" y="5371"/>
                  <a:pt x="78581" y="6350"/>
                  <a:pt x="76200" y="7144"/>
                </a:cubicBezTo>
                <a:cubicBezTo>
                  <a:pt x="73819" y="9525"/>
                  <a:pt x="71898" y="12479"/>
                  <a:pt x="69057" y="14287"/>
                </a:cubicBezTo>
                <a:cubicBezTo>
                  <a:pt x="65722" y="16409"/>
                  <a:pt x="50392" y="24581"/>
                  <a:pt x="42863" y="26194"/>
                </a:cubicBezTo>
                <a:cubicBezTo>
                  <a:pt x="34186" y="28053"/>
                  <a:pt x="25400" y="29369"/>
                  <a:pt x="16669" y="30956"/>
                </a:cubicBezTo>
                <a:cubicBezTo>
                  <a:pt x="15082" y="33337"/>
                  <a:pt x="13931" y="36076"/>
                  <a:pt x="11907" y="38100"/>
                </a:cubicBezTo>
                <a:cubicBezTo>
                  <a:pt x="9101" y="40906"/>
                  <a:pt x="4923" y="42195"/>
                  <a:pt x="2382" y="45244"/>
                </a:cubicBezTo>
                <a:cubicBezTo>
                  <a:pt x="775" y="47172"/>
                  <a:pt x="794" y="50006"/>
                  <a:pt x="0" y="52387"/>
                </a:cubicBezTo>
                <a:cubicBezTo>
                  <a:pt x="845" y="59989"/>
                  <a:pt x="1570" y="80143"/>
                  <a:pt x="7144" y="88106"/>
                </a:cubicBezTo>
                <a:cubicBezTo>
                  <a:pt x="12005" y="95050"/>
                  <a:pt x="20047" y="97272"/>
                  <a:pt x="26194" y="102394"/>
                </a:cubicBezTo>
                <a:cubicBezTo>
                  <a:pt x="28781" y="104550"/>
                  <a:pt x="30394" y="107902"/>
                  <a:pt x="33338" y="109537"/>
                </a:cubicBezTo>
                <a:cubicBezTo>
                  <a:pt x="37726" y="111975"/>
                  <a:pt x="43448" y="111516"/>
                  <a:pt x="47625" y="114300"/>
                </a:cubicBezTo>
                <a:cubicBezTo>
                  <a:pt x="56858" y="120454"/>
                  <a:pt x="52054" y="118157"/>
                  <a:pt x="61913" y="121444"/>
                </a:cubicBezTo>
                <a:cubicBezTo>
                  <a:pt x="64294" y="123825"/>
                  <a:pt x="66255" y="126719"/>
                  <a:pt x="69057" y="128587"/>
                </a:cubicBezTo>
                <a:cubicBezTo>
                  <a:pt x="71145" y="129979"/>
                  <a:pt x="74272" y="129362"/>
                  <a:pt x="76200" y="130969"/>
                </a:cubicBezTo>
                <a:cubicBezTo>
                  <a:pt x="79249" y="133510"/>
                  <a:pt x="80731" y="137507"/>
                  <a:pt x="83344" y="140494"/>
                </a:cubicBezTo>
                <a:cubicBezTo>
                  <a:pt x="86301" y="143873"/>
                  <a:pt x="90112" y="146475"/>
                  <a:pt x="92869" y="150019"/>
                </a:cubicBezTo>
                <a:cubicBezTo>
                  <a:pt x="113581" y="176648"/>
                  <a:pt x="88129" y="150041"/>
                  <a:pt x="107157" y="169069"/>
                </a:cubicBezTo>
                <a:cubicBezTo>
                  <a:pt x="117962" y="190678"/>
                  <a:pt x="112744" y="182212"/>
                  <a:pt x="121444" y="195262"/>
                </a:cubicBezTo>
                <a:cubicBezTo>
                  <a:pt x="122238" y="197643"/>
                  <a:pt x="122702" y="200161"/>
                  <a:pt x="123825" y="202406"/>
                </a:cubicBezTo>
                <a:cubicBezTo>
                  <a:pt x="125105" y="204966"/>
                  <a:pt x="127461" y="206919"/>
                  <a:pt x="128588" y="209550"/>
                </a:cubicBezTo>
                <a:cubicBezTo>
                  <a:pt x="129877" y="212558"/>
                  <a:pt x="129934" y="215970"/>
                  <a:pt x="130969" y="219075"/>
                </a:cubicBezTo>
                <a:cubicBezTo>
                  <a:pt x="132321" y="223130"/>
                  <a:pt x="134231" y="226979"/>
                  <a:pt x="135732" y="230981"/>
                </a:cubicBezTo>
                <a:cubicBezTo>
                  <a:pt x="136613" y="233331"/>
                  <a:pt x="136991" y="235880"/>
                  <a:pt x="138113" y="238125"/>
                </a:cubicBezTo>
                <a:cubicBezTo>
                  <a:pt x="139393" y="240685"/>
                  <a:pt x="141288" y="242888"/>
                  <a:pt x="142875" y="245269"/>
                </a:cubicBezTo>
                <a:cubicBezTo>
                  <a:pt x="145225" y="254669"/>
                  <a:pt x="146486" y="265565"/>
                  <a:pt x="152400" y="273844"/>
                </a:cubicBezTo>
                <a:cubicBezTo>
                  <a:pt x="154357" y="276584"/>
                  <a:pt x="156532" y="279481"/>
                  <a:pt x="159544" y="280987"/>
                </a:cubicBezTo>
                <a:cubicBezTo>
                  <a:pt x="164620" y="283525"/>
                  <a:pt x="152004" y="300831"/>
                  <a:pt x="154782" y="300037"/>
                </a:cubicBezTo>
                <a:close/>
              </a:path>
            </a:pathLst>
          </a:custGeom>
          <a:solidFill>
            <a:srgbClr val="0D307F"/>
          </a:solidFill>
          <a:ln w="38100">
            <a:solidFill>
              <a:srgbClr val="0D30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4">
            <a:extLst>
              <a:ext uri="{FF2B5EF4-FFF2-40B4-BE49-F238E27FC236}">
                <a16:creationId xmlns:a16="http://schemas.microsoft.com/office/drawing/2014/main" id="{2328C324-BAE7-7276-B3AC-5C548CD7287F}"/>
              </a:ext>
            </a:extLst>
          </p:cNvPr>
          <p:cNvSpPr/>
          <p:nvPr/>
        </p:nvSpPr>
        <p:spPr>
          <a:xfrm>
            <a:off x="7739697" y="4794700"/>
            <a:ext cx="116681" cy="174334"/>
          </a:xfrm>
          <a:custGeom>
            <a:avLst/>
            <a:gdLst>
              <a:gd name="connsiteX0" fmla="*/ 5073 w 102704"/>
              <a:gd name="connsiteY0" fmla="*/ 174334 h 174334"/>
              <a:gd name="connsiteX1" fmla="*/ 2692 w 102704"/>
              <a:gd name="connsiteY1" fmla="*/ 112421 h 174334"/>
              <a:gd name="connsiteX2" fmla="*/ 7454 w 102704"/>
              <a:gd name="connsiteY2" fmla="*/ 81465 h 174334"/>
              <a:gd name="connsiteX3" fmla="*/ 9835 w 102704"/>
              <a:gd name="connsiteY3" fmla="*/ 31459 h 174334"/>
              <a:gd name="connsiteX4" fmla="*/ 24123 w 102704"/>
              <a:gd name="connsiteY4" fmla="*/ 12409 h 174334"/>
              <a:gd name="connsiteX5" fmla="*/ 33648 w 102704"/>
              <a:gd name="connsiteY5" fmla="*/ 7646 h 174334"/>
              <a:gd name="connsiteX6" fmla="*/ 40792 w 102704"/>
              <a:gd name="connsiteY6" fmla="*/ 2884 h 174334"/>
              <a:gd name="connsiteX7" fmla="*/ 102704 w 102704"/>
              <a:gd name="connsiteY7" fmla="*/ 503 h 17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704" h="174334">
                <a:moveTo>
                  <a:pt x="5073" y="174334"/>
                </a:moveTo>
                <a:cubicBezTo>
                  <a:pt x="-1880" y="139572"/>
                  <a:pt x="-676" y="156197"/>
                  <a:pt x="2692" y="112421"/>
                </a:cubicBezTo>
                <a:cubicBezTo>
                  <a:pt x="4534" y="88478"/>
                  <a:pt x="2799" y="95432"/>
                  <a:pt x="7454" y="81465"/>
                </a:cubicBezTo>
                <a:cubicBezTo>
                  <a:pt x="8248" y="64796"/>
                  <a:pt x="7847" y="48028"/>
                  <a:pt x="9835" y="31459"/>
                </a:cubicBezTo>
                <a:cubicBezTo>
                  <a:pt x="10637" y="24773"/>
                  <a:pt x="19638" y="15773"/>
                  <a:pt x="24123" y="12409"/>
                </a:cubicBezTo>
                <a:cubicBezTo>
                  <a:pt x="26963" y="10279"/>
                  <a:pt x="30566" y="9407"/>
                  <a:pt x="33648" y="7646"/>
                </a:cubicBezTo>
                <a:cubicBezTo>
                  <a:pt x="36133" y="6226"/>
                  <a:pt x="38051" y="3706"/>
                  <a:pt x="40792" y="2884"/>
                </a:cubicBezTo>
                <a:cubicBezTo>
                  <a:pt x="55839" y="-1630"/>
                  <a:pt x="96322" y="503"/>
                  <a:pt x="102704" y="503"/>
                </a:cubicBezTo>
              </a:path>
            </a:pathLst>
          </a:custGeom>
          <a:noFill/>
          <a:ln w="57150">
            <a:solidFill>
              <a:srgbClr val="0D30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6">
            <a:extLst>
              <a:ext uri="{FF2B5EF4-FFF2-40B4-BE49-F238E27FC236}">
                <a16:creationId xmlns:a16="http://schemas.microsoft.com/office/drawing/2014/main" id="{B8ACCD2D-F310-8073-EF21-8634C3C45C0E}"/>
              </a:ext>
            </a:extLst>
          </p:cNvPr>
          <p:cNvSpPr/>
          <p:nvPr/>
        </p:nvSpPr>
        <p:spPr>
          <a:xfrm>
            <a:off x="6967804" y="4689209"/>
            <a:ext cx="2051437" cy="1657350"/>
          </a:xfrm>
          <a:custGeom>
            <a:avLst/>
            <a:gdLst>
              <a:gd name="connsiteX0" fmla="*/ 474785 w 2051437"/>
              <a:gd name="connsiteY0" fmla="*/ 896816 h 1657350"/>
              <a:gd name="connsiteX1" fmla="*/ 422031 w 2051437"/>
              <a:gd name="connsiteY1" fmla="*/ 870439 h 1657350"/>
              <a:gd name="connsiteX2" fmla="*/ 417635 w 2051437"/>
              <a:gd name="connsiteY2" fmla="*/ 857250 h 1657350"/>
              <a:gd name="connsiteX3" fmla="*/ 408842 w 2051437"/>
              <a:gd name="connsiteY3" fmla="*/ 844062 h 1657350"/>
              <a:gd name="connsiteX4" fmla="*/ 382466 w 2051437"/>
              <a:gd name="connsiteY4" fmla="*/ 808893 h 1657350"/>
              <a:gd name="connsiteX5" fmla="*/ 369277 w 2051437"/>
              <a:gd name="connsiteY5" fmla="*/ 804497 h 1657350"/>
              <a:gd name="connsiteX6" fmla="*/ 356089 w 2051437"/>
              <a:gd name="connsiteY6" fmla="*/ 782516 h 1657350"/>
              <a:gd name="connsiteX7" fmla="*/ 307731 w 2051437"/>
              <a:gd name="connsiteY7" fmla="*/ 760535 h 1657350"/>
              <a:gd name="connsiteX8" fmla="*/ 180242 w 2051437"/>
              <a:gd name="connsiteY8" fmla="*/ 764931 h 1657350"/>
              <a:gd name="connsiteX9" fmla="*/ 136281 w 2051437"/>
              <a:gd name="connsiteY9" fmla="*/ 769327 h 1657350"/>
              <a:gd name="connsiteX10" fmla="*/ 35169 w 2051437"/>
              <a:gd name="connsiteY10" fmla="*/ 764931 h 1657350"/>
              <a:gd name="connsiteX11" fmla="*/ 61546 w 2051437"/>
              <a:gd name="connsiteY11" fmla="*/ 725366 h 1657350"/>
              <a:gd name="connsiteX12" fmla="*/ 74735 w 2051437"/>
              <a:gd name="connsiteY12" fmla="*/ 720970 h 1657350"/>
              <a:gd name="connsiteX13" fmla="*/ 92319 w 2051437"/>
              <a:gd name="connsiteY13" fmla="*/ 712177 h 1657350"/>
              <a:gd name="connsiteX14" fmla="*/ 123092 w 2051437"/>
              <a:gd name="connsiteY14" fmla="*/ 694593 h 1657350"/>
              <a:gd name="connsiteX15" fmla="*/ 131885 w 2051437"/>
              <a:gd name="connsiteY15" fmla="*/ 672612 h 1657350"/>
              <a:gd name="connsiteX16" fmla="*/ 109904 w 2051437"/>
              <a:gd name="connsiteY16" fmla="*/ 633047 h 1657350"/>
              <a:gd name="connsiteX17" fmla="*/ 83527 w 2051437"/>
              <a:gd name="connsiteY17" fmla="*/ 602274 h 1657350"/>
              <a:gd name="connsiteX18" fmla="*/ 57150 w 2051437"/>
              <a:gd name="connsiteY18" fmla="*/ 580293 h 1657350"/>
              <a:gd name="connsiteX19" fmla="*/ 26377 w 2051437"/>
              <a:gd name="connsiteY19" fmla="*/ 536331 h 1657350"/>
              <a:gd name="connsiteX20" fmla="*/ 0 w 2051437"/>
              <a:gd name="connsiteY20" fmla="*/ 505558 h 1657350"/>
              <a:gd name="connsiteX21" fmla="*/ 8792 w 2051437"/>
              <a:gd name="connsiteY21" fmla="*/ 487974 h 1657350"/>
              <a:gd name="connsiteX22" fmla="*/ 35169 w 2051437"/>
              <a:gd name="connsiteY22" fmla="*/ 483577 h 1657350"/>
              <a:gd name="connsiteX23" fmla="*/ 70339 w 2051437"/>
              <a:gd name="connsiteY23" fmla="*/ 479181 h 1657350"/>
              <a:gd name="connsiteX24" fmla="*/ 87923 w 2051437"/>
              <a:gd name="connsiteY24" fmla="*/ 474785 h 1657350"/>
              <a:gd name="connsiteX25" fmla="*/ 136281 w 2051437"/>
              <a:gd name="connsiteY25" fmla="*/ 483577 h 1657350"/>
              <a:gd name="connsiteX26" fmla="*/ 219808 w 2051437"/>
              <a:gd name="connsiteY26" fmla="*/ 461597 h 1657350"/>
              <a:gd name="connsiteX27" fmla="*/ 290146 w 2051437"/>
              <a:gd name="connsiteY27" fmla="*/ 408843 h 1657350"/>
              <a:gd name="connsiteX28" fmla="*/ 307731 w 2051437"/>
              <a:gd name="connsiteY28" fmla="*/ 404447 h 1657350"/>
              <a:gd name="connsiteX29" fmla="*/ 347296 w 2051437"/>
              <a:gd name="connsiteY29" fmla="*/ 395654 h 1657350"/>
              <a:gd name="connsiteX30" fmla="*/ 400050 w 2051437"/>
              <a:gd name="connsiteY30" fmla="*/ 356089 h 1657350"/>
              <a:gd name="connsiteX31" fmla="*/ 452804 w 2051437"/>
              <a:gd name="connsiteY31" fmla="*/ 320920 h 1657350"/>
              <a:gd name="connsiteX32" fmla="*/ 461596 w 2051437"/>
              <a:gd name="connsiteY32" fmla="*/ 312127 h 1657350"/>
              <a:gd name="connsiteX33" fmla="*/ 474785 w 2051437"/>
              <a:gd name="connsiteY33" fmla="*/ 281354 h 1657350"/>
              <a:gd name="connsiteX34" fmla="*/ 483577 w 2051437"/>
              <a:gd name="connsiteY34" fmla="*/ 268166 h 1657350"/>
              <a:gd name="connsiteX35" fmla="*/ 492369 w 2051437"/>
              <a:gd name="connsiteY35" fmla="*/ 180243 h 1657350"/>
              <a:gd name="connsiteX36" fmla="*/ 496766 w 2051437"/>
              <a:gd name="connsiteY36" fmla="*/ 167054 h 1657350"/>
              <a:gd name="connsiteX37" fmla="*/ 523142 w 2051437"/>
              <a:gd name="connsiteY37" fmla="*/ 131885 h 1657350"/>
              <a:gd name="connsiteX38" fmla="*/ 531935 w 2051437"/>
              <a:gd name="connsiteY38" fmla="*/ 105508 h 1657350"/>
              <a:gd name="connsiteX39" fmla="*/ 536331 w 2051437"/>
              <a:gd name="connsiteY39" fmla="*/ 92320 h 1657350"/>
              <a:gd name="connsiteX40" fmla="*/ 549519 w 2051437"/>
              <a:gd name="connsiteY40" fmla="*/ 74735 h 1657350"/>
              <a:gd name="connsiteX41" fmla="*/ 558312 w 2051437"/>
              <a:gd name="connsiteY41" fmla="*/ 57150 h 1657350"/>
              <a:gd name="connsiteX42" fmla="*/ 606669 w 2051437"/>
              <a:gd name="connsiteY42" fmla="*/ 4397 h 1657350"/>
              <a:gd name="connsiteX43" fmla="*/ 619858 w 2051437"/>
              <a:gd name="connsiteY43" fmla="*/ 0 h 1657350"/>
              <a:gd name="connsiteX44" fmla="*/ 716573 w 2051437"/>
              <a:gd name="connsiteY44" fmla="*/ 4397 h 1657350"/>
              <a:gd name="connsiteX45" fmla="*/ 734158 w 2051437"/>
              <a:gd name="connsiteY45" fmla="*/ 8793 h 1657350"/>
              <a:gd name="connsiteX46" fmla="*/ 786912 w 2051437"/>
              <a:gd name="connsiteY46" fmla="*/ 13189 h 1657350"/>
              <a:gd name="connsiteX47" fmla="*/ 804496 w 2051437"/>
              <a:gd name="connsiteY47" fmla="*/ 21981 h 1657350"/>
              <a:gd name="connsiteX48" fmla="*/ 861646 w 2051437"/>
              <a:gd name="connsiteY48" fmla="*/ 30774 h 1657350"/>
              <a:gd name="connsiteX49" fmla="*/ 896816 w 2051437"/>
              <a:gd name="connsiteY49" fmla="*/ 61547 h 1657350"/>
              <a:gd name="connsiteX50" fmla="*/ 914400 w 2051437"/>
              <a:gd name="connsiteY50" fmla="*/ 105508 h 1657350"/>
              <a:gd name="connsiteX51" fmla="*/ 927589 w 2051437"/>
              <a:gd name="connsiteY51" fmla="*/ 127489 h 1657350"/>
              <a:gd name="connsiteX52" fmla="*/ 940777 w 2051437"/>
              <a:gd name="connsiteY52" fmla="*/ 175847 h 1657350"/>
              <a:gd name="connsiteX53" fmla="*/ 945173 w 2051437"/>
              <a:gd name="connsiteY53" fmla="*/ 202224 h 1657350"/>
              <a:gd name="connsiteX54" fmla="*/ 953966 w 2051437"/>
              <a:gd name="connsiteY54" fmla="*/ 228600 h 1657350"/>
              <a:gd name="connsiteX55" fmla="*/ 962758 w 2051437"/>
              <a:gd name="connsiteY55" fmla="*/ 281354 h 1657350"/>
              <a:gd name="connsiteX56" fmla="*/ 967154 w 2051437"/>
              <a:gd name="connsiteY56" fmla="*/ 298939 h 1657350"/>
              <a:gd name="connsiteX57" fmla="*/ 975946 w 2051437"/>
              <a:gd name="connsiteY57" fmla="*/ 351693 h 1657350"/>
              <a:gd name="connsiteX58" fmla="*/ 984739 w 2051437"/>
              <a:gd name="connsiteY58" fmla="*/ 364881 h 1657350"/>
              <a:gd name="connsiteX59" fmla="*/ 1015512 w 2051437"/>
              <a:gd name="connsiteY59" fmla="*/ 386862 h 1657350"/>
              <a:gd name="connsiteX60" fmla="*/ 1033096 w 2051437"/>
              <a:gd name="connsiteY60" fmla="*/ 400050 h 1657350"/>
              <a:gd name="connsiteX61" fmla="*/ 1050681 w 2051437"/>
              <a:gd name="connsiteY61" fmla="*/ 404447 h 1657350"/>
              <a:gd name="connsiteX62" fmla="*/ 1107831 w 2051437"/>
              <a:gd name="connsiteY62" fmla="*/ 422031 h 1657350"/>
              <a:gd name="connsiteX63" fmla="*/ 1147396 w 2051437"/>
              <a:gd name="connsiteY63" fmla="*/ 435220 h 1657350"/>
              <a:gd name="connsiteX64" fmla="*/ 1173773 w 2051437"/>
              <a:gd name="connsiteY64" fmla="*/ 439616 h 1657350"/>
              <a:gd name="connsiteX65" fmla="*/ 1208942 w 2051437"/>
              <a:gd name="connsiteY65" fmla="*/ 452804 h 1657350"/>
              <a:gd name="connsiteX66" fmla="*/ 1226527 w 2051437"/>
              <a:gd name="connsiteY66" fmla="*/ 470389 h 1657350"/>
              <a:gd name="connsiteX67" fmla="*/ 1248508 w 2051437"/>
              <a:gd name="connsiteY67" fmla="*/ 479181 h 1657350"/>
              <a:gd name="connsiteX68" fmla="*/ 1266092 w 2051437"/>
              <a:gd name="connsiteY68" fmla="*/ 487974 h 1657350"/>
              <a:gd name="connsiteX69" fmla="*/ 1318846 w 2051437"/>
              <a:gd name="connsiteY69" fmla="*/ 509954 h 1657350"/>
              <a:gd name="connsiteX70" fmla="*/ 1380392 w 2051437"/>
              <a:gd name="connsiteY70" fmla="*/ 536331 h 1657350"/>
              <a:gd name="connsiteX71" fmla="*/ 1441939 w 2051437"/>
              <a:gd name="connsiteY71" fmla="*/ 558312 h 1657350"/>
              <a:gd name="connsiteX72" fmla="*/ 1490296 w 2051437"/>
              <a:gd name="connsiteY72" fmla="*/ 567104 h 1657350"/>
              <a:gd name="connsiteX73" fmla="*/ 1516673 w 2051437"/>
              <a:gd name="connsiteY73" fmla="*/ 575897 h 1657350"/>
              <a:gd name="connsiteX74" fmla="*/ 1573823 w 2051437"/>
              <a:gd name="connsiteY74" fmla="*/ 593481 h 1657350"/>
              <a:gd name="connsiteX75" fmla="*/ 1657350 w 2051437"/>
              <a:gd name="connsiteY75" fmla="*/ 584689 h 1657350"/>
              <a:gd name="connsiteX76" fmla="*/ 1683727 w 2051437"/>
              <a:gd name="connsiteY76" fmla="*/ 571500 h 1657350"/>
              <a:gd name="connsiteX77" fmla="*/ 1723292 w 2051437"/>
              <a:gd name="connsiteY77" fmla="*/ 545124 h 1657350"/>
              <a:gd name="connsiteX78" fmla="*/ 1806819 w 2051437"/>
              <a:gd name="connsiteY78" fmla="*/ 540727 h 1657350"/>
              <a:gd name="connsiteX79" fmla="*/ 1837592 w 2051437"/>
              <a:gd name="connsiteY79" fmla="*/ 527539 h 1657350"/>
              <a:gd name="connsiteX80" fmla="*/ 1855177 w 2051437"/>
              <a:gd name="connsiteY80" fmla="*/ 514350 h 1657350"/>
              <a:gd name="connsiteX81" fmla="*/ 1877158 w 2051437"/>
              <a:gd name="connsiteY81" fmla="*/ 509954 h 1657350"/>
              <a:gd name="connsiteX82" fmla="*/ 2048608 w 2051437"/>
              <a:gd name="connsiteY82" fmla="*/ 523143 h 1657350"/>
              <a:gd name="connsiteX83" fmla="*/ 2044212 w 2051437"/>
              <a:gd name="connsiteY83" fmla="*/ 545124 h 1657350"/>
              <a:gd name="connsiteX84" fmla="*/ 2026627 w 2051437"/>
              <a:gd name="connsiteY84" fmla="*/ 575897 h 1657350"/>
              <a:gd name="connsiteX85" fmla="*/ 2017835 w 2051437"/>
              <a:gd name="connsiteY85" fmla="*/ 593481 h 1657350"/>
              <a:gd name="connsiteX86" fmla="*/ 2000250 w 2051437"/>
              <a:gd name="connsiteY86" fmla="*/ 611066 h 1657350"/>
              <a:gd name="connsiteX87" fmla="*/ 1982666 w 2051437"/>
              <a:gd name="connsiteY87" fmla="*/ 641839 h 1657350"/>
              <a:gd name="connsiteX88" fmla="*/ 1877158 w 2051437"/>
              <a:gd name="connsiteY88" fmla="*/ 778120 h 1657350"/>
              <a:gd name="connsiteX89" fmla="*/ 1881554 w 2051437"/>
              <a:gd name="connsiteY89" fmla="*/ 861647 h 1657350"/>
              <a:gd name="connsiteX90" fmla="*/ 1859573 w 2051437"/>
              <a:gd name="connsiteY90" fmla="*/ 953966 h 1657350"/>
              <a:gd name="connsiteX91" fmla="*/ 1793631 w 2051437"/>
              <a:gd name="connsiteY91" fmla="*/ 967154 h 1657350"/>
              <a:gd name="connsiteX92" fmla="*/ 1569427 w 2051437"/>
              <a:gd name="connsiteY92" fmla="*/ 971550 h 1657350"/>
              <a:gd name="connsiteX93" fmla="*/ 1538654 w 2051437"/>
              <a:gd name="connsiteY93" fmla="*/ 989135 h 1657350"/>
              <a:gd name="connsiteX94" fmla="*/ 1521069 w 2051437"/>
              <a:gd name="connsiteY94" fmla="*/ 1002324 h 1657350"/>
              <a:gd name="connsiteX95" fmla="*/ 1494692 w 2051437"/>
              <a:gd name="connsiteY95" fmla="*/ 1019908 h 1657350"/>
              <a:gd name="connsiteX96" fmla="*/ 1477108 w 2051437"/>
              <a:gd name="connsiteY96" fmla="*/ 1055077 h 1657350"/>
              <a:gd name="connsiteX97" fmla="*/ 1419958 w 2051437"/>
              <a:gd name="connsiteY97" fmla="*/ 1125416 h 1657350"/>
              <a:gd name="connsiteX98" fmla="*/ 1397977 w 2051437"/>
              <a:gd name="connsiteY98" fmla="*/ 1156189 h 1657350"/>
              <a:gd name="connsiteX99" fmla="*/ 1393581 w 2051437"/>
              <a:gd name="connsiteY99" fmla="*/ 1173774 h 1657350"/>
              <a:gd name="connsiteX100" fmla="*/ 1345223 w 2051437"/>
              <a:gd name="connsiteY100" fmla="*/ 1235320 h 1657350"/>
              <a:gd name="connsiteX101" fmla="*/ 1332035 w 2051437"/>
              <a:gd name="connsiteY101" fmla="*/ 1244112 h 1657350"/>
              <a:gd name="connsiteX102" fmla="*/ 1314450 w 2051437"/>
              <a:gd name="connsiteY102" fmla="*/ 1257300 h 1657350"/>
              <a:gd name="connsiteX103" fmla="*/ 1266092 w 2051437"/>
              <a:gd name="connsiteY103" fmla="*/ 1283677 h 1657350"/>
              <a:gd name="connsiteX104" fmla="*/ 1252904 w 2051437"/>
              <a:gd name="connsiteY104" fmla="*/ 1292470 h 1657350"/>
              <a:gd name="connsiteX105" fmla="*/ 1235319 w 2051437"/>
              <a:gd name="connsiteY105" fmla="*/ 1314450 h 1657350"/>
              <a:gd name="connsiteX106" fmla="*/ 1208942 w 2051437"/>
              <a:gd name="connsiteY106" fmla="*/ 1332035 h 1657350"/>
              <a:gd name="connsiteX107" fmla="*/ 1195754 w 2051437"/>
              <a:gd name="connsiteY107" fmla="*/ 1345224 h 1657350"/>
              <a:gd name="connsiteX108" fmla="*/ 1191358 w 2051437"/>
              <a:gd name="connsiteY108" fmla="*/ 1419958 h 1657350"/>
              <a:gd name="connsiteX109" fmla="*/ 1186962 w 2051437"/>
              <a:gd name="connsiteY109" fmla="*/ 1573824 h 1657350"/>
              <a:gd name="connsiteX110" fmla="*/ 1182566 w 2051437"/>
              <a:gd name="connsiteY110" fmla="*/ 1622181 h 1657350"/>
              <a:gd name="connsiteX111" fmla="*/ 1156189 w 2051437"/>
              <a:gd name="connsiteY111" fmla="*/ 1635370 h 1657350"/>
              <a:gd name="connsiteX112" fmla="*/ 1112227 w 2051437"/>
              <a:gd name="connsiteY112" fmla="*/ 1648558 h 1657350"/>
              <a:gd name="connsiteX113" fmla="*/ 1037492 w 2051437"/>
              <a:gd name="connsiteY113" fmla="*/ 1657350 h 1657350"/>
              <a:gd name="connsiteX114" fmla="*/ 931985 w 2051437"/>
              <a:gd name="connsiteY114" fmla="*/ 1648558 h 1657350"/>
              <a:gd name="connsiteX115" fmla="*/ 905608 w 2051437"/>
              <a:gd name="connsiteY115" fmla="*/ 1630974 h 1657350"/>
              <a:gd name="connsiteX116" fmla="*/ 866042 w 2051437"/>
              <a:gd name="connsiteY116" fmla="*/ 1608993 h 1657350"/>
              <a:gd name="connsiteX117" fmla="*/ 844062 w 2051437"/>
              <a:gd name="connsiteY117" fmla="*/ 1582616 h 1657350"/>
              <a:gd name="connsiteX118" fmla="*/ 830873 w 2051437"/>
              <a:gd name="connsiteY118" fmla="*/ 1569427 h 1657350"/>
              <a:gd name="connsiteX119" fmla="*/ 826477 w 2051437"/>
              <a:gd name="connsiteY119" fmla="*/ 1481504 h 1657350"/>
              <a:gd name="connsiteX120" fmla="*/ 822081 w 2051437"/>
              <a:gd name="connsiteY120" fmla="*/ 1450731 h 1657350"/>
              <a:gd name="connsiteX121" fmla="*/ 808892 w 2051437"/>
              <a:gd name="connsiteY121" fmla="*/ 1375997 h 1657350"/>
              <a:gd name="connsiteX122" fmla="*/ 795704 w 2051437"/>
              <a:gd name="connsiteY122" fmla="*/ 1288074 h 1657350"/>
              <a:gd name="connsiteX123" fmla="*/ 786912 w 2051437"/>
              <a:gd name="connsiteY123" fmla="*/ 1235320 h 1657350"/>
              <a:gd name="connsiteX124" fmla="*/ 782516 w 2051437"/>
              <a:gd name="connsiteY124" fmla="*/ 1151793 h 1657350"/>
              <a:gd name="connsiteX125" fmla="*/ 769327 w 2051437"/>
              <a:gd name="connsiteY125" fmla="*/ 1134208 h 1657350"/>
              <a:gd name="connsiteX126" fmla="*/ 751742 w 2051437"/>
              <a:gd name="connsiteY126" fmla="*/ 1103435 h 1657350"/>
              <a:gd name="connsiteX127" fmla="*/ 734158 w 2051437"/>
              <a:gd name="connsiteY127" fmla="*/ 1077058 h 1657350"/>
              <a:gd name="connsiteX128" fmla="*/ 720969 w 2051437"/>
              <a:gd name="connsiteY128" fmla="*/ 1055077 h 1657350"/>
              <a:gd name="connsiteX129" fmla="*/ 716573 w 2051437"/>
              <a:gd name="connsiteY129" fmla="*/ 1041889 h 1657350"/>
              <a:gd name="connsiteX130" fmla="*/ 698989 w 2051437"/>
              <a:gd name="connsiteY130" fmla="*/ 1015512 h 1657350"/>
              <a:gd name="connsiteX131" fmla="*/ 690196 w 2051437"/>
              <a:gd name="connsiteY131" fmla="*/ 993531 h 1657350"/>
              <a:gd name="connsiteX132" fmla="*/ 672612 w 2051437"/>
              <a:gd name="connsiteY132" fmla="*/ 971550 h 1657350"/>
              <a:gd name="connsiteX133" fmla="*/ 646235 w 2051437"/>
              <a:gd name="connsiteY133" fmla="*/ 940777 h 1657350"/>
              <a:gd name="connsiteX134" fmla="*/ 633046 w 2051437"/>
              <a:gd name="connsiteY134" fmla="*/ 1059474 h 1657350"/>
              <a:gd name="connsiteX135" fmla="*/ 571500 w 2051437"/>
              <a:gd name="connsiteY135" fmla="*/ 1050681 h 1657350"/>
              <a:gd name="connsiteX136" fmla="*/ 536331 w 2051437"/>
              <a:gd name="connsiteY136" fmla="*/ 1024304 h 1657350"/>
              <a:gd name="connsiteX137" fmla="*/ 518746 w 2051437"/>
              <a:gd name="connsiteY137" fmla="*/ 997927 h 1657350"/>
              <a:gd name="connsiteX138" fmla="*/ 492369 w 2051437"/>
              <a:gd name="connsiteY138" fmla="*/ 940777 h 1657350"/>
              <a:gd name="connsiteX139" fmla="*/ 509954 w 2051437"/>
              <a:gd name="connsiteY139" fmla="*/ 910004 h 1657350"/>
              <a:gd name="connsiteX140" fmla="*/ 531935 w 2051437"/>
              <a:gd name="connsiteY140" fmla="*/ 901212 h 1657350"/>
              <a:gd name="connsiteX141" fmla="*/ 527539 w 2051437"/>
              <a:gd name="connsiteY141" fmla="*/ 874835 h 1657350"/>
              <a:gd name="connsiteX142" fmla="*/ 509954 w 2051437"/>
              <a:gd name="connsiteY142" fmla="*/ 861647 h 1657350"/>
              <a:gd name="connsiteX143" fmla="*/ 492369 w 2051437"/>
              <a:gd name="connsiteY143" fmla="*/ 857250 h 1657350"/>
              <a:gd name="connsiteX144" fmla="*/ 422031 w 2051437"/>
              <a:gd name="connsiteY144" fmla="*/ 852854 h 1657350"/>
              <a:gd name="connsiteX145" fmla="*/ 369277 w 2051437"/>
              <a:gd name="connsiteY145" fmla="*/ 813289 h 1657350"/>
              <a:gd name="connsiteX146" fmla="*/ 360485 w 2051437"/>
              <a:gd name="connsiteY146" fmla="*/ 80010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051437" h="1657350">
                <a:moveTo>
                  <a:pt x="474785" y="896816"/>
                </a:moveTo>
                <a:cubicBezTo>
                  <a:pt x="457895" y="890060"/>
                  <a:pt x="435611" y="882322"/>
                  <a:pt x="422031" y="870439"/>
                </a:cubicBezTo>
                <a:cubicBezTo>
                  <a:pt x="418544" y="867387"/>
                  <a:pt x="419707" y="861395"/>
                  <a:pt x="417635" y="857250"/>
                </a:cubicBezTo>
                <a:cubicBezTo>
                  <a:pt x="415272" y="852524"/>
                  <a:pt x="411950" y="848335"/>
                  <a:pt x="408842" y="844062"/>
                </a:cubicBezTo>
                <a:cubicBezTo>
                  <a:pt x="400223" y="832211"/>
                  <a:pt x="392828" y="819255"/>
                  <a:pt x="382466" y="808893"/>
                </a:cubicBezTo>
                <a:cubicBezTo>
                  <a:pt x="379189" y="805616"/>
                  <a:pt x="373673" y="805962"/>
                  <a:pt x="369277" y="804497"/>
                </a:cubicBezTo>
                <a:cubicBezTo>
                  <a:pt x="364881" y="797170"/>
                  <a:pt x="361055" y="789469"/>
                  <a:pt x="356089" y="782516"/>
                </a:cubicBezTo>
                <a:cubicBezTo>
                  <a:pt x="344451" y="766223"/>
                  <a:pt x="327798" y="767224"/>
                  <a:pt x="307731" y="760535"/>
                </a:cubicBezTo>
                <a:lnTo>
                  <a:pt x="180242" y="764931"/>
                </a:lnTo>
                <a:cubicBezTo>
                  <a:pt x="165535" y="765685"/>
                  <a:pt x="151008" y="769327"/>
                  <a:pt x="136281" y="769327"/>
                </a:cubicBezTo>
                <a:cubicBezTo>
                  <a:pt x="102545" y="769327"/>
                  <a:pt x="68873" y="766396"/>
                  <a:pt x="35169" y="764931"/>
                </a:cubicBezTo>
                <a:cubicBezTo>
                  <a:pt x="43176" y="748917"/>
                  <a:pt x="46442" y="735435"/>
                  <a:pt x="61546" y="725366"/>
                </a:cubicBezTo>
                <a:cubicBezTo>
                  <a:pt x="65402" y="722796"/>
                  <a:pt x="70476" y="722796"/>
                  <a:pt x="74735" y="720970"/>
                </a:cubicBezTo>
                <a:cubicBezTo>
                  <a:pt x="80758" y="718388"/>
                  <a:pt x="86762" y="715650"/>
                  <a:pt x="92319" y="712177"/>
                </a:cubicBezTo>
                <a:cubicBezTo>
                  <a:pt x="122732" y="693169"/>
                  <a:pt x="97185" y="703229"/>
                  <a:pt x="123092" y="694593"/>
                </a:cubicBezTo>
                <a:cubicBezTo>
                  <a:pt x="126023" y="687266"/>
                  <a:pt x="131885" y="680503"/>
                  <a:pt x="131885" y="672612"/>
                </a:cubicBezTo>
                <a:cubicBezTo>
                  <a:pt x="131885" y="647984"/>
                  <a:pt x="122428" y="647659"/>
                  <a:pt x="109904" y="633047"/>
                </a:cubicBezTo>
                <a:cubicBezTo>
                  <a:pt x="91488" y="611561"/>
                  <a:pt x="103168" y="619732"/>
                  <a:pt x="83527" y="602274"/>
                </a:cubicBezTo>
                <a:cubicBezTo>
                  <a:pt x="74973" y="594670"/>
                  <a:pt x="64646" y="588942"/>
                  <a:pt x="57150" y="580293"/>
                </a:cubicBezTo>
                <a:cubicBezTo>
                  <a:pt x="45435" y="566776"/>
                  <a:pt x="39026" y="548979"/>
                  <a:pt x="26377" y="536331"/>
                </a:cubicBezTo>
                <a:cubicBezTo>
                  <a:pt x="5056" y="515011"/>
                  <a:pt x="13390" y="525644"/>
                  <a:pt x="0" y="505558"/>
                </a:cubicBezTo>
                <a:cubicBezTo>
                  <a:pt x="2931" y="499697"/>
                  <a:pt x="3235" y="491447"/>
                  <a:pt x="8792" y="487974"/>
                </a:cubicBezTo>
                <a:cubicBezTo>
                  <a:pt x="16351" y="483250"/>
                  <a:pt x="26345" y="484838"/>
                  <a:pt x="35169" y="483577"/>
                </a:cubicBezTo>
                <a:cubicBezTo>
                  <a:pt x="46865" y="481906"/>
                  <a:pt x="58616" y="480646"/>
                  <a:pt x="70339" y="479181"/>
                </a:cubicBezTo>
                <a:cubicBezTo>
                  <a:pt x="76200" y="477716"/>
                  <a:pt x="81895" y="474383"/>
                  <a:pt x="87923" y="474785"/>
                </a:cubicBezTo>
                <a:cubicBezTo>
                  <a:pt x="104270" y="475875"/>
                  <a:pt x="119979" y="485207"/>
                  <a:pt x="136281" y="483577"/>
                </a:cubicBezTo>
                <a:cubicBezTo>
                  <a:pt x="164928" y="480712"/>
                  <a:pt x="191966" y="468924"/>
                  <a:pt x="219808" y="461597"/>
                </a:cubicBezTo>
                <a:cubicBezTo>
                  <a:pt x="241340" y="443654"/>
                  <a:pt x="262468" y="419222"/>
                  <a:pt x="290146" y="408843"/>
                </a:cubicBezTo>
                <a:cubicBezTo>
                  <a:pt x="295803" y="406722"/>
                  <a:pt x="301844" y="405806"/>
                  <a:pt x="307731" y="404447"/>
                </a:cubicBezTo>
                <a:lnTo>
                  <a:pt x="347296" y="395654"/>
                </a:lnTo>
                <a:cubicBezTo>
                  <a:pt x="412518" y="330435"/>
                  <a:pt x="320503" y="418591"/>
                  <a:pt x="400050" y="356089"/>
                </a:cubicBezTo>
                <a:cubicBezTo>
                  <a:pt x="449297" y="317394"/>
                  <a:pt x="409804" y="329520"/>
                  <a:pt x="452804" y="320920"/>
                </a:cubicBezTo>
                <a:cubicBezTo>
                  <a:pt x="455735" y="317989"/>
                  <a:pt x="459583" y="315750"/>
                  <a:pt x="461596" y="312127"/>
                </a:cubicBezTo>
                <a:cubicBezTo>
                  <a:pt x="467016" y="302371"/>
                  <a:pt x="469794" y="291336"/>
                  <a:pt x="474785" y="281354"/>
                </a:cubicBezTo>
                <a:cubicBezTo>
                  <a:pt x="477148" y="276628"/>
                  <a:pt x="480646" y="272562"/>
                  <a:pt x="483577" y="268166"/>
                </a:cubicBezTo>
                <a:cubicBezTo>
                  <a:pt x="486508" y="238858"/>
                  <a:pt x="488559" y="209449"/>
                  <a:pt x="492369" y="180243"/>
                </a:cubicBezTo>
                <a:cubicBezTo>
                  <a:pt x="492968" y="175648"/>
                  <a:pt x="494278" y="170964"/>
                  <a:pt x="496766" y="167054"/>
                </a:cubicBezTo>
                <a:cubicBezTo>
                  <a:pt x="504633" y="154691"/>
                  <a:pt x="523142" y="131885"/>
                  <a:pt x="523142" y="131885"/>
                </a:cubicBezTo>
                <a:lnTo>
                  <a:pt x="531935" y="105508"/>
                </a:lnTo>
                <a:cubicBezTo>
                  <a:pt x="533400" y="101112"/>
                  <a:pt x="533551" y="96027"/>
                  <a:pt x="536331" y="92320"/>
                </a:cubicBezTo>
                <a:cubicBezTo>
                  <a:pt x="540727" y="86458"/>
                  <a:pt x="545636" y="80948"/>
                  <a:pt x="549519" y="74735"/>
                </a:cubicBezTo>
                <a:cubicBezTo>
                  <a:pt x="552992" y="69178"/>
                  <a:pt x="554677" y="62603"/>
                  <a:pt x="558312" y="57150"/>
                </a:cubicBezTo>
                <a:cubicBezTo>
                  <a:pt x="573783" y="33944"/>
                  <a:pt x="583834" y="18669"/>
                  <a:pt x="606669" y="4397"/>
                </a:cubicBezTo>
                <a:cubicBezTo>
                  <a:pt x="610599" y="1941"/>
                  <a:pt x="615462" y="1466"/>
                  <a:pt x="619858" y="0"/>
                </a:cubicBezTo>
                <a:cubicBezTo>
                  <a:pt x="652096" y="1466"/>
                  <a:pt x="684396" y="1922"/>
                  <a:pt x="716573" y="4397"/>
                </a:cubicBezTo>
                <a:cubicBezTo>
                  <a:pt x="722597" y="4860"/>
                  <a:pt x="728163" y="8044"/>
                  <a:pt x="734158" y="8793"/>
                </a:cubicBezTo>
                <a:cubicBezTo>
                  <a:pt x="751667" y="10982"/>
                  <a:pt x="769327" y="11724"/>
                  <a:pt x="786912" y="13189"/>
                </a:cubicBezTo>
                <a:cubicBezTo>
                  <a:pt x="792773" y="16120"/>
                  <a:pt x="798088" y="20608"/>
                  <a:pt x="804496" y="21981"/>
                </a:cubicBezTo>
                <a:cubicBezTo>
                  <a:pt x="822167" y="25768"/>
                  <a:pt x="844210" y="22056"/>
                  <a:pt x="861646" y="30774"/>
                </a:cubicBezTo>
                <a:cubicBezTo>
                  <a:pt x="876189" y="38046"/>
                  <a:pt x="885352" y="50083"/>
                  <a:pt x="896816" y="61547"/>
                </a:cubicBezTo>
                <a:cubicBezTo>
                  <a:pt x="902663" y="79087"/>
                  <a:pt x="904392" y="85493"/>
                  <a:pt x="914400" y="105508"/>
                </a:cubicBezTo>
                <a:cubicBezTo>
                  <a:pt x="918221" y="113151"/>
                  <a:pt x="924053" y="119710"/>
                  <a:pt x="927589" y="127489"/>
                </a:cubicBezTo>
                <a:cubicBezTo>
                  <a:pt x="934872" y="143511"/>
                  <a:pt x="937685" y="158842"/>
                  <a:pt x="940777" y="175847"/>
                </a:cubicBezTo>
                <a:cubicBezTo>
                  <a:pt x="942371" y="184617"/>
                  <a:pt x="943011" y="193577"/>
                  <a:pt x="945173" y="202224"/>
                </a:cubicBezTo>
                <a:cubicBezTo>
                  <a:pt x="947421" y="211215"/>
                  <a:pt x="953966" y="228600"/>
                  <a:pt x="953966" y="228600"/>
                </a:cubicBezTo>
                <a:cubicBezTo>
                  <a:pt x="956897" y="246185"/>
                  <a:pt x="959473" y="263832"/>
                  <a:pt x="962758" y="281354"/>
                </a:cubicBezTo>
                <a:cubicBezTo>
                  <a:pt x="963871" y="287293"/>
                  <a:pt x="966041" y="293000"/>
                  <a:pt x="967154" y="298939"/>
                </a:cubicBezTo>
                <a:cubicBezTo>
                  <a:pt x="970439" y="316461"/>
                  <a:pt x="971352" y="334468"/>
                  <a:pt x="975946" y="351693"/>
                </a:cubicBezTo>
                <a:cubicBezTo>
                  <a:pt x="977307" y="356798"/>
                  <a:pt x="981438" y="360755"/>
                  <a:pt x="984739" y="364881"/>
                </a:cubicBezTo>
                <a:cubicBezTo>
                  <a:pt x="994634" y="377250"/>
                  <a:pt x="1000157" y="376625"/>
                  <a:pt x="1015512" y="386862"/>
                </a:cubicBezTo>
                <a:cubicBezTo>
                  <a:pt x="1021608" y="390926"/>
                  <a:pt x="1026543" y="396773"/>
                  <a:pt x="1033096" y="400050"/>
                </a:cubicBezTo>
                <a:cubicBezTo>
                  <a:pt x="1038500" y="402752"/>
                  <a:pt x="1045071" y="402203"/>
                  <a:pt x="1050681" y="404447"/>
                </a:cubicBezTo>
                <a:cubicBezTo>
                  <a:pt x="1100184" y="424248"/>
                  <a:pt x="1052719" y="414158"/>
                  <a:pt x="1107831" y="422031"/>
                </a:cubicBezTo>
                <a:cubicBezTo>
                  <a:pt x="1121019" y="426427"/>
                  <a:pt x="1133964" y="431638"/>
                  <a:pt x="1147396" y="435220"/>
                </a:cubicBezTo>
                <a:cubicBezTo>
                  <a:pt x="1156009" y="437517"/>
                  <a:pt x="1165072" y="437682"/>
                  <a:pt x="1173773" y="439616"/>
                </a:cubicBezTo>
                <a:cubicBezTo>
                  <a:pt x="1181529" y="441339"/>
                  <a:pt x="1204659" y="451091"/>
                  <a:pt x="1208942" y="452804"/>
                </a:cubicBezTo>
                <a:cubicBezTo>
                  <a:pt x="1214804" y="458666"/>
                  <a:pt x="1219630" y="465791"/>
                  <a:pt x="1226527" y="470389"/>
                </a:cubicBezTo>
                <a:cubicBezTo>
                  <a:pt x="1233093" y="474766"/>
                  <a:pt x="1241297" y="475976"/>
                  <a:pt x="1248508" y="479181"/>
                </a:cubicBezTo>
                <a:cubicBezTo>
                  <a:pt x="1254496" y="481843"/>
                  <a:pt x="1260339" y="484836"/>
                  <a:pt x="1266092" y="487974"/>
                </a:cubicBezTo>
                <a:cubicBezTo>
                  <a:pt x="1306151" y="509824"/>
                  <a:pt x="1283512" y="502887"/>
                  <a:pt x="1318846" y="509954"/>
                </a:cubicBezTo>
                <a:cubicBezTo>
                  <a:pt x="1368216" y="538166"/>
                  <a:pt x="1329830" y="519477"/>
                  <a:pt x="1380392" y="536331"/>
                </a:cubicBezTo>
                <a:cubicBezTo>
                  <a:pt x="1416493" y="548365"/>
                  <a:pt x="1392750" y="546015"/>
                  <a:pt x="1441939" y="558312"/>
                </a:cubicBezTo>
                <a:cubicBezTo>
                  <a:pt x="1457833" y="562285"/>
                  <a:pt x="1474348" y="563351"/>
                  <a:pt x="1490296" y="567104"/>
                </a:cubicBezTo>
                <a:cubicBezTo>
                  <a:pt x="1499318" y="569227"/>
                  <a:pt x="1507815" y="573171"/>
                  <a:pt x="1516673" y="575897"/>
                </a:cubicBezTo>
                <a:cubicBezTo>
                  <a:pt x="1590423" y="598590"/>
                  <a:pt x="1507731" y="571451"/>
                  <a:pt x="1573823" y="593481"/>
                </a:cubicBezTo>
                <a:cubicBezTo>
                  <a:pt x="1601665" y="590550"/>
                  <a:pt x="1629898" y="590180"/>
                  <a:pt x="1657350" y="584689"/>
                </a:cubicBezTo>
                <a:cubicBezTo>
                  <a:pt x="1666989" y="582761"/>
                  <a:pt x="1675674" y="577137"/>
                  <a:pt x="1683727" y="571500"/>
                </a:cubicBezTo>
                <a:cubicBezTo>
                  <a:pt x="1704067" y="557262"/>
                  <a:pt x="1696305" y="548498"/>
                  <a:pt x="1723292" y="545124"/>
                </a:cubicBezTo>
                <a:cubicBezTo>
                  <a:pt x="1750958" y="541666"/>
                  <a:pt x="1778977" y="542193"/>
                  <a:pt x="1806819" y="540727"/>
                </a:cubicBezTo>
                <a:cubicBezTo>
                  <a:pt x="1817077" y="536331"/>
                  <a:pt x="1827795" y="532883"/>
                  <a:pt x="1837592" y="527539"/>
                </a:cubicBezTo>
                <a:cubicBezTo>
                  <a:pt x="1844024" y="524030"/>
                  <a:pt x="1848481" y="517326"/>
                  <a:pt x="1855177" y="514350"/>
                </a:cubicBezTo>
                <a:cubicBezTo>
                  <a:pt x="1862005" y="511315"/>
                  <a:pt x="1869831" y="511419"/>
                  <a:pt x="1877158" y="509954"/>
                </a:cubicBezTo>
                <a:cubicBezTo>
                  <a:pt x="1934308" y="514350"/>
                  <a:pt x="1992519" y="511334"/>
                  <a:pt x="2048608" y="523143"/>
                </a:cubicBezTo>
                <a:cubicBezTo>
                  <a:pt x="2055920" y="524682"/>
                  <a:pt x="2047086" y="538227"/>
                  <a:pt x="2044212" y="545124"/>
                </a:cubicBezTo>
                <a:cubicBezTo>
                  <a:pt x="2039668" y="556030"/>
                  <a:pt x="2032284" y="565525"/>
                  <a:pt x="2026627" y="575897"/>
                </a:cubicBezTo>
                <a:cubicBezTo>
                  <a:pt x="2023489" y="581650"/>
                  <a:pt x="2021767" y="588238"/>
                  <a:pt x="2017835" y="593481"/>
                </a:cubicBezTo>
                <a:cubicBezTo>
                  <a:pt x="2012861" y="600113"/>
                  <a:pt x="2005126" y="604362"/>
                  <a:pt x="2000250" y="611066"/>
                </a:cubicBezTo>
                <a:cubicBezTo>
                  <a:pt x="1993301" y="620621"/>
                  <a:pt x="1990007" y="632583"/>
                  <a:pt x="1982666" y="641839"/>
                </a:cubicBezTo>
                <a:cubicBezTo>
                  <a:pt x="1871439" y="782082"/>
                  <a:pt x="1926144" y="689945"/>
                  <a:pt x="1877158" y="778120"/>
                </a:cubicBezTo>
                <a:cubicBezTo>
                  <a:pt x="1878623" y="805962"/>
                  <a:pt x="1884328" y="833905"/>
                  <a:pt x="1881554" y="861647"/>
                </a:cubicBezTo>
                <a:cubicBezTo>
                  <a:pt x="1878406" y="893123"/>
                  <a:pt x="1876021" y="926945"/>
                  <a:pt x="1859573" y="953966"/>
                </a:cubicBezTo>
                <a:cubicBezTo>
                  <a:pt x="1858880" y="955105"/>
                  <a:pt x="1801947" y="966862"/>
                  <a:pt x="1793631" y="967154"/>
                </a:cubicBezTo>
                <a:cubicBezTo>
                  <a:pt x="1718928" y="969775"/>
                  <a:pt x="1644162" y="970085"/>
                  <a:pt x="1569427" y="971550"/>
                </a:cubicBezTo>
                <a:cubicBezTo>
                  <a:pt x="1559169" y="977412"/>
                  <a:pt x="1548621" y="982792"/>
                  <a:pt x="1538654" y="989135"/>
                </a:cubicBezTo>
                <a:cubicBezTo>
                  <a:pt x="1532472" y="993069"/>
                  <a:pt x="1527072" y="998122"/>
                  <a:pt x="1521069" y="1002324"/>
                </a:cubicBezTo>
                <a:cubicBezTo>
                  <a:pt x="1512412" y="1008384"/>
                  <a:pt x="1503484" y="1014047"/>
                  <a:pt x="1494692" y="1019908"/>
                </a:cubicBezTo>
                <a:cubicBezTo>
                  <a:pt x="1488533" y="1038388"/>
                  <a:pt x="1490950" y="1034314"/>
                  <a:pt x="1477108" y="1055077"/>
                </a:cubicBezTo>
                <a:cubicBezTo>
                  <a:pt x="1436612" y="1115821"/>
                  <a:pt x="1455053" y="1099093"/>
                  <a:pt x="1419958" y="1125416"/>
                </a:cubicBezTo>
                <a:cubicBezTo>
                  <a:pt x="1407943" y="1161462"/>
                  <a:pt x="1427780" y="1108504"/>
                  <a:pt x="1397977" y="1156189"/>
                </a:cubicBezTo>
                <a:cubicBezTo>
                  <a:pt x="1394775" y="1161313"/>
                  <a:pt x="1396933" y="1168747"/>
                  <a:pt x="1393581" y="1173774"/>
                </a:cubicBezTo>
                <a:cubicBezTo>
                  <a:pt x="1379109" y="1195483"/>
                  <a:pt x="1366932" y="1220848"/>
                  <a:pt x="1345223" y="1235320"/>
                </a:cubicBezTo>
                <a:cubicBezTo>
                  <a:pt x="1340827" y="1238251"/>
                  <a:pt x="1336334" y="1241041"/>
                  <a:pt x="1332035" y="1244112"/>
                </a:cubicBezTo>
                <a:cubicBezTo>
                  <a:pt x="1326073" y="1248371"/>
                  <a:pt x="1320733" y="1253530"/>
                  <a:pt x="1314450" y="1257300"/>
                </a:cubicBezTo>
                <a:cubicBezTo>
                  <a:pt x="1298705" y="1266747"/>
                  <a:pt x="1282034" y="1274567"/>
                  <a:pt x="1266092" y="1283677"/>
                </a:cubicBezTo>
                <a:cubicBezTo>
                  <a:pt x="1261505" y="1286298"/>
                  <a:pt x="1256640" y="1288734"/>
                  <a:pt x="1252904" y="1292470"/>
                </a:cubicBezTo>
                <a:cubicBezTo>
                  <a:pt x="1246269" y="1299105"/>
                  <a:pt x="1242293" y="1308173"/>
                  <a:pt x="1235319" y="1314450"/>
                </a:cubicBezTo>
                <a:cubicBezTo>
                  <a:pt x="1227464" y="1321519"/>
                  <a:pt x="1217283" y="1325547"/>
                  <a:pt x="1208942" y="1332035"/>
                </a:cubicBezTo>
                <a:cubicBezTo>
                  <a:pt x="1204035" y="1335852"/>
                  <a:pt x="1200150" y="1340828"/>
                  <a:pt x="1195754" y="1345224"/>
                </a:cubicBezTo>
                <a:cubicBezTo>
                  <a:pt x="1194289" y="1370135"/>
                  <a:pt x="1192317" y="1395022"/>
                  <a:pt x="1191358" y="1419958"/>
                </a:cubicBezTo>
                <a:cubicBezTo>
                  <a:pt x="1189386" y="1471230"/>
                  <a:pt x="1189191" y="1522563"/>
                  <a:pt x="1186962" y="1573824"/>
                </a:cubicBezTo>
                <a:cubicBezTo>
                  <a:pt x="1186259" y="1589994"/>
                  <a:pt x="1186206" y="1606410"/>
                  <a:pt x="1182566" y="1622181"/>
                </a:cubicBezTo>
                <a:cubicBezTo>
                  <a:pt x="1180115" y="1632803"/>
                  <a:pt x="1162324" y="1633530"/>
                  <a:pt x="1156189" y="1635370"/>
                </a:cubicBezTo>
                <a:cubicBezTo>
                  <a:pt x="1138541" y="1640664"/>
                  <a:pt x="1129375" y="1645440"/>
                  <a:pt x="1112227" y="1648558"/>
                </a:cubicBezTo>
                <a:cubicBezTo>
                  <a:pt x="1088470" y="1652877"/>
                  <a:pt x="1061071" y="1654992"/>
                  <a:pt x="1037492" y="1657350"/>
                </a:cubicBezTo>
                <a:cubicBezTo>
                  <a:pt x="1002323" y="1654419"/>
                  <a:pt x="966591" y="1655479"/>
                  <a:pt x="931985" y="1648558"/>
                </a:cubicBezTo>
                <a:cubicBezTo>
                  <a:pt x="921623" y="1646486"/>
                  <a:pt x="914265" y="1637034"/>
                  <a:pt x="905608" y="1630974"/>
                </a:cubicBezTo>
                <a:cubicBezTo>
                  <a:pt x="877725" y="1611456"/>
                  <a:pt x="899118" y="1622223"/>
                  <a:pt x="866042" y="1608993"/>
                </a:cubicBezTo>
                <a:cubicBezTo>
                  <a:pt x="858715" y="1600201"/>
                  <a:pt x="851665" y="1591170"/>
                  <a:pt x="844062" y="1582616"/>
                </a:cubicBezTo>
                <a:cubicBezTo>
                  <a:pt x="839931" y="1577969"/>
                  <a:pt x="831938" y="1575552"/>
                  <a:pt x="830873" y="1569427"/>
                </a:cubicBezTo>
                <a:cubicBezTo>
                  <a:pt x="825845" y="1540517"/>
                  <a:pt x="828645" y="1510768"/>
                  <a:pt x="826477" y="1481504"/>
                </a:cubicBezTo>
                <a:cubicBezTo>
                  <a:pt x="825712" y="1471171"/>
                  <a:pt x="823785" y="1460952"/>
                  <a:pt x="822081" y="1450731"/>
                </a:cubicBezTo>
                <a:cubicBezTo>
                  <a:pt x="817922" y="1425779"/>
                  <a:pt x="813226" y="1400919"/>
                  <a:pt x="808892" y="1375997"/>
                </a:cubicBezTo>
                <a:cubicBezTo>
                  <a:pt x="800812" y="1329537"/>
                  <a:pt x="806402" y="1357611"/>
                  <a:pt x="795704" y="1288074"/>
                </a:cubicBezTo>
                <a:cubicBezTo>
                  <a:pt x="792993" y="1270454"/>
                  <a:pt x="786912" y="1235320"/>
                  <a:pt x="786912" y="1235320"/>
                </a:cubicBezTo>
                <a:cubicBezTo>
                  <a:pt x="785447" y="1207478"/>
                  <a:pt x="787293" y="1179262"/>
                  <a:pt x="782516" y="1151793"/>
                </a:cubicBezTo>
                <a:cubicBezTo>
                  <a:pt x="781261" y="1144574"/>
                  <a:pt x="773261" y="1140390"/>
                  <a:pt x="769327" y="1134208"/>
                </a:cubicBezTo>
                <a:cubicBezTo>
                  <a:pt x="762984" y="1124241"/>
                  <a:pt x="757934" y="1113497"/>
                  <a:pt x="751742" y="1103435"/>
                </a:cubicBezTo>
                <a:cubicBezTo>
                  <a:pt x="746204" y="1094436"/>
                  <a:pt x="739831" y="1085973"/>
                  <a:pt x="734158" y="1077058"/>
                </a:cubicBezTo>
                <a:cubicBezTo>
                  <a:pt x="729571" y="1069849"/>
                  <a:pt x="724790" y="1062720"/>
                  <a:pt x="720969" y="1055077"/>
                </a:cubicBezTo>
                <a:cubicBezTo>
                  <a:pt x="718897" y="1050932"/>
                  <a:pt x="718823" y="1045940"/>
                  <a:pt x="716573" y="1041889"/>
                </a:cubicBezTo>
                <a:cubicBezTo>
                  <a:pt x="711441" y="1032652"/>
                  <a:pt x="702914" y="1025323"/>
                  <a:pt x="698989" y="1015512"/>
                </a:cubicBezTo>
                <a:cubicBezTo>
                  <a:pt x="696058" y="1008185"/>
                  <a:pt x="694256" y="1000298"/>
                  <a:pt x="690196" y="993531"/>
                </a:cubicBezTo>
                <a:cubicBezTo>
                  <a:pt x="685369" y="985485"/>
                  <a:pt x="678242" y="979056"/>
                  <a:pt x="672612" y="971550"/>
                </a:cubicBezTo>
                <a:cubicBezTo>
                  <a:pt x="652530" y="944774"/>
                  <a:pt x="678052" y="972596"/>
                  <a:pt x="646235" y="940777"/>
                </a:cubicBezTo>
                <a:cubicBezTo>
                  <a:pt x="647647" y="960539"/>
                  <a:pt x="660948" y="1042423"/>
                  <a:pt x="633046" y="1059474"/>
                </a:cubicBezTo>
                <a:cubicBezTo>
                  <a:pt x="615363" y="1070280"/>
                  <a:pt x="592015" y="1053612"/>
                  <a:pt x="571500" y="1050681"/>
                </a:cubicBezTo>
                <a:cubicBezTo>
                  <a:pt x="559777" y="1041889"/>
                  <a:pt x="540965" y="1038206"/>
                  <a:pt x="536331" y="1024304"/>
                </a:cubicBezTo>
                <a:cubicBezTo>
                  <a:pt x="529969" y="1005218"/>
                  <a:pt x="535212" y="1014393"/>
                  <a:pt x="518746" y="997927"/>
                </a:cubicBezTo>
                <a:cubicBezTo>
                  <a:pt x="494694" y="949821"/>
                  <a:pt x="501948" y="969508"/>
                  <a:pt x="492369" y="940777"/>
                </a:cubicBezTo>
                <a:cubicBezTo>
                  <a:pt x="498231" y="930519"/>
                  <a:pt x="501600" y="918358"/>
                  <a:pt x="509954" y="910004"/>
                </a:cubicBezTo>
                <a:cubicBezTo>
                  <a:pt x="515534" y="904424"/>
                  <a:pt x="528406" y="908270"/>
                  <a:pt x="531935" y="901212"/>
                </a:cubicBezTo>
                <a:cubicBezTo>
                  <a:pt x="535921" y="893239"/>
                  <a:pt x="531868" y="882627"/>
                  <a:pt x="527539" y="874835"/>
                </a:cubicBezTo>
                <a:cubicBezTo>
                  <a:pt x="523981" y="868430"/>
                  <a:pt x="516507" y="864924"/>
                  <a:pt x="509954" y="861647"/>
                </a:cubicBezTo>
                <a:cubicBezTo>
                  <a:pt x="504550" y="858945"/>
                  <a:pt x="498381" y="857851"/>
                  <a:pt x="492369" y="857250"/>
                </a:cubicBezTo>
                <a:cubicBezTo>
                  <a:pt x="468994" y="854912"/>
                  <a:pt x="445477" y="854319"/>
                  <a:pt x="422031" y="852854"/>
                </a:cubicBezTo>
                <a:cubicBezTo>
                  <a:pt x="400627" y="838584"/>
                  <a:pt x="384522" y="831583"/>
                  <a:pt x="369277" y="813289"/>
                </a:cubicBezTo>
                <a:cubicBezTo>
                  <a:pt x="365894" y="809230"/>
                  <a:pt x="363416" y="804496"/>
                  <a:pt x="360485" y="800100"/>
                </a:cubicBezTo>
              </a:path>
            </a:pathLst>
          </a:custGeom>
          <a:solidFill>
            <a:srgbClr val="00CC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x-none" dirty="0"/>
          </a:p>
        </p:txBody>
      </p:sp>
      <p:sp>
        <p:nvSpPr>
          <p:cNvPr id="18" name="AutoShape 18"/>
          <p:cNvSpPr/>
          <p:nvPr/>
        </p:nvSpPr>
        <p:spPr>
          <a:xfrm rot="3422931" flipH="1" flipV="1">
            <a:off x="9170737" y="3127120"/>
            <a:ext cx="96345" cy="93793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x-non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EBA9BA-C7A6-5476-A364-2E62AF978272}"/>
              </a:ext>
            </a:extLst>
          </p:cNvPr>
          <p:cNvSpPr txBox="1"/>
          <p:nvPr/>
        </p:nvSpPr>
        <p:spPr>
          <a:xfrm>
            <a:off x="9345748" y="2956308"/>
            <a:ext cx="1131712" cy="276999"/>
          </a:xfrm>
          <a:prstGeom prst="rect">
            <a:avLst/>
          </a:prstGeom>
          <a:solidFill>
            <a:srgbClr val="0033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31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6302-B9C4-7BBF-F29C-513D98C94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328CA5-0E89-B605-3EB8-2E2220652A17}"/>
              </a:ext>
            </a:extLst>
          </p:cNvPr>
          <p:cNvSpPr txBox="1"/>
          <p:nvPr/>
        </p:nvSpPr>
        <p:spPr>
          <a:xfrm>
            <a:off x="762000" y="239560"/>
            <a:ext cx="979170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Pakistan’s Interconnect Points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6" name="Picture 2" descr="Political Map of Pakistan showing the major administrative divisions and the capital city of Islamabad.">
            <a:extLst>
              <a:ext uri="{FF2B5EF4-FFF2-40B4-BE49-F238E27FC236}">
                <a16:creationId xmlns:a16="http://schemas.microsoft.com/office/drawing/2014/main" id="{338328E7-5CA1-96D2-06AA-486DFD33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1" y="884432"/>
            <a:ext cx="8343900" cy="61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6A50EEA-3BDB-AF90-33FD-1CF812AF1FCA}"/>
              </a:ext>
            </a:extLst>
          </p:cNvPr>
          <p:cNvSpPr txBox="1"/>
          <p:nvPr/>
        </p:nvSpPr>
        <p:spPr>
          <a:xfrm>
            <a:off x="9378233" y="880164"/>
            <a:ext cx="863600" cy="25654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Khunjrab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CD5D40-6B05-4D6B-B217-048D003C09F2}"/>
              </a:ext>
            </a:extLst>
          </p:cNvPr>
          <p:cNvSpPr/>
          <p:nvPr/>
        </p:nvSpPr>
        <p:spPr>
          <a:xfrm flipH="1">
            <a:off x="10361149" y="1090668"/>
            <a:ext cx="140523" cy="115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2562FE0-C2A4-3E65-94C7-B6D44BFEA11F}"/>
              </a:ext>
            </a:extLst>
          </p:cNvPr>
          <p:cNvSpPr/>
          <p:nvPr/>
        </p:nvSpPr>
        <p:spPr>
          <a:xfrm flipH="1">
            <a:off x="8552113" y="2043075"/>
            <a:ext cx="140523" cy="115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10F993F-7F30-0976-6E89-DFCB32909E79}"/>
              </a:ext>
            </a:extLst>
          </p:cNvPr>
          <p:cNvSpPr/>
          <p:nvPr/>
        </p:nvSpPr>
        <p:spPr>
          <a:xfrm flipH="1">
            <a:off x="6528808" y="3708999"/>
            <a:ext cx="140523" cy="115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C4E2B73-BB9D-6B3D-5032-4100C3D16556}"/>
              </a:ext>
            </a:extLst>
          </p:cNvPr>
          <p:cNvSpPr/>
          <p:nvPr/>
        </p:nvSpPr>
        <p:spPr>
          <a:xfrm flipH="1">
            <a:off x="4933337" y="4779151"/>
            <a:ext cx="140523" cy="115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8C98CD1-B7C2-B628-34F3-22012F78C237}"/>
              </a:ext>
            </a:extLst>
          </p:cNvPr>
          <p:cNvSpPr/>
          <p:nvPr/>
        </p:nvSpPr>
        <p:spPr>
          <a:xfrm flipH="1">
            <a:off x="4470400" y="5769176"/>
            <a:ext cx="140523" cy="115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BB157A2-8BBE-7C1A-858F-EAE82DD634A4}"/>
              </a:ext>
            </a:extLst>
          </p:cNvPr>
          <p:cNvSpPr/>
          <p:nvPr/>
        </p:nvSpPr>
        <p:spPr>
          <a:xfrm flipH="1">
            <a:off x="8018613" y="2364324"/>
            <a:ext cx="140523" cy="115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C3A3BA-666A-D891-D260-0425A73D9D62}"/>
              </a:ext>
            </a:extLst>
          </p:cNvPr>
          <p:cNvSpPr txBox="1"/>
          <p:nvPr/>
        </p:nvSpPr>
        <p:spPr>
          <a:xfrm>
            <a:off x="8018613" y="1692080"/>
            <a:ext cx="863600" cy="25654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Torkham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752211-2F79-8212-F7E0-9D724AB78EEA}"/>
              </a:ext>
            </a:extLst>
          </p:cNvPr>
          <p:cNvSpPr txBox="1"/>
          <p:nvPr/>
        </p:nvSpPr>
        <p:spPr>
          <a:xfrm>
            <a:off x="7154403" y="2048597"/>
            <a:ext cx="785349" cy="25654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 Khan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C6A87B-9025-D9D1-E19E-DA164CEB934E}"/>
              </a:ext>
            </a:extLst>
          </p:cNvPr>
          <p:cNvSpPr txBox="1"/>
          <p:nvPr/>
        </p:nvSpPr>
        <p:spPr>
          <a:xfrm>
            <a:off x="5739790" y="3378992"/>
            <a:ext cx="785349" cy="25654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Chaman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0701CD-93B1-A6A1-81CB-6E96FD58EFF9}"/>
              </a:ext>
            </a:extLst>
          </p:cNvPr>
          <p:cNvSpPr txBox="1"/>
          <p:nvPr/>
        </p:nvSpPr>
        <p:spPr>
          <a:xfrm>
            <a:off x="4147988" y="4345376"/>
            <a:ext cx="785349" cy="25654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Taftan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C8FD6-5DD1-EC05-7071-4A81F42C4242}"/>
              </a:ext>
            </a:extLst>
          </p:cNvPr>
          <p:cNvSpPr txBox="1"/>
          <p:nvPr/>
        </p:nvSpPr>
        <p:spPr>
          <a:xfrm>
            <a:off x="4121768" y="5304136"/>
            <a:ext cx="785349" cy="25654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Jiwani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8C5208-6FAD-40C1-BCE6-6DF1B573E947}"/>
              </a:ext>
            </a:extLst>
          </p:cNvPr>
          <p:cNvSpPr txBox="1"/>
          <p:nvPr/>
        </p:nvSpPr>
        <p:spPr>
          <a:xfrm>
            <a:off x="6153761" y="6252799"/>
            <a:ext cx="1438945" cy="256545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Submarine cables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F090CF-4795-C1A1-2B1E-080A756D3E71}"/>
              </a:ext>
            </a:extLst>
          </p:cNvPr>
          <p:cNvSpPr txBox="1"/>
          <p:nvPr/>
        </p:nvSpPr>
        <p:spPr>
          <a:xfrm>
            <a:off x="10297651" y="2048598"/>
            <a:ext cx="1284751" cy="276999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IIOJ&amp;K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Freeform: Shape 8">
            <a:extLst>
              <a:ext uri="{FF2B5EF4-FFF2-40B4-BE49-F238E27FC236}">
                <a16:creationId xmlns:a16="http://schemas.microsoft.com/office/drawing/2014/main" id="{A1F92FDC-D7D2-0462-3DD8-3820B8467FDF}"/>
              </a:ext>
            </a:extLst>
          </p:cNvPr>
          <p:cNvSpPr/>
          <p:nvPr/>
        </p:nvSpPr>
        <p:spPr>
          <a:xfrm>
            <a:off x="9445523" y="878061"/>
            <a:ext cx="2077884" cy="1597595"/>
          </a:xfrm>
          <a:custGeom>
            <a:avLst/>
            <a:gdLst>
              <a:gd name="connsiteX0" fmla="*/ 0 w 1585452"/>
              <a:gd name="connsiteY0" fmla="*/ 1120878 h 1120878"/>
              <a:gd name="connsiteX1" fmla="*/ 14749 w 1585452"/>
              <a:gd name="connsiteY1" fmla="*/ 1084007 h 1120878"/>
              <a:gd name="connsiteX2" fmla="*/ 22123 w 1585452"/>
              <a:gd name="connsiteY2" fmla="*/ 1054510 h 1120878"/>
              <a:gd name="connsiteX3" fmla="*/ 36871 w 1585452"/>
              <a:gd name="connsiteY3" fmla="*/ 951271 h 1120878"/>
              <a:gd name="connsiteX4" fmla="*/ 51620 w 1585452"/>
              <a:gd name="connsiteY4" fmla="*/ 789039 h 1120878"/>
              <a:gd name="connsiteX5" fmla="*/ 81116 w 1585452"/>
              <a:gd name="connsiteY5" fmla="*/ 722671 h 1120878"/>
              <a:gd name="connsiteX6" fmla="*/ 88491 w 1585452"/>
              <a:gd name="connsiteY6" fmla="*/ 700549 h 1120878"/>
              <a:gd name="connsiteX7" fmla="*/ 103239 w 1585452"/>
              <a:gd name="connsiteY7" fmla="*/ 634181 h 1120878"/>
              <a:gd name="connsiteX8" fmla="*/ 147484 w 1585452"/>
              <a:gd name="connsiteY8" fmla="*/ 567813 h 1120878"/>
              <a:gd name="connsiteX9" fmla="*/ 191729 w 1585452"/>
              <a:gd name="connsiteY9" fmla="*/ 494071 h 1120878"/>
              <a:gd name="connsiteX10" fmla="*/ 199103 w 1585452"/>
              <a:gd name="connsiteY10" fmla="*/ 457200 h 1120878"/>
              <a:gd name="connsiteX11" fmla="*/ 221226 w 1585452"/>
              <a:gd name="connsiteY11" fmla="*/ 442452 h 1120878"/>
              <a:gd name="connsiteX12" fmla="*/ 235974 w 1585452"/>
              <a:gd name="connsiteY12" fmla="*/ 420329 h 1120878"/>
              <a:gd name="connsiteX13" fmla="*/ 272845 w 1585452"/>
              <a:gd name="connsiteY13" fmla="*/ 412955 h 1120878"/>
              <a:gd name="connsiteX14" fmla="*/ 317091 w 1585452"/>
              <a:gd name="connsiteY14" fmla="*/ 398207 h 1120878"/>
              <a:gd name="connsiteX15" fmla="*/ 376084 w 1585452"/>
              <a:gd name="connsiteY15" fmla="*/ 383459 h 1120878"/>
              <a:gd name="connsiteX16" fmla="*/ 471949 w 1585452"/>
              <a:gd name="connsiteY16" fmla="*/ 346588 h 1120878"/>
              <a:gd name="connsiteX17" fmla="*/ 501445 w 1585452"/>
              <a:gd name="connsiteY17" fmla="*/ 331839 h 1120878"/>
              <a:gd name="connsiteX18" fmla="*/ 560439 w 1585452"/>
              <a:gd name="connsiteY18" fmla="*/ 324465 h 1120878"/>
              <a:gd name="connsiteX19" fmla="*/ 589936 w 1585452"/>
              <a:gd name="connsiteY19" fmla="*/ 309717 h 1120878"/>
              <a:gd name="connsiteX20" fmla="*/ 612058 w 1585452"/>
              <a:gd name="connsiteY20" fmla="*/ 294968 h 1120878"/>
              <a:gd name="connsiteX21" fmla="*/ 634181 w 1585452"/>
              <a:gd name="connsiteY21" fmla="*/ 287594 h 1120878"/>
              <a:gd name="connsiteX22" fmla="*/ 671052 w 1585452"/>
              <a:gd name="connsiteY22" fmla="*/ 250723 h 1120878"/>
              <a:gd name="connsiteX23" fmla="*/ 715297 w 1585452"/>
              <a:gd name="connsiteY23" fmla="*/ 206478 h 1120878"/>
              <a:gd name="connsiteX24" fmla="*/ 722671 w 1585452"/>
              <a:gd name="connsiteY24" fmla="*/ 184355 h 1120878"/>
              <a:gd name="connsiteX25" fmla="*/ 737420 w 1585452"/>
              <a:gd name="connsiteY25" fmla="*/ 162233 h 1120878"/>
              <a:gd name="connsiteX26" fmla="*/ 825910 w 1585452"/>
              <a:gd name="connsiteY26" fmla="*/ 140110 h 1120878"/>
              <a:gd name="connsiteX27" fmla="*/ 848032 w 1585452"/>
              <a:gd name="connsiteY27" fmla="*/ 125362 h 1120878"/>
              <a:gd name="connsiteX28" fmla="*/ 973394 w 1585452"/>
              <a:gd name="connsiteY28" fmla="*/ 110613 h 1120878"/>
              <a:gd name="connsiteX29" fmla="*/ 995516 w 1585452"/>
              <a:gd name="connsiteY29" fmla="*/ 95865 h 1120878"/>
              <a:gd name="connsiteX30" fmla="*/ 1039762 w 1585452"/>
              <a:gd name="connsiteY30" fmla="*/ 88491 h 1120878"/>
              <a:gd name="connsiteX31" fmla="*/ 1187245 w 1585452"/>
              <a:gd name="connsiteY31" fmla="*/ 73742 h 1120878"/>
              <a:gd name="connsiteX32" fmla="*/ 1253613 w 1585452"/>
              <a:gd name="connsiteY32" fmla="*/ 58994 h 1120878"/>
              <a:gd name="connsiteX33" fmla="*/ 1386349 w 1585452"/>
              <a:gd name="connsiteY33" fmla="*/ 29497 h 1120878"/>
              <a:gd name="connsiteX34" fmla="*/ 1504336 w 1585452"/>
              <a:gd name="connsiteY34" fmla="*/ 14749 h 1120878"/>
              <a:gd name="connsiteX35" fmla="*/ 1541207 w 1585452"/>
              <a:gd name="connsiteY35" fmla="*/ 7375 h 1120878"/>
              <a:gd name="connsiteX36" fmla="*/ 1585452 w 1585452"/>
              <a:gd name="connsiteY36" fmla="*/ 0 h 112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85452" h="1120878">
                <a:moveTo>
                  <a:pt x="0" y="1120878"/>
                </a:moveTo>
                <a:cubicBezTo>
                  <a:pt x="4916" y="1108588"/>
                  <a:pt x="10563" y="1096565"/>
                  <a:pt x="14749" y="1084007"/>
                </a:cubicBezTo>
                <a:cubicBezTo>
                  <a:pt x="17954" y="1074392"/>
                  <a:pt x="19924" y="1064404"/>
                  <a:pt x="22123" y="1054510"/>
                </a:cubicBezTo>
                <a:cubicBezTo>
                  <a:pt x="31729" y="1011282"/>
                  <a:pt x="31901" y="1002624"/>
                  <a:pt x="36871" y="951271"/>
                </a:cubicBezTo>
                <a:cubicBezTo>
                  <a:pt x="42102" y="897223"/>
                  <a:pt x="45396" y="842981"/>
                  <a:pt x="51620" y="789039"/>
                </a:cubicBezTo>
                <a:cubicBezTo>
                  <a:pt x="55842" y="752452"/>
                  <a:pt x="63154" y="758595"/>
                  <a:pt x="81116" y="722671"/>
                </a:cubicBezTo>
                <a:cubicBezTo>
                  <a:pt x="84592" y="715719"/>
                  <a:pt x="86606" y="708090"/>
                  <a:pt x="88491" y="700549"/>
                </a:cubicBezTo>
                <a:cubicBezTo>
                  <a:pt x="93988" y="678563"/>
                  <a:pt x="95617" y="655523"/>
                  <a:pt x="103239" y="634181"/>
                </a:cubicBezTo>
                <a:cubicBezTo>
                  <a:pt x="116164" y="597990"/>
                  <a:pt x="130072" y="599156"/>
                  <a:pt x="147484" y="567813"/>
                </a:cubicBezTo>
                <a:cubicBezTo>
                  <a:pt x="194284" y="483570"/>
                  <a:pt x="122802" y="580230"/>
                  <a:pt x="191729" y="494071"/>
                </a:cubicBezTo>
                <a:cubicBezTo>
                  <a:pt x="194187" y="481781"/>
                  <a:pt x="192884" y="468082"/>
                  <a:pt x="199103" y="457200"/>
                </a:cubicBezTo>
                <a:cubicBezTo>
                  <a:pt x="203500" y="449505"/>
                  <a:pt x="214959" y="448719"/>
                  <a:pt x="221226" y="442452"/>
                </a:cubicBezTo>
                <a:cubicBezTo>
                  <a:pt x="227493" y="436185"/>
                  <a:pt x="228279" y="424726"/>
                  <a:pt x="235974" y="420329"/>
                </a:cubicBezTo>
                <a:cubicBezTo>
                  <a:pt x="246856" y="414110"/>
                  <a:pt x="260753" y="416253"/>
                  <a:pt x="272845" y="412955"/>
                </a:cubicBezTo>
                <a:cubicBezTo>
                  <a:pt x="287844" y="408865"/>
                  <a:pt x="302143" y="402478"/>
                  <a:pt x="317091" y="398207"/>
                </a:cubicBezTo>
                <a:cubicBezTo>
                  <a:pt x="336581" y="392639"/>
                  <a:pt x="356529" y="388792"/>
                  <a:pt x="376084" y="383459"/>
                </a:cubicBezTo>
                <a:cubicBezTo>
                  <a:pt x="400259" y="376866"/>
                  <a:pt x="469537" y="347794"/>
                  <a:pt x="471949" y="346588"/>
                </a:cubicBezTo>
                <a:cubicBezTo>
                  <a:pt x="481781" y="341672"/>
                  <a:pt x="490781" y="334505"/>
                  <a:pt x="501445" y="331839"/>
                </a:cubicBezTo>
                <a:cubicBezTo>
                  <a:pt x="520671" y="327032"/>
                  <a:pt x="540774" y="326923"/>
                  <a:pt x="560439" y="324465"/>
                </a:cubicBezTo>
                <a:cubicBezTo>
                  <a:pt x="570271" y="319549"/>
                  <a:pt x="580392" y="315171"/>
                  <a:pt x="589936" y="309717"/>
                </a:cubicBezTo>
                <a:cubicBezTo>
                  <a:pt x="597631" y="305320"/>
                  <a:pt x="604131" y="298932"/>
                  <a:pt x="612058" y="294968"/>
                </a:cubicBezTo>
                <a:cubicBezTo>
                  <a:pt x="619011" y="291492"/>
                  <a:pt x="626807" y="290052"/>
                  <a:pt x="634181" y="287594"/>
                </a:cubicBezTo>
                <a:cubicBezTo>
                  <a:pt x="646471" y="275304"/>
                  <a:pt x="657147" y="261152"/>
                  <a:pt x="671052" y="250723"/>
                </a:cubicBezTo>
                <a:cubicBezTo>
                  <a:pt x="707639" y="223282"/>
                  <a:pt x="693731" y="238826"/>
                  <a:pt x="715297" y="206478"/>
                </a:cubicBezTo>
                <a:cubicBezTo>
                  <a:pt x="717755" y="199104"/>
                  <a:pt x="719195" y="191308"/>
                  <a:pt x="722671" y="184355"/>
                </a:cubicBezTo>
                <a:cubicBezTo>
                  <a:pt x="726635" y="176428"/>
                  <a:pt x="730612" y="167907"/>
                  <a:pt x="737420" y="162233"/>
                </a:cubicBezTo>
                <a:cubicBezTo>
                  <a:pt x="762422" y="141398"/>
                  <a:pt x="796066" y="143840"/>
                  <a:pt x="825910" y="140110"/>
                </a:cubicBezTo>
                <a:cubicBezTo>
                  <a:pt x="833284" y="135194"/>
                  <a:pt x="839543" y="127909"/>
                  <a:pt x="848032" y="125362"/>
                </a:cubicBezTo>
                <a:cubicBezTo>
                  <a:pt x="864329" y="120473"/>
                  <a:pt x="967316" y="111221"/>
                  <a:pt x="973394" y="110613"/>
                </a:cubicBezTo>
                <a:cubicBezTo>
                  <a:pt x="980768" y="105697"/>
                  <a:pt x="987108" y="98667"/>
                  <a:pt x="995516" y="95865"/>
                </a:cubicBezTo>
                <a:cubicBezTo>
                  <a:pt x="1009701" y="91137"/>
                  <a:pt x="1025051" y="91166"/>
                  <a:pt x="1039762" y="88491"/>
                </a:cubicBezTo>
                <a:cubicBezTo>
                  <a:pt x="1124414" y="73100"/>
                  <a:pt x="1030082" y="84221"/>
                  <a:pt x="1187245" y="73742"/>
                </a:cubicBezTo>
                <a:cubicBezTo>
                  <a:pt x="1234348" y="58042"/>
                  <a:pt x="1180935" y="74567"/>
                  <a:pt x="1253613" y="58994"/>
                </a:cubicBezTo>
                <a:cubicBezTo>
                  <a:pt x="1306650" y="47629"/>
                  <a:pt x="1330173" y="36519"/>
                  <a:pt x="1386349" y="29497"/>
                </a:cubicBezTo>
                <a:lnTo>
                  <a:pt x="1504336" y="14749"/>
                </a:lnTo>
                <a:cubicBezTo>
                  <a:pt x="1516744" y="12977"/>
                  <a:pt x="1528875" y="9617"/>
                  <a:pt x="1541207" y="7375"/>
                </a:cubicBezTo>
                <a:cubicBezTo>
                  <a:pt x="1555918" y="4700"/>
                  <a:pt x="1585452" y="0"/>
                  <a:pt x="1585452" y="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: Shape 18">
            <a:extLst>
              <a:ext uri="{FF2B5EF4-FFF2-40B4-BE49-F238E27FC236}">
                <a16:creationId xmlns:a16="http://schemas.microsoft.com/office/drawing/2014/main" id="{AA586370-E875-6D1B-6B86-9BED823CDE13}"/>
              </a:ext>
            </a:extLst>
          </p:cNvPr>
          <p:cNvSpPr/>
          <p:nvPr/>
        </p:nvSpPr>
        <p:spPr>
          <a:xfrm>
            <a:off x="4021396" y="6150414"/>
            <a:ext cx="2792129" cy="486375"/>
          </a:xfrm>
          <a:custGeom>
            <a:avLst/>
            <a:gdLst>
              <a:gd name="connsiteX0" fmla="*/ 2020529 w 2020529"/>
              <a:gd name="connsiteY0" fmla="*/ 22122 h 376094"/>
              <a:gd name="connsiteX1" fmla="*/ 1954161 w 2020529"/>
              <a:gd name="connsiteY1" fmla="*/ 7374 h 376094"/>
              <a:gd name="connsiteX2" fmla="*/ 1932039 w 2020529"/>
              <a:gd name="connsiteY2" fmla="*/ 0 h 376094"/>
              <a:gd name="connsiteX3" fmla="*/ 1703439 w 2020529"/>
              <a:gd name="connsiteY3" fmla="*/ 14748 h 376094"/>
              <a:gd name="connsiteX4" fmla="*/ 1659194 w 2020529"/>
              <a:gd name="connsiteY4" fmla="*/ 22122 h 376094"/>
              <a:gd name="connsiteX5" fmla="*/ 1578078 w 2020529"/>
              <a:gd name="connsiteY5" fmla="*/ 29497 h 376094"/>
              <a:gd name="connsiteX6" fmla="*/ 1519084 w 2020529"/>
              <a:gd name="connsiteY6" fmla="*/ 44245 h 376094"/>
              <a:gd name="connsiteX7" fmla="*/ 1496961 w 2020529"/>
              <a:gd name="connsiteY7" fmla="*/ 51619 h 376094"/>
              <a:gd name="connsiteX8" fmla="*/ 1437968 w 2020529"/>
              <a:gd name="connsiteY8" fmla="*/ 110613 h 376094"/>
              <a:gd name="connsiteX9" fmla="*/ 1349478 w 2020529"/>
              <a:gd name="connsiteY9" fmla="*/ 154858 h 376094"/>
              <a:gd name="connsiteX10" fmla="*/ 1297858 w 2020529"/>
              <a:gd name="connsiteY10" fmla="*/ 176980 h 376094"/>
              <a:gd name="connsiteX11" fmla="*/ 1275736 w 2020529"/>
              <a:gd name="connsiteY11" fmla="*/ 184355 h 376094"/>
              <a:gd name="connsiteX12" fmla="*/ 1246239 w 2020529"/>
              <a:gd name="connsiteY12" fmla="*/ 191729 h 376094"/>
              <a:gd name="connsiteX13" fmla="*/ 1224116 w 2020529"/>
              <a:gd name="connsiteY13" fmla="*/ 206477 h 376094"/>
              <a:gd name="connsiteX14" fmla="*/ 1172497 w 2020529"/>
              <a:gd name="connsiteY14" fmla="*/ 221226 h 376094"/>
              <a:gd name="connsiteX15" fmla="*/ 1143000 w 2020529"/>
              <a:gd name="connsiteY15" fmla="*/ 235974 h 376094"/>
              <a:gd name="connsiteX16" fmla="*/ 1002890 w 2020529"/>
              <a:gd name="connsiteY16" fmla="*/ 250722 h 376094"/>
              <a:gd name="connsiteX17" fmla="*/ 973394 w 2020529"/>
              <a:gd name="connsiteY17" fmla="*/ 258097 h 376094"/>
              <a:gd name="connsiteX18" fmla="*/ 951271 w 2020529"/>
              <a:gd name="connsiteY18" fmla="*/ 265471 h 376094"/>
              <a:gd name="connsiteX19" fmla="*/ 818536 w 2020529"/>
              <a:gd name="connsiteY19" fmla="*/ 280219 h 376094"/>
              <a:gd name="connsiteX20" fmla="*/ 685800 w 2020529"/>
              <a:gd name="connsiteY20" fmla="*/ 294968 h 376094"/>
              <a:gd name="connsiteX21" fmla="*/ 626807 w 2020529"/>
              <a:gd name="connsiteY21" fmla="*/ 302342 h 376094"/>
              <a:gd name="connsiteX22" fmla="*/ 523568 w 2020529"/>
              <a:gd name="connsiteY22" fmla="*/ 309716 h 376094"/>
              <a:gd name="connsiteX23" fmla="*/ 302342 w 2020529"/>
              <a:gd name="connsiteY23" fmla="*/ 339213 h 376094"/>
              <a:gd name="connsiteX24" fmla="*/ 147484 w 2020529"/>
              <a:gd name="connsiteY24" fmla="*/ 361335 h 376094"/>
              <a:gd name="connsiteX25" fmla="*/ 73742 w 2020529"/>
              <a:gd name="connsiteY25" fmla="*/ 368709 h 376094"/>
              <a:gd name="connsiteX26" fmla="*/ 0 w 2020529"/>
              <a:gd name="connsiteY26" fmla="*/ 376084 h 37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20529" h="376094">
                <a:moveTo>
                  <a:pt x="2020529" y="22122"/>
                </a:moveTo>
                <a:cubicBezTo>
                  <a:pt x="1995187" y="17054"/>
                  <a:pt x="1978459" y="14316"/>
                  <a:pt x="1954161" y="7374"/>
                </a:cubicBezTo>
                <a:cubicBezTo>
                  <a:pt x="1946687" y="5239"/>
                  <a:pt x="1939413" y="2458"/>
                  <a:pt x="1932039" y="0"/>
                </a:cubicBezTo>
                <a:lnTo>
                  <a:pt x="1703439" y="14748"/>
                </a:lnTo>
                <a:cubicBezTo>
                  <a:pt x="1688536" y="15956"/>
                  <a:pt x="1674043" y="20375"/>
                  <a:pt x="1659194" y="22122"/>
                </a:cubicBezTo>
                <a:cubicBezTo>
                  <a:pt x="1632230" y="25294"/>
                  <a:pt x="1605117" y="27039"/>
                  <a:pt x="1578078" y="29497"/>
                </a:cubicBezTo>
                <a:cubicBezTo>
                  <a:pt x="1558413" y="34413"/>
                  <a:pt x="1538640" y="38912"/>
                  <a:pt x="1519084" y="44245"/>
                </a:cubicBezTo>
                <a:cubicBezTo>
                  <a:pt x="1511585" y="46290"/>
                  <a:pt x="1502977" y="46697"/>
                  <a:pt x="1496961" y="51619"/>
                </a:cubicBezTo>
                <a:cubicBezTo>
                  <a:pt x="1475437" y="69229"/>
                  <a:pt x="1461815" y="96305"/>
                  <a:pt x="1437968" y="110613"/>
                </a:cubicBezTo>
                <a:cubicBezTo>
                  <a:pt x="1385045" y="142366"/>
                  <a:pt x="1414271" y="127089"/>
                  <a:pt x="1349478" y="154858"/>
                </a:cubicBezTo>
                <a:cubicBezTo>
                  <a:pt x="1324250" y="180085"/>
                  <a:pt x="1344460" y="165329"/>
                  <a:pt x="1297858" y="176980"/>
                </a:cubicBezTo>
                <a:cubicBezTo>
                  <a:pt x="1290317" y="178865"/>
                  <a:pt x="1283210" y="182220"/>
                  <a:pt x="1275736" y="184355"/>
                </a:cubicBezTo>
                <a:cubicBezTo>
                  <a:pt x="1265991" y="187139"/>
                  <a:pt x="1256071" y="189271"/>
                  <a:pt x="1246239" y="191729"/>
                </a:cubicBezTo>
                <a:cubicBezTo>
                  <a:pt x="1238865" y="196645"/>
                  <a:pt x="1232043" y="202514"/>
                  <a:pt x="1224116" y="206477"/>
                </a:cubicBezTo>
                <a:cubicBezTo>
                  <a:pt x="1206293" y="215388"/>
                  <a:pt x="1191392" y="214140"/>
                  <a:pt x="1172497" y="221226"/>
                </a:cubicBezTo>
                <a:cubicBezTo>
                  <a:pt x="1162204" y="225086"/>
                  <a:pt x="1153665" y="233308"/>
                  <a:pt x="1143000" y="235974"/>
                </a:cubicBezTo>
                <a:cubicBezTo>
                  <a:pt x="1124585" y="240578"/>
                  <a:pt x="1011240" y="249963"/>
                  <a:pt x="1002890" y="250722"/>
                </a:cubicBezTo>
                <a:cubicBezTo>
                  <a:pt x="993058" y="253180"/>
                  <a:pt x="983139" y="255313"/>
                  <a:pt x="973394" y="258097"/>
                </a:cubicBezTo>
                <a:cubicBezTo>
                  <a:pt x="965920" y="260233"/>
                  <a:pt x="958893" y="263947"/>
                  <a:pt x="951271" y="265471"/>
                </a:cubicBezTo>
                <a:cubicBezTo>
                  <a:pt x="911047" y="273516"/>
                  <a:pt x="857179" y="276221"/>
                  <a:pt x="818536" y="280219"/>
                </a:cubicBezTo>
                <a:lnTo>
                  <a:pt x="685800" y="294968"/>
                </a:lnTo>
                <a:cubicBezTo>
                  <a:pt x="666113" y="297240"/>
                  <a:pt x="646543" y="300548"/>
                  <a:pt x="626807" y="302342"/>
                </a:cubicBezTo>
                <a:cubicBezTo>
                  <a:pt x="592448" y="305465"/>
                  <a:pt x="557981" y="307258"/>
                  <a:pt x="523568" y="309716"/>
                </a:cubicBezTo>
                <a:cubicBezTo>
                  <a:pt x="366645" y="337408"/>
                  <a:pt x="440515" y="328583"/>
                  <a:pt x="302342" y="339213"/>
                </a:cubicBezTo>
                <a:cubicBezTo>
                  <a:pt x="207739" y="362863"/>
                  <a:pt x="270702" y="350621"/>
                  <a:pt x="147484" y="361335"/>
                </a:cubicBezTo>
                <a:cubicBezTo>
                  <a:pt x="122874" y="363475"/>
                  <a:pt x="98294" y="365981"/>
                  <a:pt x="73742" y="368709"/>
                </a:cubicBezTo>
                <a:cubicBezTo>
                  <a:pt x="1881" y="376694"/>
                  <a:pt x="36548" y="376084"/>
                  <a:pt x="0" y="37608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: Shape 19">
            <a:extLst>
              <a:ext uri="{FF2B5EF4-FFF2-40B4-BE49-F238E27FC236}">
                <a16:creationId xmlns:a16="http://schemas.microsoft.com/office/drawing/2014/main" id="{181EF658-BDF7-326A-C584-36DCF4BC5F68}"/>
              </a:ext>
            </a:extLst>
          </p:cNvPr>
          <p:cNvSpPr/>
          <p:nvPr/>
        </p:nvSpPr>
        <p:spPr>
          <a:xfrm>
            <a:off x="6813523" y="2475657"/>
            <a:ext cx="2576284" cy="3640009"/>
          </a:xfrm>
          <a:custGeom>
            <a:avLst/>
            <a:gdLst>
              <a:gd name="connsiteX0" fmla="*/ 1932213 w 1932213"/>
              <a:gd name="connsiteY0" fmla="*/ 0 h 2809567"/>
              <a:gd name="connsiteX1" fmla="*/ 1836348 w 1932213"/>
              <a:gd name="connsiteY1" fmla="*/ 88490 h 2809567"/>
              <a:gd name="connsiteX2" fmla="*/ 1762606 w 1932213"/>
              <a:gd name="connsiteY2" fmla="*/ 169606 h 2809567"/>
              <a:gd name="connsiteX3" fmla="*/ 1666742 w 1932213"/>
              <a:gd name="connsiteY3" fmla="*/ 302342 h 2809567"/>
              <a:gd name="connsiteX4" fmla="*/ 1644619 w 1932213"/>
              <a:gd name="connsiteY4" fmla="*/ 346587 h 2809567"/>
              <a:gd name="connsiteX5" fmla="*/ 1593000 w 1932213"/>
              <a:gd name="connsiteY5" fmla="*/ 457200 h 2809567"/>
              <a:gd name="connsiteX6" fmla="*/ 1570877 w 1932213"/>
              <a:gd name="connsiteY6" fmla="*/ 479322 h 2809567"/>
              <a:gd name="connsiteX7" fmla="*/ 1548755 w 1932213"/>
              <a:gd name="connsiteY7" fmla="*/ 516193 h 2809567"/>
              <a:gd name="connsiteX8" fmla="*/ 1526632 w 1932213"/>
              <a:gd name="connsiteY8" fmla="*/ 538316 h 2809567"/>
              <a:gd name="connsiteX9" fmla="*/ 1504510 w 1932213"/>
              <a:gd name="connsiteY9" fmla="*/ 567813 h 2809567"/>
              <a:gd name="connsiteX10" fmla="*/ 1467639 w 1932213"/>
              <a:gd name="connsiteY10" fmla="*/ 597309 h 2809567"/>
              <a:gd name="connsiteX11" fmla="*/ 1430768 w 1932213"/>
              <a:gd name="connsiteY11" fmla="*/ 648929 h 2809567"/>
              <a:gd name="connsiteX12" fmla="*/ 1379148 w 1932213"/>
              <a:gd name="connsiteY12" fmla="*/ 700548 h 2809567"/>
              <a:gd name="connsiteX13" fmla="*/ 1357026 w 1932213"/>
              <a:gd name="connsiteY13" fmla="*/ 730045 h 2809567"/>
              <a:gd name="connsiteX14" fmla="*/ 1342277 w 1932213"/>
              <a:gd name="connsiteY14" fmla="*/ 759542 h 2809567"/>
              <a:gd name="connsiteX15" fmla="*/ 1283284 w 1932213"/>
              <a:gd name="connsiteY15" fmla="*/ 811161 h 2809567"/>
              <a:gd name="connsiteX16" fmla="*/ 1224290 w 1932213"/>
              <a:gd name="connsiteY16" fmla="*/ 877529 h 2809567"/>
              <a:gd name="connsiteX17" fmla="*/ 1180045 w 1932213"/>
              <a:gd name="connsiteY17" fmla="*/ 914400 h 2809567"/>
              <a:gd name="connsiteX18" fmla="*/ 1076806 w 1932213"/>
              <a:gd name="connsiteY18" fmla="*/ 1017638 h 2809567"/>
              <a:gd name="connsiteX19" fmla="*/ 1054684 w 1932213"/>
              <a:gd name="connsiteY19" fmla="*/ 1061884 h 2809567"/>
              <a:gd name="connsiteX20" fmla="*/ 1025187 w 1932213"/>
              <a:gd name="connsiteY20" fmla="*/ 1113503 h 2809567"/>
              <a:gd name="connsiteX21" fmla="*/ 936697 w 1932213"/>
              <a:gd name="connsiteY21" fmla="*/ 1312606 h 2809567"/>
              <a:gd name="connsiteX22" fmla="*/ 877703 w 1932213"/>
              <a:gd name="connsiteY22" fmla="*/ 1356851 h 2809567"/>
              <a:gd name="connsiteX23" fmla="*/ 730219 w 1932213"/>
              <a:gd name="connsiteY23" fmla="*/ 1511709 h 2809567"/>
              <a:gd name="connsiteX24" fmla="*/ 663852 w 1932213"/>
              <a:gd name="connsiteY24" fmla="*/ 1622322 h 2809567"/>
              <a:gd name="connsiteX25" fmla="*/ 553239 w 1932213"/>
              <a:gd name="connsiteY25" fmla="*/ 1769806 h 2809567"/>
              <a:gd name="connsiteX26" fmla="*/ 501619 w 1932213"/>
              <a:gd name="connsiteY26" fmla="*/ 1843548 h 2809567"/>
              <a:gd name="connsiteX27" fmla="*/ 472123 w 1932213"/>
              <a:gd name="connsiteY27" fmla="*/ 1887793 h 2809567"/>
              <a:gd name="connsiteX28" fmla="*/ 464748 w 1932213"/>
              <a:gd name="connsiteY28" fmla="*/ 1909916 h 2809567"/>
              <a:gd name="connsiteX29" fmla="*/ 391006 w 1932213"/>
              <a:gd name="connsiteY29" fmla="*/ 2020529 h 2809567"/>
              <a:gd name="connsiteX30" fmla="*/ 368884 w 1932213"/>
              <a:gd name="connsiteY30" fmla="*/ 2064774 h 2809567"/>
              <a:gd name="connsiteX31" fmla="*/ 324639 w 1932213"/>
              <a:gd name="connsiteY31" fmla="*/ 2116393 h 2809567"/>
              <a:gd name="connsiteX32" fmla="*/ 273019 w 1932213"/>
              <a:gd name="connsiteY32" fmla="*/ 2227006 h 2809567"/>
              <a:gd name="connsiteX33" fmla="*/ 265645 w 1932213"/>
              <a:gd name="connsiteY33" fmla="*/ 2263877 h 2809567"/>
              <a:gd name="connsiteX34" fmla="*/ 228774 w 1932213"/>
              <a:gd name="connsiteY34" fmla="*/ 2403987 h 2809567"/>
              <a:gd name="connsiteX35" fmla="*/ 140284 w 1932213"/>
              <a:gd name="connsiteY35" fmla="*/ 2529348 h 2809567"/>
              <a:gd name="connsiteX36" fmla="*/ 103413 w 1932213"/>
              <a:gd name="connsiteY36" fmla="*/ 2588342 h 2809567"/>
              <a:gd name="connsiteX37" fmla="*/ 66542 w 1932213"/>
              <a:gd name="connsiteY37" fmla="*/ 2625213 h 2809567"/>
              <a:gd name="connsiteX38" fmla="*/ 59168 w 1932213"/>
              <a:gd name="connsiteY38" fmla="*/ 2654709 h 2809567"/>
              <a:gd name="connsiteX39" fmla="*/ 174 w 1932213"/>
              <a:gd name="connsiteY39" fmla="*/ 2735825 h 2809567"/>
              <a:gd name="connsiteX40" fmla="*/ 7548 w 1932213"/>
              <a:gd name="connsiteY40" fmla="*/ 2809567 h 280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32213" h="2809567">
                <a:moveTo>
                  <a:pt x="1932213" y="0"/>
                </a:moveTo>
                <a:cubicBezTo>
                  <a:pt x="1869277" y="52447"/>
                  <a:pt x="1901540" y="23299"/>
                  <a:pt x="1836348" y="88490"/>
                </a:cubicBezTo>
                <a:cubicBezTo>
                  <a:pt x="1797414" y="127424"/>
                  <a:pt x="1792726" y="128855"/>
                  <a:pt x="1762606" y="169606"/>
                </a:cubicBezTo>
                <a:cubicBezTo>
                  <a:pt x="1730165" y="213496"/>
                  <a:pt x="1691150" y="253526"/>
                  <a:pt x="1666742" y="302342"/>
                </a:cubicBezTo>
                <a:cubicBezTo>
                  <a:pt x="1659368" y="317090"/>
                  <a:pt x="1650743" y="331277"/>
                  <a:pt x="1644619" y="346587"/>
                </a:cubicBezTo>
                <a:cubicBezTo>
                  <a:pt x="1615325" y="419821"/>
                  <a:pt x="1636623" y="401114"/>
                  <a:pt x="1593000" y="457200"/>
                </a:cubicBezTo>
                <a:cubicBezTo>
                  <a:pt x="1586597" y="465432"/>
                  <a:pt x="1577134" y="470979"/>
                  <a:pt x="1570877" y="479322"/>
                </a:cubicBezTo>
                <a:cubicBezTo>
                  <a:pt x="1562277" y="490788"/>
                  <a:pt x="1557355" y="504727"/>
                  <a:pt x="1548755" y="516193"/>
                </a:cubicBezTo>
                <a:cubicBezTo>
                  <a:pt x="1542498" y="524536"/>
                  <a:pt x="1533419" y="530398"/>
                  <a:pt x="1526632" y="538316"/>
                </a:cubicBezTo>
                <a:cubicBezTo>
                  <a:pt x="1518634" y="547648"/>
                  <a:pt x="1513201" y="559122"/>
                  <a:pt x="1504510" y="567813"/>
                </a:cubicBezTo>
                <a:cubicBezTo>
                  <a:pt x="1493381" y="578942"/>
                  <a:pt x="1478226" y="585663"/>
                  <a:pt x="1467639" y="597309"/>
                </a:cubicBezTo>
                <a:cubicBezTo>
                  <a:pt x="1453415" y="612955"/>
                  <a:pt x="1444529" y="632874"/>
                  <a:pt x="1430768" y="648929"/>
                </a:cubicBezTo>
                <a:cubicBezTo>
                  <a:pt x="1414932" y="667404"/>
                  <a:pt x="1395517" y="682543"/>
                  <a:pt x="1379148" y="700548"/>
                </a:cubicBezTo>
                <a:cubicBezTo>
                  <a:pt x="1370881" y="709642"/>
                  <a:pt x="1363540" y="719623"/>
                  <a:pt x="1357026" y="730045"/>
                </a:cubicBezTo>
                <a:cubicBezTo>
                  <a:pt x="1351200" y="739367"/>
                  <a:pt x="1349672" y="751408"/>
                  <a:pt x="1342277" y="759542"/>
                </a:cubicBezTo>
                <a:cubicBezTo>
                  <a:pt x="1324700" y="778876"/>
                  <a:pt x="1301760" y="792685"/>
                  <a:pt x="1283284" y="811161"/>
                </a:cubicBezTo>
                <a:cubicBezTo>
                  <a:pt x="1262354" y="832091"/>
                  <a:pt x="1245220" y="856599"/>
                  <a:pt x="1224290" y="877529"/>
                </a:cubicBezTo>
                <a:cubicBezTo>
                  <a:pt x="1210715" y="891104"/>
                  <a:pt x="1193964" y="901177"/>
                  <a:pt x="1180045" y="914400"/>
                </a:cubicBezTo>
                <a:cubicBezTo>
                  <a:pt x="1144761" y="947919"/>
                  <a:pt x="1076806" y="1017638"/>
                  <a:pt x="1076806" y="1017638"/>
                </a:cubicBezTo>
                <a:cubicBezTo>
                  <a:pt x="1069432" y="1032387"/>
                  <a:pt x="1062502" y="1047366"/>
                  <a:pt x="1054684" y="1061884"/>
                </a:cubicBezTo>
                <a:cubicBezTo>
                  <a:pt x="1045289" y="1079333"/>
                  <a:pt x="1033388" y="1095462"/>
                  <a:pt x="1025187" y="1113503"/>
                </a:cubicBezTo>
                <a:cubicBezTo>
                  <a:pt x="1008488" y="1150241"/>
                  <a:pt x="965655" y="1275375"/>
                  <a:pt x="936697" y="1312606"/>
                </a:cubicBezTo>
                <a:cubicBezTo>
                  <a:pt x="921606" y="1332009"/>
                  <a:pt x="895930" y="1340359"/>
                  <a:pt x="877703" y="1356851"/>
                </a:cubicBezTo>
                <a:cubicBezTo>
                  <a:pt x="838596" y="1392234"/>
                  <a:pt x="768098" y="1464361"/>
                  <a:pt x="730219" y="1511709"/>
                </a:cubicBezTo>
                <a:cubicBezTo>
                  <a:pt x="625717" y="1642336"/>
                  <a:pt x="759836" y="1480872"/>
                  <a:pt x="663852" y="1622322"/>
                </a:cubicBezTo>
                <a:cubicBezTo>
                  <a:pt x="629347" y="1673172"/>
                  <a:pt x="589579" y="1720251"/>
                  <a:pt x="553239" y="1769806"/>
                </a:cubicBezTo>
                <a:cubicBezTo>
                  <a:pt x="535495" y="1794002"/>
                  <a:pt x="518617" y="1818823"/>
                  <a:pt x="501619" y="1843548"/>
                </a:cubicBezTo>
                <a:cubicBezTo>
                  <a:pt x="491577" y="1858154"/>
                  <a:pt x="477729" y="1870978"/>
                  <a:pt x="472123" y="1887793"/>
                </a:cubicBezTo>
                <a:cubicBezTo>
                  <a:pt x="469665" y="1895167"/>
                  <a:pt x="468801" y="1903283"/>
                  <a:pt x="464748" y="1909916"/>
                </a:cubicBezTo>
                <a:cubicBezTo>
                  <a:pt x="441641" y="1947728"/>
                  <a:pt x="410823" y="1980894"/>
                  <a:pt x="391006" y="2020529"/>
                </a:cubicBezTo>
                <a:cubicBezTo>
                  <a:pt x="383632" y="2035277"/>
                  <a:pt x="378270" y="2051217"/>
                  <a:pt x="368884" y="2064774"/>
                </a:cubicBezTo>
                <a:cubicBezTo>
                  <a:pt x="355985" y="2083407"/>
                  <a:pt x="337811" y="2097952"/>
                  <a:pt x="324639" y="2116393"/>
                </a:cubicBezTo>
                <a:cubicBezTo>
                  <a:pt x="300928" y="2149588"/>
                  <a:pt x="284927" y="2188306"/>
                  <a:pt x="273019" y="2227006"/>
                </a:cubicBezTo>
                <a:cubicBezTo>
                  <a:pt x="269333" y="2238985"/>
                  <a:pt x="268685" y="2251718"/>
                  <a:pt x="265645" y="2263877"/>
                </a:cubicBezTo>
                <a:cubicBezTo>
                  <a:pt x="253932" y="2310729"/>
                  <a:pt x="258943" y="2366276"/>
                  <a:pt x="228774" y="2403987"/>
                </a:cubicBezTo>
                <a:cubicBezTo>
                  <a:pt x="181140" y="2463529"/>
                  <a:pt x="198978" y="2439049"/>
                  <a:pt x="140284" y="2529348"/>
                </a:cubicBezTo>
                <a:cubicBezTo>
                  <a:pt x="127646" y="2548791"/>
                  <a:pt x="119810" y="2571945"/>
                  <a:pt x="103413" y="2588342"/>
                </a:cubicBezTo>
                <a:lnTo>
                  <a:pt x="66542" y="2625213"/>
                </a:lnTo>
                <a:cubicBezTo>
                  <a:pt x="64084" y="2635045"/>
                  <a:pt x="64382" y="2646019"/>
                  <a:pt x="59168" y="2654709"/>
                </a:cubicBezTo>
                <a:cubicBezTo>
                  <a:pt x="41967" y="2683378"/>
                  <a:pt x="-3153" y="2702558"/>
                  <a:pt x="174" y="2735825"/>
                </a:cubicBezTo>
                <a:lnTo>
                  <a:pt x="7548" y="2809567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: Shape 1">
            <a:extLst>
              <a:ext uri="{FF2B5EF4-FFF2-40B4-BE49-F238E27FC236}">
                <a16:creationId xmlns:a16="http://schemas.microsoft.com/office/drawing/2014/main" id="{B357939A-AAC7-E8FD-C234-EA7D274FA95E}"/>
              </a:ext>
            </a:extLst>
          </p:cNvPr>
          <p:cNvSpPr/>
          <p:nvPr/>
        </p:nvSpPr>
        <p:spPr>
          <a:xfrm>
            <a:off x="4840357" y="2534479"/>
            <a:ext cx="4631635" cy="3617844"/>
          </a:xfrm>
          <a:custGeom>
            <a:avLst/>
            <a:gdLst>
              <a:gd name="connsiteX0" fmla="*/ 4631634 w 4631634"/>
              <a:gd name="connsiteY0" fmla="*/ 0 h 3617844"/>
              <a:gd name="connsiteX1" fmla="*/ 4263886 w 4631634"/>
              <a:gd name="connsiteY1" fmla="*/ 19879 h 3617844"/>
              <a:gd name="connsiteX2" fmla="*/ 4234069 w 4631634"/>
              <a:gd name="connsiteY2" fmla="*/ 29818 h 3617844"/>
              <a:gd name="connsiteX3" fmla="*/ 4194313 w 4631634"/>
              <a:gd name="connsiteY3" fmla="*/ 39757 h 3617844"/>
              <a:gd name="connsiteX4" fmla="*/ 4035286 w 4631634"/>
              <a:gd name="connsiteY4" fmla="*/ 79513 h 3617844"/>
              <a:gd name="connsiteX5" fmla="*/ 3975652 w 4631634"/>
              <a:gd name="connsiteY5" fmla="*/ 109331 h 3617844"/>
              <a:gd name="connsiteX6" fmla="*/ 3876260 w 4631634"/>
              <a:gd name="connsiteY6" fmla="*/ 168965 h 3617844"/>
              <a:gd name="connsiteX7" fmla="*/ 3766930 w 4631634"/>
              <a:gd name="connsiteY7" fmla="*/ 228600 h 3617844"/>
              <a:gd name="connsiteX8" fmla="*/ 3737113 w 4631634"/>
              <a:gd name="connsiteY8" fmla="*/ 258418 h 3617844"/>
              <a:gd name="connsiteX9" fmla="*/ 3657600 w 4631634"/>
              <a:gd name="connsiteY9" fmla="*/ 288235 h 3617844"/>
              <a:gd name="connsiteX10" fmla="*/ 3518452 w 4631634"/>
              <a:gd name="connsiteY10" fmla="*/ 407505 h 3617844"/>
              <a:gd name="connsiteX11" fmla="*/ 3448878 w 4631634"/>
              <a:gd name="connsiteY11" fmla="*/ 447261 h 3617844"/>
              <a:gd name="connsiteX12" fmla="*/ 3279913 w 4631634"/>
              <a:gd name="connsiteY12" fmla="*/ 596348 h 3617844"/>
              <a:gd name="connsiteX13" fmla="*/ 3210339 w 4631634"/>
              <a:gd name="connsiteY13" fmla="*/ 655983 h 3617844"/>
              <a:gd name="connsiteX14" fmla="*/ 3190460 w 4631634"/>
              <a:gd name="connsiteY14" fmla="*/ 675861 h 3617844"/>
              <a:gd name="connsiteX15" fmla="*/ 3160643 w 4631634"/>
              <a:gd name="connsiteY15" fmla="*/ 715618 h 3617844"/>
              <a:gd name="connsiteX16" fmla="*/ 3150704 w 4631634"/>
              <a:gd name="connsiteY16" fmla="*/ 745435 h 3617844"/>
              <a:gd name="connsiteX17" fmla="*/ 3071191 w 4631634"/>
              <a:gd name="connsiteY17" fmla="*/ 824948 h 3617844"/>
              <a:gd name="connsiteX18" fmla="*/ 3011556 w 4631634"/>
              <a:gd name="connsiteY18" fmla="*/ 864705 h 3617844"/>
              <a:gd name="connsiteX19" fmla="*/ 2941982 w 4631634"/>
              <a:gd name="connsiteY19" fmla="*/ 974035 h 3617844"/>
              <a:gd name="connsiteX20" fmla="*/ 2822713 w 4631634"/>
              <a:gd name="connsiteY20" fmla="*/ 1143000 h 3617844"/>
              <a:gd name="connsiteX21" fmla="*/ 2743200 w 4631634"/>
              <a:gd name="connsiteY21" fmla="*/ 1242392 h 3617844"/>
              <a:gd name="connsiteX22" fmla="*/ 2673626 w 4631634"/>
              <a:gd name="connsiteY22" fmla="*/ 1282148 h 3617844"/>
              <a:gd name="connsiteX23" fmla="*/ 2613991 w 4631634"/>
              <a:gd name="connsiteY23" fmla="*/ 1311965 h 3617844"/>
              <a:gd name="connsiteX24" fmla="*/ 2574234 w 4631634"/>
              <a:gd name="connsiteY24" fmla="*/ 1341783 h 3617844"/>
              <a:gd name="connsiteX25" fmla="*/ 2504660 w 4631634"/>
              <a:gd name="connsiteY25" fmla="*/ 1361661 h 3617844"/>
              <a:gd name="connsiteX26" fmla="*/ 2385391 w 4631634"/>
              <a:gd name="connsiteY26" fmla="*/ 1401418 h 3617844"/>
              <a:gd name="connsiteX27" fmla="*/ 2295939 w 4631634"/>
              <a:gd name="connsiteY27" fmla="*/ 1441174 h 3617844"/>
              <a:gd name="connsiteX28" fmla="*/ 2266121 w 4631634"/>
              <a:gd name="connsiteY28" fmla="*/ 1451113 h 3617844"/>
              <a:gd name="connsiteX29" fmla="*/ 2186608 w 4631634"/>
              <a:gd name="connsiteY29" fmla="*/ 1480931 h 3617844"/>
              <a:gd name="connsiteX30" fmla="*/ 2136913 w 4631634"/>
              <a:gd name="connsiteY30" fmla="*/ 1510748 h 3617844"/>
              <a:gd name="connsiteX31" fmla="*/ 2107095 w 4631634"/>
              <a:gd name="connsiteY31" fmla="*/ 1520687 h 3617844"/>
              <a:gd name="connsiteX32" fmla="*/ 1967947 w 4631634"/>
              <a:gd name="connsiteY32" fmla="*/ 1570383 h 3617844"/>
              <a:gd name="connsiteX33" fmla="*/ 1838739 w 4631634"/>
              <a:gd name="connsiteY33" fmla="*/ 1620079 h 3617844"/>
              <a:gd name="connsiteX34" fmla="*/ 1818860 w 4631634"/>
              <a:gd name="connsiteY34" fmla="*/ 1639957 h 3617844"/>
              <a:gd name="connsiteX35" fmla="*/ 1749286 w 4631634"/>
              <a:gd name="connsiteY35" fmla="*/ 1659835 h 3617844"/>
              <a:gd name="connsiteX36" fmla="*/ 1679713 w 4631634"/>
              <a:gd name="connsiteY36" fmla="*/ 1719470 h 3617844"/>
              <a:gd name="connsiteX37" fmla="*/ 1630017 w 4631634"/>
              <a:gd name="connsiteY37" fmla="*/ 1779105 h 3617844"/>
              <a:gd name="connsiteX38" fmla="*/ 1600200 w 4631634"/>
              <a:gd name="connsiteY38" fmla="*/ 1818861 h 3617844"/>
              <a:gd name="connsiteX39" fmla="*/ 1520686 w 4631634"/>
              <a:gd name="connsiteY39" fmla="*/ 1878496 h 3617844"/>
              <a:gd name="connsiteX40" fmla="*/ 1302026 w 4631634"/>
              <a:gd name="connsiteY40" fmla="*/ 2107096 h 3617844"/>
              <a:gd name="connsiteX41" fmla="*/ 1262269 w 4631634"/>
              <a:gd name="connsiteY41" fmla="*/ 2146852 h 3617844"/>
              <a:gd name="connsiteX42" fmla="*/ 1212573 w 4631634"/>
              <a:gd name="connsiteY42" fmla="*/ 2246244 h 3617844"/>
              <a:gd name="connsiteX43" fmla="*/ 1143000 w 4631634"/>
              <a:gd name="connsiteY43" fmla="*/ 2365513 h 3617844"/>
              <a:gd name="connsiteX44" fmla="*/ 1113182 w 4631634"/>
              <a:gd name="connsiteY44" fmla="*/ 2425148 h 3617844"/>
              <a:gd name="connsiteX45" fmla="*/ 1033669 w 4631634"/>
              <a:gd name="connsiteY45" fmla="*/ 2544418 h 3617844"/>
              <a:gd name="connsiteX46" fmla="*/ 874643 w 4631634"/>
              <a:gd name="connsiteY46" fmla="*/ 2693505 h 3617844"/>
              <a:gd name="connsiteX47" fmla="*/ 815008 w 4631634"/>
              <a:gd name="connsiteY47" fmla="*/ 2753139 h 3617844"/>
              <a:gd name="connsiteX48" fmla="*/ 675860 w 4631634"/>
              <a:gd name="connsiteY48" fmla="*/ 2842592 h 3617844"/>
              <a:gd name="connsiteX49" fmla="*/ 636104 w 4631634"/>
              <a:gd name="connsiteY49" fmla="*/ 2892287 h 3617844"/>
              <a:gd name="connsiteX50" fmla="*/ 576469 w 4631634"/>
              <a:gd name="connsiteY50" fmla="*/ 2941983 h 3617844"/>
              <a:gd name="connsiteX51" fmla="*/ 516834 w 4631634"/>
              <a:gd name="connsiteY51" fmla="*/ 3011557 h 3617844"/>
              <a:gd name="connsiteX52" fmla="*/ 387626 w 4631634"/>
              <a:gd name="connsiteY52" fmla="*/ 3120887 h 3617844"/>
              <a:gd name="connsiteX53" fmla="*/ 357808 w 4631634"/>
              <a:gd name="connsiteY53" fmla="*/ 3160644 h 3617844"/>
              <a:gd name="connsiteX54" fmla="*/ 268356 w 4631634"/>
              <a:gd name="connsiteY54" fmla="*/ 3260035 h 3617844"/>
              <a:gd name="connsiteX55" fmla="*/ 228600 w 4631634"/>
              <a:gd name="connsiteY55" fmla="*/ 3319670 h 3617844"/>
              <a:gd name="connsiteX56" fmla="*/ 139147 w 4631634"/>
              <a:gd name="connsiteY56" fmla="*/ 3409122 h 3617844"/>
              <a:gd name="connsiteX57" fmla="*/ 109330 w 4631634"/>
              <a:gd name="connsiteY57" fmla="*/ 3438939 h 3617844"/>
              <a:gd name="connsiteX58" fmla="*/ 89452 w 4631634"/>
              <a:gd name="connsiteY58" fmla="*/ 3468757 h 3617844"/>
              <a:gd name="connsiteX59" fmla="*/ 49695 w 4631634"/>
              <a:gd name="connsiteY59" fmla="*/ 3548270 h 3617844"/>
              <a:gd name="connsiteX60" fmla="*/ 9939 w 4631634"/>
              <a:gd name="connsiteY60" fmla="*/ 3578087 h 3617844"/>
              <a:gd name="connsiteX61" fmla="*/ 39756 w 4631634"/>
              <a:gd name="connsiteY61" fmla="*/ 3617844 h 3617844"/>
              <a:gd name="connsiteX62" fmla="*/ 288234 w 4631634"/>
              <a:gd name="connsiteY62" fmla="*/ 3607905 h 3617844"/>
              <a:gd name="connsiteX63" fmla="*/ 337930 w 4631634"/>
              <a:gd name="connsiteY63" fmla="*/ 3597965 h 3617844"/>
              <a:gd name="connsiteX64" fmla="*/ 407504 w 4631634"/>
              <a:gd name="connsiteY64" fmla="*/ 3588026 h 3617844"/>
              <a:gd name="connsiteX65" fmla="*/ 526773 w 4631634"/>
              <a:gd name="connsiteY65" fmla="*/ 3528392 h 3617844"/>
              <a:gd name="connsiteX66" fmla="*/ 636104 w 4631634"/>
              <a:gd name="connsiteY66" fmla="*/ 3508513 h 3617844"/>
              <a:gd name="connsiteX67" fmla="*/ 1063486 w 4631634"/>
              <a:gd name="connsiteY67" fmla="*/ 3478696 h 3617844"/>
              <a:gd name="connsiteX68" fmla="*/ 1143000 w 4631634"/>
              <a:gd name="connsiteY68" fmla="*/ 3468757 h 3617844"/>
              <a:gd name="connsiteX69" fmla="*/ 1252330 w 4631634"/>
              <a:gd name="connsiteY69" fmla="*/ 3438939 h 3617844"/>
              <a:gd name="connsiteX70" fmla="*/ 1381539 w 4631634"/>
              <a:gd name="connsiteY70" fmla="*/ 3429000 h 3617844"/>
              <a:gd name="connsiteX71" fmla="*/ 1421295 w 4631634"/>
              <a:gd name="connsiteY71" fmla="*/ 3399183 h 3617844"/>
              <a:gd name="connsiteX72" fmla="*/ 1461052 w 4631634"/>
              <a:gd name="connsiteY72" fmla="*/ 3389244 h 3617844"/>
              <a:gd name="connsiteX73" fmla="*/ 1699591 w 4631634"/>
              <a:gd name="connsiteY73" fmla="*/ 3409122 h 3617844"/>
              <a:gd name="connsiteX74" fmla="*/ 1798982 w 4631634"/>
              <a:gd name="connsiteY74" fmla="*/ 3429000 h 3617844"/>
              <a:gd name="connsiteX75" fmla="*/ 1858617 w 4631634"/>
              <a:gd name="connsiteY75" fmla="*/ 3478696 h 3617844"/>
              <a:gd name="connsiteX76" fmla="*/ 1938130 w 4631634"/>
              <a:gd name="connsiteY76" fmla="*/ 3518452 h 3617844"/>
              <a:gd name="connsiteX77" fmla="*/ 1967947 w 4631634"/>
              <a:gd name="connsiteY77" fmla="*/ 3538331 h 361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631634" h="3617844">
                <a:moveTo>
                  <a:pt x="4631634" y="0"/>
                </a:moveTo>
                <a:cubicBezTo>
                  <a:pt x="4509051" y="6626"/>
                  <a:pt x="4386304" y="10697"/>
                  <a:pt x="4263886" y="19879"/>
                </a:cubicBezTo>
                <a:cubicBezTo>
                  <a:pt x="4253439" y="20663"/>
                  <a:pt x="4244143" y="26940"/>
                  <a:pt x="4234069" y="29818"/>
                </a:cubicBezTo>
                <a:cubicBezTo>
                  <a:pt x="4220935" y="33571"/>
                  <a:pt x="4207447" y="36004"/>
                  <a:pt x="4194313" y="39757"/>
                </a:cubicBezTo>
                <a:cubicBezTo>
                  <a:pt x="4061377" y="77738"/>
                  <a:pt x="4137337" y="62505"/>
                  <a:pt x="4035286" y="79513"/>
                </a:cubicBezTo>
                <a:cubicBezTo>
                  <a:pt x="3987988" y="95279"/>
                  <a:pt x="4021197" y="81303"/>
                  <a:pt x="3975652" y="109331"/>
                </a:cubicBezTo>
                <a:cubicBezTo>
                  <a:pt x="3942747" y="129580"/>
                  <a:pt x="3909562" y="149376"/>
                  <a:pt x="3876260" y="168965"/>
                </a:cubicBezTo>
                <a:cubicBezTo>
                  <a:pt x="3809515" y="208226"/>
                  <a:pt x="3821872" y="201129"/>
                  <a:pt x="3766930" y="228600"/>
                </a:cubicBezTo>
                <a:cubicBezTo>
                  <a:pt x="3756991" y="238539"/>
                  <a:pt x="3749685" y="252132"/>
                  <a:pt x="3737113" y="258418"/>
                </a:cubicBezTo>
                <a:cubicBezTo>
                  <a:pt x="3657210" y="298370"/>
                  <a:pt x="3714550" y="239421"/>
                  <a:pt x="3657600" y="288235"/>
                </a:cubicBezTo>
                <a:cubicBezTo>
                  <a:pt x="3593260" y="343383"/>
                  <a:pt x="3620212" y="349357"/>
                  <a:pt x="3518452" y="407505"/>
                </a:cubicBezTo>
                <a:cubicBezTo>
                  <a:pt x="3495261" y="420757"/>
                  <a:pt x="3470124" y="431073"/>
                  <a:pt x="3448878" y="447261"/>
                </a:cubicBezTo>
                <a:cubicBezTo>
                  <a:pt x="3172597" y="657760"/>
                  <a:pt x="3382024" y="504448"/>
                  <a:pt x="3279913" y="596348"/>
                </a:cubicBezTo>
                <a:cubicBezTo>
                  <a:pt x="3257209" y="616781"/>
                  <a:pt x="3233169" y="635690"/>
                  <a:pt x="3210339" y="655983"/>
                </a:cubicBezTo>
                <a:cubicBezTo>
                  <a:pt x="3203335" y="662209"/>
                  <a:pt x="3196459" y="668662"/>
                  <a:pt x="3190460" y="675861"/>
                </a:cubicBezTo>
                <a:cubicBezTo>
                  <a:pt x="3179855" y="688587"/>
                  <a:pt x="3170582" y="702366"/>
                  <a:pt x="3160643" y="715618"/>
                </a:cubicBezTo>
                <a:cubicBezTo>
                  <a:pt x="3157330" y="725557"/>
                  <a:pt x="3156257" y="736551"/>
                  <a:pt x="3150704" y="745435"/>
                </a:cubicBezTo>
                <a:cubicBezTo>
                  <a:pt x="3124120" y="787969"/>
                  <a:pt x="3109552" y="798095"/>
                  <a:pt x="3071191" y="824948"/>
                </a:cubicBezTo>
                <a:cubicBezTo>
                  <a:pt x="3051619" y="838649"/>
                  <a:pt x="3011556" y="864705"/>
                  <a:pt x="3011556" y="864705"/>
                </a:cubicBezTo>
                <a:cubicBezTo>
                  <a:pt x="2965514" y="956790"/>
                  <a:pt x="2992754" y="923265"/>
                  <a:pt x="2941982" y="974035"/>
                </a:cubicBezTo>
                <a:cubicBezTo>
                  <a:pt x="2841566" y="1174865"/>
                  <a:pt x="2950400" y="983390"/>
                  <a:pt x="2822713" y="1143000"/>
                </a:cubicBezTo>
                <a:cubicBezTo>
                  <a:pt x="2796209" y="1176131"/>
                  <a:pt x="2780038" y="1221342"/>
                  <a:pt x="2743200" y="1242392"/>
                </a:cubicBezTo>
                <a:cubicBezTo>
                  <a:pt x="2720009" y="1255644"/>
                  <a:pt x="2697144" y="1269485"/>
                  <a:pt x="2673626" y="1282148"/>
                </a:cubicBezTo>
                <a:cubicBezTo>
                  <a:pt x="2654058" y="1292685"/>
                  <a:pt x="2633048" y="1300531"/>
                  <a:pt x="2613991" y="1311965"/>
                </a:cubicBezTo>
                <a:cubicBezTo>
                  <a:pt x="2599786" y="1320488"/>
                  <a:pt x="2589315" y="1334928"/>
                  <a:pt x="2574234" y="1341783"/>
                </a:cubicBezTo>
                <a:cubicBezTo>
                  <a:pt x="2552277" y="1351764"/>
                  <a:pt x="2527660" y="1354398"/>
                  <a:pt x="2504660" y="1361661"/>
                </a:cubicBezTo>
                <a:cubicBezTo>
                  <a:pt x="2464698" y="1374281"/>
                  <a:pt x="2424909" y="1387470"/>
                  <a:pt x="2385391" y="1401418"/>
                </a:cubicBezTo>
                <a:cubicBezTo>
                  <a:pt x="2298042" y="1432247"/>
                  <a:pt x="2371498" y="1408792"/>
                  <a:pt x="2295939" y="1441174"/>
                </a:cubicBezTo>
                <a:cubicBezTo>
                  <a:pt x="2286309" y="1445301"/>
                  <a:pt x="2276060" y="1447800"/>
                  <a:pt x="2266121" y="1451113"/>
                </a:cubicBezTo>
                <a:cubicBezTo>
                  <a:pt x="2189686" y="1502073"/>
                  <a:pt x="2294068" y="1437947"/>
                  <a:pt x="2186608" y="1480931"/>
                </a:cubicBezTo>
                <a:cubicBezTo>
                  <a:pt x="2168672" y="1488105"/>
                  <a:pt x="2154192" y="1502109"/>
                  <a:pt x="2136913" y="1510748"/>
                </a:cubicBezTo>
                <a:cubicBezTo>
                  <a:pt x="2127542" y="1515433"/>
                  <a:pt x="2116941" y="1517107"/>
                  <a:pt x="2107095" y="1520687"/>
                </a:cubicBezTo>
                <a:cubicBezTo>
                  <a:pt x="1970780" y="1570256"/>
                  <a:pt x="2081960" y="1532379"/>
                  <a:pt x="1967947" y="1570383"/>
                </a:cubicBezTo>
                <a:cubicBezTo>
                  <a:pt x="1891489" y="1621355"/>
                  <a:pt x="2001291" y="1552349"/>
                  <a:pt x="1838739" y="1620079"/>
                </a:cubicBezTo>
                <a:cubicBezTo>
                  <a:pt x="1830089" y="1623683"/>
                  <a:pt x="1827423" y="1636151"/>
                  <a:pt x="1818860" y="1639957"/>
                </a:cubicBezTo>
                <a:cubicBezTo>
                  <a:pt x="1796819" y="1649753"/>
                  <a:pt x="1772477" y="1653209"/>
                  <a:pt x="1749286" y="1659835"/>
                </a:cubicBezTo>
                <a:cubicBezTo>
                  <a:pt x="1726095" y="1679713"/>
                  <a:pt x="1701311" y="1697872"/>
                  <a:pt x="1679713" y="1719470"/>
                </a:cubicBezTo>
                <a:cubicBezTo>
                  <a:pt x="1661416" y="1737767"/>
                  <a:pt x="1646182" y="1758899"/>
                  <a:pt x="1630017" y="1779105"/>
                </a:cubicBezTo>
                <a:cubicBezTo>
                  <a:pt x="1619669" y="1792040"/>
                  <a:pt x="1612457" y="1807718"/>
                  <a:pt x="1600200" y="1818861"/>
                </a:cubicBezTo>
                <a:cubicBezTo>
                  <a:pt x="1575685" y="1841147"/>
                  <a:pt x="1544507" y="1855469"/>
                  <a:pt x="1520686" y="1878496"/>
                </a:cubicBezTo>
                <a:cubicBezTo>
                  <a:pt x="1444871" y="1951783"/>
                  <a:pt x="1375168" y="2031141"/>
                  <a:pt x="1302026" y="2107096"/>
                </a:cubicBezTo>
                <a:cubicBezTo>
                  <a:pt x="1289026" y="2120596"/>
                  <a:pt x="1271911" y="2130781"/>
                  <a:pt x="1262269" y="2146852"/>
                </a:cubicBezTo>
                <a:cubicBezTo>
                  <a:pt x="1142715" y="2346112"/>
                  <a:pt x="1314026" y="2054610"/>
                  <a:pt x="1212573" y="2246244"/>
                </a:cubicBezTo>
                <a:cubicBezTo>
                  <a:pt x="1191038" y="2286921"/>
                  <a:pt x="1163584" y="2324346"/>
                  <a:pt x="1143000" y="2365513"/>
                </a:cubicBezTo>
                <a:cubicBezTo>
                  <a:pt x="1133061" y="2385391"/>
                  <a:pt x="1124771" y="2406184"/>
                  <a:pt x="1113182" y="2425148"/>
                </a:cubicBezTo>
                <a:cubicBezTo>
                  <a:pt x="1088266" y="2465919"/>
                  <a:pt x="1070980" y="2514569"/>
                  <a:pt x="1033669" y="2544418"/>
                </a:cubicBezTo>
                <a:cubicBezTo>
                  <a:pt x="943725" y="2616372"/>
                  <a:pt x="998979" y="2569169"/>
                  <a:pt x="874643" y="2693505"/>
                </a:cubicBezTo>
                <a:cubicBezTo>
                  <a:pt x="854765" y="2713383"/>
                  <a:pt x="840152" y="2740567"/>
                  <a:pt x="815008" y="2753139"/>
                </a:cubicBezTo>
                <a:cubicBezTo>
                  <a:pt x="769251" y="2776018"/>
                  <a:pt x="708291" y="2802054"/>
                  <a:pt x="675860" y="2842592"/>
                </a:cubicBezTo>
                <a:cubicBezTo>
                  <a:pt x="662608" y="2859157"/>
                  <a:pt x="651104" y="2877287"/>
                  <a:pt x="636104" y="2892287"/>
                </a:cubicBezTo>
                <a:cubicBezTo>
                  <a:pt x="617807" y="2910584"/>
                  <a:pt x="594766" y="2923686"/>
                  <a:pt x="576469" y="2941983"/>
                </a:cubicBezTo>
                <a:cubicBezTo>
                  <a:pt x="554871" y="2963581"/>
                  <a:pt x="539279" y="2990839"/>
                  <a:pt x="516834" y="3011557"/>
                </a:cubicBezTo>
                <a:cubicBezTo>
                  <a:pt x="369526" y="3147533"/>
                  <a:pt x="521524" y="2972110"/>
                  <a:pt x="387626" y="3120887"/>
                </a:cubicBezTo>
                <a:cubicBezTo>
                  <a:pt x="376544" y="3133200"/>
                  <a:pt x="368814" y="3148263"/>
                  <a:pt x="357808" y="3160644"/>
                </a:cubicBezTo>
                <a:cubicBezTo>
                  <a:pt x="290801" y="3236027"/>
                  <a:pt x="324841" y="3182368"/>
                  <a:pt x="268356" y="3260035"/>
                </a:cubicBezTo>
                <a:cubicBezTo>
                  <a:pt x="254304" y="3279356"/>
                  <a:pt x="245493" y="3302777"/>
                  <a:pt x="228600" y="3319670"/>
                </a:cubicBezTo>
                <a:lnTo>
                  <a:pt x="139147" y="3409122"/>
                </a:lnTo>
                <a:cubicBezTo>
                  <a:pt x="129208" y="3419061"/>
                  <a:pt x="117127" y="3427244"/>
                  <a:pt x="109330" y="3438939"/>
                </a:cubicBezTo>
                <a:cubicBezTo>
                  <a:pt x="102704" y="3448878"/>
                  <a:pt x="94794" y="3458073"/>
                  <a:pt x="89452" y="3468757"/>
                </a:cubicBezTo>
                <a:cubicBezTo>
                  <a:pt x="75218" y="3497225"/>
                  <a:pt x="72719" y="3525245"/>
                  <a:pt x="49695" y="3548270"/>
                </a:cubicBezTo>
                <a:cubicBezTo>
                  <a:pt x="37982" y="3559983"/>
                  <a:pt x="23191" y="3568148"/>
                  <a:pt x="9939" y="3578087"/>
                </a:cubicBezTo>
                <a:cubicBezTo>
                  <a:pt x="-1129" y="3611292"/>
                  <a:pt x="-14324" y="3617844"/>
                  <a:pt x="39756" y="3617844"/>
                </a:cubicBezTo>
                <a:cubicBezTo>
                  <a:pt x="122648" y="3617844"/>
                  <a:pt x="205408" y="3611218"/>
                  <a:pt x="288234" y="3607905"/>
                </a:cubicBezTo>
                <a:cubicBezTo>
                  <a:pt x="304799" y="3604592"/>
                  <a:pt x="321266" y="3600742"/>
                  <a:pt x="337930" y="3597965"/>
                </a:cubicBezTo>
                <a:cubicBezTo>
                  <a:pt x="361038" y="3594114"/>
                  <a:pt x="385522" y="3596125"/>
                  <a:pt x="407504" y="3588026"/>
                </a:cubicBezTo>
                <a:cubicBezTo>
                  <a:pt x="449212" y="3572660"/>
                  <a:pt x="483187" y="3537110"/>
                  <a:pt x="526773" y="3528392"/>
                </a:cubicBezTo>
                <a:cubicBezTo>
                  <a:pt x="555239" y="3522698"/>
                  <a:pt x="608704" y="3511449"/>
                  <a:pt x="636104" y="3508513"/>
                </a:cubicBezTo>
                <a:cubicBezTo>
                  <a:pt x="845579" y="3486070"/>
                  <a:pt x="856419" y="3488556"/>
                  <a:pt x="1063486" y="3478696"/>
                </a:cubicBezTo>
                <a:cubicBezTo>
                  <a:pt x="1089991" y="3475383"/>
                  <a:pt x="1116882" y="3474354"/>
                  <a:pt x="1143000" y="3468757"/>
                </a:cubicBezTo>
                <a:cubicBezTo>
                  <a:pt x="1230894" y="3449923"/>
                  <a:pt x="1172224" y="3447840"/>
                  <a:pt x="1252330" y="3438939"/>
                </a:cubicBezTo>
                <a:cubicBezTo>
                  <a:pt x="1295263" y="3434169"/>
                  <a:pt x="1338469" y="3432313"/>
                  <a:pt x="1381539" y="3429000"/>
                </a:cubicBezTo>
                <a:cubicBezTo>
                  <a:pt x="1394791" y="3419061"/>
                  <a:pt x="1406479" y="3406591"/>
                  <a:pt x="1421295" y="3399183"/>
                </a:cubicBezTo>
                <a:cubicBezTo>
                  <a:pt x="1433513" y="3393074"/>
                  <a:pt x="1447401" y="3388756"/>
                  <a:pt x="1461052" y="3389244"/>
                </a:cubicBezTo>
                <a:cubicBezTo>
                  <a:pt x="1540790" y="3392092"/>
                  <a:pt x="1620198" y="3401183"/>
                  <a:pt x="1699591" y="3409122"/>
                </a:cubicBezTo>
                <a:cubicBezTo>
                  <a:pt x="1740208" y="3413184"/>
                  <a:pt x="1761699" y="3419679"/>
                  <a:pt x="1798982" y="3429000"/>
                </a:cubicBezTo>
                <a:cubicBezTo>
                  <a:pt x="1824220" y="3454238"/>
                  <a:pt x="1828175" y="3462091"/>
                  <a:pt x="1858617" y="3478696"/>
                </a:cubicBezTo>
                <a:cubicBezTo>
                  <a:pt x="1884631" y="3492886"/>
                  <a:pt x="1938130" y="3518452"/>
                  <a:pt x="1938130" y="3518452"/>
                </a:cubicBezTo>
                <a:cubicBezTo>
                  <a:pt x="1960351" y="3540674"/>
                  <a:pt x="1948637" y="3538331"/>
                  <a:pt x="1967947" y="35383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: Shape 22">
            <a:extLst>
              <a:ext uri="{FF2B5EF4-FFF2-40B4-BE49-F238E27FC236}">
                <a16:creationId xmlns:a16="http://schemas.microsoft.com/office/drawing/2014/main" id="{3C76BFAC-7BDE-E1A8-FC1A-483A443899EA}"/>
              </a:ext>
            </a:extLst>
          </p:cNvPr>
          <p:cNvSpPr/>
          <p:nvPr/>
        </p:nvSpPr>
        <p:spPr>
          <a:xfrm>
            <a:off x="5078897" y="4657284"/>
            <a:ext cx="1103243" cy="143317"/>
          </a:xfrm>
          <a:custGeom>
            <a:avLst/>
            <a:gdLst>
              <a:gd name="connsiteX0" fmla="*/ 1103243 w 1103243"/>
              <a:gd name="connsiteY0" fmla="*/ 14108 h 143317"/>
              <a:gd name="connsiteX1" fmla="*/ 496956 w 1103243"/>
              <a:gd name="connsiteY1" fmla="*/ 14108 h 143317"/>
              <a:gd name="connsiteX2" fmla="*/ 427382 w 1103243"/>
              <a:gd name="connsiteY2" fmla="*/ 33987 h 143317"/>
              <a:gd name="connsiteX3" fmla="*/ 367747 w 1103243"/>
              <a:gd name="connsiteY3" fmla="*/ 43926 h 143317"/>
              <a:gd name="connsiteX4" fmla="*/ 318052 w 1103243"/>
              <a:gd name="connsiteY4" fmla="*/ 63804 h 143317"/>
              <a:gd name="connsiteX5" fmla="*/ 218661 w 1103243"/>
              <a:gd name="connsiteY5" fmla="*/ 83682 h 143317"/>
              <a:gd name="connsiteX6" fmla="*/ 188843 w 1103243"/>
              <a:gd name="connsiteY6" fmla="*/ 103560 h 143317"/>
              <a:gd name="connsiteX7" fmla="*/ 109330 w 1103243"/>
              <a:gd name="connsiteY7" fmla="*/ 123439 h 143317"/>
              <a:gd name="connsiteX8" fmla="*/ 79513 w 1103243"/>
              <a:gd name="connsiteY8" fmla="*/ 133378 h 143317"/>
              <a:gd name="connsiteX9" fmla="*/ 0 w 1103243"/>
              <a:gd name="connsiteY9" fmla="*/ 143317 h 14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3243" h="143317">
                <a:moveTo>
                  <a:pt x="1103243" y="14108"/>
                </a:moveTo>
                <a:cubicBezTo>
                  <a:pt x="848911" y="-2847"/>
                  <a:pt x="860551" y="-6473"/>
                  <a:pt x="496956" y="14108"/>
                </a:cubicBezTo>
                <a:cubicBezTo>
                  <a:pt x="472875" y="15471"/>
                  <a:pt x="450884" y="28563"/>
                  <a:pt x="427382" y="33987"/>
                </a:cubicBezTo>
                <a:cubicBezTo>
                  <a:pt x="407746" y="38519"/>
                  <a:pt x="387625" y="40613"/>
                  <a:pt x="367747" y="43926"/>
                </a:cubicBezTo>
                <a:cubicBezTo>
                  <a:pt x="351182" y="50552"/>
                  <a:pt x="334978" y="58162"/>
                  <a:pt x="318052" y="63804"/>
                </a:cubicBezTo>
                <a:cubicBezTo>
                  <a:pt x="288400" y="73688"/>
                  <a:pt x="248020" y="78789"/>
                  <a:pt x="218661" y="83682"/>
                </a:cubicBezTo>
                <a:cubicBezTo>
                  <a:pt x="208722" y="90308"/>
                  <a:pt x="199527" y="98218"/>
                  <a:pt x="188843" y="103560"/>
                </a:cubicBezTo>
                <a:cubicBezTo>
                  <a:pt x="166118" y="114923"/>
                  <a:pt x="132022" y="117766"/>
                  <a:pt x="109330" y="123439"/>
                </a:cubicBezTo>
                <a:cubicBezTo>
                  <a:pt x="99166" y="125980"/>
                  <a:pt x="89821" y="131504"/>
                  <a:pt x="79513" y="133378"/>
                </a:cubicBezTo>
                <a:cubicBezTo>
                  <a:pt x="53233" y="138156"/>
                  <a:pt x="0" y="143317"/>
                  <a:pt x="0" y="1433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: Shape 23">
            <a:extLst>
              <a:ext uri="{FF2B5EF4-FFF2-40B4-BE49-F238E27FC236}">
                <a16:creationId xmlns:a16="http://schemas.microsoft.com/office/drawing/2014/main" id="{CC62457B-0659-0A86-C967-0C55B7BD98AE}"/>
              </a:ext>
            </a:extLst>
          </p:cNvPr>
          <p:cNvSpPr/>
          <p:nvPr/>
        </p:nvSpPr>
        <p:spPr>
          <a:xfrm>
            <a:off x="8617151" y="2166732"/>
            <a:ext cx="735572" cy="367825"/>
          </a:xfrm>
          <a:custGeom>
            <a:avLst/>
            <a:gdLst>
              <a:gd name="connsiteX0" fmla="*/ 735572 w 735572"/>
              <a:gd name="connsiteY0" fmla="*/ 367748 h 367825"/>
              <a:gd name="connsiteX1" fmla="*/ 178980 w 735572"/>
              <a:gd name="connsiteY1" fmla="*/ 347870 h 367825"/>
              <a:gd name="connsiteX2" fmla="*/ 149163 w 735572"/>
              <a:gd name="connsiteY2" fmla="*/ 318053 h 367825"/>
              <a:gd name="connsiteX3" fmla="*/ 129285 w 735572"/>
              <a:gd name="connsiteY3" fmla="*/ 248479 h 367825"/>
              <a:gd name="connsiteX4" fmla="*/ 109407 w 735572"/>
              <a:gd name="connsiteY4" fmla="*/ 228600 h 367825"/>
              <a:gd name="connsiteX5" fmla="*/ 69650 w 735572"/>
              <a:gd name="connsiteY5" fmla="*/ 139148 h 367825"/>
              <a:gd name="connsiteX6" fmla="*/ 59711 w 735572"/>
              <a:gd name="connsiteY6" fmla="*/ 109331 h 367825"/>
              <a:gd name="connsiteX7" fmla="*/ 29893 w 735572"/>
              <a:gd name="connsiteY7" fmla="*/ 89453 h 367825"/>
              <a:gd name="connsiteX8" fmla="*/ 10015 w 735572"/>
              <a:gd name="connsiteY8" fmla="*/ 59635 h 367825"/>
              <a:gd name="connsiteX9" fmla="*/ 76 w 735572"/>
              <a:gd name="connsiteY9" fmla="*/ 0 h 36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572" h="367825">
                <a:moveTo>
                  <a:pt x="735572" y="367748"/>
                </a:moveTo>
                <a:cubicBezTo>
                  <a:pt x="497513" y="320137"/>
                  <a:pt x="929320" y="403450"/>
                  <a:pt x="178980" y="347870"/>
                </a:cubicBezTo>
                <a:cubicBezTo>
                  <a:pt x="164963" y="346832"/>
                  <a:pt x="159102" y="327992"/>
                  <a:pt x="149163" y="318053"/>
                </a:cubicBezTo>
                <a:cubicBezTo>
                  <a:pt x="142537" y="294862"/>
                  <a:pt x="139081" y="270520"/>
                  <a:pt x="129285" y="248479"/>
                </a:cubicBezTo>
                <a:cubicBezTo>
                  <a:pt x="125479" y="239916"/>
                  <a:pt x="113098" y="237213"/>
                  <a:pt x="109407" y="228600"/>
                </a:cubicBezTo>
                <a:cubicBezTo>
                  <a:pt x="61051" y="115770"/>
                  <a:pt x="144088" y="238401"/>
                  <a:pt x="69650" y="139148"/>
                </a:cubicBezTo>
                <a:cubicBezTo>
                  <a:pt x="66337" y="129209"/>
                  <a:pt x="66256" y="117512"/>
                  <a:pt x="59711" y="109331"/>
                </a:cubicBezTo>
                <a:cubicBezTo>
                  <a:pt x="52249" y="100003"/>
                  <a:pt x="38340" y="97900"/>
                  <a:pt x="29893" y="89453"/>
                </a:cubicBezTo>
                <a:cubicBezTo>
                  <a:pt x="21446" y="81006"/>
                  <a:pt x="16641" y="69574"/>
                  <a:pt x="10015" y="59635"/>
                </a:cubicBezTo>
                <a:cubicBezTo>
                  <a:pt x="-1531" y="13451"/>
                  <a:pt x="76" y="33539"/>
                  <a:pt x="7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: Shape 24">
            <a:extLst>
              <a:ext uri="{FF2B5EF4-FFF2-40B4-BE49-F238E27FC236}">
                <a16:creationId xmlns:a16="http://schemas.microsoft.com/office/drawing/2014/main" id="{FE64CF12-F070-0399-95C9-05CDC1D290B7}"/>
              </a:ext>
            </a:extLst>
          </p:cNvPr>
          <p:cNvSpPr/>
          <p:nvPr/>
        </p:nvSpPr>
        <p:spPr>
          <a:xfrm>
            <a:off x="8090452" y="2474843"/>
            <a:ext cx="506896" cy="320811"/>
          </a:xfrm>
          <a:custGeom>
            <a:avLst/>
            <a:gdLst>
              <a:gd name="connsiteX0" fmla="*/ 506896 w 506896"/>
              <a:gd name="connsiteY0" fmla="*/ 308114 h 320810"/>
              <a:gd name="connsiteX1" fmla="*/ 337931 w 506896"/>
              <a:gd name="connsiteY1" fmla="*/ 308114 h 320810"/>
              <a:gd name="connsiteX2" fmla="*/ 308113 w 506896"/>
              <a:gd name="connsiteY2" fmla="*/ 288235 h 320810"/>
              <a:gd name="connsiteX3" fmla="*/ 278296 w 506896"/>
              <a:gd name="connsiteY3" fmla="*/ 278296 h 320810"/>
              <a:gd name="connsiteX4" fmla="*/ 188844 w 506896"/>
              <a:gd name="connsiteY4" fmla="*/ 139148 h 320810"/>
              <a:gd name="connsiteX5" fmla="*/ 168965 w 506896"/>
              <a:gd name="connsiteY5" fmla="*/ 109331 h 320810"/>
              <a:gd name="connsiteX6" fmla="*/ 139148 w 506896"/>
              <a:gd name="connsiteY6" fmla="*/ 89453 h 320810"/>
              <a:gd name="connsiteX7" fmla="*/ 79513 w 506896"/>
              <a:gd name="connsiteY7" fmla="*/ 49696 h 320810"/>
              <a:gd name="connsiteX8" fmla="*/ 39757 w 506896"/>
              <a:gd name="connsiteY8" fmla="*/ 19879 h 320810"/>
              <a:gd name="connsiteX9" fmla="*/ 0 w 506896"/>
              <a:gd name="connsiteY9" fmla="*/ 0 h 32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896" h="320810">
                <a:moveTo>
                  <a:pt x="506896" y="308114"/>
                </a:moveTo>
                <a:cubicBezTo>
                  <a:pt x="434891" y="322515"/>
                  <a:pt x="434336" y="327395"/>
                  <a:pt x="337931" y="308114"/>
                </a:cubicBezTo>
                <a:cubicBezTo>
                  <a:pt x="326217" y="305771"/>
                  <a:pt x="318797" y="293577"/>
                  <a:pt x="308113" y="288235"/>
                </a:cubicBezTo>
                <a:cubicBezTo>
                  <a:pt x="298742" y="283550"/>
                  <a:pt x="288235" y="281609"/>
                  <a:pt x="278296" y="278296"/>
                </a:cubicBezTo>
                <a:cubicBezTo>
                  <a:pt x="196049" y="168637"/>
                  <a:pt x="325214" y="343693"/>
                  <a:pt x="188844" y="139148"/>
                </a:cubicBezTo>
                <a:cubicBezTo>
                  <a:pt x="182218" y="129209"/>
                  <a:pt x="177412" y="117778"/>
                  <a:pt x="168965" y="109331"/>
                </a:cubicBezTo>
                <a:cubicBezTo>
                  <a:pt x="160518" y="100885"/>
                  <a:pt x="148324" y="97100"/>
                  <a:pt x="139148" y="89453"/>
                </a:cubicBezTo>
                <a:cubicBezTo>
                  <a:pt x="89514" y="48090"/>
                  <a:pt x="131915" y="67163"/>
                  <a:pt x="79513" y="49696"/>
                </a:cubicBezTo>
                <a:cubicBezTo>
                  <a:pt x="66261" y="39757"/>
                  <a:pt x="53804" y="28658"/>
                  <a:pt x="39757" y="19879"/>
                </a:cubicBezTo>
                <a:cubicBezTo>
                  <a:pt x="27193" y="12026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25">
            <a:extLst>
              <a:ext uri="{FF2B5EF4-FFF2-40B4-BE49-F238E27FC236}">
                <a16:creationId xmlns:a16="http://schemas.microsoft.com/office/drawing/2014/main" id="{2F9753EA-4B27-4B56-C56B-2727A3C37DBE}"/>
              </a:ext>
            </a:extLst>
          </p:cNvPr>
          <p:cNvSpPr/>
          <p:nvPr/>
        </p:nvSpPr>
        <p:spPr>
          <a:xfrm>
            <a:off x="6648791" y="3776872"/>
            <a:ext cx="149575" cy="308113"/>
          </a:xfrm>
          <a:custGeom>
            <a:avLst/>
            <a:gdLst>
              <a:gd name="connsiteX0" fmla="*/ 149575 w 149575"/>
              <a:gd name="connsiteY0" fmla="*/ 308113 h 308113"/>
              <a:gd name="connsiteX1" fmla="*/ 89940 w 149575"/>
              <a:gd name="connsiteY1" fmla="*/ 178904 h 308113"/>
              <a:gd name="connsiteX2" fmla="*/ 20367 w 149575"/>
              <a:gd name="connsiteY2" fmla="*/ 119269 h 308113"/>
              <a:gd name="connsiteX3" fmla="*/ 488 w 149575"/>
              <a:gd name="connsiteY3" fmla="*/ 29817 h 308113"/>
              <a:gd name="connsiteX4" fmla="*/ 488 w 149575"/>
              <a:gd name="connsiteY4" fmla="*/ 0 h 30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75" h="308113">
                <a:moveTo>
                  <a:pt x="149575" y="308113"/>
                </a:moveTo>
                <a:cubicBezTo>
                  <a:pt x="40938" y="172314"/>
                  <a:pt x="181693" y="362410"/>
                  <a:pt x="89940" y="178904"/>
                </a:cubicBezTo>
                <a:cubicBezTo>
                  <a:pt x="77888" y="154801"/>
                  <a:pt x="42736" y="134182"/>
                  <a:pt x="20367" y="119269"/>
                </a:cubicBezTo>
                <a:cubicBezTo>
                  <a:pt x="7085" y="79426"/>
                  <a:pt x="6319" y="82297"/>
                  <a:pt x="488" y="29817"/>
                </a:cubicBezTo>
                <a:cubicBezTo>
                  <a:pt x="-610" y="19939"/>
                  <a:pt x="488" y="9939"/>
                  <a:pt x="48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Freeform: Shape 26">
            <a:extLst>
              <a:ext uri="{FF2B5EF4-FFF2-40B4-BE49-F238E27FC236}">
                <a16:creationId xmlns:a16="http://schemas.microsoft.com/office/drawing/2014/main" id="{C98CFC92-CC76-0925-4186-DD26C79F5E0C}"/>
              </a:ext>
            </a:extLst>
          </p:cNvPr>
          <p:cNvSpPr/>
          <p:nvPr/>
        </p:nvSpPr>
        <p:spPr>
          <a:xfrm>
            <a:off x="4562061" y="5874027"/>
            <a:ext cx="288235" cy="238539"/>
          </a:xfrm>
          <a:custGeom>
            <a:avLst/>
            <a:gdLst>
              <a:gd name="connsiteX0" fmla="*/ 288235 w 288235"/>
              <a:gd name="connsiteY0" fmla="*/ 238539 h 238539"/>
              <a:gd name="connsiteX1" fmla="*/ 188843 w 288235"/>
              <a:gd name="connsiteY1" fmla="*/ 188844 h 238539"/>
              <a:gd name="connsiteX2" fmla="*/ 109330 w 288235"/>
              <a:gd name="connsiteY2" fmla="*/ 119270 h 238539"/>
              <a:gd name="connsiteX3" fmla="*/ 59635 w 288235"/>
              <a:gd name="connsiteY3" fmla="*/ 89452 h 238539"/>
              <a:gd name="connsiteX4" fmla="*/ 19878 w 288235"/>
              <a:gd name="connsiteY4" fmla="*/ 19878 h 238539"/>
              <a:gd name="connsiteX5" fmla="*/ 0 w 288235"/>
              <a:gd name="connsiteY5" fmla="*/ 0 h 23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35" h="238539">
                <a:moveTo>
                  <a:pt x="288235" y="238539"/>
                </a:moveTo>
                <a:cubicBezTo>
                  <a:pt x="235612" y="217490"/>
                  <a:pt x="237586" y="221340"/>
                  <a:pt x="188843" y="188844"/>
                </a:cubicBezTo>
                <a:cubicBezTo>
                  <a:pt x="84189" y="119074"/>
                  <a:pt x="217261" y="203217"/>
                  <a:pt x="109330" y="119270"/>
                </a:cubicBezTo>
                <a:cubicBezTo>
                  <a:pt x="94081" y="107410"/>
                  <a:pt x="76200" y="99391"/>
                  <a:pt x="59635" y="89452"/>
                </a:cubicBezTo>
                <a:cubicBezTo>
                  <a:pt x="46033" y="62249"/>
                  <a:pt x="38606" y="43289"/>
                  <a:pt x="19878" y="19878"/>
                </a:cubicBezTo>
                <a:cubicBezTo>
                  <a:pt x="14024" y="12561"/>
                  <a:pt x="6626" y="662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9FE6C2-F7EB-9A54-EEC0-C2E979B91E8F}"/>
              </a:ext>
            </a:extLst>
          </p:cNvPr>
          <p:cNvSpPr txBox="1"/>
          <p:nvPr/>
        </p:nvSpPr>
        <p:spPr>
          <a:xfrm>
            <a:off x="8415199" y="4301735"/>
            <a:ext cx="1329916" cy="2031325"/>
          </a:xfrm>
          <a:prstGeom prst="wedgeRectCallout">
            <a:avLst>
              <a:gd name="adj1" fmla="val -169134"/>
              <a:gd name="adj2" fmla="val 3353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6 </a:t>
            </a:r>
            <a:r>
              <a:rPr lang="en-US" b="1" u="sng" dirty="0">
                <a:solidFill>
                  <a:srgbClr val="000000"/>
                </a:solidFill>
                <a:cs typeface="Arial" panose="020B0604020202020204" pitchFamily="34" charset="0"/>
              </a:rPr>
              <a:t>x Cables</a:t>
            </a:r>
          </a:p>
          <a:p>
            <a:pPr lvl="0">
              <a:defRPr/>
            </a:pPr>
            <a:r>
              <a:rPr lang="en-US" dirty="0">
                <a:cs typeface="Arial" panose="020B0604020202020204" pitchFamily="34" charset="0"/>
              </a:rPr>
              <a:t>TWA1</a:t>
            </a:r>
          </a:p>
          <a:p>
            <a:pPr lvl="0">
              <a:defRPr/>
            </a:pPr>
            <a:r>
              <a:rPr lang="en-US" dirty="0">
                <a:cs typeface="Arial" panose="020B0604020202020204" pitchFamily="34" charset="0"/>
              </a:rPr>
              <a:t>SEAMEWE 5</a:t>
            </a:r>
          </a:p>
          <a:p>
            <a:pPr lvl="0">
              <a:defRPr/>
            </a:pPr>
            <a:r>
              <a:rPr lang="en-US" dirty="0">
                <a:cs typeface="Arial" panose="020B0604020202020204" pitchFamily="34" charset="0"/>
              </a:rPr>
              <a:t>AAE1</a:t>
            </a:r>
          </a:p>
          <a:p>
            <a:pPr lvl="0">
              <a:defRPr/>
            </a:pPr>
            <a:r>
              <a:rPr lang="en-US" dirty="0">
                <a:cs typeface="Arial" panose="020B0604020202020204" pitchFamily="34" charset="0"/>
              </a:rPr>
              <a:t>SEAMEWE 4</a:t>
            </a:r>
            <a:endParaRPr lang="en-PK" dirty="0"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cs typeface="Arial" panose="020B0604020202020204" pitchFamily="34" charset="0"/>
              </a:rPr>
              <a:t>IMEWE</a:t>
            </a:r>
          </a:p>
          <a:p>
            <a:pPr lvl="0">
              <a:defRPr/>
            </a:pPr>
            <a:r>
              <a:rPr lang="en-US" dirty="0">
                <a:cs typeface="Arial" panose="020B0604020202020204" pitchFamily="34" charset="0"/>
              </a:rPr>
              <a:t>PEACE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3358D69-7B57-BF3D-CCF3-50148B201DF4}"/>
              </a:ext>
            </a:extLst>
          </p:cNvPr>
          <p:cNvSpPr txBox="1"/>
          <p:nvPr/>
        </p:nvSpPr>
        <p:spPr>
          <a:xfrm>
            <a:off x="9828470" y="4326757"/>
            <a:ext cx="2217530" cy="1754326"/>
          </a:xfrm>
          <a:prstGeom prst="wedgeRectCallout">
            <a:avLst>
              <a:gd name="adj1" fmla="val -48698"/>
              <a:gd name="adj2" fmla="val 1591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5 </a:t>
            </a:r>
            <a:r>
              <a:rPr lang="en-US" b="1" u="sng" dirty="0">
                <a:solidFill>
                  <a:srgbClr val="000000"/>
                </a:solidFill>
                <a:cs typeface="Arial" panose="020B0604020202020204" pitchFamily="34" charset="0"/>
              </a:rPr>
              <a:t>x Cables in Plan</a:t>
            </a:r>
          </a:p>
          <a:p>
            <a:pPr lvl="0">
              <a:defRPr/>
            </a:pPr>
            <a:r>
              <a:rPr lang="en-US" dirty="0">
                <a:cs typeface="Arial" panose="020B0604020202020204" pitchFamily="34" charset="0"/>
              </a:rPr>
              <a:t>Africa 1 (2026)</a:t>
            </a:r>
          </a:p>
          <a:p>
            <a:pPr lvl="0">
              <a:defRPr/>
            </a:pPr>
            <a:r>
              <a:rPr lang="en-US" dirty="0">
                <a:cs typeface="Arial" panose="020B0604020202020204" pitchFamily="34" charset="0"/>
              </a:rPr>
              <a:t>Africa 2 (2025)</a:t>
            </a:r>
          </a:p>
          <a:p>
            <a:pPr lvl="0">
              <a:defRPr/>
            </a:pPr>
            <a:r>
              <a:rPr lang="en-US" dirty="0">
                <a:cs typeface="Arial" panose="020B0604020202020204" pitchFamily="34" charset="0"/>
              </a:rPr>
              <a:t>SEAMEWE 6 (2026)</a:t>
            </a:r>
          </a:p>
          <a:p>
            <a:pPr lvl="0">
              <a:defRPr/>
            </a:pPr>
            <a:r>
              <a:rPr lang="en-US" dirty="0">
                <a:cs typeface="Arial" panose="020B0604020202020204" pitchFamily="34" charset="0"/>
              </a:rPr>
              <a:t>PEACE (2026)</a:t>
            </a:r>
          </a:p>
          <a:p>
            <a:pPr>
              <a:defRPr/>
            </a:pPr>
            <a:r>
              <a:rPr lang="en-US" dirty="0" err="1"/>
              <a:t>Makran</a:t>
            </a:r>
            <a:r>
              <a:rPr lang="en-US" dirty="0"/>
              <a:t> Gulf Gateway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28">
            <a:extLst>
              <a:ext uri="{FF2B5EF4-FFF2-40B4-BE49-F238E27FC236}">
                <a16:creationId xmlns:a16="http://schemas.microsoft.com/office/drawing/2014/main" id="{D00BCDB7-4BED-76C0-0738-2D21416B9EA6}"/>
              </a:ext>
            </a:extLst>
          </p:cNvPr>
          <p:cNvSpPr/>
          <p:nvPr/>
        </p:nvSpPr>
        <p:spPr>
          <a:xfrm>
            <a:off x="6783355" y="4105469"/>
            <a:ext cx="503853" cy="1063690"/>
          </a:xfrm>
          <a:custGeom>
            <a:avLst/>
            <a:gdLst>
              <a:gd name="connsiteX0" fmla="*/ 0 w 503853"/>
              <a:gd name="connsiteY0" fmla="*/ 0 h 1063690"/>
              <a:gd name="connsiteX1" fmla="*/ 37323 w 503853"/>
              <a:gd name="connsiteY1" fmla="*/ 55984 h 1063690"/>
              <a:gd name="connsiteX2" fmla="*/ 83976 w 503853"/>
              <a:gd name="connsiteY2" fmla="*/ 111968 h 1063690"/>
              <a:gd name="connsiteX3" fmla="*/ 130629 w 503853"/>
              <a:gd name="connsiteY3" fmla="*/ 233266 h 1063690"/>
              <a:gd name="connsiteX4" fmla="*/ 139959 w 503853"/>
              <a:gd name="connsiteY4" fmla="*/ 289249 h 1063690"/>
              <a:gd name="connsiteX5" fmla="*/ 149290 w 503853"/>
              <a:gd name="connsiteY5" fmla="*/ 363894 h 1063690"/>
              <a:gd name="connsiteX6" fmla="*/ 177282 w 503853"/>
              <a:gd name="connsiteY6" fmla="*/ 447870 h 1063690"/>
              <a:gd name="connsiteX7" fmla="*/ 205274 w 503853"/>
              <a:gd name="connsiteY7" fmla="*/ 513184 h 1063690"/>
              <a:gd name="connsiteX8" fmla="*/ 223935 w 503853"/>
              <a:gd name="connsiteY8" fmla="*/ 587829 h 1063690"/>
              <a:gd name="connsiteX9" fmla="*/ 289249 w 503853"/>
              <a:gd name="connsiteY9" fmla="*/ 662474 h 1063690"/>
              <a:gd name="connsiteX10" fmla="*/ 345233 w 503853"/>
              <a:gd name="connsiteY10" fmla="*/ 727788 h 1063690"/>
              <a:gd name="connsiteX11" fmla="*/ 391886 w 503853"/>
              <a:gd name="connsiteY11" fmla="*/ 811764 h 1063690"/>
              <a:gd name="connsiteX12" fmla="*/ 401216 w 503853"/>
              <a:gd name="connsiteY12" fmla="*/ 849086 h 1063690"/>
              <a:gd name="connsiteX13" fmla="*/ 438539 w 503853"/>
              <a:gd name="connsiteY13" fmla="*/ 933062 h 1063690"/>
              <a:gd name="connsiteX14" fmla="*/ 466531 w 503853"/>
              <a:gd name="connsiteY14" fmla="*/ 989045 h 1063690"/>
              <a:gd name="connsiteX15" fmla="*/ 475861 w 503853"/>
              <a:gd name="connsiteY15" fmla="*/ 1026368 h 1063690"/>
              <a:gd name="connsiteX16" fmla="*/ 494523 w 503853"/>
              <a:gd name="connsiteY16" fmla="*/ 1045029 h 1063690"/>
              <a:gd name="connsiteX17" fmla="*/ 503853 w 503853"/>
              <a:gd name="connsiteY17" fmla="*/ 106369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3853" h="1063690">
                <a:moveTo>
                  <a:pt x="0" y="0"/>
                </a:moveTo>
                <a:cubicBezTo>
                  <a:pt x="12441" y="18661"/>
                  <a:pt x="23866" y="38041"/>
                  <a:pt x="37323" y="55984"/>
                </a:cubicBezTo>
                <a:cubicBezTo>
                  <a:pt x="51898" y="75417"/>
                  <a:pt x="71245" y="91280"/>
                  <a:pt x="83976" y="111968"/>
                </a:cubicBezTo>
                <a:cubicBezTo>
                  <a:pt x="101302" y="140122"/>
                  <a:pt x="119769" y="200686"/>
                  <a:pt x="130629" y="233266"/>
                </a:cubicBezTo>
                <a:cubicBezTo>
                  <a:pt x="133739" y="251927"/>
                  <a:pt x="137284" y="270521"/>
                  <a:pt x="139959" y="289249"/>
                </a:cubicBezTo>
                <a:cubicBezTo>
                  <a:pt x="143505" y="314072"/>
                  <a:pt x="145168" y="339160"/>
                  <a:pt x="149290" y="363894"/>
                </a:cubicBezTo>
                <a:cubicBezTo>
                  <a:pt x="155544" y="401418"/>
                  <a:pt x="163183" y="410270"/>
                  <a:pt x="177282" y="447870"/>
                </a:cubicBezTo>
                <a:cubicBezTo>
                  <a:pt x="197875" y="502786"/>
                  <a:pt x="172505" y="447649"/>
                  <a:pt x="205274" y="513184"/>
                </a:cubicBezTo>
                <a:cubicBezTo>
                  <a:pt x="211494" y="538066"/>
                  <a:pt x="214071" y="564154"/>
                  <a:pt x="223935" y="587829"/>
                </a:cubicBezTo>
                <a:cubicBezTo>
                  <a:pt x="236531" y="618060"/>
                  <a:pt x="270293" y="638101"/>
                  <a:pt x="289249" y="662474"/>
                </a:cubicBezTo>
                <a:cubicBezTo>
                  <a:pt x="343785" y="732592"/>
                  <a:pt x="289306" y="690504"/>
                  <a:pt x="345233" y="727788"/>
                </a:cubicBezTo>
                <a:cubicBezTo>
                  <a:pt x="357112" y="747587"/>
                  <a:pt x="382961" y="787964"/>
                  <a:pt x="391886" y="811764"/>
                </a:cubicBezTo>
                <a:cubicBezTo>
                  <a:pt x="396389" y="823771"/>
                  <a:pt x="397161" y="836921"/>
                  <a:pt x="401216" y="849086"/>
                </a:cubicBezTo>
                <a:cubicBezTo>
                  <a:pt x="422915" y="914184"/>
                  <a:pt x="414155" y="876166"/>
                  <a:pt x="438539" y="933062"/>
                </a:cubicBezTo>
                <a:cubicBezTo>
                  <a:pt x="461715" y="987142"/>
                  <a:pt x="430669" y="935254"/>
                  <a:pt x="466531" y="989045"/>
                </a:cubicBezTo>
                <a:cubicBezTo>
                  <a:pt x="469641" y="1001486"/>
                  <a:pt x="470126" y="1014898"/>
                  <a:pt x="475861" y="1026368"/>
                </a:cubicBezTo>
                <a:cubicBezTo>
                  <a:pt x="479795" y="1034236"/>
                  <a:pt x="489245" y="1037991"/>
                  <a:pt x="494523" y="1045029"/>
                </a:cubicBezTo>
                <a:cubicBezTo>
                  <a:pt x="498696" y="1050593"/>
                  <a:pt x="500743" y="1057470"/>
                  <a:pt x="503853" y="10636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66" name="Freeform: Shape 32">
            <a:extLst>
              <a:ext uri="{FF2B5EF4-FFF2-40B4-BE49-F238E27FC236}">
                <a16:creationId xmlns:a16="http://schemas.microsoft.com/office/drawing/2014/main" id="{15B34996-CF82-415D-17FC-8E89F4943736}"/>
              </a:ext>
            </a:extLst>
          </p:cNvPr>
          <p:cNvSpPr/>
          <p:nvPr/>
        </p:nvSpPr>
        <p:spPr>
          <a:xfrm>
            <a:off x="8322906" y="2827176"/>
            <a:ext cx="233265" cy="923730"/>
          </a:xfrm>
          <a:custGeom>
            <a:avLst/>
            <a:gdLst>
              <a:gd name="connsiteX0" fmla="*/ 233265 w 233265"/>
              <a:gd name="connsiteY0" fmla="*/ 0 h 923730"/>
              <a:gd name="connsiteX1" fmla="*/ 205274 w 233265"/>
              <a:gd name="connsiteY1" fmla="*/ 158620 h 923730"/>
              <a:gd name="connsiteX2" fmla="*/ 186612 w 233265"/>
              <a:gd name="connsiteY2" fmla="*/ 289248 h 923730"/>
              <a:gd name="connsiteX3" fmla="*/ 158621 w 233265"/>
              <a:gd name="connsiteY3" fmla="*/ 363893 h 923730"/>
              <a:gd name="connsiteX4" fmla="*/ 149290 w 233265"/>
              <a:gd name="connsiteY4" fmla="*/ 391885 h 923730"/>
              <a:gd name="connsiteX5" fmla="*/ 111967 w 233265"/>
              <a:gd name="connsiteY5" fmla="*/ 438538 h 923730"/>
              <a:gd name="connsiteX6" fmla="*/ 102637 w 233265"/>
              <a:gd name="connsiteY6" fmla="*/ 485191 h 923730"/>
              <a:gd name="connsiteX7" fmla="*/ 93306 w 233265"/>
              <a:gd name="connsiteY7" fmla="*/ 541175 h 923730"/>
              <a:gd name="connsiteX8" fmla="*/ 83976 w 233265"/>
              <a:gd name="connsiteY8" fmla="*/ 569167 h 923730"/>
              <a:gd name="connsiteX9" fmla="*/ 74645 w 233265"/>
              <a:gd name="connsiteY9" fmla="*/ 625151 h 923730"/>
              <a:gd name="connsiteX10" fmla="*/ 55984 w 233265"/>
              <a:gd name="connsiteY10" fmla="*/ 765110 h 923730"/>
              <a:gd name="connsiteX11" fmla="*/ 18661 w 233265"/>
              <a:gd name="connsiteY11" fmla="*/ 895738 h 923730"/>
              <a:gd name="connsiteX12" fmla="*/ 0 w 233265"/>
              <a:gd name="connsiteY12" fmla="*/ 923730 h 92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265" h="923730">
                <a:moveTo>
                  <a:pt x="233265" y="0"/>
                </a:moveTo>
                <a:cubicBezTo>
                  <a:pt x="216152" y="171146"/>
                  <a:pt x="236528" y="23186"/>
                  <a:pt x="205274" y="158620"/>
                </a:cubicBezTo>
                <a:cubicBezTo>
                  <a:pt x="192161" y="215443"/>
                  <a:pt x="197839" y="227502"/>
                  <a:pt x="186612" y="289248"/>
                </a:cubicBezTo>
                <a:cubicBezTo>
                  <a:pt x="184120" y="302957"/>
                  <a:pt x="160272" y="359491"/>
                  <a:pt x="158621" y="363893"/>
                </a:cubicBezTo>
                <a:cubicBezTo>
                  <a:pt x="155168" y="373102"/>
                  <a:pt x="154503" y="383545"/>
                  <a:pt x="149290" y="391885"/>
                </a:cubicBezTo>
                <a:cubicBezTo>
                  <a:pt x="138735" y="408773"/>
                  <a:pt x="124408" y="422987"/>
                  <a:pt x="111967" y="438538"/>
                </a:cubicBezTo>
                <a:cubicBezTo>
                  <a:pt x="108857" y="454089"/>
                  <a:pt x="105474" y="469588"/>
                  <a:pt x="102637" y="485191"/>
                </a:cubicBezTo>
                <a:cubicBezTo>
                  <a:pt x="99253" y="503805"/>
                  <a:pt x="97410" y="522707"/>
                  <a:pt x="93306" y="541175"/>
                </a:cubicBezTo>
                <a:cubicBezTo>
                  <a:pt x="91172" y="550776"/>
                  <a:pt x="86110" y="559566"/>
                  <a:pt x="83976" y="569167"/>
                </a:cubicBezTo>
                <a:cubicBezTo>
                  <a:pt x="79872" y="587635"/>
                  <a:pt x="77321" y="606422"/>
                  <a:pt x="74645" y="625151"/>
                </a:cubicBezTo>
                <a:cubicBezTo>
                  <a:pt x="67989" y="671744"/>
                  <a:pt x="62966" y="718565"/>
                  <a:pt x="55984" y="765110"/>
                </a:cubicBezTo>
                <a:cubicBezTo>
                  <a:pt x="49267" y="809890"/>
                  <a:pt x="36038" y="854032"/>
                  <a:pt x="18661" y="895738"/>
                </a:cubicBezTo>
                <a:cubicBezTo>
                  <a:pt x="14348" y="906089"/>
                  <a:pt x="0" y="923730"/>
                  <a:pt x="0" y="9237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B87B47ED-BE38-B2CB-A5AD-6A8EF97224F8}"/>
              </a:ext>
            </a:extLst>
          </p:cNvPr>
          <p:cNvSpPr txBox="1">
            <a:spLocks/>
          </p:cNvSpPr>
          <p:nvPr/>
        </p:nvSpPr>
        <p:spPr bwMode="auto">
          <a:xfrm>
            <a:off x="140811" y="1459402"/>
            <a:ext cx="4132866" cy="449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234" marR="0" lvl="5" indent="0" algn="l" defTabSz="1219261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Khunjerab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234" marR="0" lvl="5" indent="0" algn="l" defTabSz="1219261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Afghanistan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Torkham, Chaman, Ghulam Khan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4234" marR="0" lvl="5" indent="0" algn="l" defTabSz="1219261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Taftan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Jiwani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234" marR="0" lvl="5" indent="0" algn="l" defTabSz="1219261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 China and</a:t>
            </a:r>
          </a:p>
          <a:p>
            <a:pPr marL="4234" marR="0" lvl="5" indent="0" algn="l" defTabSz="1219261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Afghanistan</a:t>
            </a:r>
          </a:p>
          <a:p>
            <a:pPr marL="4234" marR="0" lvl="5" indent="0" algn="l" defTabSz="1219261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u="sng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</a:t>
            </a:r>
            <a:r>
              <a:rPr lang="en-US" sz="2400" b="1" u="sng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China</a:t>
            </a:r>
            <a:endParaRPr lang="en-US" sz="2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F2F34D96-8D4B-F58C-E030-C85AA3E14EDE}"/>
              </a:ext>
            </a:extLst>
          </p:cNvPr>
          <p:cNvSpPr/>
          <p:nvPr/>
        </p:nvSpPr>
        <p:spPr>
          <a:xfrm rot="17929429">
            <a:off x="9147860" y="1437351"/>
            <a:ext cx="1167748" cy="354484"/>
          </a:xfrm>
          <a:prstGeom prst="flowChartProcess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x-non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TextBox 47">
            <a:extLst>
              <a:ext uri="{FF2B5EF4-FFF2-40B4-BE49-F238E27FC236}">
                <a16:creationId xmlns:a16="http://schemas.microsoft.com/office/drawing/2014/main" id="{1F28C322-86A8-8B67-4B5E-D4DAE143B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99" y="1627476"/>
            <a:ext cx="1519589" cy="2616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defTabSz="1219292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OFC Ph - 1</a:t>
            </a:r>
            <a:endParaRPr lang="ur-PK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6302-B9C4-7BBF-F29C-513D98C94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F50D7-5282-C278-CD43-C4C88F55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13" y="221056"/>
            <a:ext cx="1132994" cy="10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328CA5-0E89-B605-3EB8-2E2220652A17}"/>
              </a:ext>
            </a:extLst>
          </p:cNvPr>
          <p:cNvSpPr txBox="1"/>
          <p:nvPr/>
        </p:nvSpPr>
        <p:spPr>
          <a:xfrm>
            <a:off x="762000" y="452920"/>
            <a:ext cx="979170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Afghanistan International Connectivity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8D7DE-6E75-4A06-C0D7-E07EB0B6E7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9"/>
          <a:stretch/>
        </p:blipFill>
        <p:spPr>
          <a:xfrm>
            <a:off x="619760" y="1265056"/>
            <a:ext cx="11003280" cy="55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6302-B9C4-7BBF-F29C-513D98C94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F50D7-5282-C278-CD43-C4C88F55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103" y="13490"/>
            <a:ext cx="1132994" cy="10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328CA5-0E89-B605-3EB8-2E2220652A17}"/>
              </a:ext>
            </a:extLst>
          </p:cNvPr>
          <p:cNvSpPr txBox="1"/>
          <p:nvPr/>
        </p:nvSpPr>
        <p:spPr>
          <a:xfrm>
            <a:off x="762000" y="452920"/>
            <a:ext cx="979170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CAR International Connectivity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05495-7DAD-74C9-FD69-56DBEB60F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" b="6934"/>
          <a:stretch/>
        </p:blipFill>
        <p:spPr>
          <a:xfrm>
            <a:off x="497840" y="1159891"/>
            <a:ext cx="11033760" cy="56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8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6302-B9C4-7BBF-F29C-513D98C94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F50D7-5282-C278-CD43-C4C88F55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13" y="221056"/>
            <a:ext cx="1132994" cy="10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328CA5-0E89-B605-3EB8-2E2220652A17}"/>
              </a:ext>
            </a:extLst>
          </p:cNvPr>
          <p:cNvSpPr txBox="1"/>
          <p:nvPr/>
        </p:nvSpPr>
        <p:spPr>
          <a:xfrm>
            <a:off x="762000" y="452920"/>
            <a:ext cx="979170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Current </a:t>
            </a:r>
            <a:r>
              <a:rPr lang="en-US" sz="2800" b="1" dirty="0" err="1">
                <a:solidFill>
                  <a:schemeClr val="bg1"/>
                </a:solidFill>
              </a:rPr>
              <a:t>Fixedline</a:t>
            </a:r>
            <a:r>
              <a:rPr lang="en-US" sz="2800" b="1" dirty="0">
                <a:solidFill>
                  <a:schemeClr val="bg1"/>
                </a:solidFill>
              </a:rPr>
              <a:t> Telecommunication Infrastructure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8353F-EF48-5A90-44CA-1B3B9AC76363}"/>
              </a:ext>
            </a:extLst>
          </p:cNvPr>
          <p:cNvSpPr/>
          <p:nvPr/>
        </p:nvSpPr>
        <p:spPr>
          <a:xfrm>
            <a:off x="158620" y="1287624"/>
            <a:ext cx="11877870" cy="547084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1430" y="1254396"/>
            <a:ext cx="11505060" cy="550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International Connectivity – Submarine and Terrestrial Cables</a:t>
            </a:r>
          </a:p>
          <a:p>
            <a:pPr marL="85725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PTCL Cable Landing Station(s) (CLS)				- 	3 x</a:t>
            </a:r>
          </a:p>
          <a:p>
            <a:pPr marL="85725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TWA’s CLS							-	2 x</a:t>
            </a:r>
          </a:p>
          <a:p>
            <a:pPr marL="85725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cs typeface="Arial" panose="020B0604020202020204" pitchFamily="34" charset="0"/>
              </a:rPr>
              <a:t>Cybernet’s</a:t>
            </a:r>
            <a:r>
              <a:rPr lang="en-US" sz="2400" dirty="0">
                <a:cs typeface="Arial" panose="020B0604020202020204" pitchFamily="34" charset="0"/>
              </a:rPr>
              <a:t> CLS							-	1 x</a:t>
            </a:r>
          </a:p>
          <a:p>
            <a:pPr marL="85725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SCO’s (Terrestrial Cable – Pak China OFC)			-	1 x</a:t>
            </a:r>
          </a:p>
          <a:p>
            <a:pPr marL="85725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/>
                </a:solidFill>
                <a:cs typeface="Arial" panose="020B0604020202020204" pitchFamily="34" charset="0"/>
              </a:rPr>
              <a:t>Planned CLS							-	6 x</a:t>
            </a:r>
          </a:p>
          <a:p>
            <a:pPr marL="34290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Total Deployed OFC in Pakistan </a:t>
            </a:r>
            <a:r>
              <a:rPr lang="en-US" sz="2400" dirty="0">
                <a:cs typeface="Arial" panose="020B0604020202020204" pitchFamily="34" charset="0"/>
              </a:rPr>
              <a:t>			</a:t>
            </a:r>
            <a:endParaRPr lang="en-US" sz="2400" b="1" dirty="0">
              <a:cs typeface="Arial" panose="020B0604020202020204" pitchFamily="34" charset="0"/>
            </a:endParaRPr>
          </a:p>
          <a:p>
            <a:pPr marL="857250" lvl="1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cs typeface="Arial" panose="020B0604020202020204" pitchFamily="34" charset="0"/>
              </a:rPr>
              <a:t>Long-haul OFC </a:t>
            </a:r>
            <a:r>
              <a:rPr lang="en-US" sz="2400" dirty="0">
                <a:cs typeface="Arial" panose="020B0604020202020204" pitchFamily="34" charset="0"/>
              </a:rPr>
              <a:t>						- 	75,967 Km </a:t>
            </a:r>
          </a:p>
          <a:p>
            <a:pPr marL="857250" lvl="1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Metro OFC							- 	135,506 Km</a:t>
            </a:r>
          </a:p>
          <a:p>
            <a:pPr marL="857250" lvl="1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Total								-	</a:t>
            </a:r>
            <a:r>
              <a:rPr lang="en-US" sz="2400" b="1" dirty="0">
                <a:cs typeface="Arial" panose="020B0604020202020204" pitchFamily="34" charset="0"/>
              </a:rPr>
              <a:t>211,473 Km </a:t>
            </a:r>
            <a:r>
              <a:rPr lang="en-US" sz="2400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73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6302-B9C4-7BBF-F29C-513D98C94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F50D7-5282-C278-CD43-C4C88F55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13" y="221056"/>
            <a:ext cx="1132994" cy="10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328CA5-0E89-B605-3EB8-2E2220652A17}"/>
              </a:ext>
            </a:extLst>
          </p:cNvPr>
          <p:cNvSpPr txBox="1"/>
          <p:nvPr/>
        </p:nvSpPr>
        <p:spPr>
          <a:xfrm>
            <a:off x="762000" y="452920"/>
            <a:ext cx="979170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Current </a:t>
            </a:r>
            <a:r>
              <a:rPr lang="en-US" sz="2800" b="1" dirty="0" err="1">
                <a:solidFill>
                  <a:schemeClr val="bg1"/>
                </a:solidFill>
              </a:rPr>
              <a:t>Fixedline</a:t>
            </a:r>
            <a:r>
              <a:rPr lang="en-US" sz="2800" b="1" dirty="0">
                <a:solidFill>
                  <a:schemeClr val="bg1"/>
                </a:solidFill>
              </a:rPr>
              <a:t> Telecommunication Infrastructure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8353F-EF48-5A90-44CA-1B3B9AC76363}"/>
              </a:ext>
            </a:extLst>
          </p:cNvPr>
          <p:cNvSpPr/>
          <p:nvPr/>
        </p:nvSpPr>
        <p:spPr>
          <a:xfrm>
            <a:off x="158620" y="1287624"/>
            <a:ext cx="11877870" cy="547084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50965"/>
              </p:ext>
            </p:extLst>
          </p:nvPr>
        </p:nvGraphicFramePr>
        <p:xfrm>
          <a:off x="579773" y="1777129"/>
          <a:ext cx="11035563" cy="4406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2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8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Sr.</a:t>
                      </a:r>
                      <a:r>
                        <a:rPr lang="en-US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No.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Int’l Cable System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Operator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service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Installed Capacity (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Tbps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Activated Capacity (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Tbps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Main Routes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SMW4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PTCL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2.549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2.08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Southeast Asia – Middle East – Western Europe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IMEWE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2.8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1.9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India, UAE, Egypt,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AAE1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4.79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2.9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Asia,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Middle East, Europe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TWA1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TWA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2.8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2.6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UAE,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SMW5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1.7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+mn-lt"/>
                        </a:rPr>
                        <a:t>1.7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Asia, Middle East, Europe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PEACE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Cybernet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1.6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0.8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 Africa and Europe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Pak China OFC Cable*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SCO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0.4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23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Total = 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17.239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12.12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6332" y="1338862"/>
            <a:ext cx="769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cs typeface="Arial" panose="020B0604020202020204" pitchFamily="34" charset="0"/>
              </a:rPr>
              <a:t>07 x Deployed Upstream Routes (Cable Landing Stations/Systems)</a:t>
            </a:r>
            <a:r>
              <a:rPr lang="en-US" dirty="0"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9007" y="6287535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* Terrestrial Cable (Pak China OFC)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6302-B9C4-7BBF-F29C-513D98C94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F50D7-5282-C278-CD43-C4C88F55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13" y="221056"/>
            <a:ext cx="1132994" cy="10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328CA5-0E89-B605-3EB8-2E2220652A17}"/>
              </a:ext>
            </a:extLst>
          </p:cNvPr>
          <p:cNvSpPr txBox="1"/>
          <p:nvPr/>
        </p:nvSpPr>
        <p:spPr>
          <a:xfrm>
            <a:off x="762000" y="452920"/>
            <a:ext cx="979170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Fixedline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Telecommunication Infrastructure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8353F-EF48-5A90-44CA-1B3B9AC76363}"/>
              </a:ext>
            </a:extLst>
          </p:cNvPr>
          <p:cNvSpPr/>
          <p:nvPr/>
        </p:nvSpPr>
        <p:spPr>
          <a:xfrm>
            <a:off x="158620" y="1287624"/>
            <a:ext cx="11877870" cy="547084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6332" y="1338862"/>
            <a:ext cx="769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cs typeface="Arial" panose="020B0604020202020204" pitchFamily="34" charset="0"/>
              </a:rPr>
              <a:t>06 </a:t>
            </a:r>
            <a:r>
              <a:rPr lang="en-US" b="1" dirty="0">
                <a:cs typeface="Arial" panose="020B0604020202020204" pitchFamily="34" charset="0"/>
              </a:rPr>
              <a:t>x </a:t>
            </a:r>
            <a:r>
              <a:rPr lang="en-US" b="1" dirty="0" smtClean="0">
                <a:cs typeface="Arial" panose="020B0604020202020204" pitchFamily="34" charset="0"/>
              </a:rPr>
              <a:t>Planned </a:t>
            </a:r>
            <a:r>
              <a:rPr lang="en-US" b="1" dirty="0">
                <a:cs typeface="Arial" panose="020B0604020202020204" pitchFamily="34" charset="0"/>
              </a:rPr>
              <a:t>Upstream Routes (Cable Landing Stations/Systems)</a:t>
            </a:r>
            <a:r>
              <a:rPr lang="en-US" dirty="0"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9007" y="6287535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* CLS @ Terrestrial Cable (Pak China OFC)	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34729"/>
              </p:ext>
            </p:extLst>
          </p:nvPr>
        </p:nvGraphicFramePr>
        <p:xfrm>
          <a:off x="549821" y="1696535"/>
          <a:ext cx="11123824" cy="4489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8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42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Sr. 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Int’l Cable System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Operator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Planned Capacity (</a:t>
                      </a:r>
                      <a:r>
                        <a:rPr lang="en-US" sz="2000" dirty="0" err="1">
                          <a:effectLst/>
                        </a:rPr>
                        <a:t>Tbps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Status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Ready for Service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Main Routes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AFRICA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PTCL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Permit in Principal (PIP) Issued.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Europe, Middle East, Africa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9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SMW6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TWA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2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Europe, Middle East,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61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Europe, Middle East, Africa, Asia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2AFRICA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PEACE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LINKdotNET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endParaRPr lang="en-US" sz="1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 Africa and Europe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5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Makran</a:t>
                      </a:r>
                      <a:r>
                        <a:rPr lang="en-US" sz="2000" dirty="0">
                          <a:effectLst/>
                        </a:rPr>
                        <a:t> Gulf Gateway (MGG-1)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Cybernet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Oman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8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Pak</a:t>
                      </a:r>
                      <a:r>
                        <a:rPr lang="en-US" sz="2000" baseline="0" dirty="0">
                          <a:effectLst/>
                        </a:rPr>
                        <a:t> China OFC*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Zeta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16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1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= 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8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6302-B9C4-7BBF-F29C-513D98C94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F50D7-5282-C278-CD43-C4C88F55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13" y="221056"/>
            <a:ext cx="1132994" cy="10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328CA5-0E89-B605-3EB8-2E2220652A17}"/>
              </a:ext>
            </a:extLst>
          </p:cNvPr>
          <p:cNvSpPr txBox="1"/>
          <p:nvPr/>
        </p:nvSpPr>
        <p:spPr>
          <a:xfrm>
            <a:off x="762000" y="452920"/>
            <a:ext cx="979170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Key Takeaways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8353F-EF48-5A90-44CA-1B3B9AC76363}"/>
              </a:ext>
            </a:extLst>
          </p:cNvPr>
          <p:cNvSpPr/>
          <p:nvPr/>
        </p:nvSpPr>
        <p:spPr>
          <a:xfrm>
            <a:off x="158620" y="1287624"/>
            <a:ext cx="11877870" cy="547084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972" y="1480664"/>
            <a:ext cx="1169823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cs typeface="Arial" panose="020B0604020202020204" pitchFamily="34" charset="0"/>
              </a:rPr>
              <a:t>Pakistan </a:t>
            </a:r>
            <a:r>
              <a:rPr lang="en-US" sz="2400" dirty="0">
                <a:cs typeface="Arial" panose="020B0604020202020204" pitchFamily="34" charset="0"/>
              </a:rPr>
              <a:t>provides the </a:t>
            </a:r>
            <a:r>
              <a:rPr lang="en-US" sz="2400" dirty="0">
                <a:solidFill>
                  <a:srgbClr val="0066FF"/>
                </a:solidFill>
                <a:cs typeface="Arial" panose="020B0604020202020204" pitchFamily="34" charset="0"/>
              </a:rPr>
              <a:t>shortest, secure, low latency</a:t>
            </a:r>
            <a:r>
              <a:rPr lang="en-US" sz="2400" dirty="0">
                <a:cs typeface="Arial" panose="020B0604020202020204" pitchFamily="34" charset="0"/>
              </a:rPr>
              <a:t> route for connectivity </a:t>
            </a:r>
            <a:r>
              <a:rPr lang="en-US" sz="2400" dirty="0" smtClean="0">
                <a:cs typeface="Arial" panose="020B0604020202020204" pitchFamily="34" charset="0"/>
              </a:rPr>
              <a:t>for CAR, Mongolia and </a:t>
            </a:r>
            <a:r>
              <a:rPr lang="en-US" sz="2400" dirty="0">
                <a:cs typeface="Arial" panose="020B0604020202020204" pitchFamily="34" charset="0"/>
              </a:rPr>
              <a:t>Afghanistan to ME, Europe, Far East, Africa and vice </a:t>
            </a:r>
            <a:r>
              <a:rPr lang="en-US" sz="2400" dirty="0" smtClean="0">
                <a:cs typeface="Arial" panose="020B0604020202020204" pitchFamily="34" charset="0"/>
              </a:rPr>
              <a:t>versa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Availability of </a:t>
            </a:r>
            <a:r>
              <a:rPr lang="en-US" sz="2400" dirty="0">
                <a:solidFill>
                  <a:srgbClr val="0066FF"/>
                </a:solidFill>
              </a:rPr>
              <a:t>dedicated</a:t>
            </a:r>
            <a:r>
              <a:rPr lang="en-US" sz="2400" dirty="0"/>
              <a:t> &amp; </a:t>
            </a:r>
            <a:r>
              <a:rPr lang="en-US" sz="2400" dirty="0">
                <a:solidFill>
                  <a:srgbClr val="0066FF"/>
                </a:solidFill>
              </a:rPr>
              <a:t>alternate</a:t>
            </a:r>
            <a:r>
              <a:rPr lang="en-US" sz="2400" dirty="0"/>
              <a:t> digital corridor (OFC link) passing through </a:t>
            </a:r>
            <a:r>
              <a:rPr lang="en-US" sz="2400" dirty="0">
                <a:solidFill>
                  <a:srgbClr val="0066FF"/>
                </a:solidFill>
              </a:rPr>
              <a:t>Pak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66FF"/>
                </a:solidFill>
              </a:rPr>
              <a:t>Arabian Sea </a:t>
            </a:r>
            <a:r>
              <a:rPr lang="en-US" sz="2400" dirty="0" smtClean="0">
                <a:solidFill>
                  <a:srgbClr val="0066FF"/>
                </a:solidFill>
              </a:rPr>
              <a:t>(6 high capacity submarine cables)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cs typeface="Arial" panose="020B0604020202020204" pitchFamily="34" charset="0"/>
              </a:rPr>
              <a:t>Reduces dependency on other available </a:t>
            </a:r>
            <a:r>
              <a:rPr lang="en-US" sz="2400" dirty="0" smtClean="0">
                <a:cs typeface="Arial" panose="020B0604020202020204" pitchFamily="34" charset="0"/>
              </a:rPr>
              <a:t>routes</a:t>
            </a:r>
          </a:p>
          <a:p>
            <a:pPr marL="0" lvl="1"/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3" ma:contentTypeDescription="Create a new document." ma:contentTypeScope="" ma:versionID="2c209e43ad5c8f4914c13292957445d3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xmlns:ns3="1aaea1ea-72e4-4374-b05e-72e2f16fb7ae" targetNamespace="http://schemas.microsoft.com/office/2006/metadata/properties" ma:root="true" ma:fieldsID="0e4c05d136919731d5f0968da5048ea9" ns1:_="" ns2:_="" ns3:_="">
    <xsd:import namespace="http://schemas.microsoft.com/sharepoint/v3"/>
    <xsd:import namespace="ce1d9229-ea97-4c6f-a2f4-dd635208ba85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DB28C2B-6AC0-43C8-8017-73DFD4476CC3}"/>
</file>

<file path=customXml/itemProps2.xml><?xml version="1.0" encoding="utf-8"?>
<ds:datastoreItem xmlns:ds="http://schemas.openxmlformats.org/officeDocument/2006/customXml" ds:itemID="{C850C4C2-F836-4A4A-B6FF-837D68D07556}"/>
</file>

<file path=customXml/itemProps3.xml><?xml version="1.0" encoding="utf-8"?>
<ds:datastoreItem xmlns:ds="http://schemas.openxmlformats.org/officeDocument/2006/customXml" ds:itemID="{CABFB51C-A385-46D1-A4F5-A44A903877EF}"/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486</Words>
  <Application>Microsoft Office PowerPoint</Application>
  <PresentationFormat>Widescreen</PresentationFormat>
  <Paragraphs>167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Federal Government  REGULATIONS FOR TELECOM EQUIPMENT STANDARDS, 2024</dc:title>
  <dc:creator>Hassan Aziz [Specialist Implementation]</dc:creator>
  <cp:lastModifiedBy>Director Policy &amp; Strategy (Shehryar Shafique)</cp:lastModifiedBy>
  <cp:revision>112</cp:revision>
  <dcterms:created xsi:type="dcterms:W3CDTF">2024-09-26T07:11:34Z</dcterms:created>
  <dcterms:modified xsi:type="dcterms:W3CDTF">2025-08-28T06:23:26Z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