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ECAA4-390D-468D-A2ED-011896850B1C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F8F35-5B6E-4432-948A-F811AE5D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8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Google Shape;26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9109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FB54-01B2-8DC1-76FB-BBBDCE25B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DC626-36D0-F920-5A86-713C12050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B75AF-91C3-05E5-5811-B56EA371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FA45-B75A-66FD-D715-F127CCA4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1E3E1-15AF-FDEE-87FE-FEA13B46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7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9F64-921D-61F8-37B9-BA31DE0C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ACE82-22E9-4BD9-FBC0-67DEE139C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F80F8-5126-196B-69ED-C06E5CAB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4ADC6-85BC-3BC1-AC36-31685409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897D0-1A87-D7C4-21F0-70B52CD4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8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47946-07A9-455A-3359-6BD80F6B2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BA80C3-5ED9-1A4D-A1DA-BE9C59E4B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A6880-64D3-17CB-C978-5991DADA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0C759-B134-4EF8-4E17-9B726109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328EF-F31B-AA22-4820-9F29F337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9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B1B2-17BA-DDA2-4945-85CB6C4B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90ED-3D63-6F2F-D99E-808B4DFF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E40CF-7FA1-F745-5F8A-7E8C486B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1FEC9-11C3-B1DE-E60A-D2F4A1AD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FE60C-0AA7-2E4A-0791-417BAC6C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8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F1A7-8A72-9D37-338A-65875585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CF282-7A1B-BB79-0BC7-31EE47F38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8061D-D4D9-7F6F-8FB9-D691A5DA4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2C5B4-A8E4-CBC3-F9A5-BE1E800F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F730F-84C3-5CBE-D0B6-EC5FCA4A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9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ACE4-24B5-1370-BAA7-D5F7907A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9077F-5E2C-6A3E-D5FF-A4CE114BE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C055F-3E3F-91C1-E075-A5D84BE3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61BBA-88A8-EE0D-5E6C-DB1BA464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A4852-1C2C-0AA7-0178-561987768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8D21C-C1EA-A0C1-2769-475792BC5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7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C5E4-8595-C9B2-0B00-436184BC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FE850-1E5C-7B76-5EB9-DB810DD89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9A293-B0D0-4F21-B423-783911D96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6AB88-0D8D-3316-197E-27629C949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64D0F-24E0-E0FB-1EDD-18149F61D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D54736-F924-9A2E-69D5-B645BFDD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ADEEA-1F49-0EE3-A2EB-DD4BBFE3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A47A4-38AA-42CB-D650-212CD148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E221-E0A5-A425-DF0F-74AF0292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077CC-6C58-2B1A-4DA8-DC978DA8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1CE77-8DC2-C3CA-240D-B48D66493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9FDFD-F099-8875-A43E-0A7AE8A4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5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F1B0A-6A88-CA36-8286-B7DF6A83F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D3F01-19D8-D0C9-2C1C-470E0E73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6DDAE-A610-74F1-E83B-116ACAEF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5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7398-C252-CC5D-CAF7-F9ACA6A3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00C3-B1A1-3FD8-3FB5-2ED8E10E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30352-1001-EF53-64AA-825521F6D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2A993-43B7-C24A-D024-4C544C87F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FC052-8317-5517-9CB4-13CD8DFB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867FA-752F-7170-A84C-22341822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8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91632-068C-FE8E-EE15-71E68F7F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CDA693-1A02-99B7-863B-28C3C38F5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A2F31-3472-0B3F-974E-30EB8EA38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18AC7-B7DC-D3B2-877B-734C1A94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5EA14-D335-E589-66EF-498524063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E064B-1E6F-5173-65FB-D1A4BFAE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5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873E66-D6A8-DC38-FEA7-5FC91A9C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07FFD-ACBB-CE3B-36C7-FA634B0E7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50C7D-5BC7-5D03-633C-0B964C506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34E12-373C-4273-BE0F-69F184EF22E8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B99BD-0067-908B-E5CE-69339B698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6552D-B917-D826-617C-9D7AA99EB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16FC0-08A4-4EA6-BFAF-EEADE996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4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gis.org/en/site/forusers/download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H6qcc8VykEi8j1MRb27mNzRRSfBlbMS6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"/>
          <p:cNvSpPr txBox="1">
            <a:spLocks noGrp="1"/>
          </p:cNvSpPr>
          <p:nvPr>
            <p:ph type="body" idx="1"/>
          </p:nvPr>
        </p:nvSpPr>
        <p:spPr>
          <a:xfrm>
            <a:off x="4882896" y="533400"/>
            <a:ext cx="6462883" cy="5561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/>
              <a:t>Computer with an internet connection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/>
              <a:t>QGIS version 3.26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  <a:hlinkClick r:id="rId3"/>
              </a:rPr>
              <a:t>QGIS download link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 for Windows, Mac and Linux Operation Systems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/>
              <a:t>GRASS 7 plugin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/>
              <a:t>Start QGIS Desktop. In the “</a:t>
            </a:r>
            <a:r>
              <a:rPr lang="en-US" i="1" dirty="0"/>
              <a:t>Plugins”</a:t>
            </a:r>
            <a:r>
              <a:rPr lang="en-US" dirty="0"/>
              <a:t> menu select ”</a:t>
            </a:r>
            <a:r>
              <a:rPr lang="en-US" i="1" dirty="0"/>
              <a:t>Manage and Install Plugins”</a:t>
            </a:r>
            <a:r>
              <a:rPr lang="en-US" dirty="0"/>
              <a:t>. </a:t>
            </a:r>
            <a:r>
              <a:rPr lang="en-US" b="1" dirty="0">
                <a:solidFill>
                  <a:schemeClr val="tx1"/>
                </a:solidFill>
              </a:rPr>
              <a:t>GRASS 7 </a:t>
            </a:r>
            <a:r>
              <a:rPr lang="en-US" dirty="0"/>
              <a:t>is core plugin, so it is already installed, but need to be enabled. Check the plugin to enable it.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/>
              <a:t>Sample data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en-US" dirty="0">
                <a:hlinkClick r:id="rId4"/>
              </a:rPr>
              <a:t>Click here</a:t>
            </a:r>
            <a:r>
              <a:rPr lang="en-US" dirty="0"/>
              <a:t> to see and download all the sample data.</a:t>
            </a:r>
            <a:endParaRPr dirty="0"/>
          </a:p>
        </p:txBody>
      </p:sp>
      <p:sp>
        <p:nvSpPr>
          <p:cNvPr id="266" name="Google Shape;266;p2"/>
          <p:cNvSpPr txBox="1">
            <a:spLocks noGrp="1"/>
          </p:cNvSpPr>
          <p:nvPr>
            <p:ph type="title"/>
          </p:nvPr>
        </p:nvSpPr>
        <p:spPr>
          <a:xfrm>
            <a:off x="315881" y="331875"/>
            <a:ext cx="40455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</a:pPr>
            <a:r>
              <a:rPr lang="tr-TR" dirty="0" err="1">
                <a:solidFill>
                  <a:schemeClr val="accent1"/>
                </a:solidFill>
              </a:rPr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62324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e1d9229-ea97-4c6f-a2f4-dd635208ba85">
      <UserInfo>
        <DisplayName>Riaz, Aamir</DisplayName>
        <AccountId>96</AccountId>
        <AccountType/>
      </UserInfo>
      <UserInfo>
        <DisplayName>Er, Oguzhan</DisplayName>
        <AccountId>26</AccountId>
        <AccountType/>
      </UserInfo>
      <UserInfo>
        <DisplayName>Mathlouthi, Walid</DisplayName>
        <AccountId>20</AccountId>
        <AccountType/>
      </UserInfo>
      <UserInfo>
        <DisplayName>Daigele, Vladimir</DisplayName>
        <AccountId>6</AccountId>
        <AccountType/>
      </UserInfo>
      <UserInfo>
        <DisplayName>Hore, Fraser</DisplayName>
        <AccountId>99</AccountId>
        <AccountType/>
      </UserInfo>
    </SharedWithUsers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7C6DBC-4FBA-4AA8-B611-EB7F6123CD9B}"/>
</file>

<file path=customXml/itemProps2.xml><?xml version="1.0" encoding="utf-8"?>
<ds:datastoreItem xmlns:ds="http://schemas.openxmlformats.org/officeDocument/2006/customXml" ds:itemID="{8EC16751-45A7-4C39-B5DD-582135A35264}"/>
</file>

<file path=customXml/itemProps3.xml><?xml version="1.0" encoding="utf-8"?>
<ds:datastoreItem xmlns:ds="http://schemas.openxmlformats.org/officeDocument/2006/customXml" ds:itemID="{65F2E2D4-AE5D-49D0-A973-7F4AF1B6382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</dc:title>
  <dc:creator>Shchetko, Ihar</dc:creator>
  <cp:lastModifiedBy>Shchetko, Ihar</cp:lastModifiedBy>
  <cp:revision>2</cp:revision>
  <dcterms:created xsi:type="dcterms:W3CDTF">2022-10-03T22:08:34Z</dcterms:created>
  <dcterms:modified xsi:type="dcterms:W3CDTF">2022-10-04T02:17:11Z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