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15"/>
  </p:notesMasterIdLst>
  <p:sldIdLst>
    <p:sldId id="4537" r:id="rId6"/>
    <p:sldId id="4560" r:id="rId7"/>
    <p:sldId id="533" r:id="rId8"/>
    <p:sldId id="504" r:id="rId9"/>
    <p:sldId id="4572" r:id="rId10"/>
    <p:sldId id="4573" r:id="rId11"/>
    <p:sldId id="284" r:id="rId12"/>
    <p:sldId id="4577" r:id="rId13"/>
    <p:sldId id="45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EA"/>
    <a:srgbClr val="0D557D"/>
    <a:srgbClr val="0588C0"/>
    <a:srgbClr val="105177"/>
    <a:srgbClr val="0F537A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DC807-2418-4C6C-85D5-92AB180728C8}" v="12" dt="2020-11-03T21:39:18.039"/>
    <p1510:client id="{5FE08C49-51BC-4493-9D88-AA12060D109C}" v="70" dt="2020-11-03T22:14:40.817"/>
    <p1510:client id="{E982405F-E0B1-0946-8733-27DA27C73FC5}" v="113" dt="2020-11-03T21:45:35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4A32-944F-4AF7-A725-72146BC0B4E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2AD7A-66E5-414C-BDB8-B825420F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28DB-26C5-144B-92FD-7915A263F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91c8fc2e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91c8fc2e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28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CyberDrill 2020</a:t>
            </a:r>
          </a:p>
          <a:p>
            <a:r>
              <a:rPr lang="en-US"/>
              <a:t>Presenter: Maxim or Marwan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FE37A-7181-164D-A063-912F8E1301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1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9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4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9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2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6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3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4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6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3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9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4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1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16" indent="0">
              <a:buNone/>
              <a:defRPr sz="2667" b="1"/>
            </a:lvl2pPr>
            <a:lvl3pPr marL="1219231" indent="0">
              <a:buNone/>
              <a:defRPr sz="2400" b="1"/>
            </a:lvl3pPr>
            <a:lvl4pPr marL="1828845" indent="0">
              <a:buNone/>
              <a:defRPr sz="2133" b="1"/>
            </a:lvl4pPr>
            <a:lvl5pPr marL="2438461" indent="0">
              <a:buNone/>
              <a:defRPr sz="2133" b="1"/>
            </a:lvl5pPr>
            <a:lvl6pPr marL="3048076" indent="0">
              <a:buNone/>
              <a:defRPr sz="2133" b="1"/>
            </a:lvl6pPr>
            <a:lvl7pPr marL="3657692" indent="0">
              <a:buNone/>
              <a:defRPr sz="2133" b="1"/>
            </a:lvl7pPr>
            <a:lvl8pPr marL="4267307" indent="0">
              <a:buNone/>
              <a:defRPr sz="2133" b="1"/>
            </a:lvl8pPr>
            <a:lvl9pPr marL="487692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8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16" indent="0">
              <a:buNone/>
              <a:defRPr sz="1600"/>
            </a:lvl2pPr>
            <a:lvl3pPr marL="1219231" indent="0">
              <a:buNone/>
              <a:defRPr sz="1333"/>
            </a:lvl3pPr>
            <a:lvl4pPr marL="1828845" indent="0">
              <a:buNone/>
              <a:defRPr sz="1200"/>
            </a:lvl4pPr>
            <a:lvl5pPr marL="2438461" indent="0">
              <a:buNone/>
              <a:defRPr sz="1200"/>
            </a:lvl5pPr>
            <a:lvl6pPr marL="3048076" indent="0">
              <a:buNone/>
              <a:defRPr sz="1200"/>
            </a:lvl6pPr>
            <a:lvl7pPr marL="3657692" indent="0">
              <a:buNone/>
              <a:defRPr sz="1200"/>
            </a:lvl7pPr>
            <a:lvl8pPr marL="4267307" indent="0">
              <a:buNone/>
              <a:defRPr sz="1200"/>
            </a:lvl8pPr>
            <a:lvl9pPr marL="487692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26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5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8"/>
            </a:lvl1pPr>
            <a:lvl2pPr marL="609616" indent="0">
              <a:buNone/>
              <a:defRPr sz="3734"/>
            </a:lvl2pPr>
            <a:lvl3pPr marL="1219231" indent="0">
              <a:buNone/>
              <a:defRPr sz="3200"/>
            </a:lvl3pPr>
            <a:lvl4pPr marL="1828845" indent="0">
              <a:buNone/>
              <a:defRPr sz="2667"/>
            </a:lvl4pPr>
            <a:lvl5pPr marL="2438461" indent="0">
              <a:buNone/>
              <a:defRPr sz="2667"/>
            </a:lvl5pPr>
            <a:lvl6pPr marL="3048076" indent="0">
              <a:buNone/>
              <a:defRPr sz="2667"/>
            </a:lvl6pPr>
            <a:lvl7pPr marL="3657692" indent="0">
              <a:buNone/>
              <a:defRPr sz="2667"/>
            </a:lvl7pPr>
            <a:lvl8pPr marL="4267307" indent="0">
              <a:buNone/>
              <a:defRPr sz="2667"/>
            </a:lvl8pPr>
            <a:lvl9pPr marL="48769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616" indent="0">
              <a:buNone/>
              <a:defRPr sz="1600"/>
            </a:lvl2pPr>
            <a:lvl3pPr marL="1219231" indent="0">
              <a:buNone/>
              <a:defRPr sz="1333"/>
            </a:lvl3pPr>
            <a:lvl4pPr marL="1828845" indent="0">
              <a:buNone/>
              <a:defRPr sz="1200"/>
            </a:lvl4pPr>
            <a:lvl5pPr marL="2438461" indent="0">
              <a:buNone/>
              <a:defRPr sz="1200"/>
            </a:lvl5pPr>
            <a:lvl6pPr marL="3048076" indent="0">
              <a:buNone/>
              <a:defRPr sz="1200"/>
            </a:lvl6pPr>
            <a:lvl7pPr marL="3657692" indent="0">
              <a:buNone/>
              <a:defRPr sz="1200"/>
            </a:lvl7pPr>
            <a:lvl8pPr marL="4267307" indent="0">
              <a:buNone/>
              <a:defRPr sz="1200"/>
            </a:lvl8pPr>
            <a:lvl9pPr marL="487692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3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5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0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5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5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2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4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7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0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D527-6203-42A0-B870-B2F4AF7A5145}"/>
              </a:ext>
            </a:extLst>
          </p:cNvPr>
          <p:cNvSpPr/>
          <p:nvPr userDrawn="1"/>
        </p:nvSpPr>
        <p:spPr>
          <a:xfrm>
            <a:off x="-52358" y="-5174"/>
            <a:ext cx="12326636" cy="607644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1D2-239B-4355-9624-02D1D52DFC05}"/>
              </a:ext>
            </a:extLst>
          </p:cNvPr>
          <p:cNvSpPr/>
          <p:nvPr userDrawn="1"/>
        </p:nvSpPr>
        <p:spPr>
          <a:xfrm>
            <a:off x="-52358" y="6148360"/>
            <a:ext cx="12326636" cy="709643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0837-E4D4-4864-A2F1-B5B31892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04564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E0CBA3-8948-9844-A202-8FF0E511E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riangle 13">
            <a:extLst>
              <a:ext uri="{FF2B5EF4-FFF2-40B4-BE49-F238E27FC236}">
                <a16:creationId xmlns:a16="http://schemas.microsoft.com/office/drawing/2014/main" id="{ED9364D7-4AD7-47CF-BB83-2E46472BB831}"/>
              </a:ext>
            </a:extLst>
          </p:cNvPr>
          <p:cNvSpPr/>
          <p:nvPr userDrawn="1"/>
        </p:nvSpPr>
        <p:spPr>
          <a:xfrm rot="10800000">
            <a:off x="443858" y="562759"/>
            <a:ext cx="333383" cy="214320"/>
          </a:xfrm>
          <a:prstGeom prst="triangle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A3E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346FA-32CE-4E39-95FC-5CD4CB4223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8" y="6214583"/>
            <a:ext cx="529505" cy="5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D527-6203-42A0-B870-B2F4AF7A5145}"/>
              </a:ext>
            </a:extLst>
          </p:cNvPr>
          <p:cNvSpPr/>
          <p:nvPr userDrawn="1"/>
        </p:nvSpPr>
        <p:spPr>
          <a:xfrm>
            <a:off x="-52358" y="-5174"/>
            <a:ext cx="12326636" cy="607644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1D2-239B-4355-9624-02D1D52DFC05}"/>
              </a:ext>
            </a:extLst>
          </p:cNvPr>
          <p:cNvSpPr/>
          <p:nvPr userDrawn="1"/>
        </p:nvSpPr>
        <p:spPr>
          <a:xfrm>
            <a:off x="-52358" y="6148361"/>
            <a:ext cx="12326636" cy="709643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0837-E4D4-4864-A2F1-B5B31892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04565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E0CBA3-8948-9844-A202-8FF0E511E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riangle 13">
            <a:extLst>
              <a:ext uri="{FF2B5EF4-FFF2-40B4-BE49-F238E27FC236}">
                <a16:creationId xmlns:a16="http://schemas.microsoft.com/office/drawing/2014/main" id="{ED9364D7-4AD7-47CF-BB83-2E46472BB831}"/>
              </a:ext>
            </a:extLst>
          </p:cNvPr>
          <p:cNvSpPr/>
          <p:nvPr userDrawn="1"/>
        </p:nvSpPr>
        <p:spPr>
          <a:xfrm rot="10800000">
            <a:off x="443859" y="562759"/>
            <a:ext cx="333383" cy="214320"/>
          </a:xfrm>
          <a:prstGeom prst="triangle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A3E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346FA-32CE-4E39-95FC-5CD4CB4223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9" y="6214584"/>
            <a:ext cx="529505" cy="5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609616" rtl="0" eaLnBrk="0" fontAlgn="base" hangingPunct="0">
        <a:spcBef>
          <a:spcPct val="0"/>
        </a:spcBef>
        <a:spcAft>
          <a:spcPct val="0"/>
        </a:spcAft>
        <a:defRPr sz="5868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616" rtl="0" eaLnBrk="0" fontAlgn="base" hangingPunct="0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616" rtl="0" eaLnBrk="0" fontAlgn="base" hangingPunct="0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616" rtl="0" eaLnBrk="0" fontAlgn="base" hangingPunct="0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616" rtl="0" eaLnBrk="0" fontAlgn="base" hangingPunct="0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616" algn="ctr" defTabSz="609616" rtl="0" fontAlgn="base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231" algn="ctr" defTabSz="609616" rtl="0" fontAlgn="base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845" algn="ctr" defTabSz="609616" rtl="0" fontAlgn="base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461" algn="ctr" defTabSz="609616" rtl="0" fontAlgn="base">
        <a:spcBef>
          <a:spcPct val="0"/>
        </a:spcBef>
        <a:spcAft>
          <a:spcPct val="0"/>
        </a:spcAft>
        <a:defRPr sz="586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212" indent="-457212" algn="l" defTabSz="60961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8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625" indent="-381009" algn="l" defTabSz="60961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4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4038" indent="-304807" algn="l" defTabSz="60961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654" indent="-304807" algn="l" defTabSz="60961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268" indent="-304807" algn="l" defTabSz="60961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884" indent="-304807" algn="l" defTabSz="60961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99" indent="-304807" algn="l" defTabSz="60961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115" indent="-304807" algn="l" defTabSz="60961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729" indent="-304807" algn="l" defTabSz="60961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6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1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45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61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76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2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307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922" algn="l" defTabSz="6096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iOx4PsY2Qo?feature=oembed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mailto:ituasiapacificregion@itu.i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A828B1-282B-1443-B9D5-F2BD067DE627}"/>
              </a:ext>
            </a:extLst>
          </p:cNvPr>
          <p:cNvSpPr txBox="1"/>
          <p:nvPr/>
        </p:nvSpPr>
        <p:spPr>
          <a:xfrm>
            <a:off x="4364736" y="4303455"/>
            <a:ext cx="7827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GB" sz="3200" b="1">
                <a:solidFill>
                  <a:schemeClr val="bg1"/>
                </a:solidFill>
                <a:latin typeface="Avenir Next LT Pro" panose="020B0504020202020204" pitchFamily="34" charset="77"/>
              </a:rPr>
              <a:t>Implementation of the ITU Regional Initiatives in Asia and the Pacific </a:t>
            </a:r>
          </a:p>
          <a:p>
            <a:pPr algn="r" fontAlgn="base"/>
            <a:r>
              <a:rPr lang="en-GB" sz="3200" b="1">
                <a:solidFill>
                  <a:schemeClr val="bg1"/>
                </a:solidFill>
                <a:latin typeface="Avenir Next LT Pro" panose="020B0504020202020204" pitchFamily="34" charset="77"/>
              </a:rPr>
              <a:t>(2019-2020) </a:t>
            </a:r>
          </a:p>
          <a:p>
            <a:pPr fontAlgn="base"/>
            <a:r>
              <a:rPr lang="en-GB" sz="3200" b="1">
                <a:solidFill>
                  <a:schemeClr val="bg1"/>
                </a:solidFill>
                <a:latin typeface="Avenir Next LT Pro" panose="020B0504020202020204" pitchFamily="34" charset="77"/>
              </a:rPr>
              <a:t> </a:t>
            </a:r>
          </a:p>
          <a:p>
            <a:endParaRPr lang="en-US" sz="3200" b="1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E52BDB36-8569-0F43-ABC8-ACCFD42F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" y="0"/>
            <a:ext cx="12326112" cy="691941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64E9641-2779-4F40-A733-D3E0A9FF4C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67" y="5343504"/>
            <a:ext cx="1264170" cy="1264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52FBEE-CD11-F24F-9FA3-E7B3D26C7A19}"/>
              </a:ext>
            </a:extLst>
          </p:cNvPr>
          <p:cNvSpPr txBox="1"/>
          <p:nvPr/>
        </p:nvSpPr>
        <p:spPr>
          <a:xfrm>
            <a:off x="445008" y="3127720"/>
            <a:ext cx="287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venir Next LT Pro Demi" panose="020B0504020202020204" pitchFamily="34" charset="77"/>
              </a:rPr>
              <a:t>4  November</a:t>
            </a:r>
          </a:p>
          <a:p>
            <a:r>
              <a:rPr lang="en-US" sz="2800" b="1">
                <a:solidFill>
                  <a:schemeClr val="bg1"/>
                </a:solidFill>
                <a:latin typeface="Avenir Next LT Pro Demi" panose="020B0504020202020204" pitchFamily="34" charset="77"/>
              </a:rPr>
              <a:t>Post Session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21132-72B5-9A42-9361-CA16FCDF5B94}"/>
              </a:ext>
            </a:extLst>
          </p:cNvPr>
          <p:cNvSpPr txBox="1"/>
          <p:nvPr/>
        </p:nvSpPr>
        <p:spPr>
          <a:xfrm>
            <a:off x="4931763" y="2455831"/>
            <a:ext cx="699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400" b="1">
                <a:solidFill>
                  <a:schemeClr val="bg1"/>
                </a:solidFill>
                <a:latin typeface="Avenir Next LT Pro Demi" panose="020B0504020202020204" pitchFamily="34" charset="77"/>
              </a:rPr>
              <a:t>Cybersecurity </a:t>
            </a:r>
            <a:endParaRPr lang="en-GB" sz="4400" b="1">
              <a:solidFill>
                <a:schemeClr val="bg1"/>
              </a:solidFill>
              <a:latin typeface="Avenir Next LT Pro Demi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7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4099-AC93-4F4B-B4DA-F706ECB1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4" y="696901"/>
            <a:ext cx="11970913" cy="782446"/>
          </a:xfrm>
        </p:spPr>
        <p:txBody>
          <a:bodyPr lIns="91440" tIns="45720" rIns="91440" bIns="45720" anchor="t"/>
          <a:lstStyle/>
          <a:p>
            <a:pPr algn="l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Modern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and secure telecommunication/ICT Infrastructure: Foster the development of  infrastructure and services, including building confidence and security in the use of telecommunications/ICT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s </a:t>
            </a:r>
            <a:endParaRPr lang="en-US" sz="58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latin typeface="Avenir Next LT Pro Medium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F1DF6-1EB3-2D4C-98DC-DACB0B51D0AE}"/>
              </a:ext>
            </a:extLst>
          </p:cNvPr>
          <p:cNvSpPr txBox="1"/>
          <p:nvPr/>
        </p:nvSpPr>
        <p:spPr>
          <a:xfrm>
            <a:off x="877824" y="7315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Cybersecurity</a:t>
            </a:r>
            <a:endParaRPr lang="en-US" sz="2400" b="1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E620F-C04C-4DE8-B6AA-D391F403BDE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b="1">
                <a:solidFill>
                  <a:schemeClr val="lt1"/>
                </a:solidFill>
                <a:latin typeface="Avenir Next LT Pro"/>
              </a:rPr>
              <a:t>CO-19</a:t>
            </a: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60CA8C2F-CAE4-4633-A883-5E9B4587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633" y="1613790"/>
            <a:ext cx="7438184" cy="36294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A3842C-FA7B-4561-80A1-C72990626345}"/>
              </a:ext>
            </a:extLst>
          </p:cNvPr>
          <p:cNvSpPr txBox="1"/>
          <p:nvPr/>
        </p:nvSpPr>
        <p:spPr>
          <a:xfrm>
            <a:off x="396025" y="2554069"/>
            <a:ext cx="141971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FOCUS AREAS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AF8BBF-390C-419C-A5B6-70F9A274CADD}"/>
              </a:ext>
            </a:extLst>
          </p:cNvPr>
          <p:cNvSpPr/>
          <p:nvPr/>
        </p:nvSpPr>
        <p:spPr>
          <a:xfrm>
            <a:off x="2503562" y="2242711"/>
            <a:ext cx="1482672" cy="1269045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cs typeface="Calibri"/>
            </a:endParaRPr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CB4854DE-3C3C-4A9E-8948-DC1637ED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31" y="5241477"/>
            <a:ext cx="5511052" cy="882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5A0A2E-343B-4C63-8C63-FAF2738BEADF}"/>
              </a:ext>
            </a:extLst>
          </p:cNvPr>
          <p:cNvSpPr txBox="1"/>
          <p:nvPr/>
        </p:nvSpPr>
        <p:spPr>
          <a:xfrm>
            <a:off x="396025" y="5117068"/>
            <a:ext cx="141971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Delivery Mechanism 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C145007-089B-4573-B463-10EB80E64E00}"/>
              </a:ext>
            </a:extLst>
          </p:cNvPr>
          <p:cNvSpPr/>
          <p:nvPr/>
        </p:nvSpPr>
        <p:spPr>
          <a:xfrm>
            <a:off x="2503562" y="4805712"/>
            <a:ext cx="1482672" cy="1269045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1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9A3334-9638-42CC-8908-6119EC32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415" y="1663963"/>
            <a:ext cx="2768477" cy="3940893"/>
          </a:xfrm>
          <a:prstGeom prst="rect">
            <a:avLst/>
          </a:prstGeom>
          <a:effectLst>
            <a:outerShdw blurRad="393700" dist="622300" dir="2880000" sx="92000" sy="92000" algn="tl" rotWithShape="0">
              <a:prstClr val="black">
                <a:alpha val="38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91400D-235A-4C81-B8C5-155798FC1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979" y="950509"/>
            <a:ext cx="4099176" cy="3063595"/>
          </a:xfrm>
          <a:prstGeom prst="rect">
            <a:avLst/>
          </a:prstGeom>
          <a:effectLst>
            <a:outerShdw blurRad="393700" dist="622300" dir="2880000" sx="92000" sy="92000" algn="tl" rotWithShape="0">
              <a:prstClr val="black">
                <a:alpha val="38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D0996F-BDA8-4CFE-8AF9-BF556792A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695" y="4265293"/>
            <a:ext cx="2460092" cy="621173"/>
          </a:xfrm>
          <a:prstGeom prst="rect">
            <a:avLst/>
          </a:prstGeom>
          <a:effectLst>
            <a:outerShdw blurRad="393700" dist="622300" dir="2880000" sx="92000" sy="92000" algn="tl" rotWithShape="0">
              <a:prstClr val="black">
                <a:alpha val="38000"/>
              </a:prstClr>
            </a:outerShdw>
          </a:effectLst>
        </p:spPr>
      </p:pic>
      <p:pic>
        <p:nvPicPr>
          <p:cNvPr id="18" name="Picture 2" descr="Oceania Cyber Security Centre Logo">
            <a:extLst>
              <a:ext uri="{FF2B5EF4-FFF2-40B4-BE49-F238E27FC236}">
                <a16:creationId xmlns:a16="http://schemas.microsoft.com/office/drawing/2014/main" id="{3DFAD541-6F3F-4620-A1A4-BD103255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050" y="5295994"/>
            <a:ext cx="2428979" cy="650355"/>
          </a:xfrm>
          <a:prstGeom prst="rect">
            <a:avLst/>
          </a:prstGeom>
          <a:effectLst>
            <a:outerShdw blurRad="393700" dist="622300" dir="2880000" sx="92000" sy="92000" algn="tl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0B564C-3632-4F68-8626-E11AD94F5AE4}"/>
              </a:ext>
            </a:extLst>
          </p:cNvPr>
          <p:cNvGrpSpPr/>
          <p:nvPr/>
        </p:nvGrpSpPr>
        <p:grpSpPr>
          <a:xfrm>
            <a:off x="394943" y="950509"/>
            <a:ext cx="3938116" cy="4699623"/>
            <a:chOff x="5914364" y="65053"/>
            <a:chExt cx="5147419" cy="62561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B85C6D-8D3D-4E91-8BC9-B2B22E14DAF6}"/>
                </a:ext>
              </a:extLst>
            </p:cNvPr>
            <p:cNvGrpSpPr/>
            <p:nvPr/>
          </p:nvGrpSpPr>
          <p:grpSpPr>
            <a:xfrm rot="1072264">
              <a:off x="5914364" y="2758100"/>
              <a:ext cx="5147419" cy="3563120"/>
              <a:chOff x="6119964" y="2196213"/>
              <a:chExt cx="5298795" cy="351433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C9BA59D-7D90-4FCA-8F99-110CB03BA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826778">
                <a:off x="6505984" y="3478340"/>
                <a:ext cx="1846184" cy="2618224"/>
              </a:xfrm>
              <a:prstGeom prst="rect">
                <a:avLst/>
              </a:prstGeom>
              <a:effectLst>
                <a:outerShdw blurRad="393700" dist="622300" dir="2880000" sx="92000" sy="92000" algn="tl" rotWithShape="0">
                  <a:prstClr val="black">
                    <a:alpha val="38000"/>
                  </a:prstClr>
                </a:outerShdw>
              </a:effectLst>
            </p:spPr>
          </p:pic>
          <p:pic>
            <p:nvPicPr>
              <p:cNvPr id="25" name="Picture 2" descr="GCI_Cover_May2015.jpg">
                <a:extLst>
                  <a:ext uri="{FF2B5EF4-FFF2-40B4-BE49-F238E27FC236}">
                    <a16:creationId xmlns:a16="http://schemas.microsoft.com/office/drawing/2014/main" id="{4670E3F5-BD3B-441A-B9C4-0B727FAF6D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35773">
                <a:off x="9228923" y="2196213"/>
                <a:ext cx="2189836" cy="3104703"/>
              </a:xfrm>
              <a:prstGeom prst="rect">
                <a:avLst/>
              </a:prstGeom>
              <a:effectLst>
                <a:outerShdw blurRad="393700" dist="622300" dir="2880000" sx="92000" sy="92000" algn="tl" rotWithShape="0">
                  <a:prstClr val="black">
                    <a:alpha val="38000"/>
                  </a:prstClr>
                </a:outerShdw>
              </a:effectLst>
            </p:spPr>
          </p:pic>
          <p:pic>
            <p:nvPicPr>
              <p:cNvPr id="26" name="Picture 4" descr="GCA2017Report.png">
                <a:extLst>
                  <a:ext uri="{FF2B5EF4-FFF2-40B4-BE49-F238E27FC236}">
                    <a16:creationId xmlns:a16="http://schemas.microsoft.com/office/drawing/2014/main" id="{5A04C9EE-A151-4A96-AC6C-ED788E5F1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86019">
                <a:off x="7816958" y="2574043"/>
                <a:ext cx="2198860" cy="3103619"/>
              </a:xfrm>
              <a:prstGeom prst="rect">
                <a:avLst/>
              </a:prstGeom>
              <a:effectLst>
                <a:outerShdw blurRad="393700" dist="622300" dir="2880000" sx="92000" sy="92000" algn="tl" rotWithShape="0">
                  <a:prstClr val="black">
                    <a:alpha val="38000"/>
                  </a:prstClr>
                </a:outerShdw>
              </a:effectLst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A101B5-2C3F-4EC4-828B-3A9E0284D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0000"/>
            <a:stretch/>
          </p:blipFill>
          <p:spPr>
            <a:xfrm>
              <a:off x="7834668" y="65053"/>
              <a:ext cx="1942985" cy="2728930"/>
            </a:xfrm>
            <a:prstGeom prst="rect">
              <a:avLst/>
            </a:prstGeom>
            <a:effectLst>
              <a:outerShdw blurRad="393700" dist="622300" dir="2880000" sx="92000" sy="92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AA6CB4-A7A9-4264-8492-7174B2AB68ED}"/>
              </a:ext>
            </a:extLst>
          </p:cNvPr>
          <p:cNvSpPr txBox="1"/>
          <p:nvPr/>
        </p:nvSpPr>
        <p:spPr>
          <a:xfrm>
            <a:off x="0" y="-3036"/>
            <a:ext cx="10352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National Cybersecurity Strategy (NCS) &amp; Global Cybersecurity Index (GCI) and National Cybersecurity Assessment -CMM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>
            <a:extLst>
              <a:ext uri="{FF2B5EF4-FFF2-40B4-BE49-F238E27FC236}">
                <a16:creationId xmlns:a16="http://schemas.microsoft.com/office/drawing/2014/main" id="{9991D646-5D4D-45BD-ABE0-3C24F5A16A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495" y="1263566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F7239943-ABC2-4A39-8963-B47D98154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D27C812A-DD99-4969-9593-D97D1C22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5D1AF61E-7A80-439B-9293-EAFF2A699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01657723-08E7-4B5E-B26F-892AA51F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704E2DC2-9D75-4423-83BF-13A39EE85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41BB5E15-96B4-4B46-A53E-A04D6724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5E00DA4E-2177-4CBD-B383-690AC962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2CAD1E0D-FA87-4D34-88B0-046738C54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D6270135-2511-4BB6-98FE-597E3873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9B474217-0522-4E6B-9625-D8DD1890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D80CAD6B-6D4E-4BFB-9DE0-709E5EEF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B0BA0A8B-ADA2-40B3-BD03-D5362702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EE7EFBD5-BDE6-4A92-B1E3-496F3031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48B99D44-431B-45F0-A89B-00A04CF9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70836EE2-DEEC-447F-A3A1-43FF4293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2CF534CE-A589-4A13-A641-F719483A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079DA1A9-60DE-4F85-ACD6-6CA7060D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AFC1027-7258-4ACD-9C20-4F291EE3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5298CEE6-3B02-4D4A-A828-134409339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97EC8533-97C4-4AC4-B533-C7A6B5BD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43E6267B-BF68-4495-90F0-180C4EA3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C5A1F615-D763-42D1-B288-F4361E863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3B9EF5CA-0722-4EF4-A5E1-14D4A7035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3C581579-850A-4425-B110-71EE3713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7AA6F2BF-5947-4C08-978F-5C2FE3A3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E307E328-2EF1-47B4-AA37-F65DC86F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96690006-337B-4BC3-9249-B41C0599F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8FE38EEB-62A2-49F7-BCE1-80258459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F3E548F5-A73C-4E7B-8A55-92E82CC14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58">
              <a:extLst>
                <a:ext uri="{FF2B5EF4-FFF2-40B4-BE49-F238E27FC236}">
                  <a16:creationId xmlns:a16="http://schemas.microsoft.com/office/drawing/2014/main" id="{88B3CBFA-BD04-4F05-A79E-199CF2A52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16687C46-DF51-4AE4-82CC-AB575270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EA2180EA-D051-4B71-A6AA-C9A3A0A8E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DD0317E0-8F0D-433D-8621-2CBB3457D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AEE677D5-4FF8-4BD4-9054-FCD2CAB7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DA6345E2-8609-4620-B8D6-3AFAB3D1D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4">
              <a:extLst>
                <a:ext uri="{FF2B5EF4-FFF2-40B4-BE49-F238E27FC236}">
                  <a16:creationId xmlns:a16="http://schemas.microsoft.com/office/drawing/2014/main" id="{FA9F5872-18F2-452B-858E-55F64063D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DAC487D5-A0DD-489C-A3F0-E3A03383B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1FE07E5-6BA5-4354-B6AB-451C2C3D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67">
              <a:extLst>
                <a:ext uri="{FF2B5EF4-FFF2-40B4-BE49-F238E27FC236}">
                  <a16:creationId xmlns:a16="http://schemas.microsoft.com/office/drawing/2014/main" id="{0241CBAF-88E4-4BAE-97D3-33FC9376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82FD5BC9-15CC-4DD9-9436-22EADD9B3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69">
              <a:extLst>
                <a:ext uri="{FF2B5EF4-FFF2-40B4-BE49-F238E27FC236}">
                  <a16:creationId xmlns:a16="http://schemas.microsoft.com/office/drawing/2014/main" id="{1D146908-FBEE-4EAB-A39D-E340CF8BA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70">
              <a:extLst>
                <a:ext uri="{FF2B5EF4-FFF2-40B4-BE49-F238E27FC236}">
                  <a16:creationId xmlns:a16="http://schemas.microsoft.com/office/drawing/2014/main" id="{A9E01EBF-BED8-4FB9-A4D2-D75A0B30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554A8746-089F-444F-947E-2891A91F4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72">
              <a:extLst>
                <a:ext uri="{FF2B5EF4-FFF2-40B4-BE49-F238E27FC236}">
                  <a16:creationId xmlns:a16="http://schemas.microsoft.com/office/drawing/2014/main" id="{BE23ABBA-3750-43C4-9B6D-1B07F0CD9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73">
              <a:extLst>
                <a:ext uri="{FF2B5EF4-FFF2-40B4-BE49-F238E27FC236}">
                  <a16:creationId xmlns:a16="http://schemas.microsoft.com/office/drawing/2014/main" id="{D34162E7-4011-48B5-B4B9-863151A0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4">
              <a:extLst>
                <a:ext uri="{FF2B5EF4-FFF2-40B4-BE49-F238E27FC236}">
                  <a16:creationId xmlns:a16="http://schemas.microsoft.com/office/drawing/2014/main" id="{DB98E977-6335-43E8-961E-997A2DF4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5E7AB979-8FB9-4A96-BC5A-C18AD46A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76">
              <a:extLst>
                <a:ext uri="{FF2B5EF4-FFF2-40B4-BE49-F238E27FC236}">
                  <a16:creationId xmlns:a16="http://schemas.microsoft.com/office/drawing/2014/main" id="{6CE9B8CA-E108-4F82-94D2-E0B59EB3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77">
              <a:extLst>
                <a:ext uri="{FF2B5EF4-FFF2-40B4-BE49-F238E27FC236}">
                  <a16:creationId xmlns:a16="http://schemas.microsoft.com/office/drawing/2014/main" id="{B90FA8C3-F8B8-45B6-9AB3-27716F743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1F177E1C-3592-42B6-948C-0101BDB8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9">
              <a:extLst>
                <a:ext uri="{FF2B5EF4-FFF2-40B4-BE49-F238E27FC236}">
                  <a16:creationId xmlns:a16="http://schemas.microsoft.com/office/drawing/2014/main" id="{A7E90092-4E52-4A22-B35F-C2C388EF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CC902936-6B61-4FEC-9898-695E190D3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81">
              <a:extLst>
                <a:ext uri="{FF2B5EF4-FFF2-40B4-BE49-F238E27FC236}">
                  <a16:creationId xmlns:a16="http://schemas.microsoft.com/office/drawing/2014/main" id="{3562181A-3383-4182-AE36-DC1190D4A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30BA1158-77C3-4D1B-9329-D793907F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83">
              <a:extLst>
                <a:ext uri="{FF2B5EF4-FFF2-40B4-BE49-F238E27FC236}">
                  <a16:creationId xmlns:a16="http://schemas.microsoft.com/office/drawing/2014/main" id="{B8CDB715-B2CD-4D11-9E2D-74BCDE6F6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84">
              <a:extLst>
                <a:ext uri="{FF2B5EF4-FFF2-40B4-BE49-F238E27FC236}">
                  <a16:creationId xmlns:a16="http://schemas.microsoft.com/office/drawing/2014/main" id="{397B98E8-2D09-4589-9DC7-00E84453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85">
              <a:extLst>
                <a:ext uri="{FF2B5EF4-FFF2-40B4-BE49-F238E27FC236}">
                  <a16:creationId xmlns:a16="http://schemas.microsoft.com/office/drawing/2014/main" id="{C4EDA3C5-4F71-4AB0-8303-331D7C9FD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86">
              <a:extLst>
                <a:ext uri="{FF2B5EF4-FFF2-40B4-BE49-F238E27FC236}">
                  <a16:creationId xmlns:a16="http://schemas.microsoft.com/office/drawing/2014/main" id="{E5ED4E31-E754-4BFB-B2FD-5E0207836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87">
              <a:extLst>
                <a:ext uri="{FF2B5EF4-FFF2-40B4-BE49-F238E27FC236}">
                  <a16:creationId xmlns:a16="http://schemas.microsoft.com/office/drawing/2014/main" id="{1920A0F9-A942-4657-A025-8660B9580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88">
              <a:extLst>
                <a:ext uri="{FF2B5EF4-FFF2-40B4-BE49-F238E27FC236}">
                  <a16:creationId xmlns:a16="http://schemas.microsoft.com/office/drawing/2014/main" id="{FF566B5E-8634-4F72-B1D9-7A7B50D7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9">
              <a:extLst>
                <a:ext uri="{FF2B5EF4-FFF2-40B4-BE49-F238E27FC236}">
                  <a16:creationId xmlns:a16="http://schemas.microsoft.com/office/drawing/2014/main" id="{F6925402-2E2B-4CBB-B51C-F4E90F19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0">
              <a:extLst>
                <a:ext uri="{FF2B5EF4-FFF2-40B4-BE49-F238E27FC236}">
                  <a16:creationId xmlns:a16="http://schemas.microsoft.com/office/drawing/2014/main" id="{770F070F-0F5F-4166-AF8F-7D39CB44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91">
              <a:extLst>
                <a:ext uri="{FF2B5EF4-FFF2-40B4-BE49-F238E27FC236}">
                  <a16:creationId xmlns:a16="http://schemas.microsoft.com/office/drawing/2014/main" id="{B2CD5E0B-8DFD-40A6-A5F2-8D80F2EE7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92">
              <a:extLst>
                <a:ext uri="{FF2B5EF4-FFF2-40B4-BE49-F238E27FC236}">
                  <a16:creationId xmlns:a16="http://schemas.microsoft.com/office/drawing/2014/main" id="{47973476-ABEF-4402-85A8-A5C25762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93">
              <a:extLst>
                <a:ext uri="{FF2B5EF4-FFF2-40B4-BE49-F238E27FC236}">
                  <a16:creationId xmlns:a16="http://schemas.microsoft.com/office/drawing/2014/main" id="{6AF0A25A-E373-4FFE-BC31-006B49A2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94">
              <a:extLst>
                <a:ext uri="{FF2B5EF4-FFF2-40B4-BE49-F238E27FC236}">
                  <a16:creationId xmlns:a16="http://schemas.microsoft.com/office/drawing/2014/main" id="{C4BEED19-959C-484C-9234-3532D377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95">
              <a:extLst>
                <a:ext uri="{FF2B5EF4-FFF2-40B4-BE49-F238E27FC236}">
                  <a16:creationId xmlns:a16="http://schemas.microsoft.com/office/drawing/2014/main" id="{1678D301-6522-49C6-BBD6-E0EB47FC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96">
              <a:extLst>
                <a:ext uri="{FF2B5EF4-FFF2-40B4-BE49-F238E27FC236}">
                  <a16:creationId xmlns:a16="http://schemas.microsoft.com/office/drawing/2014/main" id="{D2D4B10F-E117-438F-BF72-13674788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97">
              <a:extLst>
                <a:ext uri="{FF2B5EF4-FFF2-40B4-BE49-F238E27FC236}">
                  <a16:creationId xmlns:a16="http://schemas.microsoft.com/office/drawing/2014/main" id="{3D4D827F-5F1F-4517-9104-8359A529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CA67A7DE-16F8-4CE4-AF69-426959DE7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A00BFE9C-C19C-4B94-B6E6-94A38BFB5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0">
              <a:extLst>
                <a:ext uri="{FF2B5EF4-FFF2-40B4-BE49-F238E27FC236}">
                  <a16:creationId xmlns:a16="http://schemas.microsoft.com/office/drawing/2014/main" id="{8B28160B-5F3C-44EB-AEF9-2D081B95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1">
              <a:extLst>
                <a:ext uri="{FF2B5EF4-FFF2-40B4-BE49-F238E27FC236}">
                  <a16:creationId xmlns:a16="http://schemas.microsoft.com/office/drawing/2014/main" id="{1C95C790-965E-4635-A3BE-C5FE5677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">
              <a:extLst>
                <a:ext uri="{FF2B5EF4-FFF2-40B4-BE49-F238E27FC236}">
                  <a16:creationId xmlns:a16="http://schemas.microsoft.com/office/drawing/2014/main" id="{97E026B2-AF3E-4345-8DA2-15A751853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DA9D37E2-A995-4395-AA86-F601AAA2F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9CCA2D81-5E81-44A5-BA3B-8006204AE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46977410-DCBB-4A7E-9B23-F88FA487B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48C54006-B2C1-46ED-8E0B-672623EED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07">
              <a:extLst>
                <a:ext uri="{FF2B5EF4-FFF2-40B4-BE49-F238E27FC236}">
                  <a16:creationId xmlns:a16="http://schemas.microsoft.com/office/drawing/2014/main" id="{727D6691-AC7F-474A-83E7-D3E652C1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08">
              <a:extLst>
                <a:ext uri="{FF2B5EF4-FFF2-40B4-BE49-F238E27FC236}">
                  <a16:creationId xmlns:a16="http://schemas.microsoft.com/office/drawing/2014/main" id="{FDAF2715-0BF0-42EF-915A-757F82BD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9">
              <a:extLst>
                <a:ext uri="{FF2B5EF4-FFF2-40B4-BE49-F238E27FC236}">
                  <a16:creationId xmlns:a16="http://schemas.microsoft.com/office/drawing/2014/main" id="{84074076-1E2C-4BD0-91F9-1B71E4EBB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0">
              <a:extLst>
                <a:ext uri="{FF2B5EF4-FFF2-40B4-BE49-F238E27FC236}">
                  <a16:creationId xmlns:a16="http://schemas.microsoft.com/office/drawing/2014/main" id="{D796CA43-AC64-4921-9C82-1D6237107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9265D939-689F-4E3D-B1EE-D1F54926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12">
              <a:extLst>
                <a:ext uri="{FF2B5EF4-FFF2-40B4-BE49-F238E27FC236}">
                  <a16:creationId xmlns:a16="http://schemas.microsoft.com/office/drawing/2014/main" id="{B6446EEE-01D9-4B62-B9AE-7B082033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13">
              <a:extLst>
                <a:ext uri="{FF2B5EF4-FFF2-40B4-BE49-F238E27FC236}">
                  <a16:creationId xmlns:a16="http://schemas.microsoft.com/office/drawing/2014/main" id="{3EB8CBA1-8D25-45B7-94E9-8448D7E7B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14">
              <a:extLst>
                <a:ext uri="{FF2B5EF4-FFF2-40B4-BE49-F238E27FC236}">
                  <a16:creationId xmlns:a16="http://schemas.microsoft.com/office/drawing/2014/main" id="{1C7ABCB0-760D-4DA1-8A8A-0417E915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15">
              <a:extLst>
                <a:ext uri="{FF2B5EF4-FFF2-40B4-BE49-F238E27FC236}">
                  <a16:creationId xmlns:a16="http://schemas.microsoft.com/office/drawing/2014/main" id="{4CEC8E54-CD5D-4B58-A194-CE9BFE73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16">
              <a:extLst>
                <a:ext uri="{FF2B5EF4-FFF2-40B4-BE49-F238E27FC236}">
                  <a16:creationId xmlns:a16="http://schemas.microsoft.com/office/drawing/2014/main" id="{FBB7960F-EE39-4FD1-AC18-1D245D20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17">
              <a:extLst>
                <a:ext uri="{FF2B5EF4-FFF2-40B4-BE49-F238E27FC236}">
                  <a16:creationId xmlns:a16="http://schemas.microsoft.com/office/drawing/2014/main" id="{E1EC0CC5-239A-4F4E-90F1-193D2C94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18">
              <a:extLst>
                <a:ext uri="{FF2B5EF4-FFF2-40B4-BE49-F238E27FC236}">
                  <a16:creationId xmlns:a16="http://schemas.microsoft.com/office/drawing/2014/main" id="{D537734E-57B3-49A3-9E27-4910AE966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19">
              <a:extLst>
                <a:ext uri="{FF2B5EF4-FFF2-40B4-BE49-F238E27FC236}">
                  <a16:creationId xmlns:a16="http://schemas.microsoft.com/office/drawing/2014/main" id="{0245DD4E-7360-455D-987D-99FE8F3D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20">
              <a:extLst>
                <a:ext uri="{FF2B5EF4-FFF2-40B4-BE49-F238E27FC236}">
                  <a16:creationId xmlns:a16="http://schemas.microsoft.com/office/drawing/2014/main" id="{3355B60D-323A-44BE-9B9B-D69B66CD1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21">
              <a:extLst>
                <a:ext uri="{FF2B5EF4-FFF2-40B4-BE49-F238E27FC236}">
                  <a16:creationId xmlns:a16="http://schemas.microsoft.com/office/drawing/2014/main" id="{87438FE6-4A2A-4103-93BC-1911F85B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22">
              <a:extLst>
                <a:ext uri="{FF2B5EF4-FFF2-40B4-BE49-F238E27FC236}">
                  <a16:creationId xmlns:a16="http://schemas.microsoft.com/office/drawing/2014/main" id="{CD26E233-FB99-4259-9BF5-660B45A09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23">
              <a:extLst>
                <a:ext uri="{FF2B5EF4-FFF2-40B4-BE49-F238E27FC236}">
                  <a16:creationId xmlns:a16="http://schemas.microsoft.com/office/drawing/2014/main" id="{AFB93C46-6202-4237-B774-83378663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24">
              <a:extLst>
                <a:ext uri="{FF2B5EF4-FFF2-40B4-BE49-F238E27FC236}">
                  <a16:creationId xmlns:a16="http://schemas.microsoft.com/office/drawing/2014/main" id="{D705371E-8068-4591-965C-7FB1A198C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25">
              <a:extLst>
                <a:ext uri="{FF2B5EF4-FFF2-40B4-BE49-F238E27FC236}">
                  <a16:creationId xmlns:a16="http://schemas.microsoft.com/office/drawing/2014/main" id="{06D6D98D-28CC-43EF-BE24-D1F617D1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26">
              <a:extLst>
                <a:ext uri="{FF2B5EF4-FFF2-40B4-BE49-F238E27FC236}">
                  <a16:creationId xmlns:a16="http://schemas.microsoft.com/office/drawing/2014/main" id="{14AC9A7B-6EA4-4A0F-8B45-CFEF2F47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9E1E7478-68E2-418F-AEA2-73124028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3F34BAF7-3900-4660-8E9A-538522E5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AC7E5664-8DA5-4E97-B07E-FFE4588F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209BBDC9-8F61-4F66-9022-497E8D8B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FA2D212D-8EB0-446F-B640-4B404211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32">
              <a:extLst>
                <a:ext uri="{FF2B5EF4-FFF2-40B4-BE49-F238E27FC236}">
                  <a16:creationId xmlns:a16="http://schemas.microsoft.com/office/drawing/2014/main" id="{32A88CED-6B2E-4557-B3AE-D1754BD7A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33">
              <a:extLst>
                <a:ext uri="{FF2B5EF4-FFF2-40B4-BE49-F238E27FC236}">
                  <a16:creationId xmlns:a16="http://schemas.microsoft.com/office/drawing/2014/main" id="{E0CB0FA1-FDE9-41FA-B427-C5723B943E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34">
              <a:extLst>
                <a:ext uri="{FF2B5EF4-FFF2-40B4-BE49-F238E27FC236}">
                  <a16:creationId xmlns:a16="http://schemas.microsoft.com/office/drawing/2014/main" id="{2BD7A39F-B18D-4BE9-B011-E8BE4B659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35">
              <a:extLst>
                <a:ext uri="{FF2B5EF4-FFF2-40B4-BE49-F238E27FC236}">
                  <a16:creationId xmlns:a16="http://schemas.microsoft.com/office/drawing/2014/main" id="{27DEB843-EF29-4765-B259-DE2CA161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CED69F12-0E9C-4388-96FB-E1E67C175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BF04E44E-2B8A-4709-8A39-B0AFCBDF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0C2153E8-19D3-4116-86C2-AB6462B3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39">
              <a:extLst>
                <a:ext uri="{FF2B5EF4-FFF2-40B4-BE49-F238E27FC236}">
                  <a16:creationId xmlns:a16="http://schemas.microsoft.com/office/drawing/2014/main" id="{AA808A0B-BDCA-4A35-A66B-3BCBCAE56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40">
              <a:extLst>
                <a:ext uri="{FF2B5EF4-FFF2-40B4-BE49-F238E27FC236}">
                  <a16:creationId xmlns:a16="http://schemas.microsoft.com/office/drawing/2014/main" id="{017EAF0E-ABF4-4A13-BC14-0307B1463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41">
              <a:extLst>
                <a:ext uri="{FF2B5EF4-FFF2-40B4-BE49-F238E27FC236}">
                  <a16:creationId xmlns:a16="http://schemas.microsoft.com/office/drawing/2014/main" id="{66B85E2E-4461-47FB-B974-6EE84A64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42">
              <a:extLst>
                <a:ext uri="{FF2B5EF4-FFF2-40B4-BE49-F238E27FC236}">
                  <a16:creationId xmlns:a16="http://schemas.microsoft.com/office/drawing/2014/main" id="{B7A4230B-5D1A-46F0-B2D4-D4B47FE1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3">
              <a:extLst>
                <a:ext uri="{FF2B5EF4-FFF2-40B4-BE49-F238E27FC236}">
                  <a16:creationId xmlns:a16="http://schemas.microsoft.com/office/drawing/2014/main" id="{906A49A3-BEF3-4EF5-A742-318285E43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44">
              <a:extLst>
                <a:ext uri="{FF2B5EF4-FFF2-40B4-BE49-F238E27FC236}">
                  <a16:creationId xmlns:a16="http://schemas.microsoft.com/office/drawing/2014/main" id="{CF7CBA36-0826-418A-8571-431B6425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45">
              <a:extLst>
                <a:ext uri="{FF2B5EF4-FFF2-40B4-BE49-F238E27FC236}">
                  <a16:creationId xmlns:a16="http://schemas.microsoft.com/office/drawing/2014/main" id="{65400205-1D63-469B-B726-5B7DCE78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46">
              <a:extLst>
                <a:ext uri="{FF2B5EF4-FFF2-40B4-BE49-F238E27FC236}">
                  <a16:creationId xmlns:a16="http://schemas.microsoft.com/office/drawing/2014/main" id="{0E0F1360-B43F-4963-AE0C-A16EC28EB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47">
              <a:extLst>
                <a:ext uri="{FF2B5EF4-FFF2-40B4-BE49-F238E27FC236}">
                  <a16:creationId xmlns:a16="http://schemas.microsoft.com/office/drawing/2014/main" id="{A3478335-07DA-49B0-A56C-71D0E42CA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48">
              <a:extLst>
                <a:ext uri="{FF2B5EF4-FFF2-40B4-BE49-F238E27FC236}">
                  <a16:creationId xmlns:a16="http://schemas.microsoft.com/office/drawing/2014/main" id="{EF73A353-1AA8-42F8-A920-0E542374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49">
              <a:extLst>
                <a:ext uri="{FF2B5EF4-FFF2-40B4-BE49-F238E27FC236}">
                  <a16:creationId xmlns:a16="http://schemas.microsoft.com/office/drawing/2014/main" id="{2B9D8FCF-E5BA-4864-8F9E-5EE3CB94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50">
              <a:extLst>
                <a:ext uri="{FF2B5EF4-FFF2-40B4-BE49-F238E27FC236}">
                  <a16:creationId xmlns:a16="http://schemas.microsoft.com/office/drawing/2014/main" id="{C194FE4B-E695-471D-AC67-2A71B513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51">
              <a:extLst>
                <a:ext uri="{FF2B5EF4-FFF2-40B4-BE49-F238E27FC236}">
                  <a16:creationId xmlns:a16="http://schemas.microsoft.com/office/drawing/2014/main" id="{59976BC5-8053-4B79-A7D6-3F3ED13A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52">
              <a:extLst>
                <a:ext uri="{FF2B5EF4-FFF2-40B4-BE49-F238E27FC236}">
                  <a16:creationId xmlns:a16="http://schemas.microsoft.com/office/drawing/2014/main" id="{44F1DB34-6A23-49FE-9266-E1F78B23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53">
              <a:extLst>
                <a:ext uri="{FF2B5EF4-FFF2-40B4-BE49-F238E27FC236}">
                  <a16:creationId xmlns:a16="http://schemas.microsoft.com/office/drawing/2014/main" id="{2A56BA91-2916-41E4-AE3E-429B6F90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54">
              <a:extLst>
                <a:ext uri="{FF2B5EF4-FFF2-40B4-BE49-F238E27FC236}">
                  <a16:creationId xmlns:a16="http://schemas.microsoft.com/office/drawing/2014/main" id="{51700849-C281-4073-8005-528CD549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55">
              <a:extLst>
                <a:ext uri="{FF2B5EF4-FFF2-40B4-BE49-F238E27FC236}">
                  <a16:creationId xmlns:a16="http://schemas.microsoft.com/office/drawing/2014/main" id="{7018EC05-CED8-4BEE-AF58-210F84DB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56">
              <a:extLst>
                <a:ext uri="{FF2B5EF4-FFF2-40B4-BE49-F238E27FC236}">
                  <a16:creationId xmlns:a16="http://schemas.microsoft.com/office/drawing/2014/main" id="{1CFE6E81-8AAB-41AD-ABE0-B04C1E41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57">
              <a:extLst>
                <a:ext uri="{FF2B5EF4-FFF2-40B4-BE49-F238E27FC236}">
                  <a16:creationId xmlns:a16="http://schemas.microsoft.com/office/drawing/2014/main" id="{DB12582E-603D-4AE7-B04B-79C0AE5B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58">
              <a:extLst>
                <a:ext uri="{FF2B5EF4-FFF2-40B4-BE49-F238E27FC236}">
                  <a16:creationId xmlns:a16="http://schemas.microsoft.com/office/drawing/2014/main" id="{07F25309-8EE8-4177-8DD8-5733CA20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59">
              <a:extLst>
                <a:ext uri="{FF2B5EF4-FFF2-40B4-BE49-F238E27FC236}">
                  <a16:creationId xmlns:a16="http://schemas.microsoft.com/office/drawing/2014/main" id="{877EEC50-77F1-428B-9864-9E9624C40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60">
              <a:extLst>
                <a:ext uri="{FF2B5EF4-FFF2-40B4-BE49-F238E27FC236}">
                  <a16:creationId xmlns:a16="http://schemas.microsoft.com/office/drawing/2014/main" id="{0AE3739E-7200-4EEA-8411-938F1DF8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61">
              <a:extLst>
                <a:ext uri="{FF2B5EF4-FFF2-40B4-BE49-F238E27FC236}">
                  <a16:creationId xmlns:a16="http://schemas.microsoft.com/office/drawing/2014/main" id="{E8149239-D2EE-4413-BD6F-A2401AC1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62">
              <a:extLst>
                <a:ext uri="{FF2B5EF4-FFF2-40B4-BE49-F238E27FC236}">
                  <a16:creationId xmlns:a16="http://schemas.microsoft.com/office/drawing/2014/main" id="{95B1232C-63E7-4382-9176-A9E018AB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63">
              <a:extLst>
                <a:ext uri="{FF2B5EF4-FFF2-40B4-BE49-F238E27FC236}">
                  <a16:creationId xmlns:a16="http://schemas.microsoft.com/office/drawing/2014/main" id="{71B8F9A6-E1F7-45E3-A96E-DDDF7FF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64">
              <a:extLst>
                <a:ext uri="{FF2B5EF4-FFF2-40B4-BE49-F238E27FC236}">
                  <a16:creationId xmlns:a16="http://schemas.microsoft.com/office/drawing/2014/main" id="{762F6411-5D1A-4EAF-B33C-B8B5F1BF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65">
              <a:extLst>
                <a:ext uri="{FF2B5EF4-FFF2-40B4-BE49-F238E27FC236}">
                  <a16:creationId xmlns:a16="http://schemas.microsoft.com/office/drawing/2014/main" id="{08FC662B-C0A7-4FF3-BA43-F7FE57844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66">
              <a:extLst>
                <a:ext uri="{FF2B5EF4-FFF2-40B4-BE49-F238E27FC236}">
                  <a16:creationId xmlns:a16="http://schemas.microsoft.com/office/drawing/2014/main" id="{B7EADBA5-85CC-4D09-A564-5F198A00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67">
              <a:extLst>
                <a:ext uri="{FF2B5EF4-FFF2-40B4-BE49-F238E27FC236}">
                  <a16:creationId xmlns:a16="http://schemas.microsoft.com/office/drawing/2014/main" id="{1E75FF18-9BD2-4192-AA3F-A9F41A95F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68">
              <a:extLst>
                <a:ext uri="{FF2B5EF4-FFF2-40B4-BE49-F238E27FC236}">
                  <a16:creationId xmlns:a16="http://schemas.microsoft.com/office/drawing/2014/main" id="{6A319F00-4692-40EA-92F8-DB95DBD5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69">
              <a:extLst>
                <a:ext uri="{FF2B5EF4-FFF2-40B4-BE49-F238E27FC236}">
                  <a16:creationId xmlns:a16="http://schemas.microsoft.com/office/drawing/2014/main" id="{2A167289-D2C9-45D1-9955-9C4D5FF5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70">
              <a:extLst>
                <a:ext uri="{FF2B5EF4-FFF2-40B4-BE49-F238E27FC236}">
                  <a16:creationId xmlns:a16="http://schemas.microsoft.com/office/drawing/2014/main" id="{4AF65EC0-55DC-4C44-A99A-4384B88C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71">
              <a:extLst>
                <a:ext uri="{FF2B5EF4-FFF2-40B4-BE49-F238E27FC236}">
                  <a16:creationId xmlns:a16="http://schemas.microsoft.com/office/drawing/2014/main" id="{8F23BD3D-B4EF-41D7-AAD1-BDD1AB04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72">
              <a:extLst>
                <a:ext uri="{FF2B5EF4-FFF2-40B4-BE49-F238E27FC236}">
                  <a16:creationId xmlns:a16="http://schemas.microsoft.com/office/drawing/2014/main" id="{E0F0A038-C4D2-497C-AC7D-3101C050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73">
              <a:extLst>
                <a:ext uri="{FF2B5EF4-FFF2-40B4-BE49-F238E27FC236}">
                  <a16:creationId xmlns:a16="http://schemas.microsoft.com/office/drawing/2014/main" id="{5ED62D55-8EA6-4E80-9D1C-5A747C1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74">
              <a:extLst>
                <a:ext uri="{FF2B5EF4-FFF2-40B4-BE49-F238E27FC236}">
                  <a16:creationId xmlns:a16="http://schemas.microsoft.com/office/drawing/2014/main" id="{DD0BA619-BC31-49FB-BA41-B0426D845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75">
              <a:extLst>
                <a:ext uri="{FF2B5EF4-FFF2-40B4-BE49-F238E27FC236}">
                  <a16:creationId xmlns:a16="http://schemas.microsoft.com/office/drawing/2014/main" id="{C7049748-41BE-45C0-AA34-1A3CD1329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76">
              <a:extLst>
                <a:ext uri="{FF2B5EF4-FFF2-40B4-BE49-F238E27FC236}">
                  <a16:creationId xmlns:a16="http://schemas.microsoft.com/office/drawing/2014/main" id="{1E9352D5-A7D9-4AD4-B89C-5247CFD98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77">
              <a:extLst>
                <a:ext uri="{FF2B5EF4-FFF2-40B4-BE49-F238E27FC236}">
                  <a16:creationId xmlns:a16="http://schemas.microsoft.com/office/drawing/2014/main" id="{990CA66A-B1BD-442C-8623-E78678B7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78">
              <a:extLst>
                <a:ext uri="{FF2B5EF4-FFF2-40B4-BE49-F238E27FC236}">
                  <a16:creationId xmlns:a16="http://schemas.microsoft.com/office/drawing/2014/main" id="{753426DF-0F87-4F8C-80B6-81D0E6ACE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79">
              <a:extLst>
                <a:ext uri="{FF2B5EF4-FFF2-40B4-BE49-F238E27FC236}">
                  <a16:creationId xmlns:a16="http://schemas.microsoft.com/office/drawing/2014/main" id="{2DC1CD53-5C4E-4FDE-A644-FB3BAE36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80">
              <a:extLst>
                <a:ext uri="{FF2B5EF4-FFF2-40B4-BE49-F238E27FC236}">
                  <a16:creationId xmlns:a16="http://schemas.microsoft.com/office/drawing/2014/main" id="{D0C9F9AF-B13B-4BC2-96E0-DFB74CC4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81">
              <a:extLst>
                <a:ext uri="{FF2B5EF4-FFF2-40B4-BE49-F238E27FC236}">
                  <a16:creationId xmlns:a16="http://schemas.microsoft.com/office/drawing/2014/main" id="{7EE49A26-475D-4864-A110-A762C379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82">
              <a:extLst>
                <a:ext uri="{FF2B5EF4-FFF2-40B4-BE49-F238E27FC236}">
                  <a16:creationId xmlns:a16="http://schemas.microsoft.com/office/drawing/2014/main" id="{74FB1451-FB12-4131-B943-4892EAFE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83">
              <a:extLst>
                <a:ext uri="{FF2B5EF4-FFF2-40B4-BE49-F238E27FC236}">
                  <a16:creationId xmlns:a16="http://schemas.microsoft.com/office/drawing/2014/main" id="{3AEBE15D-0C0C-420E-9DCB-4090D9C60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84">
              <a:extLst>
                <a:ext uri="{FF2B5EF4-FFF2-40B4-BE49-F238E27FC236}">
                  <a16:creationId xmlns:a16="http://schemas.microsoft.com/office/drawing/2014/main" id="{199DECC5-81F0-44E5-B38C-23522366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85">
              <a:extLst>
                <a:ext uri="{FF2B5EF4-FFF2-40B4-BE49-F238E27FC236}">
                  <a16:creationId xmlns:a16="http://schemas.microsoft.com/office/drawing/2014/main" id="{41B4802A-9378-4CC6-B29E-5229DF1FB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86">
              <a:extLst>
                <a:ext uri="{FF2B5EF4-FFF2-40B4-BE49-F238E27FC236}">
                  <a16:creationId xmlns:a16="http://schemas.microsoft.com/office/drawing/2014/main" id="{35A746CD-02AF-4C9B-8E4E-CB17D42B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7">
              <a:extLst>
                <a:ext uri="{FF2B5EF4-FFF2-40B4-BE49-F238E27FC236}">
                  <a16:creationId xmlns:a16="http://schemas.microsoft.com/office/drawing/2014/main" id="{D9A14679-557F-440F-B7BD-4F51676D6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88">
              <a:extLst>
                <a:ext uri="{FF2B5EF4-FFF2-40B4-BE49-F238E27FC236}">
                  <a16:creationId xmlns:a16="http://schemas.microsoft.com/office/drawing/2014/main" id="{399AFF6F-FC05-4116-A682-72F33D0B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9">
              <a:extLst>
                <a:ext uri="{FF2B5EF4-FFF2-40B4-BE49-F238E27FC236}">
                  <a16:creationId xmlns:a16="http://schemas.microsoft.com/office/drawing/2014/main" id="{B245C435-99D0-4603-BEA6-8665B0D0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0">
              <a:extLst>
                <a:ext uri="{FF2B5EF4-FFF2-40B4-BE49-F238E27FC236}">
                  <a16:creationId xmlns:a16="http://schemas.microsoft.com/office/drawing/2014/main" id="{81CE9DE0-C005-4755-9E3D-2BF96188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91">
              <a:extLst>
                <a:ext uri="{FF2B5EF4-FFF2-40B4-BE49-F238E27FC236}">
                  <a16:creationId xmlns:a16="http://schemas.microsoft.com/office/drawing/2014/main" id="{3756BDCE-18EC-41DE-ADC6-1160E0318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2">
              <a:extLst>
                <a:ext uri="{FF2B5EF4-FFF2-40B4-BE49-F238E27FC236}">
                  <a16:creationId xmlns:a16="http://schemas.microsoft.com/office/drawing/2014/main" id="{1A4C6500-C3D0-4BCC-8DAA-04510C0D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93">
              <a:extLst>
                <a:ext uri="{FF2B5EF4-FFF2-40B4-BE49-F238E27FC236}">
                  <a16:creationId xmlns:a16="http://schemas.microsoft.com/office/drawing/2014/main" id="{5D59EC9A-E998-41E0-A757-6AA51B77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94">
              <a:extLst>
                <a:ext uri="{FF2B5EF4-FFF2-40B4-BE49-F238E27FC236}">
                  <a16:creationId xmlns:a16="http://schemas.microsoft.com/office/drawing/2014/main" id="{E8E30201-E548-4C6B-B726-FD4C86AB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95">
              <a:extLst>
                <a:ext uri="{FF2B5EF4-FFF2-40B4-BE49-F238E27FC236}">
                  <a16:creationId xmlns:a16="http://schemas.microsoft.com/office/drawing/2014/main" id="{76F2ABC7-E7B2-49BA-BC1F-F780106F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96">
              <a:extLst>
                <a:ext uri="{FF2B5EF4-FFF2-40B4-BE49-F238E27FC236}">
                  <a16:creationId xmlns:a16="http://schemas.microsoft.com/office/drawing/2014/main" id="{1B3667FC-1A27-41D7-9911-C044F4CDE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97">
              <a:extLst>
                <a:ext uri="{FF2B5EF4-FFF2-40B4-BE49-F238E27FC236}">
                  <a16:creationId xmlns:a16="http://schemas.microsoft.com/office/drawing/2014/main" id="{1386401B-CCC3-41E0-8786-50E41BAB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98">
              <a:extLst>
                <a:ext uri="{FF2B5EF4-FFF2-40B4-BE49-F238E27FC236}">
                  <a16:creationId xmlns:a16="http://schemas.microsoft.com/office/drawing/2014/main" id="{175376C4-728D-4406-8EF4-CBFC50C17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9">
              <a:extLst>
                <a:ext uri="{FF2B5EF4-FFF2-40B4-BE49-F238E27FC236}">
                  <a16:creationId xmlns:a16="http://schemas.microsoft.com/office/drawing/2014/main" id="{5DABD0A8-2E97-4F3E-940E-6F379D63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0">
              <a:extLst>
                <a:ext uri="{FF2B5EF4-FFF2-40B4-BE49-F238E27FC236}">
                  <a16:creationId xmlns:a16="http://schemas.microsoft.com/office/drawing/2014/main" id="{37EE9471-D8EA-4DDF-86A8-0B5948871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01">
              <a:extLst>
                <a:ext uri="{FF2B5EF4-FFF2-40B4-BE49-F238E27FC236}">
                  <a16:creationId xmlns:a16="http://schemas.microsoft.com/office/drawing/2014/main" id="{B9D31B9F-943C-46E4-831A-DDA2404E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02">
              <a:extLst>
                <a:ext uri="{FF2B5EF4-FFF2-40B4-BE49-F238E27FC236}">
                  <a16:creationId xmlns:a16="http://schemas.microsoft.com/office/drawing/2014/main" id="{DF431598-00DE-4EF9-8D18-BA674500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03">
              <a:extLst>
                <a:ext uri="{FF2B5EF4-FFF2-40B4-BE49-F238E27FC236}">
                  <a16:creationId xmlns:a16="http://schemas.microsoft.com/office/drawing/2014/main" id="{EBDEF2EC-646E-4527-AE55-8EF38C02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04">
              <a:extLst>
                <a:ext uri="{FF2B5EF4-FFF2-40B4-BE49-F238E27FC236}">
                  <a16:creationId xmlns:a16="http://schemas.microsoft.com/office/drawing/2014/main" id="{1127CC6E-E7AC-4B27-9715-555D6ED9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05">
              <a:extLst>
                <a:ext uri="{FF2B5EF4-FFF2-40B4-BE49-F238E27FC236}">
                  <a16:creationId xmlns:a16="http://schemas.microsoft.com/office/drawing/2014/main" id="{7AF3BCDC-4A53-4B34-BB4A-A2A92ACE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06">
              <a:extLst>
                <a:ext uri="{FF2B5EF4-FFF2-40B4-BE49-F238E27FC236}">
                  <a16:creationId xmlns:a16="http://schemas.microsoft.com/office/drawing/2014/main" id="{CF5BA105-86AF-4DBA-9FC2-808B7254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4580A8E5-B39C-487E-8F59-56FFDC3ABD86}"/>
              </a:ext>
            </a:extLst>
          </p:cNvPr>
          <p:cNvSpPr txBox="1"/>
          <p:nvPr/>
        </p:nvSpPr>
        <p:spPr>
          <a:xfrm>
            <a:off x="6938974" y="2441594"/>
            <a:ext cx="1878607" cy="18620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500" b="1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GB" sz="11500" b="1" spc="-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7C394F7-D4C9-4678-A1C9-6697884A1028}"/>
              </a:ext>
            </a:extLst>
          </p:cNvPr>
          <p:cNvSpPr txBox="1"/>
          <p:nvPr/>
        </p:nvSpPr>
        <p:spPr>
          <a:xfrm>
            <a:off x="8755526" y="3068073"/>
            <a:ext cx="34044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spc="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CIRT readiness assessments</a:t>
            </a:r>
            <a:endParaRPr lang="en-GB" sz="2200" b="1" i="1" spc="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183E252-B009-4205-AE92-BE5EA4E77DE3}"/>
              </a:ext>
            </a:extLst>
          </p:cNvPr>
          <p:cNvSpPr txBox="1"/>
          <p:nvPr/>
        </p:nvSpPr>
        <p:spPr>
          <a:xfrm>
            <a:off x="6938974" y="581007"/>
            <a:ext cx="1878606" cy="18620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500" b="1" spc="-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1500" b="1" spc="-9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8CCA2DAF-9EFE-4E15-88C1-7D2359A82D21}"/>
              </a:ext>
            </a:extLst>
          </p:cNvPr>
          <p:cNvSpPr txBox="1"/>
          <p:nvPr/>
        </p:nvSpPr>
        <p:spPr>
          <a:xfrm>
            <a:off x="8755526" y="1183736"/>
            <a:ext cx="34044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spc="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CIRT Project Implementations</a:t>
            </a:r>
            <a:endParaRPr lang="en-GB" sz="2200" b="1" i="1" spc="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7CE486F-DA20-4BA2-8E31-2CA1C0301DA3}"/>
              </a:ext>
            </a:extLst>
          </p:cNvPr>
          <p:cNvSpPr txBox="1"/>
          <p:nvPr/>
        </p:nvSpPr>
        <p:spPr>
          <a:xfrm>
            <a:off x="6938974" y="4281885"/>
            <a:ext cx="1878606" cy="18620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1500" b="1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0" b="1" spc="-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185D6F-BA3E-48EB-B2D1-C5900C944F18}"/>
              </a:ext>
            </a:extLst>
          </p:cNvPr>
          <p:cNvSpPr txBox="1"/>
          <p:nvPr/>
        </p:nvSpPr>
        <p:spPr>
          <a:xfrm>
            <a:off x="8755526" y="4606986"/>
            <a:ext cx="3404494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spc="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CIRT Projects</a:t>
            </a:r>
          </a:p>
          <a:p>
            <a:pPr lvl="0">
              <a:lnSpc>
                <a:spcPts val="2200"/>
              </a:lnSpc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Malawi ,  Barbados , Botswana , Gambia, Burundi, Kenya, Bahamas, Bermuda, Suriname, Guyana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18059-9DD2-43E5-A26D-C1C6C4CB485F}"/>
              </a:ext>
            </a:extLst>
          </p:cNvPr>
          <p:cNvSpPr txBox="1"/>
          <p:nvPr/>
        </p:nvSpPr>
        <p:spPr>
          <a:xfrm>
            <a:off x="343823" y="807946"/>
            <a:ext cx="1750605" cy="14465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800" b="1" spc="-3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30</a:t>
            </a:r>
            <a:endParaRPr lang="en-GB" sz="8800" b="1" spc="-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0960B50-26F6-471E-AFD1-BB44FB537CC0}"/>
              </a:ext>
            </a:extLst>
          </p:cNvPr>
          <p:cNvSpPr txBox="1"/>
          <p:nvPr/>
        </p:nvSpPr>
        <p:spPr>
          <a:xfrm>
            <a:off x="2862720" y="1202926"/>
            <a:ext cx="2854166" cy="656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b="1" spc="3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Exercises were​conducted</a:t>
            </a:r>
            <a:endParaRPr lang="en-GB" b="1" spc="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6A22B61-C76E-4D80-8650-AAC3908D19D7}"/>
              </a:ext>
            </a:extLst>
          </p:cNvPr>
          <p:cNvSpPr txBox="1"/>
          <p:nvPr/>
        </p:nvSpPr>
        <p:spPr>
          <a:xfrm>
            <a:off x="126980" y="2466534"/>
            <a:ext cx="2708852" cy="14465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800" b="1" spc="-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+</a:t>
            </a:r>
            <a:endParaRPr lang="en-GB" sz="11500" b="1" spc="-9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11D3F1B-FDAD-4966-BEC7-C69D6D96D778}"/>
              </a:ext>
            </a:extLst>
          </p:cNvPr>
          <p:cNvSpPr txBox="1"/>
          <p:nvPr/>
        </p:nvSpPr>
        <p:spPr>
          <a:xfrm>
            <a:off x="2862720" y="2718027"/>
            <a:ext cx="30628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spc="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participated in our Cyberdrills</a:t>
            </a:r>
            <a:endParaRPr lang="en-GB" sz="2200" b="1" i="1" spc="3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9" name="Picture 2">
            <a:extLst>
              <a:ext uri="{FF2B5EF4-FFF2-40B4-BE49-F238E27FC236}">
                <a16:creationId xmlns:a16="http://schemas.microsoft.com/office/drawing/2014/main" id="{5A106545-BA67-405E-B9AC-E3DB3E7C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2" y="4010234"/>
            <a:ext cx="2748813" cy="19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4">
            <a:extLst>
              <a:ext uri="{FF2B5EF4-FFF2-40B4-BE49-F238E27FC236}">
                <a16:creationId xmlns:a16="http://schemas.microsoft.com/office/drawing/2014/main" id="{DE5BC6E5-B881-4162-B5C6-8D2A294F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76" y="4009841"/>
            <a:ext cx="2938251" cy="19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BE0C0F1C-BE0A-4CDD-BFDF-177A5567FA0F}"/>
              </a:ext>
            </a:extLst>
          </p:cNvPr>
          <p:cNvSpPr txBox="1"/>
          <p:nvPr/>
        </p:nvSpPr>
        <p:spPr>
          <a:xfrm>
            <a:off x="249552" y="123371"/>
            <a:ext cx="643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CIRT and CyberDrills</a:t>
            </a:r>
            <a:endParaRPr lang="en-GB" sz="2400" b="1"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675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F1DF6-1EB3-2D4C-98DC-DACB0B51D0AE}"/>
              </a:ext>
            </a:extLst>
          </p:cNvPr>
          <p:cNvSpPr txBox="1"/>
          <p:nvPr/>
        </p:nvSpPr>
        <p:spPr>
          <a:xfrm>
            <a:off x="430327" y="-634627"/>
            <a:ext cx="4011084" cy="1162051"/>
          </a:xfrm>
          <a:prstGeom prst="rect">
            <a:avLst/>
          </a:prstGeom>
        </p:spPr>
        <p:txBody>
          <a:bodyPr lIns="91440" tIns="45720" rIns="91440" bIns="45720" rtlCol="0" anchor="b">
            <a:norm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650" b="1" kern="1200">
                <a:solidFill>
                  <a:schemeClr val="bg1"/>
                </a:solidFill>
                <a:latin typeface="+mj-lt"/>
                <a:ea typeface="MS PGothic"/>
                <a:cs typeface="ＭＳ Ｐゴシック" charset="0"/>
              </a:rPr>
              <a:t>Cybersecurity</a:t>
            </a:r>
          </a:p>
        </p:txBody>
      </p:sp>
      <p:pic>
        <p:nvPicPr>
          <p:cNvPr id="11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0590284-31D4-403C-B294-D512CE8B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68" y="796211"/>
            <a:ext cx="1836053" cy="228662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FB457D-B9A9-42D3-8BB4-D8F53D0D1D67}"/>
              </a:ext>
            </a:extLst>
          </p:cNvPr>
          <p:cNvSpPr txBox="1">
            <a:spLocks/>
          </p:cNvSpPr>
          <p:nvPr/>
        </p:nvSpPr>
        <p:spPr>
          <a:xfrm>
            <a:off x="254690" y="1174899"/>
            <a:ext cx="3945170" cy="578959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320000"/>
              </a:lnSpc>
              <a:buFont typeface="Wingdings" charset="0"/>
              <a:buChar char="§"/>
            </a:pPr>
            <a:r>
              <a:rPr lang="en-US" sz="7200" b="1" dirty="0"/>
              <a:t>National Cybersecurity Strategies</a:t>
            </a:r>
          </a:p>
          <a:p>
            <a:pPr marL="342900" indent="-342900">
              <a:lnSpc>
                <a:spcPct val="320000"/>
              </a:lnSpc>
              <a:buFont typeface="Wingdings" charset="0"/>
              <a:buChar char="§"/>
            </a:pPr>
            <a:r>
              <a:rPr lang="en-US" sz="7200" b="1" dirty="0"/>
              <a:t>CIRT Assessments </a:t>
            </a:r>
          </a:p>
          <a:p>
            <a:pPr marL="342900" indent="-342900">
              <a:lnSpc>
                <a:spcPct val="320000"/>
              </a:lnSpc>
              <a:buFont typeface="Wingdings" charset="0"/>
              <a:buChar char="§"/>
            </a:pPr>
            <a:r>
              <a:rPr lang="en-US" sz="7200" b="1" dirty="0"/>
              <a:t>Cyber Drills </a:t>
            </a:r>
          </a:p>
          <a:p>
            <a:pPr marL="342900" indent="-342900">
              <a:lnSpc>
                <a:spcPct val="320000"/>
              </a:lnSpc>
              <a:buFont typeface="Wingdings" charset="0"/>
              <a:buChar char="§"/>
            </a:pPr>
            <a:r>
              <a:rPr lang="en-US" sz="7200" b="1" dirty="0"/>
              <a:t>Capacity Building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     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2" descr="A view of a city with tall buildings&#10;&#10;Description automatically generated">
            <a:extLst>
              <a:ext uri="{FF2B5EF4-FFF2-40B4-BE49-F238E27FC236}">
                <a16:creationId xmlns:a16="http://schemas.microsoft.com/office/drawing/2014/main" id="{9133B76F-3E2F-491F-84F2-C0670E31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41" y="3007134"/>
            <a:ext cx="3211102" cy="2047673"/>
          </a:xfrm>
          <a:prstGeom prst="rect">
            <a:avLst/>
          </a:prstGeom>
        </p:spPr>
      </p:pic>
      <p:pic>
        <p:nvPicPr>
          <p:cNvPr id="13" name="Picture 13" descr="A picture containing flower, bird, tree&#10;&#10;Description automatically generated">
            <a:extLst>
              <a:ext uri="{FF2B5EF4-FFF2-40B4-BE49-F238E27FC236}">
                <a16:creationId xmlns:a16="http://schemas.microsoft.com/office/drawing/2014/main" id="{86E351C4-B240-41F5-96C4-036F722C6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220" y="857403"/>
            <a:ext cx="1381876" cy="2013608"/>
          </a:xfrm>
          <a:prstGeom prst="rect">
            <a:avLst/>
          </a:prstGeom>
          <a:noFill/>
          <a:ln>
            <a:solidFill>
              <a:srgbClr val="0D557D"/>
            </a:solidFill>
          </a:ln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659A524-3927-49FC-A48B-8CF067C3B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41" y="5287909"/>
            <a:ext cx="3040787" cy="646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D70E-2186-416D-898A-8343BC920B88}"/>
              </a:ext>
            </a:extLst>
          </p:cNvPr>
          <p:cNvSpPr txBox="1">
            <a:spLocks/>
          </p:cNvSpPr>
          <p:nvPr/>
        </p:nvSpPr>
        <p:spPr>
          <a:xfrm>
            <a:off x="4598865" y="1536442"/>
            <a:ext cx="4164725" cy="529785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Wingdings" charset="0"/>
              <a:buChar char="§"/>
            </a:pPr>
            <a:r>
              <a:rPr lang="en-US" sz="1900" spc="170" dirty="0">
                <a:solidFill>
                  <a:schemeClr val="accent1">
                    <a:lumMod val="50000"/>
                  </a:schemeClr>
                </a:solidFill>
                <a:latin typeface="Avenir Next Regular"/>
                <a:ea typeface="+mn-ea"/>
                <a:cs typeface="+mn-cs"/>
              </a:rPr>
              <a:t>Bhutan, Kiribati, Solomon Islands, </a:t>
            </a:r>
            <a:r>
              <a:rPr lang="en-US" sz="1900" spc="170" dirty="0">
                <a:solidFill>
                  <a:schemeClr val="accent6">
                    <a:lumMod val="75000"/>
                  </a:schemeClr>
                </a:solidFill>
                <a:latin typeface="Avenir Next Regular"/>
                <a:ea typeface="+mn-ea"/>
                <a:cs typeface="+mn-cs"/>
              </a:rPr>
              <a:t>Pakistan, Fiji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900" spc="170" dirty="0">
              <a:solidFill>
                <a:srgbClr val="0070C0"/>
              </a:solidFill>
              <a:latin typeface="Avenir Next Regular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Wingdings" charset="0"/>
              <a:buChar char="§"/>
            </a:pPr>
            <a:r>
              <a:rPr lang="en-US" sz="1900" spc="17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PNG,  Samoa,  Tonga, Vanuatu</a:t>
            </a:r>
            <a:r>
              <a:rPr lang="en-US" sz="1900" spc="170" dirty="0">
                <a:solidFill>
                  <a:srgbClr val="0070C0"/>
                </a:solidFill>
                <a:ea typeface="+mn-lt"/>
                <a:cs typeface="+mn-lt"/>
              </a:rPr>
              <a:t>, </a:t>
            </a:r>
            <a:r>
              <a:rPr lang="en-US" sz="1900" spc="17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Myanmar, Nepal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spc="170" dirty="0">
              <a:solidFill>
                <a:srgbClr val="7030A0"/>
              </a:solidFill>
              <a:latin typeface="Calibri"/>
              <a:ea typeface="+mn-ea"/>
              <a:cs typeface="Calibri"/>
            </a:endParaRPr>
          </a:p>
          <a:p>
            <a:pPr marL="456565" indent="-456565">
              <a:lnSpc>
                <a:spcPct val="90000"/>
              </a:lnSpc>
              <a:buFont typeface="Wingdings" charset="0"/>
              <a:buChar char="§"/>
            </a:pPr>
            <a:r>
              <a:rPr lang="en-US" sz="1900" spc="17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Cross Regional Cyber Drill ,Global Cyberdrill</a:t>
            </a:r>
            <a:r>
              <a:rPr lang="en-US" sz="1900" spc="170" dirty="0">
                <a:solidFill>
                  <a:schemeClr val="accent1">
                    <a:lumMod val="50000"/>
                  </a:schemeClr>
                </a:solidFill>
                <a:latin typeface="Avenir Next Regular"/>
                <a:ea typeface="+mn-ea"/>
                <a:cs typeface="+mn-cs"/>
              </a:rPr>
              <a:t>,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spc="170" dirty="0">
                <a:solidFill>
                  <a:srgbClr val="7030A0"/>
                </a:solidFill>
                <a:latin typeface="Avenir Next Regular"/>
                <a:ea typeface="+mn-ea"/>
                <a:cs typeface="+mn-cs"/>
              </a:rPr>
              <a:t>     </a:t>
            </a:r>
            <a:r>
              <a:rPr lang="en-US" sz="1900" spc="170" dirty="0">
                <a:solidFill>
                  <a:schemeClr val="accent6">
                    <a:lumMod val="75000"/>
                  </a:schemeClr>
                </a:solidFill>
                <a:latin typeface="Avenir Next Regular"/>
                <a:ea typeface="+mn-ea"/>
                <a:cs typeface="+mn-cs"/>
              </a:rPr>
              <a:t>Pacific Cyber Drill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spc="170" dirty="0">
              <a:solidFill>
                <a:srgbClr val="0070C0"/>
              </a:solidFill>
              <a:latin typeface="Avenir Next Regular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Wingdings" charset="0"/>
              <a:buChar char="§"/>
            </a:pPr>
            <a:r>
              <a:rPr lang="en-US" sz="1900" spc="17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Regional </a:t>
            </a:r>
            <a:r>
              <a:rPr lang="en-US" sz="1900" spc="17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Training :Indonesia, Iran, Tabletop Exercise, Australia, Vietnam     </a:t>
            </a:r>
          </a:p>
          <a:p>
            <a:pPr marL="456565" indent="-456565">
              <a:lnSpc>
                <a:spcPct val="90000"/>
              </a:lnSpc>
              <a:buFont typeface="Wingdings,Sans-Serif"/>
              <a:buChar char="§"/>
            </a:pPr>
            <a:endParaRPr lang="en-US" sz="1900" spc="170" dirty="0">
              <a:solidFill>
                <a:srgbClr val="0070C0"/>
              </a:solidFill>
              <a:latin typeface="Calibri"/>
              <a:ea typeface="+mn-ea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1000" kern="1200" dirty="0">
                <a:ea typeface="MS PGothic" pitchFamily="34" charset="-128"/>
                <a:cs typeface="ＭＳ Ｐゴシック" charset="0"/>
              </a:rPr>
            </a:br>
            <a:endParaRPr lang="en-US" sz="1600" b="1" kern="1200" dirty="0"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327A76E-5338-4A80-8A90-D5D4494AAB1B}"/>
              </a:ext>
            </a:extLst>
          </p:cNvPr>
          <p:cNvSpPr/>
          <p:nvPr/>
        </p:nvSpPr>
        <p:spPr>
          <a:xfrm>
            <a:off x="3503860" y="1054796"/>
            <a:ext cx="1095005" cy="472271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CFD260-B6EE-4B61-834E-AD6180F292B1}"/>
              </a:ext>
            </a:extLst>
          </p:cNvPr>
          <p:cNvSpPr txBox="1">
            <a:spLocks/>
          </p:cNvSpPr>
          <p:nvPr/>
        </p:nvSpPr>
        <p:spPr>
          <a:xfrm>
            <a:off x="585022" y="6351972"/>
            <a:ext cx="10670157" cy="532515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b="1" spc="170">
                <a:solidFill>
                  <a:srgbClr val="FFFFFF"/>
                </a:solidFill>
                <a:ea typeface="+mn-lt"/>
                <a:cs typeface="+mn-lt"/>
              </a:rPr>
              <a:t>Post session on 4 November 2020 from 14:45-15:45 on Cybersecurity </a:t>
            </a:r>
          </a:p>
        </p:txBody>
      </p:sp>
    </p:spTree>
    <p:extLst>
      <p:ext uri="{BB962C8B-B14F-4D97-AF65-F5344CB8AC3E}">
        <p14:creationId xmlns:p14="http://schemas.microsoft.com/office/powerpoint/2010/main" val="1485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9A9D-92EC-4DF1-94B5-6AA2C4E6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4" y="0"/>
            <a:ext cx="3690679" cy="86565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Other Upcoming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39EB-4C87-4482-9355-D53C2A519BF6}"/>
              </a:ext>
            </a:extLst>
          </p:cNvPr>
          <p:cNvSpPr txBox="1">
            <a:spLocks/>
          </p:cNvSpPr>
          <p:nvPr/>
        </p:nvSpPr>
        <p:spPr>
          <a:xfrm>
            <a:off x="668079" y="1085425"/>
            <a:ext cx="5384800" cy="3943087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Cyber4Good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The ITU builds capacity through cybersecurity insights into action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We are enabling private sector actors, civil society, and academia to better develop cybersecurity capacity in countries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DA933-9B59-4EBC-9EB7-3169E3CE4ABA}"/>
              </a:ext>
            </a:extLst>
          </p:cNvPr>
          <p:cNvSpPr txBox="1">
            <a:spLocks/>
          </p:cNvSpPr>
          <p:nvPr/>
        </p:nvSpPr>
        <p:spPr>
          <a:xfrm>
            <a:off x="6261395" y="1042894"/>
            <a:ext cx="5384800" cy="3943087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EWC Mentorship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venir Next LT Pro" panose="020B0504020202020204" pitchFamily="34" charset="0"/>
              </a:rPr>
              <a:t>Building on the success of the CyberDrill2020 Engaging Women in Cybersecurity webinar, we are launching with FIRST a mentorship program for women in cyber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Global CyberDrill 2020 YouTube Video">
            <a:hlinkClick r:id="" action="ppaction://media"/>
            <a:extLst>
              <a:ext uri="{FF2B5EF4-FFF2-40B4-BE49-F238E27FC236}">
                <a16:creationId xmlns:a16="http://schemas.microsoft.com/office/drawing/2014/main" id="{A4349F0F-B005-4E8B-A7B5-8F946BA8A3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D3B2-B4A6-4D13-9614-278774F6A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C51C562-FDD7-2A47-AE71-348E4411C925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062040-E6FB-420C-91B5-54847099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20" y="647459"/>
            <a:ext cx="4332345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E4ACC8C-6EBC-674D-8080-5004C2F8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32" y="-13407"/>
            <a:ext cx="12326112" cy="6919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C29B1-C897-5747-96FE-6762514119D8}"/>
              </a:ext>
            </a:extLst>
          </p:cNvPr>
          <p:cNvSpPr txBox="1"/>
          <p:nvPr/>
        </p:nvSpPr>
        <p:spPr>
          <a:xfrm>
            <a:off x="7658258" y="2029624"/>
            <a:ext cx="466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5400" b="1">
                <a:solidFill>
                  <a:prstClr val="white"/>
                </a:solidFill>
                <a:latin typeface="Avenir Next LT Pro Demi" panose="020B0504020202020204" pitchFamily="34" charset="77"/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1F3A7-269B-EF45-BD6B-12AFB5349363}"/>
              </a:ext>
            </a:extLst>
          </p:cNvPr>
          <p:cNvSpPr txBox="1"/>
          <p:nvPr/>
        </p:nvSpPr>
        <p:spPr>
          <a:xfrm>
            <a:off x="3598166" y="2731902"/>
            <a:ext cx="815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/>
            <a:r>
              <a:rPr lang="en-US" b="1">
                <a:solidFill>
                  <a:prstClr val="white"/>
                </a:solidFill>
                <a:latin typeface="Avenir Next LT Pro Demi" panose="020B0504020202020204" pitchFamily="34" charset="77"/>
              </a:rPr>
              <a:t>FOLLOW </a:t>
            </a:r>
          </a:p>
          <a:p>
            <a:pPr algn="r" defTabSz="914446"/>
            <a:r>
              <a:rPr lang="en-US" b="1">
                <a:solidFill>
                  <a:prstClr val="white"/>
                </a:solidFill>
                <a:latin typeface="Avenir Next LT Pro Demi" panose="020B0504020202020204" pitchFamily="34" charset="77"/>
              </a:rPr>
              <a:t>ITU REGIONAL OFFICE FOR ASIA AND THE PACIFIC </a:t>
            </a:r>
          </a:p>
          <a:p>
            <a:pPr algn="r" defTabSz="914446"/>
            <a:r>
              <a:rPr lang="en-US" b="1">
                <a:solidFill>
                  <a:prstClr val="white"/>
                </a:solidFill>
                <a:latin typeface="Avenir Next LT Pro Demi" panose="020B0504020202020204" pitchFamily="34" charset="77"/>
              </a:rPr>
              <a:t>ON SOCIAL MEDIA:</a:t>
            </a: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4077BD22-B0E2-1C46-97F0-FDB4D4CF3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45" y="4212530"/>
            <a:ext cx="1853501" cy="1853501"/>
          </a:xfrm>
          <a:prstGeom prst="rect">
            <a:avLst/>
          </a:prstGeom>
        </p:spPr>
      </p:pic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43CFB14D-61B6-4D49-8E82-EBD12B2F4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86" y="4212529"/>
            <a:ext cx="1853501" cy="1853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68DBCF-C4C2-B045-A172-ACA2AB811CB7}"/>
              </a:ext>
            </a:extLst>
          </p:cNvPr>
          <p:cNvSpPr txBox="1"/>
          <p:nvPr/>
        </p:nvSpPr>
        <p:spPr>
          <a:xfrm>
            <a:off x="436023" y="3078381"/>
            <a:ext cx="331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000" b="1">
                <a:solidFill>
                  <a:prstClr val="white"/>
                </a:solidFill>
                <a:latin typeface="Avenir Next LT Pro Demi" panose="020B0504020202020204" pitchFamily="34" charset="77"/>
              </a:rPr>
              <a:t>2- 5 NOVEMBER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A26D448-3B90-AB47-B855-BA4A201456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85" y="42888"/>
            <a:ext cx="1913145" cy="1913145"/>
          </a:xfrm>
          <a:prstGeom prst="rect">
            <a:avLst/>
          </a:prstGeom>
        </p:spPr>
      </p:pic>
      <p:pic>
        <p:nvPicPr>
          <p:cNvPr id="23" name="Content Placeholder 22" descr="Qr code&#10;&#10;Description automatically generated">
            <a:extLst>
              <a:ext uri="{FF2B5EF4-FFF2-40B4-BE49-F238E27FC236}">
                <a16:creationId xmlns:a16="http://schemas.microsoft.com/office/drawing/2014/main" id="{7A8E2230-4905-9145-A730-D5B220E3B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" y="4223830"/>
            <a:ext cx="1842200" cy="1842200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0AAD6C-E483-BC40-B168-B533A8DC9F19}"/>
              </a:ext>
            </a:extLst>
          </p:cNvPr>
          <p:cNvSpPr txBox="1"/>
          <p:nvPr/>
        </p:nvSpPr>
        <p:spPr>
          <a:xfrm>
            <a:off x="8252255" y="6158321"/>
            <a:ext cx="162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1600">
                <a:solidFill>
                  <a:prstClr val="white"/>
                </a:solidFill>
                <a:latin typeface="Avenir Next LT Pro Medium" panose="020B0504020202020204" pitchFamily="34" charset="77"/>
              </a:rPr>
              <a:t>#RDFASP2020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07016F-3F63-9F4D-AF09-5B553C9470A9}"/>
              </a:ext>
            </a:extLst>
          </p:cNvPr>
          <p:cNvSpPr txBox="1"/>
          <p:nvPr/>
        </p:nvSpPr>
        <p:spPr>
          <a:xfrm>
            <a:off x="496041" y="6227269"/>
            <a:ext cx="196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1200" err="1">
                <a:solidFill>
                  <a:prstClr val="white"/>
                </a:solidFill>
                <a:latin typeface="Avenir Next LT Pro Medium" panose="020B0504020202020204" pitchFamily="34" charset="77"/>
              </a:rPr>
              <a:t>itu.int</a:t>
            </a:r>
            <a:r>
              <a:rPr lang="en-US" sz="1200">
                <a:solidFill>
                  <a:prstClr val="white"/>
                </a:solidFill>
                <a:latin typeface="Avenir Next LT Pro Medium" panose="020B0504020202020204" pitchFamily="34" charset="77"/>
              </a:rPr>
              <a:t>/go/RDF-ASP2020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4DDCB-63F4-764E-AAAB-6FACB7C879EB}"/>
              </a:ext>
            </a:extLst>
          </p:cNvPr>
          <p:cNvSpPr txBox="1"/>
          <p:nvPr/>
        </p:nvSpPr>
        <p:spPr>
          <a:xfrm>
            <a:off x="2628668" y="5193881"/>
            <a:ext cx="323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b="1">
                <a:solidFill>
                  <a:prstClr val="white"/>
                </a:solidFill>
                <a:latin typeface="Avenir Next LT Pro Demi" panose="020B0504020202020204" pitchFamily="34" charset="77"/>
              </a:rPr>
              <a:t>For more information,</a:t>
            </a:r>
          </a:p>
          <a:p>
            <a:pPr algn="ctr" defTabSz="914446"/>
            <a:r>
              <a:rPr lang="en-US" b="1">
                <a:solidFill>
                  <a:prstClr val="white"/>
                </a:solidFill>
                <a:latin typeface="Avenir Next LT Pro Demi" panose="020B0504020202020204" pitchFamily="34" charset="77"/>
              </a:rPr>
              <a:t>please contact:</a:t>
            </a:r>
          </a:p>
          <a:p>
            <a:pPr algn="ctr" defTabSz="914446"/>
            <a:r>
              <a:rPr lang="en-ID">
                <a:solidFill>
                  <a:prstClr val="white"/>
                </a:solidFill>
                <a:latin typeface="Avenir Next LT Pro" panose="020B0504020202020204" pitchFamily="34" charset="77"/>
                <a:hlinkClick r:id="rId7" tooltip="mailto:ituasiapacificregion@itu.i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ituasiapacificregion@itu.int</a:t>
            </a:r>
            <a:endParaRPr lang="en-US">
              <a:solidFill>
                <a:prstClr val="white"/>
              </a:solidFill>
              <a:latin typeface="Avenir Next LT Pro" panose="020B0504020202020204" pitchFamily="34" charset="77"/>
            </a:endParaRPr>
          </a:p>
          <a:p>
            <a:pPr algn="r" defTabSz="914446"/>
            <a:endParaRPr lang="en-US" b="1">
              <a:solidFill>
                <a:prstClr val="white"/>
              </a:solidFill>
              <a:latin typeface="Avenir Next LT Pro Demi" panose="020B0504020202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0529" y="966145"/>
            <a:ext cx="407935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09630"/>
            <a:r>
              <a:rPr lang="en-GB" sz="1600" dirty="0">
                <a:solidFill>
                  <a:prstClr val="black"/>
                </a:solidFill>
                <a:latin typeface="Calibri"/>
              </a:rPr>
              <a:t>Join our efforts in creating world a safer place! </a:t>
            </a:r>
          </a:p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327EE-6B33-4CBB-A34B-9525AED31EEA}"/>
</file>

<file path=customXml/itemProps2.xml><?xml version="1.0" encoding="utf-8"?>
<ds:datastoreItem xmlns:ds="http://schemas.openxmlformats.org/officeDocument/2006/customXml" ds:itemID="{BBC0E323-5794-4E67-A3EC-DB2ED0931075}"/>
</file>

<file path=customXml/itemProps3.xml><?xml version="1.0" encoding="utf-8"?>
<ds:datastoreItem xmlns:ds="http://schemas.openxmlformats.org/officeDocument/2006/customXml" ds:itemID="{86AAADF5-8B39-48C7-A407-81813378A4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64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Next LT Pro</vt:lpstr>
      <vt:lpstr>Avenir Next LT Pro Demi</vt:lpstr>
      <vt:lpstr>Avenir Next LT Pro Medium</vt:lpstr>
      <vt:lpstr>Avenir Next Regular</vt:lpstr>
      <vt:lpstr>Calibri</vt:lpstr>
      <vt:lpstr>Wingdings</vt:lpstr>
      <vt:lpstr>Wingdings,Sans-Serif</vt:lpstr>
      <vt:lpstr>2_Office Theme</vt:lpstr>
      <vt:lpstr>3_Office Theme</vt:lpstr>
      <vt:lpstr>PowerPoint Presentation</vt:lpstr>
      <vt:lpstr>Modern and secure telecommunication/ICT Infrastructure: Foster the development of  infrastructure and services, including building confidence and security in the use of telecommunications/ICTs  </vt:lpstr>
      <vt:lpstr>PowerPoint Presentation</vt:lpstr>
      <vt:lpstr>PowerPoint Presentation</vt:lpstr>
      <vt:lpstr>PowerPoint Presentation</vt:lpstr>
      <vt:lpstr>Other Upcoming Programs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sharidz</dc:creator>
  <cp:lastModifiedBy>Ben Rached, Marwan</cp:lastModifiedBy>
  <cp:revision>3</cp:revision>
  <dcterms:created xsi:type="dcterms:W3CDTF">2020-07-02T07:32:08Z</dcterms:created>
  <dcterms:modified xsi:type="dcterms:W3CDTF">2020-11-04T06:25:54Z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