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diagrams/drawing4.xml" ContentType="application/vnd.ms-office.drawingml.diagramDrawing+xml"/>
  <Override PartName="/ppt/theme/theme1.xml" ContentType="application/vnd.openxmlformats-officedocument.theme+xml"/>
  <Override PartName="/ppt/diagrams/colors4.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layout4.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layout2.xml" ContentType="application/vnd.openxmlformats-officedocument.drawingml.diagram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 id="2147483824" r:id="rId2"/>
  </p:sldMasterIdLst>
  <p:notesMasterIdLst>
    <p:notesMasterId r:id="rId15"/>
  </p:notesMasterIdLst>
  <p:sldIdLst>
    <p:sldId id="363" r:id="rId3"/>
    <p:sldId id="364" r:id="rId4"/>
    <p:sldId id="404" r:id="rId5"/>
    <p:sldId id="386" r:id="rId6"/>
    <p:sldId id="399" r:id="rId7"/>
    <p:sldId id="402" r:id="rId8"/>
    <p:sldId id="401" r:id="rId9"/>
    <p:sldId id="406" r:id="rId10"/>
    <p:sldId id="407" r:id="rId11"/>
    <p:sldId id="392" r:id="rId12"/>
    <p:sldId id="405" r:id="rId13"/>
    <p:sldId id="376" r:id="rId14"/>
  </p:sldIdLst>
  <p:sldSz cx="9144000" cy="6858000" type="screen4x3"/>
  <p:notesSz cx="6810375" cy="9942513"/>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a:srgbClr val="594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8" autoAdjust="0"/>
    <p:restoredTop sz="85374" autoAdjust="0"/>
  </p:normalViewPr>
  <p:slideViewPr>
    <p:cSldViewPr>
      <p:cViewPr varScale="1">
        <p:scale>
          <a:sx n="50" d="100"/>
          <a:sy n="50" d="100"/>
        </p:scale>
        <p:origin x="95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16.png"/><Relationship Id="rId6" Type="http://schemas.openxmlformats.org/officeDocument/2006/relationships/image" Target="../media/image29.svg"/><Relationship Id="rId5" Type="http://schemas.openxmlformats.org/officeDocument/2006/relationships/image" Target="../media/image1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6C3FF66-B845-4B5F-9D83-97E2CCC6F1F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6891F1-211C-4308-B63F-F7F337417D50}">
      <dgm:prSet/>
      <dgm:spPr/>
      <dgm:t>
        <a:bodyPr/>
        <a:lstStyle/>
        <a:p>
          <a:pPr>
            <a:lnSpc>
              <a:spcPct val="100000"/>
            </a:lnSpc>
          </a:pPr>
          <a:r>
            <a:rPr lang="en-GB" dirty="0"/>
            <a:t>Programmes on Enhancing Universal Service in Vietnam</a:t>
          </a:r>
          <a:endParaRPr lang="en-US" dirty="0"/>
        </a:p>
      </dgm:t>
    </dgm:pt>
    <dgm:pt modelId="{1C42899E-BE59-485E-B089-EE53C431950F}" type="parTrans" cxnId="{E39E0CBB-2211-4C81-ABBD-26CD848D0D43}">
      <dgm:prSet/>
      <dgm:spPr/>
      <dgm:t>
        <a:bodyPr/>
        <a:lstStyle/>
        <a:p>
          <a:endParaRPr lang="en-US"/>
        </a:p>
      </dgm:t>
    </dgm:pt>
    <dgm:pt modelId="{B9981AA7-5569-4280-9DE8-3D8E2D26DB6A}" type="sibTrans" cxnId="{E39E0CBB-2211-4C81-ABBD-26CD848D0D43}">
      <dgm:prSet/>
      <dgm:spPr/>
      <dgm:t>
        <a:bodyPr/>
        <a:lstStyle/>
        <a:p>
          <a:endParaRPr lang="en-US"/>
        </a:p>
      </dgm:t>
    </dgm:pt>
    <dgm:pt modelId="{C35B938E-4A74-4F1B-8B94-EE432550D1E9}">
      <dgm:prSet/>
      <dgm:spPr/>
      <dgm:t>
        <a:bodyPr/>
        <a:lstStyle/>
        <a:p>
          <a:pPr>
            <a:lnSpc>
              <a:spcPct val="100000"/>
            </a:lnSpc>
          </a:pPr>
          <a:r>
            <a:rPr lang="en-GB" dirty="0"/>
            <a:t>The Vietnam Public Utility Telecommunication Service Fund (USF)</a:t>
          </a:r>
          <a:endParaRPr lang="en-US" dirty="0"/>
        </a:p>
      </dgm:t>
    </dgm:pt>
    <dgm:pt modelId="{76BC9287-508B-4989-A7BA-4BC8796FB81E}" type="parTrans" cxnId="{BCC576F4-E38E-448B-8014-9FB2F54556FF}">
      <dgm:prSet/>
      <dgm:spPr/>
      <dgm:t>
        <a:bodyPr/>
        <a:lstStyle/>
        <a:p>
          <a:endParaRPr lang="en-US"/>
        </a:p>
      </dgm:t>
    </dgm:pt>
    <dgm:pt modelId="{9214F495-058B-4A50-871F-D41C968802AB}" type="sibTrans" cxnId="{BCC576F4-E38E-448B-8014-9FB2F54556FF}">
      <dgm:prSet/>
      <dgm:spPr/>
      <dgm:t>
        <a:bodyPr/>
        <a:lstStyle/>
        <a:p>
          <a:endParaRPr lang="en-US"/>
        </a:p>
      </dgm:t>
    </dgm:pt>
    <dgm:pt modelId="{CA729FF8-5004-49B1-BCFD-1C9CA4FE114F}">
      <dgm:prSet/>
      <dgm:spPr/>
      <dgm:t>
        <a:bodyPr/>
        <a:lstStyle/>
        <a:p>
          <a:pPr>
            <a:lnSpc>
              <a:spcPct val="100000"/>
            </a:lnSpc>
          </a:pPr>
          <a:r>
            <a:rPr lang="en-GB"/>
            <a:t>Achievements of the Programmes</a:t>
          </a:r>
          <a:endParaRPr lang="en-US"/>
        </a:p>
      </dgm:t>
    </dgm:pt>
    <dgm:pt modelId="{3944F668-4E6D-473B-877B-F8395252419D}" type="parTrans" cxnId="{6443D0DC-C3E2-4F0B-87B0-16897DCA14D9}">
      <dgm:prSet/>
      <dgm:spPr/>
      <dgm:t>
        <a:bodyPr/>
        <a:lstStyle/>
        <a:p>
          <a:endParaRPr lang="en-US"/>
        </a:p>
      </dgm:t>
    </dgm:pt>
    <dgm:pt modelId="{A7BB1D80-A177-42C9-80A0-43863547AE3B}" type="sibTrans" cxnId="{6443D0DC-C3E2-4F0B-87B0-16897DCA14D9}">
      <dgm:prSet/>
      <dgm:spPr/>
      <dgm:t>
        <a:bodyPr/>
        <a:lstStyle/>
        <a:p>
          <a:endParaRPr lang="en-US"/>
        </a:p>
      </dgm:t>
    </dgm:pt>
    <dgm:pt modelId="{FE1B101D-8A56-4357-939F-9EB4007C331F}">
      <dgm:prSet/>
      <dgm:spPr/>
      <dgm:t>
        <a:bodyPr/>
        <a:lstStyle/>
        <a:p>
          <a:pPr>
            <a:lnSpc>
              <a:spcPct val="100000"/>
            </a:lnSpc>
          </a:pPr>
          <a:r>
            <a:rPr lang="en-GB"/>
            <a:t>Lessons from the Programmes</a:t>
          </a:r>
          <a:endParaRPr lang="en-US"/>
        </a:p>
      </dgm:t>
    </dgm:pt>
    <dgm:pt modelId="{7D5657CB-853D-4CE1-9C12-A05A31A140D7}" type="parTrans" cxnId="{30026E7C-69E5-45C4-A088-13C6B303F47E}">
      <dgm:prSet/>
      <dgm:spPr/>
      <dgm:t>
        <a:bodyPr/>
        <a:lstStyle/>
        <a:p>
          <a:endParaRPr lang="en-US"/>
        </a:p>
      </dgm:t>
    </dgm:pt>
    <dgm:pt modelId="{865C0D76-D159-48D6-918D-82D06DD5A5F0}" type="sibTrans" cxnId="{30026E7C-69E5-45C4-A088-13C6B303F47E}">
      <dgm:prSet/>
      <dgm:spPr/>
      <dgm:t>
        <a:bodyPr/>
        <a:lstStyle/>
        <a:p>
          <a:endParaRPr lang="en-US"/>
        </a:p>
      </dgm:t>
    </dgm:pt>
    <dgm:pt modelId="{F6E818D2-978B-4CDC-A42C-119DCA1D755C}" type="pres">
      <dgm:prSet presAssocID="{C6C3FF66-B845-4B5F-9D83-97E2CCC6F1FC}" presName="root" presStyleCnt="0">
        <dgm:presLayoutVars>
          <dgm:dir/>
          <dgm:resizeHandles val="exact"/>
        </dgm:presLayoutVars>
      </dgm:prSet>
      <dgm:spPr/>
      <dgm:t>
        <a:bodyPr/>
        <a:lstStyle/>
        <a:p>
          <a:endParaRPr lang="zh-CN" altLang="en-US"/>
        </a:p>
      </dgm:t>
    </dgm:pt>
    <dgm:pt modelId="{52178ED6-E6E9-40FA-8E3E-7E656A4D99CC}" type="pres">
      <dgm:prSet presAssocID="{B36891F1-211C-4308-B63F-F7F337417D50}" presName="compNode" presStyleCnt="0"/>
      <dgm:spPr/>
    </dgm:pt>
    <dgm:pt modelId="{E11A2ED9-A96A-4C33-A37D-ED20265AE70B}" type="pres">
      <dgm:prSet presAssocID="{B36891F1-211C-4308-B63F-F7F337417D50}" presName="bgRect" presStyleLbl="bgShp" presStyleIdx="0" presStyleCnt="4"/>
      <dgm:spPr/>
    </dgm:pt>
    <dgm:pt modelId="{EA14EDB8-2D9A-4469-8B8F-C844902102AF}" type="pres">
      <dgm:prSet presAssocID="{B36891F1-211C-4308-B63F-F7F337417D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sia-Australia"/>
        </a:ext>
      </dgm:extLst>
    </dgm:pt>
    <dgm:pt modelId="{7E08AB2F-575A-4D22-BBDE-E7D79D33684C}" type="pres">
      <dgm:prSet presAssocID="{B36891F1-211C-4308-B63F-F7F337417D50}" presName="spaceRect" presStyleCnt="0"/>
      <dgm:spPr/>
    </dgm:pt>
    <dgm:pt modelId="{CB06AEAF-579D-4460-AB27-D6EC576C7A03}" type="pres">
      <dgm:prSet presAssocID="{B36891F1-211C-4308-B63F-F7F337417D50}" presName="parTx" presStyleLbl="revTx" presStyleIdx="0" presStyleCnt="4">
        <dgm:presLayoutVars>
          <dgm:chMax val="0"/>
          <dgm:chPref val="0"/>
        </dgm:presLayoutVars>
      </dgm:prSet>
      <dgm:spPr/>
      <dgm:t>
        <a:bodyPr/>
        <a:lstStyle/>
        <a:p>
          <a:endParaRPr lang="zh-CN" altLang="en-US"/>
        </a:p>
      </dgm:t>
    </dgm:pt>
    <dgm:pt modelId="{6334E3DB-8E9F-CF44-B95F-F3A5461411DB}" type="pres">
      <dgm:prSet presAssocID="{B9981AA7-5569-4280-9DE8-3D8E2D26DB6A}" presName="sibTrans" presStyleCnt="0"/>
      <dgm:spPr/>
    </dgm:pt>
    <dgm:pt modelId="{679FB50C-6D55-4541-8692-965BD7BD56F8}" type="pres">
      <dgm:prSet presAssocID="{C35B938E-4A74-4F1B-8B94-EE432550D1E9}" presName="compNode" presStyleCnt="0"/>
      <dgm:spPr/>
    </dgm:pt>
    <dgm:pt modelId="{475A943A-F21C-4D38-AA8C-E93FA9F1745B}" type="pres">
      <dgm:prSet presAssocID="{C35B938E-4A74-4F1B-8B94-EE432550D1E9}" presName="bgRect" presStyleLbl="bgShp" presStyleIdx="1" presStyleCnt="4"/>
      <dgm:spPr/>
    </dgm:pt>
    <dgm:pt modelId="{56C914E0-7680-4839-911E-33416437B319}" type="pres">
      <dgm:prSet presAssocID="{C35B938E-4A74-4F1B-8B94-EE432550D1E9}" presName="iconRect" presStyleLbl="node1" presStyleIdx="1" presStyleCnt="4"/>
      <dgm:spPr>
        <a:ln>
          <a:noFill/>
        </a:ln>
      </dgm:spPr>
    </dgm:pt>
    <dgm:pt modelId="{7721E68A-BC78-4649-9D39-A558973C21A0}" type="pres">
      <dgm:prSet presAssocID="{C35B938E-4A74-4F1B-8B94-EE432550D1E9}" presName="spaceRect" presStyleCnt="0"/>
      <dgm:spPr/>
    </dgm:pt>
    <dgm:pt modelId="{CDFF4872-F112-4A8D-8CCB-1939BCE65065}" type="pres">
      <dgm:prSet presAssocID="{C35B938E-4A74-4F1B-8B94-EE432550D1E9}" presName="parTx" presStyleLbl="revTx" presStyleIdx="1" presStyleCnt="4">
        <dgm:presLayoutVars>
          <dgm:chMax val="0"/>
          <dgm:chPref val="0"/>
        </dgm:presLayoutVars>
      </dgm:prSet>
      <dgm:spPr/>
      <dgm:t>
        <a:bodyPr/>
        <a:lstStyle/>
        <a:p>
          <a:endParaRPr lang="zh-CN" altLang="en-US"/>
        </a:p>
      </dgm:t>
    </dgm:pt>
    <dgm:pt modelId="{B2B21023-EF40-4187-AB64-55F0E75603E4}" type="pres">
      <dgm:prSet presAssocID="{9214F495-058B-4A50-871F-D41C968802AB}" presName="sibTrans" presStyleCnt="0"/>
      <dgm:spPr/>
    </dgm:pt>
    <dgm:pt modelId="{863A6F06-791B-4D1B-A09D-E996FDE00B54}" type="pres">
      <dgm:prSet presAssocID="{CA729FF8-5004-49B1-BCFD-1C9CA4FE114F}" presName="compNode" presStyleCnt="0"/>
      <dgm:spPr/>
    </dgm:pt>
    <dgm:pt modelId="{350C042E-DC92-422E-9814-9141F0EFE588}" type="pres">
      <dgm:prSet presAssocID="{CA729FF8-5004-49B1-BCFD-1C9CA4FE114F}" presName="bgRect" presStyleLbl="bgShp" presStyleIdx="2" presStyleCnt="4"/>
      <dgm:spPr/>
    </dgm:pt>
    <dgm:pt modelId="{244C65D8-26F6-4B48-87F8-ABF268966042}" type="pres">
      <dgm:prSet presAssocID="{CA729FF8-5004-49B1-BCFD-1C9CA4FE114F}"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Ribbon"/>
        </a:ext>
      </dgm:extLst>
    </dgm:pt>
    <dgm:pt modelId="{6754ED48-EB40-44BF-AAF8-D2944581508B}" type="pres">
      <dgm:prSet presAssocID="{CA729FF8-5004-49B1-BCFD-1C9CA4FE114F}" presName="spaceRect" presStyleCnt="0"/>
      <dgm:spPr/>
    </dgm:pt>
    <dgm:pt modelId="{77E87B13-D2B6-4823-B8C7-4104145BDA54}" type="pres">
      <dgm:prSet presAssocID="{CA729FF8-5004-49B1-BCFD-1C9CA4FE114F}" presName="parTx" presStyleLbl="revTx" presStyleIdx="2" presStyleCnt="4">
        <dgm:presLayoutVars>
          <dgm:chMax val="0"/>
          <dgm:chPref val="0"/>
        </dgm:presLayoutVars>
      </dgm:prSet>
      <dgm:spPr/>
      <dgm:t>
        <a:bodyPr/>
        <a:lstStyle/>
        <a:p>
          <a:endParaRPr lang="zh-CN" altLang="en-US"/>
        </a:p>
      </dgm:t>
    </dgm:pt>
    <dgm:pt modelId="{22E6567F-70F0-412F-A8EE-23BB8457A1AF}" type="pres">
      <dgm:prSet presAssocID="{A7BB1D80-A177-42C9-80A0-43863547AE3B}" presName="sibTrans" presStyleCnt="0"/>
      <dgm:spPr/>
    </dgm:pt>
    <dgm:pt modelId="{6810F5FC-7921-4BA7-88C8-12130E365ACB}" type="pres">
      <dgm:prSet presAssocID="{FE1B101D-8A56-4357-939F-9EB4007C331F}" presName="compNode" presStyleCnt="0"/>
      <dgm:spPr/>
    </dgm:pt>
    <dgm:pt modelId="{CA5B88BB-F947-4B67-AC2A-93AB2F2C2959}" type="pres">
      <dgm:prSet presAssocID="{FE1B101D-8A56-4357-939F-9EB4007C331F}" presName="bgRect" presStyleLbl="bgShp" presStyleIdx="3" presStyleCnt="4"/>
      <dgm:spPr/>
    </dgm:pt>
    <dgm:pt modelId="{1245D164-972E-47F3-BC2D-9B1DAADECA1D}" type="pres">
      <dgm:prSet presAssocID="{FE1B101D-8A56-4357-939F-9EB4007C331F}"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ooks"/>
        </a:ext>
      </dgm:extLst>
    </dgm:pt>
    <dgm:pt modelId="{673F9EB8-B48B-4940-A22F-1213F51AE6E7}" type="pres">
      <dgm:prSet presAssocID="{FE1B101D-8A56-4357-939F-9EB4007C331F}" presName="spaceRect" presStyleCnt="0"/>
      <dgm:spPr/>
    </dgm:pt>
    <dgm:pt modelId="{4669D734-8CAC-4FEC-8820-D1D9EE6DE877}" type="pres">
      <dgm:prSet presAssocID="{FE1B101D-8A56-4357-939F-9EB4007C331F}" presName="parTx" presStyleLbl="revTx" presStyleIdx="3" presStyleCnt="4">
        <dgm:presLayoutVars>
          <dgm:chMax val="0"/>
          <dgm:chPref val="0"/>
        </dgm:presLayoutVars>
      </dgm:prSet>
      <dgm:spPr/>
      <dgm:t>
        <a:bodyPr/>
        <a:lstStyle/>
        <a:p>
          <a:endParaRPr lang="zh-CN" altLang="en-US"/>
        </a:p>
      </dgm:t>
    </dgm:pt>
  </dgm:ptLst>
  <dgm:cxnLst>
    <dgm:cxn modelId="{65D7F5AC-E819-4DD5-8956-70B0A0359149}" type="presOf" srcId="{C6C3FF66-B845-4B5F-9D83-97E2CCC6F1FC}" destId="{F6E818D2-978B-4CDC-A42C-119DCA1D755C}" srcOrd="0" destOrd="0" presId="urn:microsoft.com/office/officeart/2018/2/layout/IconVerticalSolidList"/>
    <dgm:cxn modelId="{514A3AA8-6CB8-6248-A522-A8A5DA120C98}" type="presOf" srcId="{C35B938E-4A74-4F1B-8B94-EE432550D1E9}" destId="{CDFF4872-F112-4A8D-8CCB-1939BCE65065}" srcOrd="0" destOrd="0" presId="urn:microsoft.com/office/officeart/2018/2/layout/IconVerticalSolidList"/>
    <dgm:cxn modelId="{199B8039-921B-F044-BBBA-08A97686ACF9}" type="presOf" srcId="{FE1B101D-8A56-4357-939F-9EB4007C331F}" destId="{4669D734-8CAC-4FEC-8820-D1D9EE6DE877}" srcOrd="0" destOrd="0" presId="urn:microsoft.com/office/officeart/2018/2/layout/IconVerticalSolidList"/>
    <dgm:cxn modelId="{30026E7C-69E5-45C4-A088-13C6B303F47E}" srcId="{C6C3FF66-B845-4B5F-9D83-97E2CCC6F1FC}" destId="{FE1B101D-8A56-4357-939F-9EB4007C331F}" srcOrd="3" destOrd="0" parTransId="{7D5657CB-853D-4CE1-9C12-A05A31A140D7}" sibTransId="{865C0D76-D159-48D6-918D-82D06DD5A5F0}"/>
    <dgm:cxn modelId="{E39E0CBB-2211-4C81-ABBD-26CD848D0D43}" srcId="{C6C3FF66-B845-4B5F-9D83-97E2CCC6F1FC}" destId="{B36891F1-211C-4308-B63F-F7F337417D50}" srcOrd="0" destOrd="0" parTransId="{1C42899E-BE59-485E-B089-EE53C431950F}" sibTransId="{B9981AA7-5569-4280-9DE8-3D8E2D26DB6A}"/>
    <dgm:cxn modelId="{426ACB9D-33F6-F64A-94DE-C84EA6AAC657}" type="presOf" srcId="{B36891F1-211C-4308-B63F-F7F337417D50}" destId="{CB06AEAF-579D-4460-AB27-D6EC576C7A03}" srcOrd="0" destOrd="0" presId="urn:microsoft.com/office/officeart/2018/2/layout/IconVerticalSolidList"/>
    <dgm:cxn modelId="{2F02038B-CA50-AB4B-A466-9663BBC98BD9}" type="presOf" srcId="{CA729FF8-5004-49B1-BCFD-1C9CA4FE114F}" destId="{77E87B13-D2B6-4823-B8C7-4104145BDA54}" srcOrd="0" destOrd="0" presId="urn:microsoft.com/office/officeart/2018/2/layout/IconVerticalSolidList"/>
    <dgm:cxn modelId="{6443D0DC-C3E2-4F0B-87B0-16897DCA14D9}" srcId="{C6C3FF66-B845-4B5F-9D83-97E2CCC6F1FC}" destId="{CA729FF8-5004-49B1-BCFD-1C9CA4FE114F}" srcOrd="2" destOrd="0" parTransId="{3944F668-4E6D-473B-877B-F8395252419D}" sibTransId="{A7BB1D80-A177-42C9-80A0-43863547AE3B}"/>
    <dgm:cxn modelId="{BCC576F4-E38E-448B-8014-9FB2F54556FF}" srcId="{C6C3FF66-B845-4B5F-9D83-97E2CCC6F1FC}" destId="{C35B938E-4A74-4F1B-8B94-EE432550D1E9}" srcOrd="1" destOrd="0" parTransId="{76BC9287-508B-4989-A7BA-4BC8796FB81E}" sibTransId="{9214F495-058B-4A50-871F-D41C968802AB}"/>
    <dgm:cxn modelId="{82C4C7DB-6CA8-6E45-9978-C93ADF93A92B}" type="presParOf" srcId="{F6E818D2-978B-4CDC-A42C-119DCA1D755C}" destId="{52178ED6-E6E9-40FA-8E3E-7E656A4D99CC}" srcOrd="0" destOrd="0" presId="urn:microsoft.com/office/officeart/2018/2/layout/IconVerticalSolidList"/>
    <dgm:cxn modelId="{EBF40D1C-1CDF-024F-AE2C-D17ABDEC5F6C}" type="presParOf" srcId="{52178ED6-E6E9-40FA-8E3E-7E656A4D99CC}" destId="{E11A2ED9-A96A-4C33-A37D-ED20265AE70B}" srcOrd="0" destOrd="0" presId="urn:microsoft.com/office/officeart/2018/2/layout/IconVerticalSolidList"/>
    <dgm:cxn modelId="{5E687DFA-C260-4E41-9552-0C4D0643AC0A}" type="presParOf" srcId="{52178ED6-E6E9-40FA-8E3E-7E656A4D99CC}" destId="{EA14EDB8-2D9A-4469-8B8F-C844902102AF}" srcOrd="1" destOrd="0" presId="urn:microsoft.com/office/officeart/2018/2/layout/IconVerticalSolidList"/>
    <dgm:cxn modelId="{A9EFDC35-FD25-9448-9330-35BF142D0477}" type="presParOf" srcId="{52178ED6-E6E9-40FA-8E3E-7E656A4D99CC}" destId="{7E08AB2F-575A-4D22-BBDE-E7D79D33684C}" srcOrd="2" destOrd="0" presId="urn:microsoft.com/office/officeart/2018/2/layout/IconVerticalSolidList"/>
    <dgm:cxn modelId="{EA1E187D-7CD1-A140-B558-5681B843A04D}" type="presParOf" srcId="{52178ED6-E6E9-40FA-8E3E-7E656A4D99CC}" destId="{CB06AEAF-579D-4460-AB27-D6EC576C7A03}" srcOrd="3" destOrd="0" presId="urn:microsoft.com/office/officeart/2018/2/layout/IconVerticalSolidList"/>
    <dgm:cxn modelId="{7DEFDCC0-FC7D-BE4E-A551-BE6B0545D41B}" type="presParOf" srcId="{F6E818D2-978B-4CDC-A42C-119DCA1D755C}" destId="{6334E3DB-8E9F-CF44-B95F-F3A5461411DB}" srcOrd="1" destOrd="0" presId="urn:microsoft.com/office/officeart/2018/2/layout/IconVerticalSolidList"/>
    <dgm:cxn modelId="{7874E1CA-6A92-4940-9530-58EB61165B8C}" type="presParOf" srcId="{F6E818D2-978B-4CDC-A42C-119DCA1D755C}" destId="{679FB50C-6D55-4541-8692-965BD7BD56F8}" srcOrd="2" destOrd="0" presId="urn:microsoft.com/office/officeart/2018/2/layout/IconVerticalSolidList"/>
    <dgm:cxn modelId="{22C04D56-E604-CC48-8A4B-0F729AEA232A}" type="presParOf" srcId="{679FB50C-6D55-4541-8692-965BD7BD56F8}" destId="{475A943A-F21C-4D38-AA8C-E93FA9F1745B}" srcOrd="0" destOrd="0" presId="urn:microsoft.com/office/officeart/2018/2/layout/IconVerticalSolidList"/>
    <dgm:cxn modelId="{703623C5-EC4A-4345-A251-AD5999382EF2}" type="presParOf" srcId="{679FB50C-6D55-4541-8692-965BD7BD56F8}" destId="{56C914E0-7680-4839-911E-33416437B319}" srcOrd="1" destOrd="0" presId="urn:microsoft.com/office/officeart/2018/2/layout/IconVerticalSolidList"/>
    <dgm:cxn modelId="{E19EE8AC-9CB8-914C-B383-723B9F0637E5}" type="presParOf" srcId="{679FB50C-6D55-4541-8692-965BD7BD56F8}" destId="{7721E68A-BC78-4649-9D39-A558973C21A0}" srcOrd="2" destOrd="0" presId="urn:microsoft.com/office/officeart/2018/2/layout/IconVerticalSolidList"/>
    <dgm:cxn modelId="{19655F62-1194-1246-B91A-81DAF70E2CE4}" type="presParOf" srcId="{679FB50C-6D55-4541-8692-965BD7BD56F8}" destId="{CDFF4872-F112-4A8D-8CCB-1939BCE65065}" srcOrd="3" destOrd="0" presId="urn:microsoft.com/office/officeart/2018/2/layout/IconVerticalSolidList"/>
    <dgm:cxn modelId="{0C53BA88-ECD8-B84A-BD66-EF7F662FAFF0}" type="presParOf" srcId="{F6E818D2-978B-4CDC-A42C-119DCA1D755C}" destId="{B2B21023-EF40-4187-AB64-55F0E75603E4}" srcOrd="3" destOrd="0" presId="urn:microsoft.com/office/officeart/2018/2/layout/IconVerticalSolidList"/>
    <dgm:cxn modelId="{C48BCF48-2819-A04D-8941-E7F834F6744F}" type="presParOf" srcId="{F6E818D2-978B-4CDC-A42C-119DCA1D755C}" destId="{863A6F06-791B-4D1B-A09D-E996FDE00B54}" srcOrd="4" destOrd="0" presId="urn:microsoft.com/office/officeart/2018/2/layout/IconVerticalSolidList"/>
    <dgm:cxn modelId="{4BEE131E-B5FF-E644-9D9E-D8712B16077A}" type="presParOf" srcId="{863A6F06-791B-4D1B-A09D-E996FDE00B54}" destId="{350C042E-DC92-422E-9814-9141F0EFE588}" srcOrd="0" destOrd="0" presId="urn:microsoft.com/office/officeart/2018/2/layout/IconVerticalSolidList"/>
    <dgm:cxn modelId="{BE368836-9D7B-EE47-9A74-876711177C1E}" type="presParOf" srcId="{863A6F06-791B-4D1B-A09D-E996FDE00B54}" destId="{244C65D8-26F6-4B48-87F8-ABF268966042}" srcOrd="1" destOrd="0" presId="urn:microsoft.com/office/officeart/2018/2/layout/IconVerticalSolidList"/>
    <dgm:cxn modelId="{8FAA896B-C1A4-B14B-98FF-E3A6D1D6ABA1}" type="presParOf" srcId="{863A6F06-791B-4D1B-A09D-E996FDE00B54}" destId="{6754ED48-EB40-44BF-AAF8-D2944581508B}" srcOrd="2" destOrd="0" presId="urn:microsoft.com/office/officeart/2018/2/layout/IconVerticalSolidList"/>
    <dgm:cxn modelId="{E90BC084-CDCA-524C-9D0F-D05B57C04FE3}" type="presParOf" srcId="{863A6F06-791B-4D1B-A09D-E996FDE00B54}" destId="{77E87B13-D2B6-4823-B8C7-4104145BDA54}" srcOrd="3" destOrd="0" presId="urn:microsoft.com/office/officeart/2018/2/layout/IconVerticalSolidList"/>
    <dgm:cxn modelId="{B26C2390-DDB7-7B4B-AE53-0291E9636252}" type="presParOf" srcId="{F6E818D2-978B-4CDC-A42C-119DCA1D755C}" destId="{22E6567F-70F0-412F-A8EE-23BB8457A1AF}" srcOrd="5" destOrd="0" presId="urn:microsoft.com/office/officeart/2018/2/layout/IconVerticalSolidList"/>
    <dgm:cxn modelId="{70B94D8C-C4ED-A748-A82A-76C9CF028909}" type="presParOf" srcId="{F6E818D2-978B-4CDC-A42C-119DCA1D755C}" destId="{6810F5FC-7921-4BA7-88C8-12130E365ACB}" srcOrd="6" destOrd="0" presId="urn:microsoft.com/office/officeart/2018/2/layout/IconVerticalSolidList"/>
    <dgm:cxn modelId="{8B2183AC-4E7E-B043-AA3D-9A9501DBA2A2}" type="presParOf" srcId="{6810F5FC-7921-4BA7-88C8-12130E365ACB}" destId="{CA5B88BB-F947-4B67-AC2A-93AB2F2C2959}" srcOrd="0" destOrd="0" presId="urn:microsoft.com/office/officeart/2018/2/layout/IconVerticalSolidList"/>
    <dgm:cxn modelId="{3112028A-825D-894D-809A-EA0540711043}" type="presParOf" srcId="{6810F5FC-7921-4BA7-88C8-12130E365ACB}" destId="{1245D164-972E-47F3-BC2D-9B1DAADECA1D}" srcOrd="1" destOrd="0" presId="urn:microsoft.com/office/officeart/2018/2/layout/IconVerticalSolidList"/>
    <dgm:cxn modelId="{BF970C09-0AB9-F644-8E6C-E2505702E3E4}" type="presParOf" srcId="{6810F5FC-7921-4BA7-88C8-12130E365ACB}" destId="{673F9EB8-B48B-4940-A22F-1213F51AE6E7}" srcOrd="2" destOrd="0" presId="urn:microsoft.com/office/officeart/2018/2/layout/IconVerticalSolidList"/>
    <dgm:cxn modelId="{D264BF71-FB89-2C42-A514-D20548DEAED3}" type="presParOf" srcId="{6810F5FC-7921-4BA7-88C8-12130E365ACB}" destId="{4669D734-8CAC-4FEC-8820-D1D9EE6DE8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9A86D-4A8A-4217-A10B-E7D9C852AF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7F140CE-CF75-4347-AE07-5532553F822C}">
      <dgm:prSet/>
      <dgm:spPr/>
      <dgm:t>
        <a:bodyPr/>
        <a:lstStyle/>
        <a:p>
          <a:pPr>
            <a:defRPr b="1"/>
          </a:pPr>
          <a:r>
            <a:rPr lang="en-US" b="1"/>
            <a:t> </a:t>
          </a:r>
          <a:endParaRPr lang="en-US" dirty="0"/>
        </a:p>
      </dgm:t>
    </dgm:pt>
    <dgm:pt modelId="{7C4DDBEC-07B4-42E4-A226-4E4E85C980B3}" type="parTrans" cxnId="{CB7D7588-2A84-4EFA-9275-1DFBE365E393}">
      <dgm:prSet/>
      <dgm:spPr/>
      <dgm:t>
        <a:bodyPr/>
        <a:lstStyle/>
        <a:p>
          <a:endParaRPr lang="en-US" sz="1800"/>
        </a:p>
      </dgm:t>
    </dgm:pt>
    <dgm:pt modelId="{6DA1F84D-E64E-4DF7-A537-91DFF41E803A}" type="sibTrans" cxnId="{CB7D7588-2A84-4EFA-9275-1DFBE365E393}">
      <dgm:prSet/>
      <dgm:spPr/>
      <dgm:t>
        <a:bodyPr/>
        <a:lstStyle/>
        <a:p>
          <a:endParaRPr lang="en-US"/>
        </a:p>
      </dgm:t>
    </dgm:pt>
    <dgm:pt modelId="{C6A5DDB7-E1E9-44B0-802A-5A2DB3952FF9}">
      <dgm:prSet/>
      <dgm:spPr/>
      <dgm:t>
        <a:bodyPr/>
        <a:lstStyle/>
        <a:p>
          <a:pPr>
            <a:defRPr b="1"/>
          </a:pPr>
          <a:r>
            <a:rPr lang="en-US" i="1"/>
            <a:t>On the supply side</a:t>
          </a:r>
          <a:endParaRPr lang="en-US"/>
        </a:p>
      </dgm:t>
    </dgm:pt>
    <dgm:pt modelId="{9A9EF557-DFE3-48DC-8DB7-FBBA6F74B112}" type="parTrans" cxnId="{BE26B5EE-5DF5-4D94-88FA-A60539226635}">
      <dgm:prSet/>
      <dgm:spPr/>
      <dgm:t>
        <a:bodyPr/>
        <a:lstStyle/>
        <a:p>
          <a:endParaRPr lang="en-US" sz="1800"/>
        </a:p>
      </dgm:t>
    </dgm:pt>
    <dgm:pt modelId="{F0EDDFB7-CAFD-4779-AEC5-FD5754F2D9EE}" type="sibTrans" cxnId="{BE26B5EE-5DF5-4D94-88FA-A60539226635}">
      <dgm:prSet/>
      <dgm:spPr/>
      <dgm:t>
        <a:bodyPr/>
        <a:lstStyle/>
        <a:p>
          <a:endParaRPr lang="en-US"/>
        </a:p>
      </dgm:t>
    </dgm:pt>
    <dgm:pt modelId="{8B97778D-DE98-412E-8D27-28C2CEF7546B}">
      <dgm:prSet/>
      <dgm:spPr/>
      <dgm:t>
        <a:bodyPr/>
        <a:lstStyle/>
        <a:p>
          <a:pPr>
            <a:lnSpc>
              <a:spcPct val="100000"/>
            </a:lnSpc>
          </a:pPr>
          <a:r>
            <a:rPr lang="en-US" dirty="0"/>
            <a:t>a. </a:t>
          </a:r>
          <a:r>
            <a:rPr lang="en-US" u="sng" dirty="0"/>
            <a:t>Subsidy</a:t>
          </a:r>
          <a:r>
            <a:rPr lang="en-US" dirty="0"/>
            <a:t> for the development of rural broadband infrastructure</a:t>
          </a:r>
        </a:p>
      </dgm:t>
    </dgm:pt>
    <dgm:pt modelId="{A19B5C75-AD85-47E4-AE58-C0EB8B6C9628}" type="parTrans" cxnId="{6A56640E-9EAD-400E-957E-A9786CDCBB5F}">
      <dgm:prSet/>
      <dgm:spPr/>
      <dgm:t>
        <a:bodyPr/>
        <a:lstStyle/>
        <a:p>
          <a:endParaRPr lang="en-US" sz="1800"/>
        </a:p>
      </dgm:t>
    </dgm:pt>
    <dgm:pt modelId="{353C4F6B-67A3-44E5-9595-B002E7E781C6}" type="sibTrans" cxnId="{6A56640E-9EAD-400E-957E-A9786CDCBB5F}">
      <dgm:prSet/>
      <dgm:spPr/>
      <dgm:t>
        <a:bodyPr/>
        <a:lstStyle/>
        <a:p>
          <a:endParaRPr lang="en-US"/>
        </a:p>
      </dgm:t>
    </dgm:pt>
    <dgm:pt modelId="{5939B04D-C54D-4813-A903-CCB009D5D0B4}">
      <dgm:prSet/>
      <dgm:spPr/>
      <dgm:t>
        <a:bodyPr/>
        <a:lstStyle/>
        <a:p>
          <a:pPr>
            <a:lnSpc>
              <a:spcPct val="100000"/>
            </a:lnSpc>
          </a:pPr>
          <a:r>
            <a:rPr lang="en-US" dirty="0"/>
            <a:t>b. </a:t>
          </a:r>
          <a:r>
            <a:rPr lang="en-US" u="sng" dirty="0"/>
            <a:t>Subsidy</a:t>
          </a:r>
          <a:r>
            <a:rPr lang="en-US" dirty="0"/>
            <a:t> for the development and maintenance public internet access centers </a:t>
          </a:r>
        </a:p>
      </dgm:t>
    </dgm:pt>
    <dgm:pt modelId="{29DFD1DF-C638-4D48-9DD2-2C71BC5DFBEB}" type="parTrans" cxnId="{E24525C9-DFE6-449E-A4B6-2490890744B4}">
      <dgm:prSet/>
      <dgm:spPr/>
      <dgm:t>
        <a:bodyPr/>
        <a:lstStyle/>
        <a:p>
          <a:endParaRPr lang="en-US" sz="1800"/>
        </a:p>
      </dgm:t>
    </dgm:pt>
    <dgm:pt modelId="{FBA4431C-56E7-4342-BFDF-9358C1FA94E7}" type="sibTrans" cxnId="{E24525C9-DFE6-449E-A4B6-2490890744B4}">
      <dgm:prSet/>
      <dgm:spPr/>
      <dgm:t>
        <a:bodyPr/>
        <a:lstStyle/>
        <a:p>
          <a:endParaRPr lang="en-US"/>
        </a:p>
      </dgm:t>
    </dgm:pt>
    <dgm:pt modelId="{F82C3BFB-55BE-447A-821C-CD7D728AB090}">
      <dgm:prSet/>
      <dgm:spPr/>
      <dgm:t>
        <a:bodyPr/>
        <a:lstStyle/>
        <a:p>
          <a:pPr>
            <a:defRPr b="1"/>
          </a:pPr>
          <a:r>
            <a:rPr lang="en-US" i="1"/>
            <a:t>On the demand side</a:t>
          </a:r>
          <a:endParaRPr lang="en-US"/>
        </a:p>
      </dgm:t>
    </dgm:pt>
    <dgm:pt modelId="{94FB2080-90F6-4BCC-9EBB-6C02A29BCCC7}" type="parTrans" cxnId="{658047C7-F2DF-443D-8A47-72B0938D4134}">
      <dgm:prSet/>
      <dgm:spPr/>
      <dgm:t>
        <a:bodyPr/>
        <a:lstStyle/>
        <a:p>
          <a:endParaRPr lang="en-US" sz="1800"/>
        </a:p>
      </dgm:t>
    </dgm:pt>
    <dgm:pt modelId="{BCD1C4A0-EEFB-4749-BA5B-352B7BC3ED48}" type="sibTrans" cxnId="{658047C7-F2DF-443D-8A47-72B0938D4134}">
      <dgm:prSet/>
      <dgm:spPr/>
      <dgm:t>
        <a:bodyPr/>
        <a:lstStyle/>
        <a:p>
          <a:endParaRPr lang="en-US"/>
        </a:p>
      </dgm:t>
    </dgm:pt>
    <dgm:pt modelId="{5CAD537F-8D68-4265-8BEE-B53E06FF61DA}">
      <dgm:prSet/>
      <dgm:spPr/>
      <dgm:t>
        <a:bodyPr/>
        <a:lstStyle/>
        <a:p>
          <a:pPr>
            <a:lnSpc>
              <a:spcPct val="100000"/>
            </a:lnSpc>
          </a:pPr>
          <a:r>
            <a:rPr lang="en-US" dirty="0"/>
            <a:t>a. </a:t>
          </a:r>
          <a:r>
            <a:rPr lang="en-US" u="sng" dirty="0"/>
            <a:t>Subsidy</a:t>
          </a:r>
          <a:r>
            <a:rPr lang="en-US" dirty="0"/>
            <a:t> for institutes such as schools, hospitals, and local governments to access to the internet</a:t>
          </a:r>
        </a:p>
      </dgm:t>
    </dgm:pt>
    <dgm:pt modelId="{342E2DF7-0F1A-4005-BFAD-400DC50F4A0E}" type="parTrans" cxnId="{DE25EC41-AE70-4EF6-B4B0-1C4C4B51239F}">
      <dgm:prSet/>
      <dgm:spPr/>
      <dgm:t>
        <a:bodyPr/>
        <a:lstStyle/>
        <a:p>
          <a:endParaRPr lang="en-US" sz="1800"/>
        </a:p>
      </dgm:t>
    </dgm:pt>
    <dgm:pt modelId="{FF022B98-F0D7-4294-9394-C743C7D3FFAB}" type="sibTrans" cxnId="{DE25EC41-AE70-4EF6-B4B0-1C4C4B51239F}">
      <dgm:prSet/>
      <dgm:spPr/>
      <dgm:t>
        <a:bodyPr/>
        <a:lstStyle/>
        <a:p>
          <a:endParaRPr lang="en-US"/>
        </a:p>
      </dgm:t>
    </dgm:pt>
    <dgm:pt modelId="{7E0E87A3-5AF0-416E-B15E-5F46908BAFE2}">
      <dgm:prSet/>
      <dgm:spPr/>
      <dgm:t>
        <a:bodyPr/>
        <a:lstStyle/>
        <a:p>
          <a:pPr>
            <a:lnSpc>
              <a:spcPct val="100000"/>
            </a:lnSpc>
          </a:pPr>
          <a:r>
            <a:rPr lang="en-US" dirty="0"/>
            <a:t>b. </a:t>
          </a:r>
          <a:r>
            <a:rPr lang="en-US" u="sng" dirty="0"/>
            <a:t>Subsidy</a:t>
          </a:r>
          <a:r>
            <a:rPr lang="en-US" dirty="0"/>
            <a:t> for poor households to use fixed line/mobile service</a:t>
          </a:r>
        </a:p>
      </dgm:t>
    </dgm:pt>
    <dgm:pt modelId="{DD578805-5916-41B6-91EF-FD2F8623CC60}" type="parTrans" cxnId="{DF488693-2389-48C7-9274-AB9DF228C511}">
      <dgm:prSet/>
      <dgm:spPr/>
      <dgm:t>
        <a:bodyPr/>
        <a:lstStyle/>
        <a:p>
          <a:endParaRPr lang="en-US" sz="1800"/>
        </a:p>
      </dgm:t>
    </dgm:pt>
    <dgm:pt modelId="{3A690D44-0E68-42D3-B239-CF7A281DFFE7}" type="sibTrans" cxnId="{DF488693-2389-48C7-9274-AB9DF228C511}">
      <dgm:prSet/>
      <dgm:spPr/>
      <dgm:t>
        <a:bodyPr/>
        <a:lstStyle/>
        <a:p>
          <a:endParaRPr lang="en-US"/>
        </a:p>
      </dgm:t>
    </dgm:pt>
    <dgm:pt modelId="{1022D40C-AB51-6D49-80B4-522157976ECA}">
      <dgm:prSet custT="1"/>
      <dgm:spPr/>
      <dgm:t>
        <a:bodyPr/>
        <a:lstStyle/>
        <a:p>
          <a:pPr>
            <a:lnSpc>
              <a:spcPct val="100000"/>
            </a:lnSpc>
          </a:pPr>
          <a:r>
            <a:rPr lang="en-US" sz="2000" b="1" dirty="0"/>
            <a:t>The second Program (the program 1168) </a:t>
          </a:r>
          <a:r>
            <a:rPr lang="en-GB" sz="2000" b="1" dirty="0"/>
            <a:t>From 2015 - 2020</a:t>
          </a:r>
        </a:p>
      </dgm:t>
    </dgm:pt>
    <dgm:pt modelId="{32FCFD77-DD5B-704E-A81B-46E1277E2953}" type="parTrans" cxnId="{1A744605-9AB0-4543-9037-20A4DAC4B891}">
      <dgm:prSet/>
      <dgm:spPr/>
      <dgm:t>
        <a:bodyPr/>
        <a:lstStyle/>
        <a:p>
          <a:endParaRPr lang="en-GB"/>
        </a:p>
      </dgm:t>
    </dgm:pt>
    <dgm:pt modelId="{2EA92654-651C-284E-B809-D5B3B0F2C441}" type="sibTrans" cxnId="{1A744605-9AB0-4543-9037-20A4DAC4B891}">
      <dgm:prSet/>
      <dgm:spPr/>
      <dgm:t>
        <a:bodyPr/>
        <a:lstStyle/>
        <a:p>
          <a:endParaRPr lang="en-GB"/>
        </a:p>
      </dgm:t>
    </dgm:pt>
    <dgm:pt modelId="{F60E574C-4D36-D74F-9851-5E2FA0825031}">
      <dgm:prSet/>
      <dgm:spPr/>
      <dgm:t>
        <a:bodyPr/>
        <a:lstStyle/>
        <a:p>
          <a:pPr>
            <a:lnSpc>
              <a:spcPct val="100000"/>
            </a:lnSpc>
          </a:pPr>
          <a:r>
            <a:rPr lang="en-US" dirty="0"/>
            <a:t>Budget: 350 mil USD</a:t>
          </a:r>
        </a:p>
      </dgm:t>
    </dgm:pt>
    <dgm:pt modelId="{E8F2E7B9-C49D-6741-AC63-C6DCB37EAFB1}" type="parTrans" cxnId="{576095B5-467A-1E48-ADD5-70F0C9061C44}">
      <dgm:prSet/>
      <dgm:spPr/>
      <dgm:t>
        <a:bodyPr/>
        <a:lstStyle/>
        <a:p>
          <a:endParaRPr lang="en-GB"/>
        </a:p>
      </dgm:t>
    </dgm:pt>
    <dgm:pt modelId="{251F8C1E-AFB6-B24E-A22A-29F0BB1F8DD5}" type="sibTrans" cxnId="{576095B5-467A-1E48-ADD5-70F0C9061C44}">
      <dgm:prSet/>
      <dgm:spPr/>
      <dgm:t>
        <a:bodyPr/>
        <a:lstStyle/>
        <a:p>
          <a:endParaRPr lang="en-GB"/>
        </a:p>
      </dgm:t>
    </dgm:pt>
    <dgm:pt modelId="{EC1E8D1A-48DA-744C-B2F1-344B0B0AFCD8}" type="pres">
      <dgm:prSet presAssocID="{1F39A86D-4A8A-4217-A10B-E7D9C852AF5E}" presName="linear" presStyleCnt="0">
        <dgm:presLayoutVars>
          <dgm:dir/>
          <dgm:animLvl val="lvl"/>
          <dgm:resizeHandles val="exact"/>
        </dgm:presLayoutVars>
      </dgm:prSet>
      <dgm:spPr/>
      <dgm:t>
        <a:bodyPr/>
        <a:lstStyle/>
        <a:p>
          <a:endParaRPr lang="zh-CN" altLang="en-US"/>
        </a:p>
      </dgm:t>
    </dgm:pt>
    <dgm:pt modelId="{9492CADD-9F66-D745-AAD2-134A67D8927A}" type="pres">
      <dgm:prSet presAssocID="{57F140CE-CF75-4347-AE07-5532553F822C}" presName="parentLin" presStyleCnt="0"/>
      <dgm:spPr/>
    </dgm:pt>
    <dgm:pt modelId="{2714F54B-0ADF-FE47-AFE3-01E857BE51D0}" type="pres">
      <dgm:prSet presAssocID="{57F140CE-CF75-4347-AE07-5532553F822C}" presName="parentLeftMargin" presStyleLbl="node1" presStyleIdx="0" presStyleCnt="4"/>
      <dgm:spPr/>
      <dgm:t>
        <a:bodyPr/>
        <a:lstStyle/>
        <a:p>
          <a:endParaRPr lang="zh-CN" altLang="en-US"/>
        </a:p>
      </dgm:t>
    </dgm:pt>
    <dgm:pt modelId="{34B5295E-DBB3-3641-B8BC-633BB685C29A}" type="pres">
      <dgm:prSet presAssocID="{57F140CE-CF75-4347-AE07-5532553F822C}" presName="parentText" presStyleLbl="node1" presStyleIdx="0" presStyleCnt="4">
        <dgm:presLayoutVars>
          <dgm:chMax val="0"/>
          <dgm:bulletEnabled val="1"/>
        </dgm:presLayoutVars>
      </dgm:prSet>
      <dgm:spPr/>
      <dgm:t>
        <a:bodyPr/>
        <a:lstStyle/>
        <a:p>
          <a:endParaRPr lang="zh-CN" altLang="en-US"/>
        </a:p>
      </dgm:t>
    </dgm:pt>
    <dgm:pt modelId="{7E288BFC-E0CD-9C42-B527-FE2DCF3881F8}" type="pres">
      <dgm:prSet presAssocID="{57F140CE-CF75-4347-AE07-5532553F822C}" presName="negativeSpace" presStyleCnt="0"/>
      <dgm:spPr/>
    </dgm:pt>
    <dgm:pt modelId="{52F296A4-1DD1-4D41-A0C0-5E794697837E}" type="pres">
      <dgm:prSet presAssocID="{57F140CE-CF75-4347-AE07-5532553F822C}" presName="childText" presStyleLbl="conFgAcc1" presStyleIdx="0" presStyleCnt="4">
        <dgm:presLayoutVars>
          <dgm:bulletEnabled val="1"/>
        </dgm:presLayoutVars>
      </dgm:prSet>
      <dgm:spPr/>
      <dgm:t>
        <a:bodyPr/>
        <a:lstStyle/>
        <a:p>
          <a:endParaRPr lang="zh-CN" altLang="en-US"/>
        </a:p>
      </dgm:t>
    </dgm:pt>
    <dgm:pt modelId="{CB93176B-AFB1-CC45-AEAF-EDD58D53BB60}" type="pres">
      <dgm:prSet presAssocID="{6DA1F84D-E64E-4DF7-A537-91DFF41E803A}" presName="spaceBetweenRectangles" presStyleCnt="0"/>
      <dgm:spPr/>
    </dgm:pt>
    <dgm:pt modelId="{C9F67B95-24B5-B54A-8F87-0FBD89406181}" type="pres">
      <dgm:prSet presAssocID="{C6A5DDB7-E1E9-44B0-802A-5A2DB3952FF9}" presName="parentLin" presStyleCnt="0"/>
      <dgm:spPr/>
    </dgm:pt>
    <dgm:pt modelId="{B45F3BDE-BCB6-6C4A-B36C-84DC3B1C1224}" type="pres">
      <dgm:prSet presAssocID="{C6A5DDB7-E1E9-44B0-802A-5A2DB3952FF9}" presName="parentLeftMargin" presStyleLbl="node1" presStyleIdx="0" presStyleCnt="4"/>
      <dgm:spPr/>
      <dgm:t>
        <a:bodyPr/>
        <a:lstStyle/>
        <a:p>
          <a:endParaRPr lang="zh-CN" altLang="en-US"/>
        </a:p>
      </dgm:t>
    </dgm:pt>
    <dgm:pt modelId="{D926A9D2-B559-0741-A003-125E29E53A14}" type="pres">
      <dgm:prSet presAssocID="{C6A5DDB7-E1E9-44B0-802A-5A2DB3952FF9}" presName="parentText" presStyleLbl="node1" presStyleIdx="1" presStyleCnt="4">
        <dgm:presLayoutVars>
          <dgm:chMax val="0"/>
          <dgm:bulletEnabled val="1"/>
        </dgm:presLayoutVars>
      </dgm:prSet>
      <dgm:spPr/>
      <dgm:t>
        <a:bodyPr/>
        <a:lstStyle/>
        <a:p>
          <a:endParaRPr lang="zh-CN" altLang="en-US"/>
        </a:p>
      </dgm:t>
    </dgm:pt>
    <dgm:pt modelId="{60C7F9AD-FE51-CF42-A73E-0F948995F5B2}" type="pres">
      <dgm:prSet presAssocID="{C6A5DDB7-E1E9-44B0-802A-5A2DB3952FF9}" presName="negativeSpace" presStyleCnt="0"/>
      <dgm:spPr/>
    </dgm:pt>
    <dgm:pt modelId="{201E4B68-4583-4A4D-A5E7-5CDF59D3AA00}" type="pres">
      <dgm:prSet presAssocID="{C6A5DDB7-E1E9-44B0-802A-5A2DB3952FF9}" presName="childText" presStyleLbl="conFgAcc1" presStyleIdx="1" presStyleCnt="4">
        <dgm:presLayoutVars>
          <dgm:bulletEnabled val="1"/>
        </dgm:presLayoutVars>
      </dgm:prSet>
      <dgm:spPr/>
      <dgm:t>
        <a:bodyPr/>
        <a:lstStyle/>
        <a:p>
          <a:endParaRPr lang="zh-CN" altLang="en-US"/>
        </a:p>
      </dgm:t>
    </dgm:pt>
    <dgm:pt modelId="{9AC6F0BC-5AD9-BD40-9B83-3C12ED4C6851}" type="pres">
      <dgm:prSet presAssocID="{F0EDDFB7-CAFD-4779-AEC5-FD5754F2D9EE}" presName="spaceBetweenRectangles" presStyleCnt="0"/>
      <dgm:spPr/>
    </dgm:pt>
    <dgm:pt modelId="{8212631A-C441-7146-9F0E-7716059474B8}" type="pres">
      <dgm:prSet presAssocID="{F82C3BFB-55BE-447A-821C-CD7D728AB090}" presName="parentLin" presStyleCnt="0"/>
      <dgm:spPr/>
    </dgm:pt>
    <dgm:pt modelId="{4C24A02F-455B-6942-B2DF-FA62E63574B8}" type="pres">
      <dgm:prSet presAssocID="{F82C3BFB-55BE-447A-821C-CD7D728AB090}" presName="parentLeftMargin" presStyleLbl="node1" presStyleIdx="1" presStyleCnt="4"/>
      <dgm:spPr/>
      <dgm:t>
        <a:bodyPr/>
        <a:lstStyle/>
        <a:p>
          <a:endParaRPr lang="zh-CN" altLang="en-US"/>
        </a:p>
      </dgm:t>
    </dgm:pt>
    <dgm:pt modelId="{D8A4C646-87D4-674F-BB3B-817468036B0E}" type="pres">
      <dgm:prSet presAssocID="{F82C3BFB-55BE-447A-821C-CD7D728AB090}" presName="parentText" presStyleLbl="node1" presStyleIdx="2" presStyleCnt="4">
        <dgm:presLayoutVars>
          <dgm:chMax val="0"/>
          <dgm:bulletEnabled val="1"/>
        </dgm:presLayoutVars>
      </dgm:prSet>
      <dgm:spPr/>
      <dgm:t>
        <a:bodyPr/>
        <a:lstStyle/>
        <a:p>
          <a:endParaRPr lang="zh-CN" altLang="en-US"/>
        </a:p>
      </dgm:t>
    </dgm:pt>
    <dgm:pt modelId="{5836AAFA-EA47-884C-A8F4-C1F950CEBDF7}" type="pres">
      <dgm:prSet presAssocID="{F82C3BFB-55BE-447A-821C-CD7D728AB090}" presName="negativeSpace" presStyleCnt="0"/>
      <dgm:spPr/>
    </dgm:pt>
    <dgm:pt modelId="{3AF39AFA-8447-664E-B3A7-687E1F5CB16E}" type="pres">
      <dgm:prSet presAssocID="{F82C3BFB-55BE-447A-821C-CD7D728AB090}" presName="childText" presStyleLbl="conFgAcc1" presStyleIdx="2" presStyleCnt="4">
        <dgm:presLayoutVars>
          <dgm:bulletEnabled val="1"/>
        </dgm:presLayoutVars>
      </dgm:prSet>
      <dgm:spPr/>
      <dgm:t>
        <a:bodyPr/>
        <a:lstStyle/>
        <a:p>
          <a:endParaRPr lang="zh-CN" altLang="en-US"/>
        </a:p>
      </dgm:t>
    </dgm:pt>
    <dgm:pt modelId="{4958838D-A341-DC41-B93C-6CACAD377679}" type="pres">
      <dgm:prSet presAssocID="{BCD1C4A0-EEFB-4749-BA5B-352B7BC3ED48}" presName="spaceBetweenRectangles" presStyleCnt="0"/>
      <dgm:spPr/>
    </dgm:pt>
    <dgm:pt modelId="{8C454D62-5842-0E4D-81BC-396944062251}" type="pres">
      <dgm:prSet presAssocID="{F60E574C-4D36-D74F-9851-5E2FA0825031}" presName="parentLin" presStyleCnt="0"/>
      <dgm:spPr/>
    </dgm:pt>
    <dgm:pt modelId="{1CBAC1B1-1415-184F-97B2-EE0882FF1841}" type="pres">
      <dgm:prSet presAssocID="{F60E574C-4D36-D74F-9851-5E2FA0825031}" presName="parentLeftMargin" presStyleLbl="node1" presStyleIdx="2" presStyleCnt="4"/>
      <dgm:spPr/>
      <dgm:t>
        <a:bodyPr/>
        <a:lstStyle/>
        <a:p>
          <a:endParaRPr lang="zh-CN" altLang="en-US"/>
        </a:p>
      </dgm:t>
    </dgm:pt>
    <dgm:pt modelId="{429FEBD7-3795-3444-99F3-ABAF67B8882E}" type="pres">
      <dgm:prSet presAssocID="{F60E574C-4D36-D74F-9851-5E2FA0825031}" presName="parentText" presStyleLbl="node1" presStyleIdx="3" presStyleCnt="4">
        <dgm:presLayoutVars>
          <dgm:chMax val="0"/>
          <dgm:bulletEnabled val="1"/>
        </dgm:presLayoutVars>
      </dgm:prSet>
      <dgm:spPr/>
      <dgm:t>
        <a:bodyPr/>
        <a:lstStyle/>
        <a:p>
          <a:endParaRPr lang="zh-CN" altLang="en-US"/>
        </a:p>
      </dgm:t>
    </dgm:pt>
    <dgm:pt modelId="{B9569EB1-2481-C84F-9BB3-D5B76C8A4908}" type="pres">
      <dgm:prSet presAssocID="{F60E574C-4D36-D74F-9851-5E2FA0825031}" presName="negativeSpace" presStyleCnt="0"/>
      <dgm:spPr/>
    </dgm:pt>
    <dgm:pt modelId="{448A517D-9BE0-0849-91D4-175CEA8903DA}" type="pres">
      <dgm:prSet presAssocID="{F60E574C-4D36-D74F-9851-5E2FA0825031}" presName="childText" presStyleLbl="conFgAcc1" presStyleIdx="3" presStyleCnt="4">
        <dgm:presLayoutVars>
          <dgm:bulletEnabled val="1"/>
        </dgm:presLayoutVars>
      </dgm:prSet>
      <dgm:spPr/>
    </dgm:pt>
  </dgm:ptLst>
  <dgm:cxnLst>
    <dgm:cxn modelId="{AF5581A7-104A-E94A-B648-2C53973A5C87}" type="presOf" srcId="{57F140CE-CF75-4347-AE07-5532553F822C}" destId="{34B5295E-DBB3-3641-B8BC-633BB685C29A}" srcOrd="1" destOrd="0" presId="urn:microsoft.com/office/officeart/2005/8/layout/list1"/>
    <dgm:cxn modelId="{2689939A-EB34-D34C-8550-9DE0F87FE8E9}" type="presOf" srcId="{F82C3BFB-55BE-447A-821C-CD7D728AB090}" destId="{D8A4C646-87D4-674F-BB3B-817468036B0E}" srcOrd="1" destOrd="0" presId="urn:microsoft.com/office/officeart/2005/8/layout/list1"/>
    <dgm:cxn modelId="{FAE810ED-66EC-9049-9570-4A30FA55FB77}" type="presOf" srcId="{F60E574C-4D36-D74F-9851-5E2FA0825031}" destId="{1CBAC1B1-1415-184F-97B2-EE0882FF1841}" srcOrd="0" destOrd="0" presId="urn:microsoft.com/office/officeart/2005/8/layout/list1"/>
    <dgm:cxn modelId="{BEC76FA2-92C3-7A43-8E1A-EA9933D15CC1}" type="presOf" srcId="{F82C3BFB-55BE-447A-821C-CD7D728AB090}" destId="{4C24A02F-455B-6942-B2DF-FA62E63574B8}" srcOrd="0" destOrd="0" presId="urn:microsoft.com/office/officeart/2005/8/layout/list1"/>
    <dgm:cxn modelId="{F6FA86F7-1A91-B94B-A815-6F27609F2316}" type="presOf" srcId="{8B97778D-DE98-412E-8D27-28C2CEF7546B}" destId="{201E4B68-4583-4A4D-A5E7-5CDF59D3AA00}" srcOrd="0" destOrd="0" presId="urn:microsoft.com/office/officeart/2005/8/layout/list1"/>
    <dgm:cxn modelId="{EC36CB52-F71A-E44C-900F-4DC2CE2C698E}" type="presOf" srcId="{1022D40C-AB51-6D49-80B4-522157976ECA}" destId="{52F296A4-1DD1-4D41-A0C0-5E794697837E}" srcOrd="0" destOrd="0" presId="urn:microsoft.com/office/officeart/2005/8/layout/list1"/>
    <dgm:cxn modelId="{1D1A997D-C872-C541-8B71-26625D84C64D}" type="presOf" srcId="{5CAD537F-8D68-4265-8BEE-B53E06FF61DA}" destId="{3AF39AFA-8447-664E-B3A7-687E1F5CB16E}" srcOrd="0" destOrd="0" presId="urn:microsoft.com/office/officeart/2005/8/layout/list1"/>
    <dgm:cxn modelId="{0AA4DCD5-D359-EF44-9BF0-8454616F4F05}" type="presOf" srcId="{57F140CE-CF75-4347-AE07-5532553F822C}" destId="{2714F54B-0ADF-FE47-AFE3-01E857BE51D0}" srcOrd="0" destOrd="0" presId="urn:microsoft.com/office/officeart/2005/8/layout/list1"/>
    <dgm:cxn modelId="{DF488693-2389-48C7-9274-AB9DF228C511}" srcId="{F82C3BFB-55BE-447A-821C-CD7D728AB090}" destId="{7E0E87A3-5AF0-416E-B15E-5F46908BAFE2}" srcOrd="1" destOrd="0" parTransId="{DD578805-5916-41B6-91EF-FD2F8623CC60}" sibTransId="{3A690D44-0E68-42D3-B239-CF7A281DFFE7}"/>
    <dgm:cxn modelId="{6316CA19-B8E2-EB40-973A-6BAE084E5E39}" type="presOf" srcId="{F60E574C-4D36-D74F-9851-5E2FA0825031}" destId="{429FEBD7-3795-3444-99F3-ABAF67B8882E}" srcOrd="1" destOrd="0" presId="urn:microsoft.com/office/officeart/2005/8/layout/list1"/>
    <dgm:cxn modelId="{8590789C-D483-D94B-8248-9B6B04914C10}" type="presOf" srcId="{1F39A86D-4A8A-4217-A10B-E7D9C852AF5E}" destId="{EC1E8D1A-48DA-744C-B2F1-344B0B0AFCD8}" srcOrd="0" destOrd="0" presId="urn:microsoft.com/office/officeart/2005/8/layout/list1"/>
    <dgm:cxn modelId="{1A744605-9AB0-4543-9037-20A4DAC4B891}" srcId="{57F140CE-CF75-4347-AE07-5532553F822C}" destId="{1022D40C-AB51-6D49-80B4-522157976ECA}" srcOrd="0" destOrd="0" parTransId="{32FCFD77-DD5B-704E-A81B-46E1277E2953}" sibTransId="{2EA92654-651C-284E-B809-D5B3B0F2C441}"/>
    <dgm:cxn modelId="{3BFB92F3-F310-5448-88DB-EF926D1A2F25}" type="presOf" srcId="{5939B04D-C54D-4813-A903-CCB009D5D0B4}" destId="{201E4B68-4583-4A4D-A5E7-5CDF59D3AA00}" srcOrd="0" destOrd="1" presId="urn:microsoft.com/office/officeart/2005/8/layout/list1"/>
    <dgm:cxn modelId="{658047C7-F2DF-443D-8A47-72B0938D4134}" srcId="{1F39A86D-4A8A-4217-A10B-E7D9C852AF5E}" destId="{F82C3BFB-55BE-447A-821C-CD7D728AB090}" srcOrd="2" destOrd="0" parTransId="{94FB2080-90F6-4BCC-9EBB-6C02A29BCCC7}" sibTransId="{BCD1C4A0-EEFB-4749-BA5B-352B7BC3ED48}"/>
    <dgm:cxn modelId="{DE25EC41-AE70-4EF6-B4B0-1C4C4B51239F}" srcId="{F82C3BFB-55BE-447A-821C-CD7D728AB090}" destId="{5CAD537F-8D68-4265-8BEE-B53E06FF61DA}" srcOrd="0" destOrd="0" parTransId="{342E2DF7-0F1A-4005-BFAD-400DC50F4A0E}" sibTransId="{FF022B98-F0D7-4294-9394-C743C7D3FFAB}"/>
    <dgm:cxn modelId="{E24525C9-DFE6-449E-A4B6-2490890744B4}" srcId="{C6A5DDB7-E1E9-44B0-802A-5A2DB3952FF9}" destId="{5939B04D-C54D-4813-A903-CCB009D5D0B4}" srcOrd="1" destOrd="0" parTransId="{29DFD1DF-C638-4D48-9DD2-2C71BC5DFBEB}" sibTransId="{FBA4431C-56E7-4342-BFDF-9358C1FA94E7}"/>
    <dgm:cxn modelId="{BE26B5EE-5DF5-4D94-88FA-A60539226635}" srcId="{1F39A86D-4A8A-4217-A10B-E7D9C852AF5E}" destId="{C6A5DDB7-E1E9-44B0-802A-5A2DB3952FF9}" srcOrd="1" destOrd="0" parTransId="{9A9EF557-DFE3-48DC-8DB7-FBBA6F74B112}" sibTransId="{F0EDDFB7-CAFD-4779-AEC5-FD5754F2D9EE}"/>
    <dgm:cxn modelId="{AE965615-72B8-F740-A64D-AC9B86AA002A}" type="presOf" srcId="{C6A5DDB7-E1E9-44B0-802A-5A2DB3952FF9}" destId="{D926A9D2-B559-0741-A003-125E29E53A14}" srcOrd="1" destOrd="0" presId="urn:microsoft.com/office/officeart/2005/8/layout/list1"/>
    <dgm:cxn modelId="{FA1FD6C1-6A4F-B24E-B9A2-AE177DD9B09A}" type="presOf" srcId="{7E0E87A3-5AF0-416E-B15E-5F46908BAFE2}" destId="{3AF39AFA-8447-664E-B3A7-687E1F5CB16E}" srcOrd="0" destOrd="1" presId="urn:microsoft.com/office/officeart/2005/8/layout/list1"/>
    <dgm:cxn modelId="{CB7D7588-2A84-4EFA-9275-1DFBE365E393}" srcId="{1F39A86D-4A8A-4217-A10B-E7D9C852AF5E}" destId="{57F140CE-CF75-4347-AE07-5532553F822C}" srcOrd="0" destOrd="0" parTransId="{7C4DDBEC-07B4-42E4-A226-4E4E85C980B3}" sibTransId="{6DA1F84D-E64E-4DF7-A537-91DFF41E803A}"/>
    <dgm:cxn modelId="{576095B5-467A-1E48-ADD5-70F0C9061C44}" srcId="{1F39A86D-4A8A-4217-A10B-E7D9C852AF5E}" destId="{F60E574C-4D36-D74F-9851-5E2FA0825031}" srcOrd="3" destOrd="0" parTransId="{E8F2E7B9-C49D-6741-AC63-C6DCB37EAFB1}" sibTransId="{251F8C1E-AFB6-B24E-A22A-29F0BB1F8DD5}"/>
    <dgm:cxn modelId="{EFC45F87-8351-0F4C-9DB6-BE648C09DD2F}" type="presOf" srcId="{C6A5DDB7-E1E9-44B0-802A-5A2DB3952FF9}" destId="{B45F3BDE-BCB6-6C4A-B36C-84DC3B1C1224}" srcOrd="0" destOrd="0" presId="urn:microsoft.com/office/officeart/2005/8/layout/list1"/>
    <dgm:cxn modelId="{6A56640E-9EAD-400E-957E-A9786CDCBB5F}" srcId="{C6A5DDB7-E1E9-44B0-802A-5A2DB3952FF9}" destId="{8B97778D-DE98-412E-8D27-28C2CEF7546B}" srcOrd="0" destOrd="0" parTransId="{A19B5C75-AD85-47E4-AE58-C0EB8B6C9628}" sibTransId="{353C4F6B-67A3-44E5-9595-B002E7E781C6}"/>
    <dgm:cxn modelId="{93B1DE16-FD91-BF43-83E9-570187CD30C8}" type="presParOf" srcId="{EC1E8D1A-48DA-744C-B2F1-344B0B0AFCD8}" destId="{9492CADD-9F66-D745-AAD2-134A67D8927A}" srcOrd="0" destOrd="0" presId="urn:microsoft.com/office/officeart/2005/8/layout/list1"/>
    <dgm:cxn modelId="{39968B68-A804-A74E-9AF3-1E55BEEEF6C9}" type="presParOf" srcId="{9492CADD-9F66-D745-AAD2-134A67D8927A}" destId="{2714F54B-0ADF-FE47-AFE3-01E857BE51D0}" srcOrd="0" destOrd="0" presId="urn:microsoft.com/office/officeart/2005/8/layout/list1"/>
    <dgm:cxn modelId="{F313A086-10B9-CB43-98A0-3BA7F86A0EF8}" type="presParOf" srcId="{9492CADD-9F66-D745-AAD2-134A67D8927A}" destId="{34B5295E-DBB3-3641-B8BC-633BB685C29A}" srcOrd="1" destOrd="0" presId="urn:microsoft.com/office/officeart/2005/8/layout/list1"/>
    <dgm:cxn modelId="{6CD4D4FD-B182-9349-A4D1-27053FC5A75A}" type="presParOf" srcId="{EC1E8D1A-48DA-744C-B2F1-344B0B0AFCD8}" destId="{7E288BFC-E0CD-9C42-B527-FE2DCF3881F8}" srcOrd="1" destOrd="0" presId="urn:microsoft.com/office/officeart/2005/8/layout/list1"/>
    <dgm:cxn modelId="{6C77112F-1596-7F48-8EF3-2BD63AA00420}" type="presParOf" srcId="{EC1E8D1A-48DA-744C-B2F1-344B0B0AFCD8}" destId="{52F296A4-1DD1-4D41-A0C0-5E794697837E}" srcOrd="2" destOrd="0" presId="urn:microsoft.com/office/officeart/2005/8/layout/list1"/>
    <dgm:cxn modelId="{4F4B932B-F01D-0944-BCAE-A836CE2682A8}" type="presParOf" srcId="{EC1E8D1A-48DA-744C-B2F1-344B0B0AFCD8}" destId="{CB93176B-AFB1-CC45-AEAF-EDD58D53BB60}" srcOrd="3" destOrd="0" presId="urn:microsoft.com/office/officeart/2005/8/layout/list1"/>
    <dgm:cxn modelId="{CD94158E-9532-7445-B015-1F6663898D97}" type="presParOf" srcId="{EC1E8D1A-48DA-744C-B2F1-344B0B0AFCD8}" destId="{C9F67B95-24B5-B54A-8F87-0FBD89406181}" srcOrd="4" destOrd="0" presId="urn:microsoft.com/office/officeart/2005/8/layout/list1"/>
    <dgm:cxn modelId="{C78F6087-9BD3-0F41-B335-C81C72DD92DE}" type="presParOf" srcId="{C9F67B95-24B5-B54A-8F87-0FBD89406181}" destId="{B45F3BDE-BCB6-6C4A-B36C-84DC3B1C1224}" srcOrd="0" destOrd="0" presId="urn:microsoft.com/office/officeart/2005/8/layout/list1"/>
    <dgm:cxn modelId="{EB670749-593C-994F-A9BC-D712015AFCF0}" type="presParOf" srcId="{C9F67B95-24B5-B54A-8F87-0FBD89406181}" destId="{D926A9D2-B559-0741-A003-125E29E53A14}" srcOrd="1" destOrd="0" presId="urn:microsoft.com/office/officeart/2005/8/layout/list1"/>
    <dgm:cxn modelId="{840AC221-08EC-714F-8072-A29CC9EF6A43}" type="presParOf" srcId="{EC1E8D1A-48DA-744C-B2F1-344B0B0AFCD8}" destId="{60C7F9AD-FE51-CF42-A73E-0F948995F5B2}" srcOrd="5" destOrd="0" presId="urn:microsoft.com/office/officeart/2005/8/layout/list1"/>
    <dgm:cxn modelId="{65D1873A-EAB0-CD4D-9C0B-AD67B8831566}" type="presParOf" srcId="{EC1E8D1A-48DA-744C-B2F1-344B0B0AFCD8}" destId="{201E4B68-4583-4A4D-A5E7-5CDF59D3AA00}" srcOrd="6" destOrd="0" presId="urn:microsoft.com/office/officeart/2005/8/layout/list1"/>
    <dgm:cxn modelId="{BECDFABC-C5A8-2849-B8FD-37D2BF972D5C}" type="presParOf" srcId="{EC1E8D1A-48DA-744C-B2F1-344B0B0AFCD8}" destId="{9AC6F0BC-5AD9-BD40-9B83-3C12ED4C6851}" srcOrd="7" destOrd="0" presId="urn:microsoft.com/office/officeart/2005/8/layout/list1"/>
    <dgm:cxn modelId="{E558C925-A703-3B41-961E-EC89C4D236D3}" type="presParOf" srcId="{EC1E8D1A-48DA-744C-B2F1-344B0B0AFCD8}" destId="{8212631A-C441-7146-9F0E-7716059474B8}" srcOrd="8" destOrd="0" presId="urn:microsoft.com/office/officeart/2005/8/layout/list1"/>
    <dgm:cxn modelId="{563A2531-355D-9141-897E-2E96372FBD8D}" type="presParOf" srcId="{8212631A-C441-7146-9F0E-7716059474B8}" destId="{4C24A02F-455B-6942-B2DF-FA62E63574B8}" srcOrd="0" destOrd="0" presId="urn:microsoft.com/office/officeart/2005/8/layout/list1"/>
    <dgm:cxn modelId="{14A0850F-1651-1142-BBE5-812238512C42}" type="presParOf" srcId="{8212631A-C441-7146-9F0E-7716059474B8}" destId="{D8A4C646-87D4-674F-BB3B-817468036B0E}" srcOrd="1" destOrd="0" presId="urn:microsoft.com/office/officeart/2005/8/layout/list1"/>
    <dgm:cxn modelId="{63D1B578-5287-4A48-8CC0-C49897305D53}" type="presParOf" srcId="{EC1E8D1A-48DA-744C-B2F1-344B0B0AFCD8}" destId="{5836AAFA-EA47-884C-A8F4-C1F950CEBDF7}" srcOrd="9" destOrd="0" presId="urn:microsoft.com/office/officeart/2005/8/layout/list1"/>
    <dgm:cxn modelId="{B3B779D9-4756-4F4C-9581-8C5ADFEE93FE}" type="presParOf" srcId="{EC1E8D1A-48DA-744C-B2F1-344B0B0AFCD8}" destId="{3AF39AFA-8447-664E-B3A7-687E1F5CB16E}" srcOrd="10" destOrd="0" presId="urn:microsoft.com/office/officeart/2005/8/layout/list1"/>
    <dgm:cxn modelId="{C5DA69A6-8E38-0246-ADEF-305864C6BFA3}" type="presParOf" srcId="{EC1E8D1A-48DA-744C-B2F1-344B0B0AFCD8}" destId="{4958838D-A341-DC41-B93C-6CACAD377679}" srcOrd="11" destOrd="0" presId="urn:microsoft.com/office/officeart/2005/8/layout/list1"/>
    <dgm:cxn modelId="{2340BDC1-630A-A340-8DC8-F708D3816FA6}" type="presParOf" srcId="{EC1E8D1A-48DA-744C-B2F1-344B0B0AFCD8}" destId="{8C454D62-5842-0E4D-81BC-396944062251}" srcOrd="12" destOrd="0" presId="urn:microsoft.com/office/officeart/2005/8/layout/list1"/>
    <dgm:cxn modelId="{4A52A8F8-E8AE-704B-8F18-7BD68CC96E65}" type="presParOf" srcId="{8C454D62-5842-0E4D-81BC-396944062251}" destId="{1CBAC1B1-1415-184F-97B2-EE0882FF1841}" srcOrd="0" destOrd="0" presId="urn:microsoft.com/office/officeart/2005/8/layout/list1"/>
    <dgm:cxn modelId="{EDAB654D-5CED-8944-9798-629101C3A4BE}" type="presParOf" srcId="{8C454D62-5842-0E4D-81BC-396944062251}" destId="{429FEBD7-3795-3444-99F3-ABAF67B8882E}" srcOrd="1" destOrd="0" presId="urn:microsoft.com/office/officeart/2005/8/layout/list1"/>
    <dgm:cxn modelId="{D0D752F4-01BD-DF4D-84CA-2C35C2612B63}" type="presParOf" srcId="{EC1E8D1A-48DA-744C-B2F1-344B0B0AFCD8}" destId="{B9569EB1-2481-C84F-9BB3-D5B76C8A4908}" srcOrd="13" destOrd="0" presId="urn:microsoft.com/office/officeart/2005/8/layout/list1"/>
    <dgm:cxn modelId="{0E693284-CFBE-7447-BF41-639FFD56082B}" type="presParOf" srcId="{EC1E8D1A-48DA-744C-B2F1-344B0B0AFCD8}" destId="{448A517D-9BE0-0849-91D4-175CEA8903D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B27A4-A3C8-41B1-A1DC-67BDF11891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954294-5A33-4946-B890-BCAE2F595776}">
      <dgm:prSet/>
      <dgm:spPr/>
      <dgm:t>
        <a:bodyPr/>
        <a:lstStyle/>
        <a:p>
          <a:pPr>
            <a:lnSpc>
              <a:spcPct val="100000"/>
            </a:lnSpc>
          </a:pPr>
          <a:r>
            <a:rPr lang="en-GB"/>
            <a:t>The guarantee role of CPV and the leading role of the centre government.</a:t>
          </a:r>
          <a:endParaRPr lang="en-US"/>
        </a:p>
      </dgm:t>
    </dgm:pt>
    <dgm:pt modelId="{F8E78245-C5C9-49C7-89AA-93EF1ED0386F}" type="parTrans" cxnId="{1EA9DFA3-E756-4F28-90EF-77559A6A9E20}">
      <dgm:prSet/>
      <dgm:spPr/>
      <dgm:t>
        <a:bodyPr/>
        <a:lstStyle/>
        <a:p>
          <a:endParaRPr lang="en-US"/>
        </a:p>
      </dgm:t>
    </dgm:pt>
    <dgm:pt modelId="{0EE7CAB7-A9EE-470E-8587-5389F02F7672}" type="sibTrans" cxnId="{1EA9DFA3-E756-4F28-90EF-77559A6A9E20}">
      <dgm:prSet/>
      <dgm:spPr/>
      <dgm:t>
        <a:bodyPr/>
        <a:lstStyle/>
        <a:p>
          <a:endParaRPr lang="en-US"/>
        </a:p>
      </dgm:t>
    </dgm:pt>
    <dgm:pt modelId="{6C82AC97-A99C-4226-8B6E-6D505D648916}">
      <dgm:prSet/>
      <dgm:spPr/>
      <dgm:t>
        <a:bodyPr/>
        <a:lstStyle/>
        <a:p>
          <a:pPr>
            <a:lnSpc>
              <a:spcPct val="100000"/>
            </a:lnSpc>
          </a:pPr>
          <a:r>
            <a:rPr lang="en-GB" dirty="0"/>
            <a:t>The involvement of non-government actors (Youth/Women Association, Learning Promotion Association, etc) in formulation and implementation of the project</a:t>
          </a:r>
          <a:endParaRPr lang="en-US" dirty="0"/>
        </a:p>
      </dgm:t>
    </dgm:pt>
    <dgm:pt modelId="{7BF3E062-1BE0-426D-8007-F0DB42048726}" type="parTrans" cxnId="{D16042D0-7971-49F0-8295-993F0A82F116}">
      <dgm:prSet/>
      <dgm:spPr/>
      <dgm:t>
        <a:bodyPr/>
        <a:lstStyle/>
        <a:p>
          <a:endParaRPr lang="en-US"/>
        </a:p>
      </dgm:t>
    </dgm:pt>
    <dgm:pt modelId="{38FCB6A7-032A-4B21-A721-09408425E882}" type="sibTrans" cxnId="{D16042D0-7971-49F0-8295-993F0A82F116}">
      <dgm:prSet/>
      <dgm:spPr/>
      <dgm:t>
        <a:bodyPr/>
        <a:lstStyle/>
        <a:p>
          <a:endParaRPr lang="en-US"/>
        </a:p>
      </dgm:t>
    </dgm:pt>
    <dgm:pt modelId="{B1A51DE1-13AB-40B3-A9B6-0A430E28F3FD}">
      <dgm:prSet/>
      <dgm:spPr/>
      <dgm:t>
        <a:bodyPr/>
        <a:lstStyle/>
        <a:p>
          <a:pPr>
            <a:lnSpc>
              <a:spcPct val="100000"/>
            </a:lnSpc>
          </a:pPr>
          <a:r>
            <a:rPr lang="en-GB"/>
            <a:t>Focused on the supply side but also focused much on the demand side. Facilitate the sustainability of the project </a:t>
          </a:r>
          <a:endParaRPr lang="en-US"/>
        </a:p>
      </dgm:t>
    </dgm:pt>
    <dgm:pt modelId="{543AFC3E-96F0-423A-8684-8CFC7012B090}" type="parTrans" cxnId="{270BFD11-7DAB-4DB7-A5D2-8A2553024DBB}">
      <dgm:prSet/>
      <dgm:spPr/>
      <dgm:t>
        <a:bodyPr/>
        <a:lstStyle/>
        <a:p>
          <a:endParaRPr lang="en-US"/>
        </a:p>
      </dgm:t>
    </dgm:pt>
    <dgm:pt modelId="{5904E6D4-79EB-4FBA-B279-ECE946F2408C}" type="sibTrans" cxnId="{270BFD11-7DAB-4DB7-A5D2-8A2553024DBB}">
      <dgm:prSet/>
      <dgm:spPr/>
      <dgm:t>
        <a:bodyPr/>
        <a:lstStyle/>
        <a:p>
          <a:endParaRPr lang="en-US"/>
        </a:p>
      </dgm:t>
    </dgm:pt>
    <dgm:pt modelId="{6F295CB9-AF80-4802-9342-27D519238438}" type="pres">
      <dgm:prSet presAssocID="{69AB27A4-A3C8-41B1-A1DC-67BDF1189134}" presName="root" presStyleCnt="0">
        <dgm:presLayoutVars>
          <dgm:dir/>
          <dgm:resizeHandles val="exact"/>
        </dgm:presLayoutVars>
      </dgm:prSet>
      <dgm:spPr/>
      <dgm:t>
        <a:bodyPr/>
        <a:lstStyle/>
        <a:p>
          <a:endParaRPr lang="zh-CN" altLang="en-US"/>
        </a:p>
      </dgm:t>
    </dgm:pt>
    <dgm:pt modelId="{EAA58ED4-57F3-4574-8DA9-D938A040D6E7}" type="pres">
      <dgm:prSet presAssocID="{F9954294-5A33-4946-B890-BCAE2F595776}" presName="compNode" presStyleCnt="0"/>
      <dgm:spPr/>
    </dgm:pt>
    <dgm:pt modelId="{667DADE5-C353-4994-843F-4258F55B6AEE}" type="pres">
      <dgm:prSet presAssocID="{F9954294-5A33-4946-B890-BCAE2F595776}" presName="bgRect" presStyleLbl="bgShp" presStyleIdx="0" presStyleCnt="3"/>
      <dgm:spPr/>
    </dgm:pt>
    <dgm:pt modelId="{B6CE0178-C392-40C6-A1B8-8580139038D9}" type="pres">
      <dgm:prSet presAssocID="{F9954294-5A33-4946-B890-BCAE2F5957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Flag"/>
        </a:ext>
      </dgm:extLst>
    </dgm:pt>
    <dgm:pt modelId="{27F8D6B3-7B80-45EB-8E16-44211EB7C31F}" type="pres">
      <dgm:prSet presAssocID="{F9954294-5A33-4946-B890-BCAE2F595776}" presName="spaceRect" presStyleCnt="0"/>
      <dgm:spPr/>
    </dgm:pt>
    <dgm:pt modelId="{5F6A295C-C3F8-4D5C-92FA-DB33B73F7439}" type="pres">
      <dgm:prSet presAssocID="{F9954294-5A33-4946-B890-BCAE2F595776}" presName="parTx" presStyleLbl="revTx" presStyleIdx="0" presStyleCnt="3">
        <dgm:presLayoutVars>
          <dgm:chMax val="0"/>
          <dgm:chPref val="0"/>
        </dgm:presLayoutVars>
      </dgm:prSet>
      <dgm:spPr/>
      <dgm:t>
        <a:bodyPr/>
        <a:lstStyle/>
        <a:p>
          <a:endParaRPr lang="zh-CN" altLang="en-US"/>
        </a:p>
      </dgm:t>
    </dgm:pt>
    <dgm:pt modelId="{17586BC4-1BF6-40E3-B42D-82E632AD9A35}" type="pres">
      <dgm:prSet presAssocID="{0EE7CAB7-A9EE-470E-8587-5389F02F7672}" presName="sibTrans" presStyleCnt="0"/>
      <dgm:spPr/>
    </dgm:pt>
    <dgm:pt modelId="{9F5CD811-C03A-4A25-9EDE-C16A40210E4D}" type="pres">
      <dgm:prSet presAssocID="{6C82AC97-A99C-4226-8B6E-6D505D648916}" presName="compNode" presStyleCnt="0"/>
      <dgm:spPr/>
    </dgm:pt>
    <dgm:pt modelId="{9D9E524C-3625-4C0B-8F81-8C9F34FA56E6}" type="pres">
      <dgm:prSet presAssocID="{6C82AC97-A99C-4226-8B6E-6D505D648916}" presName="bgRect" presStyleLbl="bgShp" presStyleIdx="1" presStyleCnt="3"/>
      <dgm:spPr/>
    </dgm:pt>
    <dgm:pt modelId="{6B06C7AC-242D-493A-AE0C-437043CDF40A}" type="pres">
      <dgm:prSet presAssocID="{6C82AC97-A99C-4226-8B6E-6D505D6489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94731849-B373-44AC-8E78-E33271B467E8}" type="pres">
      <dgm:prSet presAssocID="{6C82AC97-A99C-4226-8B6E-6D505D648916}" presName="spaceRect" presStyleCnt="0"/>
      <dgm:spPr/>
    </dgm:pt>
    <dgm:pt modelId="{54FCD40A-0DD8-40B4-9C06-1D5F7401BB46}" type="pres">
      <dgm:prSet presAssocID="{6C82AC97-A99C-4226-8B6E-6D505D648916}" presName="parTx" presStyleLbl="revTx" presStyleIdx="1" presStyleCnt="3">
        <dgm:presLayoutVars>
          <dgm:chMax val="0"/>
          <dgm:chPref val="0"/>
        </dgm:presLayoutVars>
      </dgm:prSet>
      <dgm:spPr/>
      <dgm:t>
        <a:bodyPr/>
        <a:lstStyle/>
        <a:p>
          <a:endParaRPr lang="zh-CN" altLang="en-US"/>
        </a:p>
      </dgm:t>
    </dgm:pt>
    <dgm:pt modelId="{AA6207BB-0759-410B-B728-72B841C689D6}" type="pres">
      <dgm:prSet presAssocID="{38FCB6A7-032A-4B21-A721-09408425E882}" presName="sibTrans" presStyleCnt="0"/>
      <dgm:spPr/>
    </dgm:pt>
    <dgm:pt modelId="{313E54CA-592C-4113-BC6C-3D504250DB52}" type="pres">
      <dgm:prSet presAssocID="{B1A51DE1-13AB-40B3-A9B6-0A430E28F3FD}" presName="compNode" presStyleCnt="0"/>
      <dgm:spPr/>
    </dgm:pt>
    <dgm:pt modelId="{48A0F838-FEA8-468A-8524-7D9D59ADEC2D}" type="pres">
      <dgm:prSet presAssocID="{B1A51DE1-13AB-40B3-A9B6-0A430E28F3FD}" presName="bgRect" presStyleLbl="bgShp" presStyleIdx="2" presStyleCnt="3"/>
      <dgm:spPr/>
    </dgm:pt>
    <dgm:pt modelId="{245563E7-A351-4416-B997-D69DA7303871}" type="pres">
      <dgm:prSet presAssocID="{B1A51DE1-13AB-40B3-A9B6-0A430E28F3F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Minimize"/>
        </a:ext>
      </dgm:extLst>
    </dgm:pt>
    <dgm:pt modelId="{D82818B9-F703-46F8-B1DB-D81897CFA7B9}" type="pres">
      <dgm:prSet presAssocID="{B1A51DE1-13AB-40B3-A9B6-0A430E28F3FD}" presName="spaceRect" presStyleCnt="0"/>
      <dgm:spPr/>
    </dgm:pt>
    <dgm:pt modelId="{1760A7A2-EB71-4B2F-A5D4-374C4E7D2E05}" type="pres">
      <dgm:prSet presAssocID="{B1A51DE1-13AB-40B3-A9B6-0A430E28F3FD}" presName="parTx" presStyleLbl="revTx" presStyleIdx="2" presStyleCnt="3">
        <dgm:presLayoutVars>
          <dgm:chMax val="0"/>
          <dgm:chPref val="0"/>
        </dgm:presLayoutVars>
      </dgm:prSet>
      <dgm:spPr/>
      <dgm:t>
        <a:bodyPr/>
        <a:lstStyle/>
        <a:p>
          <a:endParaRPr lang="zh-CN" altLang="en-US"/>
        </a:p>
      </dgm:t>
    </dgm:pt>
  </dgm:ptLst>
  <dgm:cxnLst>
    <dgm:cxn modelId="{A6E8344A-A588-41BC-91A2-C1492A5D1DD8}" type="presOf" srcId="{69AB27A4-A3C8-41B1-A1DC-67BDF1189134}" destId="{6F295CB9-AF80-4802-9342-27D519238438}" srcOrd="0" destOrd="0" presId="urn:microsoft.com/office/officeart/2018/2/layout/IconVerticalSolidList"/>
    <dgm:cxn modelId="{05C281FF-EF2D-4194-B196-76F337A3D961}" type="presOf" srcId="{6C82AC97-A99C-4226-8B6E-6D505D648916}" destId="{54FCD40A-0DD8-40B4-9C06-1D5F7401BB46}" srcOrd="0" destOrd="0" presId="urn:microsoft.com/office/officeart/2018/2/layout/IconVerticalSolidList"/>
    <dgm:cxn modelId="{270BFD11-7DAB-4DB7-A5D2-8A2553024DBB}" srcId="{69AB27A4-A3C8-41B1-A1DC-67BDF1189134}" destId="{B1A51DE1-13AB-40B3-A9B6-0A430E28F3FD}" srcOrd="2" destOrd="0" parTransId="{543AFC3E-96F0-423A-8684-8CFC7012B090}" sibTransId="{5904E6D4-79EB-4FBA-B279-ECE946F2408C}"/>
    <dgm:cxn modelId="{1EA9DFA3-E756-4F28-90EF-77559A6A9E20}" srcId="{69AB27A4-A3C8-41B1-A1DC-67BDF1189134}" destId="{F9954294-5A33-4946-B890-BCAE2F595776}" srcOrd="0" destOrd="0" parTransId="{F8E78245-C5C9-49C7-89AA-93EF1ED0386F}" sibTransId="{0EE7CAB7-A9EE-470E-8587-5389F02F7672}"/>
    <dgm:cxn modelId="{50F9DCEE-7875-46B5-80A4-552ADD86BE64}" type="presOf" srcId="{B1A51DE1-13AB-40B3-A9B6-0A430E28F3FD}" destId="{1760A7A2-EB71-4B2F-A5D4-374C4E7D2E05}" srcOrd="0" destOrd="0" presId="urn:microsoft.com/office/officeart/2018/2/layout/IconVerticalSolidList"/>
    <dgm:cxn modelId="{D16042D0-7971-49F0-8295-993F0A82F116}" srcId="{69AB27A4-A3C8-41B1-A1DC-67BDF1189134}" destId="{6C82AC97-A99C-4226-8B6E-6D505D648916}" srcOrd="1" destOrd="0" parTransId="{7BF3E062-1BE0-426D-8007-F0DB42048726}" sibTransId="{38FCB6A7-032A-4B21-A721-09408425E882}"/>
    <dgm:cxn modelId="{9AC7DDE3-E759-4706-B389-89F01812A629}" type="presOf" srcId="{F9954294-5A33-4946-B890-BCAE2F595776}" destId="{5F6A295C-C3F8-4D5C-92FA-DB33B73F7439}" srcOrd="0" destOrd="0" presId="urn:microsoft.com/office/officeart/2018/2/layout/IconVerticalSolidList"/>
    <dgm:cxn modelId="{17BAD3A3-02E7-4C8F-8251-803195E5CC18}" type="presParOf" srcId="{6F295CB9-AF80-4802-9342-27D519238438}" destId="{EAA58ED4-57F3-4574-8DA9-D938A040D6E7}" srcOrd="0" destOrd="0" presId="urn:microsoft.com/office/officeart/2018/2/layout/IconVerticalSolidList"/>
    <dgm:cxn modelId="{ED9642FA-00CE-488B-9616-6DCCB0D13481}" type="presParOf" srcId="{EAA58ED4-57F3-4574-8DA9-D938A040D6E7}" destId="{667DADE5-C353-4994-843F-4258F55B6AEE}" srcOrd="0" destOrd="0" presId="urn:microsoft.com/office/officeart/2018/2/layout/IconVerticalSolidList"/>
    <dgm:cxn modelId="{E88DF0DA-F3F4-4A76-9386-D78EEB3DF84E}" type="presParOf" srcId="{EAA58ED4-57F3-4574-8DA9-D938A040D6E7}" destId="{B6CE0178-C392-40C6-A1B8-8580139038D9}" srcOrd="1" destOrd="0" presId="urn:microsoft.com/office/officeart/2018/2/layout/IconVerticalSolidList"/>
    <dgm:cxn modelId="{806C9E0A-A36A-4D7C-8E4B-12A3BA4CBFAC}" type="presParOf" srcId="{EAA58ED4-57F3-4574-8DA9-D938A040D6E7}" destId="{27F8D6B3-7B80-45EB-8E16-44211EB7C31F}" srcOrd="2" destOrd="0" presId="urn:microsoft.com/office/officeart/2018/2/layout/IconVerticalSolidList"/>
    <dgm:cxn modelId="{595BE942-0EEC-41E9-BAC8-61CDA4938E70}" type="presParOf" srcId="{EAA58ED4-57F3-4574-8DA9-D938A040D6E7}" destId="{5F6A295C-C3F8-4D5C-92FA-DB33B73F7439}" srcOrd="3" destOrd="0" presId="urn:microsoft.com/office/officeart/2018/2/layout/IconVerticalSolidList"/>
    <dgm:cxn modelId="{DEFC4D1C-182A-4C2B-ADB6-1D2648D6A364}" type="presParOf" srcId="{6F295CB9-AF80-4802-9342-27D519238438}" destId="{17586BC4-1BF6-40E3-B42D-82E632AD9A35}" srcOrd="1" destOrd="0" presId="urn:microsoft.com/office/officeart/2018/2/layout/IconVerticalSolidList"/>
    <dgm:cxn modelId="{5E127112-D0E9-4817-982C-8390B41CB644}" type="presParOf" srcId="{6F295CB9-AF80-4802-9342-27D519238438}" destId="{9F5CD811-C03A-4A25-9EDE-C16A40210E4D}" srcOrd="2" destOrd="0" presId="urn:microsoft.com/office/officeart/2018/2/layout/IconVerticalSolidList"/>
    <dgm:cxn modelId="{8DA6AA8C-149D-49E8-92FA-5217894A8D57}" type="presParOf" srcId="{9F5CD811-C03A-4A25-9EDE-C16A40210E4D}" destId="{9D9E524C-3625-4C0B-8F81-8C9F34FA56E6}" srcOrd="0" destOrd="0" presId="urn:microsoft.com/office/officeart/2018/2/layout/IconVerticalSolidList"/>
    <dgm:cxn modelId="{99FC6C37-575E-4BFF-B8DE-B22B17F4A86B}" type="presParOf" srcId="{9F5CD811-C03A-4A25-9EDE-C16A40210E4D}" destId="{6B06C7AC-242D-493A-AE0C-437043CDF40A}" srcOrd="1" destOrd="0" presId="urn:microsoft.com/office/officeart/2018/2/layout/IconVerticalSolidList"/>
    <dgm:cxn modelId="{1947C365-867A-4ED9-BA92-ADD46C35126B}" type="presParOf" srcId="{9F5CD811-C03A-4A25-9EDE-C16A40210E4D}" destId="{94731849-B373-44AC-8E78-E33271B467E8}" srcOrd="2" destOrd="0" presId="urn:microsoft.com/office/officeart/2018/2/layout/IconVerticalSolidList"/>
    <dgm:cxn modelId="{8332AC72-C90D-4006-A183-5E28F7B7CA41}" type="presParOf" srcId="{9F5CD811-C03A-4A25-9EDE-C16A40210E4D}" destId="{54FCD40A-0DD8-40B4-9C06-1D5F7401BB46}" srcOrd="3" destOrd="0" presId="urn:microsoft.com/office/officeart/2018/2/layout/IconVerticalSolidList"/>
    <dgm:cxn modelId="{2F965B62-C6CE-4FF5-9654-40DCDDD0AA00}" type="presParOf" srcId="{6F295CB9-AF80-4802-9342-27D519238438}" destId="{AA6207BB-0759-410B-B728-72B841C689D6}" srcOrd="3" destOrd="0" presId="urn:microsoft.com/office/officeart/2018/2/layout/IconVerticalSolidList"/>
    <dgm:cxn modelId="{0F6A90E3-15E7-4096-9528-02A500028B49}" type="presParOf" srcId="{6F295CB9-AF80-4802-9342-27D519238438}" destId="{313E54CA-592C-4113-BC6C-3D504250DB52}" srcOrd="4" destOrd="0" presId="urn:microsoft.com/office/officeart/2018/2/layout/IconVerticalSolidList"/>
    <dgm:cxn modelId="{1A626602-6079-4B2E-8201-4FC19E123F7B}" type="presParOf" srcId="{313E54CA-592C-4113-BC6C-3D504250DB52}" destId="{48A0F838-FEA8-468A-8524-7D9D59ADEC2D}" srcOrd="0" destOrd="0" presId="urn:microsoft.com/office/officeart/2018/2/layout/IconVerticalSolidList"/>
    <dgm:cxn modelId="{DE5260CE-C32A-4C6F-B7B4-99B0D3C82094}" type="presParOf" srcId="{313E54CA-592C-4113-BC6C-3D504250DB52}" destId="{245563E7-A351-4416-B997-D69DA7303871}" srcOrd="1" destOrd="0" presId="urn:microsoft.com/office/officeart/2018/2/layout/IconVerticalSolidList"/>
    <dgm:cxn modelId="{C631F116-D4D4-4631-A8E6-C4AD3F158B3F}" type="presParOf" srcId="{313E54CA-592C-4113-BC6C-3D504250DB52}" destId="{D82818B9-F703-46F8-B1DB-D81897CFA7B9}" srcOrd="2" destOrd="0" presId="urn:microsoft.com/office/officeart/2018/2/layout/IconVerticalSolidList"/>
    <dgm:cxn modelId="{E1C8B32C-3DFE-4524-9DF8-F0931CE63E8A}" type="presParOf" srcId="{313E54CA-592C-4113-BC6C-3D504250DB52}" destId="{1760A7A2-EB71-4B2F-A5D4-374C4E7D2E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B27A4-A3C8-41B1-A1DC-67BDF11891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954294-5A33-4946-B890-BCAE2F595776}">
      <dgm:prSet/>
      <dgm:spPr/>
      <dgm:t>
        <a:bodyPr/>
        <a:lstStyle/>
        <a:p>
          <a:pPr>
            <a:lnSpc>
              <a:spcPct val="100000"/>
            </a:lnSpc>
          </a:pPr>
          <a:r>
            <a:rPr lang="en-US" dirty="0"/>
            <a:t>A complex initiatives to stimulate the diffusion of ICT is very crucial, particularly the balance between demand side and supply side in formulating universal services policy, such as plans to raise the knowledge and ICT skills for users or to develop applications in education, agriculture, and health information in local language. </a:t>
          </a:r>
        </a:p>
      </dgm:t>
    </dgm:pt>
    <dgm:pt modelId="{F8E78245-C5C9-49C7-89AA-93EF1ED0386F}" type="parTrans" cxnId="{1EA9DFA3-E756-4F28-90EF-77559A6A9E20}">
      <dgm:prSet/>
      <dgm:spPr/>
      <dgm:t>
        <a:bodyPr/>
        <a:lstStyle/>
        <a:p>
          <a:endParaRPr lang="en-US"/>
        </a:p>
      </dgm:t>
    </dgm:pt>
    <dgm:pt modelId="{0EE7CAB7-A9EE-470E-8587-5389F02F7672}" type="sibTrans" cxnId="{1EA9DFA3-E756-4F28-90EF-77559A6A9E20}">
      <dgm:prSet/>
      <dgm:spPr/>
      <dgm:t>
        <a:bodyPr/>
        <a:lstStyle/>
        <a:p>
          <a:endParaRPr lang="en-US"/>
        </a:p>
      </dgm:t>
    </dgm:pt>
    <dgm:pt modelId="{6F295CB9-AF80-4802-9342-27D519238438}" type="pres">
      <dgm:prSet presAssocID="{69AB27A4-A3C8-41B1-A1DC-67BDF1189134}" presName="root" presStyleCnt="0">
        <dgm:presLayoutVars>
          <dgm:dir/>
          <dgm:resizeHandles val="exact"/>
        </dgm:presLayoutVars>
      </dgm:prSet>
      <dgm:spPr/>
      <dgm:t>
        <a:bodyPr/>
        <a:lstStyle/>
        <a:p>
          <a:endParaRPr lang="zh-CN" altLang="en-US"/>
        </a:p>
      </dgm:t>
    </dgm:pt>
    <dgm:pt modelId="{EAA58ED4-57F3-4574-8DA9-D938A040D6E7}" type="pres">
      <dgm:prSet presAssocID="{F9954294-5A33-4946-B890-BCAE2F595776}" presName="compNode" presStyleCnt="0"/>
      <dgm:spPr/>
    </dgm:pt>
    <dgm:pt modelId="{667DADE5-C353-4994-843F-4258F55B6AEE}" type="pres">
      <dgm:prSet presAssocID="{F9954294-5A33-4946-B890-BCAE2F595776}" presName="bgRect" presStyleLbl="bgShp" presStyleIdx="0" presStyleCnt="1" custScaleY="150685" custLinFactNeighborY="-54794"/>
      <dgm:spPr/>
    </dgm:pt>
    <dgm:pt modelId="{B6CE0178-C392-40C6-A1B8-8580139038D9}" type="pres">
      <dgm:prSet presAssocID="{F9954294-5A33-4946-B890-BCAE2F595776}" presName="iconRect" presStyleLbl="node1" presStyleIdx="0" presStyleCnt="1" custLinFactY="-3964" custLinFactNeighborY="-100000"/>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Venn diagram"/>
        </a:ext>
      </dgm:extLst>
    </dgm:pt>
    <dgm:pt modelId="{27F8D6B3-7B80-45EB-8E16-44211EB7C31F}" type="pres">
      <dgm:prSet presAssocID="{F9954294-5A33-4946-B890-BCAE2F595776}" presName="spaceRect" presStyleCnt="0"/>
      <dgm:spPr/>
    </dgm:pt>
    <dgm:pt modelId="{5F6A295C-C3F8-4D5C-92FA-DB33B73F7439}" type="pres">
      <dgm:prSet presAssocID="{F9954294-5A33-4946-B890-BCAE2F595776}" presName="parTx" presStyleLbl="revTx" presStyleIdx="0" presStyleCnt="1" custScaleY="168950" custLinFactNeighborY="-54794">
        <dgm:presLayoutVars>
          <dgm:chMax val="0"/>
          <dgm:chPref val="0"/>
        </dgm:presLayoutVars>
      </dgm:prSet>
      <dgm:spPr/>
      <dgm:t>
        <a:bodyPr/>
        <a:lstStyle/>
        <a:p>
          <a:endParaRPr lang="zh-CN" altLang="en-US"/>
        </a:p>
      </dgm:t>
    </dgm:pt>
  </dgm:ptLst>
  <dgm:cxnLst>
    <dgm:cxn modelId="{A6E8344A-A588-41BC-91A2-C1492A5D1DD8}" type="presOf" srcId="{69AB27A4-A3C8-41B1-A1DC-67BDF1189134}" destId="{6F295CB9-AF80-4802-9342-27D519238438}" srcOrd="0" destOrd="0" presId="urn:microsoft.com/office/officeart/2018/2/layout/IconVerticalSolidList"/>
    <dgm:cxn modelId="{1EA9DFA3-E756-4F28-90EF-77559A6A9E20}" srcId="{69AB27A4-A3C8-41B1-A1DC-67BDF1189134}" destId="{F9954294-5A33-4946-B890-BCAE2F595776}" srcOrd="0" destOrd="0" parTransId="{F8E78245-C5C9-49C7-89AA-93EF1ED0386F}" sibTransId="{0EE7CAB7-A9EE-470E-8587-5389F02F7672}"/>
    <dgm:cxn modelId="{9AC7DDE3-E759-4706-B389-89F01812A629}" type="presOf" srcId="{F9954294-5A33-4946-B890-BCAE2F595776}" destId="{5F6A295C-C3F8-4D5C-92FA-DB33B73F7439}" srcOrd="0" destOrd="0" presId="urn:microsoft.com/office/officeart/2018/2/layout/IconVerticalSolidList"/>
    <dgm:cxn modelId="{17BAD3A3-02E7-4C8F-8251-803195E5CC18}" type="presParOf" srcId="{6F295CB9-AF80-4802-9342-27D519238438}" destId="{EAA58ED4-57F3-4574-8DA9-D938A040D6E7}" srcOrd="0" destOrd="0" presId="urn:microsoft.com/office/officeart/2018/2/layout/IconVerticalSolidList"/>
    <dgm:cxn modelId="{ED9642FA-00CE-488B-9616-6DCCB0D13481}" type="presParOf" srcId="{EAA58ED4-57F3-4574-8DA9-D938A040D6E7}" destId="{667DADE5-C353-4994-843F-4258F55B6AEE}" srcOrd="0" destOrd="0" presId="urn:microsoft.com/office/officeart/2018/2/layout/IconVerticalSolidList"/>
    <dgm:cxn modelId="{E88DF0DA-F3F4-4A76-9386-D78EEB3DF84E}" type="presParOf" srcId="{EAA58ED4-57F3-4574-8DA9-D938A040D6E7}" destId="{B6CE0178-C392-40C6-A1B8-8580139038D9}" srcOrd="1" destOrd="0" presId="urn:microsoft.com/office/officeart/2018/2/layout/IconVerticalSolidList"/>
    <dgm:cxn modelId="{806C9E0A-A36A-4D7C-8E4B-12A3BA4CBFAC}" type="presParOf" srcId="{EAA58ED4-57F3-4574-8DA9-D938A040D6E7}" destId="{27F8D6B3-7B80-45EB-8E16-44211EB7C31F}" srcOrd="2" destOrd="0" presId="urn:microsoft.com/office/officeart/2018/2/layout/IconVerticalSolidList"/>
    <dgm:cxn modelId="{595BE942-0EEC-41E9-BAC8-61CDA4938E70}" type="presParOf" srcId="{EAA58ED4-57F3-4574-8DA9-D938A040D6E7}" destId="{5F6A295C-C3F8-4D5C-92FA-DB33B73F74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51162" cy="497126"/>
          </a:xfrm>
          <a:prstGeom prst="rect">
            <a:avLst/>
          </a:prstGeom>
        </p:spPr>
        <p:txBody>
          <a:bodyPr vert="horz" lIns="91595" tIns="45798" rIns="91595" bIns="45798"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57637" y="0"/>
            <a:ext cx="2951162" cy="497126"/>
          </a:xfrm>
          <a:prstGeom prst="rect">
            <a:avLst/>
          </a:prstGeom>
        </p:spPr>
        <p:txBody>
          <a:bodyPr vert="horz" lIns="91595" tIns="45798" rIns="91595" bIns="45798" rtlCol="0"/>
          <a:lstStyle>
            <a:lvl1pPr algn="r" fontAlgn="auto">
              <a:spcBef>
                <a:spcPts val="0"/>
              </a:spcBef>
              <a:spcAft>
                <a:spcPts val="0"/>
              </a:spcAft>
              <a:defRPr sz="1200">
                <a:latin typeface="+mn-lt"/>
                <a:cs typeface="+mn-cs"/>
              </a:defRPr>
            </a:lvl1pPr>
          </a:lstStyle>
          <a:p>
            <a:pPr>
              <a:defRPr/>
            </a:pPr>
            <a:fld id="{FE1FCE54-8368-4870-B70D-49EDB10B4A01}" type="datetimeFigureOut">
              <a:rPr lang="da-DK"/>
              <a:pPr>
                <a:defRPr/>
              </a:pPr>
              <a:t>05-09-2019</a:t>
            </a:fld>
            <a:endParaRPr lang="da-DK"/>
          </a:p>
        </p:txBody>
      </p:sp>
      <p:sp>
        <p:nvSpPr>
          <p:cNvPr id="4" name="Pladsholder til diasbillede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1595" tIns="45798" rIns="91595" bIns="45798" rtlCol="0" anchor="ctr"/>
          <a:lstStyle/>
          <a:p>
            <a:pPr lvl="0"/>
            <a:endParaRPr lang="da-DK" noProof="0"/>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595" tIns="45798" rIns="91595" bIns="45798" rtlCol="0"/>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1" y="9443661"/>
            <a:ext cx="2951162" cy="497126"/>
          </a:xfrm>
          <a:prstGeom prst="rect">
            <a:avLst/>
          </a:prstGeom>
        </p:spPr>
        <p:txBody>
          <a:bodyPr vert="horz" lIns="91595" tIns="45798" rIns="91595" bIns="45798"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57637" y="9443661"/>
            <a:ext cx="2951162" cy="497126"/>
          </a:xfrm>
          <a:prstGeom prst="rect">
            <a:avLst/>
          </a:prstGeom>
        </p:spPr>
        <p:txBody>
          <a:bodyPr vert="horz" lIns="91595" tIns="45798" rIns="91595" bIns="45798" rtlCol="0" anchor="b"/>
          <a:lstStyle>
            <a:lvl1pPr algn="r" fontAlgn="auto">
              <a:spcBef>
                <a:spcPts val="0"/>
              </a:spcBef>
              <a:spcAft>
                <a:spcPts val="0"/>
              </a:spcAft>
              <a:defRPr sz="1200">
                <a:latin typeface="+mn-lt"/>
                <a:cs typeface="+mn-cs"/>
              </a:defRPr>
            </a:lvl1pPr>
          </a:lstStyle>
          <a:p>
            <a:pPr>
              <a:defRPr/>
            </a:pPr>
            <a:fld id="{757165FB-DC5A-45DE-A97B-34B4FD9B520B}" type="slidenum">
              <a:rPr lang="da-DK"/>
              <a:pPr>
                <a:defRPr/>
              </a:pPr>
              <a:t>‹#›</a:t>
            </a:fld>
            <a:endParaRPr lang="da-DK"/>
          </a:p>
        </p:txBody>
      </p:sp>
    </p:spTree>
    <p:extLst>
      <p:ext uri="{BB962C8B-B14F-4D97-AF65-F5344CB8AC3E}">
        <p14:creationId xmlns:p14="http://schemas.microsoft.com/office/powerpoint/2010/main" val="1985416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1</a:t>
            </a:fld>
            <a:endParaRPr lang="da-DK"/>
          </a:p>
        </p:txBody>
      </p:sp>
    </p:spTree>
    <p:extLst>
      <p:ext uri="{BB962C8B-B14F-4D97-AF65-F5344CB8AC3E}">
        <p14:creationId xmlns:p14="http://schemas.microsoft.com/office/powerpoint/2010/main" val="229179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11</a:t>
            </a:fld>
            <a:endParaRPr lang="da-DK"/>
          </a:p>
        </p:txBody>
      </p:sp>
    </p:spTree>
    <p:extLst>
      <p:ext uri="{BB962C8B-B14F-4D97-AF65-F5344CB8AC3E}">
        <p14:creationId xmlns:p14="http://schemas.microsoft.com/office/powerpoint/2010/main" val="215611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3576EA-77E2-4CBA-8991-763766927977}" type="slidenum">
              <a:rPr lang="en-US" smtClean="0"/>
              <a:t>12</a:t>
            </a:fld>
            <a:endParaRPr lang="en-US"/>
          </a:p>
        </p:txBody>
      </p:sp>
    </p:spTree>
    <p:extLst>
      <p:ext uri="{BB962C8B-B14F-4D97-AF65-F5344CB8AC3E}">
        <p14:creationId xmlns:p14="http://schemas.microsoft.com/office/powerpoint/2010/main" val="379073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would talk about………</a:t>
            </a:r>
          </a:p>
          <a:p>
            <a:endParaRPr lang="en-GB"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2</a:t>
            </a:fld>
            <a:endParaRPr lang="da-DK"/>
          </a:p>
        </p:txBody>
      </p:sp>
    </p:spTree>
    <p:extLst>
      <p:ext uri="{BB962C8B-B14F-4D97-AF65-F5344CB8AC3E}">
        <p14:creationId xmlns:p14="http://schemas.microsoft.com/office/powerpoint/2010/main" val="221571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57165FB-DC5A-45DE-A97B-34B4FD9B520B}" type="slidenum">
              <a:rPr lang="da-DK" smtClean="0"/>
              <a:pPr>
                <a:defRPr/>
              </a:pPr>
              <a:t>3</a:t>
            </a:fld>
            <a:endParaRPr lang="da-DK"/>
          </a:p>
        </p:txBody>
      </p:sp>
    </p:spTree>
    <p:extLst>
      <p:ext uri="{BB962C8B-B14F-4D97-AF65-F5344CB8AC3E}">
        <p14:creationId xmlns:p14="http://schemas.microsoft.com/office/powerpoint/2010/main" val="427495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4</a:t>
            </a:fld>
            <a:endParaRPr lang="da-DK"/>
          </a:p>
        </p:txBody>
      </p:sp>
    </p:spTree>
    <p:extLst>
      <p:ext uri="{BB962C8B-B14F-4D97-AF65-F5344CB8AC3E}">
        <p14:creationId xmlns:p14="http://schemas.microsoft.com/office/powerpoint/2010/main" val="222092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BMGF-VN project not just focused on the supply side, such as providing PLs and CPOs facilities (e.g. computers, printers, cameras, and software), but also focused much on the demand side, such as: training courses; advertising the program via public media and holding events to improve the knowledge and skill of  internet  users as well as attract rural inhabitants to come to PLs and CPOs; and annually carrying out an independent project analysis (IPA) to evaluate the influence of the training, advertisement activities, and rural users’ ICT needs in order to adjust the program to fit their needs.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This implies that newer actors with newer competence should be encouraged to be partner in the adoption of broadband in Vietnam. In this way, the existing supply initiatives will match up with the demand needed for the broadband infrastructure. </a:t>
            </a:r>
          </a:p>
          <a:p>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After six years (2011-2017), the BMGF-VN project distributed 12,670 desktop computers, 1,900 printers, 1,900 IP-cameras, and other equipment to 400 provincial/district libraries, 500 commune libraries, and 1,000 CPOs. They also held up 5,811 events for 288,500 participants, produced 1,811 bulletins/news via public medias, and provided training courses for 14,718 participants (librarians at provincial/district/commune libraries, and staff at CPOs). It is illustrated via the amount of time using computer and connecting to the internet, the number of participants accessing PLs and CPOs, and the desire of staff of PLs and CPOs to run their own activities (by their own budget) to attract more users.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Based on the positive result of the BMGF-VN project and findings of the analysis, we can see that the involvement of non-government actors in formulating and implementing the project, the focus not only on the supply side but also demand side are very important.</a:t>
            </a:r>
          </a:p>
          <a:p>
            <a:endParaRPr lang="en-GB"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5</a:t>
            </a:fld>
            <a:endParaRPr lang="da-DK"/>
          </a:p>
        </p:txBody>
      </p:sp>
    </p:spTree>
    <p:extLst>
      <p:ext uri="{BB962C8B-B14F-4D97-AF65-F5344CB8AC3E}">
        <p14:creationId xmlns:p14="http://schemas.microsoft.com/office/powerpoint/2010/main" val="22012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Emergency calls: such as medical first aid, social order and security incidents, fire extinguishment, telecommunications service in searching and rescuing, and preventing and fighting of natural disasters</a:t>
            </a:r>
            <a:r>
              <a:rPr lang="en-GB" dirty="0">
                <a:effectLst/>
              </a:rPr>
              <a:t> </a:t>
            </a:r>
            <a:endParaRPr lang="en-GB" dirty="0"/>
          </a:p>
        </p:txBody>
      </p:sp>
      <p:sp>
        <p:nvSpPr>
          <p:cNvPr id="4" name="Slide Number Placeholder 3"/>
          <p:cNvSpPr>
            <a:spLocks noGrp="1"/>
          </p:cNvSpPr>
          <p:nvPr>
            <p:ph type="sldNum" sz="quarter" idx="5"/>
          </p:nvPr>
        </p:nvSpPr>
        <p:spPr/>
        <p:txBody>
          <a:bodyPr/>
          <a:lstStyle/>
          <a:p>
            <a:pPr>
              <a:defRPr/>
            </a:pPr>
            <a:fld id="{757165FB-DC5A-45DE-A97B-34B4FD9B520B}" type="slidenum">
              <a:rPr lang="da-DK" smtClean="0"/>
              <a:pPr>
                <a:defRPr/>
              </a:pPr>
              <a:t>6</a:t>
            </a:fld>
            <a:endParaRPr lang="da-DK"/>
          </a:p>
        </p:txBody>
      </p:sp>
    </p:spTree>
    <p:extLst>
      <p:ext uri="{BB962C8B-B14F-4D97-AF65-F5344CB8AC3E}">
        <p14:creationId xmlns:p14="http://schemas.microsoft.com/office/powerpoint/2010/main" val="4449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57165FB-DC5A-45DE-A97B-34B4FD9B520B}" type="slidenum">
              <a:rPr lang="da-DK" smtClean="0"/>
              <a:pPr>
                <a:defRPr/>
              </a:pPr>
              <a:t>7</a:t>
            </a:fld>
            <a:endParaRPr lang="da-DK"/>
          </a:p>
        </p:txBody>
      </p:sp>
    </p:spTree>
    <p:extLst>
      <p:ext uri="{BB962C8B-B14F-4D97-AF65-F5344CB8AC3E}">
        <p14:creationId xmlns:p14="http://schemas.microsoft.com/office/powerpoint/2010/main" val="290523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57165FB-DC5A-45DE-A97B-34B4FD9B520B}" type="slidenum">
              <a:rPr lang="da-DK" smtClean="0"/>
              <a:pPr>
                <a:defRPr/>
              </a:pPr>
              <a:t>9</a:t>
            </a:fld>
            <a:endParaRPr lang="da-DK"/>
          </a:p>
        </p:txBody>
      </p:sp>
    </p:spTree>
    <p:extLst>
      <p:ext uri="{BB962C8B-B14F-4D97-AF65-F5344CB8AC3E}">
        <p14:creationId xmlns:p14="http://schemas.microsoft.com/office/powerpoint/2010/main" val="49905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BMGF-VN project not just focused on the supply side, such as providing PLs and CPOs facilities (e.g. computers, printers, cameras, and software), but also focused much on the demand side, such as: training courses; advertising the program via public media and holding events to improve the knowledge and skill of  internet  users as well as attract rural inhabitants to come to PLs and CPOs; and annually carrying out an independent project analysis (IPA) to evaluate the influence of the training, advertisement activities, and rural users’ ICT needs in order to adjust the program to fit their needs.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This implies that newer actors with newer competence should be encouraged to be partner in the adoption of broadband in Vietnam. In this way, the existing supply initiatives will match up with the demand needed for the broadband infrastructure. </a:t>
            </a:r>
          </a:p>
          <a:p>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After six years (2011-2017), the BMGF-VN project distributed 12,670 desktop computers, 1,900 printers, 1,900 IP-cameras, and other equipment to 400 provincial/district libraries, 500 commune libraries, and 1,000 CPOs. They also held up 5,811 events for 288,500 participants, produced 1,811 bulletins/news via public medias, and provided training courses for 14,718 participants (librarians at provincial/district/commune libraries, and staff at CPOs). It is illustrated via the amount of time using computer and connecting to the internet, the number of participants accessing PLs and CPOs, and the desire of staff of PLs and CPOs to run their own activities (by their own budget) to attract more users.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Based on the positive result of the BMGF-VN project and findings of the analysis, we can see that the involvement of non-government actors in formulating and implementing the project, the focus not only on the supply side but also demand side are very important.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757165FB-DC5A-45DE-A97B-34B4FD9B520B}" type="slidenum">
              <a:rPr lang="da-DK" smtClean="0"/>
              <a:pPr>
                <a:defRPr/>
              </a:pPr>
              <a:t>10</a:t>
            </a:fld>
            <a:endParaRPr lang="da-DK"/>
          </a:p>
        </p:txBody>
      </p:sp>
    </p:spTree>
    <p:extLst>
      <p:ext uri="{BB962C8B-B14F-4D97-AF65-F5344CB8AC3E}">
        <p14:creationId xmlns:p14="http://schemas.microsoft.com/office/powerpoint/2010/main" val="273537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5412DB9C-6223-4EA2-8615-D59A989030D2}" type="datetime1">
              <a:rPr lang="da-DK" smtClean="0"/>
              <a:t>05-09-2019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171172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7B6641B4-30F9-4AEA-9487-AABEAECCD3F5}" type="datetime1">
              <a:rPr lang="da-DK" smtClean="0"/>
              <a:t>05-09-2019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83156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E1A68BA7-7241-437A-B548-827FDAD43914}" type="datetime1">
              <a:rPr lang="da-DK" smtClean="0"/>
              <a:t>05-09-2019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81529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04498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3D6536F0-9CEB-465A-BE7C-73082D0C78B6}" type="datetime1">
              <a:rPr lang="da-DK" smtClean="0"/>
              <a:t>05-09-2019</a:t>
            </a:fld>
            <a:endParaRPr lang="da-DK"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r">
              <a:defRPr/>
            </a:pPr>
            <a:fld id="{73FEE2BD-F373-4EAF-B7DA-DFA36EB9766B}" type="slidenum">
              <a:rPr lang="da-DK" smtClean="0"/>
              <a:pPr algn="r">
                <a:defRPr/>
              </a:pPr>
              <a:t>‹#›</a:t>
            </a:fld>
            <a:endParaRPr lang="da-DK" dirty="0"/>
          </a:p>
        </p:txBody>
      </p:sp>
      <p:pic>
        <p:nvPicPr>
          <p:cNvPr id="8" name="Picture 2">
            <a:extLst>
              <a:ext uri="{FF2B5EF4-FFF2-40B4-BE49-F238E27FC236}">
                <a16:creationId xmlns:a16="http://schemas.microsoft.com/office/drawing/2014/main" xmlns="" id="{65C6AF84-DF37-CF49-9CCD-E77C3F223E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8343" y="5733256"/>
            <a:ext cx="1536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01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504334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992714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320064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9871178"/>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1138997"/>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692113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2D057E10-A3DE-4B6B-8F55-70CF6B05B16F}" type="datetime1">
              <a:rPr lang="da-DK" smtClean="0"/>
              <a:t>05-09-2019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184633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4436184"/>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5248460"/>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8758077"/>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7406831"/>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234507"/>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1405727"/>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720826"/>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4802440"/>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rontpage White">
    <p:spTree>
      <p:nvGrpSpPr>
        <p:cNvPr id="1" name=""/>
        <p:cNvGrpSpPr/>
        <p:nvPr/>
      </p:nvGrpSpPr>
      <p:grpSpPr>
        <a:xfrm>
          <a:off x="0" y="0"/>
          <a:ext cx="0" cy="0"/>
          <a:chOff x="0" y="0"/>
          <a:chExt cx="0" cy="0"/>
        </a:xfrm>
      </p:grpSpPr>
      <p:pic>
        <p:nvPicPr>
          <p:cNvPr id="5" name="Picture 2" descr="\\ADM.AAU.DK\Users\beni\Desktop\Designguide TEKNAT\Powerpoint\Baggrunde\powerpoint_hvid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8" y="-242888"/>
            <a:ext cx="9753601"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5238" y="5710238"/>
            <a:ext cx="15319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1670945"/>
            <a:ext cx="7772400" cy="1470025"/>
          </a:xfrm>
        </p:spPr>
        <p:txBody>
          <a:bodyPr>
            <a:normAutofit/>
          </a:bodyPr>
          <a:lstStyle>
            <a:lvl1pPr>
              <a:defRPr sz="4400" b="1" i="0" cap="all" spc="200" baseline="0">
                <a:solidFill>
                  <a:srgbClr val="211A52"/>
                </a:solidFill>
              </a:defRPr>
            </a:lvl1pPr>
          </a:lstStyle>
          <a:p>
            <a:r>
              <a:rPr lang="da-DK"/>
              <a:t>Klik for at redigere i master</a:t>
            </a:r>
            <a:endParaRPr lang="da-DK" dirty="0"/>
          </a:p>
        </p:txBody>
      </p:sp>
      <p:sp>
        <p:nvSpPr>
          <p:cNvPr id="3" name="Undertitel 2"/>
          <p:cNvSpPr>
            <a:spLocks noGrp="1"/>
          </p:cNvSpPr>
          <p:nvPr>
            <p:ph type="subTitle" idx="1"/>
          </p:nvPr>
        </p:nvSpPr>
        <p:spPr>
          <a:xfrm>
            <a:off x="1371600" y="3474853"/>
            <a:ext cx="6400800" cy="609737"/>
          </a:xfrm>
          <a:solidFill>
            <a:srgbClr val="211A52"/>
          </a:solidFill>
        </p:spPr>
        <p:txBody>
          <a:bodyPr lIns="108000" tIns="180000" rIns="72000" bIns="180000" anchor="ctr">
            <a:spAutoFit/>
          </a:bodyPr>
          <a:lstStyle>
            <a:lvl1pPr marL="0" indent="0" algn="ctr">
              <a:buNone/>
              <a:defRPr sz="1600"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3" name="Pladsholder til tekst 12"/>
          <p:cNvSpPr>
            <a:spLocks noGrp="1"/>
          </p:cNvSpPr>
          <p:nvPr>
            <p:ph type="body" sz="quarter" idx="10"/>
          </p:nvPr>
        </p:nvSpPr>
        <p:spPr>
          <a:xfrm>
            <a:off x="1370296" y="4199410"/>
            <a:ext cx="6400800" cy="548182"/>
          </a:xfrm>
          <a:solidFill>
            <a:srgbClr val="211A52"/>
          </a:solidFill>
        </p:spPr>
        <p:txBody>
          <a:bodyPr tIns="180000" bIns="180000" anchor="ctr">
            <a:spAutoFit/>
          </a:bodyPr>
          <a:lstStyle>
            <a:lvl1pPr marL="0" indent="0" algn="ctr">
              <a:buNone/>
              <a:defRPr sz="1200" cap="all" spc="100" baseline="0">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10607357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dias">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600201"/>
            <a:ext cx="8229600" cy="4133055"/>
          </a:xfrm>
          <a:noFill/>
        </p:spPr>
        <p:txBody>
          <a:bodyPr>
            <a:normAutofit/>
          </a:bodyPr>
          <a:lstStyle>
            <a:lvl1pPr marL="0" indent="0">
              <a:buClr>
                <a:schemeClr val="tx2">
                  <a:lumMod val="50000"/>
                </a:schemeClr>
              </a:buClr>
              <a:buFont typeface="Arial Black" pitchFamily="34" charset="0"/>
              <a:buNone/>
              <a:defRPr sz="1600" cap="none" spc="200" baseline="0">
                <a:solidFill>
                  <a:srgbClr val="211A52"/>
                </a:solidFill>
              </a:defRPr>
            </a:lvl1pPr>
            <a:lvl2pPr marL="742950" indent="-285750">
              <a:buFont typeface="Arial" pitchFamily="34" charset="0"/>
              <a:buChar char="•"/>
              <a:defRPr sz="1600" cap="none" spc="200" baseline="0">
                <a:solidFill>
                  <a:srgbClr val="211A52"/>
                </a:solidFill>
              </a:defRPr>
            </a:lvl2pPr>
            <a:lvl3pPr marL="1200150" indent="-285750">
              <a:buFont typeface="Arial" pitchFamily="34" charset="0"/>
              <a:buChar char="•"/>
              <a:defRPr sz="1600" cap="none" spc="200" baseline="0">
                <a:solidFill>
                  <a:srgbClr val="211A52"/>
                </a:solidFill>
              </a:defRPr>
            </a:lvl3pPr>
            <a:lvl4pPr marL="1657350" indent="-285750">
              <a:buFont typeface="Arial" pitchFamily="34" charset="0"/>
              <a:buChar char="•"/>
              <a:defRPr sz="1600" cap="none" spc="200" baseline="0">
                <a:solidFill>
                  <a:srgbClr val="211A52"/>
                </a:solidFill>
              </a:defRPr>
            </a:lvl4pPr>
            <a:lvl5pPr marL="2114550" indent="-285750">
              <a:buFont typeface="Arial" pitchFamily="34" charset="0"/>
              <a:buChar char="•"/>
              <a:defRPr sz="1600" cap="none" spc="200" baseline="0">
                <a:solidFill>
                  <a:srgbClr val="211A52"/>
                </a:solidFill>
              </a:defRPr>
            </a:lvl5p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da-DK" dirty="0"/>
          </a:p>
        </p:txBody>
      </p:sp>
      <p:sp>
        <p:nvSpPr>
          <p:cNvPr id="7" name="Titel 6"/>
          <p:cNvSpPr>
            <a:spLocks noGrp="1"/>
          </p:cNvSpPr>
          <p:nvPr>
            <p:ph type="title"/>
          </p:nvPr>
        </p:nvSpPr>
        <p:spPr>
          <a:xfrm>
            <a:off x="443957" y="332656"/>
            <a:ext cx="8229600" cy="1143000"/>
          </a:xfrm>
          <a:solidFill>
            <a:schemeClr val="bg1"/>
          </a:solidFill>
        </p:spPr>
        <p:txBody>
          <a:bodyPr>
            <a:normAutofit/>
          </a:bodyPr>
          <a:lstStyle>
            <a:lvl1pPr algn="l">
              <a:defRPr sz="2400" b="1" i="0" kern="0" cap="none" spc="100" baseline="0">
                <a:solidFill>
                  <a:srgbClr val="211A52"/>
                </a:solidFill>
              </a:defRPr>
            </a:lvl1pPr>
          </a:lstStyle>
          <a:p>
            <a:r>
              <a:rPr lang="da-DK" dirty="0"/>
              <a:t>Klik for at redigere i master</a:t>
            </a:r>
          </a:p>
        </p:txBody>
      </p:sp>
      <p:sp>
        <p:nvSpPr>
          <p:cNvPr id="4" name="Pladsholder til sidefod 4"/>
          <p:cNvSpPr>
            <a:spLocks noGrp="1"/>
          </p:cNvSpPr>
          <p:nvPr>
            <p:ph type="ftr" sz="quarter" idx="10"/>
          </p:nvPr>
        </p:nvSpPr>
        <p:spPr>
          <a:xfrm>
            <a:off x="468313" y="5805488"/>
            <a:ext cx="8280400" cy="915987"/>
          </a:xfrm>
          <a:prstGeom prst="rect">
            <a:avLst/>
          </a:prstGeom>
        </p:spPr>
        <p:txBody>
          <a:bodyPr vert="horz" lIns="91440" tIns="45720" rIns="91440" bIns="45720" rtlCol="0" anchor="ctr"/>
          <a:lstStyle>
            <a:lvl1pPr algn="ctr" fontAlgn="auto">
              <a:spcBef>
                <a:spcPts val="0"/>
              </a:spcBef>
              <a:spcAft>
                <a:spcPts val="0"/>
              </a:spcAft>
              <a:defRPr sz="1000" b="1" kern="0" cap="all" spc="200">
                <a:solidFill>
                  <a:schemeClr val="bg1">
                    <a:lumMod val="65000"/>
                  </a:schemeClr>
                </a:solidFill>
                <a:latin typeface="+mn-lt"/>
                <a:cs typeface="Arial"/>
              </a:defRPr>
            </a:lvl1pPr>
          </a:lstStyle>
          <a:p>
            <a:pPr>
              <a:defRPr/>
            </a:pPr>
            <a:endParaRPr lang="da-DK" b="0" dirty="0"/>
          </a:p>
        </p:txBody>
      </p:sp>
    </p:spTree>
    <p:extLst>
      <p:ext uri="{BB962C8B-B14F-4D97-AF65-F5344CB8AC3E}">
        <p14:creationId xmlns:p14="http://schemas.microsoft.com/office/powerpoint/2010/main" val="25138233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E9B28-7DC9-4154-B83E-C077012EAD7D}" type="datetime1">
              <a:rPr lang="da-DK" smtClean="0"/>
              <a:t>05-09-2019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4212535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ext dias - 2 column">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600201"/>
            <a:ext cx="3970784" cy="4133055"/>
          </a:xfrm>
          <a:noFill/>
        </p:spPr>
        <p:txBody>
          <a:bodyPr>
            <a:normAutofit/>
          </a:bodyPr>
          <a:lstStyle>
            <a:lvl1pPr marL="0" indent="0">
              <a:buClr>
                <a:schemeClr val="tx2">
                  <a:lumMod val="50000"/>
                </a:schemeClr>
              </a:buClr>
              <a:buFont typeface="Arial Black" pitchFamily="34" charset="0"/>
              <a:buNone/>
              <a:defRPr sz="1600" cap="none" spc="200" baseline="0">
                <a:solidFill>
                  <a:srgbClr val="211A52"/>
                </a:solidFill>
              </a:defRPr>
            </a:lvl1pPr>
            <a:lvl2pPr marL="742950" indent="-285750">
              <a:buFont typeface="Arial" pitchFamily="34" charset="0"/>
              <a:buChar char="•"/>
              <a:defRPr sz="1600" cap="none" spc="200" baseline="0">
                <a:solidFill>
                  <a:srgbClr val="211A52"/>
                </a:solidFill>
              </a:defRPr>
            </a:lvl2pPr>
            <a:lvl3pPr marL="1200150" indent="-285750">
              <a:buFont typeface="Arial" pitchFamily="34" charset="0"/>
              <a:buChar char="•"/>
              <a:defRPr sz="1600" cap="none" spc="200" baseline="0">
                <a:solidFill>
                  <a:srgbClr val="211A52"/>
                </a:solidFill>
              </a:defRPr>
            </a:lvl3pPr>
            <a:lvl4pPr marL="1657350" indent="-285750">
              <a:buFont typeface="Arial" pitchFamily="34" charset="0"/>
              <a:buChar char="•"/>
              <a:defRPr sz="1600" cap="none" spc="200" baseline="0">
                <a:solidFill>
                  <a:srgbClr val="211A52"/>
                </a:solidFill>
              </a:defRPr>
            </a:lvl4pPr>
            <a:lvl5pPr marL="2114550" indent="-285750">
              <a:buFont typeface="Arial" pitchFamily="34" charset="0"/>
              <a:buChar char="•"/>
              <a:defRPr sz="1600" cap="none" spc="200" baseline="0">
                <a:solidFill>
                  <a:srgbClr val="211A52"/>
                </a:solidFill>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dirty="0"/>
          </a:p>
        </p:txBody>
      </p:sp>
      <p:sp>
        <p:nvSpPr>
          <p:cNvPr id="7" name="Titel 6"/>
          <p:cNvSpPr>
            <a:spLocks noGrp="1"/>
          </p:cNvSpPr>
          <p:nvPr>
            <p:ph type="title"/>
          </p:nvPr>
        </p:nvSpPr>
        <p:spPr>
          <a:xfrm>
            <a:off x="443957" y="332656"/>
            <a:ext cx="8229600" cy="1143000"/>
          </a:xfrm>
          <a:solidFill>
            <a:schemeClr val="bg1"/>
          </a:solidFill>
        </p:spPr>
        <p:txBody>
          <a:bodyPr>
            <a:normAutofit/>
          </a:bodyPr>
          <a:lstStyle>
            <a:lvl1pPr algn="l">
              <a:defRPr sz="2400" b="1" i="0" kern="0" cap="none" spc="100" baseline="0">
                <a:solidFill>
                  <a:srgbClr val="211A52"/>
                </a:solidFill>
              </a:defRPr>
            </a:lvl1pPr>
          </a:lstStyle>
          <a:p>
            <a:r>
              <a:rPr lang="da-DK"/>
              <a:t>Klik for at redigere i master</a:t>
            </a:r>
            <a:endParaRPr lang="da-DK" dirty="0"/>
          </a:p>
        </p:txBody>
      </p:sp>
      <p:sp>
        <p:nvSpPr>
          <p:cNvPr id="5" name="Pladsholder til indhold 2"/>
          <p:cNvSpPr>
            <a:spLocks noGrp="1"/>
          </p:cNvSpPr>
          <p:nvPr>
            <p:ph idx="10"/>
          </p:nvPr>
        </p:nvSpPr>
        <p:spPr>
          <a:xfrm>
            <a:off x="4788024" y="1600201"/>
            <a:ext cx="3898776" cy="4133055"/>
          </a:xfrm>
          <a:noFill/>
        </p:spPr>
        <p:txBody>
          <a:bodyPr>
            <a:normAutofit/>
          </a:bodyPr>
          <a:lstStyle>
            <a:lvl1pPr marL="0" indent="0">
              <a:buClr>
                <a:schemeClr val="tx2">
                  <a:lumMod val="50000"/>
                </a:schemeClr>
              </a:buClr>
              <a:buFont typeface="Arial Black" pitchFamily="34" charset="0"/>
              <a:buNone/>
              <a:defRPr sz="1600" cap="none" spc="200" baseline="0">
                <a:solidFill>
                  <a:srgbClr val="211A52"/>
                </a:solidFill>
              </a:defRPr>
            </a:lvl1pPr>
            <a:lvl2pPr marL="742950" indent="-285750">
              <a:buFont typeface="Arial" pitchFamily="34" charset="0"/>
              <a:buChar char="•"/>
              <a:defRPr sz="1600" cap="none" spc="200" baseline="0">
                <a:solidFill>
                  <a:srgbClr val="211A52"/>
                </a:solidFill>
              </a:defRPr>
            </a:lvl2pPr>
            <a:lvl3pPr marL="1200150" indent="-285750">
              <a:buFont typeface="Arial" pitchFamily="34" charset="0"/>
              <a:buChar char="•"/>
              <a:defRPr sz="1600" cap="none" spc="200" baseline="0">
                <a:solidFill>
                  <a:srgbClr val="211A52"/>
                </a:solidFill>
              </a:defRPr>
            </a:lvl3pPr>
            <a:lvl4pPr marL="1657350" indent="-285750">
              <a:buFont typeface="Arial" pitchFamily="34" charset="0"/>
              <a:buChar char="•"/>
              <a:defRPr sz="1600" cap="none" spc="200" baseline="0">
                <a:solidFill>
                  <a:srgbClr val="211A52"/>
                </a:solidFill>
              </a:defRPr>
            </a:lvl4pPr>
            <a:lvl5pPr marL="2114550" indent="-285750">
              <a:buFont typeface="Arial" pitchFamily="34" charset="0"/>
              <a:buChar char="•"/>
              <a:defRPr sz="1600" cap="none" spc="200" baseline="0">
                <a:solidFill>
                  <a:srgbClr val="211A52"/>
                </a:solidFill>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dirty="0"/>
          </a:p>
        </p:txBody>
      </p:sp>
      <p:sp>
        <p:nvSpPr>
          <p:cNvPr id="6" name="Pladsholder til sidefod 4"/>
          <p:cNvSpPr>
            <a:spLocks noGrp="1"/>
          </p:cNvSpPr>
          <p:nvPr>
            <p:ph type="ftr" sz="quarter" idx="11"/>
          </p:nvPr>
        </p:nvSpPr>
        <p:spPr>
          <a:xfrm>
            <a:off x="468313" y="5805488"/>
            <a:ext cx="8280400" cy="915987"/>
          </a:xfrm>
          <a:prstGeom prst="rect">
            <a:avLst/>
          </a:prstGeom>
        </p:spPr>
        <p:txBody>
          <a:bodyPr vert="horz" lIns="91440" tIns="45720" rIns="91440" bIns="45720" rtlCol="0" anchor="ctr"/>
          <a:lstStyle>
            <a:lvl1pPr algn="ctr" fontAlgn="auto">
              <a:spcBef>
                <a:spcPts val="0"/>
              </a:spcBef>
              <a:spcAft>
                <a:spcPts val="0"/>
              </a:spcAft>
              <a:defRPr sz="1000" b="1" kern="0" cap="all" spc="200">
                <a:solidFill>
                  <a:schemeClr val="bg1">
                    <a:lumMod val="65000"/>
                  </a:schemeClr>
                </a:solidFill>
                <a:latin typeface="+mn-lt"/>
                <a:cs typeface="Arial"/>
              </a:defRPr>
            </a:lvl1pPr>
          </a:lstStyle>
          <a:p>
            <a:pPr>
              <a:defRPr/>
            </a:pPr>
            <a:endParaRPr lang="da-DK" b="0"/>
          </a:p>
        </p:txBody>
      </p:sp>
    </p:spTree>
    <p:extLst>
      <p:ext uri="{BB962C8B-B14F-4D97-AF65-F5344CB8AC3E}">
        <p14:creationId xmlns:p14="http://schemas.microsoft.com/office/powerpoint/2010/main" val="140351151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rontpage Blue">
    <p:spTree>
      <p:nvGrpSpPr>
        <p:cNvPr id="1" name=""/>
        <p:cNvGrpSpPr/>
        <p:nvPr/>
      </p:nvGrpSpPr>
      <p:grpSpPr>
        <a:xfrm>
          <a:off x="0" y="0"/>
          <a:ext cx="0" cy="0"/>
          <a:chOff x="0" y="0"/>
          <a:chExt cx="0" cy="0"/>
        </a:xfrm>
      </p:grpSpPr>
      <p:pic>
        <p:nvPicPr>
          <p:cNvPr id="5" name="Picture 3" descr="\\ADM.AAU.DK\Users\beni\Desktop\Designguide TEKNAT\Powerpoint\Baggrunde\powerpoint_blaa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920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84600" y="5648325"/>
            <a:ext cx="1536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370296" y="1670945"/>
            <a:ext cx="6400800" cy="1470025"/>
          </a:xfrm>
          <a:noFill/>
        </p:spPr>
        <p:txBody>
          <a:bodyPr>
            <a:normAutofit/>
          </a:bodyPr>
          <a:lstStyle>
            <a:lvl1pPr>
              <a:defRPr sz="4400" b="1" i="0" cap="all" spc="200" baseline="0">
                <a:solidFill>
                  <a:schemeClr val="bg1"/>
                </a:solidFill>
              </a:defRPr>
            </a:lvl1pPr>
          </a:lstStyle>
          <a:p>
            <a:r>
              <a:rPr lang="da-DK"/>
              <a:t>Klik for at redigere i master</a:t>
            </a:r>
            <a:endParaRPr lang="da-DK" dirty="0"/>
          </a:p>
        </p:txBody>
      </p:sp>
      <p:sp>
        <p:nvSpPr>
          <p:cNvPr id="3" name="Undertitel 2"/>
          <p:cNvSpPr>
            <a:spLocks noGrp="1"/>
          </p:cNvSpPr>
          <p:nvPr>
            <p:ph type="subTitle" idx="1"/>
          </p:nvPr>
        </p:nvSpPr>
        <p:spPr>
          <a:xfrm>
            <a:off x="1371600" y="3474853"/>
            <a:ext cx="6400800" cy="609737"/>
          </a:xfrm>
          <a:solidFill>
            <a:schemeClr val="bg1"/>
          </a:solidFill>
        </p:spPr>
        <p:txBody>
          <a:bodyPr lIns="108000" tIns="180000" rIns="72000" bIns="180000" anchor="ctr">
            <a:spAutoFit/>
          </a:bodyPr>
          <a:lstStyle>
            <a:lvl1pPr marL="0" indent="0" algn="ctr">
              <a:buNone/>
              <a:defRPr sz="1600"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8" name="Pladsholder til tekst 12"/>
          <p:cNvSpPr>
            <a:spLocks noGrp="1"/>
          </p:cNvSpPr>
          <p:nvPr>
            <p:ph type="body" sz="quarter" idx="10"/>
          </p:nvPr>
        </p:nvSpPr>
        <p:spPr>
          <a:xfrm>
            <a:off x="1355862" y="4271418"/>
            <a:ext cx="6400800" cy="548182"/>
          </a:xfrm>
          <a:solidFill>
            <a:schemeClr val="bg1"/>
          </a:solidFill>
        </p:spPr>
        <p:txBody>
          <a:bodyPr tIns="180000" bIns="180000" anchor="ctr">
            <a:spAutoFit/>
          </a:bodyPr>
          <a:lstStyle>
            <a:lvl1pPr marL="0" indent="0" algn="ctr">
              <a:buNone/>
              <a:defRPr sz="3200" spc="100" baseline="0">
                <a:solidFill>
                  <a:srgbClr val="211A52"/>
                </a:solidFill>
              </a:defRPr>
            </a:lvl1pPr>
          </a:lstStyle>
          <a:p>
            <a:pPr lvl="0"/>
            <a:r>
              <a:rPr lang="da-DK"/>
              <a:t>Klik for at redigere i master</a:t>
            </a:r>
          </a:p>
        </p:txBody>
      </p:sp>
    </p:spTree>
    <p:extLst>
      <p:ext uri="{BB962C8B-B14F-4D97-AF65-F5344CB8AC3E}">
        <p14:creationId xmlns:p14="http://schemas.microsoft.com/office/powerpoint/2010/main" val="317498450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as">
    <p:spTree>
      <p:nvGrpSpPr>
        <p:cNvPr id="1" name=""/>
        <p:cNvGrpSpPr/>
        <p:nvPr/>
      </p:nvGrpSpPr>
      <p:grpSpPr>
        <a:xfrm>
          <a:off x="0" y="0"/>
          <a:ext cx="0" cy="0"/>
          <a:chOff x="0" y="0"/>
          <a:chExt cx="0" cy="0"/>
        </a:xfrm>
      </p:grpSpPr>
      <p:pic>
        <p:nvPicPr>
          <p:cNvPr id="4" name="Picture 3" descr="\\ADM.AAU.DK\Users\beni\Desktop\Designguide TEKNAT\Powerpoint\Baggrunde\powerpoint_blaa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920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84600" y="5589588"/>
            <a:ext cx="1536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370296" y="1670945"/>
            <a:ext cx="6400800" cy="1470025"/>
          </a:xfrm>
          <a:noFill/>
        </p:spPr>
        <p:txBody>
          <a:bodyPr>
            <a:normAutofit/>
          </a:bodyPr>
          <a:lstStyle>
            <a:lvl1pPr>
              <a:defRPr sz="4400" b="1" i="0" cap="all" spc="200" baseline="0">
                <a:solidFill>
                  <a:schemeClr val="bg1"/>
                </a:solidFill>
              </a:defRPr>
            </a:lvl1pPr>
          </a:lstStyle>
          <a:p>
            <a:r>
              <a:rPr lang="da-DK"/>
              <a:t>Klik for at redigere i master</a:t>
            </a:r>
            <a:endParaRPr lang="da-DK" dirty="0"/>
          </a:p>
        </p:txBody>
      </p:sp>
      <p:sp>
        <p:nvSpPr>
          <p:cNvPr id="3" name="Undertitel 2"/>
          <p:cNvSpPr>
            <a:spLocks noGrp="1"/>
          </p:cNvSpPr>
          <p:nvPr>
            <p:ph type="subTitle" idx="1"/>
          </p:nvPr>
        </p:nvSpPr>
        <p:spPr>
          <a:xfrm>
            <a:off x="1371600" y="3474853"/>
            <a:ext cx="6400800" cy="609737"/>
          </a:xfrm>
          <a:solidFill>
            <a:schemeClr val="bg1"/>
          </a:solidFill>
        </p:spPr>
        <p:txBody>
          <a:bodyPr lIns="108000" tIns="180000" rIns="72000" bIns="180000" anchor="ctr">
            <a:spAutoFit/>
          </a:bodyPr>
          <a:lstStyle>
            <a:lvl1pPr marL="0" indent="0" algn="ctr">
              <a:buNone/>
              <a:defRPr sz="1600"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Tree>
    <p:extLst>
      <p:ext uri="{BB962C8B-B14F-4D97-AF65-F5344CB8AC3E}">
        <p14:creationId xmlns:p14="http://schemas.microsoft.com/office/powerpoint/2010/main" val="278157915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dias blue">
    <p:spTree>
      <p:nvGrpSpPr>
        <p:cNvPr id="1" name=""/>
        <p:cNvGrpSpPr/>
        <p:nvPr/>
      </p:nvGrpSpPr>
      <p:grpSpPr>
        <a:xfrm>
          <a:off x="0" y="0"/>
          <a:ext cx="0" cy="0"/>
          <a:chOff x="0" y="0"/>
          <a:chExt cx="0" cy="0"/>
        </a:xfrm>
      </p:grpSpPr>
      <p:pic>
        <p:nvPicPr>
          <p:cNvPr id="4" name="Picture 3" descr="\\ADM.AAU.DK\Users\beni\Desktop\Designguide TEKNAT\Powerpoint\Baggrunde\powerpoint_blaa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920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p:cNvSpPr txBox="1"/>
          <p:nvPr userDrawn="1"/>
        </p:nvSpPr>
        <p:spPr>
          <a:xfrm>
            <a:off x="3465513" y="3651250"/>
            <a:ext cx="2474912" cy="376238"/>
          </a:xfrm>
          <a:prstGeom prst="rect">
            <a:avLst/>
          </a:prstGeom>
        </p:spPr>
        <p:txBody>
          <a:bodyPr lIns="0" tIns="0" rIns="0" bIns="0"/>
          <a:lstStyle/>
          <a:p>
            <a:pPr marL="12700" fontAlgn="auto">
              <a:lnSpc>
                <a:spcPts val="1905"/>
              </a:lnSpc>
              <a:spcBef>
                <a:spcPts val="0"/>
              </a:spcBef>
              <a:spcAft>
                <a:spcPts val="0"/>
              </a:spcAft>
              <a:defRPr/>
            </a:pPr>
            <a:r>
              <a:rPr lang="da-DK" sz="1600" i="1" kern="0" cap="all" spc="200" dirty="0">
                <a:solidFill>
                  <a:schemeClr val="bg1"/>
                </a:solidFill>
                <a:latin typeface="Arial"/>
                <a:cs typeface="Arial"/>
              </a:rPr>
              <a:t>-</a:t>
            </a:r>
            <a:r>
              <a:rPr sz="1600" i="1" kern="0" cap="all" spc="200" dirty="0">
                <a:solidFill>
                  <a:schemeClr val="bg1"/>
                </a:solidFill>
                <a:latin typeface="Arial"/>
                <a:cs typeface="Arial"/>
              </a:rPr>
              <a:t> </a:t>
            </a:r>
            <a:r>
              <a:rPr lang="da-DK" sz="1600" i="1" kern="0" cap="all" spc="200" dirty="0" err="1">
                <a:solidFill>
                  <a:schemeClr val="bg1"/>
                </a:solidFill>
                <a:latin typeface="Arial"/>
                <a:cs typeface="Arial"/>
              </a:rPr>
              <a:t>peter</a:t>
            </a:r>
            <a:r>
              <a:rPr lang="da-DK" sz="1600" i="1" kern="0" cap="all" spc="200" dirty="0">
                <a:solidFill>
                  <a:schemeClr val="bg1"/>
                </a:solidFill>
                <a:latin typeface="Arial"/>
                <a:cs typeface="Arial"/>
              </a:rPr>
              <a:t> person</a:t>
            </a:r>
            <a:endParaRPr sz="1600" kern="0" cap="all" spc="200" dirty="0">
              <a:solidFill>
                <a:schemeClr val="bg1"/>
              </a:solidFill>
              <a:latin typeface="Arial"/>
              <a:cs typeface="Arial"/>
            </a:endParaRPr>
          </a:p>
        </p:txBody>
      </p:sp>
      <p:sp>
        <p:nvSpPr>
          <p:cNvPr id="3" name="Undertitel 2"/>
          <p:cNvSpPr>
            <a:spLocks noGrp="1"/>
          </p:cNvSpPr>
          <p:nvPr>
            <p:ph type="subTitle" idx="1"/>
          </p:nvPr>
        </p:nvSpPr>
        <p:spPr>
          <a:xfrm>
            <a:off x="1355862" y="2830037"/>
            <a:ext cx="6400800" cy="671292"/>
          </a:xfrm>
          <a:noFill/>
        </p:spPr>
        <p:txBody>
          <a:bodyPr lIns="108000" tIns="180000" rIns="72000" bIns="180000" anchor="ctr">
            <a:spAutoFit/>
          </a:bodyPr>
          <a:lstStyle>
            <a:lvl1pPr marL="12700" marR="12700" indent="0" algn="ctr">
              <a:lnSpc>
                <a:spcPts val="2400"/>
              </a:lnSpc>
              <a:spcBef>
                <a:spcPts val="240"/>
              </a:spcBef>
              <a:buNone/>
              <a:tabLst>
                <a:tab pos="478155" algn="l"/>
                <a:tab pos="1471930" algn="l"/>
                <a:tab pos="1749425" algn="l"/>
                <a:tab pos="2316480" algn="l"/>
                <a:tab pos="4469130" algn="l"/>
              </a:tabLst>
              <a:defRPr sz="2400" b="1" i="0" u="none"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Tree>
    <p:extLst>
      <p:ext uri="{BB962C8B-B14F-4D97-AF65-F5344CB8AC3E}">
        <p14:creationId xmlns:p14="http://schemas.microsoft.com/office/powerpoint/2010/main" val="344305140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dias white">
    <p:spTree>
      <p:nvGrpSpPr>
        <p:cNvPr id="1" name=""/>
        <p:cNvGrpSpPr/>
        <p:nvPr/>
      </p:nvGrpSpPr>
      <p:grpSpPr>
        <a:xfrm>
          <a:off x="0" y="0"/>
          <a:ext cx="0" cy="0"/>
          <a:chOff x="0" y="0"/>
          <a:chExt cx="0" cy="0"/>
        </a:xfrm>
      </p:grpSpPr>
      <p:pic>
        <p:nvPicPr>
          <p:cNvPr id="4" name="Picture 2" descr="\\ADM.AAU.DK\Users\beni\Desktop\Designguide TEKNAT\Powerpoint\Baggrunde\powerpoint_hvid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8" y="-242888"/>
            <a:ext cx="9753601"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p:cNvSpPr txBox="1"/>
          <p:nvPr userDrawn="1"/>
        </p:nvSpPr>
        <p:spPr>
          <a:xfrm>
            <a:off x="3465513" y="3651250"/>
            <a:ext cx="2474912" cy="376238"/>
          </a:xfrm>
          <a:prstGeom prst="rect">
            <a:avLst/>
          </a:prstGeom>
        </p:spPr>
        <p:txBody>
          <a:bodyPr lIns="0" tIns="0" rIns="0" bIns="0"/>
          <a:lstStyle/>
          <a:p>
            <a:pPr marL="12700" fontAlgn="auto">
              <a:lnSpc>
                <a:spcPts val="1905"/>
              </a:lnSpc>
              <a:spcBef>
                <a:spcPts val="0"/>
              </a:spcBef>
              <a:spcAft>
                <a:spcPts val="0"/>
              </a:spcAft>
              <a:defRPr/>
            </a:pPr>
            <a:r>
              <a:rPr lang="da-DK" sz="1600" i="1" kern="0" cap="all" spc="200" dirty="0">
                <a:solidFill>
                  <a:srgbClr val="211A52"/>
                </a:solidFill>
                <a:latin typeface="Arial"/>
                <a:cs typeface="Arial"/>
              </a:rPr>
              <a:t>-</a:t>
            </a:r>
            <a:r>
              <a:rPr sz="1600" i="1" kern="0" cap="all" spc="200" dirty="0">
                <a:solidFill>
                  <a:srgbClr val="211A52"/>
                </a:solidFill>
                <a:latin typeface="Arial"/>
                <a:cs typeface="Arial"/>
              </a:rPr>
              <a:t> </a:t>
            </a:r>
            <a:r>
              <a:rPr lang="da-DK" sz="1600" i="1" kern="0" cap="all" spc="200" dirty="0">
                <a:solidFill>
                  <a:srgbClr val="211A52"/>
                </a:solidFill>
                <a:latin typeface="Arial"/>
                <a:cs typeface="Arial"/>
              </a:rPr>
              <a:t>Peter person</a:t>
            </a:r>
            <a:endParaRPr sz="1600" kern="0" cap="all" spc="200" dirty="0">
              <a:solidFill>
                <a:srgbClr val="211A52"/>
              </a:solidFill>
              <a:latin typeface="Arial"/>
              <a:cs typeface="Arial"/>
            </a:endParaRPr>
          </a:p>
        </p:txBody>
      </p:sp>
      <p:sp>
        <p:nvSpPr>
          <p:cNvPr id="3" name="Undertitel 2"/>
          <p:cNvSpPr>
            <a:spLocks noGrp="1"/>
          </p:cNvSpPr>
          <p:nvPr>
            <p:ph type="subTitle" idx="1"/>
          </p:nvPr>
        </p:nvSpPr>
        <p:spPr>
          <a:xfrm>
            <a:off x="1355862" y="2830037"/>
            <a:ext cx="6400800" cy="671292"/>
          </a:xfrm>
          <a:noFill/>
        </p:spPr>
        <p:txBody>
          <a:bodyPr lIns="108000" tIns="180000" rIns="72000" bIns="180000" anchor="ctr">
            <a:spAutoFit/>
          </a:bodyPr>
          <a:lstStyle>
            <a:lvl1pPr marL="12700" marR="12700" indent="0" algn="ctr">
              <a:lnSpc>
                <a:spcPts val="2400"/>
              </a:lnSpc>
              <a:spcBef>
                <a:spcPts val="240"/>
              </a:spcBef>
              <a:buNone/>
              <a:tabLst>
                <a:tab pos="478155" algn="l"/>
                <a:tab pos="1471930" algn="l"/>
                <a:tab pos="1749425" algn="l"/>
                <a:tab pos="2316480" algn="l"/>
                <a:tab pos="4469130" algn="l"/>
              </a:tabLst>
              <a:defRPr sz="2400" b="1" i="0" u="none"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Tree>
    <p:extLst>
      <p:ext uri="{BB962C8B-B14F-4D97-AF65-F5344CB8AC3E}">
        <p14:creationId xmlns:p14="http://schemas.microsoft.com/office/powerpoint/2010/main" val="200893724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dias image">
    <p:spTree>
      <p:nvGrpSpPr>
        <p:cNvPr id="1" name=""/>
        <p:cNvGrpSpPr/>
        <p:nvPr/>
      </p:nvGrpSpPr>
      <p:grpSpPr>
        <a:xfrm>
          <a:off x="0" y="0"/>
          <a:ext cx="0" cy="0"/>
          <a:chOff x="0" y="0"/>
          <a:chExt cx="0" cy="0"/>
        </a:xfrm>
      </p:grpSpPr>
      <p:sp>
        <p:nvSpPr>
          <p:cNvPr id="4" name="object 3"/>
          <p:cNvSpPr txBox="1"/>
          <p:nvPr userDrawn="1"/>
        </p:nvSpPr>
        <p:spPr>
          <a:xfrm>
            <a:off x="3465513" y="3651250"/>
            <a:ext cx="2474912" cy="376238"/>
          </a:xfrm>
          <a:prstGeom prst="rect">
            <a:avLst/>
          </a:prstGeom>
        </p:spPr>
        <p:txBody>
          <a:bodyPr lIns="0" tIns="0" rIns="0" bIns="0"/>
          <a:lstStyle/>
          <a:p>
            <a:pPr marL="12700" fontAlgn="auto">
              <a:lnSpc>
                <a:spcPts val="1905"/>
              </a:lnSpc>
              <a:spcBef>
                <a:spcPts val="0"/>
              </a:spcBef>
              <a:spcAft>
                <a:spcPts val="0"/>
              </a:spcAft>
              <a:defRPr/>
            </a:pPr>
            <a:r>
              <a:rPr lang="da-DK" sz="1600" i="1" kern="0" cap="all" spc="200" dirty="0">
                <a:solidFill>
                  <a:schemeClr val="bg1"/>
                </a:solidFill>
                <a:latin typeface="Arial"/>
                <a:cs typeface="Arial"/>
              </a:rPr>
              <a:t>-</a:t>
            </a:r>
            <a:r>
              <a:rPr sz="1600" i="1" kern="0" cap="all" spc="200" dirty="0">
                <a:solidFill>
                  <a:schemeClr val="bg1"/>
                </a:solidFill>
                <a:latin typeface="Arial"/>
                <a:cs typeface="Arial"/>
              </a:rPr>
              <a:t> </a:t>
            </a:r>
            <a:r>
              <a:rPr lang="da-DK" sz="1600" i="1" kern="0" cap="all" spc="200" dirty="0">
                <a:solidFill>
                  <a:schemeClr val="bg1"/>
                </a:solidFill>
                <a:latin typeface="Arial"/>
                <a:cs typeface="Arial"/>
              </a:rPr>
              <a:t>Peter person</a:t>
            </a:r>
            <a:r>
              <a:rPr sz="1600" i="1" kern="0" cap="all" spc="200" dirty="0">
                <a:solidFill>
                  <a:schemeClr val="bg1"/>
                </a:solidFill>
                <a:latin typeface="Arial"/>
                <a:cs typeface="Arial"/>
              </a:rPr>
              <a:t> </a:t>
            </a:r>
            <a:endParaRPr sz="1600" kern="0" cap="all" spc="200" dirty="0">
              <a:solidFill>
                <a:schemeClr val="bg1"/>
              </a:solidFill>
              <a:latin typeface="Arial"/>
              <a:cs typeface="Arial"/>
            </a:endParaRPr>
          </a:p>
        </p:txBody>
      </p:sp>
      <p:sp>
        <p:nvSpPr>
          <p:cNvPr id="6" name="Pladsholder til billede 7"/>
          <p:cNvSpPr>
            <a:spLocks noGrp="1"/>
          </p:cNvSpPr>
          <p:nvPr>
            <p:ph type="pic" sz="quarter" idx="10"/>
          </p:nvPr>
        </p:nvSpPr>
        <p:spPr>
          <a:xfrm>
            <a:off x="0" y="-10526"/>
            <a:ext cx="9144000" cy="6868526"/>
          </a:xfrm>
          <a:blipFill>
            <a:blip r:embed="rId2"/>
            <a:srcRect/>
            <a:stretch>
              <a:fillRect l="-7010" r="-24369" b="-31178"/>
            </a:stretch>
          </a:blipFill>
        </p:spPr>
        <p:txBody>
          <a:bodyPr rtlCol="0">
            <a:normAutofit/>
          </a:bodyPr>
          <a:lstStyle>
            <a:lvl1pPr algn="ctr">
              <a:defRPr sz="1400" baseline="0">
                <a:solidFill>
                  <a:schemeClr val="bg1"/>
                </a:solidFill>
              </a:defRPr>
            </a:lvl1pPr>
          </a:lstStyle>
          <a:p>
            <a:pPr lvl="0"/>
            <a:endParaRPr lang="da-DK" noProof="0" dirty="0"/>
          </a:p>
          <a:p>
            <a:pPr lvl="0"/>
            <a:endParaRPr lang="da-DK" noProof="0" dirty="0"/>
          </a:p>
          <a:p>
            <a:pPr lvl="0"/>
            <a:r>
              <a:rPr lang="da-DK" noProof="0" dirty="0"/>
              <a:t>!!</a:t>
            </a:r>
            <a:r>
              <a:rPr lang="da-DK" noProof="0" dirty="0" err="1"/>
              <a:t>Click</a:t>
            </a:r>
            <a:r>
              <a:rPr lang="da-DK" noProof="0" dirty="0"/>
              <a:t> on the image </a:t>
            </a:r>
            <a:r>
              <a:rPr lang="da-DK" noProof="0" dirty="0" err="1"/>
              <a:t>icon</a:t>
            </a:r>
            <a:r>
              <a:rPr lang="da-DK" noProof="0" dirty="0"/>
              <a:t> to </a:t>
            </a:r>
            <a:r>
              <a:rPr lang="da-DK" noProof="0" dirty="0" err="1"/>
              <a:t>change</a:t>
            </a:r>
            <a:r>
              <a:rPr lang="da-DK" noProof="0" dirty="0"/>
              <a:t> the </a:t>
            </a:r>
            <a:r>
              <a:rPr lang="da-DK" noProof="0" dirty="0" err="1"/>
              <a:t>photo</a:t>
            </a:r>
            <a:r>
              <a:rPr lang="da-DK" noProof="0" dirty="0"/>
              <a:t>!!</a:t>
            </a:r>
          </a:p>
        </p:txBody>
      </p:sp>
      <p:sp>
        <p:nvSpPr>
          <p:cNvPr id="3" name="Undertitel 2"/>
          <p:cNvSpPr>
            <a:spLocks noGrp="1"/>
          </p:cNvSpPr>
          <p:nvPr>
            <p:ph type="subTitle" idx="1"/>
          </p:nvPr>
        </p:nvSpPr>
        <p:spPr>
          <a:xfrm>
            <a:off x="1355862" y="2830037"/>
            <a:ext cx="6400800" cy="671292"/>
          </a:xfrm>
          <a:noFill/>
        </p:spPr>
        <p:txBody>
          <a:bodyPr lIns="108000" tIns="180000" rIns="72000" bIns="180000" anchor="ctr">
            <a:spAutoFit/>
          </a:bodyPr>
          <a:lstStyle>
            <a:lvl1pPr marL="12700" marR="12700" indent="0" algn="ctr">
              <a:lnSpc>
                <a:spcPts val="2400"/>
              </a:lnSpc>
              <a:spcBef>
                <a:spcPts val="240"/>
              </a:spcBef>
              <a:buNone/>
              <a:tabLst>
                <a:tab pos="478155" algn="l"/>
                <a:tab pos="1471930" algn="l"/>
                <a:tab pos="1749425" algn="l"/>
                <a:tab pos="2316480" algn="l"/>
                <a:tab pos="4469130" algn="l"/>
              </a:tabLst>
              <a:defRPr sz="2400" b="1" i="0" u="none"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Tree>
    <p:extLst>
      <p:ext uri="{BB962C8B-B14F-4D97-AF65-F5344CB8AC3E}">
        <p14:creationId xmlns:p14="http://schemas.microsoft.com/office/powerpoint/2010/main" val="74518398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p:spTree>
      <p:nvGrpSpPr>
        <p:cNvPr id="1" name=""/>
        <p:cNvGrpSpPr/>
        <p:nvPr/>
      </p:nvGrpSpPr>
      <p:grpSpPr>
        <a:xfrm>
          <a:off x="0" y="0"/>
          <a:ext cx="0" cy="0"/>
          <a:chOff x="0" y="0"/>
          <a:chExt cx="0" cy="0"/>
        </a:xfrm>
      </p:grpSpPr>
      <p:pic>
        <p:nvPicPr>
          <p:cNvPr id="7" name="Billed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5238" y="5710238"/>
            <a:ext cx="15319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dsholder til billede 7"/>
          <p:cNvSpPr>
            <a:spLocks noGrp="1"/>
          </p:cNvSpPr>
          <p:nvPr>
            <p:ph type="pic" sz="quarter" idx="10"/>
          </p:nvPr>
        </p:nvSpPr>
        <p:spPr>
          <a:xfrm>
            <a:off x="0" y="-10526"/>
            <a:ext cx="9144000" cy="6868526"/>
          </a:xfrm>
          <a:blipFill>
            <a:blip r:embed="rId3"/>
            <a:srcRect/>
            <a:stretch>
              <a:fillRect l="-7010" r="-24369" b="-31178"/>
            </a:stretch>
          </a:blipFill>
        </p:spPr>
        <p:txBody>
          <a:bodyPr rtlCol="0">
            <a:normAutofit/>
          </a:bodyPr>
          <a:lstStyle>
            <a:lvl1pPr algn="ctr">
              <a:defRPr sz="1400" baseline="0">
                <a:solidFill>
                  <a:schemeClr val="bg1"/>
                </a:solidFill>
              </a:defRPr>
            </a:lvl1pPr>
          </a:lstStyle>
          <a:p>
            <a:pPr lvl="0"/>
            <a:endParaRPr lang="da-DK" noProof="0" dirty="0"/>
          </a:p>
          <a:p>
            <a:pPr lvl="0"/>
            <a:endParaRPr lang="da-DK" noProof="0" dirty="0"/>
          </a:p>
          <a:p>
            <a:pPr lvl="0"/>
            <a:r>
              <a:rPr lang="da-DK" noProof="0" dirty="0"/>
              <a:t>!!</a:t>
            </a:r>
            <a:r>
              <a:rPr lang="da-DK" noProof="0" dirty="0" err="1"/>
              <a:t>Click</a:t>
            </a:r>
            <a:r>
              <a:rPr lang="da-DK" noProof="0" dirty="0"/>
              <a:t> on the image </a:t>
            </a:r>
            <a:r>
              <a:rPr lang="da-DK" noProof="0" dirty="0" err="1"/>
              <a:t>icon</a:t>
            </a:r>
            <a:r>
              <a:rPr lang="da-DK" noProof="0" dirty="0"/>
              <a:t> to </a:t>
            </a:r>
            <a:r>
              <a:rPr lang="da-DK" noProof="0" dirty="0" err="1"/>
              <a:t>change</a:t>
            </a:r>
            <a:r>
              <a:rPr lang="da-DK" noProof="0" dirty="0"/>
              <a:t> the </a:t>
            </a:r>
            <a:r>
              <a:rPr lang="da-DK" noProof="0" dirty="0" err="1"/>
              <a:t>photo</a:t>
            </a:r>
            <a:r>
              <a:rPr lang="da-DK" noProof="0" dirty="0"/>
              <a:t>!!</a:t>
            </a:r>
          </a:p>
        </p:txBody>
      </p:sp>
      <p:sp>
        <p:nvSpPr>
          <p:cNvPr id="14" name="Undertitel 2"/>
          <p:cNvSpPr>
            <a:spLocks noGrp="1"/>
          </p:cNvSpPr>
          <p:nvPr>
            <p:ph type="subTitle" idx="1"/>
          </p:nvPr>
        </p:nvSpPr>
        <p:spPr>
          <a:xfrm>
            <a:off x="1399456" y="3474853"/>
            <a:ext cx="6400800" cy="609737"/>
          </a:xfrm>
          <a:solidFill>
            <a:schemeClr val="bg1"/>
          </a:solidFill>
        </p:spPr>
        <p:txBody>
          <a:bodyPr lIns="108000" tIns="180000" rIns="72000" bIns="180000" anchor="ctr">
            <a:spAutoFit/>
          </a:bodyPr>
          <a:lstStyle>
            <a:lvl1pPr marL="0" indent="0" algn="ctr">
              <a:buNone/>
              <a:defRPr sz="1600"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5" name="Pladsholder til tekst 12"/>
          <p:cNvSpPr>
            <a:spLocks noGrp="1"/>
          </p:cNvSpPr>
          <p:nvPr>
            <p:ph type="body" sz="quarter" idx="11"/>
          </p:nvPr>
        </p:nvSpPr>
        <p:spPr>
          <a:xfrm>
            <a:off x="1399456" y="4149080"/>
            <a:ext cx="6400800" cy="548182"/>
          </a:xfrm>
          <a:solidFill>
            <a:schemeClr val="bg1"/>
          </a:solidFill>
        </p:spPr>
        <p:txBody>
          <a:bodyPr tIns="180000" bIns="180000" anchor="ctr">
            <a:spAutoFit/>
          </a:bodyPr>
          <a:lstStyle>
            <a:lvl1pPr marL="0" indent="0" algn="ctr">
              <a:buNone/>
              <a:defRPr sz="1200" cap="none" spc="100" baseline="0">
                <a:solidFill>
                  <a:srgbClr val="211A52"/>
                </a:solidFill>
              </a:defRPr>
            </a:lvl1pPr>
          </a:lstStyle>
          <a:p>
            <a:pPr lvl="0"/>
            <a:r>
              <a:rPr lang="da-DK"/>
              <a:t>Klik for at redigere i master</a:t>
            </a:r>
          </a:p>
        </p:txBody>
      </p:sp>
      <p:sp>
        <p:nvSpPr>
          <p:cNvPr id="6" name="Titel 5"/>
          <p:cNvSpPr>
            <a:spLocks noGrp="1"/>
          </p:cNvSpPr>
          <p:nvPr>
            <p:ph type="title"/>
          </p:nvPr>
        </p:nvSpPr>
        <p:spPr>
          <a:xfrm>
            <a:off x="1403648" y="2450627"/>
            <a:ext cx="6408712" cy="967921"/>
          </a:xfrm>
          <a:solidFill>
            <a:schemeClr val="bg1"/>
          </a:solidFill>
        </p:spPr>
        <p:txBody>
          <a:bodyPr tIns="144000" bIns="144000">
            <a:spAutoFit/>
          </a:bodyPr>
          <a:lstStyle>
            <a:lvl1pPr>
              <a:defRPr sz="4400" b="1" cap="all" spc="200" baseline="0"/>
            </a:lvl1pPr>
          </a:lstStyle>
          <a:p>
            <a:pPr lvl="0"/>
            <a:r>
              <a:rPr lang="da-DK"/>
              <a:t>Klik for at redigere i master</a:t>
            </a:r>
            <a:endParaRPr lang="da-DK" dirty="0"/>
          </a:p>
        </p:txBody>
      </p:sp>
    </p:spTree>
    <p:extLst>
      <p:ext uri="{BB962C8B-B14F-4D97-AF65-F5344CB8AC3E}">
        <p14:creationId xmlns:p14="http://schemas.microsoft.com/office/powerpoint/2010/main" val="157651562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rontpage with image 2">
    <p:spTree>
      <p:nvGrpSpPr>
        <p:cNvPr id="1" name=""/>
        <p:cNvGrpSpPr/>
        <p:nvPr/>
      </p:nvGrpSpPr>
      <p:grpSpPr>
        <a:xfrm>
          <a:off x="0" y="0"/>
          <a:ext cx="0" cy="0"/>
          <a:chOff x="0" y="0"/>
          <a:chExt cx="0" cy="0"/>
        </a:xfrm>
      </p:grpSpPr>
      <p:pic>
        <p:nvPicPr>
          <p:cNvPr id="6" name="Billed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84600" y="5589588"/>
            <a:ext cx="1536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dsholder til billede 7"/>
          <p:cNvSpPr>
            <a:spLocks noGrp="1"/>
          </p:cNvSpPr>
          <p:nvPr>
            <p:ph type="pic" sz="quarter" idx="10"/>
          </p:nvPr>
        </p:nvSpPr>
        <p:spPr>
          <a:xfrm>
            <a:off x="0" y="0"/>
            <a:ext cx="9144000" cy="6858000"/>
          </a:xfrm>
          <a:blipFill>
            <a:blip r:embed="rId3"/>
            <a:stretch>
              <a:fillRect/>
            </a:stretch>
          </a:blipFill>
        </p:spPr>
        <p:txBody>
          <a:bodyPr rtlCol="0">
            <a:normAutofit/>
          </a:bodyPr>
          <a:lstStyle>
            <a:lvl1pPr algn="ctr">
              <a:defRPr sz="1400" baseline="0">
                <a:solidFill>
                  <a:srgbClr val="211A52"/>
                </a:solidFill>
              </a:defRPr>
            </a:lvl1pPr>
          </a:lstStyle>
          <a:p>
            <a:pPr lvl="0"/>
            <a:endParaRPr lang="da-DK" noProof="0" dirty="0"/>
          </a:p>
          <a:p>
            <a:pPr lvl="0"/>
            <a:endParaRPr lang="da-DK" noProof="0" dirty="0"/>
          </a:p>
          <a:p>
            <a:pPr lvl="0"/>
            <a:r>
              <a:rPr lang="da-DK" noProof="0" dirty="0"/>
              <a:t>!!</a:t>
            </a:r>
            <a:r>
              <a:rPr lang="da-DK" noProof="0" dirty="0" err="1"/>
              <a:t>Click</a:t>
            </a:r>
            <a:r>
              <a:rPr lang="da-DK" noProof="0" dirty="0"/>
              <a:t> on the image </a:t>
            </a:r>
            <a:r>
              <a:rPr lang="da-DK" noProof="0" dirty="0" err="1"/>
              <a:t>icon</a:t>
            </a:r>
            <a:r>
              <a:rPr lang="da-DK" noProof="0" dirty="0"/>
              <a:t> to </a:t>
            </a:r>
            <a:r>
              <a:rPr lang="da-DK" noProof="0" dirty="0" err="1"/>
              <a:t>change</a:t>
            </a:r>
            <a:r>
              <a:rPr lang="da-DK" noProof="0" dirty="0"/>
              <a:t> the </a:t>
            </a:r>
            <a:r>
              <a:rPr lang="da-DK" noProof="0" dirty="0" err="1"/>
              <a:t>photo</a:t>
            </a:r>
            <a:r>
              <a:rPr lang="da-DK" noProof="0" dirty="0"/>
              <a:t>!!</a:t>
            </a:r>
          </a:p>
        </p:txBody>
      </p:sp>
      <p:sp>
        <p:nvSpPr>
          <p:cNvPr id="12" name="Undertitel 2"/>
          <p:cNvSpPr>
            <a:spLocks noGrp="1"/>
          </p:cNvSpPr>
          <p:nvPr>
            <p:ph type="subTitle" idx="1"/>
          </p:nvPr>
        </p:nvSpPr>
        <p:spPr>
          <a:xfrm>
            <a:off x="1399456" y="3474853"/>
            <a:ext cx="6400800" cy="609737"/>
          </a:xfrm>
          <a:solidFill>
            <a:schemeClr val="bg1"/>
          </a:solidFill>
        </p:spPr>
        <p:txBody>
          <a:bodyPr lIns="108000" tIns="180000" rIns="72000" bIns="180000" anchor="ctr">
            <a:spAutoFit/>
          </a:bodyPr>
          <a:lstStyle>
            <a:lvl1pPr marL="0" indent="0" algn="ctr">
              <a:buNone/>
              <a:defRPr sz="1600"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3" name="Pladsholder til tekst 12"/>
          <p:cNvSpPr>
            <a:spLocks noGrp="1"/>
          </p:cNvSpPr>
          <p:nvPr>
            <p:ph type="body" sz="quarter" idx="11"/>
          </p:nvPr>
        </p:nvSpPr>
        <p:spPr>
          <a:xfrm>
            <a:off x="1399456" y="4149080"/>
            <a:ext cx="6400800" cy="548182"/>
          </a:xfrm>
          <a:solidFill>
            <a:schemeClr val="bg1"/>
          </a:solidFill>
        </p:spPr>
        <p:txBody>
          <a:bodyPr tIns="180000" bIns="180000" anchor="ctr">
            <a:spAutoFit/>
          </a:bodyPr>
          <a:lstStyle>
            <a:lvl1pPr marL="0" indent="0" algn="ctr">
              <a:buNone/>
              <a:defRPr sz="1200" cap="none" spc="100" baseline="0">
                <a:solidFill>
                  <a:srgbClr val="211A52"/>
                </a:solidFill>
              </a:defRPr>
            </a:lvl1pPr>
          </a:lstStyle>
          <a:p>
            <a:pPr lvl="0"/>
            <a:r>
              <a:rPr lang="da-DK"/>
              <a:t>Klik for at redigere i master</a:t>
            </a:r>
          </a:p>
        </p:txBody>
      </p:sp>
      <p:sp>
        <p:nvSpPr>
          <p:cNvPr id="14" name="Titel 5"/>
          <p:cNvSpPr>
            <a:spLocks noGrp="1"/>
          </p:cNvSpPr>
          <p:nvPr>
            <p:ph type="title"/>
          </p:nvPr>
        </p:nvSpPr>
        <p:spPr>
          <a:xfrm>
            <a:off x="1403648" y="2450627"/>
            <a:ext cx="6408712" cy="967921"/>
          </a:xfrm>
          <a:solidFill>
            <a:schemeClr val="bg1"/>
          </a:solidFill>
        </p:spPr>
        <p:txBody>
          <a:bodyPr tIns="144000" bIns="144000">
            <a:spAutoFit/>
          </a:bodyPr>
          <a:lstStyle>
            <a:lvl1pPr>
              <a:defRPr sz="4400" b="1" cap="all" spc="200" baseline="0"/>
            </a:lvl1pPr>
          </a:lstStyle>
          <a:p>
            <a:pPr lvl="0"/>
            <a:r>
              <a:rPr lang="da-DK"/>
              <a:t>Klik for at redigere i master</a:t>
            </a:r>
            <a:endParaRPr lang="da-DK" dirty="0"/>
          </a:p>
        </p:txBody>
      </p:sp>
    </p:spTree>
    <p:extLst>
      <p:ext uri="{BB962C8B-B14F-4D97-AF65-F5344CB8AC3E}">
        <p14:creationId xmlns:p14="http://schemas.microsoft.com/office/powerpoint/2010/main" val="189535062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ndard AAU frontpage">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0"/>
            <a:ext cx="9194801"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led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84600" y="5589588"/>
            <a:ext cx="1536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dertitel 2"/>
          <p:cNvSpPr>
            <a:spLocks noGrp="1"/>
          </p:cNvSpPr>
          <p:nvPr>
            <p:ph type="subTitle" idx="1"/>
          </p:nvPr>
        </p:nvSpPr>
        <p:spPr>
          <a:xfrm>
            <a:off x="1399456" y="3474853"/>
            <a:ext cx="6400800" cy="609737"/>
          </a:xfrm>
          <a:solidFill>
            <a:schemeClr val="bg1"/>
          </a:solidFill>
        </p:spPr>
        <p:txBody>
          <a:bodyPr lIns="108000" tIns="180000" rIns="72000" bIns="180000" anchor="ctr">
            <a:spAutoFit/>
          </a:bodyPr>
          <a:lstStyle>
            <a:lvl1pPr marL="0" indent="0" algn="ctr">
              <a:buNone/>
              <a:defRPr sz="1600" cap="all" spc="200" baseline="0">
                <a:solidFill>
                  <a:srgbClr val="211A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0" name="Pladsholder til tekst 12"/>
          <p:cNvSpPr>
            <a:spLocks noGrp="1"/>
          </p:cNvSpPr>
          <p:nvPr>
            <p:ph type="body" sz="quarter" idx="11"/>
          </p:nvPr>
        </p:nvSpPr>
        <p:spPr>
          <a:xfrm>
            <a:off x="1399456" y="4149080"/>
            <a:ext cx="6400800" cy="548182"/>
          </a:xfrm>
          <a:solidFill>
            <a:schemeClr val="bg1"/>
          </a:solidFill>
        </p:spPr>
        <p:txBody>
          <a:bodyPr tIns="180000" bIns="180000" anchor="ctr">
            <a:spAutoFit/>
          </a:bodyPr>
          <a:lstStyle>
            <a:lvl1pPr marL="0" indent="0" algn="ctr">
              <a:buNone/>
              <a:defRPr sz="1200" cap="none" spc="100" baseline="0">
                <a:solidFill>
                  <a:srgbClr val="211A52"/>
                </a:solidFill>
              </a:defRPr>
            </a:lvl1pPr>
          </a:lstStyle>
          <a:p>
            <a:pPr lvl="0"/>
            <a:r>
              <a:rPr lang="da-DK"/>
              <a:t>Klik for at redigere i master</a:t>
            </a:r>
          </a:p>
        </p:txBody>
      </p:sp>
      <p:sp>
        <p:nvSpPr>
          <p:cNvPr id="11" name="Titel 5"/>
          <p:cNvSpPr>
            <a:spLocks noGrp="1"/>
          </p:cNvSpPr>
          <p:nvPr>
            <p:ph type="title"/>
          </p:nvPr>
        </p:nvSpPr>
        <p:spPr>
          <a:xfrm>
            <a:off x="1403648" y="2450627"/>
            <a:ext cx="6408712" cy="967921"/>
          </a:xfrm>
          <a:noFill/>
        </p:spPr>
        <p:txBody>
          <a:bodyPr tIns="144000" bIns="144000">
            <a:spAutoFit/>
          </a:bodyPr>
          <a:lstStyle>
            <a:lvl1pPr>
              <a:defRPr sz="4400" b="1" cap="all" spc="200" baseline="0">
                <a:solidFill>
                  <a:schemeClr val="bg1"/>
                </a:solidFill>
              </a:defRPr>
            </a:lvl1pPr>
          </a:lstStyle>
          <a:p>
            <a:pPr lvl="0"/>
            <a:r>
              <a:rPr lang="da-DK"/>
              <a:t>Klik for at redigere i master</a:t>
            </a:r>
            <a:endParaRPr lang="da-DK" dirty="0"/>
          </a:p>
        </p:txBody>
      </p:sp>
    </p:spTree>
    <p:extLst>
      <p:ext uri="{BB962C8B-B14F-4D97-AF65-F5344CB8AC3E}">
        <p14:creationId xmlns:p14="http://schemas.microsoft.com/office/powerpoint/2010/main" val="293406391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e end Blue">
    <p:spTree>
      <p:nvGrpSpPr>
        <p:cNvPr id="1" name=""/>
        <p:cNvGrpSpPr/>
        <p:nvPr/>
      </p:nvGrpSpPr>
      <p:grpSpPr>
        <a:xfrm>
          <a:off x="0" y="0"/>
          <a:ext cx="0" cy="0"/>
          <a:chOff x="0" y="0"/>
          <a:chExt cx="0" cy="0"/>
        </a:xfrm>
      </p:grpSpPr>
      <p:pic>
        <p:nvPicPr>
          <p:cNvPr id="2" name="Picture 3" descr="\\ADM.AAU.DK\Users\beni\Desktop\Designguide TEKNAT\Powerpoint\Baggrunde\powerpoint_blaa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920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spect="1" noChangeArrowheads="1" noTextEdit="1"/>
          </p:cNvSpPr>
          <p:nvPr userDrawn="1"/>
        </p:nvSpPr>
        <p:spPr bwMode="auto">
          <a:xfrm>
            <a:off x="3095625" y="2397125"/>
            <a:ext cx="2921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pic>
        <p:nvPicPr>
          <p:cNvPr id="4" name="Billed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0075" y="2073275"/>
            <a:ext cx="2832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045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3F83E715-B1DB-402C-BFEB-D7F11618294E}" type="datetime1">
              <a:rPr lang="da-DK" smtClean="0"/>
              <a:t>05-09-2019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380903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pic>
        <p:nvPicPr>
          <p:cNvPr id="2" name="Picture 2" descr="\\ADM.AAU.DK\Users\beni\Desktop\Designguide TEKNAT\Powerpoint\Baggrunde\powerpoint_hvidb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8" y="-242888"/>
            <a:ext cx="9753601"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led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6438" y="2205038"/>
            <a:ext cx="264953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26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
        <p:nvSpPr>
          <p:cNvPr id="7" name="Title 1"/>
          <p:cNvSpPr>
            <a:spLocks noGrp="1"/>
          </p:cNvSpPr>
          <p:nvPr>
            <p:ph type="title"/>
          </p:nvPr>
        </p:nvSpPr>
        <p:spPr>
          <a:xfrm>
            <a:off x="457201" y="762002"/>
            <a:ext cx="8226425" cy="682625"/>
          </a:xfrm>
        </p:spPr>
        <p:txBody>
          <a:bodyPr/>
          <a:lstStyle>
            <a:lvl1pPr>
              <a:defRPr sz="2800"/>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en-US" dirty="0"/>
          </a:p>
        </p:txBody>
      </p:sp>
      <p:sp>
        <p:nvSpPr>
          <p:cNvPr id="4" name="Rectangle 8"/>
          <p:cNvSpPr>
            <a:spLocks noGrp="1" noChangeArrowheads="1"/>
          </p:cNvSpPr>
          <p:nvPr>
            <p:ph type="dt" sz="half" idx="10"/>
          </p:nvPr>
        </p:nvSpPr>
        <p:spPr>
          <a:xfrm>
            <a:off x="228600" y="6421438"/>
            <a:ext cx="2133600" cy="360362"/>
          </a:xfrm>
          <a:prstGeom prst="rect">
            <a:avLst/>
          </a:prstGeom>
        </p:spPr>
        <p:txBody>
          <a:bodyPr/>
          <a:lstStyle>
            <a:lvl1pPr>
              <a:defRPr sz="1400" smtClean="0"/>
            </a:lvl1pPr>
          </a:lstStyle>
          <a:p>
            <a:pPr>
              <a:defRPr/>
            </a:pPr>
            <a:fld id="{3D6536F0-9CEB-465A-BE7C-73082D0C78B6}" type="datetime1">
              <a:rPr lang="da-DK" smtClean="0"/>
              <a:t>05-09-2019</a:t>
            </a:fld>
            <a:endParaRPr lang="da-DK" dirty="0"/>
          </a:p>
        </p:txBody>
      </p:sp>
      <p:sp>
        <p:nvSpPr>
          <p:cNvPr id="6" name="Rectangle 10"/>
          <p:cNvSpPr>
            <a:spLocks noGrp="1" noChangeArrowheads="1"/>
          </p:cNvSpPr>
          <p:nvPr>
            <p:ph type="sldNum" sz="quarter" idx="12"/>
          </p:nvPr>
        </p:nvSpPr>
        <p:spPr>
          <a:xfrm>
            <a:off x="6781800" y="6432550"/>
            <a:ext cx="2133600" cy="349250"/>
          </a:xfrm>
          <a:prstGeom prst="rect">
            <a:avLst/>
          </a:prstGeom>
        </p:spPr>
        <p:txBody>
          <a:bodyPr/>
          <a:lstStyle>
            <a:lvl1pPr>
              <a:defRPr sz="1400" smtClean="0"/>
            </a:lvl1pPr>
          </a:lstStyle>
          <a:p>
            <a:pPr algn="r">
              <a:defRPr/>
            </a:pPr>
            <a:fld id="{73FEE2BD-F373-4EAF-B7DA-DFA36EB9766B}" type="slidenum">
              <a:rPr lang="da-DK" smtClean="0"/>
              <a:pPr algn="r">
                <a:defRPr/>
              </a:pPr>
              <a:t>‹#›</a:t>
            </a:fld>
            <a:endParaRPr lang="da-DK"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8343" y="5733256"/>
            <a:ext cx="1536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6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DDDE62AA-A014-4FCA-87C3-73627BA6D8CC}" type="datetime1">
              <a:rPr lang="da-DK" smtClean="0"/>
              <a:t>05-09-2019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41284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9DFD60A3-4BA7-45DD-97F7-51438BEEE9AB}" type="datetime1">
              <a:rPr lang="da-DK" smtClean="0"/>
              <a:t>05-09-2019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2884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EE899-C6A8-4729-931E-FFEF046D859A}" type="datetime1">
              <a:rPr lang="da-DK" smtClean="0"/>
              <a:t>05-09-2019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368974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841397-7020-4E16-8942-C650F13CD111}" type="datetime1">
              <a:rPr lang="da-DK" smtClean="0"/>
              <a:t>05-09-2019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148803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CD0D05-B7A1-4ED0-9867-5E385B7AB05B}" type="datetime1">
              <a:rPr lang="da-DK" smtClean="0"/>
              <a:t>05-09-2019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B249A97-E014-46AC-9EA5-6C9F82C86EA0}" type="slidenum">
              <a:rPr lang="da-DK" smtClean="0"/>
              <a:t>‹#›</a:t>
            </a:fld>
            <a:endParaRPr lang="da-DK"/>
          </a:p>
        </p:txBody>
      </p:sp>
    </p:spTree>
    <p:extLst>
      <p:ext uri="{BB962C8B-B14F-4D97-AF65-F5344CB8AC3E}">
        <p14:creationId xmlns:p14="http://schemas.microsoft.com/office/powerpoint/2010/main" val="217233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475C2-91C5-44F3-9E3A-7CBEAB06B5F4}" type="datetime1">
              <a:rPr lang="da-DK" smtClean="0"/>
              <a:t>05-09-2019</a:t>
            </a:fld>
            <a:endParaRPr lang="da-DK"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49A97-E014-46AC-9EA5-6C9F82C86EA0}" type="slidenum">
              <a:rPr lang="da-DK" smtClean="0"/>
              <a:t>‹#›</a:t>
            </a:fld>
            <a:endParaRPr lang="da-DK"/>
          </a:p>
        </p:txBody>
      </p:sp>
    </p:spTree>
    <p:extLst>
      <p:ext uri="{BB962C8B-B14F-4D97-AF65-F5344CB8AC3E}">
        <p14:creationId xmlns:p14="http://schemas.microsoft.com/office/powerpoint/2010/main" val="243767639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9/5/2019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810788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Lst>
  <p:transition spd="med">
    <p:fade/>
  </p:transition>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609600" y="2112640"/>
            <a:ext cx="8077200" cy="1676400"/>
          </a:xfrm>
          <a:prstGeom prst="rect">
            <a:avLst/>
          </a:prstGeom>
        </p:spPr>
        <p:txBody>
          <a:bodyPr vert="horz" wrap="square" lIns="0" tIns="0" rIns="0" bIns="0" rtlCol="0">
            <a:noAutofit/>
          </a:bodyPr>
          <a:lstStyle/>
          <a:p>
            <a:pPr marR="0" algn="ctr">
              <a:lnSpc>
                <a:spcPts val="3960"/>
              </a:lnSpc>
              <a:tabLst>
                <a:tab pos="1676400" algn="l"/>
              </a:tabLst>
            </a:pPr>
            <a:r>
              <a:rPr lang="en-US" b="1" dirty="0">
                <a:ln w="0"/>
                <a:solidFill>
                  <a:schemeClr val="accent3"/>
                </a:solidFill>
                <a:effectLst>
                  <a:outerShdw blurRad="38100" dist="19050" dir="2700000" algn="tl" rotWithShape="0">
                    <a:schemeClr val="dk1">
                      <a:alpha val="40000"/>
                    </a:schemeClr>
                  </a:outerShdw>
                </a:effectLst>
                <a:cs typeface="Arial" panose="020B0604020202020204" pitchFamily="34" charset="0"/>
              </a:rPr>
              <a:t>Universal Service </a:t>
            </a:r>
            <a:r>
              <a:rPr lang="en-US" sz="2800" b="1" cap="none" spc="0" dirty="0">
                <a:ln w="0"/>
                <a:solidFill>
                  <a:schemeClr val="accent3"/>
                </a:solidFill>
                <a:effectLst>
                  <a:outerShdw blurRad="38100" dist="19050" dir="2700000" algn="tl" rotWithShape="0">
                    <a:schemeClr val="dk1">
                      <a:alpha val="40000"/>
                    </a:schemeClr>
                  </a:outerShdw>
                </a:effectLst>
                <a:cs typeface="Arial" panose="020B0604020202020204" pitchFamily="34" charset="0"/>
              </a:rPr>
              <a:t>in Vietnam: From Supply  to Demand Side</a:t>
            </a:r>
            <a:endParaRPr sz="2800" b="1" cap="none" spc="0" dirty="0">
              <a:ln w="0"/>
              <a:solidFill>
                <a:schemeClr val="accent3"/>
              </a:solidFill>
              <a:effectLst>
                <a:outerShdw blurRad="38100" dist="19050" dir="2700000" algn="tl" rotWithShape="0">
                  <a:schemeClr val="dk1">
                    <a:alpha val="40000"/>
                  </a:schemeClr>
                </a:outerShdw>
              </a:effectLst>
              <a:cs typeface="Arial" panose="020B0604020202020204" pitchFamily="34" charset="0"/>
            </a:endParaRPr>
          </a:p>
        </p:txBody>
      </p:sp>
      <p:sp>
        <p:nvSpPr>
          <p:cNvPr id="9" name="object 2"/>
          <p:cNvSpPr txBox="1">
            <a:spLocks/>
          </p:cNvSpPr>
          <p:nvPr/>
        </p:nvSpPr>
        <p:spPr>
          <a:xfrm>
            <a:off x="838200" y="5122912"/>
            <a:ext cx="8077200" cy="898376"/>
          </a:xfrm>
          <a:prstGeom prst="rect">
            <a:avLst/>
          </a:prstGeom>
        </p:spPr>
        <p:txBody>
          <a:bodyPr vert="horz" wrap="square" lIns="0" tIns="0" rIns="0" bIns="0" rtlCol="0">
            <a:noAutofit/>
          </a:bodyPr>
          <a:lstStyle>
            <a:lvl1pPr marR="0" algn="ctr">
              <a:lnSpc>
                <a:spcPts val="3960"/>
              </a:lnSpc>
              <a:tabLst>
                <a:tab pos="1676400" algn="l"/>
              </a:tabLst>
              <a:defRPr sz="2400" b="0" i="0" cap="none" spc="0" baseline="0">
                <a:ln w="0"/>
                <a:solidFill>
                  <a:schemeClr val="bg1"/>
                </a:solidFill>
                <a:effectLst>
                  <a:outerShdw blurRad="38100" dist="19050" dir="2700000" algn="tl" rotWithShape="0">
                    <a:schemeClr val="dk1">
                      <a:alpha val="40000"/>
                    </a:schemeClr>
                  </a:outerShdw>
                </a:effectLst>
                <a:latin typeface="Arial" pitchFamily="34" charset="0"/>
                <a:cs typeface="Arial" panose="020B0604020202020204" pitchFamily="34" charset="0"/>
              </a:defRPr>
            </a:lvl1pPr>
          </a:lstStyle>
          <a:p>
            <a:pPr>
              <a:lnSpc>
                <a:spcPct val="100000"/>
              </a:lnSpc>
              <a:spcBef>
                <a:spcPts val="600"/>
              </a:spcBef>
            </a:pPr>
            <a:r>
              <a:rPr lang="en-US" sz="2000" dirty="0">
                <a:solidFill>
                  <a:schemeClr val="accent3"/>
                </a:solidFill>
              </a:rPr>
              <a:t>Vietnam Public Utility Telecommunication Service Fund </a:t>
            </a:r>
          </a:p>
          <a:p>
            <a:pPr>
              <a:lnSpc>
                <a:spcPct val="100000"/>
              </a:lnSpc>
              <a:spcBef>
                <a:spcPts val="600"/>
              </a:spcBef>
            </a:pPr>
            <a:r>
              <a:rPr lang="en-US" sz="2000" dirty="0">
                <a:solidFill>
                  <a:schemeClr val="accent3"/>
                </a:solidFill>
              </a:rPr>
              <a:t>Vietnam Ministry of Information and Communications</a:t>
            </a:r>
          </a:p>
        </p:txBody>
      </p:sp>
      <p:sp>
        <p:nvSpPr>
          <p:cNvPr id="7" name="object 2"/>
          <p:cNvSpPr txBox="1">
            <a:spLocks/>
          </p:cNvSpPr>
          <p:nvPr/>
        </p:nvSpPr>
        <p:spPr>
          <a:xfrm>
            <a:off x="107504" y="338708"/>
            <a:ext cx="8928992" cy="930052"/>
          </a:xfrm>
          <a:prstGeom prst="rect">
            <a:avLst/>
          </a:prstGeom>
        </p:spPr>
        <p:txBody>
          <a:bodyPr vert="horz" wrap="square" lIns="0" tIns="0" rIns="0" bIns="0" rtlCol="0">
            <a:noAutofit/>
          </a:bodyPr>
          <a:lstStyle>
            <a:lvl1pPr marR="0" algn="ctr">
              <a:lnSpc>
                <a:spcPts val="3960"/>
              </a:lnSpc>
              <a:tabLst>
                <a:tab pos="1676400" algn="l"/>
              </a:tabLst>
              <a:defRPr sz="2400" b="0" i="0" cap="none" spc="0" baseline="0">
                <a:ln w="0"/>
                <a:solidFill>
                  <a:schemeClr val="bg1"/>
                </a:solidFill>
                <a:effectLst>
                  <a:outerShdw blurRad="38100" dist="19050" dir="2700000" algn="tl" rotWithShape="0">
                    <a:schemeClr val="dk1">
                      <a:alpha val="40000"/>
                    </a:schemeClr>
                  </a:outerShdw>
                </a:effectLst>
                <a:latin typeface="Arial" pitchFamily="34" charset="0"/>
                <a:cs typeface="Arial" panose="020B0604020202020204" pitchFamily="34" charset="0"/>
              </a:defRPr>
            </a:lvl1pPr>
          </a:lstStyle>
          <a:p>
            <a:pPr>
              <a:lnSpc>
                <a:spcPct val="100000"/>
              </a:lnSpc>
              <a:spcBef>
                <a:spcPts val="600"/>
              </a:spcBef>
            </a:pPr>
            <a:r>
              <a:rPr lang="en-US" sz="2200" b="1" dirty="0">
                <a:solidFill>
                  <a:schemeClr val="accent3"/>
                </a:solidFill>
                <a:effectLst/>
              </a:rPr>
              <a:t>ITU-MIIT SEMINAR</a:t>
            </a:r>
          </a:p>
          <a:p>
            <a:pPr>
              <a:lnSpc>
                <a:spcPct val="100000"/>
              </a:lnSpc>
              <a:spcBef>
                <a:spcPts val="600"/>
              </a:spcBef>
            </a:pPr>
            <a:r>
              <a:rPr lang="en-US" sz="2200" b="1" dirty="0">
                <a:solidFill>
                  <a:schemeClr val="accent3"/>
                </a:solidFill>
                <a:effectLst/>
              </a:rPr>
              <a:t>Universal Service and ICT for Poverty Alleviation </a:t>
            </a:r>
            <a:endParaRPr lang="en-US" sz="2200" b="1" dirty="0">
              <a:solidFill>
                <a:schemeClr val="accent3"/>
              </a:solidFill>
            </a:endParaRPr>
          </a:p>
        </p:txBody>
      </p:sp>
    </p:spTree>
    <p:extLst>
      <p:ext uri="{BB962C8B-B14F-4D97-AF65-F5344CB8AC3E}">
        <p14:creationId xmlns:p14="http://schemas.microsoft.com/office/powerpoint/2010/main" val="91054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14">
            <a:extLst>
              <a:ext uri="{FF2B5EF4-FFF2-40B4-BE49-F238E27FC236}">
                <a16:creationId xmlns:a16="http://schemas.microsoft.com/office/drawing/2014/main" xmlns="" id="{F966DD2F-FBF5-41CE-A3F4-565352D95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6172" y="635942"/>
            <a:ext cx="7284749" cy="1280890"/>
          </a:xfrm>
        </p:spPr>
        <p:txBody>
          <a:bodyPr>
            <a:normAutofit/>
          </a:bodyPr>
          <a:lstStyle/>
          <a:p>
            <a:pPr>
              <a:spcBef>
                <a:spcPts val="600"/>
              </a:spcBef>
              <a:spcAft>
                <a:spcPts val="600"/>
              </a:spcAft>
            </a:pPr>
            <a:r>
              <a:rPr lang="en-GB" b="1" dirty="0"/>
              <a:t>Lessons from the Programmes</a:t>
            </a:r>
          </a:p>
        </p:txBody>
      </p:sp>
      <p:sp>
        <p:nvSpPr>
          <p:cNvPr id="34" name="Rectangle 16">
            <a:extLst>
              <a:ext uri="{FF2B5EF4-FFF2-40B4-BE49-F238E27FC236}">
                <a16:creationId xmlns:a16="http://schemas.microsoft.com/office/drawing/2014/main" xmlns="" id="{F46FCE2B-F2D2-466E-B0AA-8E341DB498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a:extLst>
              <a:ext uri="{FF2B5EF4-FFF2-40B4-BE49-F238E27FC236}">
                <a16:creationId xmlns:a16="http://schemas.microsoft.com/office/drawing/2014/main" xmlns="" id="{2BD31C98-199A-4722-A1A5-4393A43E7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Slide Number Placeholder 7"/>
          <p:cNvSpPr>
            <a:spLocks noGrp="1"/>
          </p:cNvSpPr>
          <p:nvPr>
            <p:ph type="sldNum" sz="quarter" idx="12"/>
          </p:nvPr>
        </p:nvSpPr>
        <p:spPr>
          <a:xfrm>
            <a:off x="398859" y="787782"/>
            <a:ext cx="584825" cy="365125"/>
          </a:xfrm>
          <a:prstGeom prst="rect">
            <a:avLst/>
          </a:prstGeom>
        </p:spPr>
        <p:txBody>
          <a:bodyPr>
            <a:normAutofit/>
          </a:bodyPr>
          <a:lstStyle/>
          <a:p>
            <a:pPr>
              <a:lnSpc>
                <a:spcPct val="90000"/>
              </a:lnSpc>
              <a:spcAft>
                <a:spcPts val="600"/>
              </a:spcAft>
            </a:pPr>
            <a:r>
              <a:rPr lang="en-US" sz="1900" dirty="0"/>
              <a:t>4</a:t>
            </a:r>
          </a:p>
        </p:txBody>
      </p:sp>
      <p:graphicFrame>
        <p:nvGraphicFramePr>
          <p:cNvPr id="10" name="Content Placeholder 3">
            <a:extLst>
              <a:ext uri="{FF2B5EF4-FFF2-40B4-BE49-F238E27FC236}">
                <a16:creationId xmlns:a16="http://schemas.microsoft.com/office/drawing/2014/main" xmlns="" id="{99AAB047-5A77-4425-A629-DD8D8752476B}"/>
              </a:ext>
            </a:extLst>
          </p:cNvPr>
          <p:cNvGraphicFramePr>
            <a:graphicFrameLocks noGrp="1"/>
          </p:cNvGraphicFramePr>
          <p:nvPr>
            <p:ph idx="1"/>
            <p:extLst>
              <p:ext uri="{D42A27DB-BD31-4B8C-83A1-F6EECF244321}">
                <p14:modId xmlns:p14="http://schemas.microsoft.com/office/powerpoint/2010/main" val="393096442"/>
              </p:ext>
            </p:extLst>
          </p:nvPr>
        </p:nvGraphicFramePr>
        <p:xfrm>
          <a:off x="1346172" y="1484784"/>
          <a:ext cx="7284749"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1204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6172" y="624110"/>
            <a:ext cx="7284749" cy="1280890"/>
          </a:xfrm>
        </p:spPr>
        <p:txBody>
          <a:bodyPr>
            <a:normAutofit/>
          </a:bodyPr>
          <a:lstStyle/>
          <a:p>
            <a:pPr>
              <a:spcBef>
                <a:spcPts val="600"/>
              </a:spcBef>
              <a:spcAft>
                <a:spcPts val="600"/>
              </a:spcAft>
            </a:pPr>
            <a:r>
              <a:rPr lang="en-GB" b="1"/>
              <a:t>Lessons from the Programmes</a:t>
            </a:r>
            <a:endParaRPr lang="en-GB" b="1" dirty="0"/>
          </a:p>
        </p:txBody>
      </p:sp>
      <p:graphicFrame>
        <p:nvGraphicFramePr>
          <p:cNvPr id="10" name="Content Placeholder 3">
            <a:extLst>
              <a:ext uri="{FF2B5EF4-FFF2-40B4-BE49-F238E27FC236}">
                <a16:creationId xmlns:a16="http://schemas.microsoft.com/office/drawing/2014/main" xmlns="" id="{99AAB047-5A77-4425-A629-DD8D8752476B}"/>
              </a:ext>
            </a:extLst>
          </p:cNvPr>
          <p:cNvGraphicFramePr>
            <a:graphicFrameLocks noGrp="1"/>
          </p:cNvGraphicFramePr>
          <p:nvPr>
            <p:ph idx="1"/>
            <p:extLst>
              <p:ext uri="{D42A27DB-BD31-4B8C-83A1-F6EECF244321}">
                <p14:modId xmlns:p14="http://schemas.microsoft.com/office/powerpoint/2010/main" val="2359860046"/>
              </p:ext>
            </p:extLst>
          </p:nvPr>
        </p:nvGraphicFramePr>
        <p:xfrm>
          <a:off x="1187624" y="1484784"/>
          <a:ext cx="7284749"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8468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6AFD431-09B7-42CA-BF39-9FE5DBE53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9711C96E-3D2D-48C8-AAB9-C1CB02D1D5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4507495" y="0"/>
            <a:ext cx="4632727" cy="6853245"/>
            <a:chOff x="2487613" y="285750"/>
            <a:chExt cx="2428876" cy="5654676"/>
          </a:xfrm>
          <a:solidFill>
            <a:schemeClr val="tx2">
              <a:lumMod val="90000"/>
            </a:schemeClr>
          </a:solidFill>
        </p:grpSpPr>
        <p:sp>
          <p:nvSpPr>
            <p:cNvPr id="13" name="Freeform 11">
              <a:extLst>
                <a:ext uri="{FF2B5EF4-FFF2-40B4-BE49-F238E27FC236}">
                  <a16:creationId xmlns:a16="http://schemas.microsoft.com/office/drawing/2014/main" xmlns="" id="{0D18AF42-7CD5-4754-91D4-1BE53B5D1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xmlns="" id="{A28C8F1A-9407-4D67-8250-D8923BC6DD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xmlns="" id="{5CE0A2B0-F7F1-442C-A287-CD6F729E28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xmlns="" id="{9E69CFA3-AE12-4EAF-A3A1-564BEEFEF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xmlns="" id="{ECB64037-2AE8-4CA9-AD8E-7ACC8618F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xmlns="" id="{8D319B10-EE8E-453F-A137-D7EEFA2089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xmlns="" id="{3283F486-509C-4A42-8EED-794A991D2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xmlns="" id="{EBBFBB12-E756-4386-9C17-CA57438389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xmlns="" id="{7ADD0E7E-F4A6-4B3F-8A2F-BCBFAFBA23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xmlns="" id="{C19FCFB7-5E71-4197-8EC7-2ACB6DB02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xmlns="" id="{EAA533FE-4903-48DD-A921-421A9C44AF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xmlns="" id="{54CC5D8E-0D6C-4021-B84E-5D6182C0E1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6" name="Freeform 6">
            <a:extLst>
              <a:ext uri="{FF2B5EF4-FFF2-40B4-BE49-F238E27FC236}">
                <a16:creationId xmlns:a16="http://schemas.microsoft.com/office/drawing/2014/main" xmlns="" id="{E7D63BAB-D0DB-4F66-92F9-4D2E0A2E5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643468"/>
            <a:ext cx="5670183"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Text Placeholder 2"/>
          <p:cNvSpPr>
            <a:spLocks noGrp="1"/>
          </p:cNvSpPr>
          <p:nvPr>
            <p:ph idx="1"/>
          </p:nvPr>
        </p:nvSpPr>
        <p:spPr>
          <a:xfrm>
            <a:off x="477982" y="1286934"/>
            <a:ext cx="3969327" cy="4284134"/>
          </a:xfrm>
        </p:spPr>
        <p:txBody>
          <a:bodyPr lIns="0" tIns="0" rIns="0" bIns="0" anchor="ctr">
            <a:normAutofit/>
          </a:bodyPr>
          <a:lstStyle/>
          <a:p>
            <a:pPr marL="0" indent="0">
              <a:spcBef>
                <a:spcPts val="600"/>
              </a:spcBef>
              <a:spcAft>
                <a:spcPts val="600"/>
              </a:spcAft>
              <a:buNone/>
            </a:pPr>
            <a:r>
              <a:rPr lang="en-GB" b="1" cap="none">
                <a:solidFill>
                  <a:srgbClr val="FFFFFF"/>
                </a:solidFill>
              </a:rPr>
              <a:t>Thank you for your attention!</a:t>
            </a:r>
          </a:p>
        </p:txBody>
      </p:sp>
      <p:sp>
        <p:nvSpPr>
          <p:cNvPr id="5" name="Slide Number Placeholder 4"/>
          <p:cNvSpPr>
            <a:spLocks noGrp="1"/>
          </p:cNvSpPr>
          <p:nvPr>
            <p:ph type="sldNum" sz="quarter" idx="12"/>
          </p:nvPr>
        </p:nvSpPr>
        <p:spPr>
          <a:xfrm>
            <a:off x="8075310" y="6243440"/>
            <a:ext cx="645996" cy="365125"/>
          </a:xfrm>
          <a:prstGeom prst="rect">
            <a:avLst/>
          </a:prstGeom>
        </p:spPr>
        <p:txBody>
          <a:bodyPr>
            <a:normAutofit/>
          </a:bodyPr>
          <a:lstStyle/>
          <a:p>
            <a:pPr>
              <a:lnSpc>
                <a:spcPct val="90000"/>
              </a:lnSpc>
              <a:spcAft>
                <a:spcPts val="600"/>
              </a:spcAft>
            </a:pPr>
            <a:fld id="{B6F15528-21DE-4FAA-801E-634DDDAF4B2B}" type="slidenum">
              <a:rPr lang="en-US" sz="1900">
                <a:solidFill>
                  <a:schemeClr val="bg2"/>
                </a:solidFill>
              </a:rPr>
              <a:pPr>
                <a:lnSpc>
                  <a:spcPct val="90000"/>
                </a:lnSpc>
                <a:spcAft>
                  <a:spcPts val="600"/>
                </a:spcAft>
              </a:pPr>
              <a:t>12</a:t>
            </a:fld>
            <a:endParaRPr lang="en-US" sz="1900">
              <a:solidFill>
                <a:schemeClr val="bg2"/>
              </a:solidFill>
            </a:endParaRPr>
          </a:p>
        </p:txBody>
      </p:sp>
    </p:spTree>
    <p:extLst>
      <p:ext uri="{BB962C8B-B14F-4D97-AF65-F5344CB8AC3E}">
        <p14:creationId xmlns:p14="http://schemas.microsoft.com/office/powerpoint/2010/main" val="18655664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GB" sz="2800" b="1" cap="none">
                <a:solidFill>
                  <a:schemeClr val="bg1"/>
                </a:solidFill>
              </a:rPr>
              <a:t>Outline</a:t>
            </a:r>
          </a:p>
        </p:txBody>
      </p:sp>
      <p:sp>
        <p:nvSpPr>
          <p:cNvPr id="17"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9" name="Rectangle 18">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ext Placeholder 2">
            <a:extLst>
              <a:ext uri="{FF2B5EF4-FFF2-40B4-BE49-F238E27FC236}">
                <a16:creationId xmlns:a16="http://schemas.microsoft.com/office/drawing/2014/main" xmlns="" id="{8F2FFDB8-885E-4A9E-99E3-104E08F661F6}"/>
              </a:ext>
            </a:extLst>
          </p:cNvPr>
          <p:cNvGraphicFramePr>
            <a:graphicFrameLocks noGrp="1"/>
          </p:cNvGraphicFramePr>
          <p:nvPr>
            <p:ph idx="1"/>
            <p:extLst>
              <p:ext uri="{D42A27DB-BD31-4B8C-83A1-F6EECF244321}">
                <p14:modId xmlns:p14="http://schemas.microsoft.com/office/powerpoint/2010/main" val="2806255184"/>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page1image1814368">
            <a:extLst>
              <a:ext uri="{FF2B5EF4-FFF2-40B4-BE49-F238E27FC236}">
                <a16:creationId xmlns:a16="http://schemas.microsoft.com/office/drawing/2014/main" xmlns="" id="{F308DE07-D3CD-8340-84E4-6C086A844A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868918"/>
            <a:ext cx="648072" cy="615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page1image1728800">
            <a:extLst>
              <a:ext uri="{FF2B5EF4-FFF2-40B4-BE49-F238E27FC236}">
                <a16:creationId xmlns:a16="http://schemas.microsoft.com/office/drawing/2014/main" xmlns="" id="{7C3CBBD2-0A8A-ED49-8F63-BA2BAF29D41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1920" y="2276872"/>
            <a:ext cx="648072" cy="6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305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0161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668E9D4D-EA61-904A-BA45-5DCE4932EEDD}"/>
              </a:ext>
            </a:extLst>
          </p:cNvPr>
          <p:cNvSpPr>
            <a:spLocks noGrp="1"/>
          </p:cNvSpPr>
          <p:nvPr>
            <p:ph type="title"/>
          </p:nvPr>
        </p:nvSpPr>
        <p:spPr>
          <a:xfrm>
            <a:off x="406400" y="787400"/>
            <a:ext cx="5491362" cy="778933"/>
          </a:xfrm>
        </p:spPr>
        <p:txBody>
          <a:bodyPr anchor="ctr">
            <a:noAutofit/>
          </a:bodyPr>
          <a:lstStyle/>
          <a:p>
            <a:pPr>
              <a:lnSpc>
                <a:spcPct val="90000"/>
              </a:lnSpc>
            </a:pPr>
            <a:r>
              <a:rPr lang="en-GB" sz="2000" b="1" dirty="0">
                <a:solidFill>
                  <a:srgbClr val="FEFFFF"/>
                </a:solidFill>
              </a:rPr>
              <a:t>The first Programme (the programme 74) from 2005 - 2010, a part extended to 2015:</a:t>
            </a:r>
            <a:endParaRPr lang="en-GB" sz="2000" dirty="0">
              <a:solidFill>
                <a:srgbClr val="FEFFFF"/>
              </a:solidFill>
            </a:endParaRPr>
          </a:p>
        </p:txBody>
      </p:sp>
      <p:sp>
        <p:nvSpPr>
          <p:cNvPr id="3" name="Content Placeholder 2">
            <a:extLst>
              <a:ext uri="{FF2B5EF4-FFF2-40B4-BE49-F238E27FC236}">
                <a16:creationId xmlns:a16="http://schemas.microsoft.com/office/drawing/2014/main" xmlns="" id="{794715A9-F42D-0941-9BC3-775F4EBD9327}"/>
              </a:ext>
            </a:extLst>
          </p:cNvPr>
          <p:cNvSpPr>
            <a:spLocks noGrp="1"/>
          </p:cNvSpPr>
          <p:nvPr>
            <p:ph idx="1"/>
          </p:nvPr>
        </p:nvSpPr>
        <p:spPr>
          <a:xfrm>
            <a:off x="251520" y="2031999"/>
            <a:ext cx="5605761" cy="4166973"/>
          </a:xfrm>
        </p:spPr>
        <p:txBody>
          <a:bodyPr>
            <a:normAutofit/>
          </a:bodyPr>
          <a:lstStyle/>
          <a:p>
            <a:pPr lvl="0">
              <a:lnSpc>
                <a:spcPct val="150000"/>
              </a:lnSpc>
            </a:pPr>
            <a:r>
              <a:rPr lang="en-GB" dirty="0">
                <a:solidFill>
                  <a:srgbClr val="FEFFFF"/>
                </a:solidFill>
              </a:rPr>
              <a:t>On the supply side: </a:t>
            </a:r>
            <a:endParaRPr lang="en-US" dirty="0">
              <a:solidFill>
                <a:srgbClr val="FEFFFF"/>
              </a:solidFill>
            </a:endParaRPr>
          </a:p>
          <a:p>
            <a:pPr lvl="1">
              <a:lnSpc>
                <a:spcPct val="150000"/>
              </a:lnSpc>
            </a:pPr>
            <a:r>
              <a:rPr lang="en-GB" dirty="0">
                <a:solidFill>
                  <a:srgbClr val="FEFFFF"/>
                </a:solidFill>
              </a:rPr>
              <a:t>Provide telecom providers with soft loans to set up public telecommunication access centres and for infrastructure rollout in remote areas.</a:t>
            </a:r>
            <a:endParaRPr lang="en-US" dirty="0">
              <a:solidFill>
                <a:srgbClr val="FEFFFF"/>
              </a:solidFill>
            </a:endParaRPr>
          </a:p>
          <a:p>
            <a:pPr lvl="1">
              <a:lnSpc>
                <a:spcPct val="150000"/>
              </a:lnSpc>
            </a:pPr>
            <a:r>
              <a:rPr lang="en-GB" dirty="0">
                <a:solidFill>
                  <a:srgbClr val="FEFFFF"/>
                </a:solidFill>
              </a:rPr>
              <a:t>Subsidize for maintaining these centres.</a:t>
            </a:r>
            <a:endParaRPr lang="en-US" dirty="0">
              <a:solidFill>
                <a:srgbClr val="FEFFFF"/>
              </a:solidFill>
            </a:endParaRPr>
          </a:p>
          <a:p>
            <a:pPr lvl="0">
              <a:lnSpc>
                <a:spcPct val="150000"/>
              </a:lnSpc>
            </a:pPr>
            <a:r>
              <a:rPr lang="en-GB" dirty="0">
                <a:solidFill>
                  <a:srgbClr val="FEFFFF"/>
                </a:solidFill>
              </a:rPr>
              <a:t>On the demand side:</a:t>
            </a:r>
            <a:endParaRPr lang="en-US" dirty="0">
              <a:solidFill>
                <a:srgbClr val="FEFFFF"/>
              </a:solidFill>
            </a:endParaRPr>
          </a:p>
          <a:p>
            <a:pPr lvl="1">
              <a:lnSpc>
                <a:spcPct val="150000"/>
              </a:lnSpc>
            </a:pPr>
            <a:r>
              <a:rPr lang="en-GB" dirty="0">
                <a:solidFill>
                  <a:srgbClr val="FEFFFF"/>
                </a:solidFill>
              </a:rPr>
              <a:t>Subsidize households to subscribe a fixed-line.</a:t>
            </a:r>
            <a:endParaRPr lang="en-US" dirty="0">
              <a:solidFill>
                <a:srgbClr val="FEFFFF"/>
              </a:solidFill>
            </a:endParaRPr>
          </a:p>
          <a:p>
            <a:pPr lvl="0">
              <a:lnSpc>
                <a:spcPct val="150000"/>
              </a:lnSpc>
            </a:pPr>
            <a:r>
              <a:rPr lang="en-GB" dirty="0">
                <a:solidFill>
                  <a:srgbClr val="FEFFFF"/>
                </a:solidFill>
              </a:rPr>
              <a:t>Budget: 250 mil USD </a:t>
            </a:r>
            <a:endParaRPr lang="en-US" dirty="0">
              <a:solidFill>
                <a:srgbClr val="FEFFFF"/>
              </a:solidFill>
            </a:endParaRPr>
          </a:p>
          <a:p>
            <a:pPr>
              <a:lnSpc>
                <a:spcPct val="150000"/>
              </a:lnSpc>
            </a:pPr>
            <a:endParaRPr lang="en-GB" dirty="0">
              <a:solidFill>
                <a:srgbClr val="FEFFFF"/>
              </a:solidFill>
            </a:endParaRPr>
          </a:p>
        </p:txBody>
      </p:sp>
      <p:sp>
        <p:nvSpPr>
          <p:cNvPr id="4" name="Date Placeholder 3">
            <a:extLst>
              <a:ext uri="{FF2B5EF4-FFF2-40B4-BE49-F238E27FC236}">
                <a16:creationId xmlns:a16="http://schemas.microsoft.com/office/drawing/2014/main" xmlns="" id="{6C57568F-979A-134E-A1A7-70B22BA62E35}"/>
              </a:ext>
            </a:extLst>
          </p:cNvPr>
          <p:cNvSpPr>
            <a:spLocks noGrp="1"/>
          </p:cNvSpPr>
          <p:nvPr>
            <p:ph type="dt" sz="half" idx="10"/>
          </p:nvPr>
        </p:nvSpPr>
        <p:spPr>
          <a:xfrm>
            <a:off x="7771209" y="6130437"/>
            <a:ext cx="859712" cy="370396"/>
          </a:xfrm>
        </p:spPr>
        <p:txBody>
          <a:bodyPr>
            <a:normAutofit/>
          </a:bodyPr>
          <a:lstStyle/>
          <a:p>
            <a:pPr>
              <a:spcAft>
                <a:spcPts val="600"/>
              </a:spcAft>
              <a:defRPr/>
            </a:pPr>
            <a:fld id="{3D6536F0-9CEB-465A-BE7C-73082D0C78B6}" type="datetime1">
              <a:rPr lang="da-DK" smtClean="0"/>
              <a:pPr>
                <a:spcAft>
                  <a:spcPts val="600"/>
                </a:spcAft>
                <a:defRPr/>
              </a:pPr>
              <a:t>05-09-2019</a:t>
            </a:fld>
            <a:endParaRPr lang="da-DK"/>
          </a:p>
        </p:txBody>
      </p:sp>
      <p:sp>
        <p:nvSpPr>
          <p:cNvPr id="6" name="Rectangle 5">
            <a:extLst>
              <a:ext uri="{FF2B5EF4-FFF2-40B4-BE49-F238E27FC236}">
                <a16:creationId xmlns:a16="http://schemas.microsoft.com/office/drawing/2014/main" xmlns="" id="{B1BA4024-96D5-E74B-A045-D43F62763BA5}"/>
              </a:ext>
            </a:extLst>
          </p:cNvPr>
          <p:cNvSpPr/>
          <p:nvPr/>
        </p:nvSpPr>
        <p:spPr>
          <a:xfrm>
            <a:off x="6444208" y="2920876"/>
            <a:ext cx="2304256" cy="1785104"/>
          </a:xfrm>
          <a:prstGeom prst="rect">
            <a:avLst/>
          </a:prstGeom>
        </p:spPr>
        <p:txBody>
          <a:bodyPr wrap="square">
            <a:spAutoFit/>
          </a:bodyPr>
          <a:lstStyle/>
          <a:p>
            <a:pPr lvl="0" algn="ctr">
              <a:lnSpc>
                <a:spcPct val="100000"/>
              </a:lnSpc>
            </a:pPr>
            <a:r>
              <a:rPr lang="en-GB" sz="2200" b="1" dirty="0">
                <a:solidFill>
                  <a:srgbClr val="002060"/>
                </a:solidFill>
              </a:rPr>
              <a:t>1. Programmes on Enhancing Universal Service in Vietnam</a:t>
            </a:r>
            <a:endParaRPr lang="en-US" sz="2200" b="1" dirty="0">
              <a:solidFill>
                <a:srgbClr val="002060"/>
              </a:solidFill>
            </a:endParaRPr>
          </a:p>
        </p:txBody>
      </p:sp>
      <p:pic>
        <p:nvPicPr>
          <p:cNvPr id="17" name="Picture 2" descr="page1image1814368">
            <a:extLst>
              <a:ext uri="{FF2B5EF4-FFF2-40B4-BE49-F238E27FC236}">
                <a16:creationId xmlns:a16="http://schemas.microsoft.com/office/drawing/2014/main" xmlns="" id="{3D345CCC-8DD9-E34A-A687-2438CFDE8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417" y="1694179"/>
            <a:ext cx="1083893" cy="98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253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2" name="Rectangle 63">
            <a:extLst>
              <a:ext uri="{FF2B5EF4-FFF2-40B4-BE49-F238E27FC236}">
                <a16:creationId xmlns:a16="http://schemas.microsoft.com/office/drawing/2014/main" xmlns="" id="{6065F8A9-9499-4A44-BDAD-F706130FD8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65">
            <a:extLst>
              <a:ext uri="{FF2B5EF4-FFF2-40B4-BE49-F238E27FC236}">
                <a16:creationId xmlns:a16="http://schemas.microsoft.com/office/drawing/2014/main" xmlns="" id="{38132C2D-AFE4-478D-A86B-81059C205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7">
            <a:extLst>
              <a:ext uri="{FF2B5EF4-FFF2-40B4-BE49-F238E27FC236}">
                <a16:creationId xmlns:a16="http://schemas.microsoft.com/office/drawing/2014/main" xmlns="" id="{205BFD52-DD96-4666-8D77-C636870FD0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9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6256" y="3101093"/>
            <a:ext cx="2215470" cy="918818"/>
          </a:xfrm>
        </p:spPr>
        <p:txBody>
          <a:bodyPr>
            <a:normAutofit/>
          </a:bodyPr>
          <a:lstStyle/>
          <a:p>
            <a:pPr>
              <a:spcBef>
                <a:spcPts val="600"/>
              </a:spcBef>
              <a:spcAft>
                <a:spcPts val="600"/>
              </a:spcAft>
            </a:pPr>
            <a:r>
              <a:rPr lang="en-GB" sz="2200" b="1" dirty="0">
                <a:solidFill>
                  <a:schemeClr val="bg1"/>
                </a:solidFill>
              </a:rPr>
              <a:t>1. Programmes (cont.)</a:t>
            </a:r>
          </a:p>
        </p:txBody>
      </p:sp>
      <p:sp>
        <p:nvSpPr>
          <p:cNvPr id="75" name="Freeform: Shape 69">
            <a:extLst>
              <a:ext uri="{FF2B5EF4-FFF2-40B4-BE49-F238E27FC236}">
                <a16:creationId xmlns:a16="http://schemas.microsoft.com/office/drawing/2014/main" xmlns="" id="{1941746C-2C12-4564-8342-A3055D836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099690" y="3187343"/>
            <a:ext cx="828840"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Content Placeholder 2">
            <a:extLst>
              <a:ext uri="{FF2B5EF4-FFF2-40B4-BE49-F238E27FC236}">
                <a16:creationId xmlns:a16="http://schemas.microsoft.com/office/drawing/2014/main" xmlns="" id="{AF0CE6C8-0120-475A-BC47-17B4E6C50007}"/>
              </a:ext>
            </a:extLst>
          </p:cNvPr>
          <p:cNvGraphicFramePr>
            <a:graphicFrameLocks noGrp="1"/>
          </p:cNvGraphicFramePr>
          <p:nvPr>
            <p:ph idx="1"/>
            <p:extLst>
              <p:ext uri="{D42A27DB-BD31-4B8C-83A1-F6EECF244321}">
                <p14:modId xmlns:p14="http://schemas.microsoft.com/office/powerpoint/2010/main" val="2097732233"/>
              </p:ext>
            </p:extLst>
          </p:nvPr>
        </p:nvGraphicFramePr>
        <p:xfrm>
          <a:off x="462333" y="260648"/>
          <a:ext cx="5124159" cy="6120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2" descr="page1image1814368">
            <a:extLst>
              <a:ext uri="{FF2B5EF4-FFF2-40B4-BE49-F238E27FC236}">
                <a16:creationId xmlns:a16="http://schemas.microsoft.com/office/drawing/2014/main" xmlns="" id="{BB351618-E711-EA41-AC30-59F3651520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2060848"/>
            <a:ext cx="1080120" cy="91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1577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E55C9E51-753C-5147-97B0-EC3774361D4E}"/>
              </a:ext>
            </a:extLst>
          </p:cNvPr>
          <p:cNvSpPr>
            <a:spLocks noGrp="1"/>
          </p:cNvSpPr>
          <p:nvPr>
            <p:ph type="title"/>
          </p:nvPr>
        </p:nvSpPr>
        <p:spPr>
          <a:xfrm>
            <a:off x="2529796" y="624110"/>
            <a:ext cx="6098663" cy="1280890"/>
          </a:xfrm>
        </p:spPr>
        <p:txBody>
          <a:bodyPr>
            <a:normAutofit/>
          </a:bodyPr>
          <a:lstStyle/>
          <a:p>
            <a:pPr>
              <a:lnSpc>
                <a:spcPct val="90000"/>
              </a:lnSpc>
              <a:spcAft>
                <a:spcPts val="600"/>
              </a:spcAft>
            </a:pPr>
            <a:r>
              <a:rPr lang="en-GB" sz="2000" b="1" dirty="0"/>
              <a:t>The Bill and Melinda Gates Foundation Fund Project</a:t>
            </a:r>
          </a:p>
        </p:txBody>
      </p:sp>
      <p:sp>
        <p:nvSpPr>
          <p:cNvPr id="12" name="Rectangle 11">
            <a:extLst>
              <a:ext uri="{FF2B5EF4-FFF2-40B4-BE49-F238E27FC236}">
                <a16:creationId xmlns:a16="http://schemas.microsoft.com/office/drawing/2014/main" xmlns=""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5" name="Freeform 11">
              <a:extLst>
                <a:ext uri="{FF2B5EF4-FFF2-40B4-BE49-F238E27FC236}">
                  <a16:creationId xmlns:a16="http://schemas.microsoft.com/office/drawing/2014/main" xmlns=""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xmlns=""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xmlns=""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xmlns=""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xmlns=""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xmlns=""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xmlns=""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xmlns=""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xmlns=""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xmlns=""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xmlns=""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xmlns=""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8" name="Group 27">
            <a:extLst>
              <a:ext uri="{FF2B5EF4-FFF2-40B4-BE49-F238E27FC236}">
                <a16:creationId xmlns:a16="http://schemas.microsoft.com/office/drawing/2014/main" xmlns=""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412" y="-786"/>
            <a:ext cx="1767505" cy="6854040"/>
            <a:chOff x="6627813" y="194833"/>
            <a:chExt cx="1952625" cy="5678918"/>
          </a:xfrm>
          <a:solidFill>
            <a:schemeClr val="tx2">
              <a:lumMod val="75000"/>
              <a:alpha val="70000"/>
            </a:schemeClr>
          </a:solidFill>
        </p:grpSpPr>
        <p:sp>
          <p:nvSpPr>
            <p:cNvPr id="29" name="Freeform 27">
              <a:extLst>
                <a:ext uri="{FF2B5EF4-FFF2-40B4-BE49-F238E27FC236}">
                  <a16:creationId xmlns:a16="http://schemas.microsoft.com/office/drawing/2014/main" xmlns=""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0" name="Freeform 28">
              <a:extLst>
                <a:ext uri="{FF2B5EF4-FFF2-40B4-BE49-F238E27FC236}">
                  <a16:creationId xmlns:a16="http://schemas.microsoft.com/office/drawing/2014/main" xmlns=""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1" name="Freeform 29">
              <a:extLst>
                <a:ext uri="{FF2B5EF4-FFF2-40B4-BE49-F238E27FC236}">
                  <a16:creationId xmlns:a16="http://schemas.microsoft.com/office/drawing/2014/main" xmlns=""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2" name="Freeform 30">
              <a:extLst>
                <a:ext uri="{FF2B5EF4-FFF2-40B4-BE49-F238E27FC236}">
                  <a16:creationId xmlns:a16="http://schemas.microsoft.com/office/drawing/2014/main" xmlns=""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3" name="Freeform 31">
              <a:extLst>
                <a:ext uri="{FF2B5EF4-FFF2-40B4-BE49-F238E27FC236}">
                  <a16:creationId xmlns:a16="http://schemas.microsoft.com/office/drawing/2014/main" xmlns=""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4" name="Freeform 32">
              <a:extLst>
                <a:ext uri="{FF2B5EF4-FFF2-40B4-BE49-F238E27FC236}">
                  <a16:creationId xmlns:a16="http://schemas.microsoft.com/office/drawing/2014/main" xmlns=""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5" name="Freeform 33">
              <a:extLst>
                <a:ext uri="{FF2B5EF4-FFF2-40B4-BE49-F238E27FC236}">
                  <a16:creationId xmlns:a16="http://schemas.microsoft.com/office/drawing/2014/main" xmlns=""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6" name="Freeform 34">
              <a:extLst>
                <a:ext uri="{FF2B5EF4-FFF2-40B4-BE49-F238E27FC236}">
                  <a16:creationId xmlns:a16="http://schemas.microsoft.com/office/drawing/2014/main" xmlns=""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7" name="Freeform 35">
              <a:extLst>
                <a:ext uri="{FF2B5EF4-FFF2-40B4-BE49-F238E27FC236}">
                  <a16:creationId xmlns:a16="http://schemas.microsoft.com/office/drawing/2014/main" xmlns=""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8" name="Freeform 36">
              <a:extLst>
                <a:ext uri="{FF2B5EF4-FFF2-40B4-BE49-F238E27FC236}">
                  <a16:creationId xmlns:a16="http://schemas.microsoft.com/office/drawing/2014/main" xmlns=""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9" name="Freeform 37">
              <a:extLst>
                <a:ext uri="{FF2B5EF4-FFF2-40B4-BE49-F238E27FC236}">
                  <a16:creationId xmlns:a16="http://schemas.microsoft.com/office/drawing/2014/main" xmlns=""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0" name="Freeform 38">
              <a:extLst>
                <a:ext uri="{FF2B5EF4-FFF2-40B4-BE49-F238E27FC236}">
                  <a16:creationId xmlns:a16="http://schemas.microsoft.com/office/drawing/2014/main" xmlns=""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2" name="Freeform 11">
            <a:extLst>
              <a:ext uri="{FF2B5EF4-FFF2-40B4-BE49-F238E27FC236}">
                <a16:creationId xmlns:a16="http://schemas.microsoft.com/office/drawing/2014/main" xmlns=""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ontent Placeholder 1">
            <a:extLst>
              <a:ext uri="{FF2B5EF4-FFF2-40B4-BE49-F238E27FC236}">
                <a16:creationId xmlns:a16="http://schemas.microsoft.com/office/drawing/2014/main" xmlns="" id="{75679398-D986-FC4C-8858-12B44F23D414}"/>
              </a:ext>
            </a:extLst>
          </p:cNvPr>
          <p:cNvSpPr>
            <a:spLocks noGrp="1"/>
          </p:cNvSpPr>
          <p:nvPr>
            <p:ph idx="1"/>
          </p:nvPr>
        </p:nvSpPr>
        <p:spPr>
          <a:xfrm>
            <a:off x="2529796" y="1581100"/>
            <a:ext cx="6098663" cy="4512196"/>
          </a:xfrm>
        </p:spPr>
        <p:txBody>
          <a:bodyPr>
            <a:normAutofit/>
          </a:bodyPr>
          <a:lstStyle/>
          <a:p>
            <a:pPr lvl="1">
              <a:lnSpc>
                <a:spcPct val="90000"/>
              </a:lnSpc>
              <a:spcAft>
                <a:spcPts val="600"/>
              </a:spcAft>
            </a:pPr>
            <a:r>
              <a:rPr lang="en-GB" sz="1800" dirty="0"/>
              <a:t>Budget: 33.6 mil USD/total of 50 mil USD. </a:t>
            </a:r>
          </a:p>
          <a:p>
            <a:pPr lvl="1">
              <a:lnSpc>
                <a:spcPct val="90000"/>
              </a:lnSpc>
              <a:spcAft>
                <a:spcPts val="600"/>
              </a:spcAft>
            </a:pPr>
            <a:r>
              <a:rPr lang="en-GB" sz="1800" dirty="0"/>
              <a:t>Location: 40/63 provinces in whole nation.</a:t>
            </a:r>
          </a:p>
          <a:p>
            <a:pPr lvl="1">
              <a:lnSpc>
                <a:spcPct val="90000"/>
              </a:lnSpc>
              <a:spcAft>
                <a:spcPts val="600"/>
              </a:spcAft>
            </a:pPr>
            <a:r>
              <a:rPr lang="en-GB" sz="1800" dirty="0"/>
              <a:t>Duration: 5 years (2011- 2016)</a:t>
            </a:r>
          </a:p>
          <a:p>
            <a:pPr lvl="1">
              <a:lnSpc>
                <a:spcPct val="90000"/>
              </a:lnSpc>
              <a:spcAft>
                <a:spcPts val="600"/>
              </a:spcAft>
            </a:pPr>
            <a:r>
              <a:rPr lang="en-GB" sz="1800" dirty="0"/>
              <a:t>Activities: </a:t>
            </a:r>
          </a:p>
          <a:p>
            <a:pPr lvl="2">
              <a:lnSpc>
                <a:spcPct val="90000"/>
              </a:lnSpc>
              <a:spcAft>
                <a:spcPts val="600"/>
              </a:spcAft>
            </a:pPr>
            <a:r>
              <a:rPr lang="en-GB" sz="1800" dirty="0"/>
              <a:t>Provided Public Libraries (PLs) and CPOs with facilities (PCs, printers, and others). </a:t>
            </a:r>
          </a:p>
          <a:p>
            <a:pPr lvl="2">
              <a:lnSpc>
                <a:spcPct val="90000"/>
              </a:lnSpc>
              <a:spcAft>
                <a:spcPts val="600"/>
              </a:spcAft>
            </a:pPr>
            <a:r>
              <a:rPr lang="en-GB" sz="1800" dirty="0"/>
              <a:t>Training (Librarians and CPOs’ staff)</a:t>
            </a:r>
          </a:p>
          <a:p>
            <a:pPr lvl="2">
              <a:lnSpc>
                <a:spcPct val="90000"/>
              </a:lnSpc>
              <a:spcAft>
                <a:spcPts val="600"/>
              </a:spcAft>
            </a:pPr>
            <a:r>
              <a:rPr lang="en-GB" sz="1800" dirty="0"/>
              <a:t>Advertisement/Events; </a:t>
            </a:r>
          </a:p>
          <a:p>
            <a:pPr lvl="2">
              <a:lnSpc>
                <a:spcPct val="90000"/>
              </a:lnSpc>
              <a:spcAft>
                <a:spcPts val="600"/>
              </a:spcAft>
            </a:pPr>
            <a:r>
              <a:rPr lang="en-GB" sz="1800" dirty="0"/>
              <a:t>Build up a website to provide necessary information to people; </a:t>
            </a:r>
          </a:p>
          <a:p>
            <a:pPr lvl="2">
              <a:lnSpc>
                <a:spcPct val="90000"/>
              </a:lnSpc>
              <a:spcAft>
                <a:spcPts val="600"/>
              </a:spcAft>
            </a:pPr>
            <a:r>
              <a:rPr lang="en-GB" sz="1800" dirty="0"/>
              <a:t>Independent project analysis (IPA).</a:t>
            </a:r>
          </a:p>
        </p:txBody>
      </p:sp>
      <p:sp>
        <p:nvSpPr>
          <p:cNvPr id="4" name="Date Placeholder 3">
            <a:extLst>
              <a:ext uri="{FF2B5EF4-FFF2-40B4-BE49-F238E27FC236}">
                <a16:creationId xmlns:a16="http://schemas.microsoft.com/office/drawing/2014/main" xmlns="" id="{D203C4B5-D7BD-C849-B342-46D65DF0BBDC}"/>
              </a:ext>
            </a:extLst>
          </p:cNvPr>
          <p:cNvSpPr>
            <a:spLocks noGrp="1"/>
          </p:cNvSpPr>
          <p:nvPr>
            <p:ph type="dt" sz="half" idx="10"/>
          </p:nvPr>
        </p:nvSpPr>
        <p:spPr>
          <a:xfrm>
            <a:off x="7771209" y="6130437"/>
            <a:ext cx="859712" cy="370396"/>
          </a:xfrm>
        </p:spPr>
        <p:txBody>
          <a:bodyPr>
            <a:normAutofit/>
          </a:bodyPr>
          <a:lstStyle/>
          <a:p>
            <a:pPr>
              <a:spcAft>
                <a:spcPts val="600"/>
              </a:spcAft>
              <a:defRPr/>
            </a:pPr>
            <a:fld id="{3D6536F0-9CEB-465A-BE7C-73082D0C78B6}" type="datetime1">
              <a:rPr lang="da-DK" smtClean="0"/>
              <a:pPr>
                <a:spcAft>
                  <a:spcPts val="600"/>
                </a:spcAft>
                <a:defRPr/>
              </a:pPr>
              <a:t>05-09-2019</a:t>
            </a:fld>
            <a:endParaRPr lang="da-DK"/>
          </a:p>
        </p:txBody>
      </p:sp>
      <p:pic>
        <p:nvPicPr>
          <p:cNvPr id="41" name="Picture 2" descr="page1image1814368">
            <a:extLst>
              <a:ext uri="{FF2B5EF4-FFF2-40B4-BE49-F238E27FC236}">
                <a16:creationId xmlns:a16="http://schemas.microsoft.com/office/drawing/2014/main" xmlns="" id="{1628BB06-5C07-2E45-9962-4C2F30D57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31" y="1302079"/>
            <a:ext cx="1080120" cy="918818"/>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a:extLst>
              <a:ext uri="{FF2B5EF4-FFF2-40B4-BE49-F238E27FC236}">
                <a16:creationId xmlns:a16="http://schemas.microsoft.com/office/drawing/2014/main" xmlns="" id="{467DE4E7-75F3-9944-B77C-71CB0C694601}"/>
              </a:ext>
            </a:extLst>
          </p:cNvPr>
          <p:cNvSpPr txBox="1">
            <a:spLocks/>
          </p:cNvSpPr>
          <p:nvPr/>
        </p:nvSpPr>
        <p:spPr>
          <a:xfrm>
            <a:off x="-45419" y="2399632"/>
            <a:ext cx="2215470" cy="9188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600"/>
              </a:spcBef>
              <a:spcAft>
                <a:spcPts val="600"/>
              </a:spcAft>
            </a:pPr>
            <a:r>
              <a:rPr lang="en-GB" sz="2200" b="1">
                <a:solidFill>
                  <a:schemeClr val="bg1"/>
                </a:solidFill>
              </a:rPr>
              <a:t>1. Programmes (cont.)</a:t>
            </a:r>
            <a:endParaRPr lang="en-GB" sz="2200" b="1" dirty="0">
              <a:solidFill>
                <a:schemeClr val="bg1"/>
              </a:solidFill>
            </a:endParaRPr>
          </a:p>
        </p:txBody>
      </p:sp>
    </p:spTree>
    <p:extLst>
      <p:ext uri="{BB962C8B-B14F-4D97-AF65-F5344CB8AC3E}">
        <p14:creationId xmlns:p14="http://schemas.microsoft.com/office/powerpoint/2010/main" val="76299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0161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xmlns="" id="{1A7159F7-3B73-644E-B061-38F7FD6232AE}"/>
              </a:ext>
            </a:extLst>
          </p:cNvPr>
          <p:cNvSpPr>
            <a:spLocks noGrp="1"/>
          </p:cNvSpPr>
          <p:nvPr>
            <p:ph type="title"/>
          </p:nvPr>
        </p:nvSpPr>
        <p:spPr>
          <a:xfrm>
            <a:off x="406400" y="787400"/>
            <a:ext cx="5359399" cy="778933"/>
          </a:xfrm>
        </p:spPr>
        <p:txBody>
          <a:bodyPr anchor="ctr">
            <a:normAutofit/>
          </a:bodyPr>
          <a:lstStyle/>
          <a:p>
            <a:pPr>
              <a:lnSpc>
                <a:spcPct val="90000"/>
              </a:lnSpc>
            </a:pPr>
            <a:r>
              <a:rPr lang="en-GB" sz="2000" b="1" dirty="0">
                <a:solidFill>
                  <a:srgbClr val="FEFFFF"/>
                </a:solidFill>
              </a:rPr>
              <a:t>2. The Vietnam Public Utility Telecommunication Service Fund (USF)</a:t>
            </a:r>
          </a:p>
        </p:txBody>
      </p:sp>
      <p:sp>
        <p:nvSpPr>
          <p:cNvPr id="32" name="Content Placeholder 1">
            <a:extLst>
              <a:ext uri="{FF2B5EF4-FFF2-40B4-BE49-F238E27FC236}">
                <a16:creationId xmlns:a16="http://schemas.microsoft.com/office/drawing/2014/main" xmlns="" id="{C553627C-CF13-084A-8276-394E0EE17A96}"/>
              </a:ext>
            </a:extLst>
          </p:cNvPr>
          <p:cNvSpPr>
            <a:spLocks noGrp="1"/>
          </p:cNvSpPr>
          <p:nvPr>
            <p:ph idx="1"/>
          </p:nvPr>
        </p:nvSpPr>
        <p:spPr>
          <a:xfrm>
            <a:off x="406399" y="2031999"/>
            <a:ext cx="5359400" cy="4166973"/>
          </a:xfrm>
        </p:spPr>
        <p:txBody>
          <a:bodyPr>
            <a:normAutofit/>
          </a:bodyPr>
          <a:lstStyle/>
          <a:p>
            <a:pPr marL="0" indent="0">
              <a:buNone/>
            </a:pPr>
            <a:r>
              <a:rPr lang="en-GB" dirty="0">
                <a:solidFill>
                  <a:srgbClr val="FEFFFF"/>
                </a:solidFill>
              </a:rPr>
              <a:t>1. Contributions:</a:t>
            </a:r>
          </a:p>
          <a:p>
            <a:pPr>
              <a:buFontTx/>
              <a:buChar char="-"/>
            </a:pPr>
            <a:r>
              <a:rPr lang="en-GB" dirty="0">
                <a:solidFill>
                  <a:srgbClr val="FEFFFF"/>
                </a:solidFill>
              </a:rPr>
              <a:t>Telecom Providers (0,7% of turnover)</a:t>
            </a:r>
          </a:p>
          <a:p>
            <a:pPr>
              <a:buFontTx/>
              <a:buChar char="-"/>
            </a:pPr>
            <a:r>
              <a:rPr lang="en-GB" dirty="0">
                <a:solidFill>
                  <a:srgbClr val="FEFFFF"/>
                </a:solidFill>
              </a:rPr>
              <a:t>State budget</a:t>
            </a:r>
          </a:p>
          <a:p>
            <a:pPr marL="0" indent="0">
              <a:buNone/>
            </a:pPr>
            <a:endParaRPr lang="en-GB" dirty="0">
              <a:solidFill>
                <a:srgbClr val="FEFFFF"/>
              </a:solidFill>
            </a:endParaRPr>
          </a:p>
          <a:p>
            <a:pPr marL="0" indent="0">
              <a:buNone/>
            </a:pPr>
            <a:r>
              <a:rPr lang="en-GB" dirty="0">
                <a:solidFill>
                  <a:srgbClr val="FEFFFF"/>
                </a:solidFill>
              </a:rPr>
              <a:t>2. Funding:</a:t>
            </a:r>
          </a:p>
          <a:p>
            <a:pPr>
              <a:buFontTx/>
              <a:buChar char="-"/>
            </a:pPr>
            <a:r>
              <a:rPr lang="en-GB" dirty="0">
                <a:solidFill>
                  <a:srgbClr val="FEFFFF"/>
                </a:solidFill>
              </a:rPr>
              <a:t>Emergency calls</a:t>
            </a:r>
          </a:p>
          <a:p>
            <a:pPr>
              <a:buFontTx/>
              <a:buChar char="-"/>
            </a:pPr>
            <a:r>
              <a:rPr lang="en-GB" dirty="0">
                <a:solidFill>
                  <a:srgbClr val="FEFFFF"/>
                </a:solidFill>
              </a:rPr>
              <a:t>Broadband roll out</a:t>
            </a:r>
          </a:p>
          <a:p>
            <a:pPr>
              <a:buFontTx/>
              <a:buChar char="-"/>
            </a:pPr>
            <a:r>
              <a:rPr lang="en-GB" dirty="0">
                <a:solidFill>
                  <a:srgbClr val="FEFFFF"/>
                </a:solidFill>
              </a:rPr>
              <a:t>Public Telecommunication Centres</a:t>
            </a:r>
          </a:p>
          <a:p>
            <a:pPr>
              <a:buFontTx/>
              <a:buChar char="-"/>
            </a:pPr>
            <a:r>
              <a:rPr lang="en-GB" dirty="0">
                <a:solidFill>
                  <a:srgbClr val="FEFFFF"/>
                </a:solidFill>
              </a:rPr>
              <a:t>Poor households</a:t>
            </a:r>
          </a:p>
          <a:p>
            <a:pPr>
              <a:buFontTx/>
              <a:buChar char="-"/>
            </a:pPr>
            <a:r>
              <a:rPr lang="en-GB" dirty="0">
                <a:solidFill>
                  <a:srgbClr val="FEFFFF"/>
                </a:solidFill>
              </a:rPr>
              <a:t>Schools, hospitals, local governments.</a:t>
            </a:r>
          </a:p>
          <a:p>
            <a:pPr>
              <a:buFontTx/>
              <a:buChar char="-"/>
            </a:pPr>
            <a:endParaRPr lang="en-GB" dirty="0">
              <a:solidFill>
                <a:srgbClr val="FEFFFF"/>
              </a:solidFill>
            </a:endParaRPr>
          </a:p>
        </p:txBody>
      </p:sp>
      <p:pic>
        <p:nvPicPr>
          <p:cNvPr id="36" name="Graphic 35" descr="Bank">
            <a:extLst>
              <a:ext uri="{FF2B5EF4-FFF2-40B4-BE49-F238E27FC236}">
                <a16:creationId xmlns:a16="http://schemas.microsoft.com/office/drawing/2014/main" xmlns="" id="{25075F39-F299-4D73-97A5-C37FC1CBC1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34792" y="2420888"/>
            <a:ext cx="2251449" cy="2251449"/>
          </a:xfrm>
          <a:prstGeom prst="rect">
            <a:avLst/>
          </a:prstGeom>
        </p:spPr>
      </p:pic>
      <p:sp>
        <p:nvSpPr>
          <p:cNvPr id="4" name="Date Placeholder 3">
            <a:extLst>
              <a:ext uri="{FF2B5EF4-FFF2-40B4-BE49-F238E27FC236}">
                <a16:creationId xmlns:a16="http://schemas.microsoft.com/office/drawing/2014/main" xmlns="" id="{39B7B9DC-04BC-6A41-A4A0-6C8B9FD5AF95}"/>
              </a:ext>
            </a:extLst>
          </p:cNvPr>
          <p:cNvSpPr>
            <a:spLocks noGrp="1"/>
          </p:cNvSpPr>
          <p:nvPr>
            <p:ph type="dt" sz="half" idx="10"/>
          </p:nvPr>
        </p:nvSpPr>
        <p:spPr>
          <a:xfrm>
            <a:off x="7771209" y="6130437"/>
            <a:ext cx="859712" cy="370396"/>
          </a:xfrm>
        </p:spPr>
        <p:txBody>
          <a:bodyPr>
            <a:normAutofit/>
          </a:bodyPr>
          <a:lstStyle/>
          <a:p>
            <a:pPr>
              <a:spcAft>
                <a:spcPts val="600"/>
              </a:spcAft>
              <a:defRPr/>
            </a:pPr>
            <a:fld id="{3D6536F0-9CEB-465A-BE7C-73082D0C78B6}" type="datetime1">
              <a:rPr lang="da-DK"/>
              <a:pPr>
                <a:spcAft>
                  <a:spcPts val="600"/>
                </a:spcAft>
                <a:defRPr/>
              </a:pPr>
              <a:t>05-09-2019</a:t>
            </a:fld>
            <a:endParaRPr lang="da-DK" dirty="0"/>
          </a:p>
        </p:txBody>
      </p:sp>
    </p:spTree>
    <p:extLst>
      <p:ext uri="{BB962C8B-B14F-4D97-AF65-F5344CB8AC3E}">
        <p14:creationId xmlns:p14="http://schemas.microsoft.com/office/powerpoint/2010/main" val="249344561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BEE67F5-AB57-C048-A749-F18113EC71A1}"/>
              </a:ext>
            </a:extLst>
          </p:cNvPr>
          <p:cNvSpPr>
            <a:spLocks noGrp="1"/>
          </p:cNvSpPr>
          <p:nvPr>
            <p:ph type="title"/>
          </p:nvPr>
        </p:nvSpPr>
        <p:spPr>
          <a:xfrm>
            <a:off x="457201" y="452502"/>
            <a:ext cx="8226425" cy="992125"/>
          </a:xfrm>
        </p:spPr>
        <p:txBody>
          <a:bodyPr/>
          <a:lstStyle/>
          <a:p>
            <a:r>
              <a:rPr lang="en-GB" dirty="0"/>
              <a:t>The Universal Service Funding Model</a:t>
            </a:r>
          </a:p>
        </p:txBody>
      </p:sp>
      <p:sp>
        <p:nvSpPr>
          <p:cNvPr id="4" name="Date Placeholder 3">
            <a:extLst>
              <a:ext uri="{FF2B5EF4-FFF2-40B4-BE49-F238E27FC236}">
                <a16:creationId xmlns:a16="http://schemas.microsoft.com/office/drawing/2014/main" xmlns="" id="{C5AE876E-CAD4-F94A-8082-590E10F53704}"/>
              </a:ext>
            </a:extLst>
          </p:cNvPr>
          <p:cNvSpPr>
            <a:spLocks noGrp="1"/>
          </p:cNvSpPr>
          <p:nvPr>
            <p:ph type="dt" sz="half" idx="10"/>
          </p:nvPr>
        </p:nvSpPr>
        <p:spPr/>
        <p:txBody>
          <a:bodyPr/>
          <a:lstStyle/>
          <a:p>
            <a:pPr>
              <a:defRPr/>
            </a:pPr>
            <a:fld id="{3D6536F0-9CEB-465A-BE7C-73082D0C78B6}" type="datetime1">
              <a:rPr lang="da-DK" smtClean="0"/>
              <a:t>05-09-2019</a:t>
            </a:fld>
            <a:endParaRPr lang="da-DK" dirty="0"/>
          </a:p>
        </p:txBody>
      </p:sp>
      <p:sp>
        <p:nvSpPr>
          <p:cNvPr id="5" name="Slide Number Placeholder 4">
            <a:extLst>
              <a:ext uri="{FF2B5EF4-FFF2-40B4-BE49-F238E27FC236}">
                <a16:creationId xmlns:a16="http://schemas.microsoft.com/office/drawing/2014/main" xmlns="" id="{CCC49200-8726-8943-9CE8-5A9A8C03F3F8}"/>
              </a:ext>
            </a:extLst>
          </p:cNvPr>
          <p:cNvSpPr>
            <a:spLocks noGrp="1"/>
          </p:cNvSpPr>
          <p:nvPr>
            <p:ph type="sldNum" sz="quarter" idx="12"/>
          </p:nvPr>
        </p:nvSpPr>
        <p:spPr/>
        <p:txBody>
          <a:bodyPr/>
          <a:lstStyle/>
          <a:p>
            <a:pPr algn="r">
              <a:defRPr/>
            </a:pPr>
            <a:fld id="{73FEE2BD-F373-4EAF-B7DA-DFA36EB9766B}" type="slidenum">
              <a:rPr lang="da-DK" smtClean="0"/>
              <a:pPr algn="r">
                <a:defRPr/>
              </a:pPr>
              <a:t>7</a:t>
            </a:fld>
            <a:endParaRPr lang="da-DK" dirty="0"/>
          </a:p>
        </p:txBody>
      </p:sp>
      <p:grpSp>
        <p:nvGrpSpPr>
          <p:cNvPr id="8" name="Group 7">
            <a:extLst>
              <a:ext uri="{FF2B5EF4-FFF2-40B4-BE49-F238E27FC236}">
                <a16:creationId xmlns:a16="http://schemas.microsoft.com/office/drawing/2014/main" xmlns="" id="{00A136BE-5F72-9A4A-9349-A707101F5CCF}"/>
              </a:ext>
            </a:extLst>
          </p:cNvPr>
          <p:cNvGrpSpPr/>
          <p:nvPr/>
        </p:nvGrpSpPr>
        <p:grpSpPr>
          <a:xfrm>
            <a:off x="827585" y="2204864"/>
            <a:ext cx="7488830" cy="2952329"/>
            <a:chOff x="-206198" y="124245"/>
            <a:chExt cx="10722346" cy="2026717"/>
          </a:xfrm>
        </p:grpSpPr>
        <p:cxnSp>
          <p:nvCxnSpPr>
            <p:cNvPr id="9" name="Straight Arrow Connector 8">
              <a:extLst>
                <a:ext uri="{FF2B5EF4-FFF2-40B4-BE49-F238E27FC236}">
                  <a16:creationId xmlns:a16="http://schemas.microsoft.com/office/drawing/2014/main" xmlns="" id="{E0E28D4F-9A62-7E40-99A1-C59504C6B7AC}"/>
                </a:ext>
              </a:extLst>
            </p:cNvPr>
            <p:cNvCxnSpPr/>
            <p:nvPr/>
          </p:nvCxnSpPr>
          <p:spPr>
            <a:xfrm>
              <a:off x="1036874" y="311304"/>
              <a:ext cx="3713871"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A1136D1F-39FD-F64C-A6F9-CAC5B90B3058}"/>
                </a:ext>
              </a:extLst>
            </p:cNvPr>
            <p:cNvCxnSpPr/>
            <p:nvPr/>
          </p:nvCxnSpPr>
          <p:spPr>
            <a:xfrm>
              <a:off x="7020952" y="332492"/>
              <a:ext cx="15755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59">
              <a:extLst>
                <a:ext uri="{FF2B5EF4-FFF2-40B4-BE49-F238E27FC236}">
                  <a16:creationId xmlns:a16="http://schemas.microsoft.com/office/drawing/2014/main" xmlns="" id="{90BC2624-811D-B249-9C02-55F85735AFEF}"/>
                </a:ext>
              </a:extLst>
            </p:cNvPr>
            <p:cNvSpPr txBox="1"/>
            <p:nvPr/>
          </p:nvSpPr>
          <p:spPr>
            <a:xfrm>
              <a:off x="2463012" y="347965"/>
              <a:ext cx="866819" cy="523220"/>
            </a:xfrm>
            <a:prstGeom prst="rect">
              <a:avLst/>
            </a:prstGeom>
            <a:noFill/>
            <a:ln>
              <a:solidFill>
                <a:schemeClr val="bg1"/>
              </a:solidFill>
            </a:ln>
          </p:spPr>
          <p:txBody>
            <a:bodyPr wrap="square" rtlCol="0">
              <a:noAutofit/>
            </a:bodyPr>
            <a:lstStyle/>
            <a:p>
              <a:pPr>
                <a:spcAft>
                  <a:spcPts val="0"/>
                </a:spcAft>
              </a:pPr>
              <a:r>
                <a:rPr lang="en-GB" b="1" kern="1200">
                  <a:solidFill>
                    <a:srgbClr val="000000"/>
                  </a:solidFill>
                  <a:effectLst/>
                  <a:latin typeface="Times New Roman" panose="02020603050405020304" pitchFamily="18" charset="0"/>
                  <a:ea typeface="Times New Roman" panose="02020603050405020304" pitchFamily="18" charset="0"/>
                </a:rPr>
                <a:t>DIC</a:t>
              </a:r>
              <a:endParaRPr lang="en-GB">
                <a:effectLst/>
                <a:latin typeface="Times New Roman" panose="02020603050405020304" pitchFamily="18" charset="0"/>
                <a:ea typeface="Times New Roman" panose="02020603050405020304" pitchFamily="18" charset="0"/>
              </a:endParaRPr>
            </a:p>
          </p:txBody>
        </p:sp>
        <p:sp>
          <p:nvSpPr>
            <p:cNvPr id="12" name="TextBox 72">
              <a:extLst>
                <a:ext uri="{FF2B5EF4-FFF2-40B4-BE49-F238E27FC236}">
                  <a16:creationId xmlns:a16="http://schemas.microsoft.com/office/drawing/2014/main" xmlns="" id="{F5426B69-B208-0E4E-AB71-FA73658470CE}"/>
                </a:ext>
              </a:extLst>
            </p:cNvPr>
            <p:cNvSpPr txBox="1"/>
            <p:nvPr/>
          </p:nvSpPr>
          <p:spPr>
            <a:xfrm>
              <a:off x="-206198" y="204179"/>
              <a:ext cx="1085430" cy="463819"/>
            </a:xfrm>
            <a:prstGeom prst="rect">
              <a:avLst/>
            </a:prstGeom>
            <a:noFill/>
          </p:spPr>
          <p:txBody>
            <a:bodyPr wrap="square" rtlCol="0">
              <a:noAutofit/>
            </a:bodyPr>
            <a:lstStyle/>
            <a:p>
              <a:pPr>
                <a:spcAft>
                  <a:spcPts val="0"/>
                </a:spcAft>
              </a:pPr>
              <a:r>
                <a:rPr lang="en-GB" b="1" kern="1200" dirty="0">
                  <a:solidFill>
                    <a:srgbClr val="000000"/>
                  </a:solidFill>
                  <a:effectLst/>
                  <a:latin typeface="Times New Roman" panose="02020603050405020304" pitchFamily="18" charset="0"/>
                  <a:ea typeface="Times New Roman" panose="02020603050405020304" pitchFamily="18" charset="0"/>
                </a:rPr>
                <a:t>MIC</a:t>
              </a:r>
              <a:endParaRPr lang="en-GB" dirty="0">
                <a:effectLst/>
                <a:latin typeface="Times New Roman" panose="02020603050405020304" pitchFamily="18" charset="0"/>
                <a:ea typeface="Times New Roman" panose="02020603050405020304" pitchFamily="18" charset="0"/>
              </a:endParaRPr>
            </a:p>
          </p:txBody>
        </p:sp>
        <p:sp>
          <p:nvSpPr>
            <p:cNvPr id="13" name="TextBox 73">
              <a:extLst>
                <a:ext uri="{FF2B5EF4-FFF2-40B4-BE49-F238E27FC236}">
                  <a16:creationId xmlns:a16="http://schemas.microsoft.com/office/drawing/2014/main" xmlns="" id="{0C3E5F2F-173F-6342-96CD-5A73CF4B2305}"/>
                </a:ext>
              </a:extLst>
            </p:cNvPr>
            <p:cNvSpPr txBox="1"/>
            <p:nvPr/>
          </p:nvSpPr>
          <p:spPr>
            <a:xfrm>
              <a:off x="2335331" y="1627742"/>
              <a:ext cx="1066953" cy="523220"/>
            </a:xfrm>
            <a:prstGeom prst="rect">
              <a:avLst/>
            </a:prstGeom>
            <a:noFill/>
          </p:spPr>
          <p:txBody>
            <a:bodyPr wrap="square" rtlCol="0">
              <a:noAutofit/>
            </a:bodyPr>
            <a:lstStyle/>
            <a:p>
              <a:pPr>
                <a:spcAft>
                  <a:spcPts val="0"/>
                </a:spcAft>
              </a:pPr>
              <a:r>
                <a:rPr lang="en-GB" b="1" kern="1200" dirty="0">
                  <a:solidFill>
                    <a:srgbClr val="000000"/>
                  </a:solidFill>
                  <a:effectLst/>
                  <a:latin typeface="Times New Roman" panose="02020603050405020304" pitchFamily="18" charset="0"/>
                  <a:ea typeface="Times New Roman" panose="02020603050405020304" pitchFamily="18" charset="0"/>
                </a:rPr>
                <a:t>VTF</a:t>
              </a:r>
              <a:endParaRPr lang="en-GB" dirty="0">
                <a:effectLst/>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0F308D4D-AA29-4D4A-AA22-715D56A0F3FF}"/>
                </a:ext>
              </a:extLst>
            </p:cNvPr>
            <p:cNvCxnSpPr/>
            <p:nvPr/>
          </p:nvCxnSpPr>
          <p:spPr>
            <a:xfrm>
              <a:off x="943703" y="609941"/>
              <a:ext cx="1520476" cy="9482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ADAB49B-27CF-7948-BAE3-53DE87FF7F2D}"/>
                </a:ext>
              </a:extLst>
            </p:cNvPr>
            <p:cNvCxnSpPr/>
            <p:nvPr/>
          </p:nvCxnSpPr>
          <p:spPr>
            <a:xfrm flipV="1">
              <a:off x="3277164" y="580062"/>
              <a:ext cx="1531032" cy="992125"/>
            </a:xfrm>
            <a:prstGeom prst="straightConnector1">
              <a:avLst/>
            </a:prstGeom>
            <a:ln cmpd="sng">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84">
              <a:extLst>
                <a:ext uri="{FF2B5EF4-FFF2-40B4-BE49-F238E27FC236}">
                  <a16:creationId xmlns:a16="http://schemas.microsoft.com/office/drawing/2014/main" xmlns="" id="{45D17CCB-849A-D04C-8F72-00A2F8F9EDA8}"/>
                </a:ext>
              </a:extLst>
            </p:cNvPr>
            <p:cNvSpPr txBox="1"/>
            <p:nvPr/>
          </p:nvSpPr>
          <p:spPr>
            <a:xfrm>
              <a:off x="5184257" y="154747"/>
              <a:ext cx="1634490" cy="463819"/>
            </a:xfrm>
            <a:prstGeom prst="rect">
              <a:avLst/>
            </a:prstGeom>
            <a:noFill/>
          </p:spPr>
          <p:txBody>
            <a:bodyPr wrap="square" rtlCol="0">
              <a:noAutofit/>
            </a:bodyPr>
            <a:lstStyle/>
            <a:p>
              <a:pPr>
                <a:spcAft>
                  <a:spcPts val="0"/>
                </a:spcAft>
              </a:pPr>
              <a:r>
                <a:rPr lang="en-GB" b="1" kern="1200" dirty="0">
                  <a:solidFill>
                    <a:srgbClr val="000000"/>
                  </a:solidFill>
                  <a:effectLst/>
                  <a:latin typeface="Times New Roman" panose="02020603050405020304" pitchFamily="18" charset="0"/>
                  <a:ea typeface="Times New Roman" panose="02020603050405020304" pitchFamily="18" charset="0"/>
                </a:rPr>
                <a:t>Telecom Providers</a:t>
              </a:r>
              <a:endParaRPr lang="en-GB" dirty="0">
                <a:effectLst/>
                <a:latin typeface="Times New Roman" panose="02020603050405020304" pitchFamily="18" charset="0"/>
                <a:ea typeface="Times New Roman" panose="02020603050405020304" pitchFamily="18" charset="0"/>
              </a:endParaRPr>
            </a:p>
          </p:txBody>
        </p:sp>
        <p:sp>
          <p:nvSpPr>
            <p:cNvPr id="17" name="TextBox 85">
              <a:extLst>
                <a:ext uri="{FF2B5EF4-FFF2-40B4-BE49-F238E27FC236}">
                  <a16:creationId xmlns:a16="http://schemas.microsoft.com/office/drawing/2014/main" xmlns="" id="{0D1B31C4-12B7-E94C-A884-ECD76B76D927}"/>
                </a:ext>
              </a:extLst>
            </p:cNvPr>
            <p:cNvSpPr txBox="1"/>
            <p:nvPr/>
          </p:nvSpPr>
          <p:spPr>
            <a:xfrm>
              <a:off x="8661091" y="124245"/>
              <a:ext cx="1855057" cy="331301"/>
            </a:xfrm>
            <a:prstGeom prst="rect">
              <a:avLst/>
            </a:prstGeom>
            <a:noFill/>
          </p:spPr>
          <p:txBody>
            <a:bodyPr wrap="square" rtlCol="0">
              <a:noAutofit/>
            </a:bodyPr>
            <a:lstStyle/>
            <a:p>
              <a:pPr>
                <a:spcAft>
                  <a:spcPts val="0"/>
                </a:spcAft>
              </a:pPr>
              <a:r>
                <a:rPr lang="en-US" b="1" dirty="0">
                  <a:solidFill>
                    <a:srgbClr val="000000"/>
                  </a:solidFill>
                  <a:effectLst/>
                  <a:latin typeface="Times New Roman" panose="02020603050405020304" pitchFamily="18" charset="0"/>
                  <a:ea typeface="Times New Roman" panose="02020603050405020304" pitchFamily="18" charset="0"/>
                </a:rPr>
                <a:t>Rural Users</a:t>
              </a:r>
              <a:endParaRPr lang="en-GB" dirty="0">
                <a:effectLst/>
                <a:latin typeface="Times New Roman" panose="02020603050405020304" pitchFamily="18" charset="0"/>
                <a:ea typeface="Times New Roman" panose="02020603050405020304" pitchFamily="18" charset="0"/>
              </a:endParaRPr>
            </a:p>
          </p:txBody>
        </p:sp>
        <p:cxnSp>
          <p:nvCxnSpPr>
            <p:cNvPr id="18" name="Straight Connector 17">
              <a:extLst>
                <a:ext uri="{FF2B5EF4-FFF2-40B4-BE49-F238E27FC236}">
                  <a16:creationId xmlns:a16="http://schemas.microsoft.com/office/drawing/2014/main" xmlns="" id="{2212CCD1-B6A7-7B4E-8EB1-C4C5885D45BF}"/>
                </a:ext>
              </a:extLst>
            </p:cNvPr>
            <p:cNvCxnSpPr/>
            <p:nvPr/>
          </p:nvCxnSpPr>
          <p:spPr>
            <a:xfrm>
              <a:off x="2828776" y="640709"/>
              <a:ext cx="0" cy="906939"/>
            </a:xfrm>
            <a:prstGeom prst="line">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1" name="Title 2">
            <a:extLst>
              <a:ext uri="{FF2B5EF4-FFF2-40B4-BE49-F238E27FC236}">
                <a16:creationId xmlns:a16="http://schemas.microsoft.com/office/drawing/2014/main" xmlns="" id="{DD7D8D11-7B5D-1746-81F2-A79A9ED4F255}"/>
              </a:ext>
            </a:extLst>
          </p:cNvPr>
          <p:cNvSpPr txBox="1">
            <a:spLocks/>
          </p:cNvSpPr>
          <p:nvPr/>
        </p:nvSpPr>
        <p:spPr>
          <a:xfrm>
            <a:off x="609270" y="5533219"/>
            <a:ext cx="8226425" cy="9921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sz="1400" dirty="0"/>
              <a:t>MIC: Vietnam Ministry of Information and Communications</a:t>
            </a:r>
          </a:p>
          <a:p>
            <a:pPr fontAlgn="auto">
              <a:spcAft>
                <a:spcPts val="0"/>
              </a:spcAft>
            </a:pPr>
            <a:r>
              <a:rPr lang="en-GB" sz="1400" dirty="0"/>
              <a:t>DIC: Provincial Department of Information and Communications</a:t>
            </a:r>
          </a:p>
          <a:p>
            <a:pPr fontAlgn="auto">
              <a:spcAft>
                <a:spcPts val="0"/>
              </a:spcAft>
            </a:pPr>
            <a:r>
              <a:rPr lang="en-GB" sz="1400" dirty="0"/>
              <a:t>VTF: Vietnam Public Utility Telecommunication Services Fund </a:t>
            </a:r>
          </a:p>
        </p:txBody>
      </p:sp>
    </p:spTree>
    <p:extLst>
      <p:ext uri="{BB962C8B-B14F-4D97-AF65-F5344CB8AC3E}">
        <p14:creationId xmlns:p14="http://schemas.microsoft.com/office/powerpoint/2010/main" val="110444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E0789E-91A7-4246-978E-A17FE1BF95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3C6C0BD2-8B3C-4042-B4EE-5DB7665A37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412" y="-786"/>
            <a:ext cx="1767505" cy="6854040"/>
            <a:chOff x="6627813" y="194833"/>
            <a:chExt cx="1952625" cy="5678918"/>
          </a:xfrm>
          <a:solidFill>
            <a:schemeClr val="bg2"/>
          </a:solidFill>
        </p:grpSpPr>
        <p:sp>
          <p:nvSpPr>
            <p:cNvPr id="13" name="Freeform 27">
              <a:extLst>
                <a:ext uri="{FF2B5EF4-FFF2-40B4-BE49-F238E27FC236}">
                  <a16:creationId xmlns:a16="http://schemas.microsoft.com/office/drawing/2014/main" xmlns="" id="{5F53669F-C1E6-43B8-AC6F-B44CE56BF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xmlns="" id="{53966C25-DAEA-4318-8FBC-EC6FF8F5A1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xmlns="" id="{ED6EA716-EAD4-4023-8673-0809A1E245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xmlns="" id="{84261748-EFC0-4729-A7BB-A88FDAF6FA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xmlns="" id="{2C14F808-CC69-494F-98AC-CB750416C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xmlns="" id="{F1CA3607-84D0-4085-A363-796A17B1D7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xmlns="" id="{491E6160-2958-4A90-8B50-EDA182AAB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xmlns="" id="{559F6CB7-E057-499B-A859-3602769892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xmlns="" id="{FF12353D-CF89-4D03-8075-C161824E2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xmlns="" id="{5B91C9D6-FAF2-445B-AF1B-43992602A9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xmlns="" id="{570F7A1D-86B1-4AD1-B4A3-9AE2A52C85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xmlns="" id="{52C6EBA8-95CC-4FE6-A8E4-3A6911E8A4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xmlns="" id="{08FC5A47-25A6-5942-B6E6-EB10B372EDC8}"/>
              </a:ext>
            </a:extLst>
          </p:cNvPr>
          <p:cNvSpPr>
            <a:spLocks noGrp="1"/>
          </p:cNvSpPr>
          <p:nvPr>
            <p:ph type="title"/>
          </p:nvPr>
        </p:nvSpPr>
        <p:spPr>
          <a:xfrm>
            <a:off x="912792" y="1093380"/>
            <a:ext cx="2301136" cy="4671240"/>
          </a:xfrm>
        </p:spPr>
        <p:txBody>
          <a:bodyPr anchor="ctr">
            <a:normAutofit/>
          </a:bodyPr>
          <a:lstStyle/>
          <a:p>
            <a:pPr algn="r"/>
            <a:r>
              <a:rPr lang="en-GB" sz="2300"/>
              <a:t>Achievements of the Programmes</a:t>
            </a:r>
          </a:p>
        </p:txBody>
      </p:sp>
      <p:sp>
        <p:nvSpPr>
          <p:cNvPr id="26" name="Freeform 11">
            <a:extLst>
              <a:ext uri="{FF2B5EF4-FFF2-40B4-BE49-F238E27FC236}">
                <a16:creationId xmlns:a16="http://schemas.microsoft.com/office/drawing/2014/main" xmlns="" id="{15EDA122-4530-45D2-A70A-B1A967AAE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Slide Number Placeholder 4">
            <a:extLst>
              <a:ext uri="{FF2B5EF4-FFF2-40B4-BE49-F238E27FC236}">
                <a16:creationId xmlns:a16="http://schemas.microsoft.com/office/drawing/2014/main" xmlns="" id="{228BE847-FE46-5740-B6F2-8D61FE30D485}"/>
              </a:ext>
            </a:extLst>
          </p:cNvPr>
          <p:cNvSpPr>
            <a:spLocks noGrp="1"/>
          </p:cNvSpPr>
          <p:nvPr>
            <p:ph type="sldNum" sz="quarter" idx="12"/>
          </p:nvPr>
        </p:nvSpPr>
        <p:spPr>
          <a:xfrm>
            <a:off x="141411" y="3246438"/>
            <a:ext cx="447664" cy="365125"/>
          </a:xfrm>
        </p:spPr>
        <p:txBody>
          <a:bodyPr>
            <a:normAutofit/>
          </a:bodyPr>
          <a:lstStyle/>
          <a:p>
            <a:pPr>
              <a:lnSpc>
                <a:spcPct val="90000"/>
              </a:lnSpc>
              <a:spcAft>
                <a:spcPts val="600"/>
              </a:spcAft>
              <a:defRPr/>
            </a:pPr>
            <a:r>
              <a:rPr lang="da-DK" sz="1900">
                <a:solidFill>
                  <a:srgbClr val="FFFFFF"/>
                </a:solidFill>
              </a:rPr>
              <a:t>3</a:t>
            </a:r>
            <a:endParaRPr lang="da-DK" sz="1900" dirty="0">
              <a:solidFill>
                <a:srgbClr val="FFFFFF"/>
              </a:solidFill>
            </a:endParaRPr>
          </a:p>
        </p:txBody>
      </p:sp>
      <p:sp>
        <p:nvSpPr>
          <p:cNvPr id="4" name="Date Placeholder 3">
            <a:extLst>
              <a:ext uri="{FF2B5EF4-FFF2-40B4-BE49-F238E27FC236}">
                <a16:creationId xmlns:a16="http://schemas.microsoft.com/office/drawing/2014/main" xmlns="" id="{4F2C816F-6B62-CE44-8CBF-CE6CDB2B2670}"/>
              </a:ext>
            </a:extLst>
          </p:cNvPr>
          <p:cNvSpPr>
            <a:spLocks noGrp="1"/>
          </p:cNvSpPr>
          <p:nvPr>
            <p:ph type="dt" sz="half" idx="10"/>
          </p:nvPr>
        </p:nvSpPr>
        <p:spPr>
          <a:xfrm>
            <a:off x="1340271" y="6130119"/>
            <a:ext cx="1837228" cy="365760"/>
          </a:xfrm>
          <a:prstGeom prst="rect">
            <a:avLst/>
          </a:prstGeom>
        </p:spPr>
        <p:txBody>
          <a:bodyPr anchor="ctr">
            <a:normAutofit/>
          </a:bodyPr>
          <a:lstStyle/>
          <a:p>
            <a:pPr>
              <a:spcAft>
                <a:spcPts val="600"/>
              </a:spcAft>
              <a:defRPr/>
            </a:pPr>
            <a:fld id="{3D6536F0-9CEB-465A-BE7C-73082D0C78B6}" type="datetime1">
              <a:rPr lang="da-DK" smtClean="0">
                <a:solidFill>
                  <a:schemeClr val="tx1"/>
                </a:solidFill>
              </a:rPr>
              <a:pPr>
                <a:spcAft>
                  <a:spcPts val="600"/>
                </a:spcAft>
                <a:defRPr/>
              </a:pPr>
              <a:t>05-09-2019</a:t>
            </a:fld>
            <a:endParaRPr lang="da-DK">
              <a:solidFill>
                <a:schemeClr val="tx1"/>
              </a:solidFill>
            </a:endParaRPr>
          </a:p>
        </p:txBody>
      </p:sp>
      <p:sp>
        <p:nvSpPr>
          <p:cNvPr id="28" name="Rectangle 27">
            <a:extLst>
              <a:ext uri="{FF2B5EF4-FFF2-40B4-BE49-F238E27FC236}">
                <a16:creationId xmlns:a16="http://schemas.microsoft.com/office/drawing/2014/main" xmlns="" id="{9782F52E-0F94-4BFC-9F89-B054DDEAB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98BDE04-4989-2A40-9699-F7EB927D57C6}"/>
              </a:ext>
            </a:extLst>
          </p:cNvPr>
          <p:cNvSpPr>
            <a:spLocks noGrp="1"/>
          </p:cNvSpPr>
          <p:nvPr>
            <p:ph idx="1"/>
          </p:nvPr>
        </p:nvSpPr>
        <p:spPr>
          <a:xfrm>
            <a:off x="3964131" y="620688"/>
            <a:ext cx="4664328" cy="5151942"/>
          </a:xfrm>
        </p:spPr>
        <p:txBody>
          <a:bodyPr anchor="ctr">
            <a:normAutofit/>
          </a:bodyPr>
          <a:lstStyle/>
          <a:p>
            <a:pPr>
              <a:spcAft>
                <a:spcPts val="600"/>
              </a:spcAft>
            </a:pPr>
            <a:r>
              <a:rPr lang="en-GB" sz="2000" b="1"/>
              <a:t>The Programmes 74 in 2010</a:t>
            </a:r>
          </a:p>
          <a:p>
            <a:pPr lvl="1">
              <a:spcAft>
                <a:spcPts val="600"/>
              </a:spcAft>
            </a:pPr>
            <a:r>
              <a:rPr lang="en-GB"/>
              <a:t>Tele-density</a:t>
            </a:r>
            <a:r>
              <a:rPr lang="en-GB" dirty="0"/>
              <a:t>: 16 lines per 100 inhabitants (increased threefold from the initial objective); </a:t>
            </a:r>
          </a:p>
          <a:p>
            <a:pPr lvl="1">
              <a:spcAft>
                <a:spcPts val="600"/>
              </a:spcAft>
            </a:pPr>
            <a:r>
              <a:rPr lang="en-GB" dirty="0"/>
              <a:t>the penetration of the internet reached  0.32% in 2009 (increased almost twofold compared to that in 2004); </a:t>
            </a:r>
          </a:p>
          <a:p>
            <a:pPr lvl="1">
              <a:spcAft>
                <a:spcPts val="600"/>
              </a:spcAft>
            </a:pPr>
            <a:r>
              <a:rPr lang="en-GB" dirty="0"/>
              <a:t>97% of communes across the country having at least a public telephone centre, and 55% of communes having a public internet access centre </a:t>
            </a:r>
          </a:p>
        </p:txBody>
      </p:sp>
    </p:spTree>
    <p:extLst>
      <p:ext uri="{BB962C8B-B14F-4D97-AF65-F5344CB8AC3E}">
        <p14:creationId xmlns:p14="http://schemas.microsoft.com/office/powerpoint/2010/main" val="155797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0161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172199"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08FC5A47-25A6-5942-B6E6-EB10B372EDC8}"/>
              </a:ext>
            </a:extLst>
          </p:cNvPr>
          <p:cNvSpPr>
            <a:spLocks noGrp="1"/>
          </p:cNvSpPr>
          <p:nvPr>
            <p:ph type="title"/>
          </p:nvPr>
        </p:nvSpPr>
        <p:spPr>
          <a:xfrm>
            <a:off x="406400" y="787400"/>
            <a:ext cx="5359399" cy="778933"/>
          </a:xfrm>
        </p:spPr>
        <p:txBody>
          <a:bodyPr anchor="ctr">
            <a:normAutofit/>
          </a:bodyPr>
          <a:lstStyle/>
          <a:p>
            <a:pPr>
              <a:lnSpc>
                <a:spcPct val="90000"/>
              </a:lnSpc>
            </a:pPr>
            <a:r>
              <a:rPr lang="en-GB" sz="2400">
                <a:solidFill>
                  <a:srgbClr val="FEFFFF"/>
                </a:solidFill>
              </a:rPr>
              <a:t>Achievements of the Programmes</a:t>
            </a:r>
          </a:p>
        </p:txBody>
      </p:sp>
      <p:sp>
        <p:nvSpPr>
          <p:cNvPr id="5" name="Slide Number Placeholder 4">
            <a:extLst>
              <a:ext uri="{FF2B5EF4-FFF2-40B4-BE49-F238E27FC236}">
                <a16:creationId xmlns:a16="http://schemas.microsoft.com/office/drawing/2014/main" xmlns="" id="{228BE847-FE46-5740-B6F2-8D61FE30D485}"/>
              </a:ext>
            </a:extLst>
          </p:cNvPr>
          <p:cNvSpPr>
            <a:spLocks noGrp="1"/>
          </p:cNvSpPr>
          <p:nvPr>
            <p:ph type="sldNum" sz="quarter" idx="12"/>
          </p:nvPr>
        </p:nvSpPr>
        <p:spPr>
          <a:xfrm>
            <a:off x="5878906" y="982516"/>
            <a:ext cx="584825" cy="365125"/>
          </a:xfrm>
        </p:spPr>
        <p:txBody>
          <a:bodyPr>
            <a:normAutofit/>
          </a:bodyPr>
          <a:lstStyle/>
          <a:p>
            <a:pPr>
              <a:lnSpc>
                <a:spcPct val="90000"/>
              </a:lnSpc>
              <a:spcAft>
                <a:spcPts val="600"/>
              </a:spcAft>
              <a:defRPr/>
            </a:pPr>
            <a:r>
              <a:rPr lang="da-DK" sz="1900"/>
              <a:t>3</a:t>
            </a:r>
          </a:p>
        </p:txBody>
      </p:sp>
      <p:sp>
        <p:nvSpPr>
          <p:cNvPr id="3" name="Content Placeholder 2">
            <a:extLst>
              <a:ext uri="{FF2B5EF4-FFF2-40B4-BE49-F238E27FC236}">
                <a16:creationId xmlns:a16="http://schemas.microsoft.com/office/drawing/2014/main" xmlns="" id="{C98BDE04-4989-2A40-9699-F7EB927D57C6}"/>
              </a:ext>
            </a:extLst>
          </p:cNvPr>
          <p:cNvSpPr>
            <a:spLocks noGrp="1"/>
          </p:cNvSpPr>
          <p:nvPr>
            <p:ph idx="1"/>
          </p:nvPr>
        </p:nvSpPr>
        <p:spPr>
          <a:xfrm>
            <a:off x="406399" y="2032000"/>
            <a:ext cx="5359400" cy="3879222"/>
          </a:xfrm>
        </p:spPr>
        <p:txBody>
          <a:bodyPr>
            <a:normAutofit fontScale="92500" lnSpcReduction="10000"/>
          </a:bodyPr>
          <a:lstStyle/>
          <a:p>
            <a:pPr>
              <a:lnSpc>
                <a:spcPct val="90000"/>
              </a:lnSpc>
              <a:spcAft>
                <a:spcPts val="600"/>
              </a:spcAft>
            </a:pPr>
            <a:r>
              <a:rPr lang="en-GB" sz="1500" b="1">
                <a:solidFill>
                  <a:srgbClr val="FEFFFF"/>
                </a:solidFill>
              </a:rPr>
              <a:t>The Bill and Melinda Gates Foundation Fund Project</a:t>
            </a:r>
          </a:p>
          <a:p>
            <a:pPr lvl="1">
              <a:lnSpc>
                <a:spcPct val="90000"/>
              </a:lnSpc>
              <a:spcAft>
                <a:spcPts val="600"/>
              </a:spcAft>
            </a:pPr>
            <a:r>
              <a:rPr lang="en-GB" sz="1500">
                <a:solidFill>
                  <a:srgbClr val="FEFFFF"/>
                </a:solidFill>
              </a:rPr>
              <a:t>Grant facilities:</a:t>
            </a:r>
          </a:p>
          <a:p>
            <a:pPr lvl="2">
              <a:lnSpc>
                <a:spcPct val="90000"/>
              </a:lnSpc>
              <a:spcAft>
                <a:spcPts val="600"/>
              </a:spcAft>
            </a:pPr>
            <a:r>
              <a:rPr lang="en-GB" sz="1500">
                <a:solidFill>
                  <a:srgbClr val="FEFFFF"/>
                </a:solidFill>
              </a:rPr>
              <a:t>12,670 desktop computers, 1,900 printers and IP-cameras, and other equipment to 900 public libraries and 1,000 CPOs. </a:t>
            </a:r>
          </a:p>
          <a:p>
            <a:pPr lvl="1">
              <a:lnSpc>
                <a:spcPct val="90000"/>
              </a:lnSpc>
              <a:spcAft>
                <a:spcPts val="600"/>
              </a:spcAft>
            </a:pPr>
            <a:r>
              <a:rPr lang="en-GB" sz="1500">
                <a:solidFill>
                  <a:srgbClr val="FEFFFF"/>
                </a:solidFill>
              </a:rPr>
              <a:t>Provide training courses and events:</a:t>
            </a:r>
          </a:p>
          <a:p>
            <a:pPr lvl="2">
              <a:lnSpc>
                <a:spcPct val="90000"/>
              </a:lnSpc>
              <a:spcAft>
                <a:spcPts val="600"/>
              </a:spcAft>
            </a:pPr>
            <a:r>
              <a:rPr lang="en-GB" sz="1500">
                <a:solidFill>
                  <a:srgbClr val="FEFFFF"/>
                </a:solidFill>
              </a:rPr>
              <a:t>5,811 events for 288,500 participants, produced 1,811 bulletins/news via public medias, and provided training courses for 14,718 participants (librarians at provincial/district/commune libraries, and staff at CPOs).</a:t>
            </a:r>
          </a:p>
          <a:p>
            <a:pPr lvl="1">
              <a:lnSpc>
                <a:spcPct val="90000"/>
              </a:lnSpc>
              <a:spcAft>
                <a:spcPts val="600"/>
              </a:spcAft>
            </a:pPr>
            <a:r>
              <a:rPr lang="en-GB" sz="1500">
                <a:solidFill>
                  <a:srgbClr val="FEFFFF"/>
                </a:solidFill>
              </a:rPr>
              <a:t>Especially, the BMGF-VN project mobilized the participation of various non-government actors (civil society and private actors) in deploying the program. </a:t>
            </a:r>
          </a:p>
        </p:txBody>
      </p:sp>
      <p:pic>
        <p:nvPicPr>
          <p:cNvPr id="32" name="Graphic 31" descr="Books">
            <a:extLst>
              <a:ext uri="{FF2B5EF4-FFF2-40B4-BE49-F238E27FC236}">
                <a16:creationId xmlns:a16="http://schemas.microsoft.com/office/drawing/2014/main" xmlns="" id="{A926FF21-C32E-4EC0-AE92-B15050BD4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34792" y="2837523"/>
            <a:ext cx="2251449" cy="2251449"/>
          </a:xfrm>
          <a:prstGeom prst="rect">
            <a:avLst/>
          </a:prstGeom>
        </p:spPr>
      </p:pic>
      <p:sp>
        <p:nvSpPr>
          <p:cNvPr id="4" name="Date Placeholder 3">
            <a:extLst>
              <a:ext uri="{FF2B5EF4-FFF2-40B4-BE49-F238E27FC236}">
                <a16:creationId xmlns:a16="http://schemas.microsoft.com/office/drawing/2014/main" xmlns="" id="{4F2C816F-6B62-CE44-8CBF-CE6CDB2B2670}"/>
              </a:ext>
            </a:extLst>
          </p:cNvPr>
          <p:cNvSpPr>
            <a:spLocks noGrp="1"/>
          </p:cNvSpPr>
          <p:nvPr>
            <p:ph type="dt" sz="half" idx="10"/>
          </p:nvPr>
        </p:nvSpPr>
        <p:spPr>
          <a:xfrm>
            <a:off x="7771209" y="6130437"/>
            <a:ext cx="859712" cy="370396"/>
          </a:xfrm>
          <a:prstGeom prst="rect">
            <a:avLst/>
          </a:prstGeom>
        </p:spPr>
        <p:txBody>
          <a:bodyPr>
            <a:normAutofit/>
          </a:bodyPr>
          <a:lstStyle/>
          <a:p>
            <a:pPr>
              <a:spcAft>
                <a:spcPts val="600"/>
              </a:spcAft>
              <a:defRPr/>
            </a:pPr>
            <a:fld id="{3D6536F0-9CEB-465A-BE7C-73082D0C78B6}" type="datetime1">
              <a:rPr lang="da-DK"/>
              <a:pPr>
                <a:spcAft>
                  <a:spcPts val="600"/>
                </a:spcAft>
                <a:defRPr/>
              </a:pPr>
              <a:t>05-09-2019</a:t>
            </a:fld>
            <a:endParaRPr lang="da-DK"/>
          </a:p>
        </p:txBody>
      </p:sp>
    </p:spTree>
    <p:extLst>
      <p:ext uri="{BB962C8B-B14F-4D97-AF65-F5344CB8AC3E}">
        <p14:creationId xmlns:p14="http://schemas.microsoft.com/office/powerpoint/2010/main" val="13840894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588D5-53F3-4B81-A3BA-510F394537FC}"/>
</file>

<file path=customXml/itemProps2.xml><?xml version="1.0" encoding="utf-8"?>
<ds:datastoreItem xmlns:ds="http://schemas.openxmlformats.org/officeDocument/2006/customXml" ds:itemID="{99B0F901-B018-4580-BD43-6AC5B23B419F}"/>
</file>

<file path=customXml/itemProps3.xml><?xml version="1.0" encoding="utf-8"?>
<ds:datastoreItem xmlns:ds="http://schemas.openxmlformats.org/officeDocument/2006/customXml" ds:itemID="{4F9B8D8D-2223-4E5B-851D-7E5406BE3900}"/>
</file>

<file path=docProps/app.xml><?xml version="1.0" encoding="utf-8"?>
<Properties xmlns="http://schemas.openxmlformats.org/officeDocument/2006/extended-properties" xmlns:vt="http://schemas.openxmlformats.org/officeDocument/2006/docPropsVTypes">
  <TotalTime>689</TotalTime>
  <Words>1393</Words>
  <Application>Microsoft Office PowerPoint</Application>
  <PresentationFormat>全屏显示(4:3)</PresentationFormat>
  <Paragraphs>118</Paragraphs>
  <Slides>12</Slides>
  <Notes>11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12</vt:i4>
      </vt:variant>
    </vt:vector>
  </HeadingPairs>
  <TitlesOfParts>
    <vt:vector size="20" baseType="lpstr">
      <vt:lpstr>Arial</vt:lpstr>
      <vt:lpstr>Arial Black</vt:lpstr>
      <vt:lpstr>Calibri</vt:lpstr>
      <vt:lpstr>Century Gothic</vt:lpstr>
      <vt:lpstr>Times New Roman</vt:lpstr>
      <vt:lpstr>Wingdings 3</vt:lpstr>
      <vt:lpstr>Custom Design</vt:lpstr>
      <vt:lpstr>Wisp</vt:lpstr>
      <vt:lpstr>Universal Service in Vietnam: From Supply  to Demand Side</vt:lpstr>
      <vt:lpstr>Outline</vt:lpstr>
      <vt:lpstr>The first Programme (the programme 74) from 2005 - 2010, a part extended to 2015:</vt:lpstr>
      <vt:lpstr>1. Programmes (cont.)</vt:lpstr>
      <vt:lpstr>The Bill and Melinda Gates Foundation Fund Project</vt:lpstr>
      <vt:lpstr>2. The Vietnam Public Utility Telecommunication Service Fund (USF)</vt:lpstr>
      <vt:lpstr>The Universal Service Funding Model</vt:lpstr>
      <vt:lpstr>Achievements of the Programmes</vt:lpstr>
      <vt:lpstr>Achievements of the Programmes</vt:lpstr>
      <vt:lpstr>Lessons from the Programmes</vt:lpstr>
      <vt:lpstr>Lessons from the Programmes</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Service in Vietnam: From Supply  to Demand Side</dc:title>
  <dc:creator>Do Manh Thai</dc:creator>
  <cp:lastModifiedBy>邵彤</cp:lastModifiedBy>
  <cp:revision>7</cp:revision>
  <dcterms:created xsi:type="dcterms:W3CDTF">2019-07-28T09:30:23Z</dcterms:created>
  <dcterms:modified xsi:type="dcterms:W3CDTF">2019-09-05T11:49:01Z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