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38.xml" ContentType="application/vnd.openxmlformats-officedocument.presentationml.slide+xml"/>
  <Override PartName="/ppt/slides/slide33.xml" ContentType="application/vnd.openxmlformats-officedocument.presentationml.slide+xml"/>
  <Override PartName="/ppt/slides/slide39.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2.xml" ContentType="application/vnd.openxmlformats-officedocument.presentationml.slide+xml"/>
  <Override PartName="/ppt/slideLayouts/slideLayout7.xml" ContentType="application/vnd.openxmlformats-officedocument.presentationml.slideLayout+xml"/>
  <Override PartName="/ppt/notesSlides/notesSlide25.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slideLayouts/slideLayout6.xml" ContentType="application/vnd.openxmlformats-officedocument.presentationml.slideLayout+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4.xml" ContentType="application/vnd.openxmlformats-officedocument.presentationml.notesSlide+xml"/>
  <Override PartName="/ppt/slideLayouts/slideLayout28.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2.xml" ContentType="application/vnd.openxmlformats-officedocument.presentationml.notesSlide+xml"/>
  <Override PartName="/ppt/notesSlides/notesSlide15.xml" ContentType="application/vnd.openxmlformats-officedocument.presentationml.notesSlide+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Layouts/slideLayout3.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27.xml" ContentType="application/vnd.openxmlformats-officedocument.presentationml.slideLayout+xml"/>
  <Override PartName="/ppt/notesSlides/notesSlide1.xml" ContentType="application/vnd.openxmlformats-officedocument.presentationml.notesSlide+xml"/>
  <Override PartName="/ppt/slideLayouts/slideLayout25.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26.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Layouts/slideLayout20.xml" ContentType="application/vnd.openxmlformats-officedocument.presentationml.slideLayout+xml"/>
  <Override PartName="/ppt/slideLayouts/slideLayout23.xml" ContentType="application/vnd.openxmlformats-officedocument.presentationml.slideLayout+xml"/>
  <Override PartName="/ppt/notesSlides/notesSlide13.xml" ContentType="application/vnd.openxmlformats-officedocument.presentationml.notesSlide+xml"/>
  <Override PartName="/ppt/slideLayouts/slideLayout17.xml" ContentType="application/vnd.openxmlformats-officedocument.presentationml.slideLayout+xml"/>
  <Override PartName="/ppt/slideLayouts/slideLayout19.xml" ContentType="application/vnd.openxmlformats-officedocument.presentationml.slideLayout+xml"/>
  <Override PartName="/ppt/slideLayouts/slideLayout22.xml" ContentType="application/vnd.openxmlformats-officedocument.presentationml.slideLayout+xml"/>
  <Override PartName="/ppt/slideLayouts/slideLayout18.xml" ContentType="application/vnd.openxmlformats-officedocument.presentationml.slideLayout+xml"/>
  <Override PartName="/ppt/slideLayouts/slideLayout24.xml" ContentType="application/vnd.openxmlformats-officedocument.presentationml.slideLayout+xml"/>
  <Override PartName="/ppt/slideLayouts/slideLayout21.xml" ContentType="application/vnd.openxmlformats-officedocument.presentationml.slideLayout+xml"/>
  <Override PartName="/ppt/diagrams/layout5.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drawing3.xml" ContentType="application/vnd.ms-office.drawingml.diagramDrawing+xml"/>
  <Override PartName="/ppt/diagrams/quickStyle3.xml" ContentType="application/vnd.openxmlformats-officedocument.drawingml.diagramStyle+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colors3.xml" ContentType="application/vnd.openxmlformats-officedocument.drawingml.diagramColors+xml"/>
  <Override PartName="/ppt/diagrams/layout3.xml" ContentType="application/vnd.openxmlformats-officedocument.drawingml.diagramLayout+xml"/>
  <Override PartName="/ppt/diagrams/quickStyle5.xml" ContentType="application/vnd.openxmlformats-officedocument.drawingml.diagramStyl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theme/theme2.xml" ContentType="application/vnd.openxmlformats-officedocument.theme+xml"/>
  <Override PartName="/ppt/diagrams/layout2.xml" ContentType="application/vnd.openxmlformats-officedocument.drawingml.diagramLayout+xml"/>
  <Override PartName="/ppt/diagrams/drawing5.xml" ContentType="application/vnd.ms-office.drawingml.diagramDrawing+xml"/>
  <Override PartName="/ppt/diagrams/colors7.xml" ContentType="application/vnd.openxmlformats-officedocument.drawingml.diagramColors+xml"/>
  <Override PartName="/ppt/diagrams/quickStyle7.xml" ContentType="application/vnd.openxmlformats-officedocument.drawingml.diagramStyle+xml"/>
  <Override PartName="/ppt/diagrams/layout7.xml" ContentType="application/vnd.openxmlformats-officedocument.drawingml.diagramLayout+xml"/>
  <Override PartName="/ppt/diagrams/drawing7.xml" ContentType="application/vnd.ms-office.drawingml.diagramDrawing+xml"/>
  <Override PartName="/ppt/diagrams/colors5.xml" ContentType="application/vnd.openxmlformats-officedocument.drawingml.diagramColors+xml"/>
  <Override PartName="/ppt/notesMasters/notesMaster1.xml" ContentType="application/vnd.openxmlformats-officedocument.presentationml.notesMaster+xml"/>
  <Override PartName="/ppt/theme/theme1.xml" ContentType="application/vnd.openxmlformats-officedocument.theme+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553" r:id="rId2"/>
    <p:sldId id="330" r:id="rId3"/>
    <p:sldId id="512" r:id="rId4"/>
    <p:sldId id="513" r:id="rId5"/>
    <p:sldId id="548" r:id="rId6"/>
    <p:sldId id="549" r:id="rId7"/>
    <p:sldId id="537" r:id="rId8"/>
    <p:sldId id="550" r:id="rId9"/>
    <p:sldId id="516" r:id="rId10"/>
    <p:sldId id="518" r:id="rId11"/>
    <p:sldId id="519" r:id="rId12"/>
    <p:sldId id="520" r:id="rId13"/>
    <p:sldId id="592" r:id="rId14"/>
    <p:sldId id="593" r:id="rId15"/>
    <p:sldId id="594" r:id="rId16"/>
    <p:sldId id="589" r:id="rId17"/>
    <p:sldId id="585" r:id="rId18"/>
    <p:sldId id="591" r:id="rId19"/>
    <p:sldId id="590" r:id="rId20"/>
    <p:sldId id="531" r:id="rId21"/>
    <p:sldId id="532" r:id="rId22"/>
    <p:sldId id="547" r:id="rId23"/>
    <p:sldId id="523" r:id="rId24"/>
    <p:sldId id="545" r:id="rId25"/>
    <p:sldId id="546" r:id="rId26"/>
    <p:sldId id="543" r:id="rId27"/>
    <p:sldId id="542" r:id="rId28"/>
    <p:sldId id="595" r:id="rId29"/>
    <p:sldId id="596" r:id="rId30"/>
    <p:sldId id="554" r:id="rId31"/>
    <p:sldId id="556" r:id="rId32"/>
    <p:sldId id="558" r:id="rId33"/>
    <p:sldId id="588" r:id="rId34"/>
    <p:sldId id="587" r:id="rId35"/>
    <p:sldId id="562" r:id="rId36"/>
    <p:sldId id="563" r:id="rId37"/>
    <p:sldId id="565" r:id="rId38"/>
    <p:sldId id="567" r:id="rId39"/>
    <p:sldId id="27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B49E"/>
    <a:srgbClr val="66BE8C"/>
    <a:srgbClr val="69BE85"/>
    <a:srgbClr val="41B2AD"/>
    <a:srgbClr val="6FC27F"/>
    <a:srgbClr val="6DC183"/>
    <a:srgbClr val="0F90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65" autoAdjust="0"/>
    <p:restoredTop sz="78908" autoAdjust="0"/>
  </p:normalViewPr>
  <p:slideViewPr>
    <p:cSldViewPr snapToGrid="0" showGuides="1">
      <p:cViewPr varScale="1">
        <p:scale>
          <a:sx n="74" d="100"/>
          <a:sy n="74" d="100"/>
        </p:scale>
        <p:origin x="77" y="11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48"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_rels/data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image" Target="../media/image22.png"/><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diagrams/_rels/data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diagrams/_rels/drawing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image" Target="../media/image22.png"/><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diagrams/_rels/drawing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40.jpeg"/><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D7AB61-F8FF-4056-B1D8-2F44B0B174F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93B38CB-C0FB-4752-B3B0-0B3E941C7659}">
      <dgm:prSet custT="1"/>
      <dgm:spPr/>
      <dgm:t>
        <a:bodyPr/>
        <a:lstStyle/>
        <a:p>
          <a:pPr rtl="0"/>
          <a:r>
            <a:rPr lang="en-US" sz="4000" dirty="0" smtClean="0"/>
            <a:t>ICTs during emergencies and Post disaster </a:t>
          </a:r>
          <a:endParaRPr lang="en-US" sz="4000" dirty="0"/>
        </a:p>
      </dgm:t>
    </dgm:pt>
    <dgm:pt modelId="{C2226837-9E08-4D22-A256-C058B68BE5F9}" type="parTrans" cxnId="{73CC74B5-472A-4C97-96F8-05FB1875FF6B}">
      <dgm:prSet/>
      <dgm:spPr/>
      <dgm:t>
        <a:bodyPr/>
        <a:lstStyle/>
        <a:p>
          <a:endParaRPr lang="en-US"/>
        </a:p>
      </dgm:t>
    </dgm:pt>
    <dgm:pt modelId="{223DB73E-E0EC-46B6-B7A1-46FC30281325}" type="sibTrans" cxnId="{73CC74B5-472A-4C97-96F8-05FB1875FF6B}">
      <dgm:prSet/>
      <dgm:spPr/>
      <dgm:t>
        <a:bodyPr/>
        <a:lstStyle/>
        <a:p>
          <a:endParaRPr lang="en-US"/>
        </a:p>
      </dgm:t>
    </dgm:pt>
    <dgm:pt modelId="{4FE27C96-9995-45F0-A962-7FF9CD17C8E0}">
      <dgm:prSet custT="1"/>
      <dgm:spPr/>
      <dgm:t>
        <a:bodyPr/>
        <a:lstStyle/>
        <a:p>
          <a:pPr rtl="0"/>
          <a:r>
            <a:rPr lang="en-US" sz="4000" dirty="0" smtClean="0"/>
            <a:t>Activities of ITU</a:t>
          </a:r>
          <a:endParaRPr lang="en-US" sz="4000" dirty="0"/>
        </a:p>
      </dgm:t>
    </dgm:pt>
    <dgm:pt modelId="{F7AB0DC7-2765-4759-A4A0-2010DF208203}" type="parTrans" cxnId="{01796781-1754-47F4-8ADE-65EE421C9C60}">
      <dgm:prSet/>
      <dgm:spPr/>
      <dgm:t>
        <a:bodyPr/>
        <a:lstStyle/>
        <a:p>
          <a:endParaRPr lang="en-US"/>
        </a:p>
      </dgm:t>
    </dgm:pt>
    <dgm:pt modelId="{625C00DE-E3C9-40EE-BCE5-0E84D77AA445}" type="sibTrans" cxnId="{01796781-1754-47F4-8ADE-65EE421C9C60}">
      <dgm:prSet/>
      <dgm:spPr/>
      <dgm:t>
        <a:bodyPr/>
        <a:lstStyle/>
        <a:p>
          <a:endParaRPr lang="en-US"/>
        </a:p>
      </dgm:t>
    </dgm:pt>
    <dgm:pt modelId="{D716AD26-69A9-4EE0-824C-960423C96AD8}">
      <dgm:prSet custT="1"/>
      <dgm:spPr/>
      <dgm:t>
        <a:bodyPr/>
        <a:lstStyle/>
        <a:p>
          <a:pPr rtl="0"/>
          <a:r>
            <a:rPr lang="en-US" sz="4000" dirty="0" smtClean="0"/>
            <a:t>ICTs for DRR and Preparedness</a:t>
          </a:r>
          <a:endParaRPr lang="en-US" sz="4000" dirty="0"/>
        </a:p>
      </dgm:t>
    </dgm:pt>
    <dgm:pt modelId="{68132100-40F8-4B4A-A870-AA3D8F6108F8}" type="parTrans" cxnId="{6FEB1EFD-9889-4874-A24B-737C1BF65E6C}">
      <dgm:prSet/>
      <dgm:spPr/>
      <dgm:t>
        <a:bodyPr/>
        <a:lstStyle/>
        <a:p>
          <a:endParaRPr lang="en-US"/>
        </a:p>
      </dgm:t>
    </dgm:pt>
    <dgm:pt modelId="{17750C6C-B360-4D82-87A8-7B24EDD8A077}" type="sibTrans" cxnId="{6FEB1EFD-9889-4874-A24B-737C1BF65E6C}">
      <dgm:prSet/>
      <dgm:spPr/>
      <dgm:t>
        <a:bodyPr/>
        <a:lstStyle/>
        <a:p>
          <a:endParaRPr lang="en-US"/>
        </a:p>
      </dgm:t>
    </dgm:pt>
    <dgm:pt modelId="{8A571F9A-F736-4E7E-8702-C23C668BE556}">
      <dgm:prSet custT="1"/>
      <dgm:spPr/>
      <dgm:t>
        <a:bodyPr/>
        <a:lstStyle/>
        <a:p>
          <a:pPr rtl="0"/>
          <a:r>
            <a:rPr lang="en-US" sz="4000" dirty="0" smtClean="0"/>
            <a:t>Developing NETP </a:t>
          </a:r>
        </a:p>
        <a:p>
          <a:pPr rtl="0"/>
          <a:r>
            <a:rPr lang="en-US" sz="1600" b="0" i="1" dirty="0" smtClean="0"/>
            <a:t>(some general slides from ITU workshop on NETP development in port-</a:t>
          </a:r>
          <a:r>
            <a:rPr lang="en-US" sz="1600" b="0" i="1" dirty="0" err="1" smtClean="0"/>
            <a:t>vila</a:t>
          </a:r>
          <a:r>
            <a:rPr lang="en-US" sz="1600" b="0" i="1" dirty="0" smtClean="0"/>
            <a:t> by Mr Don Wallace)</a:t>
          </a:r>
          <a:endParaRPr lang="en-US" sz="4000" b="0" i="1" dirty="0"/>
        </a:p>
      </dgm:t>
    </dgm:pt>
    <dgm:pt modelId="{8C37D930-3D93-4178-9A15-DD0411A3E0B5}" type="parTrans" cxnId="{0C5D56F2-0042-4BFA-A24F-E4D563B862A7}">
      <dgm:prSet/>
      <dgm:spPr/>
      <dgm:t>
        <a:bodyPr/>
        <a:lstStyle/>
        <a:p>
          <a:endParaRPr lang="en-US"/>
        </a:p>
      </dgm:t>
    </dgm:pt>
    <dgm:pt modelId="{AF3B724F-987B-4D27-AE26-6FEDEE33858E}" type="sibTrans" cxnId="{0C5D56F2-0042-4BFA-A24F-E4D563B862A7}">
      <dgm:prSet/>
      <dgm:spPr/>
      <dgm:t>
        <a:bodyPr/>
        <a:lstStyle/>
        <a:p>
          <a:endParaRPr lang="en-US"/>
        </a:p>
      </dgm:t>
    </dgm:pt>
    <dgm:pt modelId="{2D0F029D-717C-41A1-8780-4AD50542C552}" type="pres">
      <dgm:prSet presAssocID="{49D7AB61-F8FF-4056-B1D8-2F44B0B174F6}" presName="linear" presStyleCnt="0">
        <dgm:presLayoutVars>
          <dgm:animLvl val="lvl"/>
          <dgm:resizeHandles val="exact"/>
        </dgm:presLayoutVars>
      </dgm:prSet>
      <dgm:spPr/>
      <dgm:t>
        <a:bodyPr/>
        <a:lstStyle/>
        <a:p>
          <a:endParaRPr lang="en-US"/>
        </a:p>
      </dgm:t>
    </dgm:pt>
    <dgm:pt modelId="{5AE7A36D-A97A-46F2-BEC7-FC08D274EA00}" type="pres">
      <dgm:prSet presAssocID="{D716AD26-69A9-4EE0-824C-960423C96AD8}" presName="parentText" presStyleLbl="node1" presStyleIdx="0" presStyleCnt="4" custScaleY="71897" custLinFactY="-89770" custLinFactNeighborX="-91" custLinFactNeighborY="-100000">
        <dgm:presLayoutVars>
          <dgm:chMax val="0"/>
          <dgm:bulletEnabled val="1"/>
        </dgm:presLayoutVars>
      </dgm:prSet>
      <dgm:spPr/>
      <dgm:t>
        <a:bodyPr/>
        <a:lstStyle/>
        <a:p>
          <a:endParaRPr lang="en-US"/>
        </a:p>
      </dgm:t>
    </dgm:pt>
    <dgm:pt modelId="{FDE2F145-680B-42C9-A769-A67D0648AC2E}" type="pres">
      <dgm:prSet presAssocID="{17750C6C-B360-4D82-87A8-7B24EDD8A077}" presName="spacer" presStyleCnt="0"/>
      <dgm:spPr/>
    </dgm:pt>
    <dgm:pt modelId="{01A04B14-917C-4D5D-BE63-C04EC173EC5F}" type="pres">
      <dgm:prSet presAssocID="{A93B38CB-C0FB-4752-B3B0-0B3E941C7659}" presName="parentText" presStyleLbl="node1" presStyleIdx="1" presStyleCnt="4" custScaleY="69289" custLinFactY="-41405" custLinFactNeighborX="278" custLinFactNeighborY="-100000">
        <dgm:presLayoutVars>
          <dgm:chMax val="0"/>
          <dgm:bulletEnabled val="1"/>
        </dgm:presLayoutVars>
      </dgm:prSet>
      <dgm:spPr/>
      <dgm:t>
        <a:bodyPr/>
        <a:lstStyle/>
        <a:p>
          <a:endParaRPr lang="en-US"/>
        </a:p>
      </dgm:t>
    </dgm:pt>
    <dgm:pt modelId="{A015C632-47B9-4E9C-BA57-D4762B4C3E67}" type="pres">
      <dgm:prSet presAssocID="{223DB73E-E0EC-46B6-B7A1-46FC30281325}" presName="spacer" presStyleCnt="0"/>
      <dgm:spPr/>
    </dgm:pt>
    <dgm:pt modelId="{EBC1EF94-94F1-4D8F-87D1-BBB9CF69A45B}" type="pres">
      <dgm:prSet presAssocID="{4FE27C96-9995-45F0-A962-7FF9CD17C8E0}" presName="parentText" presStyleLbl="node1" presStyleIdx="2" presStyleCnt="4" custScaleY="69289" custLinFactY="-44403" custLinFactNeighborY="-100000">
        <dgm:presLayoutVars>
          <dgm:chMax val="0"/>
          <dgm:bulletEnabled val="1"/>
        </dgm:presLayoutVars>
      </dgm:prSet>
      <dgm:spPr/>
      <dgm:t>
        <a:bodyPr/>
        <a:lstStyle/>
        <a:p>
          <a:endParaRPr lang="en-US"/>
        </a:p>
      </dgm:t>
    </dgm:pt>
    <dgm:pt modelId="{5DAFD924-8C75-4F75-8781-103D8B642E91}" type="pres">
      <dgm:prSet presAssocID="{625C00DE-E3C9-40EE-BCE5-0E84D77AA445}" presName="spacer" presStyleCnt="0"/>
      <dgm:spPr/>
    </dgm:pt>
    <dgm:pt modelId="{D656F95B-E5FE-4437-9E0F-8C14B7542F7B}" type="pres">
      <dgm:prSet presAssocID="{8A571F9A-F736-4E7E-8702-C23C668BE556}" presName="parentText" presStyleLbl="node1" presStyleIdx="3" presStyleCnt="4" custLinFactY="-47928" custLinFactNeighborX="186" custLinFactNeighborY="-100000">
        <dgm:presLayoutVars>
          <dgm:chMax val="0"/>
          <dgm:bulletEnabled val="1"/>
        </dgm:presLayoutVars>
      </dgm:prSet>
      <dgm:spPr/>
      <dgm:t>
        <a:bodyPr/>
        <a:lstStyle/>
        <a:p>
          <a:endParaRPr lang="en-US"/>
        </a:p>
      </dgm:t>
    </dgm:pt>
  </dgm:ptLst>
  <dgm:cxnLst>
    <dgm:cxn modelId="{91F108C2-9043-45B8-81F1-18CCDF35BC29}" type="presOf" srcId="{D716AD26-69A9-4EE0-824C-960423C96AD8}" destId="{5AE7A36D-A97A-46F2-BEC7-FC08D274EA00}" srcOrd="0" destOrd="0" presId="urn:microsoft.com/office/officeart/2005/8/layout/vList2"/>
    <dgm:cxn modelId="{6FEB1EFD-9889-4874-A24B-737C1BF65E6C}" srcId="{49D7AB61-F8FF-4056-B1D8-2F44B0B174F6}" destId="{D716AD26-69A9-4EE0-824C-960423C96AD8}" srcOrd="0" destOrd="0" parTransId="{68132100-40F8-4B4A-A870-AA3D8F6108F8}" sibTransId="{17750C6C-B360-4D82-87A8-7B24EDD8A077}"/>
    <dgm:cxn modelId="{0C5D56F2-0042-4BFA-A24F-E4D563B862A7}" srcId="{49D7AB61-F8FF-4056-B1D8-2F44B0B174F6}" destId="{8A571F9A-F736-4E7E-8702-C23C668BE556}" srcOrd="3" destOrd="0" parTransId="{8C37D930-3D93-4178-9A15-DD0411A3E0B5}" sibTransId="{AF3B724F-987B-4D27-AE26-6FEDEE33858E}"/>
    <dgm:cxn modelId="{ED99CB82-C501-48BE-90D0-6F359F1B153A}" type="presOf" srcId="{8A571F9A-F736-4E7E-8702-C23C668BE556}" destId="{D656F95B-E5FE-4437-9E0F-8C14B7542F7B}" srcOrd="0" destOrd="0" presId="urn:microsoft.com/office/officeart/2005/8/layout/vList2"/>
    <dgm:cxn modelId="{358793B8-FF6B-4445-9D28-6FB83960194D}" type="presOf" srcId="{A93B38CB-C0FB-4752-B3B0-0B3E941C7659}" destId="{01A04B14-917C-4D5D-BE63-C04EC173EC5F}" srcOrd="0" destOrd="0" presId="urn:microsoft.com/office/officeart/2005/8/layout/vList2"/>
    <dgm:cxn modelId="{53C77A73-A12C-4955-A4FA-5FE38DB17F81}" type="presOf" srcId="{4FE27C96-9995-45F0-A962-7FF9CD17C8E0}" destId="{EBC1EF94-94F1-4D8F-87D1-BBB9CF69A45B}" srcOrd="0" destOrd="0" presId="urn:microsoft.com/office/officeart/2005/8/layout/vList2"/>
    <dgm:cxn modelId="{01796781-1754-47F4-8ADE-65EE421C9C60}" srcId="{49D7AB61-F8FF-4056-B1D8-2F44B0B174F6}" destId="{4FE27C96-9995-45F0-A962-7FF9CD17C8E0}" srcOrd="2" destOrd="0" parTransId="{F7AB0DC7-2765-4759-A4A0-2010DF208203}" sibTransId="{625C00DE-E3C9-40EE-BCE5-0E84D77AA445}"/>
    <dgm:cxn modelId="{73CC74B5-472A-4C97-96F8-05FB1875FF6B}" srcId="{49D7AB61-F8FF-4056-B1D8-2F44B0B174F6}" destId="{A93B38CB-C0FB-4752-B3B0-0B3E941C7659}" srcOrd="1" destOrd="0" parTransId="{C2226837-9E08-4D22-A256-C058B68BE5F9}" sibTransId="{223DB73E-E0EC-46B6-B7A1-46FC30281325}"/>
    <dgm:cxn modelId="{3C6E0489-D91D-4C80-BF02-18716923F9BE}" type="presOf" srcId="{49D7AB61-F8FF-4056-B1D8-2F44B0B174F6}" destId="{2D0F029D-717C-41A1-8780-4AD50542C552}" srcOrd="0" destOrd="0" presId="urn:microsoft.com/office/officeart/2005/8/layout/vList2"/>
    <dgm:cxn modelId="{E8625ED6-6E46-4E94-865A-E89691826002}" type="presParOf" srcId="{2D0F029D-717C-41A1-8780-4AD50542C552}" destId="{5AE7A36D-A97A-46F2-BEC7-FC08D274EA00}" srcOrd="0" destOrd="0" presId="urn:microsoft.com/office/officeart/2005/8/layout/vList2"/>
    <dgm:cxn modelId="{0DC2FDE8-B653-4E48-8516-A9BEE8B26DE8}" type="presParOf" srcId="{2D0F029D-717C-41A1-8780-4AD50542C552}" destId="{FDE2F145-680B-42C9-A769-A67D0648AC2E}" srcOrd="1" destOrd="0" presId="urn:microsoft.com/office/officeart/2005/8/layout/vList2"/>
    <dgm:cxn modelId="{A643AE58-DBC8-4A24-89C4-BE87C826E74C}" type="presParOf" srcId="{2D0F029D-717C-41A1-8780-4AD50542C552}" destId="{01A04B14-917C-4D5D-BE63-C04EC173EC5F}" srcOrd="2" destOrd="0" presId="urn:microsoft.com/office/officeart/2005/8/layout/vList2"/>
    <dgm:cxn modelId="{B1AB8174-EB99-4B37-AF1E-8703CFC11EC9}" type="presParOf" srcId="{2D0F029D-717C-41A1-8780-4AD50542C552}" destId="{A015C632-47B9-4E9C-BA57-D4762B4C3E67}" srcOrd="3" destOrd="0" presId="urn:microsoft.com/office/officeart/2005/8/layout/vList2"/>
    <dgm:cxn modelId="{8E016B98-9839-4D84-8802-CCC6C9E3B11D}" type="presParOf" srcId="{2D0F029D-717C-41A1-8780-4AD50542C552}" destId="{EBC1EF94-94F1-4D8F-87D1-BBB9CF69A45B}" srcOrd="4" destOrd="0" presId="urn:microsoft.com/office/officeart/2005/8/layout/vList2"/>
    <dgm:cxn modelId="{AB81CDBE-C25D-49AF-AE3C-93A1864A0F3F}" type="presParOf" srcId="{2D0F029D-717C-41A1-8780-4AD50542C552}" destId="{5DAFD924-8C75-4F75-8781-103D8B642E91}" srcOrd="5" destOrd="0" presId="urn:microsoft.com/office/officeart/2005/8/layout/vList2"/>
    <dgm:cxn modelId="{693CF26B-82B6-4371-92B8-A3B1F0B6A15C}" type="presParOf" srcId="{2D0F029D-717C-41A1-8780-4AD50542C552}" destId="{D656F95B-E5FE-4437-9E0F-8C14B7542F7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0F622C-BCF9-4E5F-B1F7-DB6CDC9F9D81}" type="doc">
      <dgm:prSet loTypeId="urn:microsoft.com/office/officeart/2005/8/layout/cycle8" loCatId="cycle" qsTypeId="urn:microsoft.com/office/officeart/2005/8/quickstyle/simple5" qsCatId="simple" csTypeId="urn:microsoft.com/office/officeart/2005/8/colors/accent0_3" csCatId="mainScheme" phldr="1"/>
      <dgm:spPr/>
      <dgm:t>
        <a:bodyPr/>
        <a:lstStyle/>
        <a:p>
          <a:endParaRPr lang="en-US"/>
        </a:p>
      </dgm:t>
    </dgm:pt>
    <dgm:pt modelId="{2F03C5DA-5A4E-4ABF-BBB6-0DE51C2B9ED7}">
      <dgm:prSet phldrT="[Text]" custT="1"/>
      <dgm:spPr/>
      <dgm:t>
        <a:bodyPr/>
        <a:lstStyle/>
        <a:p>
          <a:pPr>
            <a:buFont typeface="Arial" panose="020B0604020202020204" pitchFamily="34" charset="0"/>
            <a:buNone/>
          </a:pPr>
          <a:r>
            <a:rPr lang="en-US" sz="1400" b="1" dirty="0" smtClean="0">
              <a:solidFill>
                <a:schemeClr val="accent2"/>
              </a:solidFill>
            </a:rPr>
            <a:t>Preparedness</a:t>
          </a:r>
          <a:endParaRPr lang="en-US" sz="1400" b="1" dirty="0">
            <a:solidFill>
              <a:schemeClr val="accent2"/>
            </a:solidFill>
          </a:endParaRPr>
        </a:p>
      </dgm:t>
    </dgm:pt>
    <dgm:pt modelId="{AE2F6ECE-A7BF-43BA-9C1C-84F1F4B671E5}" type="parTrans" cxnId="{2D418C71-134E-4709-82E3-B0F843D65DA1}">
      <dgm:prSet/>
      <dgm:spPr/>
      <dgm:t>
        <a:bodyPr/>
        <a:lstStyle/>
        <a:p>
          <a:endParaRPr lang="en-US"/>
        </a:p>
      </dgm:t>
    </dgm:pt>
    <dgm:pt modelId="{D5E6EED5-68CB-4236-A98D-1399F4570257}" type="sibTrans" cxnId="{2D418C71-134E-4709-82E3-B0F843D65DA1}">
      <dgm:prSet/>
      <dgm:spPr/>
      <dgm:t>
        <a:bodyPr/>
        <a:lstStyle/>
        <a:p>
          <a:endParaRPr lang="en-US"/>
        </a:p>
      </dgm:t>
    </dgm:pt>
    <dgm:pt modelId="{A23D417F-6575-4B9E-B5E7-193687C3607E}">
      <dgm:prSet custT="1"/>
      <dgm:spPr/>
      <dgm:t>
        <a:bodyPr/>
        <a:lstStyle/>
        <a:p>
          <a:r>
            <a:rPr lang="en-US" sz="2000" b="1" dirty="0" smtClean="0"/>
            <a:t>Response &amp; Recovery</a:t>
          </a:r>
          <a:endParaRPr lang="en-US" sz="2000" b="1" dirty="0"/>
        </a:p>
      </dgm:t>
    </dgm:pt>
    <dgm:pt modelId="{CE7ABFDD-FA59-4216-A4C5-04850D7B4D2A}" type="parTrans" cxnId="{D52FC46A-DD70-42DF-9EFF-32946DA32884}">
      <dgm:prSet/>
      <dgm:spPr/>
      <dgm:t>
        <a:bodyPr/>
        <a:lstStyle/>
        <a:p>
          <a:endParaRPr lang="en-US"/>
        </a:p>
      </dgm:t>
    </dgm:pt>
    <dgm:pt modelId="{E95B9C95-4062-481A-AAA9-4E22FB2F2F31}" type="sibTrans" cxnId="{D52FC46A-DD70-42DF-9EFF-32946DA32884}">
      <dgm:prSet/>
      <dgm:spPr/>
      <dgm:t>
        <a:bodyPr/>
        <a:lstStyle/>
        <a:p>
          <a:endParaRPr lang="en-US"/>
        </a:p>
      </dgm:t>
    </dgm:pt>
    <dgm:pt modelId="{CC0155B6-9F7C-47CF-A63D-97CAD8C8AF3C}">
      <dgm:prSet custT="1"/>
      <dgm:spPr/>
      <dgm:t>
        <a:bodyPr/>
        <a:lstStyle/>
        <a:p>
          <a:r>
            <a:rPr lang="en-US" sz="1800" b="1" dirty="0" smtClean="0">
              <a:solidFill>
                <a:schemeClr val="accent4"/>
              </a:solidFill>
            </a:rPr>
            <a:t>Mitigation</a:t>
          </a:r>
          <a:endParaRPr lang="en-US" sz="1400" b="1" dirty="0">
            <a:solidFill>
              <a:schemeClr val="accent4"/>
            </a:solidFill>
          </a:endParaRPr>
        </a:p>
      </dgm:t>
    </dgm:pt>
    <dgm:pt modelId="{E6DBE935-1A28-4A78-B4CB-E42E2B5840FA}" type="parTrans" cxnId="{3BC61912-849A-424B-B202-AD983569C4C9}">
      <dgm:prSet/>
      <dgm:spPr/>
      <dgm:t>
        <a:bodyPr/>
        <a:lstStyle/>
        <a:p>
          <a:endParaRPr lang="en-US"/>
        </a:p>
      </dgm:t>
    </dgm:pt>
    <dgm:pt modelId="{3690CD66-E925-4EDB-8F88-9FE97C5F08B5}" type="sibTrans" cxnId="{3BC61912-849A-424B-B202-AD983569C4C9}">
      <dgm:prSet/>
      <dgm:spPr/>
      <dgm:t>
        <a:bodyPr/>
        <a:lstStyle/>
        <a:p>
          <a:endParaRPr lang="en-US"/>
        </a:p>
      </dgm:t>
    </dgm:pt>
    <dgm:pt modelId="{C876E0A8-E405-4D86-BEFB-589EFD0BB649}" type="pres">
      <dgm:prSet presAssocID="{DB0F622C-BCF9-4E5F-B1F7-DB6CDC9F9D81}" presName="compositeShape" presStyleCnt="0">
        <dgm:presLayoutVars>
          <dgm:chMax val="7"/>
          <dgm:dir/>
          <dgm:resizeHandles val="exact"/>
        </dgm:presLayoutVars>
      </dgm:prSet>
      <dgm:spPr/>
      <dgm:t>
        <a:bodyPr/>
        <a:lstStyle/>
        <a:p>
          <a:endParaRPr lang="en-US"/>
        </a:p>
      </dgm:t>
    </dgm:pt>
    <dgm:pt modelId="{052D4A7D-0618-41B9-BC39-ED7EA06172F8}" type="pres">
      <dgm:prSet presAssocID="{DB0F622C-BCF9-4E5F-B1F7-DB6CDC9F9D81}" presName="wedge1" presStyleLbl="node1" presStyleIdx="0" presStyleCnt="3"/>
      <dgm:spPr/>
      <dgm:t>
        <a:bodyPr/>
        <a:lstStyle/>
        <a:p>
          <a:endParaRPr lang="en-US"/>
        </a:p>
      </dgm:t>
    </dgm:pt>
    <dgm:pt modelId="{D416AB86-B545-4470-B30A-4B3C1F8D3AF7}" type="pres">
      <dgm:prSet presAssocID="{DB0F622C-BCF9-4E5F-B1F7-DB6CDC9F9D81}" presName="dummy1a" presStyleCnt="0"/>
      <dgm:spPr/>
      <dgm:t>
        <a:bodyPr/>
        <a:lstStyle/>
        <a:p>
          <a:endParaRPr lang="en-US"/>
        </a:p>
      </dgm:t>
    </dgm:pt>
    <dgm:pt modelId="{907A4E26-DDB3-4B61-8ABC-B9EFC6070C2A}" type="pres">
      <dgm:prSet presAssocID="{DB0F622C-BCF9-4E5F-B1F7-DB6CDC9F9D81}" presName="dummy1b" presStyleCnt="0"/>
      <dgm:spPr/>
      <dgm:t>
        <a:bodyPr/>
        <a:lstStyle/>
        <a:p>
          <a:endParaRPr lang="en-US"/>
        </a:p>
      </dgm:t>
    </dgm:pt>
    <dgm:pt modelId="{01E3D81C-A015-4187-B311-2EC96FC726E8}" type="pres">
      <dgm:prSet presAssocID="{DB0F622C-BCF9-4E5F-B1F7-DB6CDC9F9D81}" presName="wedge1Tx" presStyleLbl="node1" presStyleIdx="0" presStyleCnt="3">
        <dgm:presLayoutVars>
          <dgm:chMax val="0"/>
          <dgm:chPref val="0"/>
          <dgm:bulletEnabled val="1"/>
        </dgm:presLayoutVars>
      </dgm:prSet>
      <dgm:spPr/>
      <dgm:t>
        <a:bodyPr/>
        <a:lstStyle/>
        <a:p>
          <a:endParaRPr lang="en-US"/>
        </a:p>
      </dgm:t>
    </dgm:pt>
    <dgm:pt modelId="{B8ECBF23-7B3D-48AD-AF65-C0CC98DE5F15}" type="pres">
      <dgm:prSet presAssocID="{DB0F622C-BCF9-4E5F-B1F7-DB6CDC9F9D81}" presName="wedge2" presStyleLbl="node1" presStyleIdx="1" presStyleCnt="3"/>
      <dgm:spPr/>
      <dgm:t>
        <a:bodyPr/>
        <a:lstStyle/>
        <a:p>
          <a:endParaRPr lang="en-US"/>
        </a:p>
      </dgm:t>
    </dgm:pt>
    <dgm:pt modelId="{1404051C-02C7-4F6F-B0BF-8AAD6B09CEE0}" type="pres">
      <dgm:prSet presAssocID="{DB0F622C-BCF9-4E5F-B1F7-DB6CDC9F9D81}" presName="dummy2a" presStyleCnt="0"/>
      <dgm:spPr/>
      <dgm:t>
        <a:bodyPr/>
        <a:lstStyle/>
        <a:p>
          <a:endParaRPr lang="en-US"/>
        </a:p>
      </dgm:t>
    </dgm:pt>
    <dgm:pt modelId="{CB31C744-236C-4E03-B828-B2C7D4A9D3B9}" type="pres">
      <dgm:prSet presAssocID="{DB0F622C-BCF9-4E5F-B1F7-DB6CDC9F9D81}" presName="dummy2b" presStyleCnt="0"/>
      <dgm:spPr/>
      <dgm:t>
        <a:bodyPr/>
        <a:lstStyle/>
        <a:p>
          <a:endParaRPr lang="en-US"/>
        </a:p>
      </dgm:t>
    </dgm:pt>
    <dgm:pt modelId="{58239E25-22F9-4EFD-BCE2-7169EC07CEC7}" type="pres">
      <dgm:prSet presAssocID="{DB0F622C-BCF9-4E5F-B1F7-DB6CDC9F9D81}" presName="wedge2Tx" presStyleLbl="node1" presStyleIdx="1" presStyleCnt="3">
        <dgm:presLayoutVars>
          <dgm:chMax val="0"/>
          <dgm:chPref val="0"/>
          <dgm:bulletEnabled val="1"/>
        </dgm:presLayoutVars>
      </dgm:prSet>
      <dgm:spPr/>
      <dgm:t>
        <a:bodyPr/>
        <a:lstStyle/>
        <a:p>
          <a:endParaRPr lang="en-US"/>
        </a:p>
      </dgm:t>
    </dgm:pt>
    <dgm:pt modelId="{C5544B26-4825-476D-8127-54EF0FB85D06}" type="pres">
      <dgm:prSet presAssocID="{DB0F622C-BCF9-4E5F-B1F7-DB6CDC9F9D81}" presName="wedge3" presStyleLbl="node1" presStyleIdx="2" presStyleCnt="3"/>
      <dgm:spPr/>
      <dgm:t>
        <a:bodyPr/>
        <a:lstStyle/>
        <a:p>
          <a:endParaRPr lang="en-US"/>
        </a:p>
      </dgm:t>
    </dgm:pt>
    <dgm:pt modelId="{F33D60C6-DB1A-455B-884E-2C2A2686021E}" type="pres">
      <dgm:prSet presAssocID="{DB0F622C-BCF9-4E5F-B1F7-DB6CDC9F9D81}" presName="dummy3a" presStyleCnt="0"/>
      <dgm:spPr/>
      <dgm:t>
        <a:bodyPr/>
        <a:lstStyle/>
        <a:p>
          <a:endParaRPr lang="en-US"/>
        </a:p>
      </dgm:t>
    </dgm:pt>
    <dgm:pt modelId="{7BA41492-2AB6-47C7-8F1B-B4DEE9880235}" type="pres">
      <dgm:prSet presAssocID="{DB0F622C-BCF9-4E5F-B1F7-DB6CDC9F9D81}" presName="dummy3b" presStyleCnt="0"/>
      <dgm:spPr/>
      <dgm:t>
        <a:bodyPr/>
        <a:lstStyle/>
        <a:p>
          <a:endParaRPr lang="en-US"/>
        </a:p>
      </dgm:t>
    </dgm:pt>
    <dgm:pt modelId="{D9F107BE-BE15-4AD4-A81F-D916826977A9}" type="pres">
      <dgm:prSet presAssocID="{DB0F622C-BCF9-4E5F-B1F7-DB6CDC9F9D81}" presName="wedge3Tx" presStyleLbl="node1" presStyleIdx="2" presStyleCnt="3">
        <dgm:presLayoutVars>
          <dgm:chMax val="0"/>
          <dgm:chPref val="0"/>
          <dgm:bulletEnabled val="1"/>
        </dgm:presLayoutVars>
      </dgm:prSet>
      <dgm:spPr/>
      <dgm:t>
        <a:bodyPr/>
        <a:lstStyle/>
        <a:p>
          <a:endParaRPr lang="en-US"/>
        </a:p>
      </dgm:t>
    </dgm:pt>
    <dgm:pt modelId="{25D65614-E888-431E-91B4-FDB37AC7005C}" type="pres">
      <dgm:prSet presAssocID="{D5E6EED5-68CB-4236-A98D-1399F4570257}" presName="arrowWedge1" presStyleLbl="fgSibTrans2D1" presStyleIdx="0" presStyleCnt="3"/>
      <dgm:spPr/>
      <dgm:t>
        <a:bodyPr/>
        <a:lstStyle/>
        <a:p>
          <a:endParaRPr lang="en-US"/>
        </a:p>
      </dgm:t>
    </dgm:pt>
    <dgm:pt modelId="{47B65C13-B4B5-4F43-B90D-94E274290C16}" type="pres">
      <dgm:prSet presAssocID="{E95B9C95-4062-481A-AAA9-4E22FB2F2F31}" presName="arrowWedge2" presStyleLbl="fgSibTrans2D1" presStyleIdx="1" presStyleCnt="3"/>
      <dgm:spPr/>
      <dgm:t>
        <a:bodyPr/>
        <a:lstStyle/>
        <a:p>
          <a:endParaRPr lang="en-US"/>
        </a:p>
      </dgm:t>
    </dgm:pt>
    <dgm:pt modelId="{B0ACFE93-33A1-4415-9C3C-5CEB2B1E7A00}" type="pres">
      <dgm:prSet presAssocID="{3690CD66-E925-4EDB-8F88-9FE97C5F08B5}" presName="arrowWedge3" presStyleLbl="fgSibTrans2D1" presStyleIdx="2" presStyleCnt="3"/>
      <dgm:spPr/>
      <dgm:t>
        <a:bodyPr/>
        <a:lstStyle/>
        <a:p>
          <a:endParaRPr lang="en-US"/>
        </a:p>
      </dgm:t>
    </dgm:pt>
  </dgm:ptLst>
  <dgm:cxnLst>
    <dgm:cxn modelId="{3BC61912-849A-424B-B202-AD983569C4C9}" srcId="{DB0F622C-BCF9-4E5F-B1F7-DB6CDC9F9D81}" destId="{CC0155B6-9F7C-47CF-A63D-97CAD8C8AF3C}" srcOrd="2" destOrd="0" parTransId="{E6DBE935-1A28-4A78-B4CB-E42E2B5840FA}" sibTransId="{3690CD66-E925-4EDB-8F88-9FE97C5F08B5}"/>
    <dgm:cxn modelId="{84A782F7-309A-4E5C-A334-8276C01F54B3}" type="presOf" srcId="{CC0155B6-9F7C-47CF-A63D-97CAD8C8AF3C}" destId="{C5544B26-4825-476D-8127-54EF0FB85D06}" srcOrd="0" destOrd="0" presId="urn:microsoft.com/office/officeart/2005/8/layout/cycle8"/>
    <dgm:cxn modelId="{337CFE4A-96C4-4437-9A48-94C83DA08B00}" type="presOf" srcId="{A23D417F-6575-4B9E-B5E7-193687C3607E}" destId="{58239E25-22F9-4EFD-BCE2-7169EC07CEC7}" srcOrd="1" destOrd="0" presId="urn:microsoft.com/office/officeart/2005/8/layout/cycle8"/>
    <dgm:cxn modelId="{BCA13A9F-1CA3-4FE6-9583-4E3382CACC01}" type="presOf" srcId="{A23D417F-6575-4B9E-B5E7-193687C3607E}" destId="{B8ECBF23-7B3D-48AD-AF65-C0CC98DE5F15}" srcOrd="0" destOrd="0" presId="urn:microsoft.com/office/officeart/2005/8/layout/cycle8"/>
    <dgm:cxn modelId="{79F2A7E0-859C-4F2D-AD95-E088B8264256}" type="presOf" srcId="{2F03C5DA-5A4E-4ABF-BBB6-0DE51C2B9ED7}" destId="{052D4A7D-0618-41B9-BC39-ED7EA06172F8}" srcOrd="0" destOrd="0" presId="urn:microsoft.com/office/officeart/2005/8/layout/cycle8"/>
    <dgm:cxn modelId="{FF40130F-5AE6-4CBE-A61F-2651B08A4474}" type="presOf" srcId="{CC0155B6-9F7C-47CF-A63D-97CAD8C8AF3C}" destId="{D9F107BE-BE15-4AD4-A81F-D916826977A9}" srcOrd="1" destOrd="0" presId="urn:microsoft.com/office/officeart/2005/8/layout/cycle8"/>
    <dgm:cxn modelId="{55A5AAED-7A2C-454D-BF47-24BF5614F2E5}" type="presOf" srcId="{DB0F622C-BCF9-4E5F-B1F7-DB6CDC9F9D81}" destId="{C876E0A8-E405-4D86-BEFB-589EFD0BB649}" srcOrd="0" destOrd="0" presId="urn:microsoft.com/office/officeart/2005/8/layout/cycle8"/>
    <dgm:cxn modelId="{2D418C71-134E-4709-82E3-B0F843D65DA1}" srcId="{DB0F622C-BCF9-4E5F-B1F7-DB6CDC9F9D81}" destId="{2F03C5DA-5A4E-4ABF-BBB6-0DE51C2B9ED7}" srcOrd="0" destOrd="0" parTransId="{AE2F6ECE-A7BF-43BA-9C1C-84F1F4B671E5}" sibTransId="{D5E6EED5-68CB-4236-A98D-1399F4570257}"/>
    <dgm:cxn modelId="{D52FC46A-DD70-42DF-9EFF-32946DA32884}" srcId="{DB0F622C-BCF9-4E5F-B1F7-DB6CDC9F9D81}" destId="{A23D417F-6575-4B9E-B5E7-193687C3607E}" srcOrd="1" destOrd="0" parTransId="{CE7ABFDD-FA59-4216-A4C5-04850D7B4D2A}" sibTransId="{E95B9C95-4062-481A-AAA9-4E22FB2F2F31}"/>
    <dgm:cxn modelId="{ABBADF83-D0C6-4607-A6EA-60C605D73E7F}" type="presOf" srcId="{2F03C5DA-5A4E-4ABF-BBB6-0DE51C2B9ED7}" destId="{01E3D81C-A015-4187-B311-2EC96FC726E8}" srcOrd="1" destOrd="0" presId="urn:microsoft.com/office/officeart/2005/8/layout/cycle8"/>
    <dgm:cxn modelId="{93AF1297-9054-48EB-A32D-BC3D12042205}" type="presParOf" srcId="{C876E0A8-E405-4D86-BEFB-589EFD0BB649}" destId="{052D4A7D-0618-41B9-BC39-ED7EA06172F8}" srcOrd="0" destOrd="0" presId="urn:microsoft.com/office/officeart/2005/8/layout/cycle8"/>
    <dgm:cxn modelId="{74846C94-94CD-4FC5-A59C-CAAEE497ED57}" type="presParOf" srcId="{C876E0A8-E405-4D86-BEFB-589EFD0BB649}" destId="{D416AB86-B545-4470-B30A-4B3C1F8D3AF7}" srcOrd="1" destOrd="0" presId="urn:microsoft.com/office/officeart/2005/8/layout/cycle8"/>
    <dgm:cxn modelId="{E67BAA88-27D4-4B12-83B3-7330AA851354}" type="presParOf" srcId="{C876E0A8-E405-4D86-BEFB-589EFD0BB649}" destId="{907A4E26-DDB3-4B61-8ABC-B9EFC6070C2A}" srcOrd="2" destOrd="0" presId="urn:microsoft.com/office/officeart/2005/8/layout/cycle8"/>
    <dgm:cxn modelId="{801C39AA-4CFB-4448-9C63-534AB857BBE7}" type="presParOf" srcId="{C876E0A8-E405-4D86-BEFB-589EFD0BB649}" destId="{01E3D81C-A015-4187-B311-2EC96FC726E8}" srcOrd="3" destOrd="0" presId="urn:microsoft.com/office/officeart/2005/8/layout/cycle8"/>
    <dgm:cxn modelId="{BF5ED741-21EA-4AAF-B75D-A37F9EDA61F4}" type="presParOf" srcId="{C876E0A8-E405-4D86-BEFB-589EFD0BB649}" destId="{B8ECBF23-7B3D-48AD-AF65-C0CC98DE5F15}" srcOrd="4" destOrd="0" presId="urn:microsoft.com/office/officeart/2005/8/layout/cycle8"/>
    <dgm:cxn modelId="{9152634A-5D01-4550-A79D-A88254958622}" type="presParOf" srcId="{C876E0A8-E405-4D86-BEFB-589EFD0BB649}" destId="{1404051C-02C7-4F6F-B0BF-8AAD6B09CEE0}" srcOrd="5" destOrd="0" presId="urn:microsoft.com/office/officeart/2005/8/layout/cycle8"/>
    <dgm:cxn modelId="{BF7FAF90-E120-42BD-8C69-D4BBE60CCCEB}" type="presParOf" srcId="{C876E0A8-E405-4D86-BEFB-589EFD0BB649}" destId="{CB31C744-236C-4E03-B828-B2C7D4A9D3B9}" srcOrd="6" destOrd="0" presId="urn:microsoft.com/office/officeart/2005/8/layout/cycle8"/>
    <dgm:cxn modelId="{A73575CF-B180-40C8-97B2-885D38DE64A2}" type="presParOf" srcId="{C876E0A8-E405-4D86-BEFB-589EFD0BB649}" destId="{58239E25-22F9-4EFD-BCE2-7169EC07CEC7}" srcOrd="7" destOrd="0" presId="urn:microsoft.com/office/officeart/2005/8/layout/cycle8"/>
    <dgm:cxn modelId="{9C7FE107-94E8-4F77-B7AF-39E56A326A0C}" type="presParOf" srcId="{C876E0A8-E405-4D86-BEFB-589EFD0BB649}" destId="{C5544B26-4825-476D-8127-54EF0FB85D06}" srcOrd="8" destOrd="0" presId="urn:microsoft.com/office/officeart/2005/8/layout/cycle8"/>
    <dgm:cxn modelId="{0F5A0205-8E8D-4C49-B6E1-7436E9420E29}" type="presParOf" srcId="{C876E0A8-E405-4D86-BEFB-589EFD0BB649}" destId="{F33D60C6-DB1A-455B-884E-2C2A2686021E}" srcOrd="9" destOrd="0" presId="urn:microsoft.com/office/officeart/2005/8/layout/cycle8"/>
    <dgm:cxn modelId="{617FF48C-35A1-4D2B-BEBF-064C1DBE87AF}" type="presParOf" srcId="{C876E0A8-E405-4D86-BEFB-589EFD0BB649}" destId="{7BA41492-2AB6-47C7-8F1B-B4DEE9880235}" srcOrd="10" destOrd="0" presId="urn:microsoft.com/office/officeart/2005/8/layout/cycle8"/>
    <dgm:cxn modelId="{FF04EC1F-9A1E-48CF-984E-8B2D142B7FCF}" type="presParOf" srcId="{C876E0A8-E405-4D86-BEFB-589EFD0BB649}" destId="{D9F107BE-BE15-4AD4-A81F-D916826977A9}" srcOrd="11" destOrd="0" presId="urn:microsoft.com/office/officeart/2005/8/layout/cycle8"/>
    <dgm:cxn modelId="{3A00BDEE-774A-4A99-8B53-DB88485C6355}" type="presParOf" srcId="{C876E0A8-E405-4D86-BEFB-589EFD0BB649}" destId="{25D65614-E888-431E-91B4-FDB37AC7005C}" srcOrd="12" destOrd="0" presId="urn:microsoft.com/office/officeart/2005/8/layout/cycle8"/>
    <dgm:cxn modelId="{ADC054A3-DD62-4136-A5C8-7BCAEAB00853}" type="presParOf" srcId="{C876E0A8-E405-4D86-BEFB-589EFD0BB649}" destId="{47B65C13-B4B5-4F43-B90D-94E274290C16}" srcOrd="13" destOrd="0" presId="urn:microsoft.com/office/officeart/2005/8/layout/cycle8"/>
    <dgm:cxn modelId="{21C5929A-7DBA-431A-A984-187C49C195CA}" type="presParOf" srcId="{C876E0A8-E405-4D86-BEFB-589EFD0BB649}" destId="{B0ACFE93-33A1-4415-9C3C-5CEB2B1E7A00}"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FD4B2B-0000-41D3-A7D6-7DD357FB3FAA}" type="doc">
      <dgm:prSet loTypeId="urn:microsoft.com/office/officeart/2005/8/layout/gear1" loCatId="relationship" qsTypeId="urn:microsoft.com/office/officeart/2005/8/quickstyle/simple1" qsCatId="simple" csTypeId="urn:microsoft.com/office/officeart/2005/8/colors/accent1_2" csCatId="accent1" phldr="1"/>
      <dgm:spPr/>
    </dgm:pt>
    <dgm:pt modelId="{C4E4591D-2B83-422B-858F-0DBC8129AB28}">
      <dgm:prSet phldrT="[Text]"/>
      <dgm:spPr/>
      <dgm:t>
        <a:bodyPr/>
        <a:lstStyle/>
        <a:p>
          <a:r>
            <a:rPr lang="en-US" dirty="0"/>
            <a:t>Voice</a:t>
          </a:r>
        </a:p>
      </dgm:t>
    </dgm:pt>
    <dgm:pt modelId="{B20474B0-26B8-435F-B567-6EC7183BA594}" type="parTrans" cxnId="{7B7C93CD-94A6-4210-8C8E-ECF8D0AEE1CB}">
      <dgm:prSet/>
      <dgm:spPr/>
      <dgm:t>
        <a:bodyPr/>
        <a:lstStyle/>
        <a:p>
          <a:endParaRPr lang="en-US"/>
        </a:p>
      </dgm:t>
    </dgm:pt>
    <dgm:pt modelId="{66AA4227-A1A0-4A9E-B09C-247F29C5B4D4}" type="sibTrans" cxnId="{7B7C93CD-94A6-4210-8C8E-ECF8D0AEE1CB}">
      <dgm:prSet/>
      <dgm:spPr/>
      <dgm:t>
        <a:bodyPr/>
        <a:lstStyle/>
        <a:p>
          <a:endParaRPr lang="en-US"/>
        </a:p>
      </dgm:t>
    </dgm:pt>
    <dgm:pt modelId="{E3C65ADD-473B-4FBC-AE33-CD3E82187A0A}">
      <dgm:prSet phldrT="[Text]"/>
      <dgm:spPr/>
      <dgm:t>
        <a:bodyPr/>
        <a:lstStyle/>
        <a:p>
          <a:r>
            <a:rPr lang="en-US" dirty="0"/>
            <a:t>Data</a:t>
          </a:r>
        </a:p>
      </dgm:t>
    </dgm:pt>
    <dgm:pt modelId="{C44BEDF2-D882-4FCC-966D-52C7471A40CB}" type="parTrans" cxnId="{AC9896EA-1AE3-40EC-9673-007421AF1225}">
      <dgm:prSet/>
      <dgm:spPr/>
      <dgm:t>
        <a:bodyPr/>
        <a:lstStyle/>
        <a:p>
          <a:endParaRPr lang="en-US"/>
        </a:p>
      </dgm:t>
    </dgm:pt>
    <dgm:pt modelId="{75471997-9848-48B7-B8EE-854D56D8E46F}" type="sibTrans" cxnId="{AC9896EA-1AE3-40EC-9673-007421AF1225}">
      <dgm:prSet/>
      <dgm:spPr/>
      <dgm:t>
        <a:bodyPr/>
        <a:lstStyle/>
        <a:p>
          <a:endParaRPr lang="en-US"/>
        </a:p>
      </dgm:t>
    </dgm:pt>
    <dgm:pt modelId="{755CFEC6-A601-4785-B1DD-5C7ECCF7FEEA}">
      <dgm:prSet phldrT="[Text]"/>
      <dgm:spPr/>
      <dgm:t>
        <a:bodyPr/>
        <a:lstStyle/>
        <a:p>
          <a:r>
            <a:rPr lang="en-US" dirty="0"/>
            <a:t>Video</a:t>
          </a:r>
        </a:p>
      </dgm:t>
    </dgm:pt>
    <dgm:pt modelId="{09FB704D-C6B7-4F0C-9031-5E08B05E3657}" type="parTrans" cxnId="{FB16F319-EFFF-49A0-AB62-4D4E98C78496}">
      <dgm:prSet/>
      <dgm:spPr/>
      <dgm:t>
        <a:bodyPr/>
        <a:lstStyle/>
        <a:p>
          <a:endParaRPr lang="en-US"/>
        </a:p>
      </dgm:t>
    </dgm:pt>
    <dgm:pt modelId="{A405DD8A-CFEB-4B90-A981-B9F55D12FC1C}" type="sibTrans" cxnId="{FB16F319-EFFF-49A0-AB62-4D4E98C78496}">
      <dgm:prSet/>
      <dgm:spPr/>
      <dgm:t>
        <a:bodyPr/>
        <a:lstStyle/>
        <a:p>
          <a:endParaRPr lang="en-US"/>
        </a:p>
      </dgm:t>
    </dgm:pt>
    <dgm:pt modelId="{666A6DD8-E8C4-40E0-9FBE-97BEFEFDD3AD}" type="pres">
      <dgm:prSet presAssocID="{40FD4B2B-0000-41D3-A7D6-7DD357FB3FAA}" presName="composite" presStyleCnt="0">
        <dgm:presLayoutVars>
          <dgm:chMax val="3"/>
          <dgm:animLvl val="lvl"/>
          <dgm:resizeHandles val="exact"/>
        </dgm:presLayoutVars>
      </dgm:prSet>
      <dgm:spPr/>
    </dgm:pt>
    <dgm:pt modelId="{C0FC8323-A063-4497-9933-3CA34B343011}" type="pres">
      <dgm:prSet presAssocID="{C4E4591D-2B83-422B-858F-0DBC8129AB28}" presName="gear1" presStyleLbl="node1" presStyleIdx="0" presStyleCnt="3">
        <dgm:presLayoutVars>
          <dgm:chMax val="1"/>
          <dgm:bulletEnabled val="1"/>
        </dgm:presLayoutVars>
      </dgm:prSet>
      <dgm:spPr/>
      <dgm:t>
        <a:bodyPr/>
        <a:lstStyle/>
        <a:p>
          <a:endParaRPr lang="en-US"/>
        </a:p>
      </dgm:t>
    </dgm:pt>
    <dgm:pt modelId="{694E5CB9-7AA5-4C8E-9DBD-2F0033FE3332}" type="pres">
      <dgm:prSet presAssocID="{C4E4591D-2B83-422B-858F-0DBC8129AB28}" presName="gear1srcNode" presStyleLbl="node1" presStyleIdx="0" presStyleCnt="3"/>
      <dgm:spPr/>
      <dgm:t>
        <a:bodyPr/>
        <a:lstStyle/>
        <a:p>
          <a:endParaRPr lang="en-US"/>
        </a:p>
      </dgm:t>
    </dgm:pt>
    <dgm:pt modelId="{648E834F-3E8D-4B98-8E6C-8BDD593774EE}" type="pres">
      <dgm:prSet presAssocID="{C4E4591D-2B83-422B-858F-0DBC8129AB28}" presName="gear1dstNode" presStyleLbl="node1" presStyleIdx="0" presStyleCnt="3"/>
      <dgm:spPr/>
      <dgm:t>
        <a:bodyPr/>
        <a:lstStyle/>
        <a:p>
          <a:endParaRPr lang="en-US"/>
        </a:p>
      </dgm:t>
    </dgm:pt>
    <dgm:pt modelId="{C7149056-6F03-4B5F-A807-EC62ED6633E0}" type="pres">
      <dgm:prSet presAssocID="{E3C65ADD-473B-4FBC-AE33-CD3E82187A0A}" presName="gear2" presStyleLbl="node1" presStyleIdx="1" presStyleCnt="3">
        <dgm:presLayoutVars>
          <dgm:chMax val="1"/>
          <dgm:bulletEnabled val="1"/>
        </dgm:presLayoutVars>
      </dgm:prSet>
      <dgm:spPr/>
      <dgm:t>
        <a:bodyPr/>
        <a:lstStyle/>
        <a:p>
          <a:endParaRPr lang="en-US"/>
        </a:p>
      </dgm:t>
    </dgm:pt>
    <dgm:pt modelId="{C7869B4A-60C8-4749-9686-6D8B22CD6BF6}" type="pres">
      <dgm:prSet presAssocID="{E3C65ADD-473B-4FBC-AE33-CD3E82187A0A}" presName="gear2srcNode" presStyleLbl="node1" presStyleIdx="1" presStyleCnt="3"/>
      <dgm:spPr/>
      <dgm:t>
        <a:bodyPr/>
        <a:lstStyle/>
        <a:p>
          <a:endParaRPr lang="en-US"/>
        </a:p>
      </dgm:t>
    </dgm:pt>
    <dgm:pt modelId="{C472A36E-AD9D-4804-A0BD-153129EA36FD}" type="pres">
      <dgm:prSet presAssocID="{E3C65ADD-473B-4FBC-AE33-CD3E82187A0A}" presName="gear2dstNode" presStyleLbl="node1" presStyleIdx="1" presStyleCnt="3"/>
      <dgm:spPr/>
      <dgm:t>
        <a:bodyPr/>
        <a:lstStyle/>
        <a:p>
          <a:endParaRPr lang="en-US"/>
        </a:p>
      </dgm:t>
    </dgm:pt>
    <dgm:pt modelId="{9D89664C-0AC6-4AB6-844E-73124CF45EFF}" type="pres">
      <dgm:prSet presAssocID="{755CFEC6-A601-4785-B1DD-5C7ECCF7FEEA}" presName="gear3" presStyleLbl="node1" presStyleIdx="2" presStyleCnt="3"/>
      <dgm:spPr/>
      <dgm:t>
        <a:bodyPr/>
        <a:lstStyle/>
        <a:p>
          <a:endParaRPr lang="en-US"/>
        </a:p>
      </dgm:t>
    </dgm:pt>
    <dgm:pt modelId="{3063D72D-4324-4822-B1A8-D22AAD5DF8EB}" type="pres">
      <dgm:prSet presAssocID="{755CFEC6-A601-4785-B1DD-5C7ECCF7FEEA}" presName="gear3tx" presStyleLbl="node1" presStyleIdx="2" presStyleCnt="3">
        <dgm:presLayoutVars>
          <dgm:chMax val="1"/>
          <dgm:bulletEnabled val="1"/>
        </dgm:presLayoutVars>
      </dgm:prSet>
      <dgm:spPr/>
      <dgm:t>
        <a:bodyPr/>
        <a:lstStyle/>
        <a:p>
          <a:endParaRPr lang="en-US"/>
        </a:p>
      </dgm:t>
    </dgm:pt>
    <dgm:pt modelId="{F25EFB0E-3627-4E26-B960-9DEE732B3B42}" type="pres">
      <dgm:prSet presAssocID="{755CFEC6-A601-4785-B1DD-5C7ECCF7FEEA}" presName="gear3srcNode" presStyleLbl="node1" presStyleIdx="2" presStyleCnt="3"/>
      <dgm:spPr/>
      <dgm:t>
        <a:bodyPr/>
        <a:lstStyle/>
        <a:p>
          <a:endParaRPr lang="en-US"/>
        </a:p>
      </dgm:t>
    </dgm:pt>
    <dgm:pt modelId="{906AC119-DE8D-4EAE-A5F7-74B16D3D60C6}" type="pres">
      <dgm:prSet presAssocID="{755CFEC6-A601-4785-B1DD-5C7ECCF7FEEA}" presName="gear3dstNode" presStyleLbl="node1" presStyleIdx="2" presStyleCnt="3"/>
      <dgm:spPr/>
      <dgm:t>
        <a:bodyPr/>
        <a:lstStyle/>
        <a:p>
          <a:endParaRPr lang="en-US"/>
        </a:p>
      </dgm:t>
    </dgm:pt>
    <dgm:pt modelId="{BE893522-09B2-40FB-BB52-9FB5B797709F}" type="pres">
      <dgm:prSet presAssocID="{66AA4227-A1A0-4A9E-B09C-247F29C5B4D4}" presName="connector1" presStyleLbl="sibTrans2D1" presStyleIdx="0" presStyleCnt="3"/>
      <dgm:spPr/>
      <dgm:t>
        <a:bodyPr/>
        <a:lstStyle/>
        <a:p>
          <a:endParaRPr lang="en-US"/>
        </a:p>
      </dgm:t>
    </dgm:pt>
    <dgm:pt modelId="{B43DD126-2C74-4097-AA11-798A25E8C26D}" type="pres">
      <dgm:prSet presAssocID="{75471997-9848-48B7-B8EE-854D56D8E46F}" presName="connector2" presStyleLbl="sibTrans2D1" presStyleIdx="1" presStyleCnt="3"/>
      <dgm:spPr/>
      <dgm:t>
        <a:bodyPr/>
        <a:lstStyle/>
        <a:p>
          <a:endParaRPr lang="en-US"/>
        </a:p>
      </dgm:t>
    </dgm:pt>
    <dgm:pt modelId="{1494C6DD-27B7-409F-A45E-F4867DF16F59}" type="pres">
      <dgm:prSet presAssocID="{A405DD8A-CFEB-4B90-A981-B9F55D12FC1C}" presName="connector3" presStyleLbl="sibTrans2D1" presStyleIdx="2" presStyleCnt="3"/>
      <dgm:spPr/>
      <dgm:t>
        <a:bodyPr/>
        <a:lstStyle/>
        <a:p>
          <a:endParaRPr lang="en-US"/>
        </a:p>
      </dgm:t>
    </dgm:pt>
  </dgm:ptLst>
  <dgm:cxnLst>
    <dgm:cxn modelId="{9A1D3492-B1BE-4EA0-9181-EC401B4CC857}" type="presOf" srcId="{A405DD8A-CFEB-4B90-A981-B9F55D12FC1C}" destId="{1494C6DD-27B7-409F-A45E-F4867DF16F59}" srcOrd="0" destOrd="0" presId="urn:microsoft.com/office/officeart/2005/8/layout/gear1"/>
    <dgm:cxn modelId="{7C4A86F1-894E-428E-B483-6C18D34B8884}" type="presOf" srcId="{755CFEC6-A601-4785-B1DD-5C7ECCF7FEEA}" destId="{3063D72D-4324-4822-B1A8-D22AAD5DF8EB}" srcOrd="1" destOrd="0" presId="urn:microsoft.com/office/officeart/2005/8/layout/gear1"/>
    <dgm:cxn modelId="{A0427870-AC5C-477B-8D91-A5E2111FB216}" type="presOf" srcId="{40FD4B2B-0000-41D3-A7D6-7DD357FB3FAA}" destId="{666A6DD8-E8C4-40E0-9FBE-97BEFEFDD3AD}" srcOrd="0" destOrd="0" presId="urn:microsoft.com/office/officeart/2005/8/layout/gear1"/>
    <dgm:cxn modelId="{748D4B93-56AC-4A55-B0F7-6E60DF22E556}" type="presOf" srcId="{E3C65ADD-473B-4FBC-AE33-CD3E82187A0A}" destId="{C472A36E-AD9D-4804-A0BD-153129EA36FD}" srcOrd="2" destOrd="0" presId="urn:microsoft.com/office/officeart/2005/8/layout/gear1"/>
    <dgm:cxn modelId="{F022CDC2-C9F7-408A-98CA-1AE5610FABEA}" type="presOf" srcId="{755CFEC6-A601-4785-B1DD-5C7ECCF7FEEA}" destId="{F25EFB0E-3627-4E26-B960-9DEE732B3B42}" srcOrd="2" destOrd="0" presId="urn:microsoft.com/office/officeart/2005/8/layout/gear1"/>
    <dgm:cxn modelId="{7B7C93CD-94A6-4210-8C8E-ECF8D0AEE1CB}" srcId="{40FD4B2B-0000-41D3-A7D6-7DD357FB3FAA}" destId="{C4E4591D-2B83-422B-858F-0DBC8129AB28}" srcOrd="0" destOrd="0" parTransId="{B20474B0-26B8-435F-B567-6EC7183BA594}" sibTransId="{66AA4227-A1A0-4A9E-B09C-247F29C5B4D4}"/>
    <dgm:cxn modelId="{5E908071-94D7-4AC5-B2FB-428D6E35A9B0}" type="presOf" srcId="{66AA4227-A1A0-4A9E-B09C-247F29C5B4D4}" destId="{BE893522-09B2-40FB-BB52-9FB5B797709F}" srcOrd="0" destOrd="0" presId="urn:microsoft.com/office/officeart/2005/8/layout/gear1"/>
    <dgm:cxn modelId="{E5E4E012-6106-4C3B-84F1-8344978FAC07}" type="presOf" srcId="{C4E4591D-2B83-422B-858F-0DBC8129AB28}" destId="{C0FC8323-A063-4497-9933-3CA34B343011}" srcOrd="0" destOrd="0" presId="urn:microsoft.com/office/officeart/2005/8/layout/gear1"/>
    <dgm:cxn modelId="{AC9896EA-1AE3-40EC-9673-007421AF1225}" srcId="{40FD4B2B-0000-41D3-A7D6-7DD357FB3FAA}" destId="{E3C65ADD-473B-4FBC-AE33-CD3E82187A0A}" srcOrd="1" destOrd="0" parTransId="{C44BEDF2-D882-4FCC-966D-52C7471A40CB}" sibTransId="{75471997-9848-48B7-B8EE-854D56D8E46F}"/>
    <dgm:cxn modelId="{E4816A29-991F-4F61-8E33-F839933F62BC}" type="presOf" srcId="{E3C65ADD-473B-4FBC-AE33-CD3E82187A0A}" destId="{C7149056-6F03-4B5F-A807-EC62ED6633E0}" srcOrd="0" destOrd="0" presId="urn:microsoft.com/office/officeart/2005/8/layout/gear1"/>
    <dgm:cxn modelId="{FB16F319-EFFF-49A0-AB62-4D4E98C78496}" srcId="{40FD4B2B-0000-41D3-A7D6-7DD357FB3FAA}" destId="{755CFEC6-A601-4785-B1DD-5C7ECCF7FEEA}" srcOrd="2" destOrd="0" parTransId="{09FB704D-C6B7-4F0C-9031-5E08B05E3657}" sibTransId="{A405DD8A-CFEB-4B90-A981-B9F55D12FC1C}"/>
    <dgm:cxn modelId="{1AFFB3B0-6D0C-4990-AA7C-1D80395FBC3F}" type="presOf" srcId="{C4E4591D-2B83-422B-858F-0DBC8129AB28}" destId="{694E5CB9-7AA5-4C8E-9DBD-2F0033FE3332}" srcOrd="1" destOrd="0" presId="urn:microsoft.com/office/officeart/2005/8/layout/gear1"/>
    <dgm:cxn modelId="{327EA350-02B2-48EE-BE37-83C9386B9209}" type="presOf" srcId="{75471997-9848-48B7-B8EE-854D56D8E46F}" destId="{B43DD126-2C74-4097-AA11-798A25E8C26D}" srcOrd="0" destOrd="0" presId="urn:microsoft.com/office/officeart/2005/8/layout/gear1"/>
    <dgm:cxn modelId="{351C4EF3-4CDF-4AB6-B17F-43E56D1D5F1F}" type="presOf" srcId="{E3C65ADD-473B-4FBC-AE33-CD3E82187A0A}" destId="{C7869B4A-60C8-4749-9686-6D8B22CD6BF6}" srcOrd="1" destOrd="0" presId="urn:microsoft.com/office/officeart/2005/8/layout/gear1"/>
    <dgm:cxn modelId="{B57E7810-435E-435E-9FC3-5736B5EB5EB0}" type="presOf" srcId="{755CFEC6-A601-4785-B1DD-5C7ECCF7FEEA}" destId="{906AC119-DE8D-4EAE-A5F7-74B16D3D60C6}" srcOrd="3" destOrd="0" presId="urn:microsoft.com/office/officeart/2005/8/layout/gear1"/>
    <dgm:cxn modelId="{77168358-401B-43FA-9C3B-2102E7E7BFEA}" type="presOf" srcId="{755CFEC6-A601-4785-B1DD-5C7ECCF7FEEA}" destId="{9D89664C-0AC6-4AB6-844E-73124CF45EFF}" srcOrd="0" destOrd="0" presId="urn:microsoft.com/office/officeart/2005/8/layout/gear1"/>
    <dgm:cxn modelId="{B7075C46-5C7D-457B-9E3C-C7F45C52046B}" type="presOf" srcId="{C4E4591D-2B83-422B-858F-0DBC8129AB28}" destId="{648E834F-3E8D-4B98-8E6C-8BDD593774EE}" srcOrd="2" destOrd="0" presId="urn:microsoft.com/office/officeart/2005/8/layout/gear1"/>
    <dgm:cxn modelId="{10051E54-98FD-499D-A568-547345D9E1F0}" type="presParOf" srcId="{666A6DD8-E8C4-40E0-9FBE-97BEFEFDD3AD}" destId="{C0FC8323-A063-4497-9933-3CA34B343011}" srcOrd="0" destOrd="0" presId="urn:microsoft.com/office/officeart/2005/8/layout/gear1"/>
    <dgm:cxn modelId="{71224E3B-6C27-4C91-80EB-28D9B462D5C3}" type="presParOf" srcId="{666A6DD8-E8C4-40E0-9FBE-97BEFEFDD3AD}" destId="{694E5CB9-7AA5-4C8E-9DBD-2F0033FE3332}" srcOrd="1" destOrd="0" presId="urn:microsoft.com/office/officeart/2005/8/layout/gear1"/>
    <dgm:cxn modelId="{86DB27FE-300F-4954-833C-5AA816D8E8E2}" type="presParOf" srcId="{666A6DD8-E8C4-40E0-9FBE-97BEFEFDD3AD}" destId="{648E834F-3E8D-4B98-8E6C-8BDD593774EE}" srcOrd="2" destOrd="0" presId="urn:microsoft.com/office/officeart/2005/8/layout/gear1"/>
    <dgm:cxn modelId="{DF7ACE70-8CD8-4152-8CF7-1731C1039128}" type="presParOf" srcId="{666A6DD8-E8C4-40E0-9FBE-97BEFEFDD3AD}" destId="{C7149056-6F03-4B5F-A807-EC62ED6633E0}" srcOrd="3" destOrd="0" presId="urn:microsoft.com/office/officeart/2005/8/layout/gear1"/>
    <dgm:cxn modelId="{28529059-EBAC-44CE-9F5A-E86436506602}" type="presParOf" srcId="{666A6DD8-E8C4-40E0-9FBE-97BEFEFDD3AD}" destId="{C7869B4A-60C8-4749-9686-6D8B22CD6BF6}" srcOrd="4" destOrd="0" presId="urn:microsoft.com/office/officeart/2005/8/layout/gear1"/>
    <dgm:cxn modelId="{26CB4580-A9F6-4E7D-A32D-94B5B4198359}" type="presParOf" srcId="{666A6DD8-E8C4-40E0-9FBE-97BEFEFDD3AD}" destId="{C472A36E-AD9D-4804-A0BD-153129EA36FD}" srcOrd="5" destOrd="0" presId="urn:microsoft.com/office/officeart/2005/8/layout/gear1"/>
    <dgm:cxn modelId="{3628417E-1D8B-45F6-8247-66142D8730CC}" type="presParOf" srcId="{666A6DD8-E8C4-40E0-9FBE-97BEFEFDD3AD}" destId="{9D89664C-0AC6-4AB6-844E-73124CF45EFF}" srcOrd="6" destOrd="0" presId="urn:microsoft.com/office/officeart/2005/8/layout/gear1"/>
    <dgm:cxn modelId="{BD1CC083-0EED-4796-A55F-219726B4CCA5}" type="presParOf" srcId="{666A6DD8-E8C4-40E0-9FBE-97BEFEFDD3AD}" destId="{3063D72D-4324-4822-B1A8-D22AAD5DF8EB}" srcOrd="7" destOrd="0" presId="urn:microsoft.com/office/officeart/2005/8/layout/gear1"/>
    <dgm:cxn modelId="{DB157D2E-7DA4-48FC-959A-C02BAF039325}" type="presParOf" srcId="{666A6DD8-E8C4-40E0-9FBE-97BEFEFDD3AD}" destId="{F25EFB0E-3627-4E26-B960-9DEE732B3B42}" srcOrd="8" destOrd="0" presId="urn:microsoft.com/office/officeart/2005/8/layout/gear1"/>
    <dgm:cxn modelId="{56911DB1-8EA3-4B4B-9BE3-CD805DCDEDD0}" type="presParOf" srcId="{666A6DD8-E8C4-40E0-9FBE-97BEFEFDD3AD}" destId="{906AC119-DE8D-4EAE-A5F7-74B16D3D60C6}" srcOrd="9" destOrd="0" presId="urn:microsoft.com/office/officeart/2005/8/layout/gear1"/>
    <dgm:cxn modelId="{1B9E52D8-4D05-4B80-BF1C-0712D8CC77A8}" type="presParOf" srcId="{666A6DD8-E8C4-40E0-9FBE-97BEFEFDD3AD}" destId="{BE893522-09B2-40FB-BB52-9FB5B797709F}" srcOrd="10" destOrd="0" presId="urn:microsoft.com/office/officeart/2005/8/layout/gear1"/>
    <dgm:cxn modelId="{40263FFF-9008-4D7C-8C89-DBF96F4B0EFA}" type="presParOf" srcId="{666A6DD8-E8C4-40E0-9FBE-97BEFEFDD3AD}" destId="{B43DD126-2C74-4097-AA11-798A25E8C26D}" srcOrd="11" destOrd="0" presId="urn:microsoft.com/office/officeart/2005/8/layout/gear1"/>
    <dgm:cxn modelId="{DBF53849-1933-4567-B6E3-B33F12B9555C}" type="presParOf" srcId="{666A6DD8-E8C4-40E0-9FBE-97BEFEFDD3AD}" destId="{1494C6DD-27B7-409F-A45E-F4867DF16F59}"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0F622C-BCF9-4E5F-B1F7-DB6CDC9F9D81}"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2F03C5DA-5A4E-4ABF-BBB6-0DE51C2B9ED7}">
      <dgm:prSet phldrT="[Text]" custT="1"/>
      <dgm:spPr/>
      <dgm:t>
        <a:bodyPr/>
        <a:lstStyle/>
        <a:p>
          <a:pPr>
            <a:buFont typeface="Arial" panose="020B0604020202020204" pitchFamily="34" charset="0"/>
            <a:buNone/>
          </a:pPr>
          <a:r>
            <a:rPr lang="en-US" sz="2000" dirty="0"/>
            <a:t>Data collection</a:t>
          </a:r>
        </a:p>
      </dgm:t>
    </dgm:pt>
    <dgm:pt modelId="{AE2F6ECE-A7BF-43BA-9C1C-84F1F4B671E5}" type="parTrans" cxnId="{2D418C71-134E-4709-82E3-B0F843D65DA1}">
      <dgm:prSet/>
      <dgm:spPr/>
      <dgm:t>
        <a:bodyPr/>
        <a:lstStyle/>
        <a:p>
          <a:endParaRPr lang="en-US" sz="1800"/>
        </a:p>
      </dgm:t>
    </dgm:pt>
    <dgm:pt modelId="{D5E6EED5-68CB-4236-A98D-1399F4570257}" type="sibTrans" cxnId="{2D418C71-134E-4709-82E3-B0F843D65DA1}">
      <dgm:prSet/>
      <dgm:spPr/>
      <dgm:t>
        <a:bodyPr/>
        <a:lstStyle/>
        <a:p>
          <a:endParaRPr lang="en-US" sz="1800"/>
        </a:p>
      </dgm:t>
    </dgm:pt>
    <dgm:pt modelId="{A23D417F-6575-4B9E-B5E7-193687C3607E}">
      <dgm:prSet custT="1"/>
      <dgm:spPr/>
      <dgm:t>
        <a:bodyPr/>
        <a:lstStyle/>
        <a:p>
          <a:r>
            <a:rPr lang="en-US" sz="2000" dirty="0"/>
            <a:t>Data recording</a:t>
          </a:r>
        </a:p>
      </dgm:t>
    </dgm:pt>
    <dgm:pt modelId="{CE7ABFDD-FA59-4216-A4C5-04850D7B4D2A}" type="parTrans" cxnId="{D52FC46A-DD70-42DF-9EFF-32946DA32884}">
      <dgm:prSet/>
      <dgm:spPr/>
      <dgm:t>
        <a:bodyPr/>
        <a:lstStyle/>
        <a:p>
          <a:endParaRPr lang="en-US" sz="1800"/>
        </a:p>
      </dgm:t>
    </dgm:pt>
    <dgm:pt modelId="{E95B9C95-4062-481A-AAA9-4E22FB2F2F31}" type="sibTrans" cxnId="{D52FC46A-DD70-42DF-9EFF-32946DA32884}">
      <dgm:prSet/>
      <dgm:spPr/>
      <dgm:t>
        <a:bodyPr/>
        <a:lstStyle/>
        <a:p>
          <a:endParaRPr lang="en-US" sz="1800"/>
        </a:p>
      </dgm:t>
    </dgm:pt>
    <dgm:pt modelId="{CC0155B6-9F7C-47CF-A63D-97CAD8C8AF3C}">
      <dgm:prSet custT="1"/>
      <dgm:spPr/>
      <dgm:t>
        <a:bodyPr/>
        <a:lstStyle/>
        <a:p>
          <a:r>
            <a:rPr lang="en-US" sz="2000" dirty="0"/>
            <a:t>Data analysis</a:t>
          </a:r>
        </a:p>
      </dgm:t>
    </dgm:pt>
    <dgm:pt modelId="{E6DBE935-1A28-4A78-B4CB-E42E2B5840FA}" type="parTrans" cxnId="{3BC61912-849A-424B-B202-AD983569C4C9}">
      <dgm:prSet/>
      <dgm:spPr/>
      <dgm:t>
        <a:bodyPr/>
        <a:lstStyle/>
        <a:p>
          <a:endParaRPr lang="en-US" sz="1800"/>
        </a:p>
      </dgm:t>
    </dgm:pt>
    <dgm:pt modelId="{3690CD66-E925-4EDB-8F88-9FE97C5F08B5}" type="sibTrans" cxnId="{3BC61912-849A-424B-B202-AD983569C4C9}">
      <dgm:prSet/>
      <dgm:spPr/>
      <dgm:t>
        <a:bodyPr/>
        <a:lstStyle/>
        <a:p>
          <a:endParaRPr lang="en-US" sz="1800"/>
        </a:p>
      </dgm:t>
    </dgm:pt>
    <dgm:pt modelId="{3445D01B-FC7F-4DEA-BF68-C388B1792C66}">
      <dgm:prSet custT="1"/>
      <dgm:spPr/>
      <dgm:t>
        <a:bodyPr/>
        <a:lstStyle/>
        <a:p>
          <a:r>
            <a:rPr lang="en-US" sz="2000" dirty="0"/>
            <a:t>Information Management Systems</a:t>
          </a:r>
        </a:p>
      </dgm:t>
    </dgm:pt>
    <dgm:pt modelId="{64882C59-0B11-410C-BEB5-C8DDCFC69D0E}" type="parTrans" cxnId="{99C30FC3-900C-4241-A7AE-BC39F3D0C875}">
      <dgm:prSet/>
      <dgm:spPr/>
      <dgm:t>
        <a:bodyPr/>
        <a:lstStyle/>
        <a:p>
          <a:endParaRPr lang="en-US" sz="1800"/>
        </a:p>
      </dgm:t>
    </dgm:pt>
    <dgm:pt modelId="{F967F2DB-EE45-4C4C-A729-C62CA9AA6D0F}" type="sibTrans" cxnId="{99C30FC3-900C-4241-A7AE-BC39F3D0C875}">
      <dgm:prSet/>
      <dgm:spPr/>
      <dgm:t>
        <a:bodyPr/>
        <a:lstStyle/>
        <a:p>
          <a:endParaRPr lang="en-US" sz="1800"/>
        </a:p>
      </dgm:t>
    </dgm:pt>
    <dgm:pt modelId="{912A7C76-5A5B-450D-A5C9-C8C4F0DF3613}">
      <dgm:prSet custT="1"/>
      <dgm:spPr/>
      <dgm:t>
        <a:bodyPr/>
        <a:lstStyle/>
        <a:p>
          <a:r>
            <a:rPr lang="en-US" sz="2000" dirty="0"/>
            <a:t>Information Management</a:t>
          </a:r>
        </a:p>
      </dgm:t>
    </dgm:pt>
    <dgm:pt modelId="{584C6412-D3AC-40F9-B0A4-F7A25D0E90D0}" type="parTrans" cxnId="{B2DE9925-05A3-4278-8925-4A073CABC830}">
      <dgm:prSet/>
      <dgm:spPr/>
      <dgm:t>
        <a:bodyPr/>
        <a:lstStyle/>
        <a:p>
          <a:endParaRPr lang="en-US" sz="1800"/>
        </a:p>
      </dgm:t>
    </dgm:pt>
    <dgm:pt modelId="{F8CAC879-26BB-4F39-B8D0-DF41427010E6}" type="sibTrans" cxnId="{B2DE9925-05A3-4278-8925-4A073CABC830}">
      <dgm:prSet/>
      <dgm:spPr/>
      <dgm:t>
        <a:bodyPr/>
        <a:lstStyle/>
        <a:p>
          <a:endParaRPr lang="en-US" sz="1800"/>
        </a:p>
      </dgm:t>
    </dgm:pt>
    <dgm:pt modelId="{FFA4072C-5126-4572-B558-1F40DF82BC1B}">
      <dgm:prSet custT="1"/>
      <dgm:spPr/>
      <dgm:t>
        <a:bodyPr/>
        <a:lstStyle/>
        <a:p>
          <a:r>
            <a:rPr lang="en-US" sz="2000" dirty="0"/>
            <a:t>Dissemination</a:t>
          </a:r>
        </a:p>
      </dgm:t>
    </dgm:pt>
    <dgm:pt modelId="{549C1E71-86B9-45AD-BC1E-3651117BB4B5}" type="parTrans" cxnId="{5782CF30-0A22-434F-880D-B604752A4A4C}">
      <dgm:prSet/>
      <dgm:spPr/>
      <dgm:t>
        <a:bodyPr/>
        <a:lstStyle/>
        <a:p>
          <a:endParaRPr lang="en-US" sz="1800"/>
        </a:p>
      </dgm:t>
    </dgm:pt>
    <dgm:pt modelId="{8D40E29B-F34F-4CC9-B271-8F05ED641889}" type="sibTrans" cxnId="{5782CF30-0A22-434F-880D-B604752A4A4C}">
      <dgm:prSet/>
      <dgm:spPr/>
      <dgm:t>
        <a:bodyPr/>
        <a:lstStyle/>
        <a:p>
          <a:endParaRPr lang="en-US" sz="1800"/>
        </a:p>
      </dgm:t>
    </dgm:pt>
    <dgm:pt modelId="{6AC0E36F-4FBF-4B40-8E8D-168D98E699A2}">
      <dgm:prSet custT="1"/>
      <dgm:spPr/>
      <dgm:t>
        <a:bodyPr/>
        <a:lstStyle/>
        <a:p>
          <a:r>
            <a:rPr lang="en-US" sz="2000" dirty="0"/>
            <a:t>Decision Making</a:t>
          </a:r>
        </a:p>
      </dgm:t>
    </dgm:pt>
    <dgm:pt modelId="{B9DDD9C1-1A2E-4F19-A4D6-629D8012240C}" type="parTrans" cxnId="{39815F19-13D4-4326-BD8B-15B510F5F728}">
      <dgm:prSet/>
      <dgm:spPr/>
      <dgm:t>
        <a:bodyPr/>
        <a:lstStyle/>
        <a:p>
          <a:endParaRPr lang="en-US" sz="1800"/>
        </a:p>
      </dgm:t>
    </dgm:pt>
    <dgm:pt modelId="{A127DF8B-ABF2-49E8-8B1C-697863B2EDF5}" type="sibTrans" cxnId="{39815F19-13D4-4326-BD8B-15B510F5F728}">
      <dgm:prSet/>
      <dgm:spPr/>
      <dgm:t>
        <a:bodyPr/>
        <a:lstStyle/>
        <a:p>
          <a:endParaRPr lang="en-US" sz="1800"/>
        </a:p>
      </dgm:t>
    </dgm:pt>
    <dgm:pt modelId="{A4D2DB94-EEF2-4D4F-B87B-D690D5FA04A9}">
      <dgm:prSet custT="1"/>
      <dgm:spPr/>
      <dgm:t>
        <a:bodyPr/>
        <a:lstStyle/>
        <a:p>
          <a:r>
            <a:rPr lang="en-US" sz="2000" dirty="0"/>
            <a:t>Lessons Learnt</a:t>
          </a:r>
        </a:p>
      </dgm:t>
    </dgm:pt>
    <dgm:pt modelId="{8ED1FEB3-8CA2-46AF-BD33-37A7275E24DD}" type="parTrans" cxnId="{255975BE-FF6E-47C2-BDE9-A4A845123489}">
      <dgm:prSet/>
      <dgm:spPr/>
      <dgm:t>
        <a:bodyPr/>
        <a:lstStyle/>
        <a:p>
          <a:endParaRPr lang="en-US" sz="1800"/>
        </a:p>
      </dgm:t>
    </dgm:pt>
    <dgm:pt modelId="{0DDD0A3E-07CF-4375-9A8F-F77B4359D1E0}" type="sibTrans" cxnId="{255975BE-FF6E-47C2-BDE9-A4A845123489}">
      <dgm:prSet/>
      <dgm:spPr/>
      <dgm:t>
        <a:bodyPr/>
        <a:lstStyle/>
        <a:p>
          <a:endParaRPr lang="en-US" sz="1800"/>
        </a:p>
      </dgm:t>
    </dgm:pt>
    <dgm:pt modelId="{7C03A285-20AF-4FAB-B52F-3DC9565FBB0A}">
      <dgm:prSet phldrT="[Text]" custT="1"/>
      <dgm:spPr/>
      <dgm:t>
        <a:bodyPr/>
        <a:lstStyle/>
        <a:p>
          <a:pPr>
            <a:buFont typeface="Arial" panose="020B0604020202020204" pitchFamily="34" charset="0"/>
            <a:buChar char="•"/>
          </a:pPr>
          <a:r>
            <a:rPr lang="en-US" sz="1600" dirty="0"/>
            <a:t>Remote sensing, environmental monitoring, etc.</a:t>
          </a:r>
        </a:p>
      </dgm:t>
    </dgm:pt>
    <dgm:pt modelId="{70BAA616-991A-4018-AD4C-A368E74583C5}" type="parTrans" cxnId="{0A79FB71-1CBF-4AFA-A2D3-E6A90FFC1DF9}">
      <dgm:prSet/>
      <dgm:spPr/>
      <dgm:t>
        <a:bodyPr/>
        <a:lstStyle/>
        <a:p>
          <a:endParaRPr lang="en-US" sz="1800"/>
        </a:p>
      </dgm:t>
    </dgm:pt>
    <dgm:pt modelId="{AD7633B5-2630-4BC6-9316-627F7A9F1475}" type="sibTrans" cxnId="{0A79FB71-1CBF-4AFA-A2D3-E6A90FFC1DF9}">
      <dgm:prSet/>
      <dgm:spPr/>
      <dgm:t>
        <a:bodyPr/>
        <a:lstStyle/>
        <a:p>
          <a:endParaRPr lang="en-US" sz="1800"/>
        </a:p>
      </dgm:t>
    </dgm:pt>
    <dgm:pt modelId="{BC744D52-0BB8-4FD7-A24E-56D6B659ACF4}">
      <dgm:prSet custT="1"/>
      <dgm:spPr/>
      <dgm:t>
        <a:bodyPr/>
        <a:lstStyle/>
        <a:p>
          <a:r>
            <a:rPr lang="en-US" sz="1600" dirty="0"/>
            <a:t>Record the sensing data, risk and hazard info, etc.</a:t>
          </a:r>
        </a:p>
      </dgm:t>
    </dgm:pt>
    <dgm:pt modelId="{D96C546B-9EB8-4156-8A0F-2B9800385D6E}" type="parTrans" cxnId="{67CE6F93-88EF-41B1-B3D3-4CE9688E274D}">
      <dgm:prSet/>
      <dgm:spPr/>
      <dgm:t>
        <a:bodyPr/>
        <a:lstStyle/>
        <a:p>
          <a:endParaRPr lang="en-US" sz="1800"/>
        </a:p>
      </dgm:t>
    </dgm:pt>
    <dgm:pt modelId="{5E9D9056-BCF0-41B5-B926-C1143490ED9C}" type="sibTrans" cxnId="{67CE6F93-88EF-41B1-B3D3-4CE9688E274D}">
      <dgm:prSet/>
      <dgm:spPr/>
      <dgm:t>
        <a:bodyPr/>
        <a:lstStyle/>
        <a:p>
          <a:endParaRPr lang="en-US" sz="1800"/>
        </a:p>
      </dgm:t>
    </dgm:pt>
    <dgm:pt modelId="{2FD47785-ED92-4CA2-9904-BC02306749DA}">
      <dgm:prSet custT="1"/>
      <dgm:spPr/>
      <dgm:t>
        <a:bodyPr/>
        <a:lstStyle/>
        <a:p>
          <a:r>
            <a:rPr lang="en-US" sz="1600" dirty="0"/>
            <a:t>Use ICT tools for analysis, analytics and study</a:t>
          </a:r>
        </a:p>
      </dgm:t>
    </dgm:pt>
    <dgm:pt modelId="{27A2611E-2555-42FA-B588-5D3CF8BAA7AD}" type="parTrans" cxnId="{42AF14C4-EB32-4B01-8A99-08376A581942}">
      <dgm:prSet/>
      <dgm:spPr/>
      <dgm:t>
        <a:bodyPr/>
        <a:lstStyle/>
        <a:p>
          <a:endParaRPr lang="en-US" sz="1800"/>
        </a:p>
      </dgm:t>
    </dgm:pt>
    <dgm:pt modelId="{C78A907B-81F5-474D-8D74-7C6D003847A8}" type="sibTrans" cxnId="{42AF14C4-EB32-4B01-8A99-08376A581942}">
      <dgm:prSet/>
      <dgm:spPr/>
      <dgm:t>
        <a:bodyPr/>
        <a:lstStyle/>
        <a:p>
          <a:endParaRPr lang="en-US" sz="1800"/>
        </a:p>
      </dgm:t>
    </dgm:pt>
    <dgm:pt modelId="{C40019F0-FF1B-423E-BECF-9CFA664996EF}">
      <dgm:prSet custT="1"/>
      <dgm:spPr/>
      <dgm:t>
        <a:bodyPr/>
        <a:lstStyle/>
        <a:p>
          <a:r>
            <a:rPr lang="en-US" sz="1600" dirty="0"/>
            <a:t>Information obtained, through analysis and studies, is made available via ICT systems </a:t>
          </a:r>
        </a:p>
      </dgm:t>
    </dgm:pt>
    <dgm:pt modelId="{1BE7FFE2-B5B2-4310-96C9-C23BFA95EABB}" type="parTrans" cxnId="{6EA96816-BB10-402D-B764-5666B03E06D2}">
      <dgm:prSet/>
      <dgm:spPr/>
      <dgm:t>
        <a:bodyPr/>
        <a:lstStyle/>
        <a:p>
          <a:endParaRPr lang="en-US" sz="1800"/>
        </a:p>
      </dgm:t>
    </dgm:pt>
    <dgm:pt modelId="{6357BE79-A86F-4DDB-91F3-DF75A0DBB998}" type="sibTrans" cxnId="{6EA96816-BB10-402D-B764-5666B03E06D2}">
      <dgm:prSet/>
      <dgm:spPr/>
      <dgm:t>
        <a:bodyPr/>
        <a:lstStyle/>
        <a:p>
          <a:endParaRPr lang="en-US" sz="1800"/>
        </a:p>
      </dgm:t>
    </dgm:pt>
    <dgm:pt modelId="{48A35D32-22B9-452E-8F1D-2D7C8F2456E8}">
      <dgm:prSet custT="1"/>
      <dgm:spPr/>
      <dgm:t>
        <a:bodyPr/>
        <a:lstStyle/>
        <a:p>
          <a:r>
            <a:rPr lang="en-US" sz="1600" dirty="0"/>
            <a:t>Knowledge obtained is stored, shared and managed via ICT platforms</a:t>
          </a:r>
        </a:p>
      </dgm:t>
    </dgm:pt>
    <dgm:pt modelId="{5F4C2EF6-B77D-4219-B267-58324615812D}" type="parTrans" cxnId="{18DB4D84-FD99-46FB-9505-B41FF535F952}">
      <dgm:prSet/>
      <dgm:spPr/>
      <dgm:t>
        <a:bodyPr/>
        <a:lstStyle/>
        <a:p>
          <a:endParaRPr lang="en-US" sz="1800"/>
        </a:p>
      </dgm:t>
    </dgm:pt>
    <dgm:pt modelId="{E230EACC-C212-4977-BEE2-F68F1639106D}" type="sibTrans" cxnId="{18DB4D84-FD99-46FB-9505-B41FF535F952}">
      <dgm:prSet/>
      <dgm:spPr/>
      <dgm:t>
        <a:bodyPr/>
        <a:lstStyle/>
        <a:p>
          <a:endParaRPr lang="en-US" sz="1800"/>
        </a:p>
      </dgm:t>
    </dgm:pt>
    <dgm:pt modelId="{C88054E4-CC69-4EF4-A664-3167C7BD6DF8}">
      <dgm:prSet custT="1"/>
      <dgm:spPr/>
      <dgm:t>
        <a:bodyPr/>
        <a:lstStyle/>
        <a:p>
          <a:r>
            <a:rPr lang="en-US" sz="1600" dirty="0"/>
            <a:t>Learning starts with sharing information and knowledge – ICTs are the fastest medium to disseminate knowledge.</a:t>
          </a:r>
        </a:p>
      </dgm:t>
    </dgm:pt>
    <dgm:pt modelId="{2C597111-1E4F-48FB-A379-6CAD52537215}" type="parTrans" cxnId="{1A98844E-45B3-423F-ACBE-67F4260978BB}">
      <dgm:prSet/>
      <dgm:spPr/>
      <dgm:t>
        <a:bodyPr/>
        <a:lstStyle/>
        <a:p>
          <a:endParaRPr lang="en-US" sz="1800"/>
        </a:p>
      </dgm:t>
    </dgm:pt>
    <dgm:pt modelId="{134059ED-E7D9-41C8-991A-003CD5E3BC27}" type="sibTrans" cxnId="{1A98844E-45B3-423F-ACBE-67F4260978BB}">
      <dgm:prSet/>
      <dgm:spPr/>
      <dgm:t>
        <a:bodyPr/>
        <a:lstStyle/>
        <a:p>
          <a:endParaRPr lang="en-US" sz="1800"/>
        </a:p>
      </dgm:t>
    </dgm:pt>
    <dgm:pt modelId="{CA65991B-3E15-45D4-BE81-85CB75EAC0C5}">
      <dgm:prSet custT="1"/>
      <dgm:spPr/>
      <dgm:t>
        <a:bodyPr/>
        <a:lstStyle/>
        <a:p>
          <a:r>
            <a:rPr lang="en-US" sz="1600" dirty="0"/>
            <a:t>ICT platforms can facilitate in decision making processes because they provide assess to the required information and knowledge </a:t>
          </a:r>
        </a:p>
      </dgm:t>
    </dgm:pt>
    <dgm:pt modelId="{8CD21E87-3537-46BC-A5B3-628148F3A2DE}" type="parTrans" cxnId="{70D1B116-1620-45E7-9F60-C2BF1B0DDC49}">
      <dgm:prSet/>
      <dgm:spPr/>
      <dgm:t>
        <a:bodyPr/>
        <a:lstStyle/>
        <a:p>
          <a:endParaRPr lang="en-US" sz="1800"/>
        </a:p>
      </dgm:t>
    </dgm:pt>
    <dgm:pt modelId="{EB40274B-F19E-40BE-B058-A10A3A61B27A}" type="sibTrans" cxnId="{70D1B116-1620-45E7-9F60-C2BF1B0DDC49}">
      <dgm:prSet/>
      <dgm:spPr/>
      <dgm:t>
        <a:bodyPr/>
        <a:lstStyle/>
        <a:p>
          <a:endParaRPr lang="en-US" sz="1800"/>
        </a:p>
      </dgm:t>
    </dgm:pt>
    <dgm:pt modelId="{80D5EE52-A05E-4EF3-84BC-276F2E5F0CA6}">
      <dgm:prSet custT="1"/>
      <dgm:spPr/>
      <dgm:t>
        <a:bodyPr/>
        <a:lstStyle/>
        <a:p>
          <a:r>
            <a:rPr lang="en-US" sz="1600" dirty="0"/>
            <a:t>ICTs are used to record progress in development, implementation, etc.</a:t>
          </a:r>
        </a:p>
      </dgm:t>
    </dgm:pt>
    <dgm:pt modelId="{6B488B56-8686-4E29-9C4D-F63DF119C7E2}" type="parTrans" cxnId="{9FD8ECE5-04F8-4597-8DBC-438D667E484F}">
      <dgm:prSet/>
      <dgm:spPr/>
      <dgm:t>
        <a:bodyPr/>
        <a:lstStyle/>
        <a:p>
          <a:endParaRPr lang="en-US" sz="1800"/>
        </a:p>
      </dgm:t>
    </dgm:pt>
    <dgm:pt modelId="{0ECA21BC-6CF3-4A1B-BF64-EB6567B3BD2C}" type="sibTrans" cxnId="{9FD8ECE5-04F8-4597-8DBC-438D667E484F}">
      <dgm:prSet/>
      <dgm:spPr/>
      <dgm:t>
        <a:bodyPr/>
        <a:lstStyle/>
        <a:p>
          <a:endParaRPr lang="en-US" sz="1800"/>
        </a:p>
      </dgm:t>
    </dgm:pt>
    <dgm:pt modelId="{FEDE45E0-3B4F-4E1A-BE94-E7BDF5889B36}">
      <dgm:prSet custT="1"/>
      <dgm:spPr/>
      <dgm:t>
        <a:bodyPr/>
        <a:lstStyle/>
        <a:p>
          <a:r>
            <a:rPr lang="en-US" sz="2000" dirty="0"/>
            <a:t>Communication</a:t>
          </a:r>
        </a:p>
      </dgm:t>
    </dgm:pt>
    <dgm:pt modelId="{19CC0F03-3FC1-45B9-88C5-B0ED38CA969C}" type="parTrans" cxnId="{550A8B93-07E0-413C-8BD1-E69A56F9C9B9}">
      <dgm:prSet/>
      <dgm:spPr/>
      <dgm:t>
        <a:bodyPr/>
        <a:lstStyle/>
        <a:p>
          <a:endParaRPr lang="en-US" sz="1800"/>
        </a:p>
      </dgm:t>
    </dgm:pt>
    <dgm:pt modelId="{CFAE7498-C653-4608-AD92-049FC02E4DCA}" type="sibTrans" cxnId="{550A8B93-07E0-413C-8BD1-E69A56F9C9B9}">
      <dgm:prSet/>
      <dgm:spPr/>
      <dgm:t>
        <a:bodyPr/>
        <a:lstStyle/>
        <a:p>
          <a:endParaRPr lang="en-US" sz="1800"/>
        </a:p>
      </dgm:t>
    </dgm:pt>
    <dgm:pt modelId="{1A75EF34-7099-47C4-83F4-89999937E44B}">
      <dgm:prSet custT="1"/>
      <dgm:spPr/>
      <dgm:t>
        <a:bodyPr/>
        <a:lstStyle/>
        <a:p>
          <a:r>
            <a:rPr lang="en-US" sz="1600" dirty="0"/>
            <a:t>ICTs are used as communication tools to plan, coordinate and respond to disaster situations</a:t>
          </a:r>
        </a:p>
      </dgm:t>
    </dgm:pt>
    <dgm:pt modelId="{27D48794-9454-4C6F-8C27-0BE582661B77}" type="parTrans" cxnId="{E7A774EE-EEBC-4AB7-960C-47FDCB8B696C}">
      <dgm:prSet/>
      <dgm:spPr/>
      <dgm:t>
        <a:bodyPr/>
        <a:lstStyle/>
        <a:p>
          <a:endParaRPr lang="en-US" sz="1800"/>
        </a:p>
      </dgm:t>
    </dgm:pt>
    <dgm:pt modelId="{085A87F2-4E92-443F-9E0F-327E13F2D75B}" type="sibTrans" cxnId="{E7A774EE-EEBC-4AB7-960C-47FDCB8B696C}">
      <dgm:prSet/>
      <dgm:spPr/>
      <dgm:t>
        <a:bodyPr/>
        <a:lstStyle/>
        <a:p>
          <a:endParaRPr lang="en-US" sz="1800"/>
        </a:p>
      </dgm:t>
    </dgm:pt>
    <dgm:pt modelId="{98ED0113-0791-4DB1-BE7A-4828DC61A945}" type="pres">
      <dgm:prSet presAssocID="{DB0F622C-BCF9-4E5F-B1F7-DB6CDC9F9D81}" presName="Name0" presStyleCnt="0">
        <dgm:presLayoutVars>
          <dgm:dir/>
          <dgm:animLvl val="lvl"/>
          <dgm:resizeHandles/>
        </dgm:presLayoutVars>
      </dgm:prSet>
      <dgm:spPr/>
      <dgm:t>
        <a:bodyPr/>
        <a:lstStyle/>
        <a:p>
          <a:endParaRPr lang="en-US"/>
        </a:p>
      </dgm:t>
    </dgm:pt>
    <dgm:pt modelId="{961283D8-3B86-4B0D-AE56-896BE47B954C}" type="pres">
      <dgm:prSet presAssocID="{2F03C5DA-5A4E-4ABF-BBB6-0DE51C2B9ED7}" presName="linNode" presStyleCnt="0"/>
      <dgm:spPr/>
    </dgm:pt>
    <dgm:pt modelId="{F3D50DB1-1929-4E9B-9228-09628961706B}" type="pres">
      <dgm:prSet presAssocID="{2F03C5DA-5A4E-4ABF-BBB6-0DE51C2B9ED7}" presName="parentShp" presStyleLbl="node1" presStyleIdx="0" presStyleCnt="9">
        <dgm:presLayoutVars>
          <dgm:bulletEnabled val="1"/>
        </dgm:presLayoutVars>
      </dgm:prSet>
      <dgm:spPr/>
      <dgm:t>
        <a:bodyPr/>
        <a:lstStyle/>
        <a:p>
          <a:endParaRPr lang="en-US"/>
        </a:p>
      </dgm:t>
    </dgm:pt>
    <dgm:pt modelId="{B06C892B-3EC3-49D6-8CFC-864D853E5F14}" type="pres">
      <dgm:prSet presAssocID="{2F03C5DA-5A4E-4ABF-BBB6-0DE51C2B9ED7}" presName="childShp" presStyleLbl="bgAccFollowNode1" presStyleIdx="0" presStyleCnt="9">
        <dgm:presLayoutVars>
          <dgm:bulletEnabled val="1"/>
        </dgm:presLayoutVars>
      </dgm:prSet>
      <dgm:spPr/>
      <dgm:t>
        <a:bodyPr/>
        <a:lstStyle/>
        <a:p>
          <a:endParaRPr lang="en-US"/>
        </a:p>
      </dgm:t>
    </dgm:pt>
    <dgm:pt modelId="{8B0485AC-C70F-4B50-9E89-54FCB1BF737D}" type="pres">
      <dgm:prSet presAssocID="{D5E6EED5-68CB-4236-A98D-1399F4570257}" presName="spacing" presStyleCnt="0"/>
      <dgm:spPr/>
    </dgm:pt>
    <dgm:pt modelId="{FB2F0CF4-A11B-454F-9EE7-BD4B335BFE82}" type="pres">
      <dgm:prSet presAssocID="{A23D417F-6575-4B9E-B5E7-193687C3607E}" presName="linNode" presStyleCnt="0"/>
      <dgm:spPr/>
    </dgm:pt>
    <dgm:pt modelId="{8ADD82C4-9EA3-4057-91AC-0B1FF3931D9A}" type="pres">
      <dgm:prSet presAssocID="{A23D417F-6575-4B9E-B5E7-193687C3607E}" presName="parentShp" presStyleLbl="node1" presStyleIdx="1" presStyleCnt="9">
        <dgm:presLayoutVars>
          <dgm:bulletEnabled val="1"/>
        </dgm:presLayoutVars>
      </dgm:prSet>
      <dgm:spPr/>
      <dgm:t>
        <a:bodyPr/>
        <a:lstStyle/>
        <a:p>
          <a:endParaRPr lang="en-US"/>
        </a:p>
      </dgm:t>
    </dgm:pt>
    <dgm:pt modelId="{09A68F63-AD70-420B-97F1-5909D6BABFA2}" type="pres">
      <dgm:prSet presAssocID="{A23D417F-6575-4B9E-B5E7-193687C3607E}" presName="childShp" presStyleLbl="bgAccFollowNode1" presStyleIdx="1" presStyleCnt="9">
        <dgm:presLayoutVars>
          <dgm:bulletEnabled val="1"/>
        </dgm:presLayoutVars>
      </dgm:prSet>
      <dgm:spPr/>
      <dgm:t>
        <a:bodyPr/>
        <a:lstStyle/>
        <a:p>
          <a:endParaRPr lang="en-US"/>
        </a:p>
      </dgm:t>
    </dgm:pt>
    <dgm:pt modelId="{9E9F52BC-C4FC-4F90-B455-0634C7EA891E}" type="pres">
      <dgm:prSet presAssocID="{E95B9C95-4062-481A-AAA9-4E22FB2F2F31}" presName="spacing" presStyleCnt="0"/>
      <dgm:spPr/>
    </dgm:pt>
    <dgm:pt modelId="{6B723AB2-D368-47FD-98F1-F0052D7961FF}" type="pres">
      <dgm:prSet presAssocID="{CC0155B6-9F7C-47CF-A63D-97CAD8C8AF3C}" presName="linNode" presStyleCnt="0"/>
      <dgm:spPr/>
    </dgm:pt>
    <dgm:pt modelId="{D9ACCFF1-F404-4705-BC79-1DF631EC2198}" type="pres">
      <dgm:prSet presAssocID="{CC0155B6-9F7C-47CF-A63D-97CAD8C8AF3C}" presName="parentShp" presStyleLbl="node1" presStyleIdx="2" presStyleCnt="9">
        <dgm:presLayoutVars>
          <dgm:bulletEnabled val="1"/>
        </dgm:presLayoutVars>
      </dgm:prSet>
      <dgm:spPr/>
      <dgm:t>
        <a:bodyPr/>
        <a:lstStyle/>
        <a:p>
          <a:endParaRPr lang="en-US"/>
        </a:p>
      </dgm:t>
    </dgm:pt>
    <dgm:pt modelId="{7193DF15-31CD-437B-BFAF-7807812F921F}" type="pres">
      <dgm:prSet presAssocID="{CC0155B6-9F7C-47CF-A63D-97CAD8C8AF3C}" presName="childShp" presStyleLbl="bgAccFollowNode1" presStyleIdx="2" presStyleCnt="9">
        <dgm:presLayoutVars>
          <dgm:bulletEnabled val="1"/>
        </dgm:presLayoutVars>
      </dgm:prSet>
      <dgm:spPr/>
      <dgm:t>
        <a:bodyPr/>
        <a:lstStyle/>
        <a:p>
          <a:endParaRPr lang="en-US"/>
        </a:p>
      </dgm:t>
    </dgm:pt>
    <dgm:pt modelId="{58169EF7-7E18-48D0-B508-6DA7E078F848}" type="pres">
      <dgm:prSet presAssocID="{3690CD66-E925-4EDB-8F88-9FE97C5F08B5}" presName="spacing" presStyleCnt="0"/>
      <dgm:spPr/>
    </dgm:pt>
    <dgm:pt modelId="{A541951F-E772-4A91-8296-FFE9FFC60607}" type="pres">
      <dgm:prSet presAssocID="{3445D01B-FC7F-4DEA-BF68-C388B1792C66}" presName="linNode" presStyleCnt="0"/>
      <dgm:spPr/>
    </dgm:pt>
    <dgm:pt modelId="{CF384E9A-4F09-45B3-B1CD-3E7483E2FA23}" type="pres">
      <dgm:prSet presAssocID="{3445D01B-FC7F-4DEA-BF68-C388B1792C66}" presName="parentShp" presStyleLbl="node1" presStyleIdx="3" presStyleCnt="9">
        <dgm:presLayoutVars>
          <dgm:bulletEnabled val="1"/>
        </dgm:presLayoutVars>
      </dgm:prSet>
      <dgm:spPr/>
      <dgm:t>
        <a:bodyPr/>
        <a:lstStyle/>
        <a:p>
          <a:endParaRPr lang="en-US"/>
        </a:p>
      </dgm:t>
    </dgm:pt>
    <dgm:pt modelId="{157B2F36-ACEF-4B4F-81FA-4B3DA6C90FE8}" type="pres">
      <dgm:prSet presAssocID="{3445D01B-FC7F-4DEA-BF68-C388B1792C66}" presName="childShp" presStyleLbl="bgAccFollowNode1" presStyleIdx="3" presStyleCnt="9">
        <dgm:presLayoutVars>
          <dgm:bulletEnabled val="1"/>
        </dgm:presLayoutVars>
      </dgm:prSet>
      <dgm:spPr/>
      <dgm:t>
        <a:bodyPr/>
        <a:lstStyle/>
        <a:p>
          <a:endParaRPr lang="en-US"/>
        </a:p>
      </dgm:t>
    </dgm:pt>
    <dgm:pt modelId="{EB89BC35-6794-408A-B152-344FE92B1FF9}" type="pres">
      <dgm:prSet presAssocID="{F967F2DB-EE45-4C4C-A729-C62CA9AA6D0F}" presName="spacing" presStyleCnt="0"/>
      <dgm:spPr/>
    </dgm:pt>
    <dgm:pt modelId="{3FB2A219-9A5A-4873-A62E-CAAFADB192F0}" type="pres">
      <dgm:prSet presAssocID="{912A7C76-5A5B-450D-A5C9-C8C4F0DF3613}" presName="linNode" presStyleCnt="0"/>
      <dgm:spPr/>
    </dgm:pt>
    <dgm:pt modelId="{493AB202-5401-49A3-AA47-32800B4F61AB}" type="pres">
      <dgm:prSet presAssocID="{912A7C76-5A5B-450D-A5C9-C8C4F0DF3613}" presName="parentShp" presStyleLbl="node1" presStyleIdx="4" presStyleCnt="9">
        <dgm:presLayoutVars>
          <dgm:bulletEnabled val="1"/>
        </dgm:presLayoutVars>
      </dgm:prSet>
      <dgm:spPr/>
      <dgm:t>
        <a:bodyPr/>
        <a:lstStyle/>
        <a:p>
          <a:endParaRPr lang="en-US"/>
        </a:p>
      </dgm:t>
    </dgm:pt>
    <dgm:pt modelId="{A4E8EE4C-DB8F-4F47-98D8-CBBAB1B27FCA}" type="pres">
      <dgm:prSet presAssocID="{912A7C76-5A5B-450D-A5C9-C8C4F0DF3613}" presName="childShp" presStyleLbl="bgAccFollowNode1" presStyleIdx="4" presStyleCnt="9">
        <dgm:presLayoutVars>
          <dgm:bulletEnabled val="1"/>
        </dgm:presLayoutVars>
      </dgm:prSet>
      <dgm:spPr/>
      <dgm:t>
        <a:bodyPr/>
        <a:lstStyle/>
        <a:p>
          <a:endParaRPr lang="en-US"/>
        </a:p>
      </dgm:t>
    </dgm:pt>
    <dgm:pt modelId="{EDC66830-E19D-496F-89D9-849588861EC9}" type="pres">
      <dgm:prSet presAssocID="{F8CAC879-26BB-4F39-B8D0-DF41427010E6}" presName="spacing" presStyleCnt="0"/>
      <dgm:spPr/>
    </dgm:pt>
    <dgm:pt modelId="{C8B404DA-90CD-44C7-8FB4-2F51AF8F089A}" type="pres">
      <dgm:prSet presAssocID="{FFA4072C-5126-4572-B558-1F40DF82BC1B}" presName="linNode" presStyleCnt="0"/>
      <dgm:spPr/>
    </dgm:pt>
    <dgm:pt modelId="{3825343F-7DE8-4A21-9B6E-39B840D2F58C}" type="pres">
      <dgm:prSet presAssocID="{FFA4072C-5126-4572-B558-1F40DF82BC1B}" presName="parentShp" presStyleLbl="node1" presStyleIdx="5" presStyleCnt="9">
        <dgm:presLayoutVars>
          <dgm:bulletEnabled val="1"/>
        </dgm:presLayoutVars>
      </dgm:prSet>
      <dgm:spPr/>
      <dgm:t>
        <a:bodyPr/>
        <a:lstStyle/>
        <a:p>
          <a:endParaRPr lang="en-US"/>
        </a:p>
      </dgm:t>
    </dgm:pt>
    <dgm:pt modelId="{CE016F38-1E55-4099-AD4C-613BEB4D0214}" type="pres">
      <dgm:prSet presAssocID="{FFA4072C-5126-4572-B558-1F40DF82BC1B}" presName="childShp" presStyleLbl="bgAccFollowNode1" presStyleIdx="5" presStyleCnt="9">
        <dgm:presLayoutVars>
          <dgm:bulletEnabled val="1"/>
        </dgm:presLayoutVars>
      </dgm:prSet>
      <dgm:spPr/>
      <dgm:t>
        <a:bodyPr/>
        <a:lstStyle/>
        <a:p>
          <a:endParaRPr lang="en-US"/>
        </a:p>
      </dgm:t>
    </dgm:pt>
    <dgm:pt modelId="{EBF852C9-8B3C-438B-A831-933F92401A6A}" type="pres">
      <dgm:prSet presAssocID="{8D40E29B-F34F-4CC9-B271-8F05ED641889}" presName="spacing" presStyleCnt="0"/>
      <dgm:spPr/>
    </dgm:pt>
    <dgm:pt modelId="{EDCFFBE0-68ED-4376-8337-5D51FE7766C5}" type="pres">
      <dgm:prSet presAssocID="{FEDE45E0-3B4F-4E1A-BE94-E7BDF5889B36}" presName="linNode" presStyleCnt="0"/>
      <dgm:spPr/>
    </dgm:pt>
    <dgm:pt modelId="{C4A622BF-1361-4DE7-99E1-DFBA035E411D}" type="pres">
      <dgm:prSet presAssocID="{FEDE45E0-3B4F-4E1A-BE94-E7BDF5889B36}" presName="parentShp" presStyleLbl="node1" presStyleIdx="6" presStyleCnt="9">
        <dgm:presLayoutVars>
          <dgm:bulletEnabled val="1"/>
        </dgm:presLayoutVars>
      </dgm:prSet>
      <dgm:spPr/>
      <dgm:t>
        <a:bodyPr/>
        <a:lstStyle/>
        <a:p>
          <a:endParaRPr lang="en-US"/>
        </a:p>
      </dgm:t>
    </dgm:pt>
    <dgm:pt modelId="{579B65BB-32DA-4520-9056-C5E005B6B3D5}" type="pres">
      <dgm:prSet presAssocID="{FEDE45E0-3B4F-4E1A-BE94-E7BDF5889B36}" presName="childShp" presStyleLbl="bgAccFollowNode1" presStyleIdx="6" presStyleCnt="9">
        <dgm:presLayoutVars>
          <dgm:bulletEnabled val="1"/>
        </dgm:presLayoutVars>
      </dgm:prSet>
      <dgm:spPr/>
      <dgm:t>
        <a:bodyPr/>
        <a:lstStyle/>
        <a:p>
          <a:endParaRPr lang="en-US"/>
        </a:p>
      </dgm:t>
    </dgm:pt>
    <dgm:pt modelId="{5EA1C1B5-618B-41E0-944D-55B7AFB7FD6C}" type="pres">
      <dgm:prSet presAssocID="{CFAE7498-C653-4608-AD92-049FC02E4DCA}" presName="spacing" presStyleCnt="0"/>
      <dgm:spPr/>
    </dgm:pt>
    <dgm:pt modelId="{9E498209-7571-44FB-93A0-3DFFA26E9A31}" type="pres">
      <dgm:prSet presAssocID="{6AC0E36F-4FBF-4B40-8E8D-168D98E699A2}" presName="linNode" presStyleCnt="0"/>
      <dgm:spPr/>
    </dgm:pt>
    <dgm:pt modelId="{5925682F-9AC4-4313-9BD9-8740AB96499D}" type="pres">
      <dgm:prSet presAssocID="{6AC0E36F-4FBF-4B40-8E8D-168D98E699A2}" presName="parentShp" presStyleLbl="node1" presStyleIdx="7" presStyleCnt="9">
        <dgm:presLayoutVars>
          <dgm:bulletEnabled val="1"/>
        </dgm:presLayoutVars>
      </dgm:prSet>
      <dgm:spPr/>
      <dgm:t>
        <a:bodyPr/>
        <a:lstStyle/>
        <a:p>
          <a:endParaRPr lang="en-US"/>
        </a:p>
      </dgm:t>
    </dgm:pt>
    <dgm:pt modelId="{FEF5681A-B55A-48C8-9D7F-E4A1DCF471E0}" type="pres">
      <dgm:prSet presAssocID="{6AC0E36F-4FBF-4B40-8E8D-168D98E699A2}" presName="childShp" presStyleLbl="bgAccFollowNode1" presStyleIdx="7" presStyleCnt="9">
        <dgm:presLayoutVars>
          <dgm:bulletEnabled val="1"/>
        </dgm:presLayoutVars>
      </dgm:prSet>
      <dgm:spPr/>
      <dgm:t>
        <a:bodyPr/>
        <a:lstStyle/>
        <a:p>
          <a:endParaRPr lang="en-US"/>
        </a:p>
      </dgm:t>
    </dgm:pt>
    <dgm:pt modelId="{6D735618-AACF-4A99-9904-E72047763705}" type="pres">
      <dgm:prSet presAssocID="{A127DF8B-ABF2-49E8-8B1C-697863B2EDF5}" presName="spacing" presStyleCnt="0"/>
      <dgm:spPr/>
    </dgm:pt>
    <dgm:pt modelId="{C9E9A5E1-942D-40D9-AE32-305655B15E7C}" type="pres">
      <dgm:prSet presAssocID="{A4D2DB94-EEF2-4D4F-B87B-D690D5FA04A9}" presName="linNode" presStyleCnt="0"/>
      <dgm:spPr/>
    </dgm:pt>
    <dgm:pt modelId="{9E301D53-299F-449D-B8C2-0555EDB5957C}" type="pres">
      <dgm:prSet presAssocID="{A4D2DB94-EEF2-4D4F-B87B-D690D5FA04A9}" presName="parentShp" presStyleLbl="node1" presStyleIdx="8" presStyleCnt="9">
        <dgm:presLayoutVars>
          <dgm:bulletEnabled val="1"/>
        </dgm:presLayoutVars>
      </dgm:prSet>
      <dgm:spPr/>
      <dgm:t>
        <a:bodyPr/>
        <a:lstStyle/>
        <a:p>
          <a:endParaRPr lang="en-US"/>
        </a:p>
      </dgm:t>
    </dgm:pt>
    <dgm:pt modelId="{AD25DF3F-939F-4A5C-9EF5-AFA95F640C15}" type="pres">
      <dgm:prSet presAssocID="{A4D2DB94-EEF2-4D4F-B87B-D690D5FA04A9}" presName="childShp" presStyleLbl="bgAccFollowNode1" presStyleIdx="8" presStyleCnt="9">
        <dgm:presLayoutVars>
          <dgm:bulletEnabled val="1"/>
        </dgm:presLayoutVars>
      </dgm:prSet>
      <dgm:spPr/>
      <dgm:t>
        <a:bodyPr/>
        <a:lstStyle/>
        <a:p>
          <a:endParaRPr lang="en-US"/>
        </a:p>
      </dgm:t>
    </dgm:pt>
  </dgm:ptLst>
  <dgm:cxnLst>
    <dgm:cxn modelId="{655182DE-BC56-422E-8A3E-3E0BB3196702}" type="presOf" srcId="{2FD47785-ED92-4CA2-9904-BC02306749DA}" destId="{7193DF15-31CD-437B-BFAF-7807812F921F}" srcOrd="0" destOrd="0" presId="urn:microsoft.com/office/officeart/2005/8/layout/vList6"/>
    <dgm:cxn modelId="{173609BE-DB44-49F4-B1D9-6FBFB1D6FE65}" type="presOf" srcId="{6AC0E36F-4FBF-4B40-8E8D-168D98E699A2}" destId="{5925682F-9AC4-4313-9BD9-8740AB96499D}" srcOrd="0" destOrd="0" presId="urn:microsoft.com/office/officeart/2005/8/layout/vList6"/>
    <dgm:cxn modelId="{1A98844E-45B3-423F-ACBE-67F4260978BB}" srcId="{FFA4072C-5126-4572-B558-1F40DF82BC1B}" destId="{C88054E4-CC69-4EF4-A664-3167C7BD6DF8}" srcOrd="0" destOrd="0" parTransId="{2C597111-1E4F-48FB-A379-6CAD52537215}" sibTransId="{134059ED-E7D9-41C8-991A-003CD5E3BC27}"/>
    <dgm:cxn modelId="{2D418C71-134E-4709-82E3-B0F843D65DA1}" srcId="{DB0F622C-BCF9-4E5F-B1F7-DB6CDC9F9D81}" destId="{2F03C5DA-5A4E-4ABF-BBB6-0DE51C2B9ED7}" srcOrd="0" destOrd="0" parTransId="{AE2F6ECE-A7BF-43BA-9C1C-84F1F4B671E5}" sibTransId="{D5E6EED5-68CB-4236-A98D-1399F4570257}"/>
    <dgm:cxn modelId="{9E29EDEA-D5CA-4DC8-B7A2-AC47D4BDB5E7}" type="presOf" srcId="{7C03A285-20AF-4FAB-B52F-3DC9565FBB0A}" destId="{B06C892B-3EC3-49D6-8CFC-864D853E5F14}" srcOrd="0" destOrd="0" presId="urn:microsoft.com/office/officeart/2005/8/layout/vList6"/>
    <dgm:cxn modelId="{9FD8ECE5-04F8-4597-8DBC-438D667E484F}" srcId="{A4D2DB94-EEF2-4D4F-B87B-D690D5FA04A9}" destId="{80D5EE52-A05E-4EF3-84BC-276F2E5F0CA6}" srcOrd="0" destOrd="0" parTransId="{6B488B56-8686-4E29-9C4D-F63DF119C7E2}" sibTransId="{0ECA21BC-6CF3-4A1B-BF64-EB6567B3BD2C}"/>
    <dgm:cxn modelId="{1740EBFB-6374-48EA-A0D6-B56D0A8E28F2}" type="presOf" srcId="{CC0155B6-9F7C-47CF-A63D-97CAD8C8AF3C}" destId="{D9ACCFF1-F404-4705-BC79-1DF631EC2198}" srcOrd="0" destOrd="0" presId="urn:microsoft.com/office/officeart/2005/8/layout/vList6"/>
    <dgm:cxn modelId="{255975BE-FF6E-47C2-BDE9-A4A845123489}" srcId="{DB0F622C-BCF9-4E5F-B1F7-DB6CDC9F9D81}" destId="{A4D2DB94-EEF2-4D4F-B87B-D690D5FA04A9}" srcOrd="8" destOrd="0" parTransId="{8ED1FEB3-8CA2-46AF-BD33-37A7275E24DD}" sibTransId="{0DDD0A3E-07CF-4375-9A8F-F77B4359D1E0}"/>
    <dgm:cxn modelId="{D8CF8B16-6A40-421C-A6AD-434BC6943F76}" type="presOf" srcId="{48A35D32-22B9-452E-8F1D-2D7C8F2456E8}" destId="{A4E8EE4C-DB8F-4F47-98D8-CBBAB1B27FCA}" srcOrd="0" destOrd="0" presId="urn:microsoft.com/office/officeart/2005/8/layout/vList6"/>
    <dgm:cxn modelId="{70D1B116-1620-45E7-9F60-C2BF1B0DDC49}" srcId="{6AC0E36F-4FBF-4B40-8E8D-168D98E699A2}" destId="{CA65991B-3E15-45D4-BE81-85CB75EAC0C5}" srcOrd="0" destOrd="0" parTransId="{8CD21E87-3537-46BC-A5B3-628148F3A2DE}" sibTransId="{EB40274B-F19E-40BE-B058-A10A3A61B27A}"/>
    <dgm:cxn modelId="{E79BF418-FE1B-4E4C-A223-4AD9BEAC57C8}" type="presOf" srcId="{2F03C5DA-5A4E-4ABF-BBB6-0DE51C2B9ED7}" destId="{F3D50DB1-1929-4E9B-9228-09628961706B}" srcOrd="0" destOrd="0" presId="urn:microsoft.com/office/officeart/2005/8/layout/vList6"/>
    <dgm:cxn modelId="{5CDCBE6E-341B-4341-85B9-75A390129206}" type="presOf" srcId="{C88054E4-CC69-4EF4-A664-3167C7BD6DF8}" destId="{CE016F38-1E55-4099-AD4C-613BEB4D0214}" srcOrd="0" destOrd="0" presId="urn:microsoft.com/office/officeart/2005/8/layout/vList6"/>
    <dgm:cxn modelId="{D52FC46A-DD70-42DF-9EFF-32946DA32884}" srcId="{DB0F622C-BCF9-4E5F-B1F7-DB6CDC9F9D81}" destId="{A23D417F-6575-4B9E-B5E7-193687C3607E}" srcOrd="1" destOrd="0" parTransId="{CE7ABFDD-FA59-4216-A4C5-04850D7B4D2A}" sibTransId="{E95B9C95-4062-481A-AAA9-4E22FB2F2F31}"/>
    <dgm:cxn modelId="{99C30FC3-900C-4241-A7AE-BC39F3D0C875}" srcId="{DB0F622C-BCF9-4E5F-B1F7-DB6CDC9F9D81}" destId="{3445D01B-FC7F-4DEA-BF68-C388B1792C66}" srcOrd="3" destOrd="0" parTransId="{64882C59-0B11-410C-BEB5-C8DDCFC69D0E}" sibTransId="{F967F2DB-EE45-4C4C-A729-C62CA9AA6D0F}"/>
    <dgm:cxn modelId="{6EA96816-BB10-402D-B764-5666B03E06D2}" srcId="{3445D01B-FC7F-4DEA-BF68-C388B1792C66}" destId="{C40019F0-FF1B-423E-BECF-9CFA664996EF}" srcOrd="0" destOrd="0" parTransId="{1BE7FFE2-B5B2-4310-96C9-C23BFA95EABB}" sibTransId="{6357BE79-A86F-4DDB-91F3-DF75A0DBB998}"/>
    <dgm:cxn modelId="{67CE6F93-88EF-41B1-B3D3-4CE9688E274D}" srcId="{A23D417F-6575-4B9E-B5E7-193687C3607E}" destId="{BC744D52-0BB8-4FD7-A24E-56D6B659ACF4}" srcOrd="0" destOrd="0" parTransId="{D96C546B-9EB8-4156-8A0F-2B9800385D6E}" sibTransId="{5E9D9056-BCF0-41B5-B926-C1143490ED9C}"/>
    <dgm:cxn modelId="{D675EA4C-27F9-40CC-94B4-8699766010A5}" type="presOf" srcId="{A4D2DB94-EEF2-4D4F-B87B-D690D5FA04A9}" destId="{9E301D53-299F-449D-B8C2-0555EDB5957C}" srcOrd="0" destOrd="0" presId="urn:microsoft.com/office/officeart/2005/8/layout/vList6"/>
    <dgm:cxn modelId="{F36836C0-79CB-4B5B-8305-FC0C14410ACA}" type="presOf" srcId="{A23D417F-6575-4B9E-B5E7-193687C3607E}" destId="{8ADD82C4-9EA3-4057-91AC-0B1FF3931D9A}" srcOrd="0" destOrd="0" presId="urn:microsoft.com/office/officeart/2005/8/layout/vList6"/>
    <dgm:cxn modelId="{3BC61912-849A-424B-B202-AD983569C4C9}" srcId="{DB0F622C-BCF9-4E5F-B1F7-DB6CDC9F9D81}" destId="{CC0155B6-9F7C-47CF-A63D-97CAD8C8AF3C}" srcOrd="2" destOrd="0" parTransId="{E6DBE935-1A28-4A78-B4CB-E42E2B5840FA}" sibTransId="{3690CD66-E925-4EDB-8F88-9FE97C5F08B5}"/>
    <dgm:cxn modelId="{B2DE9925-05A3-4278-8925-4A073CABC830}" srcId="{DB0F622C-BCF9-4E5F-B1F7-DB6CDC9F9D81}" destId="{912A7C76-5A5B-450D-A5C9-C8C4F0DF3613}" srcOrd="4" destOrd="0" parTransId="{584C6412-D3AC-40F9-B0A4-F7A25D0E90D0}" sibTransId="{F8CAC879-26BB-4F39-B8D0-DF41427010E6}"/>
    <dgm:cxn modelId="{0A79FB71-1CBF-4AFA-A2D3-E6A90FFC1DF9}" srcId="{2F03C5DA-5A4E-4ABF-BBB6-0DE51C2B9ED7}" destId="{7C03A285-20AF-4FAB-B52F-3DC9565FBB0A}" srcOrd="0" destOrd="0" parTransId="{70BAA616-991A-4018-AD4C-A368E74583C5}" sibTransId="{AD7633B5-2630-4BC6-9316-627F7A9F1475}"/>
    <dgm:cxn modelId="{5ED66A89-B790-4894-B1FB-CD0DE163349E}" type="presOf" srcId="{FFA4072C-5126-4572-B558-1F40DF82BC1B}" destId="{3825343F-7DE8-4A21-9B6E-39B840D2F58C}" srcOrd="0" destOrd="0" presId="urn:microsoft.com/office/officeart/2005/8/layout/vList6"/>
    <dgm:cxn modelId="{FFE7C727-3370-464A-992B-7B5100288120}" type="presOf" srcId="{FEDE45E0-3B4F-4E1A-BE94-E7BDF5889B36}" destId="{C4A622BF-1361-4DE7-99E1-DFBA035E411D}" srcOrd="0" destOrd="0" presId="urn:microsoft.com/office/officeart/2005/8/layout/vList6"/>
    <dgm:cxn modelId="{C239246D-1C7F-4C76-83D8-5FE25EF8480B}" type="presOf" srcId="{C40019F0-FF1B-423E-BECF-9CFA664996EF}" destId="{157B2F36-ACEF-4B4F-81FA-4B3DA6C90FE8}" srcOrd="0" destOrd="0" presId="urn:microsoft.com/office/officeart/2005/8/layout/vList6"/>
    <dgm:cxn modelId="{5782CF30-0A22-434F-880D-B604752A4A4C}" srcId="{DB0F622C-BCF9-4E5F-B1F7-DB6CDC9F9D81}" destId="{FFA4072C-5126-4572-B558-1F40DF82BC1B}" srcOrd="5" destOrd="0" parTransId="{549C1E71-86B9-45AD-BC1E-3651117BB4B5}" sibTransId="{8D40E29B-F34F-4CC9-B271-8F05ED641889}"/>
    <dgm:cxn modelId="{39815F19-13D4-4326-BD8B-15B510F5F728}" srcId="{DB0F622C-BCF9-4E5F-B1F7-DB6CDC9F9D81}" destId="{6AC0E36F-4FBF-4B40-8E8D-168D98E699A2}" srcOrd="7" destOrd="0" parTransId="{B9DDD9C1-1A2E-4F19-A4D6-629D8012240C}" sibTransId="{A127DF8B-ABF2-49E8-8B1C-697863B2EDF5}"/>
    <dgm:cxn modelId="{7FBE315D-D719-4944-8D09-68F7AF82AB3A}" type="presOf" srcId="{DB0F622C-BCF9-4E5F-B1F7-DB6CDC9F9D81}" destId="{98ED0113-0791-4DB1-BE7A-4828DC61A945}" srcOrd="0" destOrd="0" presId="urn:microsoft.com/office/officeart/2005/8/layout/vList6"/>
    <dgm:cxn modelId="{EEC58349-3CC2-43E8-8223-178E8CBB4EA5}" type="presOf" srcId="{CA65991B-3E15-45D4-BE81-85CB75EAC0C5}" destId="{FEF5681A-B55A-48C8-9D7F-E4A1DCF471E0}" srcOrd="0" destOrd="0" presId="urn:microsoft.com/office/officeart/2005/8/layout/vList6"/>
    <dgm:cxn modelId="{550A8B93-07E0-413C-8BD1-E69A56F9C9B9}" srcId="{DB0F622C-BCF9-4E5F-B1F7-DB6CDC9F9D81}" destId="{FEDE45E0-3B4F-4E1A-BE94-E7BDF5889B36}" srcOrd="6" destOrd="0" parTransId="{19CC0F03-3FC1-45B9-88C5-B0ED38CA969C}" sibTransId="{CFAE7498-C653-4608-AD92-049FC02E4DCA}"/>
    <dgm:cxn modelId="{18DB4D84-FD99-46FB-9505-B41FF535F952}" srcId="{912A7C76-5A5B-450D-A5C9-C8C4F0DF3613}" destId="{48A35D32-22B9-452E-8F1D-2D7C8F2456E8}" srcOrd="0" destOrd="0" parTransId="{5F4C2EF6-B77D-4219-B267-58324615812D}" sibTransId="{E230EACC-C212-4977-BEE2-F68F1639106D}"/>
    <dgm:cxn modelId="{46FC0F44-57A4-4D38-BA25-4EA8535049F4}" type="presOf" srcId="{912A7C76-5A5B-450D-A5C9-C8C4F0DF3613}" destId="{493AB202-5401-49A3-AA47-32800B4F61AB}" srcOrd="0" destOrd="0" presId="urn:microsoft.com/office/officeart/2005/8/layout/vList6"/>
    <dgm:cxn modelId="{4E6DF7BF-6100-4C7B-984B-4390DEB4E1E7}" type="presOf" srcId="{BC744D52-0BB8-4FD7-A24E-56D6B659ACF4}" destId="{09A68F63-AD70-420B-97F1-5909D6BABFA2}" srcOrd="0" destOrd="0" presId="urn:microsoft.com/office/officeart/2005/8/layout/vList6"/>
    <dgm:cxn modelId="{A07C3780-3D67-461C-8A89-D42D21DC961B}" type="presOf" srcId="{80D5EE52-A05E-4EF3-84BC-276F2E5F0CA6}" destId="{AD25DF3F-939F-4A5C-9EF5-AFA95F640C15}" srcOrd="0" destOrd="0" presId="urn:microsoft.com/office/officeart/2005/8/layout/vList6"/>
    <dgm:cxn modelId="{8DDC4632-0031-4439-93D7-2A5DE461D7EF}" type="presOf" srcId="{3445D01B-FC7F-4DEA-BF68-C388B1792C66}" destId="{CF384E9A-4F09-45B3-B1CD-3E7483E2FA23}" srcOrd="0" destOrd="0" presId="urn:microsoft.com/office/officeart/2005/8/layout/vList6"/>
    <dgm:cxn modelId="{42AF14C4-EB32-4B01-8A99-08376A581942}" srcId="{CC0155B6-9F7C-47CF-A63D-97CAD8C8AF3C}" destId="{2FD47785-ED92-4CA2-9904-BC02306749DA}" srcOrd="0" destOrd="0" parTransId="{27A2611E-2555-42FA-B588-5D3CF8BAA7AD}" sibTransId="{C78A907B-81F5-474D-8D74-7C6D003847A8}"/>
    <dgm:cxn modelId="{E7A774EE-EEBC-4AB7-960C-47FDCB8B696C}" srcId="{FEDE45E0-3B4F-4E1A-BE94-E7BDF5889B36}" destId="{1A75EF34-7099-47C4-83F4-89999937E44B}" srcOrd="0" destOrd="0" parTransId="{27D48794-9454-4C6F-8C27-0BE582661B77}" sibTransId="{085A87F2-4E92-443F-9E0F-327E13F2D75B}"/>
    <dgm:cxn modelId="{23C72D7E-47A6-400A-9ACF-E041A93FD14B}" type="presOf" srcId="{1A75EF34-7099-47C4-83F4-89999937E44B}" destId="{579B65BB-32DA-4520-9056-C5E005B6B3D5}" srcOrd="0" destOrd="0" presId="urn:microsoft.com/office/officeart/2005/8/layout/vList6"/>
    <dgm:cxn modelId="{B05BDD10-6128-4DF5-9400-65270412B7ED}" type="presParOf" srcId="{98ED0113-0791-4DB1-BE7A-4828DC61A945}" destId="{961283D8-3B86-4B0D-AE56-896BE47B954C}" srcOrd="0" destOrd="0" presId="urn:microsoft.com/office/officeart/2005/8/layout/vList6"/>
    <dgm:cxn modelId="{426EF2C4-0D9D-453C-910C-F1062F2805E6}" type="presParOf" srcId="{961283D8-3B86-4B0D-AE56-896BE47B954C}" destId="{F3D50DB1-1929-4E9B-9228-09628961706B}" srcOrd="0" destOrd="0" presId="urn:microsoft.com/office/officeart/2005/8/layout/vList6"/>
    <dgm:cxn modelId="{342435B4-6B54-47B2-B1F7-DB136851B47D}" type="presParOf" srcId="{961283D8-3B86-4B0D-AE56-896BE47B954C}" destId="{B06C892B-3EC3-49D6-8CFC-864D853E5F14}" srcOrd="1" destOrd="0" presId="urn:microsoft.com/office/officeart/2005/8/layout/vList6"/>
    <dgm:cxn modelId="{9814BDE0-87C3-4B3D-8E8A-7B71124F0FDB}" type="presParOf" srcId="{98ED0113-0791-4DB1-BE7A-4828DC61A945}" destId="{8B0485AC-C70F-4B50-9E89-54FCB1BF737D}" srcOrd="1" destOrd="0" presId="urn:microsoft.com/office/officeart/2005/8/layout/vList6"/>
    <dgm:cxn modelId="{8F35742C-4A23-460C-946B-9A1381B62AD3}" type="presParOf" srcId="{98ED0113-0791-4DB1-BE7A-4828DC61A945}" destId="{FB2F0CF4-A11B-454F-9EE7-BD4B335BFE82}" srcOrd="2" destOrd="0" presId="urn:microsoft.com/office/officeart/2005/8/layout/vList6"/>
    <dgm:cxn modelId="{1E2473B1-E86F-467D-B8DE-BF9A3A96346D}" type="presParOf" srcId="{FB2F0CF4-A11B-454F-9EE7-BD4B335BFE82}" destId="{8ADD82C4-9EA3-4057-91AC-0B1FF3931D9A}" srcOrd="0" destOrd="0" presId="urn:microsoft.com/office/officeart/2005/8/layout/vList6"/>
    <dgm:cxn modelId="{B0F78AFA-CED6-4C18-BE8A-F7578A4F7BD3}" type="presParOf" srcId="{FB2F0CF4-A11B-454F-9EE7-BD4B335BFE82}" destId="{09A68F63-AD70-420B-97F1-5909D6BABFA2}" srcOrd="1" destOrd="0" presId="urn:microsoft.com/office/officeart/2005/8/layout/vList6"/>
    <dgm:cxn modelId="{083D8302-925E-42DD-AE88-B7782C47954C}" type="presParOf" srcId="{98ED0113-0791-4DB1-BE7A-4828DC61A945}" destId="{9E9F52BC-C4FC-4F90-B455-0634C7EA891E}" srcOrd="3" destOrd="0" presId="urn:microsoft.com/office/officeart/2005/8/layout/vList6"/>
    <dgm:cxn modelId="{12D085D3-6E36-4989-B81F-6A70FEE6E83D}" type="presParOf" srcId="{98ED0113-0791-4DB1-BE7A-4828DC61A945}" destId="{6B723AB2-D368-47FD-98F1-F0052D7961FF}" srcOrd="4" destOrd="0" presId="urn:microsoft.com/office/officeart/2005/8/layout/vList6"/>
    <dgm:cxn modelId="{8BC3B907-7E0C-42B9-BA2B-F80D36024C17}" type="presParOf" srcId="{6B723AB2-D368-47FD-98F1-F0052D7961FF}" destId="{D9ACCFF1-F404-4705-BC79-1DF631EC2198}" srcOrd="0" destOrd="0" presId="urn:microsoft.com/office/officeart/2005/8/layout/vList6"/>
    <dgm:cxn modelId="{6F00485F-0078-46A3-B994-D5F7D3F33C3A}" type="presParOf" srcId="{6B723AB2-D368-47FD-98F1-F0052D7961FF}" destId="{7193DF15-31CD-437B-BFAF-7807812F921F}" srcOrd="1" destOrd="0" presId="urn:microsoft.com/office/officeart/2005/8/layout/vList6"/>
    <dgm:cxn modelId="{D5BA1C5C-6544-4D49-B0EE-81B60BBFCBDF}" type="presParOf" srcId="{98ED0113-0791-4DB1-BE7A-4828DC61A945}" destId="{58169EF7-7E18-48D0-B508-6DA7E078F848}" srcOrd="5" destOrd="0" presId="urn:microsoft.com/office/officeart/2005/8/layout/vList6"/>
    <dgm:cxn modelId="{9D312BA6-F7CB-4C32-82A1-D15C56974927}" type="presParOf" srcId="{98ED0113-0791-4DB1-BE7A-4828DC61A945}" destId="{A541951F-E772-4A91-8296-FFE9FFC60607}" srcOrd="6" destOrd="0" presId="urn:microsoft.com/office/officeart/2005/8/layout/vList6"/>
    <dgm:cxn modelId="{9E5A8439-5310-4816-AE8B-61064A5D50E6}" type="presParOf" srcId="{A541951F-E772-4A91-8296-FFE9FFC60607}" destId="{CF384E9A-4F09-45B3-B1CD-3E7483E2FA23}" srcOrd="0" destOrd="0" presId="urn:microsoft.com/office/officeart/2005/8/layout/vList6"/>
    <dgm:cxn modelId="{CE1A3F60-2B33-476B-ADBA-144ABCCBBC42}" type="presParOf" srcId="{A541951F-E772-4A91-8296-FFE9FFC60607}" destId="{157B2F36-ACEF-4B4F-81FA-4B3DA6C90FE8}" srcOrd="1" destOrd="0" presId="urn:microsoft.com/office/officeart/2005/8/layout/vList6"/>
    <dgm:cxn modelId="{E5C1E469-A6F6-44F4-A7CE-5AFADB9CE45C}" type="presParOf" srcId="{98ED0113-0791-4DB1-BE7A-4828DC61A945}" destId="{EB89BC35-6794-408A-B152-344FE92B1FF9}" srcOrd="7" destOrd="0" presId="urn:microsoft.com/office/officeart/2005/8/layout/vList6"/>
    <dgm:cxn modelId="{A32149F8-47AF-4BCE-BCD9-77FBF13CF995}" type="presParOf" srcId="{98ED0113-0791-4DB1-BE7A-4828DC61A945}" destId="{3FB2A219-9A5A-4873-A62E-CAAFADB192F0}" srcOrd="8" destOrd="0" presId="urn:microsoft.com/office/officeart/2005/8/layout/vList6"/>
    <dgm:cxn modelId="{A829A2FA-8BF0-45A1-9798-25A0DD28D52E}" type="presParOf" srcId="{3FB2A219-9A5A-4873-A62E-CAAFADB192F0}" destId="{493AB202-5401-49A3-AA47-32800B4F61AB}" srcOrd="0" destOrd="0" presId="urn:microsoft.com/office/officeart/2005/8/layout/vList6"/>
    <dgm:cxn modelId="{620E997E-C320-478D-BA46-891A94B3B1CC}" type="presParOf" srcId="{3FB2A219-9A5A-4873-A62E-CAAFADB192F0}" destId="{A4E8EE4C-DB8F-4F47-98D8-CBBAB1B27FCA}" srcOrd="1" destOrd="0" presId="urn:microsoft.com/office/officeart/2005/8/layout/vList6"/>
    <dgm:cxn modelId="{2DD33D89-8836-4338-AB4F-74E34D1D4452}" type="presParOf" srcId="{98ED0113-0791-4DB1-BE7A-4828DC61A945}" destId="{EDC66830-E19D-496F-89D9-849588861EC9}" srcOrd="9" destOrd="0" presId="urn:microsoft.com/office/officeart/2005/8/layout/vList6"/>
    <dgm:cxn modelId="{307F2595-818F-4F5B-9ACD-DAC12E40035A}" type="presParOf" srcId="{98ED0113-0791-4DB1-BE7A-4828DC61A945}" destId="{C8B404DA-90CD-44C7-8FB4-2F51AF8F089A}" srcOrd="10" destOrd="0" presId="urn:microsoft.com/office/officeart/2005/8/layout/vList6"/>
    <dgm:cxn modelId="{E470F9B5-6A29-4CD3-B667-6DE0D5078426}" type="presParOf" srcId="{C8B404DA-90CD-44C7-8FB4-2F51AF8F089A}" destId="{3825343F-7DE8-4A21-9B6E-39B840D2F58C}" srcOrd="0" destOrd="0" presId="urn:microsoft.com/office/officeart/2005/8/layout/vList6"/>
    <dgm:cxn modelId="{96B7C3D7-1434-4552-A9F0-B9D616BA8867}" type="presParOf" srcId="{C8B404DA-90CD-44C7-8FB4-2F51AF8F089A}" destId="{CE016F38-1E55-4099-AD4C-613BEB4D0214}" srcOrd="1" destOrd="0" presId="urn:microsoft.com/office/officeart/2005/8/layout/vList6"/>
    <dgm:cxn modelId="{ABCFC0A3-6206-45D6-B3A4-5A0008FD7849}" type="presParOf" srcId="{98ED0113-0791-4DB1-BE7A-4828DC61A945}" destId="{EBF852C9-8B3C-438B-A831-933F92401A6A}" srcOrd="11" destOrd="0" presId="urn:microsoft.com/office/officeart/2005/8/layout/vList6"/>
    <dgm:cxn modelId="{9ED3FBD0-CE8E-4645-93E5-6D305DF3AB80}" type="presParOf" srcId="{98ED0113-0791-4DB1-BE7A-4828DC61A945}" destId="{EDCFFBE0-68ED-4376-8337-5D51FE7766C5}" srcOrd="12" destOrd="0" presId="urn:microsoft.com/office/officeart/2005/8/layout/vList6"/>
    <dgm:cxn modelId="{CCB96AB2-25BA-474B-8BBD-D99AC927C39B}" type="presParOf" srcId="{EDCFFBE0-68ED-4376-8337-5D51FE7766C5}" destId="{C4A622BF-1361-4DE7-99E1-DFBA035E411D}" srcOrd="0" destOrd="0" presId="urn:microsoft.com/office/officeart/2005/8/layout/vList6"/>
    <dgm:cxn modelId="{C98D0548-860B-4C5C-8C56-E262EDC223BB}" type="presParOf" srcId="{EDCFFBE0-68ED-4376-8337-5D51FE7766C5}" destId="{579B65BB-32DA-4520-9056-C5E005B6B3D5}" srcOrd="1" destOrd="0" presId="urn:microsoft.com/office/officeart/2005/8/layout/vList6"/>
    <dgm:cxn modelId="{5F04C411-3DEB-436C-9808-A4603700B350}" type="presParOf" srcId="{98ED0113-0791-4DB1-BE7A-4828DC61A945}" destId="{5EA1C1B5-618B-41E0-944D-55B7AFB7FD6C}" srcOrd="13" destOrd="0" presId="urn:microsoft.com/office/officeart/2005/8/layout/vList6"/>
    <dgm:cxn modelId="{657AADC4-7DF9-4D3B-B9A8-130F1A23AAE7}" type="presParOf" srcId="{98ED0113-0791-4DB1-BE7A-4828DC61A945}" destId="{9E498209-7571-44FB-93A0-3DFFA26E9A31}" srcOrd="14" destOrd="0" presId="urn:microsoft.com/office/officeart/2005/8/layout/vList6"/>
    <dgm:cxn modelId="{11CA4901-B256-47CE-B4E5-C984A36E1315}" type="presParOf" srcId="{9E498209-7571-44FB-93A0-3DFFA26E9A31}" destId="{5925682F-9AC4-4313-9BD9-8740AB96499D}" srcOrd="0" destOrd="0" presId="urn:microsoft.com/office/officeart/2005/8/layout/vList6"/>
    <dgm:cxn modelId="{A6253351-808A-4F59-B0A0-427EB34475B4}" type="presParOf" srcId="{9E498209-7571-44FB-93A0-3DFFA26E9A31}" destId="{FEF5681A-B55A-48C8-9D7F-E4A1DCF471E0}" srcOrd="1" destOrd="0" presId="urn:microsoft.com/office/officeart/2005/8/layout/vList6"/>
    <dgm:cxn modelId="{B152435E-DD08-43AB-845B-2966930C5F85}" type="presParOf" srcId="{98ED0113-0791-4DB1-BE7A-4828DC61A945}" destId="{6D735618-AACF-4A99-9904-E72047763705}" srcOrd="15" destOrd="0" presId="urn:microsoft.com/office/officeart/2005/8/layout/vList6"/>
    <dgm:cxn modelId="{C01E9F4D-1144-4C0F-8BA2-BEF0F8E805CE}" type="presParOf" srcId="{98ED0113-0791-4DB1-BE7A-4828DC61A945}" destId="{C9E9A5E1-942D-40D9-AE32-305655B15E7C}" srcOrd="16" destOrd="0" presId="urn:microsoft.com/office/officeart/2005/8/layout/vList6"/>
    <dgm:cxn modelId="{C80F004D-CBDA-4246-B6DC-3537951E9096}" type="presParOf" srcId="{C9E9A5E1-942D-40D9-AE32-305655B15E7C}" destId="{9E301D53-299F-449D-B8C2-0555EDB5957C}" srcOrd="0" destOrd="0" presId="urn:microsoft.com/office/officeart/2005/8/layout/vList6"/>
    <dgm:cxn modelId="{CA00427E-D9B6-4858-BF75-C5CAB2AB3116}" type="presParOf" srcId="{C9E9A5E1-942D-40D9-AE32-305655B15E7C}" destId="{AD25DF3F-939F-4A5C-9EF5-AFA95F640C15}"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B79667-7A68-724A-B45C-B1382AFD9E38}" type="doc">
      <dgm:prSet loTypeId="urn:microsoft.com/office/officeart/2008/layout/RadialCluster" loCatId="" qsTypeId="urn:microsoft.com/office/officeart/2005/8/quickstyle/simple1" qsCatId="simple" csTypeId="urn:microsoft.com/office/officeart/2005/8/colors/accent6_2" csCatId="accent6" phldr="1"/>
      <dgm:spPr/>
      <dgm:t>
        <a:bodyPr/>
        <a:lstStyle/>
        <a:p>
          <a:endParaRPr lang="en-US"/>
        </a:p>
      </dgm:t>
    </dgm:pt>
    <dgm:pt modelId="{49C59E92-3A17-0647-839C-C1CC3CD072A2}">
      <dgm:prSet phldrT="[Text]"/>
      <dgm:spPr>
        <a:solidFill>
          <a:schemeClr val="accent1"/>
        </a:solidFill>
      </dgm:spPr>
      <dgm:t>
        <a:bodyPr/>
        <a:lstStyle/>
        <a:p>
          <a:r>
            <a:rPr lang="en-US" dirty="0"/>
            <a:t>ITU</a:t>
          </a:r>
        </a:p>
      </dgm:t>
    </dgm:pt>
    <dgm:pt modelId="{EB6A301A-BE49-4D4C-B01F-B482E57B3953}" type="parTrans" cxnId="{3621E2CC-DF5B-5E41-BC0B-36B3D55AAE9B}">
      <dgm:prSet/>
      <dgm:spPr/>
      <dgm:t>
        <a:bodyPr/>
        <a:lstStyle/>
        <a:p>
          <a:endParaRPr lang="en-US"/>
        </a:p>
      </dgm:t>
    </dgm:pt>
    <dgm:pt modelId="{120635C6-A335-FD43-8592-78B4799BE906}" type="sibTrans" cxnId="{3621E2CC-DF5B-5E41-BC0B-36B3D55AAE9B}">
      <dgm:prSet/>
      <dgm:spPr/>
      <dgm:t>
        <a:bodyPr/>
        <a:lstStyle/>
        <a:p>
          <a:endParaRPr lang="en-US"/>
        </a:p>
      </dgm:t>
    </dgm:pt>
    <dgm:pt modelId="{9858334F-7B70-5541-9BE4-3A1CBE32973F}">
      <dgm:prSet phldrT="[Text]"/>
      <dgm:spPr>
        <a:solidFill>
          <a:srgbClr val="7030A0"/>
        </a:solidFill>
      </dgm:spPr>
      <dgm:t>
        <a:bodyPr/>
        <a:lstStyle/>
        <a:p>
          <a:r>
            <a:rPr lang="en-US" dirty="0"/>
            <a:t>ITU-D</a:t>
          </a:r>
        </a:p>
      </dgm:t>
    </dgm:pt>
    <dgm:pt modelId="{43E7593C-5F29-6E49-A0AE-CFE700556F2F}" type="parTrans" cxnId="{84334C79-F533-3545-A41C-251ECFB692A9}">
      <dgm:prSet/>
      <dgm:spPr/>
      <dgm:t>
        <a:bodyPr/>
        <a:lstStyle/>
        <a:p>
          <a:endParaRPr lang="en-US"/>
        </a:p>
      </dgm:t>
    </dgm:pt>
    <dgm:pt modelId="{9DE9735E-03AD-B444-8C8F-A2CC53F61B6D}" type="sibTrans" cxnId="{84334C79-F533-3545-A41C-251ECFB692A9}">
      <dgm:prSet/>
      <dgm:spPr/>
      <dgm:t>
        <a:bodyPr/>
        <a:lstStyle/>
        <a:p>
          <a:endParaRPr lang="en-US"/>
        </a:p>
      </dgm:t>
    </dgm:pt>
    <dgm:pt modelId="{CDFFE84B-E7DF-C141-8C27-EC8A6A40C623}">
      <dgm:prSet phldrT="[Text]"/>
      <dgm:spPr>
        <a:solidFill>
          <a:srgbClr val="FF0000"/>
        </a:solidFill>
      </dgm:spPr>
      <dgm:t>
        <a:bodyPr/>
        <a:lstStyle/>
        <a:p>
          <a:r>
            <a:rPr lang="en-US" dirty="0"/>
            <a:t>ITU-R</a:t>
          </a:r>
        </a:p>
      </dgm:t>
    </dgm:pt>
    <dgm:pt modelId="{619AC64C-A00A-C340-8679-5819AF5E99B8}" type="parTrans" cxnId="{F9A5887F-DA9B-7840-BA75-065AE081FDD6}">
      <dgm:prSet/>
      <dgm:spPr/>
      <dgm:t>
        <a:bodyPr/>
        <a:lstStyle/>
        <a:p>
          <a:endParaRPr lang="en-US"/>
        </a:p>
      </dgm:t>
    </dgm:pt>
    <dgm:pt modelId="{8570B54F-C1A4-5040-9054-2D43EFCD8B7D}" type="sibTrans" cxnId="{F9A5887F-DA9B-7840-BA75-065AE081FDD6}">
      <dgm:prSet/>
      <dgm:spPr/>
      <dgm:t>
        <a:bodyPr/>
        <a:lstStyle/>
        <a:p>
          <a:endParaRPr lang="en-US"/>
        </a:p>
      </dgm:t>
    </dgm:pt>
    <dgm:pt modelId="{6F04F346-5651-1E4D-A8EC-242FCD26D846}">
      <dgm:prSet phldrT="[Text]"/>
      <dgm:spPr>
        <a:solidFill>
          <a:schemeClr val="accent3"/>
        </a:solidFill>
      </dgm:spPr>
      <dgm:t>
        <a:bodyPr/>
        <a:lstStyle/>
        <a:p>
          <a:r>
            <a:rPr lang="en-US" dirty="0"/>
            <a:t>ITU-T</a:t>
          </a:r>
        </a:p>
      </dgm:t>
    </dgm:pt>
    <dgm:pt modelId="{0221E529-0FC6-7442-9376-6C4549F2053F}" type="parTrans" cxnId="{29B317F2-73DF-B644-AC5F-1DB756146B99}">
      <dgm:prSet/>
      <dgm:spPr/>
      <dgm:t>
        <a:bodyPr/>
        <a:lstStyle/>
        <a:p>
          <a:endParaRPr lang="en-US"/>
        </a:p>
      </dgm:t>
    </dgm:pt>
    <dgm:pt modelId="{EB11DC9B-033F-C64A-BDF9-429BA7D16CF1}" type="sibTrans" cxnId="{29B317F2-73DF-B644-AC5F-1DB756146B99}">
      <dgm:prSet/>
      <dgm:spPr/>
      <dgm:t>
        <a:bodyPr/>
        <a:lstStyle/>
        <a:p>
          <a:endParaRPr lang="en-US"/>
        </a:p>
      </dgm:t>
    </dgm:pt>
    <dgm:pt modelId="{B9B078D4-3160-4E4B-9DD6-641A48CC7152}" type="pres">
      <dgm:prSet presAssocID="{B3B79667-7A68-724A-B45C-B1382AFD9E38}" presName="Name0" presStyleCnt="0">
        <dgm:presLayoutVars>
          <dgm:chMax val="1"/>
          <dgm:chPref val="1"/>
          <dgm:dir/>
          <dgm:animOne val="branch"/>
          <dgm:animLvl val="lvl"/>
        </dgm:presLayoutVars>
      </dgm:prSet>
      <dgm:spPr/>
      <dgm:t>
        <a:bodyPr/>
        <a:lstStyle/>
        <a:p>
          <a:endParaRPr lang="en-US"/>
        </a:p>
      </dgm:t>
    </dgm:pt>
    <dgm:pt modelId="{F9F18C09-71F5-2A44-B392-3A77938D86E7}" type="pres">
      <dgm:prSet presAssocID="{49C59E92-3A17-0647-839C-C1CC3CD072A2}" presName="singleCycle" presStyleCnt="0"/>
      <dgm:spPr/>
    </dgm:pt>
    <dgm:pt modelId="{61BCD01A-977A-F34F-A79A-1D0FD9580EB5}" type="pres">
      <dgm:prSet presAssocID="{49C59E92-3A17-0647-839C-C1CC3CD072A2}" presName="singleCenter" presStyleLbl="node1" presStyleIdx="0" presStyleCnt="4">
        <dgm:presLayoutVars>
          <dgm:chMax val="7"/>
          <dgm:chPref val="7"/>
        </dgm:presLayoutVars>
      </dgm:prSet>
      <dgm:spPr/>
      <dgm:t>
        <a:bodyPr/>
        <a:lstStyle/>
        <a:p>
          <a:endParaRPr lang="en-US"/>
        </a:p>
      </dgm:t>
    </dgm:pt>
    <dgm:pt modelId="{7D795A8E-4389-5D48-B818-6B5D3E3AD7AA}" type="pres">
      <dgm:prSet presAssocID="{43E7593C-5F29-6E49-A0AE-CFE700556F2F}" presName="Name56" presStyleLbl="parChTrans1D2" presStyleIdx="0" presStyleCnt="3"/>
      <dgm:spPr/>
      <dgm:t>
        <a:bodyPr/>
        <a:lstStyle/>
        <a:p>
          <a:endParaRPr lang="en-US"/>
        </a:p>
      </dgm:t>
    </dgm:pt>
    <dgm:pt modelId="{E0396AFF-2E8F-B547-8E9B-6BA77CE8D5E7}" type="pres">
      <dgm:prSet presAssocID="{9858334F-7B70-5541-9BE4-3A1CBE32973F}" presName="text0" presStyleLbl="node1" presStyleIdx="1" presStyleCnt="4" custScaleX="126729" custScaleY="88711">
        <dgm:presLayoutVars>
          <dgm:bulletEnabled val="1"/>
        </dgm:presLayoutVars>
      </dgm:prSet>
      <dgm:spPr/>
      <dgm:t>
        <a:bodyPr/>
        <a:lstStyle/>
        <a:p>
          <a:endParaRPr lang="en-US"/>
        </a:p>
      </dgm:t>
    </dgm:pt>
    <dgm:pt modelId="{45FA8474-C514-7D47-9820-42B1BE77E6AB}" type="pres">
      <dgm:prSet presAssocID="{619AC64C-A00A-C340-8679-5819AF5E99B8}" presName="Name56" presStyleLbl="parChTrans1D2" presStyleIdx="1" presStyleCnt="3"/>
      <dgm:spPr/>
      <dgm:t>
        <a:bodyPr/>
        <a:lstStyle/>
        <a:p>
          <a:endParaRPr lang="en-US"/>
        </a:p>
      </dgm:t>
    </dgm:pt>
    <dgm:pt modelId="{55B21AD3-D06C-C549-AE9F-0EDACB5A844E}" type="pres">
      <dgm:prSet presAssocID="{CDFFE84B-E7DF-C141-8C27-EC8A6A40C623}" presName="text0" presStyleLbl="node1" presStyleIdx="2" presStyleCnt="4" custScaleX="126729" custScaleY="88711">
        <dgm:presLayoutVars>
          <dgm:bulletEnabled val="1"/>
        </dgm:presLayoutVars>
      </dgm:prSet>
      <dgm:spPr/>
      <dgm:t>
        <a:bodyPr/>
        <a:lstStyle/>
        <a:p>
          <a:endParaRPr lang="en-US"/>
        </a:p>
      </dgm:t>
    </dgm:pt>
    <dgm:pt modelId="{6701044E-B2B5-6F48-9C6F-24D4EA734A5B}" type="pres">
      <dgm:prSet presAssocID="{0221E529-0FC6-7442-9376-6C4549F2053F}" presName="Name56" presStyleLbl="parChTrans1D2" presStyleIdx="2" presStyleCnt="3"/>
      <dgm:spPr/>
      <dgm:t>
        <a:bodyPr/>
        <a:lstStyle/>
        <a:p>
          <a:endParaRPr lang="en-US"/>
        </a:p>
      </dgm:t>
    </dgm:pt>
    <dgm:pt modelId="{D7964D8E-A86C-5644-8F74-8CBBBBB9F9E8}" type="pres">
      <dgm:prSet presAssocID="{6F04F346-5651-1E4D-A8EC-242FCD26D846}" presName="text0" presStyleLbl="node1" presStyleIdx="3" presStyleCnt="4" custScaleX="126729" custScaleY="88711">
        <dgm:presLayoutVars>
          <dgm:bulletEnabled val="1"/>
        </dgm:presLayoutVars>
      </dgm:prSet>
      <dgm:spPr/>
      <dgm:t>
        <a:bodyPr/>
        <a:lstStyle/>
        <a:p>
          <a:endParaRPr lang="en-US"/>
        </a:p>
      </dgm:t>
    </dgm:pt>
  </dgm:ptLst>
  <dgm:cxnLst>
    <dgm:cxn modelId="{63D48628-2ED1-7F47-BAD1-6F0C48730FC0}" type="presOf" srcId="{49C59E92-3A17-0647-839C-C1CC3CD072A2}" destId="{61BCD01A-977A-F34F-A79A-1D0FD9580EB5}" srcOrd="0" destOrd="0" presId="urn:microsoft.com/office/officeart/2008/layout/RadialCluster"/>
    <dgm:cxn modelId="{A4D70725-63E5-634F-BA86-4B4A61799C14}" type="presOf" srcId="{B3B79667-7A68-724A-B45C-B1382AFD9E38}" destId="{B9B078D4-3160-4E4B-9DD6-641A48CC7152}" srcOrd="0" destOrd="0" presId="urn:microsoft.com/office/officeart/2008/layout/RadialCluster"/>
    <dgm:cxn modelId="{D8DEBA60-4E73-2343-A34A-588752008A50}" type="presOf" srcId="{9858334F-7B70-5541-9BE4-3A1CBE32973F}" destId="{E0396AFF-2E8F-B547-8E9B-6BA77CE8D5E7}" srcOrd="0" destOrd="0" presId="urn:microsoft.com/office/officeart/2008/layout/RadialCluster"/>
    <dgm:cxn modelId="{5A3DB59F-6F9F-394C-8B48-8C29D5D98A53}" type="presOf" srcId="{619AC64C-A00A-C340-8679-5819AF5E99B8}" destId="{45FA8474-C514-7D47-9820-42B1BE77E6AB}" srcOrd="0" destOrd="0" presId="urn:microsoft.com/office/officeart/2008/layout/RadialCluster"/>
    <dgm:cxn modelId="{E5FEDE98-C488-2C40-B5AE-154476CE04FE}" type="presOf" srcId="{6F04F346-5651-1E4D-A8EC-242FCD26D846}" destId="{D7964D8E-A86C-5644-8F74-8CBBBBB9F9E8}" srcOrd="0" destOrd="0" presId="urn:microsoft.com/office/officeart/2008/layout/RadialCluster"/>
    <dgm:cxn modelId="{3621E2CC-DF5B-5E41-BC0B-36B3D55AAE9B}" srcId="{B3B79667-7A68-724A-B45C-B1382AFD9E38}" destId="{49C59E92-3A17-0647-839C-C1CC3CD072A2}" srcOrd="0" destOrd="0" parTransId="{EB6A301A-BE49-4D4C-B01F-B482E57B3953}" sibTransId="{120635C6-A335-FD43-8592-78B4799BE906}"/>
    <dgm:cxn modelId="{41265CB2-CF98-094A-8632-3AEA8715544C}" type="presOf" srcId="{CDFFE84B-E7DF-C141-8C27-EC8A6A40C623}" destId="{55B21AD3-D06C-C549-AE9F-0EDACB5A844E}" srcOrd="0" destOrd="0" presId="urn:microsoft.com/office/officeart/2008/layout/RadialCluster"/>
    <dgm:cxn modelId="{84334C79-F533-3545-A41C-251ECFB692A9}" srcId="{49C59E92-3A17-0647-839C-C1CC3CD072A2}" destId="{9858334F-7B70-5541-9BE4-3A1CBE32973F}" srcOrd="0" destOrd="0" parTransId="{43E7593C-5F29-6E49-A0AE-CFE700556F2F}" sibTransId="{9DE9735E-03AD-B444-8C8F-A2CC53F61B6D}"/>
    <dgm:cxn modelId="{29B317F2-73DF-B644-AC5F-1DB756146B99}" srcId="{49C59E92-3A17-0647-839C-C1CC3CD072A2}" destId="{6F04F346-5651-1E4D-A8EC-242FCD26D846}" srcOrd="2" destOrd="0" parTransId="{0221E529-0FC6-7442-9376-6C4549F2053F}" sibTransId="{EB11DC9B-033F-C64A-BDF9-429BA7D16CF1}"/>
    <dgm:cxn modelId="{F9A5887F-DA9B-7840-BA75-065AE081FDD6}" srcId="{49C59E92-3A17-0647-839C-C1CC3CD072A2}" destId="{CDFFE84B-E7DF-C141-8C27-EC8A6A40C623}" srcOrd="1" destOrd="0" parTransId="{619AC64C-A00A-C340-8679-5819AF5E99B8}" sibTransId="{8570B54F-C1A4-5040-9054-2D43EFCD8B7D}"/>
    <dgm:cxn modelId="{B965DCDE-CD7E-214A-97BA-597954B2D5D2}" type="presOf" srcId="{0221E529-0FC6-7442-9376-6C4549F2053F}" destId="{6701044E-B2B5-6F48-9C6F-24D4EA734A5B}" srcOrd="0" destOrd="0" presId="urn:microsoft.com/office/officeart/2008/layout/RadialCluster"/>
    <dgm:cxn modelId="{343B79CE-C0CA-A34F-A9E6-58AAA082291C}" type="presOf" srcId="{43E7593C-5F29-6E49-A0AE-CFE700556F2F}" destId="{7D795A8E-4389-5D48-B818-6B5D3E3AD7AA}" srcOrd="0" destOrd="0" presId="urn:microsoft.com/office/officeart/2008/layout/RadialCluster"/>
    <dgm:cxn modelId="{F8B60BDC-E961-CB43-9CAF-752A552C7B72}" type="presParOf" srcId="{B9B078D4-3160-4E4B-9DD6-641A48CC7152}" destId="{F9F18C09-71F5-2A44-B392-3A77938D86E7}" srcOrd="0" destOrd="0" presId="urn:microsoft.com/office/officeart/2008/layout/RadialCluster"/>
    <dgm:cxn modelId="{6F380B1A-1AD9-5C4A-94C7-D6EDFA4F47E3}" type="presParOf" srcId="{F9F18C09-71F5-2A44-B392-3A77938D86E7}" destId="{61BCD01A-977A-F34F-A79A-1D0FD9580EB5}" srcOrd="0" destOrd="0" presId="urn:microsoft.com/office/officeart/2008/layout/RadialCluster"/>
    <dgm:cxn modelId="{CF6D2922-BC8C-B74A-960F-36A7643D576A}" type="presParOf" srcId="{F9F18C09-71F5-2A44-B392-3A77938D86E7}" destId="{7D795A8E-4389-5D48-B818-6B5D3E3AD7AA}" srcOrd="1" destOrd="0" presId="urn:microsoft.com/office/officeart/2008/layout/RadialCluster"/>
    <dgm:cxn modelId="{F6A4B648-40EC-9146-825A-BD9F03F36459}" type="presParOf" srcId="{F9F18C09-71F5-2A44-B392-3A77938D86E7}" destId="{E0396AFF-2E8F-B547-8E9B-6BA77CE8D5E7}" srcOrd="2" destOrd="0" presId="urn:microsoft.com/office/officeart/2008/layout/RadialCluster"/>
    <dgm:cxn modelId="{536DCAD5-41B2-F546-8D84-0C945B8FF02C}" type="presParOf" srcId="{F9F18C09-71F5-2A44-B392-3A77938D86E7}" destId="{45FA8474-C514-7D47-9820-42B1BE77E6AB}" srcOrd="3" destOrd="0" presId="urn:microsoft.com/office/officeart/2008/layout/RadialCluster"/>
    <dgm:cxn modelId="{9D1BE923-48BE-A34A-AF71-0C1BE43EA85A}" type="presParOf" srcId="{F9F18C09-71F5-2A44-B392-3A77938D86E7}" destId="{55B21AD3-D06C-C549-AE9F-0EDACB5A844E}" srcOrd="4" destOrd="0" presId="urn:microsoft.com/office/officeart/2008/layout/RadialCluster"/>
    <dgm:cxn modelId="{41C97C65-E375-934F-A2CA-9D9741C4ED43}" type="presParOf" srcId="{F9F18C09-71F5-2A44-B392-3A77938D86E7}" destId="{6701044E-B2B5-6F48-9C6F-24D4EA734A5B}" srcOrd="5" destOrd="0" presId="urn:microsoft.com/office/officeart/2008/layout/RadialCluster"/>
    <dgm:cxn modelId="{0FEA6806-C9FB-C042-9230-6EB010A0BE2B}" type="presParOf" srcId="{F9F18C09-71F5-2A44-B392-3A77938D86E7}" destId="{D7964D8E-A86C-5644-8F74-8CBBBBB9F9E8}"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472440-6513-4334-AC64-FBCC8D4A0F19}" type="doc">
      <dgm:prSet loTypeId="urn:microsoft.com/office/officeart/2005/8/layout/hList7" loCatId="picture" qsTypeId="urn:microsoft.com/office/officeart/2005/8/quickstyle/simple1" qsCatId="simple" csTypeId="urn:microsoft.com/office/officeart/2005/8/colors/accent6_2" csCatId="accent6" phldr="1"/>
      <dgm:spPr/>
      <dgm:t>
        <a:bodyPr/>
        <a:lstStyle/>
        <a:p>
          <a:endParaRPr lang="en-US"/>
        </a:p>
      </dgm:t>
    </dgm:pt>
    <dgm:pt modelId="{D1F3FDA9-F791-46B1-9BA0-D189753E55E5}">
      <dgm:prSet phldrT="[Text]" custT="1"/>
      <dgm:spPr>
        <a:solidFill>
          <a:schemeClr val="accent1"/>
        </a:solidFill>
      </dgm:spPr>
      <dgm:t>
        <a:bodyPr/>
        <a:lstStyle/>
        <a:p>
          <a:r>
            <a:rPr lang="en-US" sz="1400" dirty="0"/>
            <a:t> </a:t>
          </a:r>
        </a:p>
      </dgm:t>
    </dgm:pt>
    <dgm:pt modelId="{316A7D76-AFD6-4F94-830F-A1571C4E2135}" type="parTrans" cxnId="{BF5B51B0-72BB-4000-8222-97A78EDC88AE}">
      <dgm:prSet/>
      <dgm:spPr/>
      <dgm:t>
        <a:bodyPr/>
        <a:lstStyle/>
        <a:p>
          <a:endParaRPr lang="en-US"/>
        </a:p>
      </dgm:t>
    </dgm:pt>
    <dgm:pt modelId="{444BF009-0E45-47B3-B34F-D9BA3DB327DD}" type="sibTrans" cxnId="{BF5B51B0-72BB-4000-8222-97A78EDC88AE}">
      <dgm:prSet/>
      <dgm:spPr/>
      <dgm:t>
        <a:bodyPr/>
        <a:lstStyle/>
        <a:p>
          <a:endParaRPr lang="en-US"/>
        </a:p>
      </dgm:t>
    </dgm:pt>
    <dgm:pt modelId="{AC5CA5BC-1C06-4B4B-8972-3BD18813FFC5}">
      <dgm:prSet custT="1"/>
      <dgm:spPr>
        <a:solidFill>
          <a:schemeClr val="accent1"/>
        </a:solidFill>
      </dgm:spPr>
      <dgm:t>
        <a:bodyPr/>
        <a:lstStyle/>
        <a:p>
          <a:r>
            <a:rPr lang="en-US" sz="1400" dirty="0"/>
            <a:t> </a:t>
          </a:r>
        </a:p>
      </dgm:t>
    </dgm:pt>
    <dgm:pt modelId="{0D524C44-88BE-4508-B39B-1E4A2890D3EE}" type="parTrans" cxnId="{30DCF098-AC53-4830-8CCF-B0822A279F02}">
      <dgm:prSet/>
      <dgm:spPr/>
      <dgm:t>
        <a:bodyPr/>
        <a:lstStyle/>
        <a:p>
          <a:endParaRPr lang="en-US"/>
        </a:p>
      </dgm:t>
    </dgm:pt>
    <dgm:pt modelId="{FF71FEF4-B0C4-42F3-AE34-54A4390D3898}" type="sibTrans" cxnId="{30DCF098-AC53-4830-8CCF-B0822A279F02}">
      <dgm:prSet/>
      <dgm:spPr/>
      <dgm:t>
        <a:bodyPr/>
        <a:lstStyle/>
        <a:p>
          <a:endParaRPr lang="en-US"/>
        </a:p>
      </dgm:t>
    </dgm:pt>
    <dgm:pt modelId="{EFDF3194-6AC9-4478-8C47-81F57AB7AA37}">
      <dgm:prSet custT="1"/>
      <dgm:spPr>
        <a:solidFill>
          <a:schemeClr val="accent1"/>
        </a:solidFill>
      </dgm:spPr>
      <dgm:t>
        <a:bodyPr/>
        <a:lstStyle/>
        <a:p>
          <a:r>
            <a:rPr lang="en-US" sz="1400"/>
            <a:t> </a:t>
          </a:r>
          <a:endParaRPr lang="en-US" sz="1400" dirty="0"/>
        </a:p>
      </dgm:t>
    </dgm:pt>
    <dgm:pt modelId="{8E1A9909-C534-4F8E-8C9F-1E79FD94DB78}" type="parTrans" cxnId="{A63BDE34-359F-4B8D-9831-D46B84050CDC}">
      <dgm:prSet/>
      <dgm:spPr/>
      <dgm:t>
        <a:bodyPr/>
        <a:lstStyle/>
        <a:p>
          <a:endParaRPr lang="en-US"/>
        </a:p>
      </dgm:t>
    </dgm:pt>
    <dgm:pt modelId="{9C72197B-1B06-4698-BF99-A0801FF0323D}" type="sibTrans" cxnId="{A63BDE34-359F-4B8D-9831-D46B84050CDC}">
      <dgm:prSet/>
      <dgm:spPr/>
      <dgm:t>
        <a:bodyPr/>
        <a:lstStyle/>
        <a:p>
          <a:endParaRPr lang="en-US"/>
        </a:p>
      </dgm:t>
    </dgm:pt>
    <dgm:pt modelId="{D8C92396-0E64-4672-B317-F3CB86279CCB}">
      <dgm:prSet custT="1"/>
      <dgm:spPr>
        <a:solidFill>
          <a:schemeClr val="accent1"/>
        </a:solidFill>
      </dgm:spPr>
      <dgm:t>
        <a:bodyPr/>
        <a:lstStyle/>
        <a:p>
          <a:r>
            <a:rPr lang="en-US" sz="1400" dirty="0"/>
            <a:t> </a:t>
          </a:r>
        </a:p>
      </dgm:t>
    </dgm:pt>
    <dgm:pt modelId="{78D86E8E-6609-4126-B7E2-E23412E42B81}" type="parTrans" cxnId="{5247A4BB-81FE-4920-A8E2-B89BB8A4BD97}">
      <dgm:prSet/>
      <dgm:spPr/>
      <dgm:t>
        <a:bodyPr/>
        <a:lstStyle/>
        <a:p>
          <a:endParaRPr lang="en-US"/>
        </a:p>
      </dgm:t>
    </dgm:pt>
    <dgm:pt modelId="{0E544280-7B65-4374-8F9C-C52B65FD4616}" type="sibTrans" cxnId="{5247A4BB-81FE-4920-A8E2-B89BB8A4BD97}">
      <dgm:prSet/>
      <dgm:spPr/>
      <dgm:t>
        <a:bodyPr/>
        <a:lstStyle/>
        <a:p>
          <a:endParaRPr lang="en-US"/>
        </a:p>
      </dgm:t>
    </dgm:pt>
    <dgm:pt modelId="{E0E3A6BB-58EC-46CE-8839-CADE8F730DDE}">
      <dgm:prSet custT="1"/>
      <dgm:spPr>
        <a:solidFill>
          <a:schemeClr val="accent1"/>
        </a:solidFill>
      </dgm:spPr>
      <dgm:t>
        <a:bodyPr/>
        <a:lstStyle/>
        <a:p>
          <a:r>
            <a:rPr lang="en-US" sz="1400" dirty="0"/>
            <a:t> </a:t>
          </a:r>
        </a:p>
      </dgm:t>
    </dgm:pt>
    <dgm:pt modelId="{37A37388-82EF-495C-A581-A77FD56E26D0}" type="parTrans" cxnId="{1CECAD4E-7B48-49D2-A511-ED43B263FB65}">
      <dgm:prSet/>
      <dgm:spPr/>
      <dgm:t>
        <a:bodyPr/>
        <a:lstStyle/>
        <a:p>
          <a:endParaRPr lang="en-US"/>
        </a:p>
      </dgm:t>
    </dgm:pt>
    <dgm:pt modelId="{43A2D96A-23CC-4CF7-B55B-C4E72EFCC669}" type="sibTrans" cxnId="{1CECAD4E-7B48-49D2-A511-ED43B263FB65}">
      <dgm:prSet/>
      <dgm:spPr/>
      <dgm:t>
        <a:bodyPr/>
        <a:lstStyle/>
        <a:p>
          <a:endParaRPr lang="en-US"/>
        </a:p>
      </dgm:t>
    </dgm:pt>
    <dgm:pt modelId="{DF72EECF-1ECD-43E5-AC0D-A8C67E8DC235}">
      <dgm:prSet custT="1"/>
      <dgm:spPr>
        <a:solidFill>
          <a:schemeClr val="accent1"/>
        </a:solidFill>
      </dgm:spPr>
      <dgm:t>
        <a:bodyPr/>
        <a:lstStyle/>
        <a:p>
          <a:r>
            <a:rPr lang="en-US" sz="1400" dirty="0"/>
            <a:t> </a:t>
          </a:r>
        </a:p>
        <a:p>
          <a:endParaRPr lang="en-US" sz="1400" dirty="0"/>
        </a:p>
      </dgm:t>
    </dgm:pt>
    <dgm:pt modelId="{F82C7C18-4DCD-4EBF-8A81-5887D8C124B7}" type="parTrans" cxnId="{31F08F93-8470-4450-8A32-CF8456F4BDAA}">
      <dgm:prSet/>
      <dgm:spPr/>
      <dgm:t>
        <a:bodyPr/>
        <a:lstStyle/>
        <a:p>
          <a:endParaRPr lang="en-US"/>
        </a:p>
      </dgm:t>
    </dgm:pt>
    <dgm:pt modelId="{13EF40B1-30DB-4ECB-9042-030EEB485A63}" type="sibTrans" cxnId="{31F08F93-8470-4450-8A32-CF8456F4BDAA}">
      <dgm:prSet/>
      <dgm:spPr/>
      <dgm:t>
        <a:bodyPr/>
        <a:lstStyle/>
        <a:p>
          <a:endParaRPr lang="en-US"/>
        </a:p>
      </dgm:t>
    </dgm:pt>
    <dgm:pt modelId="{E55D15DE-EA03-449D-A4CC-FDD53F6A5D6C}" type="pres">
      <dgm:prSet presAssocID="{05472440-6513-4334-AC64-FBCC8D4A0F19}" presName="Name0" presStyleCnt="0">
        <dgm:presLayoutVars>
          <dgm:dir/>
          <dgm:resizeHandles val="exact"/>
        </dgm:presLayoutVars>
      </dgm:prSet>
      <dgm:spPr/>
      <dgm:t>
        <a:bodyPr/>
        <a:lstStyle/>
        <a:p>
          <a:endParaRPr lang="en-US"/>
        </a:p>
      </dgm:t>
    </dgm:pt>
    <dgm:pt modelId="{AE21CA7F-F25E-44AF-A20B-070AFBC5529E}" type="pres">
      <dgm:prSet presAssocID="{05472440-6513-4334-AC64-FBCC8D4A0F19}" presName="fgShape" presStyleLbl="fgShp" presStyleIdx="0" presStyleCnt="1" custScaleY="58485" custLinFactNeighborX="24" custLinFactNeighborY="41687"/>
      <dgm:spPr>
        <a:noFill/>
        <a:ln>
          <a:noFill/>
        </a:ln>
      </dgm:spPr>
    </dgm:pt>
    <dgm:pt modelId="{79277B33-317B-402E-A880-0BDA9AB4AA16}" type="pres">
      <dgm:prSet presAssocID="{05472440-6513-4334-AC64-FBCC8D4A0F19}" presName="linComp" presStyleCnt="0"/>
      <dgm:spPr/>
    </dgm:pt>
    <dgm:pt modelId="{398D6A20-43C8-4C69-A6F2-CF924ED5B816}" type="pres">
      <dgm:prSet presAssocID="{D1F3FDA9-F791-46B1-9BA0-D189753E55E5}" presName="compNode" presStyleCnt="0"/>
      <dgm:spPr/>
    </dgm:pt>
    <dgm:pt modelId="{266C61F6-EA0D-46CA-A0A6-36FB31D79FE5}" type="pres">
      <dgm:prSet presAssocID="{D1F3FDA9-F791-46B1-9BA0-D189753E55E5}" presName="bkgdShape" presStyleLbl="node1" presStyleIdx="0" presStyleCnt="6"/>
      <dgm:spPr/>
      <dgm:t>
        <a:bodyPr/>
        <a:lstStyle/>
        <a:p>
          <a:endParaRPr lang="en-US"/>
        </a:p>
      </dgm:t>
    </dgm:pt>
    <dgm:pt modelId="{6A20DE64-8F77-437F-B654-4B8F9D65E791}" type="pres">
      <dgm:prSet presAssocID="{D1F3FDA9-F791-46B1-9BA0-D189753E55E5}" presName="nodeTx" presStyleLbl="node1" presStyleIdx="0" presStyleCnt="6">
        <dgm:presLayoutVars>
          <dgm:bulletEnabled val="1"/>
        </dgm:presLayoutVars>
      </dgm:prSet>
      <dgm:spPr/>
      <dgm:t>
        <a:bodyPr/>
        <a:lstStyle/>
        <a:p>
          <a:endParaRPr lang="en-US"/>
        </a:p>
      </dgm:t>
    </dgm:pt>
    <dgm:pt modelId="{437AF51A-559A-4D50-9896-3FED978B91B8}" type="pres">
      <dgm:prSet presAssocID="{D1F3FDA9-F791-46B1-9BA0-D189753E55E5}" presName="invisiNode" presStyleLbl="node1" presStyleIdx="0" presStyleCnt="6"/>
      <dgm:spPr/>
    </dgm:pt>
    <dgm:pt modelId="{E4578081-9EBF-4787-8A41-82FFA2D670A8}" type="pres">
      <dgm:prSet presAssocID="{D1F3FDA9-F791-46B1-9BA0-D189753E55E5}" presName="imagNode" presStyleLbl="fgImgPlace1" presStyleIdx="0" presStyleCnt="6"/>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dgm:spPr>
      <dgm:t>
        <a:bodyPr/>
        <a:lstStyle/>
        <a:p>
          <a:endParaRPr lang="en-US"/>
        </a:p>
      </dgm:t>
    </dgm:pt>
    <dgm:pt modelId="{2BAD5764-F989-4078-AE47-74F6531E739F}" type="pres">
      <dgm:prSet presAssocID="{444BF009-0E45-47B3-B34F-D9BA3DB327DD}" presName="sibTrans" presStyleLbl="sibTrans2D1" presStyleIdx="0" presStyleCnt="0"/>
      <dgm:spPr/>
      <dgm:t>
        <a:bodyPr/>
        <a:lstStyle/>
        <a:p>
          <a:endParaRPr lang="en-US"/>
        </a:p>
      </dgm:t>
    </dgm:pt>
    <dgm:pt modelId="{CB88BB9C-F0A5-4644-9FAC-1A0E6DE7117B}" type="pres">
      <dgm:prSet presAssocID="{AC5CA5BC-1C06-4B4B-8972-3BD18813FFC5}" presName="compNode" presStyleCnt="0"/>
      <dgm:spPr/>
    </dgm:pt>
    <dgm:pt modelId="{53F162F9-4C65-4321-BCF6-3805D2E0DFBB}" type="pres">
      <dgm:prSet presAssocID="{AC5CA5BC-1C06-4B4B-8972-3BD18813FFC5}" presName="bkgdShape" presStyleLbl="node1" presStyleIdx="1" presStyleCnt="6"/>
      <dgm:spPr/>
      <dgm:t>
        <a:bodyPr/>
        <a:lstStyle/>
        <a:p>
          <a:endParaRPr lang="en-US"/>
        </a:p>
      </dgm:t>
    </dgm:pt>
    <dgm:pt modelId="{D12AEA29-E9F1-4049-9385-1FD1EFBD9EF1}" type="pres">
      <dgm:prSet presAssocID="{AC5CA5BC-1C06-4B4B-8972-3BD18813FFC5}" presName="nodeTx" presStyleLbl="node1" presStyleIdx="1" presStyleCnt="6">
        <dgm:presLayoutVars>
          <dgm:bulletEnabled val="1"/>
        </dgm:presLayoutVars>
      </dgm:prSet>
      <dgm:spPr/>
      <dgm:t>
        <a:bodyPr/>
        <a:lstStyle/>
        <a:p>
          <a:endParaRPr lang="en-US"/>
        </a:p>
      </dgm:t>
    </dgm:pt>
    <dgm:pt modelId="{49BD2069-068C-4187-846A-E6D598A2A1C5}" type="pres">
      <dgm:prSet presAssocID="{AC5CA5BC-1C06-4B4B-8972-3BD18813FFC5}" presName="invisiNode" presStyleLbl="node1" presStyleIdx="1" presStyleCnt="6"/>
      <dgm:spPr/>
    </dgm:pt>
    <dgm:pt modelId="{E728AAA8-F47E-44D9-AD30-6F4E28EE175F}" type="pres">
      <dgm:prSet presAssocID="{AC5CA5BC-1C06-4B4B-8972-3BD18813FFC5}" presName="imagNode" presStyleLbl="fgImgPlace1" presStyleIdx="1" presStyleCnt="6"/>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dgm:spPr>
      <dgm:t>
        <a:bodyPr/>
        <a:lstStyle/>
        <a:p>
          <a:endParaRPr lang="en-US"/>
        </a:p>
      </dgm:t>
    </dgm:pt>
    <dgm:pt modelId="{0DDDDF28-5A38-4219-9BB1-EC1330289E37}" type="pres">
      <dgm:prSet presAssocID="{FF71FEF4-B0C4-42F3-AE34-54A4390D3898}" presName="sibTrans" presStyleLbl="sibTrans2D1" presStyleIdx="0" presStyleCnt="0"/>
      <dgm:spPr/>
      <dgm:t>
        <a:bodyPr/>
        <a:lstStyle/>
        <a:p>
          <a:endParaRPr lang="en-US"/>
        </a:p>
      </dgm:t>
    </dgm:pt>
    <dgm:pt modelId="{B1B9565B-4F18-4DB4-BF4A-E9C24B4E03BB}" type="pres">
      <dgm:prSet presAssocID="{EFDF3194-6AC9-4478-8C47-81F57AB7AA37}" presName="compNode" presStyleCnt="0"/>
      <dgm:spPr/>
    </dgm:pt>
    <dgm:pt modelId="{36975BA4-2890-4FE0-A594-7219A8927C9A}" type="pres">
      <dgm:prSet presAssocID="{EFDF3194-6AC9-4478-8C47-81F57AB7AA37}" presName="bkgdShape" presStyleLbl="node1" presStyleIdx="2" presStyleCnt="6"/>
      <dgm:spPr/>
      <dgm:t>
        <a:bodyPr/>
        <a:lstStyle/>
        <a:p>
          <a:endParaRPr lang="en-US"/>
        </a:p>
      </dgm:t>
    </dgm:pt>
    <dgm:pt modelId="{C0197989-F47A-40D4-9504-AA264DD63708}" type="pres">
      <dgm:prSet presAssocID="{EFDF3194-6AC9-4478-8C47-81F57AB7AA37}" presName="nodeTx" presStyleLbl="node1" presStyleIdx="2" presStyleCnt="6">
        <dgm:presLayoutVars>
          <dgm:bulletEnabled val="1"/>
        </dgm:presLayoutVars>
      </dgm:prSet>
      <dgm:spPr/>
      <dgm:t>
        <a:bodyPr/>
        <a:lstStyle/>
        <a:p>
          <a:endParaRPr lang="en-US"/>
        </a:p>
      </dgm:t>
    </dgm:pt>
    <dgm:pt modelId="{E6905890-5245-4D48-ACE8-EC1D17B535A2}" type="pres">
      <dgm:prSet presAssocID="{EFDF3194-6AC9-4478-8C47-81F57AB7AA37}" presName="invisiNode" presStyleLbl="node1" presStyleIdx="2" presStyleCnt="6"/>
      <dgm:spPr/>
    </dgm:pt>
    <dgm:pt modelId="{89DA1CA6-AFA7-40BE-BDF3-894E7F02EAE8}" type="pres">
      <dgm:prSet presAssocID="{EFDF3194-6AC9-4478-8C47-81F57AB7AA37}" presName="imagNode" presStyleLbl="fgImgPlace1" presStyleIdx="2" presStyleCnt="6"/>
      <dgm:spPr>
        <a:blipFill>
          <a:blip xmlns:r="http://schemas.openxmlformats.org/officeDocument/2006/relationships" r:embed="rId3">
            <a:extLst>
              <a:ext uri="{28A0092B-C50C-407E-A947-70E740481C1C}">
                <a14:useLocalDpi xmlns:a14="http://schemas.microsoft.com/office/drawing/2010/main"/>
              </a:ext>
            </a:extLst>
          </a:blip>
          <a:srcRect/>
          <a:stretch>
            <a:fillRect/>
          </a:stretch>
        </a:blipFill>
      </dgm:spPr>
      <dgm:t>
        <a:bodyPr/>
        <a:lstStyle/>
        <a:p>
          <a:endParaRPr lang="en-US"/>
        </a:p>
      </dgm:t>
    </dgm:pt>
    <dgm:pt modelId="{7BB21DD7-3C5F-43E3-BA0D-1A2F64C71726}" type="pres">
      <dgm:prSet presAssocID="{9C72197B-1B06-4698-BF99-A0801FF0323D}" presName="sibTrans" presStyleLbl="sibTrans2D1" presStyleIdx="0" presStyleCnt="0"/>
      <dgm:spPr/>
      <dgm:t>
        <a:bodyPr/>
        <a:lstStyle/>
        <a:p>
          <a:endParaRPr lang="en-US"/>
        </a:p>
      </dgm:t>
    </dgm:pt>
    <dgm:pt modelId="{62A97351-DF7B-41E4-9E6B-6D92335E6BA4}" type="pres">
      <dgm:prSet presAssocID="{D8C92396-0E64-4672-B317-F3CB86279CCB}" presName="compNode" presStyleCnt="0"/>
      <dgm:spPr/>
    </dgm:pt>
    <dgm:pt modelId="{4303EDD6-87FB-4E41-9767-183C79BD2B1E}" type="pres">
      <dgm:prSet presAssocID="{D8C92396-0E64-4672-B317-F3CB86279CCB}" presName="bkgdShape" presStyleLbl="node1" presStyleIdx="3" presStyleCnt="6" custLinFactNeighborX="404" custLinFactNeighborY="-498"/>
      <dgm:spPr/>
      <dgm:t>
        <a:bodyPr/>
        <a:lstStyle/>
        <a:p>
          <a:endParaRPr lang="en-US"/>
        </a:p>
      </dgm:t>
    </dgm:pt>
    <dgm:pt modelId="{0A815D56-08C8-46B8-AE8E-566CCF9B1A77}" type="pres">
      <dgm:prSet presAssocID="{D8C92396-0E64-4672-B317-F3CB86279CCB}" presName="nodeTx" presStyleLbl="node1" presStyleIdx="3" presStyleCnt="6">
        <dgm:presLayoutVars>
          <dgm:bulletEnabled val="1"/>
        </dgm:presLayoutVars>
      </dgm:prSet>
      <dgm:spPr/>
      <dgm:t>
        <a:bodyPr/>
        <a:lstStyle/>
        <a:p>
          <a:endParaRPr lang="en-US"/>
        </a:p>
      </dgm:t>
    </dgm:pt>
    <dgm:pt modelId="{4CACB6A5-E0F7-4BB3-8B70-44168FDED18D}" type="pres">
      <dgm:prSet presAssocID="{D8C92396-0E64-4672-B317-F3CB86279CCB}" presName="invisiNode" presStyleLbl="node1" presStyleIdx="3" presStyleCnt="6"/>
      <dgm:spPr/>
    </dgm:pt>
    <dgm:pt modelId="{7CEA9603-0069-4820-B52E-F6C49B18F6C8}" type="pres">
      <dgm:prSet presAssocID="{D8C92396-0E64-4672-B317-F3CB86279CCB}" presName="imagNode" presStyleLbl="fgImgPlace1" presStyleIdx="3" presStyleCnt="6"/>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t>
        <a:bodyPr/>
        <a:lstStyle/>
        <a:p>
          <a:endParaRPr lang="en-US"/>
        </a:p>
      </dgm:t>
    </dgm:pt>
    <dgm:pt modelId="{54B8C7EA-48BC-4CE0-97DB-5EBD30C6818C}" type="pres">
      <dgm:prSet presAssocID="{0E544280-7B65-4374-8F9C-C52B65FD4616}" presName="sibTrans" presStyleLbl="sibTrans2D1" presStyleIdx="0" presStyleCnt="0"/>
      <dgm:spPr/>
      <dgm:t>
        <a:bodyPr/>
        <a:lstStyle/>
        <a:p>
          <a:endParaRPr lang="en-US"/>
        </a:p>
      </dgm:t>
    </dgm:pt>
    <dgm:pt modelId="{EEFF5846-28DC-4792-9979-6AAC87657B93}" type="pres">
      <dgm:prSet presAssocID="{E0E3A6BB-58EC-46CE-8839-CADE8F730DDE}" presName="compNode" presStyleCnt="0"/>
      <dgm:spPr/>
    </dgm:pt>
    <dgm:pt modelId="{9550E827-BBB0-4BA6-A619-7583C5DB10BE}" type="pres">
      <dgm:prSet presAssocID="{E0E3A6BB-58EC-46CE-8839-CADE8F730DDE}" presName="bkgdShape" presStyleLbl="node1" presStyleIdx="4" presStyleCnt="6"/>
      <dgm:spPr/>
      <dgm:t>
        <a:bodyPr/>
        <a:lstStyle/>
        <a:p>
          <a:endParaRPr lang="en-US"/>
        </a:p>
      </dgm:t>
    </dgm:pt>
    <dgm:pt modelId="{83761369-5A70-4212-B40C-08241C529BC5}" type="pres">
      <dgm:prSet presAssocID="{E0E3A6BB-58EC-46CE-8839-CADE8F730DDE}" presName="nodeTx" presStyleLbl="node1" presStyleIdx="4" presStyleCnt="6">
        <dgm:presLayoutVars>
          <dgm:bulletEnabled val="1"/>
        </dgm:presLayoutVars>
      </dgm:prSet>
      <dgm:spPr/>
      <dgm:t>
        <a:bodyPr/>
        <a:lstStyle/>
        <a:p>
          <a:endParaRPr lang="en-US"/>
        </a:p>
      </dgm:t>
    </dgm:pt>
    <dgm:pt modelId="{613618FF-0778-49A8-88BB-A98CFAB7C013}" type="pres">
      <dgm:prSet presAssocID="{E0E3A6BB-58EC-46CE-8839-CADE8F730DDE}" presName="invisiNode" presStyleLbl="node1" presStyleIdx="4" presStyleCnt="6"/>
      <dgm:spPr/>
    </dgm:pt>
    <dgm:pt modelId="{B0164B2E-DA45-433D-8DBA-F13080B42F9F}" type="pres">
      <dgm:prSet presAssocID="{E0E3A6BB-58EC-46CE-8839-CADE8F730DDE}" presName="imagNode" presStyleLbl="fgImgPlace1" presStyleIdx="4" presStyleCnt="6"/>
      <dgm:spPr>
        <a:blipFill rotWithShape="1">
          <a:blip xmlns:r="http://schemas.openxmlformats.org/officeDocument/2006/relationships" r:embed="rId5" cstate="email">
            <a:extLst>
              <a:ext uri="{28A0092B-C50C-407E-A947-70E740481C1C}">
                <a14:useLocalDpi xmlns:a14="http://schemas.microsoft.com/office/drawing/2010/main"/>
              </a:ext>
            </a:extLst>
          </a:blip>
          <a:stretch>
            <a:fillRect/>
          </a:stretch>
        </a:blipFill>
      </dgm:spPr>
      <dgm:t>
        <a:bodyPr/>
        <a:lstStyle/>
        <a:p>
          <a:endParaRPr lang="en-US"/>
        </a:p>
      </dgm:t>
    </dgm:pt>
    <dgm:pt modelId="{82E01909-8BC9-4CF0-A082-24E7A9263F07}" type="pres">
      <dgm:prSet presAssocID="{43A2D96A-23CC-4CF7-B55B-C4E72EFCC669}" presName="sibTrans" presStyleLbl="sibTrans2D1" presStyleIdx="0" presStyleCnt="0"/>
      <dgm:spPr/>
      <dgm:t>
        <a:bodyPr/>
        <a:lstStyle/>
        <a:p>
          <a:endParaRPr lang="en-US"/>
        </a:p>
      </dgm:t>
    </dgm:pt>
    <dgm:pt modelId="{CEC54E1C-E343-4A62-9F4A-F0BB264C3356}" type="pres">
      <dgm:prSet presAssocID="{DF72EECF-1ECD-43E5-AC0D-A8C67E8DC235}" presName="compNode" presStyleCnt="0"/>
      <dgm:spPr/>
    </dgm:pt>
    <dgm:pt modelId="{05929919-2F65-4D92-A844-01F41EC59FA1}" type="pres">
      <dgm:prSet presAssocID="{DF72EECF-1ECD-43E5-AC0D-A8C67E8DC235}" presName="bkgdShape" presStyleLbl="node1" presStyleIdx="5" presStyleCnt="6"/>
      <dgm:spPr/>
      <dgm:t>
        <a:bodyPr/>
        <a:lstStyle/>
        <a:p>
          <a:endParaRPr lang="en-US"/>
        </a:p>
      </dgm:t>
    </dgm:pt>
    <dgm:pt modelId="{5E2B4732-8C97-47D7-BDF1-F915BC7DA6DE}" type="pres">
      <dgm:prSet presAssocID="{DF72EECF-1ECD-43E5-AC0D-A8C67E8DC235}" presName="nodeTx" presStyleLbl="node1" presStyleIdx="5" presStyleCnt="6">
        <dgm:presLayoutVars>
          <dgm:bulletEnabled val="1"/>
        </dgm:presLayoutVars>
      </dgm:prSet>
      <dgm:spPr/>
      <dgm:t>
        <a:bodyPr/>
        <a:lstStyle/>
        <a:p>
          <a:endParaRPr lang="en-US"/>
        </a:p>
      </dgm:t>
    </dgm:pt>
    <dgm:pt modelId="{87EDFCAD-95D4-4485-8412-6E9495CCA793}" type="pres">
      <dgm:prSet presAssocID="{DF72EECF-1ECD-43E5-AC0D-A8C67E8DC235}" presName="invisiNode" presStyleLbl="node1" presStyleIdx="5" presStyleCnt="6"/>
      <dgm:spPr/>
    </dgm:pt>
    <dgm:pt modelId="{B1BEE8E2-434B-4FBF-B6DB-3809500BA0FE}" type="pres">
      <dgm:prSet presAssocID="{DF72EECF-1ECD-43E5-AC0D-A8C67E8DC235}" presName="imagNode" presStyleLbl="fgImgPlace1" presStyleIdx="5" presStyleCnt="6"/>
      <dgm:spPr>
        <a:blipFill>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t>
        <a:bodyPr/>
        <a:lstStyle/>
        <a:p>
          <a:endParaRPr lang="en-US"/>
        </a:p>
      </dgm:t>
    </dgm:pt>
  </dgm:ptLst>
  <dgm:cxnLst>
    <dgm:cxn modelId="{30DCF098-AC53-4830-8CCF-B0822A279F02}" srcId="{05472440-6513-4334-AC64-FBCC8D4A0F19}" destId="{AC5CA5BC-1C06-4B4B-8972-3BD18813FFC5}" srcOrd="1" destOrd="0" parTransId="{0D524C44-88BE-4508-B39B-1E4A2890D3EE}" sibTransId="{FF71FEF4-B0C4-42F3-AE34-54A4390D3898}"/>
    <dgm:cxn modelId="{91304D89-4737-46A8-AB10-68B4E8647179}" type="presOf" srcId="{0E544280-7B65-4374-8F9C-C52B65FD4616}" destId="{54B8C7EA-48BC-4CE0-97DB-5EBD30C6818C}" srcOrd="0" destOrd="0" presId="urn:microsoft.com/office/officeart/2005/8/layout/hList7"/>
    <dgm:cxn modelId="{092936EA-5186-453C-93E4-0F04AA9BB807}" type="presOf" srcId="{D1F3FDA9-F791-46B1-9BA0-D189753E55E5}" destId="{266C61F6-EA0D-46CA-A0A6-36FB31D79FE5}" srcOrd="0" destOrd="0" presId="urn:microsoft.com/office/officeart/2005/8/layout/hList7"/>
    <dgm:cxn modelId="{ED851437-D24E-43F0-AB51-8B3CB111A820}" type="presOf" srcId="{DF72EECF-1ECD-43E5-AC0D-A8C67E8DC235}" destId="{05929919-2F65-4D92-A844-01F41EC59FA1}" srcOrd="0" destOrd="0" presId="urn:microsoft.com/office/officeart/2005/8/layout/hList7"/>
    <dgm:cxn modelId="{CD38DC08-53E2-47D1-BEA1-1E14B65B9F46}" type="presOf" srcId="{E0E3A6BB-58EC-46CE-8839-CADE8F730DDE}" destId="{9550E827-BBB0-4BA6-A619-7583C5DB10BE}" srcOrd="0" destOrd="0" presId="urn:microsoft.com/office/officeart/2005/8/layout/hList7"/>
    <dgm:cxn modelId="{8C1B9AAE-0B57-4C8E-882F-5A260FEB819B}" type="presOf" srcId="{FF71FEF4-B0C4-42F3-AE34-54A4390D3898}" destId="{0DDDDF28-5A38-4219-9BB1-EC1330289E37}" srcOrd="0" destOrd="0" presId="urn:microsoft.com/office/officeart/2005/8/layout/hList7"/>
    <dgm:cxn modelId="{49E3405B-D322-4078-92CC-CA8C5923BFE5}" type="presOf" srcId="{D1F3FDA9-F791-46B1-9BA0-D189753E55E5}" destId="{6A20DE64-8F77-437F-B654-4B8F9D65E791}" srcOrd="1" destOrd="0" presId="urn:microsoft.com/office/officeart/2005/8/layout/hList7"/>
    <dgm:cxn modelId="{A63BDE34-359F-4B8D-9831-D46B84050CDC}" srcId="{05472440-6513-4334-AC64-FBCC8D4A0F19}" destId="{EFDF3194-6AC9-4478-8C47-81F57AB7AA37}" srcOrd="2" destOrd="0" parTransId="{8E1A9909-C534-4F8E-8C9F-1E79FD94DB78}" sibTransId="{9C72197B-1B06-4698-BF99-A0801FF0323D}"/>
    <dgm:cxn modelId="{BF5B51B0-72BB-4000-8222-97A78EDC88AE}" srcId="{05472440-6513-4334-AC64-FBCC8D4A0F19}" destId="{D1F3FDA9-F791-46B1-9BA0-D189753E55E5}" srcOrd="0" destOrd="0" parTransId="{316A7D76-AFD6-4F94-830F-A1571C4E2135}" sibTransId="{444BF009-0E45-47B3-B34F-D9BA3DB327DD}"/>
    <dgm:cxn modelId="{29C74EA6-3DE0-4918-A2C7-1DE80E3508B0}" type="presOf" srcId="{DF72EECF-1ECD-43E5-AC0D-A8C67E8DC235}" destId="{5E2B4732-8C97-47D7-BDF1-F915BC7DA6DE}" srcOrd="1" destOrd="0" presId="urn:microsoft.com/office/officeart/2005/8/layout/hList7"/>
    <dgm:cxn modelId="{96D98C47-81DC-4957-A46C-984B07F36799}" type="presOf" srcId="{AC5CA5BC-1C06-4B4B-8972-3BD18813FFC5}" destId="{D12AEA29-E9F1-4049-9385-1FD1EFBD9EF1}" srcOrd="1" destOrd="0" presId="urn:microsoft.com/office/officeart/2005/8/layout/hList7"/>
    <dgm:cxn modelId="{2988D487-D58A-44B7-8167-E03AF48000C6}" type="presOf" srcId="{9C72197B-1B06-4698-BF99-A0801FF0323D}" destId="{7BB21DD7-3C5F-43E3-BA0D-1A2F64C71726}" srcOrd="0" destOrd="0" presId="urn:microsoft.com/office/officeart/2005/8/layout/hList7"/>
    <dgm:cxn modelId="{D4DA7D69-DD03-4BB1-8ECA-F371598AD040}" type="presOf" srcId="{AC5CA5BC-1C06-4B4B-8972-3BD18813FFC5}" destId="{53F162F9-4C65-4321-BCF6-3805D2E0DFBB}" srcOrd="0" destOrd="0" presId="urn:microsoft.com/office/officeart/2005/8/layout/hList7"/>
    <dgm:cxn modelId="{37BC74F7-CD33-4C62-9A7D-908F9542746E}" type="presOf" srcId="{05472440-6513-4334-AC64-FBCC8D4A0F19}" destId="{E55D15DE-EA03-449D-A4CC-FDD53F6A5D6C}" srcOrd="0" destOrd="0" presId="urn:microsoft.com/office/officeart/2005/8/layout/hList7"/>
    <dgm:cxn modelId="{0C02D4EC-48C1-41B7-B405-590E24E359DF}" type="presOf" srcId="{EFDF3194-6AC9-4478-8C47-81F57AB7AA37}" destId="{C0197989-F47A-40D4-9504-AA264DD63708}" srcOrd="1" destOrd="0" presId="urn:microsoft.com/office/officeart/2005/8/layout/hList7"/>
    <dgm:cxn modelId="{A6AB1F4C-4C9E-4FBA-A78B-2208A10A91B7}" type="presOf" srcId="{43A2D96A-23CC-4CF7-B55B-C4E72EFCC669}" destId="{82E01909-8BC9-4CF0-A082-24E7A9263F07}" srcOrd="0" destOrd="0" presId="urn:microsoft.com/office/officeart/2005/8/layout/hList7"/>
    <dgm:cxn modelId="{C515D584-3BC2-48B1-9A8E-5E7DD0014A41}" type="presOf" srcId="{EFDF3194-6AC9-4478-8C47-81F57AB7AA37}" destId="{36975BA4-2890-4FE0-A594-7219A8927C9A}" srcOrd="0" destOrd="0" presId="urn:microsoft.com/office/officeart/2005/8/layout/hList7"/>
    <dgm:cxn modelId="{1CECAD4E-7B48-49D2-A511-ED43B263FB65}" srcId="{05472440-6513-4334-AC64-FBCC8D4A0F19}" destId="{E0E3A6BB-58EC-46CE-8839-CADE8F730DDE}" srcOrd="4" destOrd="0" parTransId="{37A37388-82EF-495C-A581-A77FD56E26D0}" sibTransId="{43A2D96A-23CC-4CF7-B55B-C4E72EFCC669}"/>
    <dgm:cxn modelId="{E7527BDC-06BF-467D-8EBA-330A7248DDD9}" type="presOf" srcId="{E0E3A6BB-58EC-46CE-8839-CADE8F730DDE}" destId="{83761369-5A70-4212-B40C-08241C529BC5}" srcOrd="1" destOrd="0" presId="urn:microsoft.com/office/officeart/2005/8/layout/hList7"/>
    <dgm:cxn modelId="{8AF29A6D-68D6-4531-B515-7FB18C5A7532}" type="presOf" srcId="{D8C92396-0E64-4672-B317-F3CB86279CCB}" destId="{4303EDD6-87FB-4E41-9767-183C79BD2B1E}" srcOrd="0" destOrd="0" presId="urn:microsoft.com/office/officeart/2005/8/layout/hList7"/>
    <dgm:cxn modelId="{31F08F93-8470-4450-8A32-CF8456F4BDAA}" srcId="{05472440-6513-4334-AC64-FBCC8D4A0F19}" destId="{DF72EECF-1ECD-43E5-AC0D-A8C67E8DC235}" srcOrd="5" destOrd="0" parTransId="{F82C7C18-4DCD-4EBF-8A81-5887D8C124B7}" sibTransId="{13EF40B1-30DB-4ECB-9042-030EEB485A63}"/>
    <dgm:cxn modelId="{03AFD6AC-EF87-429D-8D6C-CCDF60F3F1F0}" type="presOf" srcId="{444BF009-0E45-47B3-B34F-D9BA3DB327DD}" destId="{2BAD5764-F989-4078-AE47-74F6531E739F}" srcOrd="0" destOrd="0" presId="urn:microsoft.com/office/officeart/2005/8/layout/hList7"/>
    <dgm:cxn modelId="{5247A4BB-81FE-4920-A8E2-B89BB8A4BD97}" srcId="{05472440-6513-4334-AC64-FBCC8D4A0F19}" destId="{D8C92396-0E64-4672-B317-F3CB86279CCB}" srcOrd="3" destOrd="0" parTransId="{78D86E8E-6609-4126-B7E2-E23412E42B81}" sibTransId="{0E544280-7B65-4374-8F9C-C52B65FD4616}"/>
    <dgm:cxn modelId="{F52F6766-9D98-4E10-A30D-161C63B3C127}" type="presOf" srcId="{D8C92396-0E64-4672-B317-F3CB86279CCB}" destId="{0A815D56-08C8-46B8-AE8E-566CCF9B1A77}" srcOrd="1" destOrd="0" presId="urn:microsoft.com/office/officeart/2005/8/layout/hList7"/>
    <dgm:cxn modelId="{B3B452BA-CE5D-4B2F-96B1-49ECE5434B04}" type="presParOf" srcId="{E55D15DE-EA03-449D-A4CC-FDD53F6A5D6C}" destId="{AE21CA7F-F25E-44AF-A20B-070AFBC5529E}" srcOrd="0" destOrd="0" presId="urn:microsoft.com/office/officeart/2005/8/layout/hList7"/>
    <dgm:cxn modelId="{51ABD78B-6AB7-4B81-A2ED-76D92DEF8417}" type="presParOf" srcId="{E55D15DE-EA03-449D-A4CC-FDD53F6A5D6C}" destId="{79277B33-317B-402E-A880-0BDA9AB4AA16}" srcOrd="1" destOrd="0" presId="urn:microsoft.com/office/officeart/2005/8/layout/hList7"/>
    <dgm:cxn modelId="{B2B9E245-E9A4-4E71-A0AD-0754CEE96764}" type="presParOf" srcId="{79277B33-317B-402E-A880-0BDA9AB4AA16}" destId="{398D6A20-43C8-4C69-A6F2-CF924ED5B816}" srcOrd="0" destOrd="0" presId="urn:microsoft.com/office/officeart/2005/8/layout/hList7"/>
    <dgm:cxn modelId="{90DDA8AF-E8EB-449A-BA74-918A6ECE695E}" type="presParOf" srcId="{398D6A20-43C8-4C69-A6F2-CF924ED5B816}" destId="{266C61F6-EA0D-46CA-A0A6-36FB31D79FE5}" srcOrd="0" destOrd="0" presId="urn:microsoft.com/office/officeart/2005/8/layout/hList7"/>
    <dgm:cxn modelId="{A9AA670E-0510-4E0B-AA92-1B55F90DDC1A}" type="presParOf" srcId="{398D6A20-43C8-4C69-A6F2-CF924ED5B816}" destId="{6A20DE64-8F77-437F-B654-4B8F9D65E791}" srcOrd="1" destOrd="0" presId="urn:microsoft.com/office/officeart/2005/8/layout/hList7"/>
    <dgm:cxn modelId="{9BD8BD62-1669-4110-B971-C69F3D01E141}" type="presParOf" srcId="{398D6A20-43C8-4C69-A6F2-CF924ED5B816}" destId="{437AF51A-559A-4D50-9896-3FED978B91B8}" srcOrd="2" destOrd="0" presId="urn:microsoft.com/office/officeart/2005/8/layout/hList7"/>
    <dgm:cxn modelId="{91066121-5732-4573-9D05-A5F4CBF606B0}" type="presParOf" srcId="{398D6A20-43C8-4C69-A6F2-CF924ED5B816}" destId="{E4578081-9EBF-4787-8A41-82FFA2D670A8}" srcOrd="3" destOrd="0" presId="urn:microsoft.com/office/officeart/2005/8/layout/hList7"/>
    <dgm:cxn modelId="{C3837C20-0850-4CAE-BA45-69F766DA8199}" type="presParOf" srcId="{79277B33-317B-402E-A880-0BDA9AB4AA16}" destId="{2BAD5764-F989-4078-AE47-74F6531E739F}" srcOrd="1" destOrd="0" presId="urn:microsoft.com/office/officeart/2005/8/layout/hList7"/>
    <dgm:cxn modelId="{BD03D57D-6F55-4C24-8E62-CD64D604BB2B}" type="presParOf" srcId="{79277B33-317B-402E-A880-0BDA9AB4AA16}" destId="{CB88BB9C-F0A5-4644-9FAC-1A0E6DE7117B}" srcOrd="2" destOrd="0" presId="urn:microsoft.com/office/officeart/2005/8/layout/hList7"/>
    <dgm:cxn modelId="{94315752-B13C-4B63-812C-48C9E94B1140}" type="presParOf" srcId="{CB88BB9C-F0A5-4644-9FAC-1A0E6DE7117B}" destId="{53F162F9-4C65-4321-BCF6-3805D2E0DFBB}" srcOrd="0" destOrd="0" presId="urn:microsoft.com/office/officeart/2005/8/layout/hList7"/>
    <dgm:cxn modelId="{1EBDE5A7-8418-4FD2-B42B-B336CFB4D304}" type="presParOf" srcId="{CB88BB9C-F0A5-4644-9FAC-1A0E6DE7117B}" destId="{D12AEA29-E9F1-4049-9385-1FD1EFBD9EF1}" srcOrd="1" destOrd="0" presId="urn:microsoft.com/office/officeart/2005/8/layout/hList7"/>
    <dgm:cxn modelId="{277C3246-F5D0-4421-B34B-313214C3C61A}" type="presParOf" srcId="{CB88BB9C-F0A5-4644-9FAC-1A0E6DE7117B}" destId="{49BD2069-068C-4187-846A-E6D598A2A1C5}" srcOrd="2" destOrd="0" presId="urn:microsoft.com/office/officeart/2005/8/layout/hList7"/>
    <dgm:cxn modelId="{7D013E3F-D214-4B98-9C53-C865C71CA343}" type="presParOf" srcId="{CB88BB9C-F0A5-4644-9FAC-1A0E6DE7117B}" destId="{E728AAA8-F47E-44D9-AD30-6F4E28EE175F}" srcOrd="3" destOrd="0" presId="urn:microsoft.com/office/officeart/2005/8/layout/hList7"/>
    <dgm:cxn modelId="{A6FCCD51-68A7-4E4E-9623-6D6A151C5DF2}" type="presParOf" srcId="{79277B33-317B-402E-A880-0BDA9AB4AA16}" destId="{0DDDDF28-5A38-4219-9BB1-EC1330289E37}" srcOrd="3" destOrd="0" presId="urn:microsoft.com/office/officeart/2005/8/layout/hList7"/>
    <dgm:cxn modelId="{4939117F-858D-445D-811F-C2F56E3CC8F9}" type="presParOf" srcId="{79277B33-317B-402E-A880-0BDA9AB4AA16}" destId="{B1B9565B-4F18-4DB4-BF4A-E9C24B4E03BB}" srcOrd="4" destOrd="0" presId="urn:microsoft.com/office/officeart/2005/8/layout/hList7"/>
    <dgm:cxn modelId="{A3F964E2-E58D-47DD-B933-2075B634C62B}" type="presParOf" srcId="{B1B9565B-4F18-4DB4-BF4A-E9C24B4E03BB}" destId="{36975BA4-2890-4FE0-A594-7219A8927C9A}" srcOrd="0" destOrd="0" presId="urn:microsoft.com/office/officeart/2005/8/layout/hList7"/>
    <dgm:cxn modelId="{2180CC99-BFDB-4EB8-ACA9-BF8466C7615F}" type="presParOf" srcId="{B1B9565B-4F18-4DB4-BF4A-E9C24B4E03BB}" destId="{C0197989-F47A-40D4-9504-AA264DD63708}" srcOrd="1" destOrd="0" presId="urn:microsoft.com/office/officeart/2005/8/layout/hList7"/>
    <dgm:cxn modelId="{E264DF58-340F-41AC-90B1-11D365727A5D}" type="presParOf" srcId="{B1B9565B-4F18-4DB4-BF4A-E9C24B4E03BB}" destId="{E6905890-5245-4D48-ACE8-EC1D17B535A2}" srcOrd="2" destOrd="0" presId="urn:microsoft.com/office/officeart/2005/8/layout/hList7"/>
    <dgm:cxn modelId="{4DC71AB8-114E-4873-93DE-097932DBC31D}" type="presParOf" srcId="{B1B9565B-4F18-4DB4-BF4A-E9C24B4E03BB}" destId="{89DA1CA6-AFA7-40BE-BDF3-894E7F02EAE8}" srcOrd="3" destOrd="0" presId="urn:microsoft.com/office/officeart/2005/8/layout/hList7"/>
    <dgm:cxn modelId="{DE8BD3B9-41C3-4213-B3FA-E2F67FE80285}" type="presParOf" srcId="{79277B33-317B-402E-A880-0BDA9AB4AA16}" destId="{7BB21DD7-3C5F-43E3-BA0D-1A2F64C71726}" srcOrd="5" destOrd="0" presId="urn:microsoft.com/office/officeart/2005/8/layout/hList7"/>
    <dgm:cxn modelId="{43BC9827-312A-4CA8-B286-80FB79AD5AB9}" type="presParOf" srcId="{79277B33-317B-402E-A880-0BDA9AB4AA16}" destId="{62A97351-DF7B-41E4-9E6B-6D92335E6BA4}" srcOrd="6" destOrd="0" presId="urn:microsoft.com/office/officeart/2005/8/layout/hList7"/>
    <dgm:cxn modelId="{3F578446-4E22-437D-A97C-76209DEC5FD6}" type="presParOf" srcId="{62A97351-DF7B-41E4-9E6B-6D92335E6BA4}" destId="{4303EDD6-87FB-4E41-9767-183C79BD2B1E}" srcOrd="0" destOrd="0" presId="urn:microsoft.com/office/officeart/2005/8/layout/hList7"/>
    <dgm:cxn modelId="{9189C7E0-93F1-4FC9-9EE4-C6EEC1AA49D4}" type="presParOf" srcId="{62A97351-DF7B-41E4-9E6B-6D92335E6BA4}" destId="{0A815D56-08C8-46B8-AE8E-566CCF9B1A77}" srcOrd="1" destOrd="0" presId="urn:microsoft.com/office/officeart/2005/8/layout/hList7"/>
    <dgm:cxn modelId="{31B527EB-0562-4748-B4FE-A6668ADA2464}" type="presParOf" srcId="{62A97351-DF7B-41E4-9E6B-6D92335E6BA4}" destId="{4CACB6A5-E0F7-4BB3-8B70-44168FDED18D}" srcOrd="2" destOrd="0" presId="urn:microsoft.com/office/officeart/2005/8/layout/hList7"/>
    <dgm:cxn modelId="{B359C628-E934-4F31-8653-BC4D8EE9BA68}" type="presParOf" srcId="{62A97351-DF7B-41E4-9E6B-6D92335E6BA4}" destId="{7CEA9603-0069-4820-B52E-F6C49B18F6C8}" srcOrd="3" destOrd="0" presId="urn:microsoft.com/office/officeart/2005/8/layout/hList7"/>
    <dgm:cxn modelId="{92082E34-33C5-4BD3-BA58-CFDB93CEB988}" type="presParOf" srcId="{79277B33-317B-402E-A880-0BDA9AB4AA16}" destId="{54B8C7EA-48BC-4CE0-97DB-5EBD30C6818C}" srcOrd="7" destOrd="0" presId="urn:microsoft.com/office/officeart/2005/8/layout/hList7"/>
    <dgm:cxn modelId="{69ADA3E1-B321-4465-9C99-57577E4660A9}" type="presParOf" srcId="{79277B33-317B-402E-A880-0BDA9AB4AA16}" destId="{EEFF5846-28DC-4792-9979-6AAC87657B93}" srcOrd="8" destOrd="0" presId="urn:microsoft.com/office/officeart/2005/8/layout/hList7"/>
    <dgm:cxn modelId="{98B715BE-D2FB-4359-83A9-A918FD73DF2F}" type="presParOf" srcId="{EEFF5846-28DC-4792-9979-6AAC87657B93}" destId="{9550E827-BBB0-4BA6-A619-7583C5DB10BE}" srcOrd="0" destOrd="0" presId="urn:microsoft.com/office/officeart/2005/8/layout/hList7"/>
    <dgm:cxn modelId="{E325F329-4C7C-4571-BC44-286B2F55BBCC}" type="presParOf" srcId="{EEFF5846-28DC-4792-9979-6AAC87657B93}" destId="{83761369-5A70-4212-B40C-08241C529BC5}" srcOrd="1" destOrd="0" presId="urn:microsoft.com/office/officeart/2005/8/layout/hList7"/>
    <dgm:cxn modelId="{DF1BE862-C0D2-44E1-8E70-79895605C65F}" type="presParOf" srcId="{EEFF5846-28DC-4792-9979-6AAC87657B93}" destId="{613618FF-0778-49A8-88BB-A98CFAB7C013}" srcOrd="2" destOrd="0" presId="urn:microsoft.com/office/officeart/2005/8/layout/hList7"/>
    <dgm:cxn modelId="{16C2DDA8-D28C-4510-BF21-B362B9A3DD9F}" type="presParOf" srcId="{EEFF5846-28DC-4792-9979-6AAC87657B93}" destId="{B0164B2E-DA45-433D-8DBA-F13080B42F9F}" srcOrd="3" destOrd="0" presId="urn:microsoft.com/office/officeart/2005/8/layout/hList7"/>
    <dgm:cxn modelId="{FD506D49-9487-46B9-A87A-8A97C02BF08E}" type="presParOf" srcId="{79277B33-317B-402E-A880-0BDA9AB4AA16}" destId="{82E01909-8BC9-4CF0-A082-24E7A9263F07}" srcOrd="9" destOrd="0" presId="urn:microsoft.com/office/officeart/2005/8/layout/hList7"/>
    <dgm:cxn modelId="{D51CF240-45DE-4DF3-81ED-06F5151C02FD}" type="presParOf" srcId="{79277B33-317B-402E-A880-0BDA9AB4AA16}" destId="{CEC54E1C-E343-4A62-9F4A-F0BB264C3356}" srcOrd="10" destOrd="0" presId="urn:microsoft.com/office/officeart/2005/8/layout/hList7"/>
    <dgm:cxn modelId="{B66ED51A-437A-4AB8-9B04-CD298647FEBB}" type="presParOf" srcId="{CEC54E1C-E343-4A62-9F4A-F0BB264C3356}" destId="{05929919-2F65-4D92-A844-01F41EC59FA1}" srcOrd="0" destOrd="0" presId="urn:microsoft.com/office/officeart/2005/8/layout/hList7"/>
    <dgm:cxn modelId="{B7B60848-3368-4833-A581-B32801C8BDE8}" type="presParOf" srcId="{CEC54E1C-E343-4A62-9F4A-F0BB264C3356}" destId="{5E2B4732-8C97-47D7-BDF1-F915BC7DA6DE}" srcOrd="1" destOrd="0" presId="urn:microsoft.com/office/officeart/2005/8/layout/hList7"/>
    <dgm:cxn modelId="{665C3931-D908-4BF2-B14E-BC0E711AC740}" type="presParOf" srcId="{CEC54E1C-E343-4A62-9F4A-F0BB264C3356}" destId="{87EDFCAD-95D4-4485-8412-6E9495CCA793}" srcOrd="2" destOrd="0" presId="urn:microsoft.com/office/officeart/2005/8/layout/hList7"/>
    <dgm:cxn modelId="{B34E0D7F-9714-4DE4-B9DB-7FF54F359281}" type="presParOf" srcId="{CEC54E1C-E343-4A62-9F4A-F0BB264C3356}" destId="{B1BEE8E2-434B-4FBF-B6DB-3809500BA0FE}"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2684D75-3B3C-4EB4-A8CA-06BBB80FC3D5}" type="doc">
      <dgm:prSet loTypeId="urn:microsoft.com/office/officeart/2005/8/layout/vList4" loCatId="picture" qsTypeId="urn:microsoft.com/office/officeart/2005/8/quickstyle/simple4" qsCatId="simple" csTypeId="urn:microsoft.com/office/officeart/2005/8/colors/accent3_2" csCatId="accent3" phldr="1"/>
      <dgm:spPr/>
      <dgm:t>
        <a:bodyPr/>
        <a:lstStyle/>
        <a:p>
          <a:endParaRPr lang="en-US"/>
        </a:p>
      </dgm:t>
    </dgm:pt>
    <dgm:pt modelId="{5578CC02-E656-4C30-B825-47E7BFFDBC08}">
      <dgm:prSet custT="1"/>
      <dgm:spPr>
        <a:solidFill>
          <a:schemeClr val="accent1"/>
        </a:solidFill>
      </dgm:spPr>
      <dgm:t>
        <a:bodyPr/>
        <a:lstStyle/>
        <a:p>
          <a:r>
            <a:rPr lang="en-US" sz="2600" dirty="0">
              <a:solidFill>
                <a:schemeClr val="tx1"/>
              </a:solidFill>
            </a:rPr>
            <a:t>Satellite Phones</a:t>
          </a:r>
        </a:p>
      </dgm:t>
    </dgm:pt>
    <dgm:pt modelId="{2DBDCDF6-8C35-4799-8F83-4A1B7C989278}" type="parTrans" cxnId="{76C13F2F-9D33-4B1A-B074-0642DB9DF492}">
      <dgm:prSet/>
      <dgm:spPr/>
      <dgm:t>
        <a:bodyPr/>
        <a:lstStyle/>
        <a:p>
          <a:endParaRPr lang="en-US" sz="2600">
            <a:solidFill>
              <a:schemeClr val="tx1"/>
            </a:solidFill>
          </a:endParaRPr>
        </a:p>
      </dgm:t>
    </dgm:pt>
    <dgm:pt modelId="{65D191B2-FD9C-46E6-BE2B-AC8EC1DF0423}" type="sibTrans" cxnId="{76C13F2F-9D33-4B1A-B074-0642DB9DF492}">
      <dgm:prSet/>
      <dgm:spPr/>
      <dgm:t>
        <a:bodyPr/>
        <a:lstStyle/>
        <a:p>
          <a:endParaRPr lang="en-US" sz="2600">
            <a:solidFill>
              <a:schemeClr val="tx1"/>
            </a:solidFill>
          </a:endParaRPr>
        </a:p>
      </dgm:t>
    </dgm:pt>
    <dgm:pt modelId="{6ACA86CA-0A3C-4AA1-B822-044439A723EE}">
      <dgm:prSet custT="1"/>
      <dgm:spPr>
        <a:solidFill>
          <a:schemeClr val="accent1"/>
        </a:solidFill>
      </dgm:spPr>
      <dgm:t>
        <a:bodyPr/>
        <a:lstStyle/>
        <a:p>
          <a:r>
            <a:rPr lang="en-US" sz="2600" dirty="0">
              <a:solidFill>
                <a:schemeClr val="tx1"/>
              </a:solidFill>
            </a:rPr>
            <a:t>Satellite Broadband Terminals</a:t>
          </a:r>
        </a:p>
      </dgm:t>
    </dgm:pt>
    <dgm:pt modelId="{8FE0E540-60D2-488F-9399-448BAF2D5FEF}" type="parTrans" cxnId="{186CE6FA-22D2-43B1-B14E-EDE224485409}">
      <dgm:prSet/>
      <dgm:spPr/>
      <dgm:t>
        <a:bodyPr/>
        <a:lstStyle/>
        <a:p>
          <a:endParaRPr lang="en-US" sz="2600">
            <a:solidFill>
              <a:schemeClr val="tx1"/>
            </a:solidFill>
          </a:endParaRPr>
        </a:p>
      </dgm:t>
    </dgm:pt>
    <dgm:pt modelId="{D696BEBA-15FB-4869-947F-8CB722E8FAF2}" type="sibTrans" cxnId="{186CE6FA-22D2-43B1-B14E-EDE224485409}">
      <dgm:prSet/>
      <dgm:spPr/>
      <dgm:t>
        <a:bodyPr/>
        <a:lstStyle/>
        <a:p>
          <a:endParaRPr lang="en-US" sz="2600">
            <a:solidFill>
              <a:schemeClr val="tx1"/>
            </a:solidFill>
          </a:endParaRPr>
        </a:p>
      </dgm:t>
    </dgm:pt>
    <dgm:pt modelId="{F30AACC5-AE10-4EE2-BE97-1A7C073AD3DF}">
      <dgm:prSet custT="1"/>
      <dgm:spPr>
        <a:solidFill>
          <a:schemeClr val="accent1"/>
        </a:solidFill>
      </dgm:spPr>
      <dgm:t>
        <a:bodyPr/>
        <a:lstStyle/>
        <a:p>
          <a:r>
            <a:rPr lang="en-US" sz="2600" dirty="0">
              <a:solidFill>
                <a:schemeClr val="tx1"/>
              </a:solidFill>
            </a:rPr>
            <a:t>VSATs</a:t>
          </a:r>
        </a:p>
      </dgm:t>
    </dgm:pt>
    <dgm:pt modelId="{12C6F3B0-BA4F-40F3-90CC-DF19FC9F2E28}" type="parTrans" cxnId="{4510DDBE-0886-4D99-BF39-009D665FEC39}">
      <dgm:prSet/>
      <dgm:spPr/>
      <dgm:t>
        <a:bodyPr/>
        <a:lstStyle/>
        <a:p>
          <a:endParaRPr lang="en-US" sz="2600">
            <a:solidFill>
              <a:schemeClr val="tx1"/>
            </a:solidFill>
          </a:endParaRPr>
        </a:p>
      </dgm:t>
    </dgm:pt>
    <dgm:pt modelId="{CAD8E3E9-9B72-44CF-B28D-D8F65BA64231}" type="sibTrans" cxnId="{4510DDBE-0886-4D99-BF39-009D665FEC39}">
      <dgm:prSet/>
      <dgm:spPr/>
      <dgm:t>
        <a:bodyPr/>
        <a:lstStyle/>
        <a:p>
          <a:endParaRPr lang="en-US" sz="2600">
            <a:solidFill>
              <a:schemeClr val="tx1"/>
            </a:solidFill>
          </a:endParaRPr>
        </a:p>
      </dgm:t>
    </dgm:pt>
    <dgm:pt modelId="{E624484E-7B49-4DC0-9540-DADBF51C3AF9}">
      <dgm:prSet custT="1"/>
      <dgm:spPr>
        <a:solidFill>
          <a:schemeClr val="accent1"/>
        </a:solidFill>
      </dgm:spPr>
      <dgm:t>
        <a:bodyPr/>
        <a:lstStyle/>
        <a:p>
          <a:r>
            <a:rPr lang="en-US" sz="2600" dirty="0">
              <a:solidFill>
                <a:schemeClr val="tx1"/>
              </a:solidFill>
            </a:rPr>
            <a:t>Private Mobile Network</a:t>
          </a:r>
        </a:p>
      </dgm:t>
    </dgm:pt>
    <dgm:pt modelId="{2EBFA53C-661B-45DA-8C32-B005AFF80668}" type="parTrans" cxnId="{BC4343FE-7B49-4170-A32D-F77B98C26B8B}">
      <dgm:prSet/>
      <dgm:spPr/>
      <dgm:t>
        <a:bodyPr/>
        <a:lstStyle/>
        <a:p>
          <a:endParaRPr lang="en-US" sz="2600">
            <a:solidFill>
              <a:schemeClr val="tx1"/>
            </a:solidFill>
          </a:endParaRPr>
        </a:p>
      </dgm:t>
    </dgm:pt>
    <dgm:pt modelId="{CF5B5F2C-F723-4D80-92A9-20EC1AA50B87}" type="sibTrans" cxnId="{BC4343FE-7B49-4170-A32D-F77B98C26B8B}">
      <dgm:prSet/>
      <dgm:spPr/>
      <dgm:t>
        <a:bodyPr/>
        <a:lstStyle/>
        <a:p>
          <a:endParaRPr lang="en-US" sz="2600">
            <a:solidFill>
              <a:schemeClr val="tx1"/>
            </a:solidFill>
          </a:endParaRPr>
        </a:p>
      </dgm:t>
    </dgm:pt>
    <dgm:pt modelId="{A6D15A2E-D0DA-4EC9-834E-DEDBB16E2BCE}">
      <dgm:prSet custT="1"/>
      <dgm:spPr>
        <a:solidFill>
          <a:schemeClr val="accent1"/>
        </a:solidFill>
      </dgm:spPr>
      <dgm:t>
        <a:bodyPr/>
        <a:lstStyle/>
        <a:p>
          <a:r>
            <a:rPr lang="en-US" sz="2600" dirty="0">
              <a:solidFill>
                <a:schemeClr val="tx1"/>
              </a:solidFill>
            </a:rPr>
            <a:t>Mobile and Wireless Networks</a:t>
          </a:r>
        </a:p>
      </dgm:t>
    </dgm:pt>
    <dgm:pt modelId="{AD95A588-CE3E-4BD2-B4A7-98F7FEFDC427}" type="parTrans" cxnId="{D45A8C78-D95F-43DF-8DBC-AF08BD2109E6}">
      <dgm:prSet/>
      <dgm:spPr/>
      <dgm:t>
        <a:bodyPr/>
        <a:lstStyle/>
        <a:p>
          <a:endParaRPr lang="en-US" sz="2600">
            <a:solidFill>
              <a:schemeClr val="tx1"/>
            </a:solidFill>
          </a:endParaRPr>
        </a:p>
      </dgm:t>
    </dgm:pt>
    <dgm:pt modelId="{BAED4B67-7A50-4281-A837-C51EBA397489}" type="sibTrans" cxnId="{D45A8C78-D95F-43DF-8DBC-AF08BD2109E6}">
      <dgm:prSet/>
      <dgm:spPr/>
      <dgm:t>
        <a:bodyPr/>
        <a:lstStyle/>
        <a:p>
          <a:endParaRPr lang="en-US" sz="2600">
            <a:solidFill>
              <a:schemeClr val="tx1"/>
            </a:solidFill>
          </a:endParaRPr>
        </a:p>
      </dgm:t>
    </dgm:pt>
    <dgm:pt modelId="{FE09BF29-3D96-8E4E-86B9-67E3E1782772}">
      <dgm:prSet custT="1"/>
      <dgm:spPr>
        <a:solidFill>
          <a:schemeClr val="accent1"/>
        </a:solidFill>
      </dgm:spPr>
      <dgm:t>
        <a:bodyPr/>
        <a:lstStyle/>
        <a:p>
          <a:r>
            <a:rPr lang="en-US" sz="2600" dirty="0">
              <a:solidFill>
                <a:schemeClr val="tx1"/>
              </a:solidFill>
            </a:rPr>
            <a:t>Radio Networks</a:t>
          </a:r>
        </a:p>
      </dgm:t>
    </dgm:pt>
    <dgm:pt modelId="{4915E18C-BD6D-F14E-84BE-3E832AE094BE}" type="parTrans" cxnId="{E896C5C7-E515-D043-919B-552E08AA1D5C}">
      <dgm:prSet/>
      <dgm:spPr/>
      <dgm:t>
        <a:bodyPr/>
        <a:lstStyle/>
        <a:p>
          <a:endParaRPr lang="en-US" sz="2600">
            <a:solidFill>
              <a:schemeClr val="tx1"/>
            </a:solidFill>
          </a:endParaRPr>
        </a:p>
      </dgm:t>
    </dgm:pt>
    <dgm:pt modelId="{CED6D6DB-54FC-DB4C-AC01-1C79A0E90DD2}" type="sibTrans" cxnId="{E896C5C7-E515-D043-919B-552E08AA1D5C}">
      <dgm:prSet/>
      <dgm:spPr/>
      <dgm:t>
        <a:bodyPr/>
        <a:lstStyle/>
        <a:p>
          <a:endParaRPr lang="en-US" sz="2600">
            <a:solidFill>
              <a:schemeClr val="tx1"/>
            </a:solidFill>
          </a:endParaRPr>
        </a:p>
      </dgm:t>
    </dgm:pt>
    <dgm:pt modelId="{32354522-AE81-0848-BE9F-5F9904AF9F49}" type="pres">
      <dgm:prSet presAssocID="{A2684D75-3B3C-4EB4-A8CA-06BBB80FC3D5}" presName="linear" presStyleCnt="0">
        <dgm:presLayoutVars>
          <dgm:dir/>
          <dgm:resizeHandles val="exact"/>
        </dgm:presLayoutVars>
      </dgm:prSet>
      <dgm:spPr/>
      <dgm:t>
        <a:bodyPr/>
        <a:lstStyle/>
        <a:p>
          <a:endParaRPr lang="en-US"/>
        </a:p>
      </dgm:t>
    </dgm:pt>
    <dgm:pt modelId="{AF55751B-5F79-4743-9BA6-36BBAC0DD7ED}" type="pres">
      <dgm:prSet presAssocID="{5578CC02-E656-4C30-B825-47E7BFFDBC08}" presName="comp" presStyleCnt="0"/>
      <dgm:spPr/>
    </dgm:pt>
    <dgm:pt modelId="{19006838-4431-6845-BF38-9CB9FD2724D4}" type="pres">
      <dgm:prSet presAssocID="{5578CC02-E656-4C30-B825-47E7BFFDBC08}" presName="box" presStyleLbl="node1" presStyleIdx="0" presStyleCnt="6"/>
      <dgm:spPr/>
      <dgm:t>
        <a:bodyPr/>
        <a:lstStyle/>
        <a:p>
          <a:endParaRPr lang="en-US"/>
        </a:p>
      </dgm:t>
    </dgm:pt>
    <dgm:pt modelId="{92084739-7440-3F4D-A22C-8E021384441F}" type="pres">
      <dgm:prSet presAssocID="{5578CC02-E656-4C30-B825-47E7BFFDBC08}" presName="img" presStyleLbl="fgImgPlace1" presStyleIdx="0" presStyleCnt="6"/>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n-US"/>
        </a:p>
      </dgm:t>
    </dgm:pt>
    <dgm:pt modelId="{6EF02F7C-6E6C-E44E-8A05-D69AE3A6D6EC}" type="pres">
      <dgm:prSet presAssocID="{5578CC02-E656-4C30-B825-47E7BFFDBC08}" presName="text" presStyleLbl="node1" presStyleIdx="0" presStyleCnt="6">
        <dgm:presLayoutVars>
          <dgm:bulletEnabled val="1"/>
        </dgm:presLayoutVars>
      </dgm:prSet>
      <dgm:spPr/>
      <dgm:t>
        <a:bodyPr/>
        <a:lstStyle/>
        <a:p>
          <a:endParaRPr lang="en-US"/>
        </a:p>
      </dgm:t>
    </dgm:pt>
    <dgm:pt modelId="{7D7F46B1-1058-ED4B-91B8-C1A225ACF902}" type="pres">
      <dgm:prSet presAssocID="{65D191B2-FD9C-46E6-BE2B-AC8EC1DF0423}" presName="spacer" presStyleCnt="0"/>
      <dgm:spPr/>
    </dgm:pt>
    <dgm:pt modelId="{4E31A250-DF5A-2446-92B4-49943F70C9D2}" type="pres">
      <dgm:prSet presAssocID="{6ACA86CA-0A3C-4AA1-B822-044439A723EE}" presName="comp" presStyleCnt="0"/>
      <dgm:spPr/>
    </dgm:pt>
    <dgm:pt modelId="{9460A9E7-A91C-FC40-BE50-0AB0B2BB7048}" type="pres">
      <dgm:prSet presAssocID="{6ACA86CA-0A3C-4AA1-B822-044439A723EE}" presName="box" presStyleLbl="node1" presStyleIdx="1" presStyleCnt="6"/>
      <dgm:spPr/>
      <dgm:t>
        <a:bodyPr/>
        <a:lstStyle/>
        <a:p>
          <a:endParaRPr lang="en-US"/>
        </a:p>
      </dgm:t>
    </dgm:pt>
    <dgm:pt modelId="{FA84C3C7-7A84-C04C-B067-84DF90D17F6A}" type="pres">
      <dgm:prSet presAssocID="{6ACA86CA-0A3C-4AA1-B822-044439A723EE}" presName="img" presStyleLbl="fgImgPlace1" presStyleIdx="1" presStyleCnt="6"/>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n-US"/>
        </a:p>
      </dgm:t>
    </dgm:pt>
    <dgm:pt modelId="{CF04995A-DDB2-8945-983E-3C4D31F57AC0}" type="pres">
      <dgm:prSet presAssocID="{6ACA86CA-0A3C-4AA1-B822-044439A723EE}" presName="text" presStyleLbl="node1" presStyleIdx="1" presStyleCnt="6">
        <dgm:presLayoutVars>
          <dgm:bulletEnabled val="1"/>
        </dgm:presLayoutVars>
      </dgm:prSet>
      <dgm:spPr/>
      <dgm:t>
        <a:bodyPr/>
        <a:lstStyle/>
        <a:p>
          <a:endParaRPr lang="en-US"/>
        </a:p>
      </dgm:t>
    </dgm:pt>
    <dgm:pt modelId="{A02CD6E8-FF3B-A245-97FC-637D4E8A7DBC}" type="pres">
      <dgm:prSet presAssocID="{D696BEBA-15FB-4869-947F-8CB722E8FAF2}" presName="spacer" presStyleCnt="0"/>
      <dgm:spPr/>
    </dgm:pt>
    <dgm:pt modelId="{BA1E0F0A-1D58-B74B-B600-1EF5674A0942}" type="pres">
      <dgm:prSet presAssocID="{F30AACC5-AE10-4EE2-BE97-1A7C073AD3DF}" presName="comp" presStyleCnt="0"/>
      <dgm:spPr/>
    </dgm:pt>
    <dgm:pt modelId="{E2D925C9-181B-6B49-8303-2DA98140D2C7}" type="pres">
      <dgm:prSet presAssocID="{F30AACC5-AE10-4EE2-BE97-1A7C073AD3DF}" presName="box" presStyleLbl="node1" presStyleIdx="2" presStyleCnt="6"/>
      <dgm:spPr/>
      <dgm:t>
        <a:bodyPr/>
        <a:lstStyle/>
        <a:p>
          <a:endParaRPr lang="en-US"/>
        </a:p>
      </dgm:t>
    </dgm:pt>
    <dgm:pt modelId="{91FB9B08-B35C-2C49-91B2-B109BFC27276}" type="pres">
      <dgm:prSet presAssocID="{F30AACC5-AE10-4EE2-BE97-1A7C073AD3DF}" presName="img" presStyleLbl="fgImgPlace1" presStyleIdx="2" presStyleCnt="6"/>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t>
        <a:bodyPr/>
        <a:lstStyle/>
        <a:p>
          <a:endParaRPr lang="en-US"/>
        </a:p>
      </dgm:t>
    </dgm:pt>
    <dgm:pt modelId="{CD2AC54E-AED5-4544-9645-DBBB9EB42326}" type="pres">
      <dgm:prSet presAssocID="{F30AACC5-AE10-4EE2-BE97-1A7C073AD3DF}" presName="text" presStyleLbl="node1" presStyleIdx="2" presStyleCnt="6">
        <dgm:presLayoutVars>
          <dgm:bulletEnabled val="1"/>
        </dgm:presLayoutVars>
      </dgm:prSet>
      <dgm:spPr/>
      <dgm:t>
        <a:bodyPr/>
        <a:lstStyle/>
        <a:p>
          <a:endParaRPr lang="en-US"/>
        </a:p>
      </dgm:t>
    </dgm:pt>
    <dgm:pt modelId="{1D336EED-3A85-5749-9BF2-515A85B6B103}" type="pres">
      <dgm:prSet presAssocID="{CAD8E3E9-9B72-44CF-B28D-D8F65BA64231}" presName="spacer" presStyleCnt="0"/>
      <dgm:spPr/>
    </dgm:pt>
    <dgm:pt modelId="{09A9BE3A-D47A-7945-BBE9-CDE6D0F0BB39}" type="pres">
      <dgm:prSet presAssocID="{E624484E-7B49-4DC0-9540-DADBF51C3AF9}" presName="comp" presStyleCnt="0"/>
      <dgm:spPr/>
    </dgm:pt>
    <dgm:pt modelId="{81EBBEE6-089B-1C41-ADCD-1F260329A280}" type="pres">
      <dgm:prSet presAssocID="{E624484E-7B49-4DC0-9540-DADBF51C3AF9}" presName="box" presStyleLbl="node1" presStyleIdx="3" presStyleCnt="6"/>
      <dgm:spPr/>
      <dgm:t>
        <a:bodyPr/>
        <a:lstStyle/>
        <a:p>
          <a:endParaRPr lang="en-US"/>
        </a:p>
      </dgm:t>
    </dgm:pt>
    <dgm:pt modelId="{73FB18B1-2508-3D4B-8AE3-5368F3F3EC6C}" type="pres">
      <dgm:prSet presAssocID="{E624484E-7B49-4DC0-9540-DADBF51C3AF9}" presName="img" presStyleLbl="fgImgPlace1" presStyleIdx="3" presStyleCnt="6"/>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t>
        <a:bodyPr/>
        <a:lstStyle/>
        <a:p>
          <a:endParaRPr lang="en-US"/>
        </a:p>
      </dgm:t>
    </dgm:pt>
    <dgm:pt modelId="{5AF5AC7E-8325-2A48-9FC8-4ACFFAF0B79F}" type="pres">
      <dgm:prSet presAssocID="{E624484E-7B49-4DC0-9540-DADBF51C3AF9}" presName="text" presStyleLbl="node1" presStyleIdx="3" presStyleCnt="6">
        <dgm:presLayoutVars>
          <dgm:bulletEnabled val="1"/>
        </dgm:presLayoutVars>
      </dgm:prSet>
      <dgm:spPr/>
      <dgm:t>
        <a:bodyPr/>
        <a:lstStyle/>
        <a:p>
          <a:endParaRPr lang="en-US"/>
        </a:p>
      </dgm:t>
    </dgm:pt>
    <dgm:pt modelId="{137DC84F-31B2-824E-AF59-4164B351EB90}" type="pres">
      <dgm:prSet presAssocID="{CF5B5F2C-F723-4D80-92A9-20EC1AA50B87}" presName="spacer" presStyleCnt="0"/>
      <dgm:spPr/>
    </dgm:pt>
    <dgm:pt modelId="{57D21FAE-9110-3448-A2CA-80271062CA6C}" type="pres">
      <dgm:prSet presAssocID="{A6D15A2E-D0DA-4EC9-834E-DEDBB16E2BCE}" presName="comp" presStyleCnt="0"/>
      <dgm:spPr/>
    </dgm:pt>
    <dgm:pt modelId="{E2A79413-5936-A945-AA61-E425A63E0EC9}" type="pres">
      <dgm:prSet presAssocID="{A6D15A2E-D0DA-4EC9-834E-DEDBB16E2BCE}" presName="box" presStyleLbl="node1" presStyleIdx="4" presStyleCnt="6"/>
      <dgm:spPr/>
      <dgm:t>
        <a:bodyPr/>
        <a:lstStyle/>
        <a:p>
          <a:endParaRPr lang="en-US"/>
        </a:p>
      </dgm:t>
    </dgm:pt>
    <dgm:pt modelId="{84703BE8-6212-8341-9888-086EB682B7D4}" type="pres">
      <dgm:prSet presAssocID="{A6D15A2E-D0DA-4EC9-834E-DEDBB16E2BCE}" presName="img" presStyleLbl="fgImgPlace1" presStyleIdx="4" presStyleCnt="6"/>
      <dgm:spPr>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t>
        <a:bodyPr/>
        <a:lstStyle/>
        <a:p>
          <a:endParaRPr lang="en-US"/>
        </a:p>
      </dgm:t>
    </dgm:pt>
    <dgm:pt modelId="{44939287-3504-2B4E-82DD-BCD3479DACD9}" type="pres">
      <dgm:prSet presAssocID="{A6D15A2E-D0DA-4EC9-834E-DEDBB16E2BCE}" presName="text" presStyleLbl="node1" presStyleIdx="4" presStyleCnt="6">
        <dgm:presLayoutVars>
          <dgm:bulletEnabled val="1"/>
        </dgm:presLayoutVars>
      </dgm:prSet>
      <dgm:spPr/>
      <dgm:t>
        <a:bodyPr/>
        <a:lstStyle/>
        <a:p>
          <a:endParaRPr lang="en-US"/>
        </a:p>
      </dgm:t>
    </dgm:pt>
    <dgm:pt modelId="{6FC169EE-D954-0644-874A-395CE391A80A}" type="pres">
      <dgm:prSet presAssocID="{BAED4B67-7A50-4281-A837-C51EBA397489}" presName="spacer" presStyleCnt="0"/>
      <dgm:spPr/>
    </dgm:pt>
    <dgm:pt modelId="{5947C46C-B608-3B4D-B1EA-3726EDA32AFF}" type="pres">
      <dgm:prSet presAssocID="{FE09BF29-3D96-8E4E-86B9-67E3E1782772}" presName="comp" presStyleCnt="0"/>
      <dgm:spPr/>
    </dgm:pt>
    <dgm:pt modelId="{E1ED8397-6983-9B49-B090-358C779B5739}" type="pres">
      <dgm:prSet presAssocID="{FE09BF29-3D96-8E4E-86B9-67E3E1782772}" presName="box" presStyleLbl="node1" presStyleIdx="5" presStyleCnt="6"/>
      <dgm:spPr/>
      <dgm:t>
        <a:bodyPr/>
        <a:lstStyle/>
        <a:p>
          <a:endParaRPr lang="en-US"/>
        </a:p>
      </dgm:t>
    </dgm:pt>
    <dgm:pt modelId="{054A7004-5ED9-C94F-81B7-DCCDEE4DEB72}" type="pres">
      <dgm:prSet presAssocID="{FE09BF29-3D96-8E4E-86B9-67E3E1782772}" presName="img" presStyleLbl="fgImgPlace1" presStyleIdx="5" presStyleCnt="6"/>
      <dgm:spPr>
        <a:blipFill>
          <a:blip xmlns:r="http://schemas.openxmlformats.org/officeDocument/2006/relationships" r:embed="rId6" cstate="email">
            <a:extLst>
              <a:ext uri="{28A0092B-C50C-407E-A947-70E740481C1C}">
                <a14:useLocalDpi xmlns:a14="http://schemas.microsoft.com/office/drawing/2010/main"/>
              </a:ext>
            </a:extLst>
          </a:blip>
          <a:srcRect/>
          <a:stretch>
            <a:fillRect/>
          </a:stretch>
        </a:blipFill>
      </dgm:spPr>
      <dgm:t>
        <a:bodyPr/>
        <a:lstStyle/>
        <a:p>
          <a:endParaRPr lang="en-US"/>
        </a:p>
      </dgm:t>
    </dgm:pt>
    <dgm:pt modelId="{5BC4AC6A-0D82-C94F-A422-D5DAEE19C0F8}" type="pres">
      <dgm:prSet presAssocID="{FE09BF29-3D96-8E4E-86B9-67E3E1782772}" presName="text" presStyleLbl="node1" presStyleIdx="5" presStyleCnt="6">
        <dgm:presLayoutVars>
          <dgm:bulletEnabled val="1"/>
        </dgm:presLayoutVars>
      </dgm:prSet>
      <dgm:spPr/>
      <dgm:t>
        <a:bodyPr/>
        <a:lstStyle/>
        <a:p>
          <a:endParaRPr lang="en-US"/>
        </a:p>
      </dgm:t>
    </dgm:pt>
  </dgm:ptLst>
  <dgm:cxnLst>
    <dgm:cxn modelId="{56928856-8EE1-754D-A73E-50276143C8E0}" type="presOf" srcId="{5578CC02-E656-4C30-B825-47E7BFFDBC08}" destId="{19006838-4431-6845-BF38-9CB9FD2724D4}" srcOrd="0" destOrd="0" presId="urn:microsoft.com/office/officeart/2005/8/layout/vList4"/>
    <dgm:cxn modelId="{1D88892E-038C-2844-9021-23117EE86C30}" type="presOf" srcId="{F30AACC5-AE10-4EE2-BE97-1A7C073AD3DF}" destId="{E2D925C9-181B-6B49-8303-2DA98140D2C7}" srcOrd="0" destOrd="0" presId="urn:microsoft.com/office/officeart/2005/8/layout/vList4"/>
    <dgm:cxn modelId="{91D02877-41F9-6B45-B035-E2853B91EA7B}" type="presOf" srcId="{FE09BF29-3D96-8E4E-86B9-67E3E1782772}" destId="{E1ED8397-6983-9B49-B090-358C779B5739}" srcOrd="0" destOrd="0" presId="urn:microsoft.com/office/officeart/2005/8/layout/vList4"/>
    <dgm:cxn modelId="{948FC853-0959-B046-9FB1-397C0638E757}" type="presOf" srcId="{F30AACC5-AE10-4EE2-BE97-1A7C073AD3DF}" destId="{CD2AC54E-AED5-4544-9645-DBBB9EB42326}" srcOrd="1" destOrd="0" presId="urn:microsoft.com/office/officeart/2005/8/layout/vList4"/>
    <dgm:cxn modelId="{76C13F2F-9D33-4B1A-B074-0642DB9DF492}" srcId="{A2684D75-3B3C-4EB4-A8CA-06BBB80FC3D5}" destId="{5578CC02-E656-4C30-B825-47E7BFFDBC08}" srcOrd="0" destOrd="0" parTransId="{2DBDCDF6-8C35-4799-8F83-4A1B7C989278}" sibTransId="{65D191B2-FD9C-46E6-BE2B-AC8EC1DF0423}"/>
    <dgm:cxn modelId="{18E0B38B-3915-3144-B61E-4C6075136BED}" type="presOf" srcId="{5578CC02-E656-4C30-B825-47E7BFFDBC08}" destId="{6EF02F7C-6E6C-E44E-8A05-D69AE3A6D6EC}" srcOrd="1" destOrd="0" presId="urn:microsoft.com/office/officeart/2005/8/layout/vList4"/>
    <dgm:cxn modelId="{9A49FA9A-1005-9049-BB7B-6409DFCB0925}" type="presOf" srcId="{E624484E-7B49-4DC0-9540-DADBF51C3AF9}" destId="{5AF5AC7E-8325-2A48-9FC8-4ACFFAF0B79F}" srcOrd="1" destOrd="0" presId="urn:microsoft.com/office/officeart/2005/8/layout/vList4"/>
    <dgm:cxn modelId="{D45A8C78-D95F-43DF-8DBC-AF08BD2109E6}" srcId="{A2684D75-3B3C-4EB4-A8CA-06BBB80FC3D5}" destId="{A6D15A2E-D0DA-4EC9-834E-DEDBB16E2BCE}" srcOrd="4" destOrd="0" parTransId="{AD95A588-CE3E-4BD2-B4A7-98F7FEFDC427}" sibTransId="{BAED4B67-7A50-4281-A837-C51EBA397489}"/>
    <dgm:cxn modelId="{C4E084D3-4173-E545-A354-80E7954EF9B5}" type="presOf" srcId="{6ACA86CA-0A3C-4AA1-B822-044439A723EE}" destId="{9460A9E7-A91C-FC40-BE50-0AB0B2BB7048}" srcOrd="0" destOrd="0" presId="urn:microsoft.com/office/officeart/2005/8/layout/vList4"/>
    <dgm:cxn modelId="{8B0BAF6A-096D-F94D-AA1F-BB1C2AF7794F}" type="presOf" srcId="{E624484E-7B49-4DC0-9540-DADBF51C3AF9}" destId="{81EBBEE6-089B-1C41-ADCD-1F260329A280}" srcOrd="0" destOrd="0" presId="urn:microsoft.com/office/officeart/2005/8/layout/vList4"/>
    <dgm:cxn modelId="{4F1FEBA6-A804-2A45-9DEF-EDE7E50C5AC8}" type="presOf" srcId="{A2684D75-3B3C-4EB4-A8CA-06BBB80FC3D5}" destId="{32354522-AE81-0848-BE9F-5F9904AF9F49}" srcOrd="0" destOrd="0" presId="urn:microsoft.com/office/officeart/2005/8/layout/vList4"/>
    <dgm:cxn modelId="{BC4343FE-7B49-4170-A32D-F77B98C26B8B}" srcId="{A2684D75-3B3C-4EB4-A8CA-06BBB80FC3D5}" destId="{E624484E-7B49-4DC0-9540-DADBF51C3AF9}" srcOrd="3" destOrd="0" parTransId="{2EBFA53C-661B-45DA-8C32-B005AFF80668}" sibTransId="{CF5B5F2C-F723-4D80-92A9-20EC1AA50B87}"/>
    <dgm:cxn modelId="{4510DDBE-0886-4D99-BF39-009D665FEC39}" srcId="{A2684D75-3B3C-4EB4-A8CA-06BBB80FC3D5}" destId="{F30AACC5-AE10-4EE2-BE97-1A7C073AD3DF}" srcOrd="2" destOrd="0" parTransId="{12C6F3B0-BA4F-40F3-90CC-DF19FC9F2E28}" sibTransId="{CAD8E3E9-9B72-44CF-B28D-D8F65BA64231}"/>
    <dgm:cxn modelId="{46BC9E38-21A2-5749-B270-EFAC4C7E1752}" type="presOf" srcId="{A6D15A2E-D0DA-4EC9-834E-DEDBB16E2BCE}" destId="{E2A79413-5936-A945-AA61-E425A63E0EC9}" srcOrd="0" destOrd="0" presId="urn:microsoft.com/office/officeart/2005/8/layout/vList4"/>
    <dgm:cxn modelId="{C5FFDB5E-3218-A748-9F67-252D6FB2CA4C}" type="presOf" srcId="{A6D15A2E-D0DA-4EC9-834E-DEDBB16E2BCE}" destId="{44939287-3504-2B4E-82DD-BCD3479DACD9}" srcOrd="1" destOrd="0" presId="urn:microsoft.com/office/officeart/2005/8/layout/vList4"/>
    <dgm:cxn modelId="{2B4A8B5A-02CE-B94E-A8FC-DFCC61FE96BD}" type="presOf" srcId="{FE09BF29-3D96-8E4E-86B9-67E3E1782772}" destId="{5BC4AC6A-0D82-C94F-A422-D5DAEE19C0F8}" srcOrd="1" destOrd="0" presId="urn:microsoft.com/office/officeart/2005/8/layout/vList4"/>
    <dgm:cxn modelId="{E896C5C7-E515-D043-919B-552E08AA1D5C}" srcId="{A2684D75-3B3C-4EB4-A8CA-06BBB80FC3D5}" destId="{FE09BF29-3D96-8E4E-86B9-67E3E1782772}" srcOrd="5" destOrd="0" parTransId="{4915E18C-BD6D-F14E-84BE-3E832AE094BE}" sibTransId="{CED6D6DB-54FC-DB4C-AC01-1C79A0E90DD2}"/>
    <dgm:cxn modelId="{8F6B087F-B0C9-8841-B141-383E13BDE65A}" type="presOf" srcId="{6ACA86CA-0A3C-4AA1-B822-044439A723EE}" destId="{CF04995A-DDB2-8945-983E-3C4D31F57AC0}" srcOrd="1" destOrd="0" presId="urn:microsoft.com/office/officeart/2005/8/layout/vList4"/>
    <dgm:cxn modelId="{186CE6FA-22D2-43B1-B14E-EDE224485409}" srcId="{A2684D75-3B3C-4EB4-A8CA-06BBB80FC3D5}" destId="{6ACA86CA-0A3C-4AA1-B822-044439A723EE}" srcOrd="1" destOrd="0" parTransId="{8FE0E540-60D2-488F-9399-448BAF2D5FEF}" sibTransId="{D696BEBA-15FB-4869-947F-8CB722E8FAF2}"/>
    <dgm:cxn modelId="{099335AE-8F60-C74F-9C2A-8C9CFDE16F11}" type="presParOf" srcId="{32354522-AE81-0848-BE9F-5F9904AF9F49}" destId="{AF55751B-5F79-4743-9BA6-36BBAC0DD7ED}" srcOrd="0" destOrd="0" presId="urn:microsoft.com/office/officeart/2005/8/layout/vList4"/>
    <dgm:cxn modelId="{A2404C5D-1FF0-8744-BDFC-2215F4F0A6F6}" type="presParOf" srcId="{AF55751B-5F79-4743-9BA6-36BBAC0DD7ED}" destId="{19006838-4431-6845-BF38-9CB9FD2724D4}" srcOrd="0" destOrd="0" presId="urn:microsoft.com/office/officeart/2005/8/layout/vList4"/>
    <dgm:cxn modelId="{E97D4640-9227-804A-90C5-12ABFEC923DE}" type="presParOf" srcId="{AF55751B-5F79-4743-9BA6-36BBAC0DD7ED}" destId="{92084739-7440-3F4D-A22C-8E021384441F}" srcOrd="1" destOrd="0" presId="urn:microsoft.com/office/officeart/2005/8/layout/vList4"/>
    <dgm:cxn modelId="{84EB7B5F-528E-B844-8F9C-E81D3A3F7307}" type="presParOf" srcId="{AF55751B-5F79-4743-9BA6-36BBAC0DD7ED}" destId="{6EF02F7C-6E6C-E44E-8A05-D69AE3A6D6EC}" srcOrd="2" destOrd="0" presId="urn:microsoft.com/office/officeart/2005/8/layout/vList4"/>
    <dgm:cxn modelId="{F271A1F6-E10D-444E-9FF1-59BC11AEC5D0}" type="presParOf" srcId="{32354522-AE81-0848-BE9F-5F9904AF9F49}" destId="{7D7F46B1-1058-ED4B-91B8-C1A225ACF902}" srcOrd="1" destOrd="0" presId="urn:microsoft.com/office/officeart/2005/8/layout/vList4"/>
    <dgm:cxn modelId="{8B4FAD7E-2A03-FF4E-87AE-DAB904C0DEBD}" type="presParOf" srcId="{32354522-AE81-0848-BE9F-5F9904AF9F49}" destId="{4E31A250-DF5A-2446-92B4-49943F70C9D2}" srcOrd="2" destOrd="0" presId="urn:microsoft.com/office/officeart/2005/8/layout/vList4"/>
    <dgm:cxn modelId="{7A4CAA02-330E-2349-B992-C410BF7C9A4D}" type="presParOf" srcId="{4E31A250-DF5A-2446-92B4-49943F70C9D2}" destId="{9460A9E7-A91C-FC40-BE50-0AB0B2BB7048}" srcOrd="0" destOrd="0" presId="urn:microsoft.com/office/officeart/2005/8/layout/vList4"/>
    <dgm:cxn modelId="{53535475-7EC4-4944-BEDE-A905D57F2A52}" type="presParOf" srcId="{4E31A250-DF5A-2446-92B4-49943F70C9D2}" destId="{FA84C3C7-7A84-C04C-B067-84DF90D17F6A}" srcOrd="1" destOrd="0" presId="urn:microsoft.com/office/officeart/2005/8/layout/vList4"/>
    <dgm:cxn modelId="{A7AB9FCA-26DD-3647-A054-95669F2E7C0B}" type="presParOf" srcId="{4E31A250-DF5A-2446-92B4-49943F70C9D2}" destId="{CF04995A-DDB2-8945-983E-3C4D31F57AC0}" srcOrd="2" destOrd="0" presId="urn:microsoft.com/office/officeart/2005/8/layout/vList4"/>
    <dgm:cxn modelId="{05AEAE6F-1F22-704A-9174-62A56B74E2F3}" type="presParOf" srcId="{32354522-AE81-0848-BE9F-5F9904AF9F49}" destId="{A02CD6E8-FF3B-A245-97FC-637D4E8A7DBC}" srcOrd="3" destOrd="0" presId="urn:microsoft.com/office/officeart/2005/8/layout/vList4"/>
    <dgm:cxn modelId="{AFBD1A27-75EC-0D40-A9C4-0CB1AFC1121F}" type="presParOf" srcId="{32354522-AE81-0848-BE9F-5F9904AF9F49}" destId="{BA1E0F0A-1D58-B74B-B600-1EF5674A0942}" srcOrd="4" destOrd="0" presId="urn:microsoft.com/office/officeart/2005/8/layout/vList4"/>
    <dgm:cxn modelId="{CA433157-E172-164C-A2E2-4E48B8475898}" type="presParOf" srcId="{BA1E0F0A-1D58-B74B-B600-1EF5674A0942}" destId="{E2D925C9-181B-6B49-8303-2DA98140D2C7}" srcOrd="0" destOrd="0" presId="urn:microsoft.com/office/officeart/2005/8/layout/vList4"/>
    <dgm:cxn modelId="{B8C7EF05-71E1-C149-B9D2-4515174BD71E}" type="presParOf" srcId="{BA1E0F0A-1D58-B74B-B600-1EF5674A0942}" destId="{91FB9B08-B35C-2C49-91B2-B109BFC27276}" srcOrd="1" destOrd="0" presId="urn:microsoft.com/office/officeart/2005/8/layout/vList4"/>
    <dgm:cxn modelId="{7DFE1FBB-5B41-9C46-97C8-2DE5FB76ACF3}" type="presParOf" srcId="{BA1E0F0A-1D58-B74B-B600-1EF5674A0942}" destId="{CD2AC54E-AED5-4544-9645-DBBB9EB42326}" srcOrd="2" destOrd="0" presId="urn:microsoft.com/office/officeart/2005/8/layout/vList4"/>
    <dgm:cxn modelId="{308257EA-DEDD-1F4E-B7BD-8E04931CCEE8}" type="presParOf" srcId="{32354522-AE81-0848-BE9F-5F9904AF9F49}" destId="{1D336EED-3A85-5749-9BF2-515A85B6B103}" srcOrd="5" destOrd="0" presId="urn:microsoft.com/office/officeart/2005/8/layout/vList4"/>
    <dgm:cxn modelId="{466AB700-05BD-564F-93D4-10110ADE64F7}" type="presParOf" srcId="{32354522-AE81-0848-BE9F-5F9904AF9F49}" destId="{09A9BE3A-D47A-7945-BBE9-CDE6D0F0BB39}" srcOrd="6" destOrd="0" presId="urn:microsoft.com/office/officeart/2005/8/layout/vList4"/>
    <dgm:cxn modelId="{41AD9DF3-57BE-E840-8BBF-7ADD81C5D078}" type="presParOf" srcId="{09A9BE3A-D47A-7945-BBE9-CDE6D0F0BB39}" destId="{81EBBEE6-089B-1C41-ADCD-1F260329A280}" srcOrd="0" destOrd="0" presId="urn:microsoft.com/office/officeart/2005/8/layout/vList4"/>
    <dgm:cxn modelId="{1433E4D3-E917-E045-90D4-622ADB4D6E8D}" type="presParOf" srcId="{09A9BE3A-D47A-7945-BBE9-CDE6D0F0BB39}" destId="{73FB18B1-2508-3D4B-8AE3-5368F3F3EC6C}" srcOrd="1" destOrd="0" presId="urn:microsoft.com/office/officeart/2005/8/layout/vList4"/>
    <dgm:cxn modelId="{6FA014F8-92D0-F74F-B97C-ECEC6A640B74}" type="presParOf" srcId="{09A9BE3A-D47A-7945-BBE9-CDE6D0F0BB39}" destId="{5AF5AC7E-8325-2A48-9FC8-4ACFFAF0B79F}" srcOrd="2" destOrd="0" presId="urn:microsoft.com/office/officeart/2005/8/layout/vList4"/>
    <dgm:cxn modelId="{C7B700C6-2464-2141-BAE8-B8FFE108D24B}" type="presParOf" srcId="{32354522-AE81-0848-BE9F-5F9904AF9F49}" destId="{137DC84F-31B2-824E-AF59-4164B351EB90}" srcOrd="7" destOrd="0" presId="urn:microsoft.com/office/officeart/2005/8/layout/vList4"/>
    <dgm:cxn modelId="{3829F1FE-4ADC-AC49-B19D-41024EE4A4FD}" type="presParOf" srcId="{32354522-AE81-0848-BE9F-5F9904AF9F49}" destId="{57D21FAE-9110-3448-A2CA-80271062CA6C}" srcOrd="8" destOrd="0" presId="urn:microsoft.com/office/officeart/2005/8/layout/vList4"/>
    <dgm:cxn modelId="{D136B467-C450-1149-A3A1-6D4341F94BD4}" type="presParOf" srcId="{57D21FAE-9110-3448-A2CA-80271062CA6C}" destId="{E2A79413-5936-A945-AA61-E425A63E0EC9}" srcOrd="0" destOrd="0" presId="urn:microsoft.com/office/officeart/2005/8/layout/vList4"/>
    <dgm:cxn modelId="{FF0F9B0E-E232-BE42-A570-8680F73FCB98}" type="presParOf" srcId="{57D21FAE-9110-3448-A2CA-80271062CA6C}" destId="{84703BE8-6212-8341-9888-086EB682B7D4}" srcOrd="1" destOrd="0" presId="urn:microsoft.com/office/officeart/2005/8/layout/vList4"/>
    <dgm:cxn modelId="{E39B5818-DD1D-0E4B-860F-76D7691E4452}" type="presParOf" srcId="{57D21FAE-9110-3448-A2CA-80271062CA6C}" destId="{44939287-3504-2B4E-82DD-BCD3479DACD9}" srcOrd="2" destOrd="0" presId="urn:microsoft.com/office/officeart/2005/8/layout/vList4"/>
    <dgm:cxn modelId="{23171CE2-C621-7340-8144-68A5A811522B}" type="presParOf" srcId="{32354522-AE81-0848-BE9F-5F9904AF9F49}" destId="{6FC169EE-D954-0644-874A-395CE391A80A}" srcOrd="9" destOrd="0" presId="urn:microsoft.com/office/officeart/2005/8/layout/vList4"/>
    <dgm:cxn modelId="{3AC1A1D1-B703-6746-BB10-5B987979A02A}" type="presParOf" srcId="{32354522-AE81-0848-BE9F-5F9904AF9F49}" destId="{5947C46C-B608-3B4D-B1EA-3726EDA32AFF}" srcOrd="10" destOrd="0" presId="urn:microsoft.com/office/officeart/2005/8/layout/vList4"/>
    <dgm:cxn modelId="{EAE3AA46-8465-1444-99E4-667349E1AD9E}" type="presParOf" srcId="{5947C46C-B608-3B4D-B1EA-3726EDA32AFF}" destId="{E1ED8397-6983-9B49-B090-358C779B5739}" srcOrd="0" destOrd="0" presId="urn:microsoft.com/office/officeart/2005/8/layout/vList4"/>
    <dgm:cxn modelId="{B15F5A22-C8F4-844F-AFD1-43123F8151C0}" type="presParOf" srcId="{5947C46C-B608-3B4D-B1EA-3726EDA32AFF}" destId="{054A7004-5ED9-C94F-81B7-DCCDEE4DEB72}" srcOrd="1" destOrd="0" presId="urn:microsoft.com/office/officeart/2005/8/layout/vList4"/>
    <dgm:cxn modelId="{5CC7823F-C32D-7A4B-8DB9-7FEFE39D8F8F}" type="presParOf" srcId="{5947C46C-B608-3B4D-B1EA-3726EDA32AFF}" destId="{5BC4AC6A-0D82-C94F-A422-D5DAEE19C0F8}"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7A36D-A97A-46F2-BEC7-FC08D274EA00}">
      <dsp:nvSpPr>
        <dsp:cNvPr id="0" name=""/>
        <dsp:cNvSpPr/>
      </dsp:nvSpPr>
      <dsp:spPr>
        <a:xfrm>
          <a:off x="0" y="0"/>
          <a:ext cx="11195685" cy="104981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t>ICTs for DRR and Preparedness</a:t>
          </a:r>
          <a:endParaRPr lang="en-US" sz="4000" kern="1200" dirty="0"/>
        </a:p>
      </dsp:txBody>
      <dsp:txXfrm>
        <a:off x="51248" y="51248"/>
        <a:ext cx="11093189" cy="947315"/>
      </dsp:txXfrm>
    </dsp:sp>
    <dsp:sp modelId="{01A04B14-917C-4D5D-BE63-C04EC173EC5F}">
      <dsp:nvSpPr>
        <dsp:cNvPr id="0" name=""/>
        <dsp:cNvSpPr/>
      </dsp:nvSpPr>
      <dsp:spPr>
        <a:xfrm>
          <a:off x="0" y="1128170"/>
          <a:ext cx="11195685" cy="101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t>ICTs during emergencies and Post disaster </a:t>
          </a:r>
          <a:endParaRPr lang="en-US" sz="4000" kern="1200" dirty="0"/>
        </a:p>
      </dsp:txBody>
      <dsp:txXfrm>
        <a:off x="49389" y="1177559"/>
        <a:ext cx="11096907" cy="912952"/>
      </dsp:txXfrm>
    </dsp:sp>
    <dsp:sp modelId="{EBC1EF94-94F1-4D8F-87D1-BBB9CF69A45B}">
      <dsp:nvSpPr>
        <dsp:cNvPr id="0" name=""/>
        <dsp:cNvSpPr/>
      </dsp:nvSpPr>
      <dsp:spPr>
        <a:xfrm>
          <a:off x="0" y="2280445"/>
          <a:ext cx="11195685" cy="101173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t>Activities of ITU</a:t>
          </a:r>
          <a:endParaRPr lang="en-US" sz="4000" kern="1200" dirty="0"/>
        </a:p>
      </dsp:txBody>
      <dsp:txXfrm>
        <a:off x="49389" y="2329834"/>
        <a:ext cx="11096907" cy="912952"/>
      </dsp:txXfrm>
    </dsp:sp>
    <dsp:sp modelId="{D656F95B-E5FE-4437-9E0F-8C14B7542F7B}">
      <dsp:nvSpPr>
        <dsp:cNvPr id="0" name=""/>
        <dsp:cNvSpPr/>
      </dsp:nvSpPr>
      <dsp:spPr>
        <a:xfrm>
          <a:off x="0" y="3425024"/>
          <a:ext cx="11195685" cy="14601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smtClean="0"/>
            <a:t>Developing NETP </a:t>
          </a:r>
        </a:p>
        <a:p>
          <a:pPr lvl="0" algn="l" defTabSz="1778000" rtl="0">
            <a:lnSpc>
              <a:spcPct val="90000"/>
            </a:lnSpc>
            <a:spcBef>
              <a:spcPct val="0"/>
            </a:spcBef>
            <a:spcAft>
              <a:spcPct val="35000"/>
            </a:spcAft>
          </a:pPr>
          <a:r>
            <a:rPr lang="en-US" sz="1600" b="0" i="1" kern="1200" dirty="0" smtClean="0"/>
            <a:t>(some general slides from ITU workshop on NETP development in port-</a:t>
          </a:r>
          <a:r>
            <a:rPr lang="en-US" sz="1600" b="0" i="1" kern="1200" dirty="0" err="1" smtClean="0"/>
            <a:t>vila</a:t>
          </a:r>
          <a:r>
            <a:rPr lang="en-US" sz="1600" b="0" i="1" kern="1200" dirty="0" smtClean="0"/>
            <a:t> by Mr Don Wallace)</a:t>
          </a:r>
          <a:endParaRPr lang="en-US" sz="4000" b="0" i="1" kern="1200" dirty="0"/>
        </a:p>
      </dsp:txBody>
      <dsp:txXfrm>
        <a:off x="71279" y="3496303"/>
        <a:ext cx="11053127" cy="13176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D4A7D-0618-41B9-BC39-ED7EA06172F8}">
      <dsp:nvSpPr>
        <dsp:cNvPr id="0" name=""/>
        <dsp:cNvSpPr/>
      </dsp:nvSpPr>
      <dsp:spPr>
        <a:xfrm>
          <a:off x="2986785" y="234598"/>
          <a:ext cx="3031738" cy="3031738"/>
        </a:xfrm>
        <a:prstGeom prst="pie">
          <a:avLst>
            <a:gd name="adj1" fmla="val 16200000"/>
            <a:gd name="adj2" fmla="val 180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buFont typeface="Arial" panose="020B0604020202020204" pitchFamily="34" charset="0"/>
            <a:buNone/>
          </a:pPr>
          <a:r>
            <a:rPr lang="en-US" sz="1400" b="1" kern="1200" dirty="0" smtClean="0">
              <a:solidFill>
                <a:schemeClr val="accent2"/>
              </a:solidFill>
            </a:rPr>
            <a:t>Preparedness</a:t>
          </a:r>
          <a:endParaRPr lang="en-US" sz="1400" b="1" kern="1200" dirty="0">
            <a:solidFill>
              <a:schemeClr val="accent2"/>
            </a:solidFill>
          </a:endParaRPr>
        </a:p>
      </dsp:txBody>
      <dsp:txXfrm>
        <a:off x="4584584" y="877038"/>
        <a:ext cx="1082763" cy="902303"/>
      </dsp:txXfrm>
    </dsp:sp>
    <dsp:sp modelId="{B8ECBF23-7B3D-48AD-AF65-C0CC98DE5F15}">
      <dsp:nvSpPr>
        <dsp:cNvPr id="0" name=""/>
        <dsp:cNvSpPr/>
      </dsp:nvSpPr>
      <dsp:spPr>
        <a:xfrm>
          <a:off x="2924346" y="342875"/>
          <a:ext cx="3031738" cy="3031738"/>
        </a:xfrm>
        <a:prstGeom prst="pie">
          <a:avLst>
            <a:gd name="adj1" fmla="val 1800000"/>
            <a:gd name="adj2" fmla="val 900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Response &amp; Recovery</a:t>
          </a:r>
          <a:endParaRPr lang="en-US" sz="2000" b="1" kern="1200" dirty="0"/>
        </a:p>
      </dsp:txBody>
      <dsp:txXfrm>
        <a:off x="3646188" y="2309896"/>
        <a:ext cx="1624145" cy="794026"/>
      </dsp:txXfrm>
    </dsp:sp>
    <dsp:sp modelId="{C5544B26-4825-476D-8127-54EF0FB85D06}">
      <dsp:nvSpPr>
        <dsp:cNvPr id="0" name=""/>
        <dsp:cNvSpPr/>
      </dsp:nvSpPr>
      <dsp:spPr>
        <a:xfrm>
          <a:off x="2861906" y="234598"/>
          <a:ext cx="3031738" cy="3031738"/>
        </a:xfrm>
        <a:prstGeom prst="pie">
          <a:avLst>
            <a:gd name="adj1" fmla="val 9000000"/>
            <a:gd name="adj2" fmla="val 1620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accent4"/>
              </a:solidFill>
            </a:rPr>
            <a:t>Mitigation</a:t>
          </a:r>
          <a:endParaRPr lang="en-US" sz="1400" b="1" kern="1200" dirty="0">
            <a:solidFill>
              <a:schemeClr val="accent4"/>
            </a:solidFill>
          </a:endParaRPr>
        </a:p>
      </dsp:txBody>
      <dsp:txXfrm>
        <a:off x="3213083" y="877038"/>
        <a:ext cx="1082763" cy="902303"/>
      </dsp:txXfrm>
    </dsp:sp>
    <dsp:sp modelId="{25D65614-E888-431E-91B4-FDB37AC7005C}">
      <dsp:nvSpPr>
        <dsp:cNvPr id="0" name=""/>
        <dsp:cNvSpPr/>
      </dsp:nvSpPr>
      <dsp:spPr>
        <a:xfrm>
          <a:off x="2799356" y="46919"/>
          <a:ext cx="3407097" cy="3407097"/>
        </a:xfrm>
        <a:prstGeom prst="circularArrow">
          <a:avLst>
            <a:gd name="adj1" fmla="val 5085"/>
            <a:gd name="adj2" fmla="val 327528"/>
            <a:gd name="adj3" fmla="val 1472472"/>
            <a:gd name="adj4" fmla="val 16199432"/>
            <a:gd name="adj5" fmla="val 5932"/>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47B65C13-B4B5-4F43-B90D-94E274290C16}">
      <dsp:nvSpPr>
        <dsp:cNvPr id="0" name=""/>
        <dsp:cNvSpPr/>
      </dsp:nvSpPr>
      <dsp:spPr>
        <a:xfrm>
          <a:off x="2736666" y="155004"/>
          <a:ext cx="3407097" cy="3407097"/>
        </a:xfrm>
        <a:prstGeom prst="circularArrow">
          <a:avLst>
            <a:gd name="adj1" fmla="val 5085"/>
            <a:gd name="adj2" fmla="val 327528"/>
            <a:gd name="adj3" fmla="val 8671970"/>
            <a:gd name="adj4" fmla="val 1800502"/>
            <a:gd name="adj5" fmla="val 5932"/>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0ACFE93-33A1-4415-9C3C-5CEB2B1E7A00}">
      <dsp:nvSpPr>
        <dsp:cNvPr id="0" name=""/>
        <dsp:cNvSpPr/>
      </dsp:nvSpPr>
      <dsp:spPr>
        <a:xfrm>
          <a:off x="2673977" y="46919"/>
          <a:ext cx="3407097" cy="3407097"/>
        </a:xfrm>
        <a:prstGeom prst="circularArrow">
          <a:avLst>
            <a:gd name="adj1" fmla="val 5085"/>
            <a:gd name="adj2" fmla="val 327528"/>
            <a:gd name="adj3" fmla="val 15873039"/>
            <a:gd name="adj4" fmla="val 9000000"/>
            <a:gd name="adj5" fmla="val 5932"/>
          </a:avLst>
        </a:prstGeom>
        <a:gradFill rotWithShape="0">
          <a:gsLst>
            <a:gs pos="0">
              <a:schemeClr val="dk2">
                <a:tint val="60000"/>
                <a:hueOff val="0"/>
                <a:satOff val="0"/>
                <a:lumOff val="0"/>
                <a:alphaOff val="0"/>
                <a:satMod val="103000"/>
                <a:lumMod val="102000"/>
                <a:tint val="94000"/>
              </a:schemeClr>
            </a:gs>
            <a:gs pos="50000">
              <a:schemeClr val="dk2">
                <a:tint val="60000"/>
                <a:hueOff val="0"/>
                <a:satOff val="0"/>
                <a:lumOff val="0"/>
                <a:alphaOff val="0"/>
                <a:satMod val="110000"/>
                <a:lumMod val="100000"/>
                <a:shade val="100000"/>
              </a:schemeClr>
            </a:gs>
            <a:gs pos="100000">
              <a:schemeClr val="dk2">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C8323-A063-4497-9933-3CA34B343011}">
      <dsp:nvSpPr>
        <dsp:cNvPr id="0" name=""/>
        <dsp:cNvSpPr/>
      </dsp:nvSpPr>
      <dsp:spPr>
        <a:xfrm>
          <a:off x="1177247" y="939274"/>
          <a:ext cx="1148002" cy="1148002"/>
        </a:xfrm>
        <a:prstGeom prst="gear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Voice</a:t>
          </a:r>
        </a:p>
      </dsp:txBody>
      <dsp:txXfrm>
        <a:off x="1408046" y="1208188"/>
        <a:ext cx="686404" cy="590097"/>
      </dsp:txXfrm>
    </dsp:sp>
    <dsp:sp modelId="{C7149056-6F03-4B5F-A807-EC62ED6633E0}">
      <dsp:nvSpPr>
        <dsp:cNvPr id="0" name=""/>
        <dsp:cNvSpPr/>
      </dsp:nvSpPr>
      <dsp:spPr>
        <a:xfrm>
          <a:off x="509318" y="667928"/>
          <a:ext cx="834910" cy="834910"/>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Data</a:t>
          </a:r>
        </a:p>
      </dsp:txBody>
      <dsp:txXfrm>
        <a:off x="719509" y="879389"/>
        <a:ext cx="414528" cy="411988"/>
      </dsp:txXfrm>
    </dsp:sp>
    <dsp:sp modelId="{9D89664C-0AC6-4AB6-844E-73124CF45EFF}">
      <dsp:nvSpPr>
        <dsp:cNvPr id="0" name=""/>
        <dsp:cNvSpPr/>
      </dsp:nvSpPr>
      <dsp:spPr>
        <a:xfrm rot="20700000">
          <a:off x="976953" y="91925"/>
          <a:ext cx="818042" cy="818042"/>
        </a:xfrm>
        <a:prstGeom prst="gear6">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a:t>Video</a:t>
          </a:r>
        </a:p>
      </dsp:txBody>
      <dsp:txXfrm rot="-20700000">
        <a:off x="1156374" y="271346"/>
        <a:ext cx="459200" cy="459200"/>
      </dsp:txXfrm>
    </dsp:sp>
    <dsp:sp modelId="{BE893522-09B2-40FB-BB52-9FB5B797709F}">
      <dsp:nvSpPr>
        <dsp:cNvPr id="0" name=""/>
        <dsp:cNvSpPr/>
      </dsp:nvSpPr>
      <dsp:spPr>
        <a:xfrm>
          <a:off x="1067684" y="777794"/>
          <a:ext cx="1469443" cy="1469443"/>
        </a:xfrm>
        <a:prstGeom prst="circularArrow">
          <a:avLst>
            <a:gd name="adj1" fmla="val 4688"/>
            <a:gd name="adj2" fmla="val 299029"/>
            <a:gd name="adj3" fmla="val 2427850"/>
            <a:gd name="adj4" fmla="val 16066677"/>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3DD126-2C74-4097-AA11-798A25E8C26D}">
      <dsp:nvSpPr>
        <dsp:cNvPr id="0" name=""/>
        <dsp:cNvSpPr/>
      </dsp:nvSpPr>
      <dsp:spPr>
        <a:xfrm>
          <a:off x="361457" y="492236"/>
          <a:ext cx="1067642" cy="106764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494C6DD-27B7-409F-A45E-F4867DF16F59}">
      <dsp:nvSpPr>
        <dsp:cNvPr id="0" name=""/>
        <dsp:cNvSpPr/>
      </dsp:nvSpPr>
      <dsp:spPr>
        <a:xfrm>
          <a:off x="787732" y="-78214"/>
          <a:ext cx="1151133" cy="1151133"/>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C892B-3EC3-49D6-8CFC-864D853E5F14}">
      <dsp:nvSpPr>
        <dsp:cNvPr id="0" name=""/>
        <dsp:cNvSpPr/>
      </dsp:nvSpPr>
      <dsp:spPr>
        <a:xfrm>
          <a:off x="4566266" y="3054"/>
          <a:ext cx="6849400" cy="56672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en-US" sz="1600" kern="1200" dirty="0"/>
            <a:t>Remote sensing, environmental monitoring, etc.</a:t>
          </a:r>
        </a:p>
      </dsp:txBody>
      <dsp:txXfrm>
        <a:off x="4566266" y="73895"/>
        <a:ext cx="6636877" cy="425047"/>
      </dsp:txXfrm>
    </dsp:sp>
    <dsp:sp modelId="{F3D50DB1-1929-4E9B-9228-09628961706B}">
      <dsp:nvSpPr>
        <dsp:cNvPr id="0" name=""/>
        <dsp:cNvSpPr/>
      </dsp:nvSpPr>
      <dsp:spPr>
        <a:xfrm>
          <a:off x="0" y="3054"/>
          <a:ext cx="4566266" cy="5667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buFont typeface="Arial" panose="020B0604020202020204" pitchFamily="34" charset="0"/>
            <a:buNone/>
          </a:pPr>
          <a:r>
            <a:rPr lang="en-US" sz="2000" kern="1200" dirty="0"/>
            <a:t>Data collection</a:t>
          </a:r>
        </a:p>
      </dsp:txBody>
      <dsp:txXfrm>
        <a:off x="27665" y="30719"/>
        <a:ext cx="4510936" cy="511399"/>
      </dsp:txXfrm>
    </dsp:sp>
    <dsp:sp modelId="{09A68F63-AD70-420B-97F1-5909D6BABFA2}">
      <dsp:nvSpPr>
        <dsp:cNvPr id="0" name=""/>
        <dsp:cNvSpPr/>
      </dsp:nvSpPr>
      <dsp:spPr>
        <a:xfrm>
          <a:off x="4566266" y="626456"/>
          <a:ext cx="6849400" cy="56672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Record the sensing data, risk and hazard info, etc.</a:t>
          </a:r>
        </a:p>
      </dsp:txBody>
      <dsp:txXfrm>
        <a:off x="4566266" y="697297"/>
        <a:ext cx="6636877" cy="425047"/>
      </dsp:txXfrm>
    </dsp:sp>
    <dsp:sp modelId="{8ADD82C4-9EA3-4057-91AC-0B1FF3931D9A}">
      <dsp:nvSpPr>
        <dsp:cNvPr id="0" name=""/>
        <dsp:cNvSpPr/>
      </dsp:nvSpPr>
      <dsp:spPr>
        <a:xfrm>
          <a:off x="0" y="626456"/>
          <a:ext cx="4566266" cy="5667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t>Data recording</a:t>
          </a:r>
        </a:p>
      </dsp:txBody>
      <dsp:txXfrm>
        <a:off x="27665" y="654121"/>
        <a:ext cx="4510936" cy="511399"/>
      </dsp:txXfrm>
    </dsp:sp>
    <dsp:sp modelId="{7193DF15-31CD-437B-BFAF-7807812F921F}">
      <dsp:nvSpPr>
        <dsp:cNvPr id="0" name=""/>
        <dsp:cNvSpPr/>
      </dsp:nvSpPr>
      <dsp:spPr>
        <a:xfrm>
          <a:off x="4566266" y="1249858"/>
          <a:ext cx="6849400" cy="56672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Use ICT tools for analysis, analytics and study</a:t>
          </a:r>
        </a:p>
      </dsp:txBody>
      <dsp:txXfrm>
        <a:off x="4566266" y="1320699"/>
        <a:ext cx="6636877" cy="425047"/>
      </dsp:txXfrm>
    </dsp:sp>
    <dsp:sp modelId="{D9ACCFF1-F404-4705-BC79-1DF631EC2198}">
      <dsp:nvSpPr>
        <dsp:cNvPr id="0" name=""/>
        <dsp:cNvSpPr/>
      </dsp:nvSpPr>
      <dsp:spPr>
        <a:xfrm>
          <a:off x="0" y="1249858"/>
          <a:ext cx="4566266" cy="5667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t>Data analysis</a:t>
          </a:r>
        </a:p>
      </dsp:txBody>
      <dsp:txXfrm>
        <a:off x="27665" y="1277523"/>
        <a:ext cx="4510936" cy="511399"/>
      </dsp:txXfrm>
    </dsp:sp>
    <dsp:sp modelId="{157B2F36-ACEF-4B4F-81FA-4B3DA6C90FE8}">
      <dsp:nvSpPr>
        <dsp:cNvPr id="0" name=""/>
        <dsp:cNvSpPr/>
      </dsp:nvSpPr>
      <dsp:spPr>
        <a:xfrm>
          <a:off x="4566266" y="1873260"/>
          <a:ext cx="6849400" cy="56672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Information obtained, through analysis and studies, is made available via ICT systems </a:t>
          </a:r>
        </a:p>
      </dsp:txBody>
      <dsp:txXfrm>
        <a:off x="4566266" y="1944101"/>
        <a:ext cx="6636877" cy="425047"/>
      </dsp:txXfrm>
    </dsp:sp>
    <dsp:sp modelId="{CF384E9A-4F09-45B3-B1CD-3E7483E2FA23}">
      <dsp:nvSpPr>
        <dsp:cNvPr id="0" name=""/>
        <dsp:cNvSpPr/>
      </dsp:nvSpPr>
      <dsp:spPr>
        <a:xfrm>
          <a:off x="0" y="1873260"/>
          <a:ext cx="4566266" cy="5667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t>Information Management Systems</a:t>
          </a:r>
        </a:p>
      </dsp:txBody>
      <dsp:txXfrm>
        <a:off x="27665" y="1900925"/>
        <a:ext cx="4510936" cy="511399"/>
      </dsp:txXfrm>
    </dsp:sp>
    <dsp:sp modelId="{A4E8EE4C-DB8F-4F47-98D8-CBBAB1B27FCA}">
      <dsp:nvSpPr>
        <dsp:cNvPr id="0" name=""/>
        <dsp:cNvSpPr/>
      </dsp:nvSpPr>
      <dsp:spPr>
        <a:xfrm>
          <a:off x="4566266" y="2496662"/>
          <a:ext cx="6849400" cy="56672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Knowledge obtained is stored, shared and managed via ICT platforms</a:t>
          </a:r>
        </a:p>
      </dsp:txBody>
      <dsp:txXfrm>
        <a:off x="4566266" y="2567503"/>
        <a:ext cx="6636877" cy="425047"/>
      </dsp:txXfrm>
    </dsp:sp>
    <dsp:sp modelId="{493AB202-5401-49A3-AA47-32800B4F61AB}">
      <dsp:nvSpPr>
        <dsp:cNvPr id="0" name=""/>
        <dsp:cNvSpPr/>
      </dsp:nvSpPr>
      <dsp:spPr>
        <a:xfrm>
          <a:off x="0" y="2496662"/>
          <a:ext cx="4566266" cy="5667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t>Information Management</a:t>
          </a:r>
        </a:p>
      </dsp:txBody>
      <dsp:txXfrm>
        <a:off x="27665" y="2524327"/>
        <a:ext cx="4510936" cy="511399"/>
      </dsp:txXfrm>
    </dsp:sp>
    <dsp:sp modelId="{CE016F38-1E55-4099-AD4C-613BEB4D0214}">
      <dsp:nvSpPr>
        <dsp:cNvPr id="0" name=""/>
        <dsp:cNvSpPr/>
      </dsp:nvSpPr>
      <dsp:spPr>
        <a:xfrm>
          <a:off x="4566266" y="3120064"/>
          <a:ext cx="6849400" cy="56672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Learning starts with sharing information and knowledge – ICTs are the fastest medium to disseminate knowledge.</a:t>
          </a:r>
        </a:p>
      </dsp:txBody>
      <dsp:txXfrm>
        <a:off x="4566266" y="3190905"/>
        <a:ext cx="6636877" cy="425047"/>
      </dsp:txXfrm>
    </dsp:sp>
    <dsp:sp modelId="{3825343F-7DE8-4A21-9B6E-39B840D2F58C}">
      <dsp:nvSpPr>
        <dsp:cNvPr id="0" name=""/>
        <dsp:cNvSpPr/>
      </dsp:nvSpPr>
      <dsp:spPr>
        <a:xfrm>
          <a:off x="0" y="3120064"/>
          <a:ext cx="4566266" cy="5667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t>Dissemination</a:t>
          </a:r>
        </a:p>
      </dsp:txBody>
      <dsp:txXfrm>
        <a:off x="27665" y="3147729"/>
        <a:ext cx="4510936" cy="511399"/>
      </dsp:txXfrm>
    </dsp:sp>
    <dsp:sp modelId="{579B65BB-32DA-4520-9056-C5E005B6B3D5}">
      <dsp:nvSpPr>
        <dsp:cNvPr id="0" name=""/>
        <dsp:cNvSpPr/>
      </dsp:nvSpPr>
      <dsp:spPr>
        <a:xfrm>
          <a:off x="4566266" y="3743466"/>
          <a:ext cx="6849400" cy="56672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ICTs are used as communication tools to plan, coordinate and respond to disaster situations</a:t>
          </a:r>
        </a:p>
      </dsp:txBody>
      <dsp:txXfrm>
        <a:off x="4566266" y="3814307"/>
        <a:ext cx="6636877" cy="425047"/>
      </dsp:txXfrm>
    </dsp:sp>
    <dsp:sp modelId="{C4A622BF-1361-4DE7-99E1-DFBA035E411D}">
      <dsp:nvSpPr>
        <dsp:cNvPr id="0" name=""/>
        <dsp:cNvSpPr/>
      </dsp:nvSpPr>
      <dsp:spPr>
        <a:xfrm>
          <a:off x="0" y="3743466"/>
          <a:ext cx="4566266" cy="5667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t>Communication</a:t>
          </a:r>
        </a:p>
      </dsp:txBody>
      <dsp:txXfrm>
        <a:off x="27665" y="3771131"/>
        <a:ext cx="4510936" cy="511399"/>
      </dsp:txXfrm>
    </dsp:sp>
    <dsp:sp modelId="{FEF5681A-B55A-48C8-9D7F-E4A1DCF471E0}">
      <dsp:nvSpPr>
        <dsp:cNvPr id="0" name=""/>
        <dsp:cNvSpPr/>
      </dsp:nvSpPr>
      <dsp:spPr>
        <a:xfrm>
          <a:off x="4566266" y="4366868"/>
          <a:ext cx="6849400" cy="56672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ICT platforms can facilitate in decision making processes because they provide assess to the required information and knowledge </a:t>
          </a:r>
        </a:p>
      </dsp:txBody>
      <dsp:txXfrm>
        <a:off x="4566266" y="4437709"/>
        <a:ext cx="6636877" cy="425047"/>
      </dsp:txXfrm>
    </dsp:sp>
    <dsp:sp modelId="{5925682F-9AC4-4313-9BD9-8740AB96499D}">
      <dsp:nvSpPr>
        <dsp:cNvPr id="0" name=""/>
        <dsp:cNvSpPr/>
      </dsp:nvSpPr>
      <dsp:spPr>
        <a:xfrm>
          <a:off x="0" y="4366868"/>
          <a:ext cx="4566266" cy="5667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t>Decision Making</a:t>
          </a:r>
        </a:p>
      </dsp:txBody>
      <dsp:txXfrm>
        <a:off x="27665" y="4394533"/>
        <a:ext cx="4510936" cy="511399"/>
      </dsp:txXfrm>
    </dsp:sp>
    <dsp:sp modelId="{AD25DF3F-939F-4A5C-9EF5-AFA95F640C15}">
      <dsp:nvSpPr>
        <dsp:cNvPr id="0" name=""/>
        <dsp:cNvSpPr/>
      </dsp:nvSpPr>
      <dsp:spPr>
        <a:xfrm>
          <a:off x="4566266" y="4990270"/>
          <a:ext cx="6849400" cy="566729"/>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ICTs are used to record progress in development, implementation, etc.</a:t>
          </a:r>
        </a:p>
      </dsp:txBody>
      <dsp:txXfrm>
        <a:off x="4566266" y="5061111"/>
        <a:ext cx="6636877" cy="425047"/>
      </dsp:txXfrm>
    </dsp:sp>
    <dsp:sp modelId="{9E301D53-299F-449D-B8C2-0555EDB5957C}">
      <dsp:nvSpPr>
        <dsp:cNvPr id="0" name=""/>
        <dsp:cNvSpPr/>
      </dsp:nvSpPr>
      <dsp:spPr>
        <a:xfrm>
          <a:off x="0" y="4990270"/>
          <a:ext cx="4566266" cy="5667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t>Lessons Learnt</a:t>
          </a:r>
        </a:p>
      </dsp:txBody>
      <dsp:txXfrm>
        <a:off x="27665" y="5017935"/>
        <a:ext cx="4510936" cy="5113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BCD01A-977A-F34F-A79A-1D0FD9580EB5}">
      <dsp:nvSpPr>
        <dsp:cNvPr id="0" name=""/>
        <dsp:cNvSpPr/>
      </dsp:nvSpPr>
      <dsp:spPr>
        <a:xfrm>
          <a:off x="3582841" y="2245560"/>
          <a:ext cx="1448019" cy="1448019"/>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3600" kern="1200" dirty="0"/>
            <a:t>ITU</a:t>
          </a:r>
        </a:p>
      </dsp:txBody>
      <dsp:txXfrm>
        <a:off x="3653527" y="2316246"/>
        <a:ext cx="1306647" cy="1306647"/>
      </dsp:txXfrm>
    </dsp:sp>
    <dsp:sp modelId="{7D795A8E-4389-5D48-B818-6B5D3E3AD7AA}">
      <dsp:nvSpPr>
        <dsp:cNvPr id="0" name=""/>
        <dsp:cNvSpPr/>
      </dsp:nvSpPr>
      <dsp:spPr>
        <a:xfrm rot="16200000">
          <a:off x="3771607" y="1710317"/>
          <a:ext cx="1070486" cy="0"/>
        </a:xfrm>
        <a:custGeom>
          <a:avLst/>
          <a:gdLst/>
          <a:ahLst/>
          <a:cxnLst/>
          <a:rect l="0" t="0" r="0" b="0"/>
          <a:pathLst>
            <a:path>
              <a:moveTo>
                <a:pt x="0" y="0"/>
              </a:moveTo>
              <a:lnTo>
                <a:pt x="1070486" y="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396AFF-2E8F-B547-8E9B-6BA77CE8D5E7}">
      <dsp:nvSpPr>
        <dsp:cNvPr id="0" name=""/>
        <dsp:cNvSpPr/>
      </dsp:nvSpPr>
      <dsp:spPr>
        <a:xfrm>
          <a:off x="3692105" y="314424"/>
          <a:ext cx="1229490" cy="860649"/>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466850">
            <a:lnSpc>
              <a:spcPct val="90000"/>
            </a:lnSpc>
            <a:spcBef>
              <a:spcPct val="0"/>
            </a:spcBef>
            <a:spcAft>
              <a:spcPct val="35000"/>
            </a:spcAft>
          </a:pPr>
          <a:r>
            <a:rPr lang="en-US" sz="3300" kern="1200" dirty="0"/>
            <a:t>ITU-D</a:t>
          </a:r>
        </a:p>
      </dsp:txBody>
      <dsp:txXfrm>
        <a:off x="3734118" y="356437"/>
        <a:ext cx="1145464" cy="776623"/>
      </dsp:txXfrm>
    </dsp:sp>
    <dsp:sp modelId="{45FA8474-C514-7D47-9820-42B1BE77E6AB}">
      <dsp:nvSpPr>
        <dsp:cNvPr id="0" name=""/>
        <dsp:cNvSpPr/>
      </dsp:nvSpPr>
      <dsp:spPr>
        <a:xfrm rot="1800000">
          <a:off x="4985378" y="3557317"/>
          <a:ext cx="678960" cy="0"/>
        </a:xfrm>
        <a:custGeom>
          <a:avLst/>
          <a:gdLst/>
          <a:ahLst/>
          <a:cxnLst/>
          <a:rect l="0" t="0" r="0" b="0"/>
          <a:pathLst>
            <a:path>
              <a:moveTo>
                <a:pt x="0" y="0"/>
              </a:moveTo>
              <a:lnTo>
                <a:pt x="678960" y="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B21AD3-D06C-C549-AE9F-0EDACB5A844E}">
      <dsp:nvSpPr>
        <dsp:cNvPr id="0" name=""/>
        <dsp:cNvSpPr/>
      </dsp:nvSpPr>
      <dsp:spPr>
        <a:xfrm>
          <a:off x="5618857" y="3651655"/>
          <a:ext cx="1229490" cy="860649"/>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r>
            <a:rPr lang="en-US" sz="3400" kern="1200" dirty="0"/>
            <a:t>ITU-R</a:t>
          </a:r>
        </a:p>
      </dsp:txBody>
      <dsp:txXfrm>
        <a:off x="5660870" y="3693668"/>
        <a:ext cx="1145464" cy="776623"/>
      </dsp:txXfrm>
    </dsp:sp>
    <dsp:sp modelId="{6701044E-B2B5-6F48-9C6F-24D4EA734A5B}">
      <dsp:nvSpPr>
        <dsp:cNvPr id="0" name=""/>
        <dsp:cNvSpPr/>
      </dsp:nvSpPr>
      <dsp:spPr>
        <a:xfrm rot="9000000">
          <a:off x="2949363" y="3557317"/>
          <a:ext cx="678960" cy="0"/>
        </a:xfrm>
        <a:custGeom>
          <a:avLst/>
          <a:gdLst/>
          <a:ahLst/>
          <a:cxnLst/>
          <a:rect l="0" t="0" r="0" b="0"/>
          <a:pathLst>
            <a:path>
              <a:moveTo>
                <a:pt x="0" y="0"/>
              </a:moveTo>
              <a:lnTo>
                <a:pt x="678960" y="0"/>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7964D8E-A86C-5644-8F74-8CBBBBB9F9E8}">
      <dsp:nvSpPr>
        <dsp:cNvPr id="0" name=""/>
        <dsp:cNvSpPr/>
      </dsp:nvSpPr>
      <dsp:spPr>
        <a:xfrm>
          <a:off x="1765354" y="3651655"/>
          <a:ext cx="1229490" cy="860649"/>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lvl="0" algn="ctr" defTabSz="1555750">
            <a:lnSpc>
              <a:spcPct val="90000"/>
            </a:lnSpc>
            <a:spcBef>
              <a:spcPct val="0"/>
            </a:spcBef>
            <a:spcAft>
              <a:spcPct val="35000"/>
            </a:spcAft>
          </a:pPr>
          <a:r>
            <a:rPr lang="en-US" sz="3500" kern="1200" dirty="0"/>
            <a:t>ITU-T</a:t>
          </a:r>
        </a:p>
      </dsp:txBody>
      <dsp:txXfrm>
        <a:off x="1807367" y="3693668"/>
        <a:ext cx="1145464" cy="7766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6C61F6-EA0D-46CA-A0A6-36FB31D79FE5}">
      <dsp:nvSpPr>
        <dsp:cNvPr id="0" name=""/>
        <dsp:cNvSpPr/>
      </dsp:nvSpPr>
      <dsp:spPr>
        <a:xfrm>
          <a:off x="136" y="0"/>
          <a:ext cx="1816298" cy="5401428"/>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a:t> </a:t>
          </a:r>
        </a:p>
      </dsp:txBody>
      <dsp:txXfrm>
        <a:off x="136" y="2160571"/>
        <a:ext cx="1816298" cy="2160571"/>
      </dsp:txXfrm>
    </dsp:sp>
    <dsp:sp modelId="{E4578081-9EBF-4787-8A41-82FFA2D670A8}">
      <dsp:nvSpPr>
        <dsp:cNvPr id="0" name=""/>
        <dsp:cNvSpPr/>
      </dsp:nvSpPr>
      <dsp:spPr>
        <a:xfrm>
          <a:off x="54625" y="324085"/>
          <a:ext cx="1707320" cy="1798675"/>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F162F9-4C65-4321-BCF6-3805D2E0DFBB}">
      <dsp:nvSpPr>
        <dsp:cNvPr id="0" name=""/>
        <dsp:cNvSpPr/>
      </dsp:nvSpPr>
      <dsp:spPr>
        <a:xfrm>
          <a:off x="1870923" y="0"/>
          <a:ext cx="1816298" cy="5401428"/>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a:t> </a:t>
          </a:r>
        </a:p>
      </dsp:txBody>
      <dsp:txXfrm>
        <a:off x="1870923" y="2160571"/>
        <a:ext cx="1816298" cy="2160571"/>
      </dsp:txXfrm>
    </dsp:sp>
    <dsp:sp modelId="{E728AAA8-F47E-44D9-AD30-6F4E28EE175F}">
      <dsp:nvSpPr>
        <dsp:cNvPr id="0" name=""/>
        <dsp:cNvSpPr/>
      </dsp:nvSpPr>
      <dsp:spPr>
        <a:xfrm>
          <a:off x="1925412" y="324085"/>
          <a:ext cx="1707320" cy="1798675"/>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975BA4-2890-4FE0-A594-7219A8927C9A}">
      <dsp:nvSpPr>
        <dsp:cNvPr id="0" name=""/>
        <dsp:cNvSpPr/>
      </dsp:nvSpPr>
      <dsp:spPr>
        <a:xfrm>
          <a:off x="3741711" y="0"/>
          <a:ext cx="1816298" cy="5401428"/>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a:t> </a:t>
          </a:r>
          <a:endParaRPr lang="en-US" sz="1400" kern="1200" dirty="0"/>
        </a:p>
      </dsp:txBody>
      <dsp:txXfrm>
        <a:off x="3741711" y="2160571"/>
        <a:ext cx="1816298" cy="2160571"/>
      </dsp:txXfrm>
    </dsp:sp>
    <dsp:sp modelId="{89DA1CA6-AFA7-40BE-BDF3-894E7F02EAE8}">
      <dsp:nvSpPr>
        <dsp:cNvPr id="0" name=""/>
        <dsp:cNvSpPr/>
      </dsp:nvSpPr>
      <dsp:spPr>
        <a:xfrm>
          <a:off x="3796200" y="324085"/>
          <a:ext cx="1707320" cy="1798675"/>
        </a:xfrm>
        <a:prstGeom prst="ellipse">
          <a:avLst/>
        </a:prstGeom>
        <a:blipFill>
          <a:blip xmlns:r="http://schemas.openxmlformats.org/officeDocument/2006/relationships" r:embed="rId3">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03EDD6-87FB-4E41-9767-183C79BD2B1E}">
      <dsp:nvSpPr>
        <dsp:cNvPr id="0" name=""/>
        <dsp:cNvSpPr/>
      </dsp:nvSpPr>
      <dsp:spPr>
        <a:xfrm>
          <a:off x="5619836" y="0"/>
          <a:ext cx="1816298" cy="5401428"/>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a:t> </a:t>
          </a:r>
        </a:p>
      </dsp:txBody>
      <dsp:txXfrm>
        <a:off x="5619836" y="2160571"/>
        <a:ext cx="1816298" cy="2160571"/>
      </dsp:txXfrm>
    </dsp:sp>
    <dsp:sp modelId="{7CEA9603-0069-4820-B52E-F6C49B18F6C8}">
      <dsp:nvSpPr>
        <dsp:cNvPr id="0" name=""/>
        <dsp:cNvSpPr/>
      </dsp:nvSpPr>
      <dsp:spPr>
        <a:xfrm>
          <a:off x="5666987" y="324085"/>
          <a:ext cx="1707320" cy="1798675"/>
        </a:xfrm>
        <a:prstGeom prst="ellipse">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50E827-BBB0-4BA6-A619-7583C5DB10BE}">
      <dsp:nvSpPr>
        <dsp:cNvPr id="0" name=""/>
        <dsp:cNvSpPr/>
      </dsp:nvSpPr>
      <dsp:spPr>
        <a:xfrm>
          <a:off x="7483285" y="0"/>
          <a:ext cx="1816298" cy="5401428"/>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a:t> </a:t>
          </a:r>
        </a:p>
      </dsp:txBody>
      <dsp:txXfrm>
        <a:off x="7483285" y="2160571"/>
        <a:ext cx="1816298" cy="2160571"/>
      </dsp:txXfrm>
    </dsp:sp>
    <dsp:sp modelId="{B0164B2E-DA45-433D-8DBA-F13080B42F9F}">
      <dsp:nvSpPr>
        <dsp:cNvPr id="0" name=""/>
        <dsp:cNvSpPr/>
      </dsp:nvSpPr>
      <dsp:spPr>
        <a:xfrm>
          <a:off x="7537774" y="324085"/>
          <a:ext cx="1707320" cy="1798675"/>
        </a:xfrm>
        <a:prstGeom prst="ellipse">
          <a:avLst/>
        </a:prstGeom>
        <a:blipFill rotWithShape="1">
          <a:blip xmlns:r="http://schemas.openxmlformats.org/officeDocument/2006/relationships" r:embed="rId5" cstate="email">
            <a:extLst>
              <a:ext uri="{28A0092B-C50C-407E-A947-70E740481C1C}">
                <a14:useLocalDpi xmlns:a14="http://schemas.microsoft.com/office/drawing/2010/main"/>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929919-2F65-4D92-A844-01F41EC59FA1}">
      <dsp:nvSpPr>
        <dsp:cNvPr id="0" name=""/>
        <dsp:cNvSpPr/>
      </dsp:nvSpPr>
      <dsp:spPr>
        <a:xfrm>
          <a:off x="9354073" y="0"/>
          <a:ext cx="1816298" cy="5401428"/>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kern="1200" dirty="0"/>
            <a:t> </a:t>
          </a:r>
        </a:p>
        <a:p>
          <a:pPr lvl="0" algn="ctr" defTabSz="622300">
            <a:lnSpc>
              <a:spcPct val="90000"/>
            </a:lnSpc>
            <a:spcBef>
              <a:spcPct val="0"/>
            </a:spcBef>
            <a:spcAft>
              <a:spcPct val="35000"/>
            </a:spcAft>
          </a:pPr>
          <a:endParaRPr lang="en-US" sz="1400" kern="1200" dirty="0"/>
        </a:p>
      </dsp:txBody>
      <dsp:txXfrm>
        <a:off x="9354073" y="2160571"/>
        <a:ext cx="1816298" cy="2160571"/>
      </dsp:txXfrm>
    </dsp:sp>
    <dsp:sp modelId="{B1BEE8E2-434B-4FBF-B6DB-3809500BA0FE}">
      <dsp:nvSpPr>
        <dsp:cNvPr id="0" name=""/>
        <dsp:cNvSpPr/>
      </dsp:nvSpPr>
      <dsp:spPr>
        <a:xfrm>
          <a:off x="9408562" y="324085"/>
          <a:ext cx="1707320" cy="1798675"/>
        </a:xfrm>
        <a:prstGeom prst="ellipse">
          <a:avLst/>
        </a:prstGeom>
        <a:blipFill>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21CA7F-F25E-44AF-A20B-070AFBC5529E}">
      <dsp:nvSpPr>
        <dsp:cNvPr id="0" name=""/>
        <dsp:cNvSpPr/>
      </dsp:nvSpPr>
      <dsp:spPr>
        <a:xfrm>
          <a:off x="449286" y="4827076"/>
          <a:ext cx="10276867" cy="473853"/>
        </a:xfrm>
        <a:prstGeom prst="leftRightArrow">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06838-4431-6845-BF38-9CB9FD2724D4}">
      <dsp:nvSpPr>
        <dsp:cNvPr id="0" name=""/>
        <dsp:cNvSpPr/>
      </dsp:nvSpPr>
      <dsp:spPr>
        <a:xfrm>
          <a:off x="0" y="0"/>
          <a:ext cx="5734372" cy="754721"/>
        </a:xfrm>
        <a:prstGeom prst="roundRect">
          <a:avLst>
            <a:gd name="adj" fmla="val 10000"/>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solidFill>
                <a:schemeClr val="tx1"/>
              </a:solidFill>
            </a:rPr>
            <a:t>Satellite Phones</a:t>
          </a:r>
        </a:p>
      </dsp:txBody>
      <dsp:txXfrm>
        <a:off x="1222346" y="0"/>
        <a:ext cx="4512025" cy="754721"/>
      </dsp:txXfrm>
    </dsp:sp>
    <dsp:sp modelId="{92084739-7440-3F4D-A22C-8E021384441F}">
      <dsp:nvSpPr>
        <dsp:cNvPr id="0" name=""/>
        <dsp:cNvSpPr/>
      </dsp:nvSpPr>
      <dsp:spPr>
        <a:xfrm>
          <a:off x="75472" y="75472"/>
          <a:ext cx="1146874" cy="603777"/>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9460A9E7-A91C-FC40-BE50-0AB0B2BB7048}">
      <dsp:nvSpPr>
        <dsp:cNvPr id="0" name=""/>
        <dsp:cNvSpPr/>
      </dsp:nvSpPr>
      <dsp:spPr>
        <a:xfrm>
          <a:off x="0" y="830193"/>
          <a:ext cx="5734372" cy="754721"/>
        </a:xfrm>
        <a:prstGeom prst="roundRect">
          <a:avLst>
            <a:gd name="adj" fmla="val 10000"/>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solidFill>
                <a:schemeClr val="tx1"/>
              </a:solidFill>
            </a:rPr>
            <a:t>Satellite Broadband Terminals</a:t>
          </a:r>
        </a:p>
      </dsp:txBody>
      <dsp:txXfrm>
        <a:off x="1222346" y="830193"/>
        <a:ext cx="4512025" cy="754721"/>
      </dsp:txXfrm>
    </dsp:sp>
    <dsp:sp modelId="{FA84C3C7-7A84-C04C-B067-84DF90D17F6A}">
      <dsp:nvSpPr>
        <dsp:cNvPr id="0" name=""/>
        <dsp:cNvSpPr/>
      </dsp:nvSpPr>
      <dsp:spPr>
        <a:xfrm>
          <a:off x="75472" y="905666"/>
          <a:ext cx="1146874" cy="603777"/>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E2D925C9-181B-6B49-8303-2DA98140D2C7}">
      <dsp:nvSpPr>
        <dsp:cNvPr id="0" name=""/>
        <dsp:cNvSpPr/>
      </dsp:nvSpPr>
      <dsp:spPr>
        <a:xfrm>
          <a:off x="0" y="1660387"/>
          <a:ext cx="5734372" cy="754721"/>
        </a:xfrm>
        <a:prstGeom prst="roundRect">
          <a:avLst>
            <a:gd name="adj" fmla="val 10000"/>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solidFill>
                <a:schemeClr val="tx1"/>
              </a:solidFill>
            </a:rPr>
            <a:t>VSATs</a:t>
          </a:r>
        </a:p>
      </dsp:txBody>
      <dsp:txXfrm>
        <a:off x="1222346" y="1660387"/>
        <a:ext cx="4512025" cy="754721"/>
      </dsp:txXfrm>
    </dsp:sp>
    <dsp:sp modelId="{91FB9B08-B35C-2C49-91B2-B109BFC27276}">
      <dsp:nvSpPr>
        <dsp:cNvPr id="0" name=""/>
        <dsp:cNvSpPr/>
      </dsp:nvSpPr>
      <dsp:spPr>
        <a:xfrm>
          <a:off x="75472" y="1735859"/>
          <a:ext cx="1146874" cy="603777"/>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81EBBEE6-089B-1C41-ADCD-1F260329A280}">
      <dsp:nvSpPr>
        <dsp:cNvPr id="0" name=""/>
        <dsp:cNvSpPr/>
      </dsp:nvSpPr>
      <dsp:spPr>
        <a:xfrm>
          <a:off x="0" y="2490581"/>
          <a:ext cx="5734372" cy="754721"/>
        </a:xfrm>
        <a:prstGeom prst="roundRect">
          <a:avLst>
            <a:gd name="adj" fmla="val 10000"/>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solidFill>
                <a:schemeClr val="tx1"/>
              </a:solidFill>
            </a:rPr>
            <a:t>Private Mobile Network</a:t>
          </a:r>
        </a:p>
      </dsp:txBody>
      <dsp:txXfrm>
        <a:off x="1222346" y="2490581"/>
        <a:ext cx="4512025" cy="754721"/>
      </dsp:txXfrm>
    </dsp:sp>
    <dsp:sp modelId="{73FB18B1-2508-3D4B-8AE3-5368F3F3EC6C}">
      <dsp:nvSpPr>
        <dsp:cNvPr id="0" name=""/>
        <dsp:cNvSpPr/>
      </dsp:nvSpPr>
      <dsp:spPr>
        <a:xfrm>
          <a:off x="75472" y="2566053"/>
          <a:ext cx="1146874" cy="603777"/>
        </a:xfrm>
        <a:prstGeom prst="roundRect">
          <a:avLst>
            <a:gd name="adj" fmla="val 10000"/>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E2A79413-5936-A945-AA61-E425A63E0EC9}">
      <dsp:nvSpPr>
        <dsp:cNvPr id="0" name=""/>
        <dsp:cNvSpPr/>
      </dsp:nvSpPr>
      <dsp:spPr>
        <a:xfrm>
          <a:off x="0" y="3320775"/>
          <a:ext cx="5734372" cy="754721"/>
        </a:xfrm>
        <a:prstGeom prst="roundRect">
          <a:avLst>
            <a:gd name="adj" fmla="val 10000"/>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solidFill>
                <a:schemeClr val="tx1"/>
              </a:solidFill>
            </a:rPr>
            <a:t>Mobile and Wireless Networks</a:t>
          </a:r>
        </a:p>
      </dsp:txBody>
      <dsp:txXfrm>
        <a:off x="1222346" y="3320775"/>
        <a:ext cx="4512025" cy="754721"/>
      </dsp:txXfrm>
    </dsp:sp>
    <dsp:sp modelId="{84703BE8-6212-8341-9888-086EB682B7D4}">
      <dsp:nvSpPr>
        <dsp:cNvPr id="0" name=""/>
        <dsp:cNvSpPr/>
      </dsp:nvSpPr>
      <dsp:spPr>
        <a:xfrm>
          <a:off x="75472" y="3396247"/>
          <a:ext cx="1146874" cy="603777"/>
        </a:xfrm>
        <a:prstGeom prst="roundRect">
          <a:avLst>
            <a:gd name="adj" fmla="val 10000"/>
          </a:avLst>
        </a:prstGeom>
        <a:blipFill>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E1ED8397-6983-9B49-B090-358C779B5739}">
      <dsp:nvSpPr>
        <dsp:cNvPr id="0" name=""/>
        <dsp:cNvSpPr/>
      </dsp:nvSpPr>
      <dsp:spPr>
        <a:xfrm>
          <a:off x="0" y="4150969"/>
          <a:ext cx="5734372" cy="754721"/>
        </a:xfrm>
        <a:prstGeom prst="roundRect">
          <a:avLst>
            <a:gd name="adj" fmla="val 10000"/>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n-US" sz="2600" kern="1200" dirty="0">
              <a:solidFill>
                <a:schemeClr val="tx1"/>
              </a:solidFill>
            </a:rPr>
            <a:t>Radio Networks</a:t>
          </a:r>
        </a:p>
      </dsp:txBody>
      <dsp:txXfrm>
        <a:off x="1222346" y="4150969"/>
        <a:ext cx="4512025" cy="754721"/>
      </dsp:txXfrm>
    </dsp:sp>
    <dsp:sp modelId="{054A7004-5ED9-C94F-81B7-DCCDEE4DEB72}">
      <dsp:nvSpPr>
        <dsp:cNvPr id="0" name=""/>
        <dsp:cNvSpPr/>
      </dsp:nvSpPr>
      <dsp:spPr>
        <a:xfrm>
          <a:off x="75472" y="4226441"/>
          <a:ext cx="1146874" cy="603777"/>
        </a:xfrm>
        <a:prstGeom prst="roundRect">
          <a:avLst>
            <a:gd name="adj" fmla="val 10000"/>
          </a:avLst>
        </a:prstGeom>
        <a:blipFill>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046A0E-E4CB-42C3-9CCA-D8CDADA7840D}" type="datetimeFigureOut">
              <a:rPr lang="en-US" smtClean="0"/>
              <a:t>08-Apr-19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C1C032-DFBC-46A9-AC13-CAF1ED9DEC52}" type="slidenum">
              <a:rPr lang="en-US" smtClean="0"/>
              <a:t>‹#›</a:t>
            </a:fld>
            <a:endParaRPr lang="en-US"/>
          </a:p>
        </p:txBody>
      </p:sp>
    </p:spTree>
    <p:extLst>
      <p:ext uri="{BB962C8B-B14F-4D97-AF65-F5344CB8AC3E}">
        <p14:creationId xmlns:p14="http://schemas.microsoft.com/office/powerpoint/2010/main" val="93043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2D0C80-AABC-431B-A586-3979B6AF3BC3}" type="slidenum">
              <a:rPr lang="en-US" smtClean="0"/>
              <a:t>2</a:t>
            </a:fld>
            <a:endParaRPr lang="en-US"/>
          </a:p>
        </p:txBody>
      </p:sp>
    </p:spTree>
    <p:extLst>
      <p:ext uri="{BB962C8B-B14F-4D97-AF65-F5344CB8AC3E}">
        <p14:creationId xmlns:p14="http://schemas.microsoft.com/office/powerpoint/2010/main" val="3463143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Provide access to information about network coverage and estimated recovery of services</a:t>
            </a:r>
          </a:p>
          <a:p>
            <a:pPr marL="285750" marR="0" lvl="0" indent="-2857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Use of GIS to record spatial and temporal variation in hazard severity, occurrence and likelihood and/or variations in vulnerability </a:t>
            </a:r>
          </a:p>
          <a:p>
            <a:pPr marL="285750" marR="0" lvl="0" indent="-2857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Use Information systems to record dedicated places for stockpiling of resources and information on emergency operation centers </a:t>
            </a:r>
          </a:p>
          <a:p>
            <a:pPr marL="285750" marR="0" lvl="0" indent="-2857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 Information systems record identified assets and gaps of services and infrastructure</a:t>
            </a:r>
          </a:p>
          <a:p>
            <a:pPr marL="285750" marR="0" lvl="0" indent="-2857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To improve warning strategies by identifying appropriate channels, sources, and messages before an event (utilize CAP X.1303)</a:t>
            </a:r>
          </a:p>
          <a:p>
            <a:pPr marL="285750" marR="0" lvl="0" indent="-2857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To improve evacuation planning by identifying zones of shelters, routes and the location for citizens with special evacuation needs </a:t>
            </a:r>
          </a:p>
          <a:p>
            <a:pPr marL="285750" marR="0" lvl="0" indent="-2857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Use ICTs to visualize hazards and impact scenarios during exercises</a:t>
            </a:r>
          </a:p>
          <a:p>
            <a:pPr marL="285750" marR="0" lvl="0" indent="-2857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Use ICTs do public education campaigns and awareness creation</a:t>
            </a:r>
          </a:p>
          <a:p>
            <a:pPr marL="285750" marR="0" lvl="0" indent="-2857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Utilize ITCs to coordinate emergency exercises and drills</a:t>
            </a:r>
          </a:p>
          <a:p>
            <a:endParaRPr lang="en-US" dirty="0"/>
          </a:p>
        </p:txBody>
      </p:sp>
      <p:sp>
        <p:nvSpPr>
          <p:cNvPr id="4" name="Slide Number Placeholder 3"/>
          <p:cNvSpPr>
            <a:spLocks noGrp="1"/>
          </p:cNvSpPr>
          <p:nvPr>
            <p:ph type="sldNum" sz="quarter" idx="10"/>
          </p:nvPr>
        </p:nvSpPr>
        <p:spPr/>
        <p:txBody>
          <a:bodyPr/>
          <a:lstStyle/>
          <a:p>
            <a:fld id="{FACAD155-8102-45E8-9928-D797B3A71338}" type="slidenum">
              <a:rPr lang="en-US" smtClean="0"/>
              <a:t>14</a:t>
            </a:fld>
            <a:endParaRPr lang="en-US"/>
          </a:p>
        </p:txBody>
      </p:sp>
    </p:spTree>
    <p:extLst>
      <p:ext uri="{BB962C8B-B14F-4D97-AF65-F5344CB8AC3E}">
        <p14:creationId xmlns:p14="http://schemas.microsoft.com/office/powerpoint/2010/main" val="1277276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Use ICT platforms to record the identified locations for recovery assistance</a:t>
            </a:r>
          </a:p>
          <a:p>
            <a:pPr marL="285750" marR="0" lvl="0" indent="-2857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Use satellite images to identify the extent of damage (next slides) </a:t>
            </a:r>
          </a:p>
          <a:p>
            <a:pPr marL="285750" marR="0" lvl="0" indent="-2857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Record new baselines to identify potential new hazards or vulnerability </a:t>
            </a:r>
          </a:p>
          <a:p>
            <a:pPr marL="285750" marR="0" lvl="0" indent="-2857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Use ICT platforms to track recovery activities and recovery progress implementation plan</a:t>
            </a:r>
          </a:p>
          <a:p>
            <a:pPr marL="285750" marR="0" lvl="0" indent="-2857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Use ICTs to track proposed new prevention measures </a:t>
            </a:r>
          </a:p>
          <a:p>
            <a:pPr marL="285750" marR="0" lvl="0" indent="-2857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Use ICTs to disseminate information on changes/updates in preparedness and response activities and processes/procedures</a:t>
            </a:r>
          </a:p>
          <a:p>
            <a:pPr marL="285750" marR="0" lvl="0" indent="-2857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Use new data to create disaster impact scenarios</a:t>
            </a:r>
          </a:p>
          <a:p>
            <a:pPr marL="285750" marR="0" lvl="0" indent="-2857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Use ICTs to coordinate reconstruction activities </a:t>
            </a:r>
          </a:p>
          <a:p>
            <a:endParaRPr lang="en-US" dirty="0"/>
          </a:p>
        </p:txBody>
      </p:sp>
      <p:sp>
        <p:nvSpPr>
          <p:cNvPr id="4" name="Slide Number Placeholder 3"/>
          <p:cNvSpPr>
            <a:spLocks noGrp="1"/>
          </p:cNvSpPr>
          <p:nvPr>
            <p:ph type="sldNum" sz="quarter" idx="10"/>
          </p:nvPr>
        </p:nvSpPr>
        <p:spPr/>
        <p:txBody>
          <a:bodyPr/>
          <a:lstStyle/>
          <a:p>
            <a:fld id="{FACAD155-8102-45E8-9928-D797B3A71338}" type="slidenum">
              <a:rPr lang="en-US" smtClean="0"/>
              <a:t>15</a:t>
            </a:fld>
            <a:endParaRPr lang="en-US"/>
          </a:p>
        </p:txBody>
      </p:sp>
    </p:spTree>
    <p:extLst>
      <p:ext uri="{BB962C8B-B14F-4D97-AF65-F5344CB8AC3E}">
        <p14:creationId xmlns:p14="http://schemas.microsoft.com/office/powerpoint/2010/main" val="2100086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0667C6-2A7B-473A-91E8-B0C7CDE64500}" type="slidenum">
              <a:rPr lang="en-US" smtClean="0"/>
              <a:t>17</a:t>
            </a:fld>
            <a:endParaRPr lang="en-US"/>
          </a:p>
        </p:txBody>
      </p:sp>
    </p:spTree>
    <p:extLst>
      <p:ext uri="{BB962C8B-B14F-4D97-AF65-F5344CB8AC3E}">
        <p14:creationId xmlns:p14="http://schemas.microsoft.com/office/powerpoint/2010/main" val="304427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eaLnBrk="0" hangingPunct="0">
              <a:defRPr sz="2000">
                <a:solidFill>
                  <a:schemeClr val="tx1"/>
                </a:solidFill>
                <a:latin typeface="Calibri" pitchFamily="34" charset="0"/>
                <a:cs typeface="Arial" charset="0"/>
              </a:defRPr>
            </a:lvl1pPr>
            <a:lvl2pPr marL="742950" indent="-285750" defTabSz="942975" eaLnBrk="0" hangingPunct="0">
              <a:defRPr sz="2000">
                <a:solidFill>
                  <a:schemeClr val="tx1"/>
                </a:solidFill>
                <a:latin typeface="Calibri" pitchFamily="34" charset="0"/>
                <a:cs typeface="Arial" charset="0"/>
              </a:defRPr>
            </a:lvl2pPr>
            <a:lvl3pPr marL="1143000" indent="-228600" defTabSz="942975" eaLnBrk="0" hangingPunct="0">
              <a:defRPr sz="2000">
                <a:solidFill>
                  <a:schemeClr val="tx1"/>
                </a:solidFill>
                <a:latin typeface="Calibri" pitchFamily="34" charset="0"/>
                <a:cs typeface="Arial" charset="0"/>
              </a:defRPr>
            </a:lvl3pPr>
            <a:lvl4pPr marL="1600200" indent="-228600" defTabSz="942975" eaLnBrk="0" hangingPunct="0">
              <a:defRPr sz="2000">
                <a:solidFill>
                  <a:schemeClr val="tx1"/>
                </a:solidFill>
                <a:latin typeface="Calibri" pitchFamily="34" charset="0"/>
                <a:cs typeface="Arial" charset="0"/>
              </a:defRPr>
            </a:lvl4pPr>
            <a:lvl5pPr marL="2057400" indent="-228600" defTabSz="942975" eaLnBrk="0" hangingPunct="0">
              <a:defRPr sz="2000">
                <a:solidFill>
                  <a:schemeClr val="tx1"/>
                </a:solidFill>
                <a:latin typeface="Calibri" pitchFamily="34" charset="0"/>
                <a:cs typeface="Arial" charset="0"/>
              </a:defRPr>
            </a:lvl5pPr>
            <a:lvl6pPr marL="2514600" indent="-228600" defTabSz="942975" eaLnBrk="0" fontAlgn="base" hangingPunct="0">
              <a:spcBef>
                <a:spcPct val="0"/>
              </a:spcBef>
              <a:spcAft>
                <a:spcPct val="0"/>
              </a:spcAft>
              <a:defRPr sz="2000">
                <a:solidFill>
                  <a:schemeClr val="tx1"/>
                </a:solidFill>
                <a:latin typeface="Calibri" pitchFamily="34" charset="0"/>
                <a:cs typeface="Arial" charset="0"/>
              </a:defRPr>
            </a:lvl6pPr>
            <a:lvl7pPr marL="2971800" indent="-228600" defTabSz="942975" eaLnBrk="0" fontAlgn="base" hangingPunct="0">
              <a:spcBef>
                <a:spcPct val="0"/>
              </a:spcBef>
              <a:spcAft>
                <a:spcPct val="0"/>
              </a:spcAft>
              <a:defRPr sz="2000">
                <a:solidFill>
                  <a:schemeClr val="tx1"/>
                </a:solidFill>
                <a:latin typeface="Calibri" pitchFamily="34" charset="0"/>
                <a:cs typeface="Arial" charset="0"/>
              </a:defRPr>
            </a:lvl7pPr>
            <a:lvl8pPr marL="3429000" indent="-228600" defTabSz="942975" eaLnBrk="0" fontAlgn="base" hangingPunct="0">
              <a:spcBef>
                <a:spcPct val="0"/>
              </a:spcBef>
              <a:spcAft>
                <a:spcPct val="0"/>
              </a:spcAft>
              <a:defRPr sz="2000">
                <a:solidFill>
                  <a:schemeClr val="tx1"/>
                </a:solidFill>
                <a:latin typeface="Calibri" pitchFamily="34" charset="0"/>
                <a:cs typeface="Arial" charset="0"/>
              </a:defRPr>
            </a:lvl8pPr>
            <a:lvl9pPr marL="3886200" indent="-228600" defTabSz="942975" eaLnBrk="0" fontAlgn="base" hangingPunct="0">
              <a:spcBef>
                <a:spcPct val="0"/>
              </a:spcBef>
              <a:spcAft>
                <a:spcPct val="0"/>
              </a:spcAft>
              <a:defRPr sz="2000">
                <a:solidFill>
                  <a:schemeClr val="tx1"/>
                </a:solidFill>
                <a:latin typeface="Calibri" pitchFamily="34" charset="0"/>
                <a:cs typeface="Arial" charset="0"/>
              </a:defRPr>
            </a:lvl9pPr>
          </a:lstStyle>
          <a:p>
            <a:pPr eaLnBrk="1" hangingPunct="1"/>
            <a:fld id="{6E5733F8-61D7-4F3F-9BC8-4797EE7B4D23}" type="slidenum">
              <a:rPr lang="en-US" sz="1200" smtClean="0">
                <a:solidFill>
                  <a:srgbClr val="000000"/>
                </a:solidFill>
                <a:latin typeface="Arial" charset="0"/>
              </a:rPr>
              <a:pPr eaLnBrk="1" hangingPunct="1"/>
              <a:t>18</a:t>
            </a:fld>
            <a:endParaRPr lang="en-US" sz="1200" dirty="0">
              <a:solidFill>
                <a:srgbClr val="000000"/>
              </a:solidFill>
              <a:latin typeface="Arial" charset="0"/>
            </a:endParaRPr>
          </a:p>
        </p:txBody>
      </p:sp>
      <p:sp>
        <p:nvSpPr>
          <p:cNvPr id="78851" name="Rectangle 7"/>
          <p:cNvSpPr txBox="1">
            <a:spLocks noGrp="1" noChangeArrowheads="1"/>
          </p:cNvSpPr>
          <p:nvPr/>
        </p:nvSpPr>
        <p:spPr bwMode="auto">
          <a:xfrm>
            <a:off x="4021138" y="9721850"/>
            <a:ext cx="307657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943" tIns="48972" rIns="97943" bIns="48972" anchor="b"/>
          <a:lstStyle>
            <a:lvl1pPr defTabSz="977900" eaLnBrk="0" hangingPunct="0">
              <a:defRPr sz="2000">
                <a:solidFill>
                  <a:schemeClr val="tx1"/>
                </a:solidFill>
                <a:latin typeface="Calibri" pitchFamily="34" charset="0"/>
                <a:cs typeface="Arial" charset="0"/>
              </a:defRPr>
            </a:lvl1pPr>
            <a:lvl2pPr marL="742950" indent="-285750" defTabSz="977900" eaLnBrk="0" hangingPunct="0">
              <a:defRPr sz="2000">
                <a:solidFill>
                  <a:schemeClr val="tx1"/>
                </a:solidFill>
                <a:latin typeface="Calibri" pitchFamily="34" charset="0"/>
                <a:cs typeface="Arial" charset="0"/>
              </a:defRPr>
            </a:lvl2pPr>
            <a:lvl3pPr marL="1143000" indent="-228600" defTabSz="977900" eaLnBrk="0" hangingPunct="0">
              <a:defRPr sz="2000">
                <a:solidFill>
                  <a:schemeClr val="tx1"/>
                </a:solidFill>
                <a:latin typeface="Calibri" pitchFamily="34" charset="0"/>
                <a:cs typeface="Arial" charset="0"/>
              </a:defRPr>
            </a:lvl3pPr>
            <a:lvl4pPr marL="1600200" indent="-228600" defTabSz="977900" eaLnBrk="0" hangingPunct="0">
              <a:defRPr sz="2000">
                <a:solidFill>
                  <a:schemeClr val="tx1"/>
                </a:solidFill>
                <a:latin typeface="Calibri" pitchFamily="34" charset="0"/>
                <a:cs typeface="Arial" charset="0"/>
              </a:defRPr>
            </a:lvl4pPr>
            <a:lvl5pPr marL="2057400" indent="-228600" defTabSz="977900" eaLnBrk="0" hangingPunct="0">
              <a:defRPr sz="2000">
                <a:solidFill>
                  <a:schemeClr val="tx1"/>
                </a:solidFill>
                <a:latin typeface="Calibri" pitchFamily="34" charset="0"/>
                <a:cs typeface="Arial" charset="0"/>
              </a:defRPr>
            </a:lvl5pPr>
            <a:lvl6pPr marL="2514600" indent="-228600" defTabSz="977900" eaLnBrk="0" fontAlgn="base" hangingPunct="0">
              <a:spcBef>
                <a:spcPct val="0"/>
              </a:spcBef>
              <a:spcAft>
                <a:spcPct val="0"/>
              </a:spcAft>
              <a:defRPr sz="2000">
                <a:solidFill>
                  <a:schemeClr val="tx1"/>
                </a:solidFill>
                <a:latin typeface="Calibri" pitchFamily="34" charset="0"/>
                <a:cs typeface="Arial" charset="0"/>
              </a:defRPr>
            </a:lvl6pPr>
            <a:lvl7pPr marL="2971800" indent="-228600" defTabSz="977900" eaLnBrk="0" fontAlgn="base" hangingPunct="0">
              <a:spcBef>
                <a:spcPct val="0"/>
              </a:spcBef>
              <a:spcAft>
                <a:spcPct val="0"/>
              </a:spcAft>
              <a:defRPr sz="2000">
                <a:solidFill>
                  <a:schemeClr val="tx1"/>
                </a:solidFill>
                <a:latin typeface="Calibri" pitchFamily="34" charset="0"/>
                <a:cs typeface="Arial" charset="0"/>
              </a:defRPr>
            </a:lvl7pPr>
            <a:lvl8pPr marL="3429000" indent="-228600" defTabSz="977900" eaLnBrk="0" fontAlgn="base" hangingPunct="0">
              <a:spcBef>
                <a:spcPct val="0"/>
              </a:spcBef>
              <a:spcAft>
                <a:spcPct val="0"/>
              </a:spcAft>
              <a:defRPr sz="2000">
                <a:solidFill>
                  <a:schemeClr val="tx1"/>
                </a:solidFill>
                <a:latin typeface="Calibri" pitchFamily="34" charset="0"/>
                <a:cs typeface="Arial" charset="0"/>
              </a:defRPr>
            </a:lvl8pPr>
            <a:lvl9pPr marL="3886200" indent="-228600" defTabSz="977900" eaLnBrk="0" fontAlgn="base" hangingPunct="0">
              <a:spcBef>
                <a:spcPct val="0"/>
              </a:spcBef>
              <a:spcAft>
                <a:spcPct val="0"/>
              </a:spcAft>
              <a:defRPr sz="2000">
                <a:solidFill>
                  <a:schemeClr val="tx1"/>
                </a:solidFill>
                <a:latin typeface="Calibri" pitchFamily="34" charset="0"/>
                <a:cs typeface="Arial" charset="0"/>
              </a:defRPr>
            </a:lvl9pPr>
          </a:lstStyle>
          <a:p>
            <a:pPr algn="r" eaLnBrk="1" hangingPunct="1"/>
            <a:fld id="{178D05FA-2F47-4A39-85CD-A24EDD3F319D}" type="slidenum">
              <a:rPr lang="en-US" sz="1200">
                <a:solidFill>
                  <a:srgbClr val="000000"/>
                </a:solidFill>
                <a:latin typeface="Arial" charset="0"/>
              </a:rPr>
              <a:pPr algn="r" eaLnBrk="1" hangingPunct="1"/>
              <a:t>18</a:t>
            </a:fld>
            <a:endParaRPr lang="en-US" sz="1200" dirty="0">
              <a:solidFill>
                <a:srgbClr val="000000"/>
              </a:solidFill>
              <a:latin typeface="Arial" charset="0"/>
            </a:endParaRPr>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xfrm>
            <a:off x="946150" y="4859338"/>
            <a:ext cx="5207000" cy="4606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943" tIns="48972" rIns="97943" bIns="48972"/>
          <a:lstStyle/>
          <a:p>
            <a:endParaRPr lang="en-US" dirty="0">
              <a:latin typeface="Arial" charset="0"/>
              <a:cs typeface="Arial" charset="0"/>
            </a:endParaRPr>
          </a:p>
        </p:txBody>
      </p:sp>
    </p:spTree>
    <p:extLst>
      <p:ext uri="{BB962C8B-B14F-4D97-AF65-F5344CB8AC3E}">
        <p14:creationId xmlns:p14="http://schemas.microsoft.com/office/powerpoint/2010/main" val="2559323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F28AFA-E9BD-4E45-9B09-1F5C060B5C58}" type="slidenum">
              <a:rPr lang="en-GB" smtClean="0"/>
              <a:t>19</a:t>
            </a:fld>
            <a:endParaRPr lang="en-GB"/>
          </a:p>
        </p:txBody>
      </p:sp>
    </p:spTree>
    <p:extLst>
      <p:ext uri="{BB962C8B-B14F-4D97-AF65-F5344CB8AC3E}">
        <p14:creationId xmlns:p14="http://schemas.microsoft.com/office/powerpoint/2010/main" val="13350928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626">
              <a:defRPr/>
            </a:pPr>
            <a:endParaRPr lang="en-US" dirty="0">
              <a:effectLst/>
            </a:endParaRPr>
          </a:p>
        </p:txBody>
      </p:sp>
      <p:sp>
        <p:nvSpPr>
          <p:cNvPr id="4" name="Slide Number Placeholder 3"/>
          <p:cNvSpPr>
            <a:spLocks noGrp="1"/>
          </p:cNvSpPr>
          <p:nvPr>
            <p:ph type="sldNum" sz="quarter" idx="10"/>
          </p:nvPr>
        </p:nvSpPr>
        <p:spPr/>
        <p:txBody>
          <a:bodyPr/>
          <a:lstStyle/>
          <a:p>
            <a:fld id="{1E3EBE58-1431-47C5-B1B3-3D487AC10397}" type="slidenum">
              <a:rPr lang="en-US" smtClean="0"/>
              <a:t>20</a:t>
            </a:fld>
            <a:endParaRPr lang="en-US"/>
          </a:p>
        </p:txBody>
      </p:sp>
    </p:spTree>
    <p:extLst>
      <p:ext uri="{BB962C8B-B14F-4D97-AF65-F5344CB8AC3E}">
        <p14:creationId xmlns:p14="http://schemas.microsoft.com/office/powerpoint/2010/main" val="2913700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626">
              <a:defRPr/>
            </a:pPr>
            <a:r>
              <a:rPr lang="en-US">
                <a:effectLst/>
              </a:rPr>
              <a:t>SIMILAR PROJECT HAS BEEN IMPLEMENTED IN UGANDA AS WELL.</a:t>
            </a:r>
            <a:endParaRPr lang="en-US" dirty="0">
              <a:effectLst/>
            </a:endParaRPr>
          </a:p>
        </p:txBody>
      </p:sp>
      <p:sp>
        <p:nvSpPr>
          <p:cNvPr id="4" name="Slide Number Placeholder 3"/>
          <p:cNvSpPr>
            <a:spLocks noGrp="1"/>
          </p:cNvSpPr>
          <p:nvPr>
            <p:ph type="sldNum" sz="quarter" idx="10"/>
          </p:nvPr>
        </p:nvSpPr>
        <p:spPr/>
        <p:txBody>
          <a:bodyPr/>
          <a:lstStyle/>
          <a:p>
            <a:fld id="{1E3EBE58-1431-47C5-B1B3-3D487AC10397}" type="slidenum">
              <a:rPr lang="en-US" smtClean="0"/>
              <a:t>21</a:t>
            </a:fld>
            <a:endParaRPr lang="en-US"/>
          </a:p>
        </p:txBody>
      </p:sp>
    </p:spTree>
    <p:extLst>
      <p:ext uri="{BB962C8B-B14F-4D97-AF65-F5344CB8AC3E}">
        <p14:creationId xmlns:p14="http://schemas.microsoft.com/office/powerpoint/2010/main" val="365332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5740FD-FCA7-6846-9727-A2BDAE5EAD61}" type="slidenum">
              <a:rPr lang="en-US" smtClean="0"/>
              <a:t>23</a:t>
            </a:fld>
            <a:endParaRPr lang="en-US"/>
          </a:p>
        </p:txBody>
      </p:sp>
    </p:spTree>
    <p:extLst>
      <p:ext uri="{BB962C8B-B14F-4D97-AF65-F5344CB8AC3E}">
        <p14:creationId xmlns:p14="http://schemas.microsoft.com/office/powerpoint/2010/main" val="119027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Deep-Ocean Assessment and Reporting of Tsunami (DART) </a:t>
            </a:r>
          </a:p>
          <a:p>
            <a:r>
              <a:rPr lang="en-US" sz="1200" b="0" i="0" u="none" strike="noStrike" kern="1200" baseline="0" dirty="0" smtClean="0">
                <a:solidFill>
                  <a:schemeClr val="tx1"/>
                </a:solidFill>
                <a:latin typeface="+mn-lt"/>
                <a:ea typeface="+mn-ea"/>
                <a:cs typeface="+mn-cs"/>
              </a:rPr>
              <a:t>glacial lake outburst flood (GLOF) </a:t>
            </a:r>
            <a:endParaRPr lang="en-US" dirty="0"/>
          </a:p>
        </p:txBody>
      </p:sp>
      <p:sp>
        <p:nvSpPr>
          <p:cNvPr id="4" name="Slide Number Placeholder 3"/>
          <p:cNvSpPr>
            <a:spLocks noGrp="1"/>
          </p:cNvSpPr>
          <p:nvPr>
            <p:ph type="sldNum" sz="quarter" idx="10"/>
          </p:nvPr>
        </p:nvSpPr>
        <p:spPr/>
        <p:txBody>
          <a:bodyPr/>
          <a:lstStyle/>
          <a:p>
            <a:fld id="{52C1C032-DFBC-46A9-AC13-CAF1ED9DEC52}" type="slidenum">
              <a:rPr lang="en-US" smtClean="0"/>
              <a:t>24</a:t>
            </a:fld>
            <a:endParaRPr lang="en-US"/>
          </a:p>
        </p:txBody>
      </p:sp>
    </p:spTree>
    <p:extLst>
      <p:ext uri="{BB962C8B-B14F-4D97-AF65-F5344CB8AC3E}">
        <p14:creationId xmlns:p14="http://schemas.microsoft.com/office/powerpoint/2010/main" val="34937056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glacial lake outburst flood (GLOF) </a:t>
            </a:r>
            <a:endParaRPr lang="en-US" dirty="0"/>
          </a:p>
        </p:txBody>
      </p:sp>
      <p:sp>
        <p:nvSpPr>
          <p:cNvPr id="4" name="Slide Number Placeholder 3"/>
          <p:cNvSpPr>
            <a:spLocks noGrp="1"/>
          </p:cNvSpPr>
          <p:nvPr>
            <p:ph type="sldNum" sz="quarter" idx="10"/>
          </p:nvPr>
        </p:nvSpPr>
        <p:spPr/>
        <p:txBody>
          <a:bodyPr/>
          <a:lstStyle/>
          <a:p>
            <a:fld id="{52C1C032-DFBC-46A9-AC13-CAF1ED9DEC52}" type="slidenum">
              <a:rPr lang="en-US" smtClean="0"/>
              <a:t>25</a:t>
            </a:fld>
            <a:endParaRPr lang="en-US"/>
          </a:p>
        </p:txBody>
      </p:sp>
    </p:spTree>
    <p:extLst>
      <p:ext uri="{BB962C8B-B14F-4D97-AF65-F5344CB8AC3E}">
        <p14:creationId xmlns:p14="http://schemas.microsoft.com/office/powerpoint/2010/main" val="51687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CAD155-8102-45E8-9928-D797B3A71338}" type="slidenum">
              <a:rPr lang="en-US" smtClean="0"/>
              <a:t>3</a:t>
            </a:fld>
            <a:endParaRPr lang="en-US"/>
          </a:p>
        </p:txBody>
      </p:sp>
    </p:spTree>
    <p:extLst>
      <p:ext uri="{BB962C8B-B14F-4D97-AF65-F5344CB8AC3E}">
        <p14:creationId xmlns:p14="http://schemas.microsoft.com/office/powerpoint/2010/main" val="3714703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CAP</a:t>
            </a:r>
          </a:p>
          <a:p>
            <a:r>
              <a:rPr lang="en-US" sz="1200" b="0" i="0" u="none" strike="noStrike" kern="1200" baseline="0" dirty="0" smtClean="0">
                <a:solidFill>
                  <a:schemeClr val="tx1"/>
                </a:solidFill>
                <a:latin typeface="+mn-lt"/>
                <a:ea typeface="+mn-ea"/>
                <a:cs typeface="+mn-cs"/>
              </a:rPr>
              <a:t>The common alerting protocol (CAP) is a simple but general format for exchanging all-hazard emergency alerts and public warnings over all kinds of networks. CAP allows a consistent warning message to be disseminated simultaneously over many different warning systems, thus increasing warning effectiveness while simplifying the warning task. CAP also facilitates the detection of emerging patterns in local warnings of various kinds, such as might indicate an undetected hazard or hostile act. CAP also provides a template for effective warning messages based on best practices identified in academic research and real-world experience.</a:t>
            </a:r>
            <a:endParaRPr lang="en-US" dirty="0"/>
          </a:p>
        </p:txBody>
      </p:sp>
      <p:sp>
        <p:nvSpPr>
          <p:cNvPr id="4" name="Slide Number Placeholder 3"/>
          <p:cNvSpPr>
            <a:spLocks noGrp="1"/>
          </p:cNvSpPr>
          <p:nvPr>
            <p:ph type="sldNum" sz="quarter" idx="10"/>
          </p:nvPr>
        </p:nvSpPr>
        <p:spPr/>
        <p:txBody>
          <a:bodyPr/>
          <a:lstStyle/>
          <a:p>
            <a:fld id="{52C1C032-DFBC-46A9-AC13-CAF1ED9DEC52}" type="slidenum">
              <a:rPr lang="en-US" smtClean="0"/>
              <a:t>26</a:t>
            </a:fld>
            <a:endParaRPr lang="en-US"/>
          </a:p>
        </p:txBody>
      </p:sp>
    </p:spTree>
    <p:extLst>
      <p:ext uri="{BB962C8B-B14F-4D97-AF65-F5344CB8AC3E}">
        <p14:creationId xmlns:p14="http://schemas.microsoft.com/office/powerpoint/2010/main" val="34017009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112713" y="742950"/>
            <a:ext cx="6573837" cy="3698875"/>
          </a:xfrm>
          <a:solidFill>
            <a:srgbClr val="FFFFFF"/>
          </a:solidFill>
          <a:ln w="12700" cap="flat"/>
        </p:spPr>
      </p:sp>
      <p:sp>
        <p:nvSpPr>
          <p:cNvPr id="132099" name="Rectangle 3"/>
          <p:cNvSpPr>
            <a:spLocks noGrp="1" noChangeArrowheads="1"/>
          </p:cNvSpPr>
          <p:nvPr>
            <p:ph type="body" idx="1"/>
          </p:nvPr>
        </p:nvSpPr>
        <p:spPr>
          <a:xfrm>
            <a:off x="906887" y="4690269"/>
            <a:ext cx="4983903" cy="4443413"/>
          </a:xfrm>
          <a:noFill/>
          <a:ln/>
        </p:spPr>
        <p:txBody>
          <a:bodyPr lIns="92075" tIns="46038" rIns="92075" bIns="46038"/>
          <a:lstStyle/>
          <a:p>
            <a:r>
              <a:rPr lang="en-GB" dirty="0" smtClean="0">
                <a:latin typeface="Arial" pitchFamily="34" charset="0"/>
                <a:cs typeface="Arial" pitchFamily="34" charset="0"/>
              </a:rPr>
              <a:t>One</a:t>
            </a:r>
            <a:r>
              <a:rPr lang="en-GB" baseline="0" dirty="0" smtClean="0">
                <a:latin typeface="Arial" pitchFamily="34" charset="0"/>
                <a:cs typeface="Arial" pitchFamily="34" charset="0"/>
              </a:rPr>
              <a:t> of the pillars of getting results in any situation is PARTNERSHIPS. </a:t>
            </a:r>
            <a:r>
              <a:rPr lang="en-GB" baseline="0" dirty="0" err="1" smtClean="0">
                <a:latin typeface="Arial" pitchFamily="34" charset="0"/>
                <a:cs typeface="Arial" pitchFamily="34" charset="0"/>
              </a:rPr>
              <a:t>ITU</a:t>
            </a:r>
            <a:r>
              <a:rPr lang="en-GB" baseline="0" dirty="0" smtClean="0">
                <a:latin typeface="Arial" pitchFamily="34" charset="0"/>
                <a:cs typeface="Arial" pitchFamily="34" charset="0"/>
              </a:rPr>
              <a:t> has been, and continues to champion a multi-stakeholder approach to emergency telecommunications. These are some of our current partners in this area. We encourage new partners to join us and co-finance activities for the benefit of people in need </a:t>
            </a:r>
            <a:r>
              <a:rPr lang="en-GB" baseline="0" smtClean="0">
                <a:latin typeface="Arial" pitchFamily="34" charset="0"/>
                <a:cs typeface="Arial" pitchFamily="34" charset="0"/>
              </a:rPr>
              <a:t>and countries in need.</a:t>
            </a:r>
            <a:endParaRPr lang="en-GB" dirty="0" smtClean="0">
              <a:latin typeface="Arial" pitchFamily="34" charset="0"/>
              <a:cs typeface="Arial" pitchFamily="34" charset="0"/>
            </a:endParaRPr>
          </a:p>
        </p:txBody>
      </p:sp>
    </p:spTree>
    <p:extLst>
      <p:ext uri="{BB962C8B-B14F-4D97-AF65-F5344CB8AC3E}">
        <p14:creationId xmlns:p14="http://schemas.microsoft.com/office/powerpoint/2010/main" val="1576121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chemeClr val="tx1"/>
                </a:solidFill>
                <a:latin typeface="AvenirNext LT Pro Bold" panose="020B0804020202020204" pitchFamily="34" charset="0"/>
              </a:rPr>
              <a:t>Country assessments</a:t>
            </a:r>
          </a:p>
          <a:p>
            <a:endParaRPr lang="en-GB" sz="1200" b="1" dirty="0">
              <a:solidFill>
                <a:schemeClr val="tx1"/>
              </a:solidFill>
              <a:latin typeface="AvenirNext LT Pro Bold" panose="020B0804020202020204" pitchFamily="34" charset="0"/>
            </a:endParaRPr>
          </a:p>
          <a:p>
            <a:r>
              <a:rPr lang="en-GB" sz="1200" b="1" dirty="0">
                <a:solidFill>
                  <a:schemeClr val="tx1"/>
                </a:solidFill>
                <a:latin typeface="AvenirNext LT Pro Bold" panose="020B0804020202020204" pitchFamily="34" charset="0"/>
              </a:rPr>
              <a:t>Design and implementation of national emergency telecommunication plans</a:t>
            </a:r>
          </a:p>
          <a:p>
            <a:endParaRPr lang="en-GB" sz="1200" b="1" dirty="0">
              <a:solidFill>
                <a:schemeClr val="tx1"/>
              </a:solidFill>
              <a:latin typeface="AvenirNext LT Pro Bold" panose="020B0804020202020204" pitchFamily="34" charset="0"/>
            </a:endParaRPr>
          </a:p>
          <a:p>
            <a:r>
              <a:rPr lang="en-GB" sz="1200" b="1" dirty="0">
                <a:solidFill>
                  <a:schemeClr val="tx1"/>
                </a:solidFill>
                <a:latin typeface="AvenirNext LT Pro Bold" panose="020B0804020202020204" pitchFamily="34" charset="0"/>
              </a:rPr>
              <a:t>Development of Regulatory and Legal Frameworks for the use of telecommunications during emergencies</a:t>
            </a:r>
          </a:p>
          <a:p>
            <a:endParaRPr lang="en-US" dirty="0"/>
          </a:p>
        </p:txBody>
      </p:sp>
      <p:sp>
        <p:nvSpPr>
          <p:cNvPr id="4" name="Slide Number Placeholder 3"/>
          <p:cNvSpPr>
            <a:spLocks noGrp="1"/>
          </p:cNvSpPr>
          <p:nvPr>
            <p:ph type="sldNum" sz="quarter" idx="10"/>
          </p:nvPr>
        </p:nvSpPr>
        <p:spPr/>
        <p:txBody>
          <a:bodyPr/>
          <a:lstStyle/>
          <a:p>
            <a:fld id="{1E3EBE58-1431-47C5-B1B3-3D487AC10397}" type="slidenum">
              <a:rPr lang="en-US" smtClean="0"/>
              <a:t>28</a:t>
            </a:fld>
            <a:endParaRPr lang="en-US"/>
          </a:p>
        </p:txBody>
      </p:sp>
    </p:spTree>
    <p:extLst>
      <p:ext uri="{BB962C8B-B14F-4D97-AF65-F5344CB8AC3E}">
        <p14:creationId xmlns:p14="http://schemas.microsoft.com/office/powerpoint/2010/main" val="41936466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guide countries</a:t>
            </a:r>
            <a:r>
              <a:rPr lang="en-US" baseline="0" dirty="0" smtClean="0"/>
              <a:t> in the area of disaster management activities, ITU is currently working on a set of global guidelines for the development of national emergency telecommunication plans. </a:t>
            </a:r>
            <a:r>
              <a:rPr lang="en-US" sz="1300" dirty="0"/>
              <a:t>The purpose of these guidelines are to assist national authorities and policy-makers in the development of a National Emergency Telecommunication Plan (NETP) based on their own needs and in their national vision for the optimal use of ICTs for disaster management.</a:t>
            </a:r>
          </a:p>
          <a:p>
            <a:endParaRPr lang="en-US" sz="1300" dirty="0"/>
          </a:p>
          <a:p>
            <a:pPr defTabSz="966612">
              <a:defRPr/>
            </a:pPr>
            <a:r>
              <a:rPr lang="en-US" sz="1300" dirty="0"/>
              <a:t>An effective implementation of the NETP provides a </a:t>
            </a:r>
            <a:r>
              <a:rPr lang="en-US" sz="1300" dirty="0" smtClean="0"/>
              <a:t>methodical way </a:t>
            </a:r>
            <a:r>
              <a:rPr lang="en-US" sz="1300" dirty="0"/>
              <a:t>to engage stakeholders in thinking through the life cycle of a potential disaster, determine required capabilities for emergency response, and establish a governance framework for roles and responsibilities. It also provides an opportunity to identify shortcomings and to target gaps in emergency communications capabilities and use new technologies, for example in the area of monitoring and alerting. </a:t>
            </a:r>
          </a:p>
          <a:p>
            <a:pPr defTabSz="966612">
              <a:defRPr/>
            </a:pPr>
            <a:endParaRPr lang="en-US" sz="1300" dirty="0"/>
          </a:p>
          <a:p>
            <a:pPr defTabSz="966612">
              <a:defRPr/>
            </a:pPr>
            <a:endParaRPr lang="en-US" sz="1300" dirty="0"/>
          </a:p>
        </p:txBody>
      </p:sp>
      <p:sp>
        <p:nvSpPr>
          <p:cNvPr id="4" name="Slide Number Placeholder 3"/>
          <p:cNvSpPr>
            <a:spLocks noGrp="1"/>
          </p:cNvSpPr>
          <p:nvPr>
            <p:ph type="sldNum" sz="quarter" idx="10"/>
          </p:nvPr>
        </p:nvSpPr>
        <p:spPr/>
        <p:txBody>
          <a:bodyPr/>
          <a:lstStyle/>
          <a:p>
            <a:fld id="{1E3EBE58-1431-47C5-B1B3-3D487AC10397}" type="slidenum">
              <a:rPr lang="en-US" smtClean="0"/>
              <a:t>29</a:t>
            </a:fld>
            <a:endParaRPr lang="en-US"/>
          </a:p>
        </p:txBody>
      </p:sp>
    </p:spTree>
    <p:extLst>
      <p:ext uri="{BB962C8B-B14F-4D97-AF65-F5344CB8AC3E}">
        <p14:creationId xmlns:p14="http://schemas.microsoft.com/office/powerpoint/2010/main" val="2750650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1C032-DFBC-46A9-AC13-CAF1ED9DEC52}" type="slidenum">
              <a:rPr lang="en-US" smtClean="0"/>
              <a:t>34</a:t>
            </a:fld>
            <a:endParaRPr lang="en-US"/>
          </a:p>
        </p:txBody>
      </p:sp>
    </p:spTree>
    <p:extLst>
      <p:ext uri="{BB962C8B-B14F-4D97-AF65-F5344CB8AC3E}">
        <p14:creationId xmlns:p14="http://schemas.microsoft.com/office/powerpoint/2010/main" val="6414695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1C032-DFBC-46A9-AC13-CAF1ED9DEC52}" type="slidenum">
              <a:rPr lang="en-US" smtClean="0"/>
              <a:t>36</a:t>
            </a:fld>
            <a:endParaRPr lang="en-US"/>
          </a:p>
        </p:txBody>
      </p:sp>
    </p:spTree>
    <p:extLst>
      <p:ext uri="{BB962C8B-B14F-4D97-AF65-F5344CB8AC3E}">
        <p14:creationId xmlns:p14="http://schemas.microsoft.com/office/powerpoint/2010/main" val="46919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CAD155-8102-45E8-9928-D797B3A71338}" type="slidenum">
              <a:rPr lang="en-US" smtClean="0"/>
              <a:t>4</a:t>
            </a:fld>
            <a:endParaRPr lang="en-US"/>
          </a:p>
        </p:txBody>
      </p:sp>
    </p:spTree>
    <p:extLst>
      <p:ext uri="{BB962C8B-B14F-4D97-AF65-F5344CB8AC3E}">
        <p14:creationId xmlns:p14="http://schemas.microsoft.com/office/powerpoint/2010/main" val="3165049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UNISDR : UN Office for Disaster Risk Reduction</a:t>
            </a:r>
            <a:endParaRPr lang="en-US" dirty="0"/>
          </a:p>
        </p:txBody>
      </p:sp>
      <p:sp>
        <p:nvSpPr>
          <p:cNvPr id="4" name="Slide Number Placeholder 3"/>
          <p:cNvSpPr>
            <a:spLocks noGrp="1"/>
          </p:cNvSpPr>
          <p:nvPr>
            <p:ph type="sldNum" sz="quarter" idx="10"/>
          </p:nvPr>
        </p:nvSpPr>
        <p:spPr/>
        <p:txBody>
          <a:bodyPr/>
          <a:lstStyle/>
          <a:p>
            <a:fld id="{E88F8097-C128-412F-8DAD-0D19B42935B8}" type="slidenum">
              <a:rPr lang="en-US" smtClean="0"/>
              <a:t>5</a:t>
            </a:fld>
            <a:endParaRPr lang="en-US"/>
          </a:p>
        </p:txBody>
      </p:sp>
    </p:spTree>
    <p:extLst>
      <p:ext uri="{BB962C8B-B14F-4D97-AF65-F5344CB8AC3E}">
        <p14:creationId xmlns:p14="http://schemas.microsoft.com/office/powerpoint/2010/main" val="3232936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UNISDR : UN Office for Disaster </a:t>
            </a:r>
            <a:r>
              <a:rPr lang="en-US" smtClean="0"/>
              <a:t>Risk Reduction</a:t>
            </a:r>
            <a:endParaRPr lang="en-US"/>
          </a:p>
        </p:txBody>
      </p:sp>
      <p:sp>
        <p:nvSpPr>
          <p:cNvPr id="4" name="Slide Number Placeholder 3"/>
          <p:cNvSpPr>
            <a:spLocks noGrp="1"/>
          </p:cNvSpPr>
          <p:nvPr>
            <p:ph type="sldNum" sz="quarter" idx="10"/>
          </p:nvPr>
        </p:nvSpPr>
        <p:spPr/>
        <p:txBody>
          <a:bodyPr/>
          <a:lstStyle/>
          <a:p>
            <a:fld id="{E88F8097-C128-412F-8DAD-0D19B42935B8}" type="slidenum">
              <a:rPr lang="en-US" smtClean="0"/>
              <a:t>6</a:t>
            </a:fld>
            <a:endParaRPr lang="en-US"/>
          </a:p>
        </p:txBody>
      </p:sp>
    </p:spTree>
    <p:extLst>
      <p:ext uri="{BB962C8B-B14F-4D97-AF65-F5344CB8AC3E}">
        <p14:creationId xmlns:p14="http://schemas.microsoft.com/office/powerpoint/2010/main" val="3659834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form this image there are multi-stakeholders that communicate</a:t>
            </a:r>
            <a:r>
              <a:rPr lang="en-US" baseline="0" dirty="0"/>
              <a:t> before/during and after a disaster. The role of Telecommunications and ICTs is important in delivering communications to the people at the last mile … emergency telecommunications role is critical to Saving Lives – available telecommunications during disaster is the most crucial component to ensure coordinated response from various stakeholders. Emergency Telecommunication infrastructure and resources have critical role to save lives.</a:t>
            </a:r>
          </a:p>
          <a:p>
            <a:endParaRPr lang="en-US" dirty="0"/>
          </a:p>
        </p:txBody>
      </p:sp>
      <p:sp>
        <p:nvSpPr>
          <p:cNvPr id="4" name="Slide Number Placeholder 3"/>
          <p:cNvSpPr>
            <a:spLocks noGrp="1"/>
          </p:cNvSpPr>
          <p:nvPr>
            <p:ph type="sldNum" sz="quarter" idx="10"/>
          </p:nvPr>
        </p:nvSpPr>
        <p:spPr/>
        <p:txBody>
          <a:bodyPr/>
          <a:lstStyle/>
          <a:p>
            <a:fld id="{EF81E66D-87F7-4DA8-AFF8-47969E016F23}" type="slidenum">
              <a:rPr lang="en-US" smtClean="0"/>
              <a:pPr/>
              <a:t>8</a:t>
            </a:fld>
            <a:endParaRPr lang="en-US"/>
          </a:p>
        </p:txBody>
      </p:sp>
    </p:spTree>
    <p:extLst>
      <p:ext uri="{BB962C8B-B14F-4D97-AF65-F5344CB8AC3E}">
        <p14:creationId xmlns:p14="http://schemas.microsoft.com/office/powerpoint/2010/main" val="3811242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What ICTs are used:</a:t>
            </a:r>
          </a:p>
          <a:p>
            <a:r>
              <a:rPr lang="en-US" dirty="0"/>
              <a:t>Web applications</a:t>
            </a:r>
          </a:p>
          <a:p>
            <a:r>
              <a:rPr lang="en-US" dirty="0"/>
              <a:t>Databases</a:t>
            </a:r>
          </a:p>
          <a:p>
            <a:r>
              <a:rPr lang="en-US" dirty="0"/>
              <a:t>Geographic information systems (GIS)</a:t>
            </a:r>
          </a:p>
          <a:p>
            <a:r>
              <a:rPr lang="en-US" dirty="0"/>
              <a:t>Sensors</a:t>
            </a:r>
          </a:p>
          <a:p>
            <a:r>
              <a:rPr lang="en-US" dirty="0"/>
              <a:t>Radio-communication</a:t>
            </a:r>
          </a:p>
          <a:p>
            <a:r>
              <a:rPr lang="en-US" dirty="0"/>
              <a:t>Amateur radio networks</a:t>
            </a:r>
          </a:p>
          <a:p>
            <a:r>
              <a:rPr lang="en-US" dirty="0"/>
              <a:t>Mobile networks</a:t>
            </a:r>
          </a:p>
          <a:p>
            <a:r>
              <a:rPr lang="en-US" dirty="0"/>
              <a:t>Satellite networks</a:t>
            </a:r>
          </a:p>
          <a:p>
            <a:r>
              <a:rPr lang="en-US" dirty="0"/>
              <a:t>Social media networks</a:t>
            </a:r>
          </a:p>
          <a:p>
            <a:r>
              <a:rPr lang="en-US" dirty="0"/>
              <a:t>Various software solutions</a:t>
            </a:r>
          </a:p>
          <a:p>
            <a:r>
              <a:rPr lang="en-US" dirty="0"/>
              <a:t>Hardware equipment</a:t>
            </a:r>
          </a:p>
          <a:p>
            <a:endParaRPr lang="en-US" dirty="0"/>
          </a:p>
          <a:p>
            <a:pPr marL="0" indent="0">
              <a:buNone/>
            </a:pPr>
            <a:r>
              <a:rPr lang="en-US" sz="1200" dirty="0"/>
              <a:t>Purpose:</a:t>
            </a:r>
          </a:p>
          <a:p>
            <a:r>
              <a:rPr lang="en-US" sz="1200" dirty="0"/>
              <a:t>Collaboration and coordination platforms</a:t>
            </a:r>
          </a:p>
          <a:p>
            <a:r>
              <a:rPr lang="en-US" sz="1200" dirty="0"/>
              <a:t>Awareness Creation</a:t>
            </a:r>
          </a:p>
          <a:p>
            <a:r>
              <a:rPr lang="en-US" sz="1200" dirty="0"/>
              <a:t>Big data analytics</a:t>
            </a:r>
          </a:p>
          <a:p>
            <a:r>
              <a:rPr lang="en-US" sz="1200" dirty="0"/>
              <a:t>Risk management platforms</a:t>
            </a:r>
          </a:p>
          <a:p>
            <a:r>
              <a:rPr lang="en-US" sz="1200" dirty="0"/>
              <a:t>Resource management platforms</a:t>
            </a:r>
          </a:p>
          <a:p>
            <a:r>
              <a:rPr lang="en-US" sz="1200" dirty="0"/>
              <a:t>Hazard mapping and assessment</a:t>
            </a:r>
          </a:p>
          <a:p>
            <a:r>
              <a:rPr lang="en-US" sz="1200" dirty="0"/>
              <a:t>Water and land use planning</a:t>
            </a:r>
          </a:p>
          <a:p>
            <a:endParaRPr lang="en-US" dirty="0"/>
          </a:p>
          <a:p>
            <a:endParaRPr lang="en-US" dirty="0"/>
          </a:p>
        </p:txBody>
      </p:sp>
      <p:sp>
        <p:nvSpPr>
          <p:cNvPr id="4" name="Slide Number Placeholder 3"/>
          <p:cNvSpPr>
            <a:spLocks noGrp="1"/>
          </p:cNvSpPr>
          <p:nvPr>
            <p:ph type="sldNum" sz="quarter" idx="10"/>
          </p:nvPr>
        </p:nvSpPr>
        <p:spPr/>
        <p:txBody>
          <a:bodyPr/>
          <a:lstStyle/>
          <a:p>
            <a:fld id="{FACAD155-8102-45E8-9928-D797B3A71338}" type="slidenum">
              <a:rPr lang="en-US" smtClean="0"/>
              <a:t>10</a:t>
            </a:fld>
            <a:endParaRPr lang="en-US"/>
          </a:p>
        </p:txBody>
      </p:sp>
    </p:spTree>
    <p:extLst>
      <p:ext uri="{BB962C8B-B14F-4D97-AF65-F5344CB8AC3E}">
        <p14:creationId xmlns:p14="http://schemas.microsoft.com/office/powerpoint/2010/main" val="3007636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Use GIS to record spatial and temporal variation in hazard severity, occurrence and likelihood and/or variations in vulnerability </a:t>
            </a:r>
          </a:p>
          <a:p>
            <a:pPr marL="285750" marR="0" lvl="0" indent="-2857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Use Information systems to record identified services and infrastructure assets and gaps </a:t>
            </a:r>
          </a:p>
          <a:p>
            <a:pPr marL="285750" marR="0" lvl="0" indent="-2857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Use ICTs to communicate high risk “hotspots” where  disaster impacts are most likely to be severe </a:t>
            </a:r>
          </a:p>
          <a:p>
            <a:pPr marL="285750" marR="0" lvl="0" indent="-2857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Use ICT solutions to evaluate appropriateness of land-use and development plans </a:t>
            </a:r>
          </a:p>
          <a:p>
            <a:pPr marL="285750" marR="0" lvl="0" indent="-2857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Use ICTs to target public outreach campaigns and choose appropriate messages, sources, and channels </a:t>
            </a:r>
          </a:p>
          <a:p>
            <a:pPr marL="285750" marR="0" lvl="0" indent="-2857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Through use of ICTs promote risk education among decision makers, highlighting how development decisions can impact risks</a:t>
            </a:r>
          </a:p>
          <a:p>
            <a:pPr marL="285750" marR="0" lvl="0" indent="-2857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mn-lt"/>
                <a:ea typeface="+mn-ea"/>
                <a:cs typeface="+mn-cs"/>
              </a:rPr>
              <a:t>Climate change adaptation – food security, fishing, forestation, land and water management, etc.</a:t>
            </a:r>
          </a:p>
        </p:txBody>
      </p:sp>
      <p:sp>
        <p:nvSpPr>
          <p:cNvPr id="4" name="Slide Number Placeholder 3"/>
          <p:cNvSpPr>
            <a:spLocks noGrp="1"/>
          </p:cNvSpPr>
          <p:nvPr>
            <p:ph type="sldNum" sz="quarter" idx="10"/>
          </p:nvPr>
        </p:nvSpPr>
        <p:spPr/>
        <p:txBody>
          <a:bodyPr/>
          <a:lstStyle/>
          <a:p>
            <a:fld id="{FACAD155-8102-45E8-9928-D797B3A71338}" type="slidenum">
              <a:rPr lang="en-US" smtClean="0"/>
              <a:t>11</a:t>
            </a:fld>
            <a:endParaRPr lang="en-US"/>
          </a:p>
        </p:txBody>
      </p:sp>
    </p:spTree>
    <p:extLst>
      <p:ext uri="{BB962C8B-B14F-4D97-AF65-F5344CB8AC3E}">
        <p14:creationId xmlns:p14="http://schemas.microsoft.com/office/powerpoint/2010/main" val="4253819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Use of GIS to record spatial and temporal variation in hazard severity, occurrence and likelihood and/or variations in vulnerability </a:t>
            </a:r>
          </a:p>
          <a:p>
            <a:pPr marL="285750" marR="0" lvl="0" indent="-2857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Use Information systems to record dedicated places for stockpiling of resources and information on emergency operation centers </a:t>
            </a:r>
          </a:p>
          <a:p>
            <a:pPr marL="285750" marR="0" lvl="0" indent="-2857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 Information systems record identified assets and gaps of services and infrastructure</a:t>
            </a:r>
          </a:p>
          <a:p>
            <a:pPr marL="285750" marR="0" lvl="0" indent="-2857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To improve warning strategies by identifying appropriate channels, sources, and messages before an event (</a:t>
            </a:r>
            <a:r>
              <a:rPr lang="en-US" sz="1200" b="1" dirty="0"/>
              <a:t>utilize CAP ITU-T X.1303</a:t>
            </a:r>
            <a:r>
              <a:rPr lang="en-US" sz="1200" dirty="0"/>
              <a:t>)</a:t>
            </a:r>
          </a:p>
          <a:p>
            <a:pPr marL="285750" marR="0" lvl="0" indent="-2857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To improve evacuation planning by identifying zones of shelters, routes and the location for citizens with special evacuation needs </a:t>
            </a:r>
          </a:p>
          <a:p>
            <a:pPr marL="285750" marR="0" lvl="0" indent="-2857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Use ICTs to visualize hazards and impact scenarios during exercises</a:t>
            </a:r>
          </a:p>
          <a:p>
            <a:pPr marL="285750" marR="0" lvl="0" indent="-2857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Conduct public education campaigns, including incorporating disaster risk awareness into school curricula </a:t>
            </a:r>
          </a:p>
          <a:p>
            <a:pPr marL="285750" marR="0" lvl="0" indent="-28575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Conduct emergency exercises and drills</a:t>
            </a:r>
          </a:p>
          <a:p>
            <a:endParaRPr lang="en-US" dirty="0"/>
          </a:p>
        </p:txBody>
      </p:sp>
      <p:sp>
        <p:nvSpPr>
          <p:cNvPr id="4" name="Slide Number Placeholder 3"/>
          <p:cNvSpPr>
            <a:spLocks noGrp="1"/>
          </p:cNvSpPr>
          <p:nvPr>
            <p:ph type="sldNum" sz="quarter" idx="10"/>
          </p:nvPr>
        </p:nvSpPr>
        <p:spPr/>
        <p:txBody>
          <a:bodyPr/>
          <a:lstStyle/>
          <a:p>
            <a:fld id="{FACAD155-8102-45E8-9928-D797B3A71338}" type="slidenum">
              <a:rPr lang="en-US" smtClean="0"/>
              <a:t>12</a:t>
            </a:fld>
            <a:endParaRPr lang="en-US"/>
          </a:p>
        </p:txBody>
      </p:sp>
    </p:spTree>
    <p:extLst>
      <p:ext uri="{BB962C8B-B14F-4D97-AF65-F5344CB8AC3E}">
        <p14:creationId xmlns:p14="http://schemas.microsoft.com/office/powerpoint/2010/main" val="4262090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0C1DE0-5F7D-412C-B62C-871F4522FDD8}" type="datetimeFigureOut">
              <a:rPr lang="en-US" smtClean="0"/>
              <a:t>08-Apr-19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F9E8EB-0DDF-4D7C-A745-6B028D7CD0B1}" type="slidenum">
              <a:rPr lang="en-US" smtClean="0"/>
              <a:t>‹#›</a:t>
            </a:fld>
            <a:endParaRPr lang="en-US" dirty="0"/>
          </a:p>
        </p:txBody>
      </p:sp>
    </p:spTree>
    <p:extLst>
      <p:ext uri="{BB962C8B-B14F-4D97-AF65-F5344CB8AC3E}">
        <p14:creationId xmlns:p14="http://schemas.microsoft.com/office/powerpoint/2010/main" val="3765145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0C1DE0-5F7D-412C-B62C-871F4522FDD8}" type="datetimeFigureOut">
              <a:rPr lang="en-US" smtClean="0"/>
              <a:t>08-Apr-19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9E8EB-0DDF-4D7C-A745-6B028D7CD0B1}" type="slidenum">
              <a:rPr lang="en-US" smtClean="0"/>
              <a:t>‹#›</a:t>
            </a:fld>
            <a:endParaRPr lang="en-US"/>
          </a:p>
        </p:txBody>
      </p:sp>
    </p:spTree>
    <p:extLst>
      <p:ext uri="{BB962C8B-B14F-4D97-AF65-F5344CB8AC3E}">
        <p14:creationId xmlns:p14="http://schemas.microsoft.com/office/powerpoint/2010/main" val="2754882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0C1DE0-5F7D-412C-B62C-871F4522FDD8}" type="datetimeFigureOut">
              <a:rPr lang="en-US" smtClean="0"/>
              <a:t>08-Apr-19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9E8EB-0DDF-4D7C-A745-6B028D7CD0B1}" type="slidenum">
              <a:rPr lang="en-US" smtClean="0"/>
              <a:t>‹#›</a:t>
            </a:fld>
            <a:endParaRPr lang="en-US"/>
          </a:p>
        </p:txBody>
      </p:sp>
    </p:spTree>
    <p:extLst>
      <p:ext uri="{BB962C8B-B14F-4D97-AF65-F5344CB8AC3E}">
        <p14:creationId xmlns:p14="http://schemas.microsoft.com/office/powerpoint/2010/main" val="268494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7" y="1080131"/>
            <a:ext cx="10645143" cy="601032"/>
          </a:xfrm>
        </p:spPr>
        <p:txBody>
          <a:bodyPr/>
          <a:lstStyle/>
          <a:p>
            <a:r>
              <a:rPr lang="en-US" dirty="0" smtClean="0"/>
              <a:t>Click to edit Master title style</a:t>
            </a:r>
            <a:endParaRPr lang="en-US" dirty="0"/>
          </a:p>
        </p:txBody>
      </p:sp>
      <p:sp>
        <p:nvSpPr>
          <p:cNvPr id="6" name="Content Placeholder 5"/>
          <p:cNvSpPr>
            <a:spLocks noGrp="1"/>
          </p:cNvSpPr>
          <p:nvPr>
            <p:ph sz="quarter" idx="4"/>
          </p:nvPr>
        </p:nvSpPr>
        <p:spPr>
          <a:xfrm>
            <a:off x="6263640" y="1889125"/>
            <a:ext cx="5221291" cy="4300538"/>
          </a:xfrm>
        </p:spPr>
        <p:txBody>
          <a:bodyPr>
            <a:normAutofit/>
          </a:bodyPr>
          <a:lstStyle>
            <a:lvl1pPr marL="0" indent="0">
              <a:buNone/>
              <a:defRPr sz="1800"/>
            </a:lvl1pPr>
          </a:lstStyle>
          <a:p>
            <a:pPr lvl="0"/>
            <a:r>
              <a:rPr lang="en-US" dirty="0" smtClean="0"/>
              <a:t>Click to edit Master text styles</a:t>
            </a:r>
          </a:p>
        </p:txBody>
      </p:sp>
      <p:sp>
        <p:nvSpPr>
          <p:cNvPr id="8" name="Footer Placeholder 7"/>
          <p:cNvSpPr>
            <a:spLocks noGrp="1"/>
          </p:cNvSpPr>
          <p:nvPr>
            <p:ph type="ftr" sz="quarter" idx="11"/>
          </p:nvPr>
        </p:nvSpPr>
        <p:spPr>
          <a:xfrm>
            <a:off x="838200" y="6356355"/>
            <a:ext cx="248412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05F9E8EB-0DDF-4D7C-A745-6B028D7CD0B1}" type="slidenum">
              <a:rPr lang="en-US" smtClean="0"/>
              <a:t>‹#›</a:t>
            </a:fld>
            <a:endParaRPr lang="en-US"/>
          </a:p>
        </p:txBody>
      </p:sp>
      <p:sp>
        <p:nvSpPr>
          <p:cNvPr id="11" name="Picture Placeholder 10"/>
          <p:cNvSpPr>
            <a:spLocks noGrp="1"/>
          </p:cNvSpPr>
          <p:nvPr>
            <p:ph type="pic" sz="quarter" idx="13"/>
          </p:nvPr>
        </p:nvSpPr>
        <p:spPr>
          <a:xfrm>
            <a:off x="838200" y="1889125"/>
            <a:ext cx="5082540" cy="4300538"/>
          </a:xfrm>
        </p:spPr>
        <p:txBody>
          <a:bodyPr/>
          <a:lstStyle/>
          <a:p>
            <a:endParaRPr lang="en-US"/>
          </a:p>
        </p:txBody>
      </p:sp>
    </p:spTree>
    <p:extLst>
      <p:ext uri="{BB962C8B-B14F-4D97-AF65-F5344CB8AC3E}">
        <p14:creationId xmlns:p14="http://schemas.microsoft.com/office/powerpoint/2010/main" val="2958971540"/>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937265"/>
            <a:ext cx="8884920" cy="807721"/>
          </a:xfrm>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838200" y="6356355"/>
            <a:ext cx="248412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0" y="6364615"/>
            <a:ext cx="711200" cy="365125"/>
          </a:xfrm>
        </p:spPr>
        <p:txBody>
          <a:bodyPr/>
          <a:lstStyle/>
          <a:p>
            <a:fld id="{05F9E8EB-0DDF-4D7C-A745-6B028D7CD0B1}" type="slidenum">
              <a:rPr lang="en-US" smtClean="0"/>
              <a:t>‹#›</a:t>
            </a:fld>
            <a:endParaRPr lang="en-US"/>
          </a:p>
        </p:txBody>
      </p:sp>
      <p:sp>
        <p:nvSpPr>
          <p:cNvPr id="6" name="Text Placeholder 9"/>
          <p:cNvSpPr>
            <a:spLocks noGrp="1"/>
          </p:cNvSpPr>
          <p:nvPr>
            <p:ph type="body" sz="quarter" idx="14"/>
          </p:nvPr>
        </p:nvSpPr>
        <p:spPr>
          <a:xfrm>
            <a:off x="838200" y="2155824"/>
            <a:ext cx="8884920" cy="3917315"/>
          </a:xfrm>
        </p:spPr>
        <p:txBody>
          <a:bodyPr>
            <a:normAutofit/>
          </a:bodyPr>
          <a:lstStyle>
            <a:lvl1pPr marL="0" indent="0" algn="l" rtl="0">
              <a:buFontTx/>
              <a:buNone/>
              <a:defRPr sz="1800" baseline="0"/>
            </a:lvl1pPr>
            <a:lvl2pPr marL="457177" indent="0" algn="l" rtl="0">
              <a:buFontTx/>
              <a:buNone/>
              <a:defRPr sz="2400"/>
            </a:lvl2pPr>
            <a:lvl3pPr marL="914353" indent="0" algn="l" rtl="0">
              <a:buFontTx/>
              <a:buNone/>
              <a:defRPr sz="2400"/>
            </a:lvl3pPr>
            <a:lvl4pPr marL="1371531" indent="0" algn="l" rtl="0">
              <a:buFontTx/>
              <a:buNone/>
              <a:defRPr sz="2400"/>
            </a:lvl4pPr>
            <a:lvl5pPr marL="1828709" indent="0" algn="l" rtl="0">
              <a:buFontTx/>
              <a:buNone/>
              <a:defRPr sz="24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003882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E3C130A0-C33A-4914-AA69-2A7D5A606188}" type="datetimeFigureOut">
              <a:rPr lang="en-US" smtClean="0">
                <a:solidFill>
                  <a:prstClr val="black">
                    <a:tint val="75000"/>
                  </a:prstClr>
                </a:solidFill>
              </a:rPr>
              <a:pPr>
                <a:defRPr/>
              </a:pPr>
              <a:t>08-Apr-19</a:t>
            </a:fld>
            <a:endParaRPr lang="en-US">
              <a:solidFill>
                <a:prstClr val="black">
                  <a:tint val="75000"/>
                </a:prstClr>
              </a:solidFill>
            </a:endParaRPr>
          </a:p>
        </p:txBody>
      </p:sp>
      <p:pic>
        <p:nvPicPr>
          <p:cNvPr id="10" name="Picture 9"/>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800389" y="20785"/>
            <a:ext cx="1256145" cy="977900"/>
          </a:xfrm>
          <a:prstGeom prst="rect">
            <a:avLst/>
          </a:prstGeom>
          <a:noFill/>
          <a:ln>
            <a:noFill/>
          </a:ln>
        </p:spPr>
      </p:pic>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C021B37-211E-43F9-B572-875673115ECD}" type="slidenum">
              <a:rPr lang="en-US" smtClean="0">
                <a:solidFill>
                  <a:prstClr val="black">
                    <a:tint val="75000"/>
                  </a:prstClr>
                </a:solidFill>
              </a:rPr>
              <a:pPr>
                <a:defRPr/>
              </a:pPr>
              <a:t>‹#›</a:t>
            </a:fld>
            <a:endParaRPr lang="en-US">
              <a:solidFill>
                <a:prstClr val="black">
                  <a:tint val="75000"/>
                </a:prstClr>
              </a:solidFill>
            </a:endParaRPr>
          </a:p>
        </p:txBody>
      </p:sp>
      <p:cxnSp>
        <p:nvCxnSpPr>
          <p:cNvPr id="8" name="Straight Connector 7"/>
          <p:cNvCxnSpPr/>
          <p:nvPr userDrawn="1"/>
        </p:nvCxnSpPr>
        <p:spPr>
          <a:xfrm flipV="1">
            <a:off x="110067" y="1036138"/>
            <a:ext cx="12056533" cy="46181"/>
          </a:xfrm>
          <a:prstGeom prst="line">
            <a:avLst/>
          </a:prstGeom>
          <a:ln cap="sq">
            <a:solidFill>
              <a:schemeClr val="accent3">
                <a:alpha val="9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43104" y="6257651"/>
            <a:ext cx="12056533" cy="46181"/>
          </a:xfrm>
          <a:prstGeom prst="line">
            <a:avLst/>
          </a:prstGeom>
          <a:ln cap="sq">
            <a:solidFill>
              <a:schemeClr val="accent3">
                <a:alpha val="9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385534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3B5976C-A93D-024E-BBF0-A54F925FEEAB}" type="datetime1">
              <a:rPr lang="fr-CH" smtClean="0"/>
              <a:t>08.04.2019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21B37-211E-43F9-B572-875673115ECD}" type="slidenum">
              <a:rPr lang="en-US" smtClean="0"/>
              <a:t>‹#›</a:t>
            </a:fld>
            <a:endParaRPr lang="en-US"/>
          </a:p>
        </p:txBody>
      </p:sp>
      <p:sp>
        <p:nvSpPr>
          <p:cNvPr id="7" name="Title 6"/>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a:p>
        </p:txBody>
      </p:sp>
      <p:pic>
        <p:nvPicPr>
          <p:cNvPr id="10" name="Picture 83" descr="sigleITU_large"/>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4084" y="28442"/>
            <a:ext cx="905933" cy="76358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43"/>
          <p:cNvSpPr txBox="1">
            <a:spLocks noChangeArrowheads="1"/>
          </p:cNvSpPr>
          <p:nvPr userDrawn="1"/>
        </p:nvSpPr>
        <p:spPr bwMode="auto">
          <a:xfrm>
            <a:off x="11295674" y="6548439"/>
            <a:ext cx="341760" cy="246221"/>
          </a:xfrm>
          <a:prstGeom prst="rect">
            <a:avLst/>
          </a:prstGeom>
          <a:noFill/>
          <a:ln>
            <a:noFill/>
          </a:ln>
          <a:effectLst/>
          <a:extLst/>
        </p:spPr>
        <p:txBody>
          <a:bodyPr vert="horz" wrap="none" lIns="91440" tIns="45720" rIns="91440" bIns="45720" numCol="1" anchor="t" anchorCtr="0" compatLnSpc="1">
            <a:prstTxWarp prst="textNoShape">
              <a:avLst/>
            </a:prstTxWarp>
            <a:spAutoFit/>
          </a:bodyPr>
          <a:lstStyle>
            <a:defPPr>
              <a:defRPr lang="en-US"/>
            </a:defPPr>
            <a:lvl1pPr marL="0" algn="r" defTabSz="914400" rtl="0" eaLnBrk="1" latinLnBrk="0" hangingPunct="1">
              <a:buClrTx/>
              <a:buFontTx/>
              <a:buNone/>
              <a:defRPr sz="1000" b="0" kern="1200">
                <a:solidFill>
                  <a:srgbClr val="0E438A"/>
                </a:solidFill>
                <a:latin typeface="Zurich BT"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463D18-DF3B-4194-AF8A-2E32CD395447}" type="slidenum">
              <a:rPr lang="en-US" sz="1000" smtClean="0"/>
              <a:pPr/>
              <a:t>‹#›</a:t>
            </a:fld>
            <a:endParaRPr lang="en-US" sz="1000"/>
          </a:p>
        </p:txBody>
      </p:sp>
      <p:sp>
        <p:nvSpPr>
          <p:cNvPr id="14" name="Rectangle 78"/>
          <p:cNvSpPr>
            <a:spLocks noChangeArrowheads="1"/>
          </p:cNvSpPr>
          <p:nvPr userDrawn="1"/>
        </p:nvSpPr>
        <p:spPr bwMode="auto">
          <a:xfrm>
            <a:off x="525781" y="6569076"/>
            <a:ext cx="3264035" cy="246221"/>
          </a:xfrm>
          <a:prstGeom prst="rect">
            <a:avLst/>
          </a:prstGeom>
          <a:noFill/>
          <a:ln>
            <a:noFill/>
          </a:ln>
          <a:effectLst/>
          <a:extLst/>
        </p:spPr>
        <p:txBody>
          <a:bodyPr wrap="none">
            <a:spAutoFit/>
          </a:bodyPr>
          <a:lstStyle/>
          <a:p>
            <a:pPr eaLnBrk="1" hangingPunct="1">
              <a:buClrTx/>
              <a:buFontTx/>
              <a:buNone/>
            </a:pPr>
            <a:r>
              <a:rPr lang="en-US" sz="1000" b="0" dirty="0" smtClean="0">
                <a:solidFill>
                  <a:srgbClr val="0E438A"/>
                </a:solidFill>
                <a:latin typeface="Zurich BT" charset="0"/>
              </a:rPr>
              <a:t>APG19-2, 17-21 July 2017, Bali, Republic of Indonesia</a:t>
            </a:r>
            <a:endParaRPr lang="en-US" sz="1000" b="0" dirty="0">
              <a:solidFill>
                <a:srgbClr val="0E438A"/>
              </a:solidFill>
              <a:latin typeface="Zurich BT" charset="0"/>
            </a:endParaRPr>
          </a:p>
        </p:txBody>
      </p:sp>
    </p:spTree>
    <p:extLst>
      <p:ext uri="{BB962C8B-B14F-4D97-AF65-F5344CB8AC3E}">
        <p14:creationId xmlns:p14="http://schemas.microsoft.com/office/powerpoint/2010/main" val="219031023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3B5976C-A93D-024E-BBF0-A54F925FEEAB}" type="datetime1">
              <a:rPr lang="fr-CH" smtClean="0"/>
              <a:t>08.04.2019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21B37-211E-43F9-B572-875673115ECD}" type="slidenum">
              <a:rPr lang="en-US" smtClean="0"/>
              <a:t>‹#›</a:t>
            </a:fld>
            <a:endParaRPr lang="en-US"/>
          </a:p>
        </p:txBody>
      </p:sp>
      <p:sp>
        <p:nvSpPr>
          <p:cNvPr id="7" name="Title 6"/>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a:p>
        </p:txBody>
      </p:sp>
      <p:pic>
        <p:nvPicPr>
          <p:cNvPr id="10" name="Picture 83" descr="sigleITU_large"/>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4084" y="28442"/>
            <a:ext cx="905933" cy="76358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43"/>
          <p:cNvSpPr txBox="1">
            <a:spLocks noChangeArrowheads="1"/>
          </p:cNvSpPr>
          <p:nvPr userDrawn="1"/>
        </p:nvSpPr>
        <p:spPr bwMode="auto">
          <a:xfrm>
            <a:off x="11295674" y="6548439"/>
            <a:ext cx="341760" cy="246221"/>
          </a:xfrm>
          <a:prstGeom prst="rect">
            <a:avLst/>
          </a:prstGeom>
          <a:noFill/>
          <a:ln>
            <a:noFill/>
          </a:ln>
          <a:effectLst/>
          <a:extLst/>
        </p:spPr>
        <p:txBody>
          <a:bodyPr vert="horz" wrap="none" lIns="91440" tIns="45720" rIns="91440" bIns="45720" numCol="1" anchor="t" anchorCtr="0" compatLnSpc="1">
            <a:prstTxWarp prst="textNoShape">
              <a:avLst/>
            </a:prstTxWarp>
            <a:spAutoFit/>
          </a:bodyPr>
          <a:lstStyle>
            <a:defPPr>
              <a:defRPr lang="en-US"/>
            </a:defPPr>
            <a:lvl1pPr marL="0" algn="r" defTabSz="914400" rtl="0" eaLnBrk="1" latinLnBrk="0" hangingPunct="1">
              <a:buClrTx/>
              <a:buFontTx/>
              <a:buNone/>
              <a:defRPr sz="1000" b="0" kern="1200">
                <a:solidFill>
                  <a:srgbClr val="0E438A"/>
                </a:solidFill>
                <a:latin typeface="Zurich BT"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463D18-DF3B-4194-AF8A-2E32CD395447}" type="slidenum">
              <a:rPr lang="en-US" sz="1000" smtClean="0"/>
              <a:pPr/>
              <a:t>‹#›</a:t>
            </a:fld>
            <a:endParaRPr lang="en-US" sz="1000"/>
          </a:p>
        </p:txBody>
      </p:sp>
      <p:sp>
        <p:nvSpPr>
          <p:cNvPr id="14" name="Rectangle 78"/>
          <p:cNvSpPr>
            <a:spLocks noChangeArrowheads="1"/>
          </p:cNvSpPr>
          <p:nvPr userDrawn="1"/>
        </p:nvSpPr>
        <p:spPr bwMode="auto">
          <a:xfrm>
            <a:off x="525781" y="6569076"/>
            <a:ext cx="3264035" cy="246221"/>
          </a:xfrm>
          <a:prstGeom prst="rect">
            <a:avLst/>
          </a:prstGeom>
          <a:noFill/>
          <a:ln>
            <a:noFill/>
          </a:ln>
          <a:effectLst/>
          <a:extLst/>
        </p:spPr>
        <p:txBody>
          <a:bodyPr wrap="none">
            <a:spAutoFit/>
          </a:bodyPr>
          <a:lstStyle/>
          <a:p>
            <a:pPr eaLnBrk="1" hangingPunct="1">
              <a:buClrTx/>
              <a:buFontTx/>
              <a:buNone/>
            </a:pPr>
            <a:r>
              <a:rPr lang="en-US" sz="1000" b="0" dirty="0" smtClean="0">
                <a:solidFill>
                  <a:srgbClr val="0E438A"/>
                </a:solidFill>
                <a:latin typeface="Zurich BT" charset="0"/>
              </a:rPr>
              <a:t>APG19-2, 17-21 July 2017, Bali, Republic of Indonesia</a:t>
            </a:r>
            <a:endParaRPr lang="en-US" sz="1000" b="0" dirty="0">
              <a:solidFill>
                <a:srgbClr val="0E438A"/>
              </a:solidFill>
              <a:latin typeface="Zurich BT" charset="0"/>
            </a:endParaRPr>
          </a:p>
        </p:txBody>
      </p:sp>
    </p:spTree>
    <p:extLst>
      <p:ext uri="{BB962C8B-B14F-4D97-AF65-F5344CB8AC3E}">
        <p14:creationId xmlns:p14="http://schemas.microsoft.com/office/powerpoint/2010/main" val="256173063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3B5976C-A93D-024E-BBF0-A54F925FEEAB}" type="datetime1">
              <a:rPr lang="fr-CH" smtClean="0"/>
              <a:t>08.04.2019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21B37-211E-43F9-B572-875673115ECD}" type="slidenum">
              <a:rPr lang="en-US" smtClean="0"/>
              <a:t>‹#›</a:t>
            </a:fld>
            <a:endParaRPr lang="en-US"/>
          </a:p>
        </p:txBody>
      </p:sp>
      <p:sp>
        <p:nvSpPr>
          <p:cNvPr id="7" name="Title 6"/>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a:p>
        </p:txBody>
      </p:sp>
      <p:pic>
        <p:nvPicPr>
          <p:cNvPr id="10" name="Picture 83" descr="sigleITU_large"/>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4084" y="28442"/>
            <a:ext cx="905933" cy="76358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43"/>
          <p:cNvSpPr txBox="1">
            <a:spLocks noChangeArrowheads="1"/>
          </p:cNvSpPr>
          <p:nvPr userDrawn="1"/>
        </p:nvSpPr>
        <p:spPr bwMode="auto">
          <a:xfrm>
            <a:off x="11295674" y="6548439"/>
            <a:ext cx="341760" cy="246221"/>
          </a:xfrm>
          <a:prstGeom prst="rect">
            <a:avLst/>
          </a:prstGeom>
          <a:noFill/>
          <a:ln>
            <a:noFill/>
          </a:ln>
          <a:effectLst/>
          <a:extLst/>
        </p:spPr>
        <p:txBody>
          <a:bodyPr vert="horz" wrap="none" lIns="91440" tIns="45720" rIns="91440" bIns="45720" numCol="1" anchor="t" anchorCtr="0" compatLnSpc="1">
            <a:prstTxWarp prst="textNoShape">
              <a:avLst/>
            </a:prstTxWarp>
            <a:spAutoFit/>
          </a:bodyPr>
          <a:lstStyle>
            <a:defPPr>
              <a:defRPr lang="en-US"/>
            </a:defPPr>
            <a:lvl1pPr marL="0" algn="r" defTabSz="914400" rtl="0" eaLnBrk="1" latinLnBrk="0" hangingPunct="1">
              <a:buClrTx/>
              <a:buFontTx/>
              <a:buNone/>
              <a:defRPr sz="1000" b="0" kern="1200">
                <a:solidFill>
                  <a:srgbClr val="0E438A"/>
                </a:solidFill>
                <a:latin typeface="Zurich BT"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463D18-DF3B-4194-AF8A-2E32CD395447}" type="slidenum">
              <a:rPr lang="en-US" sz="1000" smtClean="0"/>
              <a:pPr/>
              <a:t>‹#›</a:t>
            </a:fld>
            <a:endParaRPr lang="en-US" sz="1000"/>
          </a:p>
        </p:txBody>
      </p:sp>
      <p:sp>
        <p:nvSpPr>
          <p:cNvPr id="14" name="Rectangle 78"/>
          <p:cNvSpPr>
            <a:spLocks noChangeArrowheads="1"/>
          </p:cNvSpPr>
          <p:nvPr userDrawn="1"/>
        </p:nvSpPr>
        <p:spPr bwMode="auto">
          <a:xfrm>
            <a:off x="525781" y="6569076"/>
            <a:ext cx="3264035" cy="246221"/>
          </a:xfrm>
          <a:prstGeom prst="rect">
            <a:avLst/>
          </a:prstGeom>
          <a:noFill/>
          <a:ln>
            <a:noFill/>
          </a:ln>
          <a:effectLst/>
          <a:extLst/>
        </p:spPr>
        <p:txBody>
          <a:bodyPr wrap="none">
            <a:spAutoFit/>
          </a:bodyPr>
          <a:lstStyle/>
          <a:p>
            <a:pPr eaLnBrk="1" hangingPunct="1">
              <a:buClrTx/>
              <a:buFontTx/>
              <a:buNone/>
            </a:pPr>
            <a:r>
              <a:rPr lang="en-US" sz="1000" b="0" dirty="0" smtClean="0">
                <a:solidFill>
                  <a:srgbClr val="0E438A"/>
                </a:solidFill>
                <a:latin typeface="Zurich BT" charset="0"/>
              </a:rPr>
              <a:t>APG19-2, 17-21 July 2017, Bali, Republic of Indonesia</a:t>
            </a:r>
            <a:endParaRPr lang="en-US" sz="1000" b="0" dirty="0">
              <a:solidFill>
                <a:srgbClr val="0E438A"/>
              </a:solidFill>
              <a:latin typeface="Zurich BT" charset="0"/>
            </a:endParaRPr>
          </a:p>
        </p:txBody>
      </p:sp>
    </p:spTree>
    <p:extLst>
      <p:ext uri="{BB962C8B-B14F-4D97-AF65-F5344CB8AC3E}">
        <p14:creationId xmlns:p14="http://schemas.microsoft.com/office/powerpoint/2010/main" val="15820090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3B5976C-A93D-024E-BBF0-A54F925FEEAB}" type="datetime1">
              <a:rPr lang="fr-CH" smtClean="0"/>
              <a:t>08.04.2019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21B37-211E-43F9-B572-875673115ECD}" type="slidenum">
              <a:rPr lang="en-US" smtClean="0"/>
              <a:t>‹#›</a:t>
            </a:fld>
            <a:endParaRPr lang="en-US"/>
          </a:p>
        </p:txBody>
      </p:sp>
      <p:sp>
        <p:nvSpPr>
          <p:cNvPr id="7" name="Title 6"/>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a:p>
        </p:txBody>
      </p:sp>
      <p:pic>
        <p:nvPicPr>
          <p:cNvPr id="10" name="Picture 83" descr="sigleITU_large"/>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4084" y="28442"/>
            <a:ext cx="905933" cy="76358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43"/>
          <p:cNvSpPr txBox="1">
            <a:spLocks noChangeArrowheads="1"/>
          </p:cNvSpPr>
          <p:nvPr userDrawn="1"/>
        </p:nvSpPr>
        <p:spPr bwMode="auto">
          <a:xfrm>
            <a:off x="11295674" y="6548439"/>
            <a:ext cx="341760" cy="246221"/>
          </a:xfrm>
          <a:prstGeom prst="rect">
            <a:avLst/>
          </a:prstGeom>
          <a:noFill/>
          <a:ln>
            <a:noFill/>
          </a:ln>
          <a:effectLst/>
          <a:extLst/>
        </p:spPr>
        <p:txBody>
          <a:bodyPr vert="horz" wrap="none" lIns="91440" tIns="45720" rIns="91440" bIns="45720" numCol="1" anchor="t" anchorCtr="0" compatLnSpc="1">
            <a:prstTxWarp prst="textNoShape">
              <a:avLst/>
            </a:prstTxWarp>
            <a:spAutoFit/>
          </a:bodyPr>
          <a:lstStyle>
            <a:defPPr>
              <a:defRPr lang="en-US"/>
            </a:defPPr>
            <a:lvl1pPr marL="0" algn="r" defTabSz="914400" rtl="0" eaLnBrk="1" latinLnBrk="0" hangingPunct="1">
              <a:buClrTx/>
              <a:buFontTx/>
              <a:buNone/>
              <a:defRPr sz="1000" b="0" kern="1200">
                <a:solidFill>
                  <a:srgbClr val="0E438A"/>
                </a:solidFill>
                <a:latin typeface="Zurich BT"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463D18-DF3B-4194-AF8A-2E32CD395447}" type="slidenum">
              <a:rPr lang="en-US" sz="1000" smtClean="0"/>
              <a:pPr/>
              <a:t>‹#›</a:t>
            </a:fld>
            <a:endParaRPr lang="en-US" sz="1000"/>
          </a:p>
        </p:txBody>
      </p:sp>
      <p:sp>
        <p:nvSpPr>
          <p:cNvPr id="14" name="Rectangle 78"/>
          <p:cNvSpPr>
            <a:spLocks noChangeArrowheads="1"/>
          </p:cNvSpPr>
          <p:nvPr userDrawn="1"/>
        </p:nvSpPr>
        <p:spPr bwMode="auto">
          <a:xfrm>
            <a:off x="525781" y="6569076"/>
            <a:ext cx="3264035" cy="246221"/>
          </a:xfrm>
          <a:prstGeom prst="rect">
            <a:avLst/>
          </a:prstGeom>
          <a:noFill/>
          <a:ln>
            <a:noFill/>
          </a:ln>
          <a:effectLst/>
          <a:extLst/>
        </p:spPr>
        <p:txBody>
          <a:bodyPr wrap="none">
            <a:spAutoFit/>
          </a:bodyPr>
          <a:lstStyle/>
          <a:p>
            <a:pPr eaLnBrk="1" hangingPunct="1">
              <a:buClrTx/>
              <a:buFontTx/>
              <a:buNone/>
            </a:pPr>
            <a:r>
              <a:rPr lang="en-US" sz="1000" b="0" dirty="0" smtClean="0">
                <a:solidFill>
                  <a:srgbClr val="0E438A"/>
                </a:solidFill>
                <a:latin typeface="Zurich BT" charset="0"/>
              </a:rPr>
              <a:t>APG19-2, 17-21 July 2017, Bali, Republic of Indonesia</a:t>
            </a:r>
            <a:endParaRPr lang="en-US" sz="1000" b="0" dirty="0">
              <a:solidFill>
                <a:srgbClr val="0E438A"/>
              </a:solidFill>
              <a:latin typeface="Zurich BT" charset="0"/>
            </a:endParaRPr>
          </a:p>
        </p:txBody>
      </p:sp>
    </p:spTree>
    <p:extLst>
      <p:ext uri="{BB962C8B-B14F-4D97-AF65-F5344CB8AC3E}">
        <p14:creationId xmlns:p14="http://schemas.microsoft.com/office/powerpoint/2010/main" val="361096466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3B5976C-A93D-024E-BBF0-A54F925FEEAB}" type="datetime1">
              <a:rPr lang="fr-CH" smtClean="0"/>
              <a:t>08.04.2019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21B37-211E-43F9-B572-875673115ECD}" type="slidenum">
              <a:rPr lang="en-US" smtClean="0"/>
              <a:t>‹#›</a:t>
            </a:fld>
            <a:endParaRPr lang="en-US"/>
          </a:p>
        </p:txBody>
      </p:sp>
      <p:sp>
        <p:nvSpPr>
          <p:cNvPr id="7" name="Title 6"/>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a:p>
        </p:txBody>
      </p:sp>
      <p:pic>
        <p:nvPicPr>
          <p:cNvPr id="10" name="Picture 83" descr="sigleITU_large"/>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4084" y="28442"/>
            <a:ext cx="905933" cy="76358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43"/>
          <p:cNvSpPr txBox="1">
            <a:spLocks noChangeArrowheads="1"/>
          </p:cNvSpPr>
          <p:nvPr userDrawn="1"/>
        </p:nvSpPr>
        <p:spPr bwMode="auto">
          <a:xfrm>
            <a:off x="11295674" y="6548439"/>
            <a:ext cx="341760" cy="246221"/>
          </a:xfrm>
          <a:prstGeom prst="rect">
            <a:avLst/>
          </a:prstGeom>
          <a:noFill/>
          <a:ln>
            <a:noFill/>
          </a:ln>
          <a:effectLst/>
          <a:extLst/>
        </p:spPr>
        <p:txBody>
          <a:bodyPr vert="horz" wrap="none" lIns="91440" tIns="45720" rIns="91440" bIns="45720" numCol="1" anchor="t" anchorCtr="0" compatLnSpc="1">
            <a:prstTxWarp prst="textNoShape">
              <a:avLst/>
            </a:prstTxWarp>
            <a:spAutoFit/>
          </a:bodyPr>
          <a:lstStyle>
            <a:defPPr>
              <a:defRPr lang="en-US"/>
            </a:defPPr>
            <a:lvl1pPr marL="0" algn="r" defTabSz="914400" rtl="0" eaLnBrk="1" latinLnBrk="0" hangingPunct="1">
              <a:buClrTx/>
              <a:buFontTx/>
              <a:buNone/>
              <a:defRPr sz="1000" b="0" kern="1200">
                <a:solidFill>
                  <a:srgbClr val="0E438A"/>
                </a:solidFill>
                <a:latin typeface="Zurich BT"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463D18-DF3B-4194-AF8A-2E32CD395447}" type="slidenum">
              <a:rPr lang="en-US" sz="1000" smtClean="0"/>
              <a:pPr/>
              <a:t>‹#›</a:t>
            </a:fld>
            <a:endParaRPr lang="en-US" sz="1000"/>
          </a:p>
        </p:txBody>
      </p:sp>
      <p:sp>
        <p:nvSpPr>
          <p:cNvPr id="14" name="Rectangle 78"/>
          <p:cNvSpPr>
            <a:spLocks noChangeArrowheads="1"/>
          </p:cNvSpPr>
          <p:nvPr userDrawn="1"/>
        </p:nvSpPr>
        <p:spPr bwMode="auto">
          <a:xfrm>
            <a:off x="525781" y="6569076"/>
            <a:ext cx="3264035" cy="246221"/>
          </a:xfrm>
          <a:prstGeom prst="rect">
            <a:avLst/>
          </a:prstGeom>
          <a:noFill/>
          <a:ln>
            <a:noFill/>
          </a:ln>
          <a:effectLst/>
          <a:extLst/>
        </p:spPr>
        <p:txBody>
          <a:bodyPr wrap="none">
            <a:spAutoFit/>
          </a:bodyPr>
          <a:lstStyle/>
          <a:p>
            <a:pPr eaLnBrk="1" hangingPunct="1">
              <a:buClrTx/>
              <a:buFontTx/>
              <a:buNone/>
            </a:pPr>
            <a:r>
              <a:rPr lang="en-US" sz="1000" b="0" dirty="0" smtClean="0">
                <a:solidFill>
                  <a:srgbClr val="0E438A"/>
                </a:solidFill>
                <a:latin typeface="Zurich BT" charset="0"/>
              </a:rPr>
              <a:t>APG19-2, 17-21 July 2017, Bali, Republic of Indonesia</a:t>
            </a:r>
            <a:endParaRPr lang="en-US" sz="1000" b="0" dirty="0">
              <a:solidFill>
                <a:srgbClr val="0E438A"/>
              </a:solidFill>
              <a:latin typeface="Zurich BT" charset="0"/>
            </a:endParaRPr>
          </a:p>
        </p:txBody>
      </p:sp>
    </p:spTree>
    <p:extLst>
      <p:ext uri="{BB962C8B-B14F-4D97-AF65-F5344CB8AC3E}">
        <p14:creationId xmlns:p14="http://schemas.microsoft.com/office/powerpoint/2010/main" val="15256691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defTabSz="914400" rtl="0" eaLnBrk="1" latinLnBrk="0" hangingPunct="1">
              <a:lnSpc>
                <a:spcPct val="90000"/>
              </a:lnSpc>
              <a:spcBef>
                <a:spcPct val="0"/>
              </a:spcBef>
              <a:buNone/>
              <a:defRPr lang="en-US" sz="3600" kern="1200" dirty="0">
                <a:solidFill>
                  <a:srgbClr val="0070C0"/>
                </a:solidFill>
                <a:latin typeface="Cambria" panose="02040503050406030204" pitchFamily="18" charset="0"/>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461963" indent="-461963">
              <a:buFont typeface="Wingdings" panose="05000000000000000000" pitchFamily="2" charset="2"/>
              <a:buChar char="Ø"/>
              <a:defRPr lang="en-US" sz="2800" kern="1200" dirty="0" smtClean="0">
                <a:solidFill>
                  <a:schemeClr val="tx2"/>
                </a:solidFill>
                <a:latin typeface="+mn-lt"/>
                <a:ea typeface="+mn-ea"/>
                <a:cs typeface="+mn-cs"/>
              </a:defRPr>
            </a:lvl1pPr>
            <a:lvl2pPr marL="803275" indent="-346075">
              <a:buFont typeface="Wingdings" panose="05000000000000000000" pitchFamily="2" charset="2"/>
              <a:buChar char="§"/>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70C1DE0-5F7D-412C-B62C-871F4522FDD8}" type="datetimeFigureOut">
              <a:rPr lang="en-US" smtClean="0"/>
              <a:t>08-Apr-19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9E8EB-0DDF-4D7C-A745-6B028D7CD0B1}" type="slidenum">
              <a:rPr lang="en-US" smtClean="0"/>
              <a:pPr/>
              <a:t>‹#›</a:t>
            </a:fld>
            <a:r>
              <a:rPr lang="en-US" smtClean="0"/>
              <a:t> </a:t>
            </a:r>
            <a:endParaRPr lang="en-US" dirty="0"/>
          </a:p>
        </p:txBody>
      </p:sp>
    </p:spTree>
    <p:extLst>
      <p:ext uri="{BB962C8B-B14F-4D97-AF65-F5344CB8AC3E}">
        <p14:creationId xmlns:p14="http://schemas.microsoft.com/office/powerpoint/2010/main" val="220506011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3B5976C-A93D-024E-BBF0-A54F925FEEAB}" type="datetime1">
              <a:rPr lang="fr-CH" smtClean="0"/>
              <a:t>08.04.2019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21B37-211E-43F9-B572-875673115ECD}" type="slidenum">
              <a:rPr lang="en-US" smtClean="0"/>
              <a:t>‹#›</a:t>
            </a:fld>
            <a:endParaRPr lang="en-US"/>
          </a:p>
        </p:txBody>
      </p:sp>
      <p:sp>
        <p:nvSpPr>
          <p:cNvPr id="7" name="Title 6"/>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a:p>
        </p:txBody>
      </p:sp>
      <p:pic>
        <p:nvPicPr>
          <p:cNvPr id="10" name="Picture 83" descr="sigleITU_large"/>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4084" y="28442"/>
            <a:ext cx="905933" cy="76358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43"/>
          <p:cNvSpPr txBox="1">
            <a:spLocks noChangeArrowheads="1"/>
          </p:cNvSpPr>
          <p:nvPr userDrawn="1"/>
        </p:nvSpPr>
        <p:spPr bwMode="auto">
          <a:xfrm>
            <a:off x="11295674" y="6548439"/>
            <a:ext cx="341760" cy="246221"/>
          </a:xfrm>
          <a:prstGeom prst="rect">
            <a:avLst/>
          </a:prstGeom>
          <a:noFill/>
          <a:ln>
            <a:noFill/>
          </a:ln>
          <a:effectLst/>
          <a:extLst/>
        </p:spPr>
        <p:txBody>
          <a:bodyPr vert="horz" wrap="none" lIns="91440" tIns="45720" rIns="91440" bIns="45720" numCol="1" anchor="t" anchorCtr="0" compatLnSpc="1">
            <a:prstTxWarp prst="textNoShape">
              <a:avLst/>
            </a:prstTxWarp>
            <a:spAutoFit/>
          </a:bodyPr>
          <a:lstStyle>
            <a:defPPr>
              <a:defRPr lang="en-US"/>
            </a:defPPr>
            <a:lvl1pPr marL="0" algn="r" defTabSz="914400" rtl="0" eaLnBrk="1" latinLnBrk="0" hangingPunct="1">
              <a:buClrTx/>
              <a:buFontTx/>
              <a:buNone/>
              <a:defRPr sz="1000" b="0" kern="1200">
                <a:solidFill>
                  <a:srgbClr val="0E438A"/>
                </a:solidFill>
                <a:latin typeface="Zurich BT"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463D18-DF3B-4194-AF8A-2E32CD395447}" type="slidenum">
              <a:rPr lang="en-US" sz="1000" smtClean="0"/>
              <a:pPr/>
              <a:t>‹#›</a:t>
            </a:fld>
            <a:endParaRPr lang="en-US" sz="1000"/>
          </a:p>
        </p:txBody>
      </p:sp>
      <p:sp>
        <p:nvSpPr>
          <p:cNvPr id="14" name="Rectangle 78"/>
          <p:cNvSpPr>
            <a:spLocks noChangeArrowheads="1"/>
          </p:cNvSpPr>
          <p:nvPr userDrawn="1"/>
        </p:nvSpPr>
        <p:spPr bwMode="auto">
          <a:xfrm>
            <a:off x="525781" y="6569076"/>
            <a:ext cx="3264035" cy="246221"/>
          </a:xfrm>
          <a:prstGeom prst="rect">
            <a:avLst/>
          </a:prstGeom>
          <a:noFill/>
          <a:ln>
            <a:noFill/>
          </a:ln>
          <a:effectLst/>
          <a:extLst/>
        </p:spPr>
        <p:txBody>
          <a:bodyPr wrap="none">
            <a:spAutoFit/>
          </a:bodyPr>
          <a:lstStyle/>
          <a:p>
            <a:pPr eaLnBrk="1" hangingPunct="1">
              <a:buClrTx/>
              <a:buFontTx/>
              <a:buNone/>
            </a:pPr>
            <a:r>
              <a:rPr lang="en-US" sz="1000" b="0" dirty="0" smtClean="0">
                <a:solidFill>
                  <a:srgbClr val="0E438A"/>
                </a:solidFill>
                <a:latin typeface="Zurich BT" charset="0"/>
              </a:rPr>
              <a:t>APG19-2, 17-21 July 2017, Bali, Republic of Indonesia</a:t>
            </a:r>
            <a:endParaRPr lang="en-US" sz="1000" b="0" dirty="0">
              <a:solidFill>
                <a:srgbClr val="0E438A"/>
              </a:solidFill>
              <a:latin typeface="Zurich BT" charset="0"/>
            </a:endParaRPr>
          </a:p>
        </p:txBody>
      </p:sp>
    </p:spTree>
    <p:extLst>
      <p:ext uri="{BB962C8B-B14F-4D97-AF65-F5344CB8AC3E}">
        <p14:creationId xmlns:p14="http://schemas.microsoft.com/office/powerpoint/2010/main" val="302276926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3B5976C-A93D-024E-BBF0-A54F925FEEAB}" type="datetime1">
              <a:rPr lang="fr-CH" smtClean="0"/>
              <a:t>08.04.2019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21B37-211E-43F9-B572-875673115ECD}" type="slidenum">
              <a:rPr lang="en-US" smtClean="0"/>
              <a:t>‹#›</a:t>
            </a:fld>
            <a:endParaRPr lang="en-US"/>
          </a:p>
        </p:txBody>
      </p:sp>
      <p:sp>
        <p:nvSpPr>
          <p:cNvPr id="7" name="Title 6"/>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a:p>
        </p:txBody>
      </p:sp>
      <p:pic>
        <p:nvPicPr>
          <p:cNvPr id="10" name="Picture 83" descr="sigleITU_large"/>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4084" y="28442"/>
            <a:ext cx="905933" cy="76358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43"/>
          <p:cNvSpPr txBox="1">
            <a:spLocks noChangeArrowheads="1"/>
          </p:cNvSpPr>
          <p:nvPr userDrawn="1"/>
        </p:nvSpPr>
        <p:spPr bwMode="auto">
          <a:xfrm>
            <a:off x="11295674" y="6548439"/>
            <a:ext cx="341760" cy="246221"/>
          </a:xfrm>
          <a:prstGeom prst="rect">
            <a:avLst/>
          </a:prstGeom>
          <a:noFill/>
          <a:ln>
            <a:noFill/>
          </a:ln>
          <a:effectLst/>
          <a:extLst/>
        </p:spPr>
        <p:txBody>
          <a:bodyPr vert="horz" wrap="none" lIns="91440" tIns="45720" rIns="91440" bIns="45720" numCol="1" anchor="t" anchorCtr="0" compatLnSpc="1">
            <a:prstTxWarp prst="textNoShape">
              <a:avLst/>
            </a:prstTxWarp>
            <a:spAutoFit/>
          </a:bodyPr>
          <a:lstStyle>
            <a:defPPr>
              <a:defRPr lang="en-US"/>
            </a:defPPr>
            <a:lvl1pPr marL="0" algn="r" defTabSz="914400" rtl="0" eaLnBrk="1" latinLnBrk="0" hangingPunct="1">
              <a:buClrTx/>
              <a:buFontTx/>
              <a:buNone/>
              <a:defRPr sz="1000" b="0" kern="1200">
                <a:solidFill>
                  <a:srgbClr val="0E438A"/>
                </a:solidFill>
                <a:latin typeface="Zurich BT"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463D18-DF3B-4194-AF8A-2E32CD395447}" type="slidenum">
              <a:rPr lang="en-US" sz="1000" smtClean="0"/>
              <a:pPr/>
              <a:t>‹#›</a:t>
            </a:fld>
            <a:endParaRPr lang="en-US" sz="1000"/>
          </a:p>
        </p:txBody>
      </p:sp>
      <p:sp>
        <p:nvSpPr>
          <p:cNvPr id="14" name="Rectangle 78"/>
          <p:cNvSpPr>
            <a:spLocks noChangeArrowheads="1"/>
          </p:cNvSpPr>
          <p:nvPr userDrawn="1"/>
        </p:nvSpPr>
        <p:spPr bwMode="auto">
          <a:xfrm>
            <a:off x="525781" y="6569076"/>
            <a:ext cx="3264035" cy="246221"/>
          </a:xfrm>
          <a:prstGeom prst="rect">
            <a:avLst/>
          </a:prstGeom>
          <a:noFill/>
          <a:ln>
            <a:noFill/>
          </a:ln>
          <a:effectLst/>
          <a:extLst/>
        </p:spPr>
        <p:txBody>
          <a:bodyPr wrap="none">
            <a:spAutoFit/>
          </a:bodyPr>
          <a:lstStyle/>
          <a:p>
            <a:pPr eaLnBrk="1" hangingPunct="1">
              <a:buClrTx/>
              <a:buFontTx/>
              <a:buNone/>
            </a:pPr>
            <a:r>
              <a:rPr lang="en-US" sz="1000" b="0" dirty="0" smtClean="0">
                <a:solidFill>
                  <a:srgbClr val="0E438A"/>
                </a:solidFill>
                <a:latin typeface="Zurich BT" charset="0"/>
              </a:rPr>
              <a:t>APG19-2, 17-21 July 2017, Bali, Republic of Indonesia</a:t>
            </a:r>
            <a:endParaRPr lang="en-US" sz="1000" b="0" dirty="0">
              <a:solidFill>
                <a:srgbClr val="0E438A"/>
              </a:solidFill>
              <a:latin typeface="Zurich BT" charset="0"/>
            </a:endParaRPr>
          </a:p>
        </p:txBody>
      </p:sp>
    </p:spTree>
    <p:extLst>
      <p:ext uri="{BB962C8B-B14F-4D97-AF65-F5344CB8AC3E}">
        <p14:creationId xmlns:p14="http://schemas.microsoft.com/office/powerpoint/2010/main" val="140372100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3B5976C-A93D-024E-BBF0-A54F925FEEAB}" type="datetime1">
              <a:rPr lang="fr-CH" smtClean="0"/>
              <a:t>08.04.2019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21B37-211E-43F9-B572-875673115ECD}" type="slidenum">
              <a:rPr lang="en-US" smtClean="0"/>
              <a:t>‹#›</a:t>
            </a:fld>
            <a:endParaRPr lang="en-US"/>
          </a:p>
        </p:txBody>
      </p:sp>
      <p:sp>
        <p:nvSpPr>
          <p:cNvPr id="7" name="Title 6"/>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a:p>
        </p:txBody>
      </p:sp>
      <p:pic>
        <p:nvPicPr>
          <p:cNvPr id="10" name="Picture 83" descr="sigleITU_large"/>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4084" y="28442"/>
            <a:ext cx="905933" cy="76358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43"/>
          <p:cNvSpPr txBox="1">
            <a:spLocks noChangeArrowheads="1"/>
          </p:cNvSpPr>
          <p:nvPr userDrawn="1"/>
        </p:nvSpPr>
        <p:spPr bwMode="auto">
          <a:xfrm>
            <a:off x="11295674" y="6548439"/>
            <a:ext cx="341760" cy="246221"/>
          </a:xfrm>
          <a:prstGeom prst="rect">
            <a:avLst/>
          </a:prstGeom>
          <a:noFill/>
          <a:ln>
            <a:noFill/>
          </a:ln>
          <a:effectLst/>
          <a:extLst/>
        </p:spPr>
        <p:txBody>
          <a:bodyPr vert="horz" wrap="none" lIns="91440" tIns="45720" rIns="91440" bIns="45720" numCol="1" anchor="t" anchorCtr="0" compatLnSpc="1">
            <a:prstTxWarp prst="textNoShape">
              <a:avLst/>
            </a:prstTxWarp>
            <a:spAutoFit/>
          </a:bodyPr>
          <a:lstStyle>
            <a:defPPr>
              <a:defRPr lang="en-US"/>
            </a:defPPr>
            <a:lvl1pPr marL="0" algn="r" defTabSz="914400" rtl="0" eaLnBrk="1" latinLnBrk="0" hangingPunct="1">
              <a:buClrTx/>
              <a:buFontTx/>
              <a:buNone/>
              <a:defRPr sz="1000" b="0" kern="1200">
                <a:solidFill>
                  <a:srgbClr val="0E438A"/>
                </a:solidFill>
                <a:latin typeface="Zurich BT"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463D18-DF3B-4194-AF8A-2E32CD395447}" type="slidenum">
              <a:rPr lang="en-US" sz="1000" smtClean="0"/>
              <a:pPr/>
              <a:t>‹#›</a:t>
            </a:fld>
            <a:endParaRPr lang="en-US" sz="1000"/>
          </a:p>
        </p:txBody>
      </p:sp>
      <p:sp>
        <p:nvSpPr>
          <p:cNvPr id="14" name="Rectangle 78"/>
          <p:cNvSpPr>
            <a:spLocks noChangeArrowheads="1"/>
          </p:cNvSpPr>
          <p:nvPr userDrawn="1"/>
        </p:nvSpPr>
        <p:spPr bwMode="auto">
          <a:xfrm>
            <a:off x="525781" y="6569076"/>
            <a:ext cx="3264035" cy="246221"/>
          </a:xfrm>
          <a:prstGeom prst="rect">
            <a:avLst/>
          </a:prstGeom>
          <a:noFill/>
          <a:ln>
            <a:noFill/>
          </a:ln>
          <a:effectLst/>
          <a:extLst/>
        </p:spPr>
        <p:txBody>
          <a:bodyPr wrap="none">
            <a:spAutoFit/>
          </a:bodyPr>
          <a:lstStyle/>
          <a:p>
            <a:pPr eaLnBrk="1" hangingPunct="1">
              <a:buClrTx/>
              <a:buFontTx/>
              <a:buNone/>
            </a:pPr>
            <a:r>
              <a:rPr lang="en-US" sz="1000" b="0" dirty="0" smtClean="0">
                <a:solidFill>
                  <a:srgbClr val="0E438A"/>
                </a:solidFill>
                <a:latin typeface="Zurich BT" charset="0"/>
              </a:rPr>
              <a:t>APG19-2, 17-21 July 2017, Bali, Republic of Indonesia</a:t>
            </a:r>
            <a:endParaRPr lang="en-US" sz="1000" b="0" dirty="0">
              <a:solidFill>
                <a:srgbClr val="0E438A"/>
              </a:solidFill>
              <a:latin typeface="Zurich BT" charset="0"/>
            </a:endParaRPr>
          </a:p>
        </p:txBody>
      </p:sp>
    </p:spTree>
    <p:extLst>
      <p:ext uri="{BB962C8B-B14F-4D97-AF65-F5344CB8AC3E}">
        <p14:creationId xmlns:p14="http://schemas.microsoft.com/office/powerpoint/2010/main" val="242938179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3B5976C-A93D-024E-BBF0-A54F925FEEAB}" type="datetime1">
              <a:rPr lang="fr-CH" smtClean="0"/>
              <a:t>08.04.2019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21B37-211E-43F9-B572-875673115ECD}" type="slidenum">
              <a:rPr lang="en-US" smtClean="0"/>
              <a:t>‹#›</a:t>
            </a:fld>
            <a:endParaRPr lang="en-US"/>
          </a:p>
        </p:txBody>
      </p:sp>
      <p:sp>
        <p:nvSpPr>
          <p:cNvPr id="7" name="Title 6"/>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a:p>
        </p:txBody>
      </p:sp>
      <p:pic>
        <p:nvPicPr>
          <p:cNvPr id="10" name="Picture 83" descr="sigleITU_large"/>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4084" y="28442"/>
            <a:ext cx="905933" cy="76358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43"/>
          <p:cNvSpPr txBox="1">
            <a:spLocks noChangeArrowheads="1"/>
          </p:cNvSpPr>
          <p:nvPr userDrawn="1"/>
        </p:nvSpPr>
        <p:spPr bwMode="auto">
          <a:xfrm>
            <a:off x="11295674" y="6548439"/>
            <a:ext cx="341760" cy="246221"/>
          </a:xfrm>
          <a:prstGeom prst="rect">
            <a:avLst/>
          </a:prstGeom>
          <a:noFill/>
          <a:ln>
            <a:noFill/>
          </a:ln>
          <a:effectLst/>
          <a:extLst/>
        </p:spPr>
        <p:txBody>
          <a:bodyPr vert="horz" wrap="none" lIns="91440" tIns="45720" rIns="91440" bIns="45720" numCol="1" anchor="t" anchorCtr="0" compatLnSpc="1">
            <a:prstTxWarp prst="textNoShape">
              <a:avLst/>
            </a:prstTxWarp>
            <a:spAutoFit/>
          </a:bodyPr>
          <a:lstStyle>
            <a:defPPr>
              <a:defRPr lang="en-US"/>
            </a:defPPr>
            <a:lvl1pPr marL="0" algn="r" defTabSz="914400" rtl="0" eaLnBrk="1" latinLnBrk="0" hangingPunct="1">
              <a:buClrTx/>
              <a:buFontTx/>
              <a:buNone/>
              <a:defRPr sz="1000" b="0" kern="1200">
                <a:solidFill>
                  <a:srgbClr val="0E438A"/>
                </a:solidFill>
                <a:latin typeface="Zurich BT"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463D18-DF3B-4194-AF8A-2E32CD395447}" type="slidenum">
              <a:rPr lang="en-US" sz="1000" smtClean="0"/>
              <a:pPr/>
              <a:t>‹#›</a:t>
            </a:fld>
            <a:endParaRPr lang="en-US" sz="1000"/>
          </a:p>
        </p:txBody>
      </p:sp>
      <p:sp>
        <p:nvSpPr>
          <p:cNvPr id="14" name="Rectangle 78"/>
          <p:cNvSpPr>
            <a:spLocks noChangeArrowheads="1"/>
          </p:cNvSpPr>
          <p:nvPr userDrawn="1"/>
        </p:nvSpPr>
        <p:spPr bwMode="auto">
          <a:xfrm>
            <a:off x="525781" y="6569076"/>
            <a:ext cx="3264035" cy="246221"/>
          </a:xfrm>
          <a:prstGeom prst="rect">
            <a:avLst/>
          </a:prstGeom>
          <a:noFill/>
          <a:ln>
            <a:noFill/>
          </a:ln>
          <a:effectLst/>
          <a:extLst/>
        </p:spPr>
        <p:txBody>
          <a:bodyPr wrap="none">
            <a:spAutoFit/>
          </a:bodyPr>
          <a:lstStyle/>
          <a:p>
            <a:pPr eaLnBrk="1" hangingPunct="1">
              <a:buClrTx/>
              <a:buFontTx/>
              <a:buNone/>
            </a:pPr>
            <a:r>
              <a:rPr lang="en-US" sz="1000" b="0" dirty="0" smtClean="0">
                <a:solidFill>
                  <a:srgbClr val="0E438A"/>
                </a:solidFill>
                <a:latin typeface="Zurich BT" charset="0"/>
              </a:rPr>
              <a:t>APG19-2, 17-21 July 2017, Bali, Republic of Indonesia</a:t>
            </a:r>
            <a:endParaRPr lang="en-US" sz="1000" b="0" dirty="0">
              <a:solidFill>
                <a:srgbClr val="0E438A"/>
              </a:solidFill>
              <a:latin typeface="Zurich BT" charset="0"/>
            </a:endParaRPr>
          </a:p>
        </p:txBody>
      </p:sp>
    </p:spTree>
    <p:extLst>
      <p:ext uri="{BB962C8B-B14F-4D97-AF65-F5344CB8AC3E}">
        <p14:creationId xmlns:p14="http://schemas.microsoft.com/office/powerpoint/2010/main" val="304704841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3B5976C-A93D-024E-BBF0-A54F925FEEAB}" type="datetime1">
              <a:rPr lang="fr-CH" smtClean="0"/>
              <a:t>08.04.2019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21B37-211E-43F9-B572-875673115ECD}" type="slidenum">
              <a:rPr lang="en-US" smtClean="0"/>
              <a:t>‹#›</a:t>
            </a:fld>
            <a:endParaRPr lang="en-US"/>
          </a:p>
        </p:txBody>
      </p:sp>
      <p:sp>
        <p:nvSpPr>
          <p:cNvPr id="7" name="Title 6"/>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a:p>
        </p:txBody>
      </p:sp>
      <p:pic>
        <p:nvPicPr>
          <p:cNvPr id="10" name="Picture 83" descr="sigleITU_large"/>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4084" y="28442"/>
            <a:ext cx="905933" cy="76358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43"/>
          <p:cNvSpPr txBox="1">
            <a:spLocks noChangeArrowheads="1"/>
          </p:cNvSpPr>
          <p:nvPr userDrawn="1"/>
        </p:nvSpPr>
        <p:spPr bwMode="auto">
          <a:xfrm>
            <a:off x="11295674" y="6548439"/>
            <a:ext cx="341760" cy="246221"/>
          </a:xfrm>
          <a:prstGeom prst="rect">
            <a:avLst/>
          </a:prstGeom>
          <a:noFill/>
          <a:ln>
            <a:noFill/>
          </a:ln>
          <a:effectLst/>
          <a:extLst/>
        </p:spPr>
        <p:txBody>
          <a:bodyPr vert="horz" wrap="none" lIns="91440" tIns="45720" rIns="91440" bIns="45720" numCol="1" anchor="t" anchorCtr="0" compatLnSpc="1">
            <a:prstTxWarp prst="textNoShape">
              <a:avLst/>
            </a:prstTxWarp>
            <a:spAutoFit/>
          </a:bodyPr>
          <a:lstStyle>
            <a:defPPr>
              <a:defRPr lang="en-US"/>
            </a:defPPr>
            <a:lvl1pPr marL="0" algn="r" defTabSz="914400" rtl="0" eaLnBrk="1" latinLnBrk="0" hangingPunct="1">
              <a:buClrTx/>
              <a:buFontTx/>
              <a:buNone/>
              <a:defRPr sz="1000" b="0" kern="1200">
                <a:solidFill>
                  <a:srgbClr val="0E438A"/>
                </a:solidFill>
                <a:latin typeface="Zurich BT"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463D18-DF3B-4194-AF8A-2E32CD395447}" type="slidenum">
              <a:rPr lang="en-US" sz="1000" smtClean="0"/>
              <a:pPr/>
              <a:t>‹#›</a:t>
            </a:fld>
            <a:endParaRPr lang="en-US" sz="1000"/>
          </a:p>
        </p:txBody>
      </p:sp>
      <p:sp>
        <p:nvSpPr>
          <p:cNvPr id="14" name="Rectangle 78"/>
          <p:cNvSpPr>
            <a:spLocks noChangeArrowheads="1"/>
          </p:cNvSpPr>
          <p:nvPr userDrawn="1"/>
        </p:nvSpPr>
        <p:spPr bwMode="auto">
          <a:xfrm>
            <a:off x="525781" y="6569076"/>
            <a:ext cx="3264035" cy="246221"/>
          </a:xfrm>
          <a:prstGeom prst="rect">
            <a:avLst/>
          </a:prstGeom>
          <a:noFill/>
          <a:ln>
            <a:noFill/>
          </a:ln>
          <a:effectLst/>
          <a:extLst/>
        </p:spPr>
        <p:txBody>
          <a:bodyPr wrap="none">
            <a:spAutoFit/>
          </a:bodyPr>
          <a:lstStyle/>
          <a:p>
            <a:pPr eaLnBrk="1" hangingPunct="1">
              <a:buClrTx/>
              <a:buFontTx/>
              <a:buNone/>
            </a:pPr>
            <a:r>
              <a:rPr lang="en-US" sz="1000" b="0" dirty="0" smtClean="0">
                <a:solidFill>
                  <a:srgbClr val="0E438A"/>
                </a:solidFill>
                <a:latin typeface="Zurich BT" charset="0"/>
              </a:rPr>
              <a:t>APG19-2, 17-21 July 2017, Bali, Republic of Indonesia</a:t>
            </a:r>
            <a:endParaRPr lang="en-US" sz="1000" b="0" dirty="0">
              <a:solidFill>
                <a:srgbClr val="0E438A"/>
              </a:solidFill>
              <a:latin typeface="Zurich BT" charset="0"/>
            </a:endParaRPr>
          </a:p>
        </p:txBody>
      </p:sp>
    </p:spTree>
    <p:extLst>
      <p:ext uri="{BB962C8B-B14F-4D97-AF65-F5344CB8AC3E}">
        <p14:creationId xmlns:p14="http://schemas.microsoft.com/office/powerpoint/2010/main" val="155234765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3B5976C-A93D-024E-BBF0-A54F925FEEAB}" type="datetime1">
              <a:rPr lang="fr-CH" smtClean="0"/>
              <a:t>08.04.2019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21B37-211E-43F9-B572-875673115ECD}" type="slidenum">
              <a:rPr lang="en-US" smtClean="0"/>
              <a:t>‹#›</a:t>
            </a:fld>
            <a:endParaRPr lang="en-US"/>
          </a:p>
        </p:txBody>
      </p:sp>
      <p:sp>
        <p:nvSpPr>
          <p:cNvPr id="7" name="Title 6"/>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a:p>
        </p:txBody>
      </p:sp>
      <p:pic>
        <p:nvPicPr>
          <p:cNvPr id="10" name="Picture 83" descr="sigleITU_large"/>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4084" y="28442"/>
            <a:ext cx="905933" cy="76358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43"/>
          <p:cNvSpPr txBox="1">
            <a:spLocks noChangeArrowheads="1"/>
          </p:cNvSpPr>
          <p:nvPr userDrawn="1"/>
        </p:nvSpPr>
        <p:spPr bwMode="auto">
          <a:xfrm>
            <a:off x="11295674" y="6548439"/>
            <a:ext cx="341760" cy="246221"/>
          </a:xfrm>
          <a:prstGeom prst="rect">
            <a:avLst/>
          </a:prstGeom>
          <a:noFill/>
          <a:ln>
            <a:noFill/>
          </a:ln>
          <a:effectLst/>
          <a:extLst/>
        </p:spPr>
        <p:txBody>
          <a:bodyPr vert="horz" wrap="none" lIns="91440" tIns="45720" rIns="91440" bIns="45720" numCol="1" anchor="t" anchorCtr="0" compatLnSpc="1">
            <a:prstTxWarp prst="textNoShape">
              <a:avLst/>
            </a:prstTxWarp>
            <a:spAutoFit/>
          </a:bodyPr>
          <a:lstStyle>
            <a:defPPr>
              <a:defRPr lang="en-US"/>
            </a:defPPr>
            <a:lvl1pPr marL="0" algn="r" defTabSz="914400" rtl="0" eaLnBrk="1" latinLnBrk="0" hangingPunct="1">
              <a:buClrTx/>
              <a:buFontTx/>
              <a:buNone/>
              <a:defRPr sz="1000" b="0" kern="1200">
                <a:solidFill>
                  <a:srgbClr val="0E438A"/>
                </a:solidFill>
                <a:latin typeface="Zurich BT"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463D18-DF3B-4194-AF8A-2E32CD395447}" type="slidenum">
              <a:rPr lang="en-US" sz="1000" smtClean="0"/>
              <a:pPr/>
              <a:t>‹#›</a:t>
            </a:fld>
            <a:endParaRPr lang="en-US" sz="1000"/>
          </a:p>
        </p:txBody>
      </p:sp>
      <p:sp>
        <p:nvSpPr>
          <p:cNvPr id="14" name="Rectangle 78"/>
          <p:cNvSpPr>
            <a:spLocks noChangeArrowheads="1"/>
          </p:cNvSpPr>
          <p:nvPr userDrawn="1"/>
        </p:nvSpPr>
        <p:spPr bwMode="auto">
          <a:xfrm>
            <a:off x="525781" y="6569076"/>
            <a:ext cx="3264035" cy="246221"/>
          </a:xfrm>
          <a:prstGeom prst="rect">
            <a:avLst/>
          </a:prstGeom>
          <a:noFill/>
          <a:ln>
            <a:noFill/>
          </a:ln>
          <a:effectLst/>
          <a:extLst/>
        </p:spPr>
        <p:txBody>
          <a:bodyPr wrap="none">
            <a:spAutoFit/>
          </a:bodyPr>
          <a:lstStyle/>
          <a:p>
            <a:pPr eaLnBrk="1" hangingPunct="1">
              <a:buClrTx/>
              <a:buFontTx/>
              <a:buNone/>
            </a:pPr>
            <a:r>
              <a:rPr lang="en-US" sz="1000" b="0" dirty="0" smtClean="0">
                <a:solidFill>
                  <a:srgbClr val="0E438A"/>
                </a:solidFill>
                <a:latin typeface="Zurich BT" charset="0"/>
              </a:rPr>
              <a:t>APG19-2, 17-21 July 2017, Bali, Republic of Indonesia</a:t>
            </a:r>
            <a:endParaRPr lang="en-US" sz="1000" b="0" dirty="0">
              <a:solidFill>
                <a:srgbClr val="0E438A"/>
              </a:solidFill>
              <a:latin typeface="Zurich BT" charset="0"/>
            </a:endParaRPr>
          </a:p>
        </p:txBody>
      </p:sp>
    </p:spTree>
    <p:extLst>
      <p:ext uri="{BB962C8B-B14F-4D97-AF65-F5344CB8AC3E}">
        <p14:creationId xmlns:p14="http://schemas.microsoft.com/office/powerpoint/2010/main" val="210146988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3B5976C-A93D-024E-BBF0-A54F925FEEAB}" type="datetime1">
              <a:rPr lang="fr-CH" smtClean="0"/>
              <a:t>08.04.2019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21B37-211E-43F9-B572-875673115ECD}" type="slidenum">
              <a:rPr lang="en-US" smtClean="0"/>
              <a:t>‹#›</a:t>
            </a:fld>
            <a:endParaRPr lang="en-US"/>
          </a:p>
        </p:txBody>
      </p:sp>
      <p:sp>
        <p:nvSpPr>
          <p:cNvPr id="7" name="Title 6"/>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a:p>
        </p:txBody>
      </p:sp>
      <p:pic>
        <p:nvPicPr>
          <p:cNvPr id="10" name="Picture 83" descr="sigleITU_large"/>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4084" y="28442"/>
            <a:ext cx="905933" cy="76358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43"/>
          <p:cNvSpPr txBox="1">
            <a:spLocks noChangeArrowheads="1"/>
          </p:cNvSpPr>
          <p:nvPr userDrawn="1"/>
        </p:nvSpPr>
        <p:spPr bwMode="auto">
          <a:xfrm>
            <a:off x="11295674" y="6548439"/>
            <a:ext cx="341760" cy="246221"/>
          </a:xfrm>
          <a:prstGeom prst="rect">
            <a:avLst/>
          </a:prstGeom>
          <a:noFill/>
          <a:ln>
            <a:noFill/>
          </a:ln>
          <a:effectLst/>
          <a:extLst/>
        </p:spPr>
        <p:txBody>
          <a:bodyPr vert="horz" wrap="none" lIns="91440" tIns="45720" rIns="91440" bIns="45720" numCol="1" anchor="t" anchorCtr="0" compatLnSpc="1">
            <a:prstTxWarp prst="textNoShape">
              <a:avLst/>
            </a:prstTxWarp>
            <a:spAutoFit/>
          </a:bodyPr>
          <a:lstStyle>
            <a:defPPr>
              <a:defRPr lang="en-US"/>
            </a:defPPr>
            <a:lvl1pPr marL="0" algn="r" defTabSz="914400" rtl="0" eaLnBrk="1" latinLnBrk="0" hangingPunct="1">
              <a:buClrTx/>
              <a:buFontTx/>
              <a:buNone/>
              <a:defRPr sz="1000" b="0" kern="1200">
                <a:solidFill>
                  <a:srgbClr val="0E438A"/>
                </a:solidFill>
                <a:latin typeface="Zurich BT"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463D18-DF3B-4194-AF8A-2E32CD395447}" type="slidenum">
              <a:rPr lang="en-US" sz="1000" smtClean="0"/>
              <a:pPr/>
              <a:t>‹#›</a:t>
            </a:fld>
            <a:endParaRPr lang="en-US" sz="1000"/>
          </a:p>
        </p:txBody>
      </p:sp>
      <p:sp>
        <p:nvSpPr>
          <p:cNvPr id="14" name="Rectangle 78"/>
          <p:cNvSpPr>
            <a:spLocks noChangeArrowheads="1"/>
          </p:cNvSpPr>
          <p:nvPr userDrawn="1"/>
        </p:nvSpPr>
        <p:spPr bwMode="auto">
          <a:xfrm>
            <a:off x="525781" y="6569076"/>
            <a:ext cx="3264035" cy="246221"/>
          </a:xfrm>
          <a:prstGeom prst="rect">
            <a:avLst/>
          </a:prstGeom>
          <a:noFill/>
          <a:ln>
            <a:noFill/>
          </a:ln>
          <a:effectLst/>
          <a:extLst/>
        </p:spPr>
        <p:txBody>
          <a:bodyPr wrap="none">
            <a:spAutoFit/>
          </a:bodyPr>
          <a:lstStyle/>
          <a:p>
            <a:pPr eaLnBrk="1" hangingPunct="1">
              <a:buClrTx/>
              <a:buFontTx/>
              <a:buNone/>
            </a:pPr>
            <a:r>
              <a:rPr lang="en-US" sz="1000" b="0" dirty="0" smtClean="0">
                <a:solidFill>
                  <a:srgbClr val="0E438A"/>
                </a:solidFill>
                <a:latin typeface="Zurich BT" charset="0"/>
              </a:rPr>
              <a:t>APG19-2, 17-21 July 2017, Bali, Republic of Indonesia</a:t>
            </a:r>
            <a:endParaRPr lang="en-US" sz="1000" b="0" dirty="0">
              <a:solidFill>
                <a:srgbClr val="0E438A"/>
              </a:solidFill>
              <a:latin typeface="Zurich BT" charset="0"/>
            </a:endParaRPr>
          </a:p>
        </p:txBody>
      </p:sp>
    </p:spTree>
    <p:extLst>
      <p:ext uri="{BB962C8B-B14F-4D97-AF65-F5344CB8AC3E}">
        <p14:creationId xmlns:p14="http://schemas.microsoft.com/office/powerpoint/2010/main" val="37997945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3B5976C-A93D-024E-BBF0-A54F925FEEAB}" type="datetime1">
              <a:rPr lang="fr-CH" smtClean="0"/>
              <a:t>08.04.2019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021B37-211E-43F9-B572-875673115ECD}" type="slidenum">
              <a:rPr lang="en-US" smtClean="0"/>
              <a:t>‹#›</a:t>
            </a:fld>
            <a:endParaRPr lang="en-US"/>
          </a:p>
        </p:txBody>
      </p:sp>
      <p:sp>
        <p:nvSpPr>
          <p:cNvPr id="7" name="Title 6"/>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a:p>
        </p:txBody>
      </p:sp>
      <p:pic>
        <p:nvPicPr>
          <p:cNvPr id="10" name="Picture 83" descr="sigleITU_large"/>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4084" y="28442"/>
            <a:ext cx="905933" cy="76358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43"/>
          <p:cNvSpPr txBox="1">
            <a:spLocks noChangeArrowheads="1"/>
          </p:cNvSpPr>
          <p:nvPr userDrawn="1"/>
        </p:nvSpPr>
        <p:spPr bwMode="auto">
          <a:xfrm>
            <a:off x="11295674" y="6548439"/>
            <a:ext cx="341760" cy="246221"/>
          </a:xfrm>
          <a:prstGeom prst="rect">
            <a:avLst/>
          </a:prstGeom>
          <a:noFill/>
          <a:ln>
            <a:noFill/>
          </a:ln>
          <a:effectLst/>
          <a:extLst/>
        </p:spPr>
        <p:txBody>
          <a:bodyPr vert="horz" wrap="none" lIns="91440" tIns="45720" rIns="91440" bIns="45720" numCol="1" anchor="t" anchorCtr="0" compatLnSpc="1">
            <a:prstTxWarp prst="textNoShape">
              <a:avLst/>
            </a:prstTxWarp>
            <a:spAutoFit/>
          </a:bodyPr>
          <a:lstStyle>
            <a:defPPr>
              <a:defRPr lang="en-US"/>
            </a:defPPr>
            <a:lvl1pPr marL="0" algn="r" defTabSz="914400" rtl="0" eaLnBrk="1" latinLnBrk="0" hangingPunct="1">
              <a:buClrTx/>
              <a:buFontTx/>
              <a:buNone/>
              <a:defRPr sz="1000" b="0" kern="1200">
                <a:solidFill>
                  <a:srgbClr val="0E438A"/>
                </a:solidFill>
                <a:latin typeface="Zurich BT"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463D18-DF3B-4194-AF8A-2E32CD395447}" type="slidenum">
              <a:rPr lang="en-US" sz="1000" smtClean="0"/>
              <a:pPr/>
              <a:t>‹#›</a:t>
            </a:fld>
            <a:endParaRPr lang="en-US" sz="1000"/>
          </a:p>
        </p:txBody>
      </p:sp>
      <p:sp>
        <p:nvSpPr>
          <p:cNvPr id="14" name="Rectangle 78"/>
          <p:cNvSpPr>
            <a:spLocks noChangeArrowheads="1"/>
          </p:cNvSpPr>
          <p:nvPr userDrawn="1"/>
        </p:nvSpPr>
        <p:spPr bwMode="auto">
          <a:xfrm>
            <a:off x="525781" y="6569076"/>
            <a:ext cx="3264035" cy="246221"/>
          </a:xfrm>
          <a:prstGeom prst="rect">
            <a:avLst/>
          </a:prstGeom>
          <a:noFill/>
          <a:ln>
            <a:noFill/>
          </a:ln>
          <a:effectLst/>
          <a:extLst/>
        </p:spPr>
        <p:txBody>
          <a:bodyPr wrap="none">
            <a:spAutoFit/>
          </a:bodyPr>
          <a:lstStyle/>
          <a:p>
            <a:pPr eaLnBrk="1" hangingPunct="1">
              <a:buClrTx/>
              <a:buFontTx/>
              <a:buNone/>
            </a:pPr>
            <a:r>
              <a:rPr lang="en-US" sz="1000" b="0" dirty="0" smtClean="0">
                <a:solidFill>
                  <a:srgbClr val="0E438A"/>
                </a:solidFill>
                <a:latin typeface="Zurich BT" charset="0"/>
              </a:rPr>
              <a:t>APG19-2, 17-21 July 2017, Bali, Republic of Indonesia</a:t>
            </a:r>
            <a:endParaRPr lang="en-US" sz="1000" b="0" dirty="0">
              <a:solidFill>
                <a:srgbClr val="0E438A"/>
              </a:solidFill>
              <a:latin typeface="Zurich BT" charset="0"/>
            </a:endParaRPr>
          </a:p>
        </p:txBody>
      </p:sp>
    </p:spTree>
    <p:extLst>
      <p:ext uri="{BB962C8B-B14F-4D97-AF65-F5344CB8AC3E}">
        <p14:creationId xmlns:p14="http://schemas.microsoft.com/office/powerpoint/2010/main" val="194471058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181105"/>
            <a:ext cx="5036820" cy="807721"/>
          </a:xfrm>
        </p:spPr>
        <p:txBody>
          <a:bodyPr/>
          <a:lstStyle/>
          <a:p>
            <a:r>
              <a:rPr lang="en-US" dirty="0"/>
              <a:t>Click to edit Master title style</a:t>
            </a:r>
          </a:p>
        </p:txBody>
      </p:sp>
      <p:sp>
        <p:nvSpPr>
          <p:cNvPr id="5" name="Footer Placeholder 4"/>
          <p:cNvSpPr>
            <a:spLocks noGrp="1"/>
          </p:cNvSpPr>
          <p:nvPr>
            <p:ph type="ftr" sz="quarter" idx="11"/>
          </p:nvPr>
        </p:nvSpPr>
        <p:spPr>
          <a:xfrm>
            <a:off x="838200" y="6356355"/>
            <a:ext cx="248412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5F9E8EB-0DDF-4D7C-A745-6B028D7CD0B1}" type="slidenum">
              <a:rPr lang="en-US" smtClean="0"/>
              <a:t>‹#›</a:t>
            </a:fld>
            <a:endParaRPr lang="en-US"/>
          </a:p>
        </p:txBody>
      </p:sp>
      <p:sp>
        <p:nvSpPr>
          <p:cNvPr id="10" name="Text Placeholder 9"/>
          <p:cNvSpPr>
            <a:spLocks noGrp="1"/>
          </p:cNvSpPr>
          <p:nvPr>
            <p:ph type="body" sz="quarter" idx="14"/>
          </p:nvPr>
        </p:nvSpPr>
        <p:spPr>
          <a:xfrm>
            <a:off x="838200" y="2155824"/>
            <a:ext cx="5036820" cy="3917315"/>
          </a:xfrm>
        </p:spPr>
        <p:txBody>
          <a:bodyPr>
            <a:normAutofit/>
          </a:bodyPr>
          <a:lstStyle>
            <a:lvl1pPr marL="0" indent="0" algn="l" rtl="0">
              <a:buFontTx/>
              <a:buNone/>
              <a:defRPr sz="1800" baseline="0"/>
            </a:lvl1pPr>
            <a:lvl2pPr marL="457177" indent="0" algn="l" rtl="0">
              <a:buFontTx/>
              <a:buNone/>
              <a:defRPr sz="2400"/>
            </a:lvl2pPr>
            <a:lvl3pPr marL="914353" indent="0" algn="l" rtl="0">
              <a:buFontTx/>
              <a:buNone/>
              <a:defRPr sz="2400"/>
            </a:lvl3pPr>
            <a:lvl4pPr marL="1371531" indent="0" algn="l" rtl="0">
              <a:buFontTx/>
              <a:buNone/>
              <a:defRPr sz="2400"/>
            </a:lvl4pPr>
            <a:lvl5pPr marL="1828709" indent="0" algn="l" rtl="0">
              <a:buFontTx/>
              <a:buNone/>
              <a:defRPr sz="2400"/>
            </a:lvl5pPr>
          </a:lstStyle>
          <a:p>
            <a:pPr lvl="0"/>
            <a:r>
              <a:rPr lang="en-US" dirty="0"/>
              <a:t>Click to edit Master text styles</a:t>
            </a:r>
          </a:p>
        </p:txBody>
      </p:sp>
      <p:sp>
        <p:nvSpPr>
          <p:cNvPr id="12" name="Chart Placeholder 11"/>
          <p:cNvSpPr>
            <a:spLocks noGrp="1"/>
          </p:cNvSpPr>
          <p:nvPr>
            <p:ph type="chart" sz="quarter" idx="15" hasCustomPrompt="1"/>
          </p:nvPr>
        </p:nvSpPr>
        <p:spPr>
          <a:xfrm>
            <a:off x="6327140" y="1181105"/>
            <a:ext cx="5034280" cy="4892034"/>
          </a:xfrm>
        </p:spPr>
        <p:txBody>
          <a:bodyPr/>
          <a:lstStyle>
            <a:lvl1pPr marL="0" indent="0" algn="ctr">
              <a:buNone/>
              <a:defRPr/>
            </a:lvl1pPr>
          </a:lstStyle>
          <a:p>
            <a:r>
              <a:rPr lang="en-US" dirty="0"/>
              <a:t>Chart</a:t>
            </a:r>
          </a:p>
        </p:txBody>
      </p:sp>
    </p:spTree>
    <p:extLst>
      <p:ext uri="{BB962C8B-B14F-4D97-AF65-F5344CB8AC3E}">
        <p14:creationId xmlns:p14="http://schemas.microsoft.com/office/powerpoint/2010/main" val="281531788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0C1DE0-5F7D-412C-B62C-871F4522FDD8}" type="datetimeFigureOut">
              <a:rPr lang="en-US" smtClean="0"/>
              <a:t>08-Apr-19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9E8EB-0DDF-4D7C-A745-6B028D7CD0B1}" type="slidenum">
              <a:rPr lang="en-US" smtClean="0"/>
              <a:t>‹#›</a:t>
            </a:fld>
            <a:endParaRPr lang="en-US"/>
          </a:p>
        </p:txBody>
      </p:sp>
    </p:spTree>
    <p:extLst>
      <p:ext uri="{BB962C8B-B14F-4D97-AF65-F5344CB8AC3E}">
        <p14:creationId xmlns:p14="http://schemas.microsoft.com/office/powerpoint/2010/main" val="2710338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0C1DE0-5F7D-412C-B62C-871F4522FDD8}" type="datetimeFigureOut">
              <a:rPr lang="en-US" smtClean="0"/>
              <a:t>08-Apr-19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F9E8EB-0DDF-4D7C-A745-6B028D7CD0B1}" type="slidenum">
              <a:rPr lang="en-US" smtClean="0"/>
              <a:t>‹#›</a:t>
            </a:fld>
            <a:endParaRPr lang="en-US"/>
          </a:p>
        </p:txBody>
      </p:sp>
    </p:spTree>
    <p:extLst>
      <p:ext uri="{BB962C8B-B14F-4D97-AF65-F5344CB8AC3E}">
        <p14:creationId xmlns:p14="http://schemas.microsoft.com/office/powerpoint/2010/main" val="858651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0C1DE0-5F7D-412C-B62C-871F4522FDD8}" type="datetimeFigureOut">
              <a:rPr lang="en-US" smtClean="0"/>
              <a:t>08-Apr-19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F9E8EB-0DDF-4D7C-A745-6B028D7CD0B1}" type="slidenum">
              <a:rPr lang="en-US" smtClean="0"/>
              <a:pPr/>
              <a:t>‹#›</a:t>
            </a:fld>
            <a:r>
              <a:rPr lang="en-US" smtClean="0"/>
              <a:t> </a:t>
            </a:r>
            <a:endParaRPr lang="en-US" dirty="0"/>
          </a:p>
        </p:txBody>
      </p:sp>
    </p:spTree>
    <p:extLst>
      <p:ext uri="{BB962C8B-B14F-4D97-AF65-F5344CB8AC3E}">
        <p14:creationId xmlns:p14="http://schemas.microsoft.com/office/powerpoint/2010/main" val="2922359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0C1DE0-5F7D-412C-B62C-871F4522FDD8}" type="datetimeFigureOut">
              <a:rPr lang="en-US" smtClean="0"/>
              <a:t>08-Apr-19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F9E8EB-0DDF-4D7C-A745-6B028D7CD0B1}" type="slidenum">
              <a:rPr lang="en-US" smtClean="0"/>
              <a:pPr/>
              <a:t>‹#›</a:t>
            </a:fld>
            <a:r>
              <a:rPr lang="en-US" smtClean="0"/>
              <a:t> </a:t>
            </a:r>
            <a:endParaRPr lang="en-US" dirty="0"/>
          </a:p>
        </p:txBody>
      </p:sp>
    </p:spTree>
    <p:extLst>
      <p:ext uri="{BB962C8B-B14F-4D97-AF65-F5344CB8AC3E}">
        <p14:creationId xmlns:p14="http://schemas.microsoft.com/office/powerpoint/2010/main" val="434776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0C1DE0-5F7D-412C-B62C-871F4522FDD8}" type="datetimeFigureOut">
              <a:rPr lang="en-US" smtClean="0"/>
              <a:t>08-Apr-19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F9E8EB-0DDF-4D7C-A745-6B028D7CD0B1}" type="slidenum">
              <a:rPr lang="en-US" smtClean="0"/>
              <a:t>‹#›</a:t>
            </a:fld>
            <a:endParaRPr lang="en-US"/>
          </a:p>
        </p:txBody>
      </p:sp>
    </p:spTree>
    <p:extLst>
      <p:ext uri="{BB962C8B-B14F-4D97-AF65-F5344CB8AC3E}">
        <p14:creationId xmlns:p14="http://schemas.microsoft.com/office/powerpoint/2010/main" val="463641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0C1DE0-5F7D-412C-B62C-871F4522FDD8}" type="datetimeFigureOut">
              <a:rPr lang="en-US" smtClean="0"/>
              <a:t>08-Apr-19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F9E8EB-0DDF-4D7C-A745-6B028D7CD0B1}" type="slidenum">
              <a:rPr lang="en-US" smtClean="0"/>
              <a:t>‹#›</a:t>
            </a:fld>
            <a:endParaRPr lang="en-US"/>
          </a:p>
        </p:txBody>
      </p:sp>
    </p:spTree>
    <p:extLst>
      <p:ext uri="{BB962C8B-B14F-4D97-AF65-F5344CB8AC3E}">
        <p14:creationId xmlns:p14="http://schemas.microsoft.com/office/powerpoint/2010/main" val="206582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0C1DE0-5F7D-412C-B62C-871F4522FDD8}" type="datetimeFigureOut">
              <a:rPr lang="en-US" smtClean="0"/>
              <a:t>08-Apr-19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F9E8EB-0DDF-4D7C-A745-6B028D7CD0B1}" type="slidenum">
              <a:rPr lang="en-US" smtClean="0"/>
              <a:pPr/>
              <a:t>‹#›</a:t>
            </a:fld>
            <a:r>
              <a:rPr lang="en-US" smtClean="0"/>
              <a:t> </a:t>
            </a:r>
            <a:endParaRPr lang="en-US" dirty="0"/>
          </a:p>
        </p:txBody>
      </p:sp>
    </p:spTree>
    <p:extLst>
      <p:ext uri="{BB962C8B-B14F-4D97-AF65-F5344CB8AC3E}">
        <p14:creationId xmlns:p14="http://schemas.microsoft.com/office/powerpoint/2010/main" val="1925474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0C1DE0-5F7D-412C-B62C-871F4522FDD8}" type="datetimeFigureOut">
              <a:rPr lang="en-US" smtClean="0"/>
              <a:t>08-Apr-19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F9E8EB-0DDF-4D7C-A745-6B028D7CD0B1}" type="slidenum">
              <a:rPr lang="en-US" smtClean="0"/>
              <a:pPr/>
              <a:t>‹#›</a:t>
            </a:fld>
            <a:r>
              <a:rPr lang="en-US" smtClean="0"/>
              <a:t> </a:t>
            </a:r>
            <a:endParaRPr lang="en-US" dirty="0"/>
          </a:p>
        </p:txBody>
      </p:sp>
      <p:pic>
        <p:nvPicPr>
          <p:cNvPr id="8" name="Picture 7"/>
          <p:cNvPicPr>
            <a:picLocks noChangeAspect="1"/>
          </p:cNvPicPr>
          <p:nvPr userDrawn="1"/>
        </p:nvPicPr>
        <p:blipFill rotWithShape="1">
          <a:blip r:embed="rId30" cstate="email">
            <a:extLst>
              <a:ext uri="{28A0092B-C50C-407E-A947-70E740481C1C}">
                <a14:useLocalDpi xmlns:a14="http://schemas.microsoft.com/office/drawing/2010/main"/>
              </a:ext>
            </a:extLst>
          </a:blip>
          <a:srcRect/>
          <a:stretch/>
        </p:blipFill>
        <p:spPr>
          <a:xfrm>
            <a:off x="348881" y="163222"/>
            <a:ext cx="724638" cy="787650"/>
          </a:xfrm>
          <a:prstGeom prst="rect">
            <a:avLst/>
          </a:prstGeom>
        </p:spPr>
      </p:pic>
    </p:spTree>
    <p:extLst>
      <p:ext uri="{BB962C8B-B14F-4D97-AF65-F5344CB8AC3E}">
        <p14:creationId xmlns:p14="http://schemas.microsoft.com/office/powerpoint/2010/main" val="42452584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53" r:id="rId12"/>
    <p:sldLayoutId id="2147483654"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36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mailto:aamir.riaz@itu.in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2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jp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9.jpeg"/><Relationship Id="rId7" Type="http://schemas.openxmlformats.org/officeDocument/2006/relationships/diagramColors" Target="../diagrams/colors7.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www.itu.int/dms_pub/itu-d/opb/stg/D-STG-SG02.05.1-2017-PDF-E.pdf" TargetMode="External"/><Relationship Id="rId4"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itu.int/dms_pub/itu-d/opb/stg/D-STG-SG02.05.1-2017-PDF-E.pdf" TargetMode="External"/><Relationship Id="rId5" Type="http://schemas.openxmlformats.org/officeDocument/2006/relationships/image" Target="../media/image50.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hyperlink" Target="http://www.itu.int/en/ITU-T/climatechange/Pages/default.asp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56.gif"/><Relationship Id="rId13" Type="http://schemas.openxmlformats.org/officeDocument/2006/relationships/image" Target="../media/image61.png"/><Relationship Id="rId18" Type="http://schemas.openxmlformats.org/officeDocument/2006/relationships/image" Target="../media/image66.png"/><Relationship Id="rId26" Type="http://schemas.openxmlformats.org/officeDocument/2006/relationships/image" Target="../media/image74.wmf"/><Relationship Id="rId3" Type="http://schemas.openxmlformats.org/officeDocument/2006/relationships/image" Target="../media/image51.jpeg"/><Relationship Id="rId21" Type="http://schemas.openxmlformats.org/officeDocument/2006/relationships/image" Target="../media/image69.gif"/><Relationship Id="rId34" Type="http://schemas.openxmlformats.org/officeDocument/2006/relationships/image" Target="../media/image82.png"/><Relationship Id="rId7" Type="http://schemas.openxmlformats.org/officeDocument/2006/relationships/image" Target="../media/image55.wmf"/><Relationship Id="rId12" Type="http://schemas.openxmlformats.org/officeDocument/2006/relationships/image" Target="../media/image60.jpeg"/><Relationship Id="rId17" Type="http://schemas.openxmlformats.org/officeDocument/2006/relationships/image" Target="../media/image65.png"/><Relationship Id="rId25" Type="http://schemas.openxmlformats.org/officeDocument/2006/relationships/image" Target="../media/image73.png"/><Relationship Id="rId33" Type="http://schemas.openxmlformats.org/officeDocument/2006/relationships/image" Target="../media/image81.emf"/><Relationship Id="rId2" Type="http://schemas.openxmlformats.org/officeDocument/2006/relationships/notesSlide" Target="../notesSlides/notesSlide21.xml"/><Relationship Id="rId16" Type="http://schemas.openxmlformats.org/officeDocument/2006/relationships/image" Target="../media/image64.png"/><Relationship Id="rId20" Type="http://schemas.openxmlformats.org/officeDocument/2006/relationships/image" Target="../media/image68.jpeg"/><Relationship Id="rId29" Type="http://schemas.openxmlformats.org/officeDocument/2006/relationships/image" Target="../media/image77.png"/><Relationship Id="rId1" Type="http://schemas.openxmlformats.org/officeDocument/2006/relationships/slideLayout" Target="../slideLayouts/slideLayout2.xml"/><Relationship Id="rId6" Type="http://schemas.openxmlformats.org/officeDocument/2006/relationships/image" Target="../media/image54.wmf"/><Relationship Id="rId11" Type="http://schemas.openxmlformats.org/officeDocument/2006/relationships/image" Target="../media/image59.jpeg"/><Relationship Id="rId24" Type="http://schemas.openxmlformats.org/officeDocument/2006/relationships/image" Target="../media/image72.png"/><Relationship Id="rId32" Type="http://schemas.openxmlformats.org/officeDocument/2006/relationships/image" Target="../media/image80.png"/><Relationship Id="rId5" Type="http://schemas.openxmlformats.org/officeDocument/2006/relationships/image" Target="../media/image53.wmf"/><Relationship Id="rId15" Type="http://schemas.openxmlformats.org/officeDocument/2006/relationships/image" Target="../media/image63.png"/><Relationship Id="rId23" Type="http://schemas.openxmlformats.org/officeDocument/2006/relationships/image" Target="../media/image71.png"/><Relationship Id="rId28" Type="http://schemas.openxmlformats.org/officeDocument/2006/relationships/image" Target="../media/image76.jpeg"/><Relationship Id="rId10" Type="http://schemas.openxmlformats.org/officeDocument/2006/relationships/image" Target="../media/image58.jpeg"/><Relationship Id="rId19" Type="http://schemas.openxmlformats.org/officeDocument/2006/relationships/image" Target="../media/image67.png"/><Relationship Id="rId31" Type="http://schemas.openxmlformats.org/officeDocument/2006/relationships/image" Target="../media/image79.png"/><Relationship Id="rId4" Type="http://schemas.openxmlformats.org/officeDocument/2006/relationships/image" Target="../media/image52.wmf"/><Relationship Id="rId9" Type="http://schemas.openxmlformats.org/officeDocument/2006/relationships/image" Target="../media/image57.jpeg"/><Relationship Id="rId14" Type="http://schemas.openxmlformats.org/officeDocument/2006/relationships/image" Target="../media/image62.png"/><Relationship Id="rId22" Type="http://schemas.openxmlformats.org/officeDocument/2006/relationships/image" Target="../media/image70.png"/><Relationship Id="rId27" Type="http://schemas.openxmlformats.org/officeDocument/2006/relationships/image" Target="../media/image75.png"/><Relationship Id="rId30" Type="http://schemas.openxmlformats.org/officeDocument/2006/relationships/image" Target="../media/image78.png"/></Relationships>
</file>

<file path=ppt/slides/_rels/slide2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85.jpeg"/><Relationship Id="rId4" Type="http://schemas.openxmlformats.org/officeDocument/2006/relationships/image" Target="../media/image84.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gif"/><Relationship Id="rId9" Type="http://schemas.openxmlformats.org/officeDocument/2006/relationships/image" Target="../media/image15.jpe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Layout" Target="../diagrams/layout2.xml"/><Relationship Id="rId7" Type="http://schemas.openxmlformats.org/officeDocument/2006/relationships/image" Target="../media/image21.png"/><Relationship Id="rId12" Type="http://schemas.microsoft.com/office/2007/relationships/diagramDrawing" Target="../diagrams/drawing3.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11" Type="http://schemas.openxmlformats.org/officeDocument/2006/relationships/diagramColors" Target="../diagrams/colors3.xml"/><Relationship Id="rId5" Type="http://schemas.openxmlformats.org/officeDocument/2006/relationships/diagramColors" Target="../diagrams/colors2.xml"/><Relationship Id="rId10" Type="http://schemas.openxmlformats.org/officeDocument/2006/relationships/diagramQuickStyle" Target="../diagrams/quickStyle3.xml"/><Relationship Id="rId4" Type="http://schemas.openxmlformats.org/officeDocument/2006/relationships/diagramQuickStyle" Target="../diagrams/quickStyle2.xml"/><Relationship Id="rId9"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1200" y="1028700"/>
            <a:ext cx="11480800" cy="4244339"/>
          </a:xfrm>
          <a:solidFill>
            <a:srgbClr val="0F90D0"/>
          </a:solidFill>
        </p:spPr>
        <p:txBody>
          <a:bodyPr anchor="ctr">
            <a:normAutofit/>
          </a:bodyPr>
          <a:lstStyle/>
          <a:p>
            <a:pPr algn="l" hangingPunct="0"/>
            <a:r>
              <a:rPr lang="en-US" dirty="0" smtClean="0">
                <a:solidFill>
                  <a:schemeClr val="bg1"/>
                </a:solidFill>
              </a:rPr>
              <a:t>Telecommunications </a:t>
            </a:r>
            <a:r>
              <a:rPr lang="en-US" dirty="0">
                <a:solidFill>
                  <a:schemeClr val="bg1"/>
                </a:solidFill>
              </a:rPr>
              <a:t>in the hour of </a:t>
            </a:r>
            <a:r>
              <a:rPr lang="en-US" dirty="0" smtClean="0">
                <a:solidFill>
                  <a:schemeClr val="bg1"/>
                </a:solidFill>
              </a:rPr>
              <a:t>need</a:t>
            </a:r>
            <a:r>
              <a:rPr lang="en-GB" dirty="0" smtClean="0">
                <a:solidFill>
                  <a:schemeClr val="bg1"/>
                </a:solidFill>
              </a:rPr>
              <a:t/>
            </a:r>
            <a:br>
              <a:rPr lang="en-GB" dirty="0" smtClean="0">
                <a:solidFill>
                  <a:schemeClr val="bg1"/>
                </a:solidFill>
              </a:rPr>
            </a:br>
            <a:r>
              <a:rPr lang="en-GB" dirty="0" smtClean="0">
                <a:solidFill>
                  <a:schemeClr val="bg1"/>
                </a:solidFill>
              </a:rPr>
              <a:t/>
            </a:r>
            <a:br>
              <a:rPr lang="en-GB" dirty="0" smtClean="0">
                <a:solidFill>
                  <a:schemeClr val="bg1"/>
                </a:solidFill>
              </a:rPr>
            </a:br>
            <a:r>
              <a:rPr lang="en-US" sz="2400" dirty="0" smtClean="0">
                <a:solidFill>
                  <a:schemeClr val="bg1"/>
                </a:solidFill>
              </a:rPr>
              <a:t>Workshop </a:t>
            </a:r>
            <a:r>
              <a:rPr lang="en-US" sz="2400" dirty="0" smtClean="0">
                <a:solidFill>
                  <a:schemeClr val="accent4"/>
                </a:solidFill>
              </a:rPr>
              <a:t>Pacific Radio-communication Workshop 2019 </a:t>
            </a:r>
            <a:r>
              <a:rPr lang="en-US" sz="2400" b="1" dirty="0" smtClean="0">
                <a:solidFill>
                  <a:schemeClr val="bg1"/>
                </a:solidFill>
              </a:rPr>
              <a:t>(PRW-19) </a:t>
            </a:r>
            <a:br>
              <a:rPr lang="en-US" sz="2400" b="1" dirty="0" smtClean="0">
                <a:solidFill>
                  <a:schemeClr val="bg1"/>
                </a:solidFill>
              </a:rPr>
            </a:br>
            <a:r>
              <a:rPr lang="en-US" sz="2400" dirty="0" smtClean="0">
                <a:solidFill>
                  <a:schemeClr val="accent4"/>
                </a:solidFill>
              </a:rPr>
              <a:t/>
            </a:r>
            <a:br>
              <a:rPr lang="en-US" sz="2400" dirty="0" smtClean="0">
                <a:solidFill>
                  <a:schemeClr val="accent4"/>
                </a:solidFill>
              </a:rPr>
            </a:br>
            <a:r>
              <a:rPr lang="en-US" sz="1800" dirty="0" smtClean="0">
                <a:solidFill>
                  <a:schemeClr val="bg1"/>
                </a:solidFill>
              </a:rPr>
              <a:t>Coral Coast - Fiji</a:t>
            </a:r>
            <a:br>
              <a:rPr lang="en-US" sz="1800" dirty="0" smtClean="0">
                <a:solidFill>
                  <a:schemeClr val="bg1"/>
                </a:solidFill>
              </a:rPr>
            </a:br>
            <a:r>
              <a:rPr lang="en-US" sz="1800" dirty="0" smtClean="0">
                <a:solidFill>
                  <a:schemeClr val="bg1"/>
                </a:solidFill>
              </a:rPr>
              <a:t>11 – 12 April 2019</a:t>
            </a:r>
            <a:endParaRPr lang="en-US" sz="1800" dirty="0">
              <a:solidFill>
                <a:schemeClr val="bg1"/>
              </a:solidFill>
            </a:endParaRPr>
          </a:p>
        </p:txBody>
      </p:sp>
      <p:sp>
        <p:nvSpPr>
          <p:cNvPr id="5" name="Footer Placeholder 4"/>
          <p:cNvSpPr>
            <a:spLocks noGrp="1"/>
          </p:cNvSpPr>
          <p:nvPr>
            <p:ph type="ftr" sz="quarter" idx="11"/>
          </p:nvPr>
        </p:nvSpPr>
        <p:spPr>
          <a:xfrm>
            <a:off x="711199" y="5273040"/>
            <a:ext cx="9160387" cy="1448436"/>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z="1600" b="1" dirty="0">
                <a:solidFill>
                  <a:schemeClr val="accent3">
                    <a:lumMod val="75000"/>
                  </a:schemeClr>
                </a:solidFill>
              </a:rPr>
              <a:t>Aamir </a:t>
            </a:r>
            <a:r>
              <a:rPr lang="en-US" sz="1600" b="1" dirty="0" smtClean="0">
                <a:solidFill>
                  <a:schemeClr val="accent3">
                    <a:lumMod val="75000"/>
                  </a:schemeClr>
                </a:solidFill>
              </a:rPr>
              <a:t>Riaz</a:t>
            </a:r>
          </a:p>
          <a:p>
            <a:r>
              <a:rPr lang="en-US" sz="1600" dirty="0">
                <a:solidFill>
                  <a:schemeClr val="accent3"/>
                </a:solidFill>
              </a:rPr>
              <a:t>International Telecommunication Union </a:t>
            </a:r>
            <a:r>
              <a:rPr lang="en-US" sz="1600" dirty="0" smtClean="0">
                <a:solidFill>
                  <a:schemeClr val="accent3"/>
                </a:solidFill>
              </a:rPr>
              <a:t>– Regional </a:t>
            </a:r>
            <a:r>
              <a:rPr lang="en-US" sz="1600" dirty="0">
                <a:solidFill>
                  <a:schemeClr val="accent3"/>
                </a:solidFill>
              </a:rPr>
              <a:t>Office for Asia and the Pacific</a:t>
            </a:r>
            <a:br>
              <a:rPr lang="en-US" sz="1600" dirty="0">
                <a:solidFill>
                  <a:schemeClr val="accent3"/>
                </a:solidFill>
              </a:rPr>
            </a:br>
            <a:r>
              <a:rPr lang="en-US" sz="1600" dirty="0" smtClean="0">
                <a:solidFill>
                  <a:schemeClr val="accent3"/>
                </a:solidFill>
                <a:hlinkClick r:id="rId2"/>
              </a:rPr>
              <a:t>aamir.riaz@itu.int</a:t>
            </a:r>
            <a:endParaRPr lang="en-US" sz="1600" dirty="0">
              <a:solidFill>
                <a:schemeClr val="accent3"/>
              </a:solidFill>
            </a:endParaRPr>
          </a:p>
        </p:txBody>
      </p:sp>
    </p:spTree>
    <p:extLst>
      <p:ext uri="{BB962C8B-B14F-4D97-AF65-F5344CB8AC3E}">
        <p14:creationId xmlns:p14="http://schemas.microsoft.com/office/powerpoint/2010/main" val="2893354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F983B7-BCB0-4DDA-8F21-9B96ABC9140C}"/>
              </a:ext>
            </a:extLst>
          </p:cNvPr>
          <p:cNvSpPr>
            <a:spLocks noGrp="1"/>
          </p:cNvSpPr>
          <p:nvPr>
            <p:ph type="title"/>
          </p:nvPr>
        </p:nvSpPr>
        <p:spPr>
          <a:xfrm>
            <a:off x="1224280" y="246385"/>
            <a:ext cx="8884920" cy="807721"/>
          </a:xfrm>
        </p:spPr>
        <p:txBody>
          <a:bodyPr>
            <a:normAutofit/>
          </a:bodyPr>
          <a:lstStyle/>
          <a:p>
            <a:r>
              <a:rPr lang="en-US" b="1" dirty="0">
                <a:solidFill>
                  <a:schemeClr val="accent1"/>
                </a:solidFill>
              </a:rPr>
              <a:t>Use of Telecommunications/ICTs in DM</a:t>
            </a:r>
          </a:p>
        </p:txBody>
      </p:sp>
      <p:graphicFrame>
        <p:nvGraphicFramePr>
          <p:cNvPr id="2" name="Diagram 1">
            <a:extLst>
              <a:ext uri="{FF2B5EF4-FFF2-40B4-BE49-F238E27FC236}">
                <a16:creationId xmlns:a16="http://schemas.microsoft.com/office/drawing/2014/main" id="{48BC2A8B-1461-4F50-8635-ECAC34AD1EDC}"/>
              </a:ext>
            </a:extLst>
          </p:cNvPr>
          <p:cNvGraphicFramePr/>
          <p:nvPr>
            <p:extLst>
              <p:ext uri="{D42A27DB-BD31-4B8C-83A1-F6EECF244321}">
                <p14:modId xmlns:p14="http://schemas.microsoft.com/office/powerpoint/2010/main" val="1337158300"/>
              </p:ext>
            </p:extLst>
          </p:nvPr>
        </p:nvGraphicFramePr>
        <p:xfrm>
          <a:off x="217533" y="1054106"/>
          <a:ext cx="11415667" cy="55600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84943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C1018-3926-487D-A176-241BC9284FFC}"/>
              </a:ext>
            </a:extLst>
          </p:cNvPr>
          <p:cNvSpPr>
            <a:spLocks noGrp="1"/>
          </p:cNvSpPr>
          <p:nvPr>
            <p:ph type="title"/>
          </p:nvPr>
        </p:nvSpPr>
        <p:spPr>
          <a:xfrm>
            <a:off x="1100172" y="293390"/>
            <a:ext cx="8884920" cy="807721"/>
          </a:xfrm>
        </p:spPr>
        <p:txBody>
          <a:bodyPr>
            <a:normAutofit/>
          </a:bodyPr>
          <a:lstStyle/>
          <a:p>
            <a:r>
              <a:rPr lang="en-US" b="1" dirty="0" smtClean="0">
                <a:solidFill>
                  <a:schemeClr val="accent1"/>
                </a:solidFill>
              </a:rPr>
              <a:t>Preparedness and mitigation phases</a:t>
            </a:r>
            <a:endParaRPr lang="en-US" b="1" dirty="0">
              <a:solidFill>
                <a:schemeClr val="accent1"/>
              </a:solidFill>
            </a:endParaRPr>
          </a:p>
        </p:txBody>
      </p:sp>
      <p:graphicFrame>
        <p:nvGraphicFramePr>
          <p:cNvPr id="4" name="Table 3">
            <a:extLst>
              <a:ext uri="{FF2B5EF4-FFF2-40B4-BE49-F238E27FC236}">
                <a16:creationId xmlns:a16="http://schemas.microsoft.com/office/drawing/2014/main" id="{EC787B4C-72CE-4E8B-B0B3-A3379537B018}"/>
              </a:ext>
            </a:extLst>
          </p:cNvPr>
          <p:cNvGraphicFramePr>
            <a:graphicFrameLocks noGrp="1"/>
          </p:cNvGraphicFramePr>
          <p:nvPr>
            <p:extLst>
              <p:ext uri="{D42A27DB-BD31-4B8C-83A1-F6EECF244321}">
                <p14:modId xmlns:p14="http://schemas.microsoft.com/office/powerpoint/2010/main" val="1648913265"/>
              </p:ext>
            </p:extLst>
          </p:nvPr>
        </p:nvGraphicFramePr>
        <p:xfrm>
          <a:off x="193040" y="1101111"/>
          <a:ext cx="11877040" cy="5707922"/>
        </p:xfrm>
        <a:graphic>
          <a:graphicData uri="http://schemas.openxmlformats.org/drawingml/2006/table">
            <a:tbl>
              <a:tblPr firstRow="1" bandRow="1">
                <a:tableStyleId>{5C22544A-7EE6-4342-B048-85BDC9FD1C3A}</a:tableStyleId>
              </a:tblPr>
              <a:tblGrid>
                <a:gridCol w="11877040">
                  <a:extLst>
                    <a:ext uri="{9D8B030D-6E8A-4147-A177-3AD203B41FA5}">
                      <a16:colId xmlns:a16="http://schemas.microsoft.com/office/drawing/2014/main" val="603002274"/>
                    </a:ext>
                  </a:extLst>
                </a:gridCol>
              </a:tblGrid>
              <a:tr h="404567">
                <a:tc>
                  <a:txBody>
                    <a:bodyPr/>
                    <a:lstStyle/>
                    <a:p>
                      <a:pPr>
                        <a:lnSpc>
                          <a:spcPct val="100000"/>
                        </a:lnSpc>
                        <a:spcBef>
                          <a:spcPts val="600"/>
                        </a:spcBef>
                      </a:pPr>
                      <a:r>
                        <a:rPr lang="en-US" sz="2400" dirty="0"/>
                        <a:t>Use of ICTs for:</a:t>
                      </a:r>
                    </a:p>
                  </a:txBody>
                  <a:tcPr/>
                </a:tc>
                <a:extLst>
                  <a:ext uri="{0D108BD9-81ED-4DB2-BD59-A6C34878D82A}">
                    <a16:rowId xmlns:a16="http://schemas.microsoft.com/office/drawing/2014/main" val="1941644310"/>
                  </a:ext>
                </a:extLst>
              </a:tr>
              <a:tr h="5250722">
                <a:tc>
                  <a:txBody>
                    <a:bodyPr/>
                    <a:lstStyle/>
                    <a:p>
                      <a:pPr marL="457200" indent="-285750">
                        <a:lnSpc>
                          <a:spcPct val="100000"/>
                        </a:lnSpc>
                        <a:spcBef>
                          <a:spcPts val="600"/>
                        </a:spcBef>
                        <a:buFont typeface="Arial" panose="020B0604020202020204" pitchFamily="34" charset="0"/>
                        <a:buChar char="•"/>
                      </a:pPr>
                      <a:r>
                        <a:rPr lang="en-US" sz="2000" dirty="0" smtClean="0"/>
                        <a:t>Development of National Emergency Telecommunication Plans linked</a:t>
                      </a:r>
                      <a:r>
                        <a:rPr lang="en-US" sz="2000" baseline="0" dirty="0" smtClean="0"/>
                        <a:t> with the National Emergency Plan</a:t>
                      </a:r>
                    </a:p>
                    <a:p>
                      <a:pPr marL="457200" indent="-285750">
                        <a:lnSpc>
                          <a:spcPct val="100000"/>
                        </a:lnSpc>
                        <a:spcBef>
                          <a:spcPts val="600"/>
                        </a:spcBef>
                        <a:buFont typeface="Arial" panose="020B0604020202020204" pitchFamily="34" charset="0"/>
                        <a:buChar char="•"/>
                      </a:pPr>
                      <a:r>
                        <a:rPr lang="en-US" sz="2000" baseline="0" dirty="0" smtClean="0"/>
                        <a:t>Development of Standard Operating Procedures</a:t>
                      </a:r>
                      <a:endParaRPr lang="en-US" sz="2000" dirty="0" smtClean="0"/>
                    </a:p>
                    <a:p>
                      <a:pPr marL="457200" indent="-285750">
                        <a:lnSpc>
                          <a:spcPct val="100000"/>
                        </a:lnSpc>
                        <a:spcBef>
                          <a:spcPts val="600"/>
                        </a:spcBef>
                        <a:buFont typeface="Arial" panose="020B0604020202020204" pitchFamily="34" charset="0"/>
                        <a:buChar char="•"/>
                      </a:pPr>
                      <a:r>
                        <a:rPr lang="en-US" sz="2000" dirty="0" smtClean="0"/>
                        <a:t>Development </a:t>
                      </a:r>
                      <a:r>
                        <a:rPr lang="en-US" sz="2000" dirty="0"/>
                        <a:t>of plans for risk avoidance and minimizing disaster impacts on human lives and economy </a:t>
                      </a:r>
                      <a:endParaRPr lang="en-US" sz="2000" dirty="0" smtClean="0"/>
                    </a:p>
                    <a:p>
                      <a:pPr marL="457200" indent="-285750">
                        <a:lnSpc>
                          <a:spcPct val="100000"/>
                        </a:lnSpc>
                        <a:spcBef>
                          <a:spcPts val="600"/>
                        </a:spcBef>
                        <a:buFont typeface="Arial" panose="020B0604020202020204" pitchFamily="34" charset="0"/>
                        <a:buChar char="•"/>
                      </a:pPr>
                      <a:r>
                        <a:rPr lang="en-US" sz="2000" dirty="0" smtClean="0"/>
                        <a:t>Establishment of </a:t>
                      </a:r>
                      <a:r>
                        <a:rPr lang="en-US" sz="2000" dirty="0" err="1" smtClean="0"/>
                        <a:t>EW</a:t>
                      </a:r>
                      <a:r>
                        <a:rPr lang="en-US" sz="2000" dirty="0" smtClean="0"/>
                        <a:t> and Alerting systems</a:t>
                      </a:r>
                      <a:endParaRPr lang="en-US" sz="2000" dirty="0"/>
                    </a:p>
                    <a:p>
                      <a:pPr marL="457200" indent="-285750">
                        <a:lnSpc>
                          <a:spcPct val="100000"/>
                        </a:lnSpc>
                        <a:spcBef>
                          <a:spcPts val="600"/>
                        </a:spcBef>
                        <a:buFont typeface="Arial" panose="020B0604020202020204" pitchFamily="34" charset="0"/>
                        <a:buChar char="•"/>
                      </a:pPr>
                      <a:r>
                        <a:rPr lang="en-US" sz="2000" dirty="0"/>
                        <a:t>Establishing national social, demographic and  economic profiles </a:t>
                      </a:r>
                    </a:p>
                    <a:p>
                      <a:pPr marL="457200" indent="-285750">
                        <a:lnSpc>
                          <a:spcPct val="100000"/>
                        </a:lnSpc>
                        <a:spcBef>
                          <a:spcPts val="600"/>
                        </a:spcBef>
                        <a:buFont typeface="Arial" panose="020B0604020202020204" pitchFamily="34" charset="0"/>
                        <a:buChar char="•"/>
                      </a:pPr>
                      <a:r>
                        <a:rPr lang="en-US" sz="2000" dirty="0"/>
                        <a:t>Land, water and environment management plans </a:t>
                      </a:r>
                    </a:p>
                    <a:p>
                      <a:pPr marL="457200" indent="-285750">
                        <a:lnSpc>
                          <a:spcPct val="100000"/>
                        </a:lnSpc>
                        <a:spcBef>
                          <a:spcPts val="600"/>
                        </a:spcBef>
                        <a:buFont typeface="Arial" panose="020B0604020202020204" pitchFamily="34" charset="0"/>
                        <a:buChar char="•"/>
                      </a:pPr>
                      <a:r>
                        <a:rPr lang="en-US" sz="2000" dirty="0"/>
                        <a:t>Maintaining network coverage information services</a:t>
                      </a:r>
                    </a:p>
                    <a:p>
                      <a:pPr marL="457200" indent="-285750">
                        <a:lnSpc>
                          <a:spcPct val="100000"/>
                        </a:lnSpc>
                        <a:spcBef>
                          <a:spcPts val="600"/>
                        </a:spcBef>
                        <a:buFont typeface="Arial" panose="020B0604020202020204" pitchFamily="34" charset="0"/>
                        <a:buChar char="•"/>
                      </a:pPr>
                      <a:r>
                        <a:rPr lang="en-US" sz="2000" dirty="0"/>
                        <a:t>Map hazards, vulnerabilities and record high-risk zones </a:t>
                      </a:r>
                    </a:p>
                    <a:p>
                      <a:pPr marL="457200" indent="-285750">
                        <a:lnSpc>
                          <a:spcPct val="100000"/>
                        </a:lnSpc>
                        <a:spcBef>
                          <a:spcPts val="600"/>
                        </a:spcBef>
                        <a:buFont typeface="Arial" panose="020B0604020202020204" pitchFamily="34" charset="0"/>
                        <a:buChar char="•"/>
                      </a:pPr>
                      <a:r>
                        <a:rPr lang="en-US" sz="2000" dirty="0"/>
                        <a:t>Geological and hydro-meteorological current and historical information</a:t>
                      </a:r>
                    </a:p>
                    <a:p>
                      <a:pPr marL="457200" indent="-285750">
                        <a:lnSpc>
                          <a:spcPct val="100000"/>
                        </a:lnSpc>
                        <a:spcBef>
                          <a:spcPts val="600"/>
                        </a:spcBef>
                        <a:buFont typeface="Arial" panose="020B0604020202020204" pitchFamily="34" charset="0"/>
                        <a:buChar char="•"/>
                      </a:pPr>
                      <a:r>
                        <a:rPr lang="en-US" sz="2000" dirty="0"/>
                        <a:t>Risk assessment and management</a:t>
                      </a:r>
                    </a:p>
                    <a:p>
                      <a:pPr marL="457200" indent="-285750">
                        <a:lnSpc>
                          <a:spcPct val="100000"/>
                        </a:lnSpc>
                        <a:spcBef>
                          <a:spcPts val="600"/>
                        </a:spcBef>
                        <a:buFont typeface="Arial" panose="020B0604020202020204" pitchFamily="34" charset="0"/>
                        <a:buChar char="•"/>
                      </a:pPr>
                      <a:r>
                        <a:rPr lang="en-US" sz="2000" dirty="0"/>
                        <a:t>Awareness </a:t>
                      </a:r>
                      <a:r>
                        <a:rPr lang="en-US" sz="2000" dirty="0" smtClean="0"/>
                        <a:t>creation</a:t>
                      </a:r>
                    </a:p>
                    <a:p>
                      <a:pPr marL="457200" indent="-285750">
                        <a:lnSpc>
                          <a:spcPct val="100000"/>
                        </a:lnSpc>
                        <a:spcBef>
                          <a:spcPts val="600"/>
                        </a:spcBef>
                        <a:buFont typeface="Arial" panose="020B0604020202020204" pitchFamily="34" charset="0"/>
                        <a:buChar char="•"/>
                      </a:pPr>
                      <a:r>
                        <a:rPr lang="en-US" sz="2000" baseline="0" dirty="0" smtClean="0"/>
                        <a:t>Development of  drills and exercises to test the ICT networks put in place and all different kinds of technologies for communications </a:t>
                      </a:r>
                      <a:endParaRPr lang="en-US" sz="2000" dirty="0"/>
                    </a:p>
                  </a:txBody>
                  <a:tcPr/>
                </a:tc>
                <a:extLst>
                  <a:ext uri="{0D108BD9-81ED-4DB2-BD59-A6C34878D82A}">
                    <a16:rowId xmlns:a16="http://schemas.microsoft.com/office/drawing/2014/main" val="3218626423"/>
                  </a:ext>
                </a:extLst>
              </a:tr>
            </a:tbl>
          </a:graphicData>
        </a:graphic>
      </p:graphicFrame>
    </p:spTree>
    <p:extLst>
      <p:ext uri="{BB962C8B-B14F-4D97-AF65-F5344CB8AC3E}">
        <p14:creationId xmlns:p14="http://schemas.microsoft.com/office/powerpoint/2010/main" val="1533467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C787B4C-72CE-4E8B-B0B3-A3379537B018}"/>
              </a:ext>
            </a:extLst>
          </p:cNvPr>
          <p:cNvGraphicFramePr>
            <a:graphicFrameLocks noGrp="1"/>
          </p:cNvGraphicFramePr>
          <p:nvPr>
            <p:extLst>
              <p:ext uri="{D42A27DB-BD31-4B8C-83A1-F6EECF244321}">
                <p14:modId xmlns:p14="http://schemas.microsoft.com/office/powerpoint/2010/main" val="850166098"/>
              </p:ext>
            </p:extLst>
          </p:nvPr>
        </p:nvGraphicFramePr>
        <p:xfrm>
          <a:off x="304800" y="1304770"/>
          <a:ext cx="11551920" cy="4631938"/>
        </p:xfrm>
        <a:graphic>
          <a:graphicData uri="http://schemas.openxmlformats.org/drawingml/2006/table">
            <a:tbl>
              <a:tblPr firstRow="1" bandRow="1">
                <a:tableStyleId>{5C22544A-7EE6-4342-B048-85BDC9FD1C3A}</a:tableStyleId>
              </a:tblPr>
              <a:tblGrid>
                <a:gridCol w="11551920">
                  <a:extLst>
                    <a:ext uri="{9D8B030D-6E8A-4147-A177-3AD203B41FA5}">
                      <a16:colId xmlns:a16="http://schemas.microsoft.com/office/drawing/2014/main" val="603002274"/>
                    </a:ext>
                  </a:extLst>
                </a:gridCol>
              </a:tblGrid>
              <a:tr h="349498">
                <a:tc>
                  <a: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600" dirty="0"/>
                        <a:t>Use of ICTs for:</a:t>
                      </a:r>
                    </a:p>
                  </a:txBody>
                  <a:tcPr/>
                </a:tc>
                <a:extLst>
                  <a:ext uri="{0D108BD9-81ED-4DB2-BD59-A6C34878D82A}">
                    <a16:rowId xmlns:a16="http://schemas.microsoft.com/office/drawing/2014/main" val="1941644310"/>
                  </a:ext>
                </a:extLst>
              </a:tr>
              <a:tr h="4108201">
                <a:tc>
                  <a:txBody>
                    <a:bodyPr/>
                    <a:lstStyle/>
                    <a:p>
                      <a:pPr marL="285750" marR="0" lvl="0" indent="-285750" algn="l" defTabSz="914354"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400" dirty="0" smtClean="0"/>
                        <a:t>Develop drills and exercises </a:t>
                      </a:r>
                    </a:p>
                    <a:p>
                      <a:pPr marL="285750" marR="0" lvl="0" indent="-285750" algn="l" defTabSz="914354"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400" dirty="0" smtClean="0"/>
                        <a:t>Mapping </a:t>
                      </a:r>
                      <a:r>
                        <a:rPr lang="en-US" sz="2400" dirty="0"/>
                        <a:t>hazards and vulnerabilities as well as high-risk zones and population at risk</a:t>
                      </a:r>
                    </a:p>
                    <a:p>
                      <a:pPr marL="285750" indent="-285750">
                        <a:spcBef>
                          <a:spcPts val="600"/>
                        </a:spcBef>
                        <a:buFont typeface="Arial" panose="020B0604020202020204" pitchFamily="34" charset="0"/>
                        <a:buChar char="•"/>
                      </a:pPr>
                      <a:r>
                        <a:rPr lang="en-US" sz="2400" dirty="0"/>
                        <a:t>Sharing information on hazard profiles for better decision making</a:t>
                      </a:r>
                    </a:p>
                    <a:p>
                      <a:pPr marL="285750" indent="-285750">
                        <a:spcBef>
                          <a:spcPts val="600"/>
                        </a:spcBef>
                        <a:buFont typeface="Arial" panose="020B0604020202020204" pitchFamily="34" charset="0"/>
                        <a:buChar char="•"/>
                      </a:pPr>
                      <a:r>
                        <a:rPr lang="en-US" sz="2400" dirty="0"/>
                        <a:t>Communicating information on locations of shelters and critical infrastructure damage prevention plans</a:t>
                      </a:r>
                    </a:p>
                    <a:p>
                      <a:pPr marL="285750" indent="-285750">
                        <a:spcBef>
                          <a:spcPts val="600"/>
                        </a:spcBef>
                        <a:buFont typeface="Arial" panose="020B0604020202020204" pitchFamily="34" charset="0"/>
                        <a:buChar char="•"/>
                      </a:pPr>
                      <a:r>
                        <a:rPr lang="en-US" sz="2400" dirty="0"/>
                        <a:t>Maintain information on access to telecommunication and electricity services</a:t>
                      </a:r>
                    </a:p>
                    <a:p>
                      <a:pPr marL="285750" indent="-285750">
                        <a:spcBef>
                          <a:spcPts val="600"/>
                        </a:spcBef>
                        <a:buFont typeface="Arial" panose="020B0604020202020204" pitchFamily="34" charset="0"/>
                        <a:buChar char="•"/>
                      </a:pPr>
                      <a:r>
                        <a:rPr lang="en-US" sz="2400" dirty="0"/>
                        <a:t>Recording information on equipment, emergency personnel and volunteers for disaster response</a:t>
                      </a:r>
                    </a:p>
                    <a:p>
                      <a:pPr marL="285750" indent="-285750">
                        <a:spcBef>
                          <a:spcPts val="600"/>
                        </a:spcBef>
                        <a:buFont typeface="Arial" panose="020B0604020202020204" pitchFamily="34" charset="0"/>
                        <a:buChar char="•"/>
                      </a:pPr>
                      <a:r>
                        <a:rPr lang="en-US" sz="2400" dirty="0"/>
                        <a:t>Establishing national multi-hazard early warning and alerting platforms</a:t>
                      </a:r>
                    </a:p>
                    <a:p>
                      <a:pPr marL="285750" indent="-285750">
                        <a:spcBef>
                          <a:spcPts val="600"/>
                        </a:spcBef>
                        <a:buFont typeface="Arial" panose="020B0604020202020204" pitchFamily="34" charset="0"/>
                        <a:buChar char="•"/>
                      </a:pPr>
                      <a:r>
                        <a:rPr lang="en-US" sz="2400" dirty="0"/>
                        <a:t>Implementation and monitoring of NAMA, NAPA, NEP or NETP</a:t>
                      </a:r>
                    </a:p>
                  </a:txBody>
                  <a:tcPr/>
                </a:tc>
                <a:extLst>
                  <a:ext uri="{0D108BD9-81ED-4DB2-BD59-A6C34878D82A}">
                    <a16:rowId xmlns:a16="http://schemas.microsoft.com/office/drawing/2014/main" val="3218626423"/>
                  </a:ext>
                </a:extLst>
              </a:tr>
            </a:tbl>
          </a:graphicData>
        </a:graphic>
      </p:graphicFrame>
      <p:sp>
        <p:nvSpPr>
          <p:cNvPr id="3" name="TextBox 2">
            <a:extLst>
              <a:ext uri="{FF2B5EF4-FFF2-40B4-BE49-F238E27FC236}">
                <a16:creationId xmlns:a16="http://schemas.microsoft.com/office/drawing/2014/main" id="{75C31B26-37EF-4AD4-99EF-B3F6A16D4D2A}"/>
              </a:ext>
            </a:extLst>
          </p:cNvPr>
          <p:cNvSpPr txBox="1"/>
          <p:nvPr/>
        </p:nvSpPr>
        <p:spPr>
          <a:xfrm>
            <a:off x="807720" y="6350271"/>
            <a:ext cx="3095625" cy="430887"/>
          </a:xfrm>
          <a:prstGeom prst="rect">
            <a:avLst/>
          </a:prstGeom>
          <a:noFill/>
        </p:spPr>
        <p:txBody>
          <a:bodyPr wrap="square" rtlCol="0">
            <a:spAutoFit/>
          </a:bodyPr>
          <a:lstStyle/>
          <a:p>
            <a:r>
              <a:rPr lang="en-US" sz="1100" dirty="0">
                <a:solidFill>
                  <a:srgbClr val="FF0000"/>
                </a:solidFill>
              </a:rPr>
              <a:t>NAMA - Nationally Appropriate Mitigation Actions</a:t>
            </a:r>
          </a:p>
          <a:p>
            <a:r>
              <a:rPr lang="en-US" sz="1100" dirty="0">
                <a:solidFill>
                  <a:srgbClr val="FF0000"/>
                </a:solidFill>
              </a:rPr>
              <a:t>NAPA - National Adaptation Programme of Action</a:t>
            </a:r>
          </a:p>
        </p:txBody>
      </p:sp>
      <p:sp>
        <p:nvSpPr>
          <p:cNvPr id="5" name="TextBox 4">
            <a:extLst>
              <a:ext uri="{FF2B5EF4-FFF2-40B4-BE49-F238E27FC236}">
                <a16:creationId xmlns:a16="http://schemas.microsoft.com/office/drawing/2014/main" id="{B16B68A6-3E6E-40BC-BFFB-16765047114B}"/>
              </a:ext>
            </a:extLst>
          </p:cNvPr>
          <p:cNvSpPr txBox="1"/>
          <p:nvPr/>
        </p:nvSpPr>
        <p:spPr>
          <a:xfrm>
            <a:off x="4942521" y="6350271"/>
            <a:ext cx="3548064" cy="430887"/>
          </a:xfrm>
          <a:prstGeom prst="rect">
            <a:avLst/>
          </a:prstGeom>
          <a:noFill/>
        </p:spPr>
        <p:txBody>
          <a:bodyPr wrap="square" rtlCol="0">
            <a:spAutoFit/>
          </a:bodyPr>
          <a:lstStyle/>
          <a:p>
            <a:r>
              <a:rPr lang="en-US" sz="1100" dirty="0">
                <a:solidFill>
                  <a:srgbClr val="FF0000"/>
                </a:solidFill>
              </a:rPr>
              <a:t>NEP – National Emergency Plan</a:t>
            </a:r>
          </a:p>
          <a:p>
            <a:r>
              <a:rPr lang="en-US" sz="1100" dirty="0">
                <a:solidFill>
                  <a:srgbClr val="FF0000"/>
                </a:solidFill>
              </a:rPr>
              <a:t>NETP - National Emergency Telecommunication Plan</a:t>
            </a:r>
          </a:p>
        </p:txBody>
      </p:sp>
      <p:sp>
        <p:nvSpPr>
          <p:cNvPr id="7" name="Title 1">
            <a:extLst>
              <a:ext uri="{FF2B5EF4-FFF2-40B4-BE49-F238E27FC236}">
                <a16:creationId xmlns:a16="http://schemas.microsoft.com/office/drawing/2014/main" id="{038C1018-3926-487D-A176-241BC9284FFC}"/>
              </a:ext>
            </a:extLst>
          </p:cNvPr>
          <p:cNvSpPr txBox="1">
            <a:spLocks/>
          </p:cNvSpPr>
          <p:nvPr/>
        </p:nvSpPr>
        <p:spPr>
          <a:xfrm>
            <a:off x="1386840" y="219700"/>
            <a:ext cx="8884920" cy="807721"/>
          </a:xfrm>
          <a:prstGeom prst="rect">
            <a:avLst/>
          </a:prstGeom>
        </p:spPr>
        <p:txBody>
          <a:bodyPr vert="horz" lIns="91440" tIns="45720" rIns="91440" bIns="45720" rtlCol="0" anchor="ctr">
            <a:normAutofit fontScale="92500"/>
          </a:bodyPr>
          <a:lstStyle>
            <a:lvl1pPr algn="l" defTabSz="914354"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r>
              <a:rPr lang="en-US" dirty="0" smtClean="0">
                <a:solidFill>
                  <a:schemeClr val="accent1"/>
                </a:solidFill>
              </a:rPr>
              <a:t>Preparedness </a:t>
            </a:r>
            <a:r>
              <a:rPr lang="en-US" dirty="0">
                <a:solidFill>
                  <a:schemeClr val="accent1"/>
                </a:solidFill>
              </a:rPr>
              <a:t>and mitigation </a:t>
            </a:r>
            <a:r>
              <a:rPr lang="en-US" dirty="0" smtClean="0">
                <a:solidFill>
                  <a:schemeClr val="accent1"/>
                </a:solidFill>
              </a:rPr>
              <a:t>phases</a:t>
            </a:r>
            <a:endParaRPr lang="en-US" dirty="0">
              <a:solidFill>
                <a:schemeClr val="accent1"/>
              </a:solidFill>
            </a:endParaRPr>
          </a:p>
        </p:txBody>
      </p:sp>
    </p:spTree>
    <p:extLst>
      <p:ext uri="{BB962C8B-B14F-4D97-AF65-F5344CB8AC3E}">
        <p14:creationId xmlns:p14="http://schemas.microsoft.com/office/powerpoint/2010/main" val="3460529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 y="1552403"/>
            <a:ext cx="11986260" cy="1725930"/>
          </a:xfrm>
          <a:solidFill>
            <a:srgbClr val="0F90D0"/>
          </a:solidFill>
        </p:spPr>
        <p:txBody>
          <a:bodyPr anchor="ctr">
            <a:normAutofit fontScale="90000"/>
          </a:bodyPr>
          <a:lstStyle/>
          <a:p>
            <a:pPr lvl="0"/>
            <a:r>
              <a:rPr lang="en-US" dirty="0">
                <a:solidFill>
                  <a:schemeClr val="bg1"/>
                </a:solidFill>
              </a:rPr>
              <a:t>ICTs during </a:t>
            </a:r>
            <a:r>
              <a:rPr lang="en-US" dirty="0" smtClean="0">
                <a:solidFill>
                  <a:schemeClr val="bg1"/>
                </a:solidFill>
              </a:rPr>
              <a:t>Emergencies </a:t>
            </a:r>
            <a:r>
              <a:rPr lang="en-US" dirty="0">
                <a:solidFill>
                  <a:schemeClr val="bg1"/>
                </a:solidFill>
              </a:rPr>
              <a:t>and Post disaster </a:t>
            </a: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l="12198"/>
          <a:stretch/>
        </p:blipFill>
        <p:spPr>
          <a:xfrm>
            <a:off x="5981788" y="3278332"/>
            <a:ext cx="6108003" cy="3579667"/>
          </a:xfrm>
          <a:prstGeom prst="rect">
            <a:avLst/>
          </a:prstGeom>
        </p:spPr>
      </p:pic>
    </p:spTree>
    <p:extLst>
      <p:ext uri="{BB962C8B-B14F-4D97-AF65-F5344CB8AC3E}">
        <p14:creationId xmlns:p14="http://schemas.microsoft.com/office/powerpoint/2010/main" val="4120146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C1018-3926-487D-A176-241BC9284FFC}"/>
              </a:ext>
            </a:extLst>
          </p:cNvPr>
          <p:cNvSpPr>
            <a:spLocks noGrp="1"/>
          </p:cNvSpPr>
          <p:nvPr>
            <p:ph type="title"/>
          </p:nvPr>
        </p:nvSpPr>
        <p:spPr>
          <a:xfrm>
            <a:off x="1295400" y="157947"/>
            <a:ext cx="8884920" cy="807721"/>
          </a:xfrm>
        </p:spPr>
        <p:txBody>
          <a:bodyPr>
            <a:normAutofit/>
          </a:bodyPr>
          <a:lstStyle/>
          <a:p>
            <a:r>
              <a:rPr lang="en-US" b="1" dirty="0" smtClean="0">
                <a:solidFill>
                  <a:schemeClr val="accent1"/>
                </a:solidFill>
              </a:rPr>
              <a:t>Response phase</a:t>
            </a:r>
            <a:endParaRPr lang="en-US" b="1" dirty="0">
              <a:solidFill>
                <a:schemeClr val="accent1"/>
              </a:solidFill>
            </a:endParaRPr>
          </a:p>
        </p:txBody>
      </p:sp>
      <p:graphicFrame>
        <p:nvGraphicFramePr>
          <p:cNvPr id="4" name="Table 3">
            <a:extLst>
              <a:ext uri="{FF2B5EF4-FFF2-40B4-BE49-F238E27FC236}">
                <a16:creationId xmlns:a16="http://schemas.microsoft.com/office/drawing/2014/main" id="{EC787B4C-72CE-4E8B-B0B3-A3379537B018}"/>
              </a:ext>
            </a:extLst>
          </p:cNvPr>
          <p:cNvGraphicFramePr>
            <a:graphicFrameLocks noGrp="1"/>
          </p:cNvGraphicFramePr>
          <p:nvPr>
            <p:extLst/>
          </p:nvPr>
        </p:nvGraphicFramePr>
        <p:xfrm>
          <a:off x="228601" y="1226127"/>
          <a:ext cx="11284526" cy="5066607"/>
        </p:xfrm>
        <a:graphic>
          <a:graphicData uri="http://schemas.openxmlformats.org/drawingml/2006/table">
            <a:tbl>
              <a:tblPr firstRow="1" bandRow="1">
                <a:tableStyleId>{5C22544A-7EE6-4342-B048-85BDC9FD1C3A}</a:tableStyleId>
              </a:tblPr>
              <a:tblGrid>
                <a:gridCol w="11284526">
                  <a:extLst>
                    <a:ext uri="{9D8B030D-6E8A-4147-A177-3AD203B41FA5}">
                      <a16:colId xmlns:a16="http://schemas.microsoft.com/office/drawing/2014/main" val="603002274"/>
                    </a:ext>
                  </a:extLst>
                </a:gridCol>
              </a:tblGrid>
              <a:tr h="494607">
                <a:tc>
                  <a:txBody>
                    <a:bodyPr/>
                    <a:lstStyle/>
                    <a:p>
                      <a:r>
                        <a:rPr lang="en-US" sz="2400" dirty="0"/>
                        <a:t>Use of ICTs for:</a:t>
                      </a:r>
                    </a:p>
                  </a:txBody>
                  <a:tcPr/>
                </a:tc>
                <a:extLst>
                  <a:ext uri="{0D108BD9-81ED-4DB2-BD59-A6C34878D82A}">
                    <a16:rowId xmlns:a16="http://schemas.microsoft.com/office/drawing/2014/main" val="1941644310"/>
                  </a:ext>
                </a:extLst>
              </a:tr>
              <a:tr h="4451467">
                <a:tc>
                  <a:txBody>
                    <a:bodyPr/>
                    <a:lstStyle/>
                    <a:p>
                      <a:pPr marL="285750" indent="-285750">
                        <a:spcBef>
                          <a:spcPts val="600"/>
                        </a:spcBef>
                        <a:buFont typeface="Arial" panose="020B0604020202020204" pitchFamily="34" charset="0"/>
                        <a:buChar char="•"/>
                      </a:pPr>
                      <a:r>
                        <a:rPr lang="en-US" sz="2400" dirty="0" smtClean="0"/>
                        <a:t>Ensure the availability of communication</a:t>
                      </a:r>
                      <a:r>
                        <a:rPr lang="en-US" sz="2400" baseline="0" dirty="0" smtClean="0"/>
                        <a:t> links for c</a:t>
                      </a:r>
                      <a:r>
                        <a:rPr lang="en-US" sz="2400" dirty="0" smtClean="0"/>
                        <a:t>oordinating</a:t>
                      </a:r>
                      <a:r>
                        <a:rPr lang="en-US" sz="2400" baseline="0" dirty="0" smtClean="0"/>
                        <a:t> all the response efforts among different stakeholders </a:t>
                      </a:r>
                    </a:p>
                    <a:p>
                      <a:pPr marL="285750" indent="-285750">
                        <a:spcBef>
                          <a:spcPts val="600"/>
                        </a:spcBef>
                        <a:buFont typeface="Arial" panose="020B0604020202020204" pitchFamily="34" charset="0"/>
                        <a:buChar char="•"/>
                      </a:pPr>
                      <a:r>
                        <a:rPr lang="en-US" sz="2400" baseline="0" dirty="0" smtClean="0"/>
                        <a:t>Undertake a damage and needs assessment </a:t>
                      </a:r>
                      <a:endParaRPr lang="en-US" sz="2400" dirty="0" smtClean="0"/>
                    </a:p>
                    <a:p>
                      <a:pPr marL="285750" indent="-285750">
                        <a:spcBef>
                          <a:spcPts val="600"/>
                        </a:spcBef>
                        <a:buFont typeface="Arial" panose="020B0604020202020204" pitchFamily="34" charset="0"/>
                        <a:buChar char="•"/>
                      </a:pPr>
                      <a:r>
                        <a:rPr lang="en-US" sz="2400" dirty="0" smtClean="0"/>
                        <a:t>Sharing </a:t>
                      </a:r>
                      <a:r>
                        <a:rPr lang="en-US" sz="2400" dirty="0"/>
                        <a:t>information on network and services availability</a:t>
                      </a:r>
                    </a:p>
                    <a:p>
                      <a:pPr marL="285750" indent="-285750">
                        <a:spcBef>
                          <a:spcPts val="600"/>
                        </a:spcBef>
                        <a:buFont typeface="Arial" panose="020B0604020202020204" pitchFamily="34" charset="0"/>
                        <a:buChar char="•"/>
                      </a:pPr>
                      <a:r>
                        <a:rPr lang="en-US" sz="2400" dirty="0"/>
                        <a:t>Geospatial information on the disaster event: “Where is it? What is in the area?  How do we get there?” </a:t>
                      </a:r>
                    </a:p>
                    <a:p>
                      <a:pPr marL="285750" indent="-285750">
                        <a:spcBef>
                          <a:spcPts val="600"/>
                        </a:spcBef>
                        <a:buFont typeface="Arial" panose="020B0604020202020204" pitchFamily="34" charset="0"/>
                        <a:buChar char="•"/>
                      </a:pPr>
                      <a:r>
                        <a:rPr lang="en-US" sz="2400" dirty="0"/>
                        <a:t>Situational awareness and updates: affected communities, needs for rescue, roads repairs, shelter, etc. </a:t>
                      </a:r>
                    </a:p>
                    <a:p>
                      <a:pPr marL="285750" indent="-285750">
                        <a:spcBef>
                          <a:spcPts val="600"/>
                        </a:spcBef>
                        <a:buFont typeface="Arial" panose="020B0604020202020204" pitchFamily="34" charset="0"/>
                        <a:buChar char="•"/>
                      </a:pPr>
                      <a:r>
                        <a:rPr lang="en-US" sz="2400" dirty="0"/>
                        <a:t>Connecting - families and friends </a:t>
                      </a:r>
                      <a:endParaRPr lang="en-US" sz="2400" dirty="0" smtClean="0"/>
                    </a:p>
                    <a:p>
                      <a:pPr marL="285750" indent="-285750">
                        <a:spcBef>
                          <a:spcPts val="600"/>
                        </a:spcBef>
                        <a:buFont typeface="Arial" panose="020B0604020202020204" pitchFamily="34" charset="0"/>
                        <a:buChar char="•"/>
                      </a:pPr>
                      <a:r>
                        <a:rPr lang="en-US" sz="2400" dirty="0" smtClean="0"/>
                        <a:t>Enabling </a:t>
                      </a:r>
                      <a:r>
                        <a:rPr lang="en-US" sz="2400" dirty="0"/>
                        <a:t>call-centers for affected </a:t>
                      </a:r>
                      <a:r>
                        <a:rPr lang="en-US" sz="2400" dirty="0" smtClean="0"/>
                        <a:t>citizens</a:t>
                      </a:r>
                    </a:p>
                    <a:p>
                      <a:pPr marL="0" indent="0">
                        <a:buFont typeface="Arial" panose="020B0604020202020204" pitchFamily="34" charset="0"/>
                        <a:buNone/>
                      </a:pPr>
                      <a:endParaRPr lang="en-US" sz="2400" dirty="0"/>
                    </a:p>
                  </a:txBody>
                  <a:tcPr/>
                </a:tc>
                <a:extLst>
                  <a:ext uri="{0D108BD9-81ED-4DB2-BD59-A6C34878D82A}">
                    <a16:rowId xmlns:a16="http://schemas.microsoft.com/office/drawing/2014/main" val="3218626423"/>
                  </a:ext>
                </a:extLst>
              </a:tr>
            </a:tbl>
          </a:graphicData>
        </a:graphic>
      </p:graphicFrame>
    </p:spTree>
    <p:extLst>
      <p:ext uri="{BB962C8B-B14F-4D97-AF65-F5344CB8AC3E}">
        <p14:creationId xmlns:p14="http://schemas.microsoft.com/office/powerpoint/2010/main" val="3044972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C1018-3926-487D-A176-241BC9284FFC}"/>
              </a:ext>
            </a:extLst>
          </p:cNvPr>
          <p:cNvSpPr>
            <a:spLocks noGrp="1"/>
          </p:cNvSpPr>
          <p:nvPr>
            <p:ph type="title"/>
          </p:nvPr>
        </p:nvSpPr>
        <p:spPr>
          <a:xfrm>
            <a:off x="1173480" y="196214"/>
            <a:ext cx="8884920" cy="807721"/>
          </a:xfrm>
        </p:spPr>
        <p:txBody>
          <a:bodyPr>
            <a:normAutofit/>
          </a:bodyPr>
          <a:lstStyle/>
          <a:p>
            <a:r>
              <a:rPr lang="en-US" b="1" dirty="0" smtClean="0">
                <a:solidFill>
                  <a:schemeClr val="accent1"/>
                </a:solidFill>
              </a:rPr>
              <a:t>Recovery phase</a:t>
            </a:r>
            <a:endParaRPr lang="en-US" b="1" dirty="0">
              <a:solidFill>
                <a:schemeClr val="accent1"/>
              </a:solidFill>
            </a:endParaRPr>
          </a:p>
        </p:txBody>
      </p:sp>
      <p:graphicFrame>
        <p:nvGraphicFramePr>
          <p:cNvPr id="4" name="Table 3">
            <a:extLst>
              <a:ext uri="{FF2B5EF4-FFF2-40B4-BE49-F238E27FC236}">
                <a16:creationId xmlns:a16="http://schemas.microsoft.com/office/drawing/2014/main" id="{EC787B4C-72CE-4E8B-B0B3-A3379537B018}"/>
              </a:ext>
            </a:extLst>
          </p:cNvPr>
          <p:cNvGraphicFramePr>
            <a:graphicFrameLocks noGrp="1"/>
          </p:cNvGraphicFramePr>
          <p:nvPr>
            <p:extLst/>
          </p:nvPr>
        </p:nvGraphicFramePr>
        <p:xfrm>
          <a:off x="971547" y="1600201"/>
          <a:ext cx="9686927" cy="4396472"/>
        </p:xfrm>
        <a:graphic>
          <a:graphicData uri="http://schemas.openxmlformats.org/drawingml/2006/table">
            <a:tbl>
              <a:tblPr firstRow="1" bandRow="1">
                <a:tableStyleId>{5C22544A-7EE6-4342-B048-85BDC9FD1C3A}</a:tableStyleId>
              </a:tblPr>
              <a:tblGrid>
                <a:gridCol w="9686927">
                  <a:extLst>
                    <a:ext uri="{9D8B030D-6E8A-4147-A177-3AD203B41FA5}">
                      <a16:colId xmlns:a16="http://schemas.microsoft.com/office/drawing/2014/main" val="603002274"/>
                    </a:ext>
                  </a:extLst>
                </a:gridCol>
              </a:tblGrid>
              <a:tr h="363306">
                <a:tc>
                  <a:txBody>
                    <a:bodyPr/>
                    <a:lstStyle/>
                    <a:p>
                      <a:r>
                        <a:rPr lang="en-US" sz="2400" dirty="0"/>
                        <a:t>Use of ICTs for:</a:t>
                      </a:r>
                    </a:p>
                  </a:txBody>
                  <a:tcPr/>
                </a:tc>
                <a:extLst>
                  <a:ext uri="{0D108BD9-81ED-4DB2-BD59-A6C34878D82A}">
                    <a16:rowId xmlns:a16="http://schemas.microsoft.com/office/drawing/2014/main" val="1941644310"/>
                  </a:ext>
                </a:extLst>
              </a:tr>
              <a:tr h="3939272">
                <a:tc>
                  <a:txBody>
                    <a:bodyPr/>
                    <a:lstStyle/>
                    <a:p>
                      <a:pPr marL="285750" indent="-285750">
                        <a:buFont typeface="Arial" panose="020B0604020202020204" pitchFamily="34" charset="0"/>
                        <a:buChar char="•"/>
                      </a:pPr>
                      <a:r>
                        <a:rPr lang="en-US" sz="2400" dirty="0"/>
                        <a:t>Damage and needs assessment </a:t>
                      </a:r>
                    </a:p>
                    <a:p>
                      <a:pPr marL="285750" indent="-285750">
                        <a:buFont typeface="Arial" panose="020B0604020202020204" pitchFamily="34" charset="0"/>
                        <a:buChar char="•"/>
                      </a:pPr>
                      <a:r>
                        <a:rPr lang="en-US" sz="2400" dirty="0"/>
                        <a:t>Infrastructure reconstruction</a:t>
                      </a:r>
                    </a:p>
                    <a:p>
                      <a:pPr marL="285750" indent="-285750">
                        <a:buFont typeface="Arial" panose="020B0604020202020204" pitchFamily="34" charset="0"/>
                        <a:buChar char="•"/>
                      </a:pPr>
                      <a:r>
                        <a:rPr lang="en-US" sz="2400" dirty="0"/>
                        <a:t>Risk assessment and management</a:t>
                      </a:r>
                    </a:p>
                    <a:p>
                      <a:pPr marL="285750" indent="-285750">
                        <a:buFont typeface="Arial" panose="020B0604020202020204" pitchFamily="34" charset="0"/>
                        <a:buChar char="•"/>
                      </a:pPr>
                      <a:r>
                        <a:rPr lang="en-US" sz="2400" dirty="0"/>
                        <a:t>Communication and coordination </a:t>
                      </a:r>
                      <a:endParaRPr lang="en-US" sz="2400" dirty="0" smtClean="0"/>
                    </a:p>
                    <a:p>
                      <a:pPr marL="285750" indent="-285750">
                        <a:buFont typeface="Arial" panose="020B0604020202020204" pitchFamily="34" charset="0"/>
                        <a:buChar char="•"/>
                      </a:pPr>
                      <a:r>
                        <a:rPr lang="en-US" sz="2400" dirty="0" smtClean="0"/>
                        <a:t>Build resilient ICT infrastructure</a:t>
                      </a:r>
                    </a:p>
                    <a:p>
                      <a:pPr marL="285750" indent="-285750">
                        <a:buFont typeface="Arial" panose="020B0604020202020204" pitchFamily="34" charset="0"/>
                        <a:buChar char="•"/>
                      </a:pPr>
                      <a:r>
                        <a:rPr lang="en-US" sz="2400" dirty="0" smtClean="0"/>
                        <a:t>Incorporate</a:t>
                      </a:r>
                      <a:r>
                        <a:rPr lang="en-US" sz="2400" baseline="0" dirty="0" smtClean="0"/>
                        <a:t> redundancy into ICT networks </a:t>
                      </a:r>
                      <a:endParaRPr lang="en-US" sz="2400" dirty="0"/>
                    </a:p>
                  </a:txBody>
                  <a:tcPr/>
                </a:tc>
                <a:extLst>
                  <a:ext uri="{0D108BD9-81ED-4DB2-BD59-A6C34878D82A}">
                    <a16:rowId xmlns:a16="http://schemas.microsoft.com/office/drawing/2014/main" val="3218626423"/>
                  </a:ext>
                </a:extLst>
              </a:tr>
            </a:tbl>
          </a:graphicData>
        </a:graphic>
      </p:graphicFrame>
      <p:sp>
        <p:nvSpPr>
          <p:cNvPr id="5" name="Title 1">
            <a:extLst>
              <a:ext uri="{FF2B5EF4-FFF2-40B4-BE49-F238E27FC236}">
                <a16:creationId xmlns:a16="http://schemas.microsoft.com/office/drawing/2014/main" id="{20A2F5F7-2B02-44C4-9199-381830E6B094}"/>
              </a:ext>
            </a:extLst>
          </p:cNvPr>
          <p:cNvSpPr txBox="1">
            <a:spLocks/>
          </p:cNvSpPr>
          <p:nvPr/>
        </p:nvSpPr>
        <p:spPr>
          <a:xfrm>
            <a:off x="409575" y="5983604"/>
            <a:ext cx="8884920" cy="807721"/>
          </a:xfrm>
          <a:prstGeom prst="rect">
            <a:avLst/>
          </a:prstGeom>
        </p:spPr>
        <p:txBody>
          <a:bodyPr vert="horz" lIns="91440" tIns="45720" rIns="91440" bIns="45720" rtlCol="0" anchor="ctr">
            <a:normAutofit/>
          </a:bodyPr>
          <a:lstStyle>
            <a:lvl1pPr algn="l" defTabSz="914354"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r>
              <a:rPr lang="en-US" dirty="0" smtClean="0"/>
              <a:t>Preparedness and DRR</a:t>
            </a:r>
            <a:endParaRPr lang="en-US" dirty="0"/>
          </a:p>
        </p:txBody>
      </p:sp>
      <p:sp>
        <p:nvSpPr>
          <p:cNvPr id="3" name="Arrow: Down 2">
            <a:extLst>
              <a:ext uri="{FF2B5EF4-FFF2-40B4-BE49-F238E27FC236}">
                <a16:creationId xmlns:a16="http://schemas.microsoft.com/office/drawing/2014/main" id="{2BD32C96-6CC4-4AE9-863B-1D3AFAB3D906}"/>
              </a:ext>
            </a:extLst>
          </p:cNvPr>
          <p:cNvSpPr/>
          <p:nvPr/>
        </p:nvSpPr>
        <p:spPr>
          <a:xfrm>
            <a:off x="409575" y="1485900"/>
            <a:ext cx="428625" cy="4564379"/>
          </a:xfrm>
          <a:prstGeom prst="down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9684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 y="2331721"/>
            <a:ext cx="11986260" cy="1725930"/>
          </a:xfrm>
          <a:solidFill>
            <a:srgbClr val="0F90D0"/>
          </a:solidFill>
        </p:spPr>
        <p:txBody>
          <a:bodyPr anchor="ctr">
            <a:normAutofit/>
          </a:bodyPr>
          <a:lstStyle/>
          <a:p>
            <a:pPr algn="l"/>
            <a:r>
              <a:rPr lang="en-US" dirty="0" smtClean="0">
                <a:solidFill>
                  <a:schemeClr val="bg1"/>
                </a:solidFill>
              </a:rPr>
              <a:t>Role of ITU in ET?</a:t>
            </a:r>
            <a:endParaRPr lang="en-US" dirty="0">
              <a:solidFill>
                <a:schemeClr val="bg1"/>
              </a:solidFill>
            </a:endParaRPr>
          </a:p>
        </p:txBody>
      </p:sp>
    </p:spTree>
    <p:extLst>
      <p:ext uri="{BB962C8B-B14F-4D97-AF65-F5344CB8AC3E}">
        <p14:creationId xmlns:p14="http://schemas.microsoft.com/office/powerpoint/2010/main" val="25274698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a:extLst>
              <a:ext uri="{FF2B5EF4-FFF2-40B4-BE49-F238E27FC236}">
                <a16:creationId xmlns:a16="http://schemas.microsoft.com/office/drawing/2014/main" id="{CD48EE1A-2E71-43EB-BAF9-E90A5F4F5A49}"/>
              </a:ext>
            </a:extLst>
          </p:cNvPr>
          <p:cNvSpPr/>
          <p:nvPr/>
        </p:nvSpPr>
        <p:spPr bwMode="auto">
          <a:xfrm>
            <a:off x="3534177" y="2052448"/>
            <a:ext cx="4320000" cy="4320000"/>
          </a:xfrm>
          <a:prstGeom prst="ellipse">
            <a:avLst/>
          </a:prstGeom>
          <a:noFill/>
          <a:ln w="25400" cap="flat" cmpd="sng" algn="ctr">
            <a:solidFill>
              <a:srgbClr val="40404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rgbClr val="3F3F3F"/>
              </a:solidFill>
              <a:effectLst/>
              <a:latin typeface="Palatino" charset="0"/>
              <a:ea typeface="ヒラギノ明朝 ProN W3" charset="0"/>
              <a:cs typeface="ヒラギノ明朝 ProN W3" charset="0"/>
              <a:sym typeface="Palatino" charset="0"/>
            </a:endParaRPr>
          </a:p>
        </p:txBody>
      </p:sp>
      <p:graphicFrame>
        <p:nvGraphicFramePr>
          <p:cNvPr id="28" name="Diagram 27">
            <a:extLst>
              <a:ext uri="{FF2B5EF4-FFF2-40B4-BE49-F238E27FC236}">
                <a16:creationId xmlns:a16="http://schemas.microsoft.com/office/drawing/2014/main" id="{45AB0A8A-3AE0-4930-800C-AADE3A1FE691}"/>
              </a:ext>
            </a:extLst>
          </p:cNvPr>
          <p:cNvGraphicFramePr/>
          <p:nvPr>
            <p:extLst/>
          </p:nvPr>
        </p:nvGraphicFramePr>
        <p:xfrm>
          <a:off x="1369790" y="1307248"/>
          <a:ext cx="8613702" cy="4826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 name="TextBox 59">
            <a:extLst>
              <a:ext uri="{FF2B5EF4-FFF2-40B4-BE49-F238E27FC236}">
                <a16:creationId xmlns:a16="http://schemas.microsoft.com/office/drawing/2014/main" id="{017BEDD2-867C-456C-AE9E-9A302B08EA38}"/>
              </a:ext>
            </a:extLst>
          </p:cNvPr>
          <p:cNvSpPr txBox="1">
            <a:spLocks noChangeArrowheads="1"/>
          </p:cNvSpPr>
          <p:nvPr/>
        </p:nvSpPr>
        <p:spPr bwMode="auto">
          <a:xfrm>
            <a:off x="7807973" y="289479"/>
            <a:ext cx="4351037" cy="830997"/>
          </a:xfrm>
          <a:prstGeom prst="rect">
            <a:avLst/>
          </a:prstGeom>
          <a:noFill/>
          <a:ln w="9525">
            <a:noFill/>
            <a:miter lim="800000"/>
            <a:headEnd/>
            <a:tailEnd/>
          </a:ln>
        </p:spPr>
        <p:txBody>
          <a:bodyPr wrap="square">
            <a:spAutoFit/>
          </a:bodyPr>
          <a:lstStyle/>
          <a:p>
            <a:pPr>
              <a:defRPr/>
            </a:pPr>
            <a:r>
              <a:rPr lang="en-US" sz="1600" b="1" dirty="0">
                <a:solidFill>
                  <a:srgbClr val="002060"/>
                </a:solidFill>
                <a:latin typeface="Cambria" panose="02040503050406030204" pitchFamily="18" charset="0"/>
                <a:ea typeface="Cambria" panose="02040503050406030204" pitchFamily="18" charset="0"/>
              </a:rPr>
              <a:t>ICT Needs of Developing Countries for </a:t>
            </a:r>
          </a:p>
          <a:p>
            <a:pPr>
              <a:defRPr/>
            </a:pPr>
            <a:r>
              <a:rPr lang="en-US" sz="1600" b="1" dirty="0">
                <a:solidFill>
                  <a:srgbClr val="002060"/>
                </a:solidFill>
                <a:latin typeface="Cambria" panose="02040503050406030204" pitchFamily="18" charset="0"/>
                <a:ea typeface="Cambria" panose="02040503050406030204" pitchFamily="18" charset="0"/>
              </a:rPr>
              <a:t>Disaster Prevention Preparedness, Response and Recovery</a:t>
            </a:r>
          </a:p>
        </p:txBody>
      </p:sp>
      <p:sp>
        <p:nvSpPr>
          <p:cNvPr id="33" name="TextBox 32">
            <a:extLst>
              <a:ext uri="{FF2B5EF4-FFF2-40B4-BE49-F238E27FC236}">
                <a16:creationId xmlns:a16="http://schemas.microsoft.com/office/drawing/2014/main" id="{717F0047-28FE-4632-9F98-719CC20E617D}"/>
              </a:ext>
            </a:extLst>
          </p:cNvPr>
          <p:cNvSpPr txBox="1"/>
          <p:nvPr/>
        </p:nvSpPr>
        <p:spPr>
          <a:xfrm>
            <a:off x="7854177" y="1106026"/>
            <a:ext cx="4058283" cy="2893100"/>
          </a:xfrm>
          <a:prstGeom prst="rect">
            <a:avLst/>
          </a:prstGeom>
          <a:solidFill>
            <a:srgbClr val="7030A0"/>
          </a:solidFill>
        </p:spPr>
        <p:txBody>
          <a:bodyPr wrap="square">
            <a:spAutoFit/>
          </a:bodyPr>
          <a:lstStyle/>
          <a:p>
            <a:pPr marL="365760" indent="-274320" algn="l">
              <a:buFont typeface="Arial" pitchFamily="34" charset="0"/>
              <a:buChar char="•"/>
              <a:defRPr/>
            </a:pPr>
            <a:r>
              <a:rPr lang="en-US" sz="1400" dirty="0">
                <a:solidFill>
                  <a:schemeClr val="bg1"/>
                </a:solidFill>
                <a:latin typeface="+mn-lt"/>
                <a:ea typeface="+mn-ea"/>
              </a:rPr>
              <a:t>Captures the unique needs of developing countries</a:t>
            </a:r>
          </a:p>
          <a:p>
            <a:pPr marL="365760" indent="-274320" algn="l">
              <a:buFont typeface="Arial" pitchFamily="34" charset="0"/>
              <a:buChar char="•"/>
              <a:defRPr/>
            </a:pPr>
            <a:r>
              <a:rPr lang="en-US" sz="1400" dirty="0">
                <a:solidFill>
                  <a:schemeClr val="bg1"/>
                </a:solidFill>
                <a:latin typeface="+mn-lt"/>
                <a:ea typeface="+mn-ea"/>
              </a:rPr>
              <a:t>Promulgates and promotes DRR solutions</a:t>
            </a:r>
          </a:p>
          <a:p>
            <a:pPr marL="365760" indent="-274320" algn="l">
              <a:buFont typeface="Arial" pitchFamily="34" charset="0"/>
              <a:buChar char="•"/>
              <a:defRPr/>
            </a:pPr>
            <a:r>
              <a:rPr lang="en-US" sz="1400" b="1" dirty="0">
                <a:solidFill>
                  <a:schemeClr val="bg1"/>
                </a:solidFill>
                <a:latin typeface="+mn-lt"/>
                <a:ea typeface="+mn-ea"/>
              </a:rPr>
              <a:t>Implements projects on disaster </a:t>
            </a:r>
            <a:r>
              <a:rPr lang="en-US" sz="1400" b="1" dirty="0">
                <a:solidFill>
                  <a:schemeClr val="bg1"/>
                </a:solidFill>
              </a:rPr>
              <a:t>w</a:t>
            </a:r>
            <a:r>
              <a:rPr lang="en-US" sz="1400" b="1" dirty="0">
                <a:solidFill>
                  <a:schemeClr val="bg1"/>
                </a:solidFill>
                <a:latin typeface="+mn-lt"/>
                <a:ea typeface="+mn-ea"/>
              </a:rPr>
              <a:t>arning and alerting </a:t>
            </a:r>
            <a:r>
              <a:rPr lang="en-US" sz="1400" b="1" dirty="0">
                <a:solidFill>
                  <a:schemeClr val="bg1"/>
                </a:solidFill>
              </a:rPr>
              <a:t>s</a:t>
            </a:r>
            <a:r>
              <a:rPr lang="en-US" sz="1400" b="1" dirty="0">
                <a:solidFill>
                  <a:schemeClr val="bg1"/>
                </a:solidFill>
                <a:latin typeface="+mn-lt"/>
                <a:ea typeface="+mn-ea"/>
              </a:rPr>
              <a:t>ystems</a:t>
            </a:r>
          </a:p>
          <a:p>
            <a:pPr marL="365760" indent="-274320" algn="l">
              <a:buFont typeface="Arial" pitchFamily="34" charset="0"/>
              <a:buChar char="•"/>
              <a:defRPr/>
            </a:pPr>
            <a:r>
              <a:rPr lang="en-US" sz="1400" dirty="0">
                <a:solidFill>
                  <a:schemeClr val="bg1"/>
                </a:solidFill>
              </a:rPr>
              <a:t>Development and review of </a:t>
            </a:r>
            <a:r>
              <a:rPr lang="en-US" sz="1400" dirty="0">
                <a:solidFill>
                  <a:schemeClr val="bg1"/>
                </a:solidFill>
                <a:latin typeface="+mn-lt"/>
                <a:ea typeface="+mn-ea"/>
              </a:rPr>
              <a:t>policies and regulations on emergency telecommunications and climate change adaptation</a:t>
            </a:r>
          </a:p>
          <a:p>
            <a:pPr marL="365760" indent="-274320" algn="l">
              <a:buFont typeface="Arial" pitchFamily="34" charset="0"/>
              <a:buChar char="•"/>
              <a:defRPr/>
            </a:pPr>
            <a:r>
              <a:rPr lang="en-US" sz="1400" dirty="0">
                <a:solidFill>
                  <a:schemeClr val="bg1"/>
                </a:solidFill>
                <a:latin typeface="+mn-lt"/>
                <a:ea typeface="+mn-ea"/>
              </a:rPr>
              <a:t>Promotes international cooperation and implementation of standards – </a:t>
            </a:r>
            <a:r>
              <a:rPr lang="en-US" sz="1400" dirty="0">
                <a:solidFill>
                  <a:schemeClr val="bg1"/>
                </a:solidFill>
              </a:rPr>
              <a:t>T</a:t>
            </a:r>
            <a:r>
              <a:rPr lang="en-US" sz="1400" dirty="0">
                <a:solidFill>
                  <a:schemeClr val="bg1"/>
                </a:solidFill>
                <a:latin typeface="+mn-lt"/>
                <a:ea typeface="+mn-ea"/>
              </a:rPr>
              <a:t>ampere </a:t>
            </a:r>
            <a:r>
              <a:rPr lang="en-US" sz="1400" dirty="0">
                <a:solidFill>
                  <a:schemeClr val="bg1"/>
                </a:solidFill>
              </a:rPr>
              <a:t>C</a:t>
            </a:r>
            <a:r>
              <a:rPr lang="en-US" sz="1400" dirty="0">
                <a:solidFill>
                  <a:schemeClr val="bg1"/>
                </a:solidFill>
                <a:latin typeface="+mn-lt"/>
                <a:ea typeface="+mn-ea"/>
              </a:rPr>
              <a:t>onvention, Common Alerting Protocol (CAP)</a:t>
            </a:r>
          </a:p>
          <a:p>
            <a:pPr marL="365760" indent="-274320" algn="l">
              <a:buFont typeface="Arial" pitchFamily="34" charset="0"/>
              <a:buChar char="•"/>
              <a:defRPr/>
            </a:pPr>
            <a:r>
              <a:rPr lang="en-US" sz="1400" dirty="0">
                <a:solidFill>
                  <a:schemeClr val="bg1"/>
                </a:solidFill>
              </a:rPr>
              <a:t>Provides direct assistance during emergencies on telecommunications</a:t>
            </a:r>
          </a:p>
        </p:txBody>
      </p:sp>
      <p:sp>
        <p:nvSpPr>
          <p:cNvPr id="34" name="TextBox 61">
            <a:extLst>
              <a:ext uri="{FF2B5EF4-FFF2-40B4-BE49-F238E27FC236}">
                <a16:creationId xmlns:a16="http://schemas.microsoft.com/office/drawing/2014/main" id="{836D6BFC-5138-4E08-AC47-704C2DC0ED07}"/>
              </a:ext>
            </a:extLst>
          </p:cNvPr>
          <p:cNvSpPr txBox="1">
            <a:spLocks noChangeArrowheads="1"/>
          </p:cNvSpPr>
          <p:nvPr/>
        </p:nvSpPr>
        <p:spPr bwMode="auto">
          <a:xfrm>
            <a:off x="17115" y="2149797"/>
            <a:ext cx="3545324" cy="1569660"/>
          </a:xfrm>
          <a:prstGeom prst="rect">
            <a:avLst/>
          </a:prstGeom>
          <a:noFill/>
          <a:ln w="9525">
            <a:noFill/>
            <a:miter lim="800000"/>
            <a:headEnd/>
            <a:tailEnd/>
          </a:ln>
        </p:spPr>
        <p:txBody>
          <a:bodyPr wrap="square">
            <a:spAutoFit/>
          </a:bodyPr>
          <a:lstStyle/>
          <a:p>
            <a:pPr algn="l">
              <a:defRPr/>
            </a:pPr>
            <a:r>
              <a:rPr lang="en-US" sz="1600" b="1" dirty="0">
                <a:solidFill>
                  <a:srgbClr val="002060"/>
                </a:solidFill>
                <a:latin typeface="Cambria" panose="02040503050406030204" pitchFamily="18" charset="0"/>
                <a:ea typeface="Cambria" panose="02040503050406030204" pitchFamily="18" charset="0"/>
              </a:rPr>
              <a:t>Disaster management, network resiliency and recovery recommendations and best practices </a:t>
            </a:r>
          </a:p>
          <a:p>
            <a:pPr>
              <a:defRPr/>
            </a:pPr>
            <a:endParaRPr lang="en-US" sz="1600" b="1" dirty="0">
              <a:solidFill>
                <a:schemeClr val="bg2"/>
              </a:solidFill>
              <a:latin typeface="+mj-lt"/>
              <a:ea typeface="+mn-ea"/>
            </a:endParaRPr>
          </a:p>
          <a:p>
            <a:pPr>
              <a:defRPr/>
            </a:pPr>
            <a:endParaRPr lang="en-US" sz="1600" dirty="0">
              <a:solidFill>
                <a:schemeClr val="bg2"/>
              </a:solidFill>
              <a:latin typeface="+mj-lt"/>
              <a:ea typeface="+mn-ea"/>
            </a:endParaRPr>
          </a:p>
        </p:txBody>
      </p:sp>
      <p:sp>
        <p:nvSpPr>
          <p:cNvPr id="35" name="TextBox 34">
            <a:extLst>
              <a:ext uri="{FF2B5EF4-FFF2-40B4-BE49-F238E27FC236}">
                <a16:creationId xmlns:a16="http://schemas.microsoft.com/office/drawing/2014/main" id="{E84E13DE-3D69-423C-AE8F-58D6E972557B}"/>
              </a:ext>
            </a:extLst>
          </p:cNvPr>
          <p:cNvSpPr txBox="1"/>
          <p:nvPr/>
        </p:nvSpPr>
        <p:spPr>
          <a:xfrm>
            <a:off x="17115" y="3408003"/>
            <a:ext cx="3104507" cy="3108543"/>
          </a:xfrm>
          <a:prstGeom prst="rect">
            <a:avLst/>
          </a:prstGeom>
          <a:solidFill>
            <a:schemeClr val="accent3"/>
          </a:solidFill>
        </p:spPr>
        <p:txBody>
          <a:bodyPr wrap="square">
            <a:spAutoFit/>
          </a:bodyPr>
          <a:lstStyle/>
          <a:p>
            <a:pPr marL="262890" indent="-171450" algn="l">
              <a:buFont typeface="Arial" panose="020B0604020202020204" pitchFamily="34" charset="0"/>
              <a:buChar char="•"/>
              <a:defRPr/>
            </a:pPr>
            <a:r>
              <a:rPr lang="en-US" sz="1400" dirty="0">
                <a:latin typeface="+mn-lt"/>
                <a:ea typeface="+mn-ea"/>
              </a:rPr>
              <a:t>Collects and documents information and concepts helpful to the work on disaster relief systems/ applications, network resilience and recovery from a telecommunication network perspective</a:t>
            </a:r>
          </a:p>
          <a:p>
            <a:pPr marL="262890" indent="-171450" algn="l">
              <a:buFont typeface="Arial" panose="020B0604020202020204" pitchFamily="34" charset="0"/>
              <a:buChar char="•"/>
              <a:defRPr/>
            </a:pPr>
            <a:r>
              <a:rPr lang="en-US" sz="1400" dirty="0">
                <a:latin typeface="+mn-lt"/>
                <a:ea typeface="+mn-ea"/>
              </a:rPr>
              <a:t>Critical information infrastructure protection</a:t>
            </a:r>
          </a:p>
          <a:p>
            <a:pPr marL="262890" indent="-171450" algn="l">
              <a:buFont typeface="Arial" panose="020B0604020202020204" pitchFamily="34" charset="0"/>
              <a:buChar char="•"/>
              <a:defRPr/>
            </a:pPr>
            <a:r>
              <a:rPr lang="en-US" sz="1400" dirty="0"/>
              <a:t>Standards development and adoption such as common alerting protocol (cap, x.1303)</a:t>
            </a:r>
          </a:p>
          <a:p>
            <a:pPr marL="262890" indent="-171450" algn="l">
              <a:buFont typeface="Arial" panose="020B0604020202020204" pitchFamily="34" charset="0"/>
              <a:buChar char="•"/>
              <a:defRPr/>
            </a:pPr>
            <a:r>
              <a:rPr lang="en-US" sz="1400" dirty="0">
                <a:latin typeface="+mn-lt"/>
                <a:ea typeface="+mn-ea"/>
              </a:rPr>
              <a:t>Energy efficient devices standards, etc.</a:t>
            </a:r>
          </a:p>
          <a:p>
            <a:pPr marL="262890" indent="-171450" algn="l">
              <a:buFont typeface="Arial" panose="020B0604020202020204" pitchFamily="34" charset="0"/>
              <a:buChar char="•"/>
              <a:defRPr/>
            </a:pPr>
            <a:r>
              <a:rPr lang="en-US" sz="1400" dirty="0"/>
              <a:t>Smart Cities, villages, etc.</a:t>
            </a:r>
          </a:p>
        </p:txBody>
      </p:sp>
      <p:sp>
        <p:nvSpPr>
          <p:cNvPr id="40" name="TextBox 65">
            <a:extLst>
              <a:ext uri="{FF2B5EF4-FFF2-40B4-BE49-F238E27FC236}">
                <a16:creationId xmlns:a16="http://schemas.microsoft.com/office/drawing/2014/main" id="{281C0014-86C4-4499-B83F-86BBB39AAFCD}"/>
              </a:ext>
            </a:extLst>
          </p:cNvPr>
          <p:cNvSpPr txBox="1">
            <a:spLocks noChangeArrowheads="1"/>
          </p:cNvSpPr>
          <p:nvPr/>
        </p:nvSpPr>
        <p:spPr bwMode="auto">
          <a:xfrm>
            <a:off x="8444994" y="4901933"/>
            <a:ext cx="3564125" cy="830997"/>
          </a:xfrm>
          <a:prstGeom prst="rect">
            <a:avLst/>
          </a:prstGeom>
          <a:noFill/>
          <a:ln w="9525">
            <a:noFill/>
            <a:miter lim="800000"/>
            <a:headEnd/>
            <a:tailEnd/>
          </a:ln>
        </p:spPr>
        <p:txBody>
          <a:bodyPr wrap="square">
            <a:spAutoFit/>
          </a:bodyPr>
          <a:lstStyle/>
          <a:p>
            <a:pPr>
              <a:defRPr/>
            </a:pPr>
            <a:r>
              <a:rPr lang="en-US" sz="1600" b="1" dirty="0">
                <a:solidFill>
                  <a:srgbClr val="002060"/>
                </a:solidFill>
                <a:latin typeface="Cambria" panose="02040503050406030204" pitchFamily="18" charset="0"/>
                <a:ea typeface="Cambria" panose="02040503050406030204" pitchFamily="18" charset="0"/>
              </a:rPr>
              <a:t>Radiocommunications in DRR</a:t>
            </a:r>
          </a:p>
          <a:p>
            <a:pPr>
              <a:defRPr/>
            </a:pPr>
            <a:endParaRPr lang="en-US" sz="1600" b="1" dirty="0">
              <a:solidFill>
                <a:schemeClr val="bg2"/>
              </a:solidFill>
              <a:latin typeface="+mj-lt"/>
              <a:ea typeface="+mn-ea"/>
            </a:endParaRPr>
          </a:p>
          <a:p>
            <a:pPr>
              <a:defRPr/>
            </a:pPr>
            <a:endParaRPr lang="en-US" sz="1600" b="1" dirty="0">
              <a:solidFill>
                <a:schemeClr val="bg2"/>
              </a:solidFill>
              <a:latin typeface="+mj-lt"/>
              <a:ea typeface="+mn-ea"/>
            </a:endParaRPr>
          </a:p>
        </p:txBody>
      </p:sp>
      <p:sp>
        <p:nvSpPr>
          <p:cNvPr id="41" name="TextBox 40">
            <a:extLst>
              <a:ext uri="{FF2B5EF4-FFF2-40B4-BE49-F238E27FC236}">
                <a16:creationId xmlns:a16="http://schemas.microsoft.com/office/drawing/2014/main" id="{724C65F3-0AFC-4F81-B56D-2FF7E50BF2FE}"/>
              </a:ext>
            </a:extLst>
          </p:cNvPr>
          <p:cNvSpPr txBox="1"/>
          <p:nvPr/>
        </p:nvSpPr>
        <p:spPr>
          <a:xfrm>
            <a:off x="8283847" y="5298676"/>
            <a:ext cx="3908153" cy="1600438"/>
          </a:xfrm>
          <a:prstGeom prst="rect">
            <a:avLst/>
          </a:prstGeom>
          <a:solidFill>
            <a:srgbClr val="C00000"/>
          </a:solidFill>
        </p:spPr>
        <p:txBody>
          <a:bodyPr wrap="square">
            <a:spAutoFit/>
          </a:bodyPr>
          <a:lstStyle/>
          <a:p>
            <a:pPr marL="365760" indent="-274320">
              <a:buFont typeface="Arial" pitchFamily="34" charset="0"/>
              <a:buChar char="•"/>
              <a:defRPr/>
            </a:pPr>
            <a:r>
              <a:rPr lang="en-US" sz="1400" dirty="0">
                <a:solidFill>
                  <a:schemeClr val="bg1"/>
                </a:solidFill>
              </a:rPr>
              <a:t>Satellite services regulation – </a:t>
            </a:r>
            <a:r>
              <a:rPr lang="en-US" sz="1400" dirty="0" err="1">
                <a:solidFill>
                  <a:schemeClr val="bg1"/>
                </a:solidFill>
              </a:rPr>
              <a:t>meteo</a:t>
            </a:r>
            <a:r>
              <a:rPr lang="en-US" sz="1400" dirty="0">
                <a:solidFill>
                  <a:schemeClr val="bg1"/>
                </a:solidFill>
              </a:rPr>
              <a:t> services, earth observation, etc.</a:t>
            </a:r>
            <a:endParaRPr lang="en-US" sz="1400" dirty="0">
              <a:solidFill>
                <a:schemeClr val="bg1"/>
              </a:solidFill>
              <a:latin typeface="+mj-lt"/>
            </a:endParaRPr>
          </a:p>
          <a:p>
            <a:pPr marL="365760" indent="-274320" algn="l">
              <a:buFont typeface="Arial" pitchFamily="34" charset="0"/>
              <a:buChar char="•"/>
              <a:defRPr/>
            </a:pPr>
            <a:r>
              <a:rPr lang="en-US" sz="1400" dirty="0">
                <a:solidFill>
                  <a:schemeClr val="bg1"/>
                </a:solidFill>
                <a:latin typeface="+mn-lt"/>
                <a:ea typeface="+mn-ea"/>
              </a:rPr>
              <a:t>Develop recommendations and reports on radiocommunications for disaster management</a:t>
            </a:r>
          </a:p>
          <a:p>
            <a:pPr marL="365760" indent="-274320" algn="l">
              <a:buFont typeface="Arial" pitchFamily="34" charset="0"/>
              <a:buChar char="•"/>
              <a:defRPr/>
            </a:pPr>
            <a:r>
              <a:rPr lang="en-US" sz="1400" dirty="0">
                <a:solidFill>
                  <a:schemeClr val="bg1"/>
                </a:solidFill>
                <a:latin typeface="+mn-lt"/>
                <a:ea typeface="+mn-ea"/>
              </a:rPr>
              <a:t>Emergency frequency allocation best practices</a:t>
            </a:r>
          </a:p>
          <a:p>
            <a:pPr marL="365760" indent="-274320" algn="l">
              <a:buFont typeface="Arial" pitchFamily="34" charset="0"/>
              <a:buChar char="•"/>
              <a:defRPr/>
            </a:pPr>
            <a:endParaRPr lang="en-US" sz="1400" dirty="0">
              <a:solidFill>
                <a:schemeClr val="bg1"/>
              </a:solidFill>
              <a:latin typeface="+mj-lt"/>
              <a:ea typeface="+mn-ea"/>
            </a:endParaRPr>
          </a:p>
        </p:txBody>
      </p:sp>
      <p:sp>
        <p:nvSpPr>
          <p:cNvPr id="42" name="AutoShape 2">
            <a:extLst>
              <a:ext uri="{FF2B5EF4-FFF2-40B4-BE49-F238E27FC236}">
                <a16:creationId xmlns:a16="http://schemas.microsoft.com/office/drawing/2014/main" id="{D777C2BD-799F-414F-81F8-2D900B3CBE21}"/>
              </a:ext>
            </a:extLst>
          </p:cNvPr>
          <p:cNvSpPr>
            <a:spLocks noChangeAspect="1" noChangeArrowheads="1"/>
          </p:cNvSpPr>
          <p:nvPr/>
        </p:nvSpPr>
        <p:spPr bwMode="auto">
          <a:xfrm>
            <a:off x="2709067" y="2333509"/>
            <a:ext cx="2424896" cy="2956990"/>
          </a:xfrm>
          <a:prstGeom prst="rect">
            <a:avLst/>
          </a:prstGeom>
          <a:noFill/>
        </p:spPr>
        <p:txBody>
          <a:bodyPr/>
          <a:lstStyle/>
          <a:p>
            <a:pPr>
              <a:defRPr/>
            </a:pPr>
            <a:endParaRPr lang="en-US" sz="1400">
              <a:latin typeface="+mj-lt"/>
              <a:ea typeface="+mn-ea"/>
            </a:endParaRPr>
          </a:p>
        </p:txBody>
      </p:sp>
      <p:sp>
        <p:nvSpPr>
          <p:cNvPr id="14" name="Title 1">
            <a:extLst>
              <a:ext uri="{FF2B5EF4-FFF2-40B4-BE49-F238E27FC236}">
                <a16:creationId xmlns:a16="http://schemas.microsoft.com/office/drawing/2014/main" id="{F5F4CC75-DAA0-B24F-9E10-21ED30CC4217}"/>
              </a:ext>
            </a:extLst>
          </p:cNvPr>
          <p:cNvSpPr>
            <a:spLocks noGrp="1"/>
          </p:cNvSpPr>
          <p:nvPr>
            <p:ph type="title"/>
          </p:nvPr>
        </p:nvSpPr>
        <p:spPr>
          <a:xfrm>
            <a:off x="1218738" y="191238"/>
            <a:ext cx="4384040" cy="821405"/>
          </a:xfrm>
        </p:spPr>
        <p:txBody>
          <a:bodyPr>
            <a:normAutofit/>
          </a:bodyPr>
          <a:lstStyle/>
          <a:p>
            <a:pPr>
              <a:defRPr/>
            </a:pPr>
            <a:r>
              <a:rPr lang="en-US" sz="3000" b="1" dirty="0">
                <a:solidFill>
                  <a:schemeClr val="accent1"/>
                </a:solidFill>
              </a:rPr>
              <a:t>ITU’s ROLE</a:t>
            </a:r>
            <a:endParaRPr lang="en-US" sz="1600" b="1" dirty="0">
              <a:solidFill>
                <a:srgbClr val="002060"/>
              </a:solidFill>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4128453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repeatCount="indefinite" grpId="0" nodeType="afterEffect">
                                  <p:stCondLst>
                                    <p:cond delay="0"/>
                                  </p:stCondLst>
                                  <p:endCondLst>
                                    <p:cond evt="onNext" delay="0">
                                      <p:tgtEl>
                                        <p:sldTgt/>
                                      </p:tgtEl>
                                    </p:cond>
                                  </p:endCondLst>
                                  <p:childTnLst>
                                    <p:animClr clrSpc="rgb" dir="cw">
                                      <p:cBhvr>
                                        <p:cTn id="6" dur="2000" fill="hold"/>
                                        <p:tgtEl>
                                          <p:spTgt spid="26"/>
                                        </p:tgtEl>
                                        <p:attrNameLst>
                                          <p:attrName>stroke.color</p:attrName>
                                        </p:attrNameLst>
                                      </p:cBhvr>
                                      <p:to>
                                        <a:srgbClr val="FF0000"/>
                                      </p:to>
                                    </p:animClr>
                                    <p:set>
                                      <p:cBhvr>
                                        <p:cTn id="7" dur="2000" fill="hold"/>
                                        <p:tgtEl>
                                          <p:spTgt spid="26"/>
                                        </p:tgtEl>
                                        <p:attrNameLst>
                                          <p:attrName>stroke.on</p:attrName>
                                        </p:attrNameLst>
                                      </p:cBhvr>
                                      <p:to>
                                        <p:strVal val="tru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2"/>
          <p:cNvSpPr/>
          <p:nvPr/>
        </p:nvSpPr>
        <p:spPr>
          <a:xfrm>
            <a:off x="230860" y="1364751"/>
            <a:ext cx="1898882" cy="762000"/>
          </a:xfrm>
          <a:prstGeom prst="rect">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1"/>
                </a:solidFill>
                <a:latin typeface="Calibri" pitchFamily="34" charset="0"/>
              </a:rPr>
              <a:t>ASP1</a:t>
            </a:r>
            <a:endParaRPr lang="en-US" sz="2400" b="1" dirty="0">
              <a:solidFill>
                <a:schemeClr val="accent1"/>
              </a:solidFill>
              <a:latin typeface="Calibri" pitchFamily="34" charset="0"/>
            </a:endParaRPr>
          </a:p>
        </p:txBody>
      </p:sp>
      <p:sp>
        <p:nvSpPr>
          <p:cNvPr id="23" name="Rectangle 22"/>
          <p:cNvSpPr/>
          <p:nvPr/>
        </p:nvSpPr>
        <p:spPr>
          <a:xfrm>
            <a:off x="230860" y="2419964"/>
            <a:ext cx="1898882" cy="762000"/>
          </a:xfrm>
          <a:prstGeom prst="rect">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2">
                    <a:lumMod val="75000"/>
                  </a:schemeClr>
                </a:solidFill>
                <a:latin typeface="Calibri" pitchFamily="34" charset="0"/>
              </a:rPr>
              <a:t>ASP2</a:t>
            </a:r>
            <a:endParaRPr lang="en-US" sz="2400" b="1" dirty="0">
              <a:solidFill>
                <a:schemeClr val="accent2">
                  <a:lumMod val="75000"/>
                </a:schemeClr>
              </a:solidFill>
              <a:latin typeface="Calibri" pitchFamily="34" charset="0"/>
            </a:endParaRPr>
          </a:p>
        </p:txBody>
      </p:sp>
      <p:sp>
        <p:nvSpPr>
          <p:cNvPr id="24" name="Rectangle 23"/>
          <p:cNvSpPr/>
          <p:nvPr/>
        </p:nvSpPr>
        <p:spPr>
          <a:xfrm>
            <a:off x="230860" y="3461709"/>
            <a:ext cx="1898882" cy="762000"/>
          </a:xfrm>
          <a:prstGeom prst="rect">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B050"/>
                </a:solidFill>
                <a:latin typeface="Calibri" pitchFamily="34" charset="0"/>
              </a:rPr>
              <a:t>ASP3</a:t>
            </a:r>
            <a:endParaRPr lang="en-US" sz="2400" b="1" dirty="0">
              <a:solidFill>
                <a:srgbClr val="00B050"/>
              </a:solidFill>
              <a:latin typeface="Calibri" pitchFamily="34" charset="0"/>
            </a:endParaRPr>
          </a:p>
        </p:txBody>
      </p:sp>
      <p:sp>
        <p:nvSpPr>
          <p:cNvPr id="25" name="Rectangle 24"/>
          <p:cNvSpPr/>
          <p:nvPr/>
        </p:nvSpPr>
        <p:spPr>
          <a:xfrm>
            <a:off x="230860" y="4503454"/>
            <a:ext cx="1898882" cy="762000"/>
          </a:xfrm>
          <a:prstGeom prst="rect">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C000"/>
                </a:solidFill>
                <a:latin typeface="Calibri" pitchFamily="34" charset="0"/>
              </a:rPr>
              <a:t>ASP4</a:t>
            </a:r>
            <a:endParaRPr lang="en-US" sz="2400" b="1" dirty="0">
              <a:solidFill>
                <a:srgbClr val="FFC000"/>
              </a:solidFill>
              <a:latin typeface="Calibri" pitchFamily="34" charset="0"/>
            </a:endParaRPr>
          </a:p>
        </p:txBody>
      </p:sp>
      <p:sp>
        <p:nvSpPr>
          <p:cNvPr id="26" name="Rectangle 25"/>
          <p:cNvSpPr/>
          <p:nvPr/>
        </p:nvSpPr>
        <p:spPr>
          <a:xfrm>
            <a:off x="230860" y="5533189"/>
            <a:ext cx="1898882" cy="762000"/>
          </a:xfrm>
          <a:prstGeom prst="rect">
            <a:avLst/>
          </a:prstGeom>
          <a:solidFill>
            <a:schemeClr val="bg1"/>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latin typeface="Calibri" pitchFamily="34" charset="0"/>
              </a:rPr>
              <a:t>ASP5</a:t>
            </a:r>
            <a:endParaRPr lang="en-US" sz="2400" b="1" dirty="0">
              <a:solidFill>
                <a:schemeClr val="tx2"/>
              </a:solidFill>
              <a:latin typeface="Calibri" pitchFamily="34" charset="0"/>
            </a:endParaRPr>
          </a:p>
        </p:txBody>
      </p:sp>
      <p:sp>
        <p:nvSpPr>
          <p:cNvPr id="15" name="TextBox 14"/>
          <p:cNvSpPr txBox="1"/>
          <p:nvPr/>
        </p:nvSpPr>
        <p:spPr>
          <a:xfrm>
            <a:off x="1187979" y="336351"/>
            <a:ext cx="8315571" cy="523220"/>
          </a:xfrm>
          <a:prstGeom prst="rect">
            <a:avLst/>
          </a:prstGeom>
          <a:noFill/>
        </p:spPr>
        <p:txBody>
          <a:bodyPr wrap="square" rtlCol="0">
            <a:spAutoFit/>
          </a:bodyPr>
          <a:lstStyle/>
          <a:p>
            <a:r>
              <a:rPr lang="en-US" sz="2800" b="1" dirty="0">
                <a:solidFill>
                  <a:srgbClr val="0070C0"/>
                </a:solidFill>
                <a:latin typeface="Cambria" panose="02040503050406030204" pitchFamily="18" charset="0"/>
                <a:ea typeface="+mj-ea"/>
                <a:cs typeface="Calibri" panose="020F0502020204030204" pitchFamily="34" charset="0"/>
              </a:rPr>
              <a:t>ASIA-PACIFIC REGIONAL </a:t>
            </a:r>
            <a:r>
              <a:rPr lang="en-US" sz="2800" b="1" dirty="0" smtClean="0">
                <a:solidFill>
                  <a:srgbClr val="0070C0"/>
                </a:solidFill>
                <a:latin typeface="Cambria" panose="02040503050406030204" pitchFamily="18" charset="0"/>
                <a:ea typeface="+mj-ea"/>
                <a:cs typeface="Calibri" panose="020F0502020204030204" pitchFamily="34" charset="0"/>
              </a:rPr>
              <a:t>INITIATIVES</a:t>
            </a:r>
            <a:endParaRPr lang="en-US" sz="2800" b="1" dirty="0">
              <a:solidFill>
                <a:srgbClr val="0070C0"/>
              </a:solidFill>
              <a:latin typeface="Cambria" panose="02040503050406030204" pitchFamily="18" charset="0"/>
              <a:ea typeface="+mj-ea"/>
              <a:cs typeface="Calibri" panose="020F0502020204030204" pitchFamily="34" charset="0"/>
            </a:endParaRPr>
          </a:p>
        </p:txBody>
      </p:sp>
      <p:sp>
        <p:nvSpPr>
          <p:cNvPr id="4" name="Slide Number Placeholder 3"/>
          <p:cNvSpPr>
            <a:spLocks noGrp="1"/>
          </p:cNvSpPr>
          <p:nvPr>
            <p:ph type="sldNum" sz="quarter" idx="12"/>
          </p:nvPr>
        </p:nvSpPr>
        <p:spPr/>
        <p:txBody>
          <a:bodyPr/>
          <a:lstStyle/>
          <a:p>
            <a:fld id="{283C63E4-F9BE-C24A-B4FF-309EB18BA564}" type="slidenum">
              <a:rPr lang="en-US" smtClean="0"/>
              <a:t>18</a:t>
            </a:fld>
            <a:endParaRPr lang="en-US"/>
          </a:p>
        </p:txBody>
      </p:sp>
      <p:grpSp>
        <p:nvGrpSpPr>
          <p:cNvPr id="8" name="Group 7"/>
          <p:cNvGrpSpPr/>
          <p:nvPr/>
        </p:nvGrpSpPr>
        <p:grpSpPr>
          <a:xfrm>
            <a:off x="2266331" y="1387743"/>
            <a:ext cx="9181032" cy="4846548"/>
            <a:chOff x="7770671" y="1412933"/>
            <a:chExt cx="8654191" cy="4846548"/>
          </a:xfrm>
        </p:grpSpPr>
        <p:sp>
          <p:nvSpPr>
            <p:cNvPr id="28" name="Rectangle 3"/>
            <p:cNvSpPr>
              <a:spLocks noChangeArrowheads="1"/>
            </p:cNvSpPr>
            <p:nvPr/>
          </p:nvSpPr>
          <p:spPr bwMode="auto">
            <a:xfrm>
              <a:off x="7770671" y="2426924"/>
              <a:ext cx="8654190" cy="762000"/>
            </a:xfrm>
            <a:prstGeom prst="rect">
              <a:avLst/>
            </a:prstGeom>
            <a:solidFill>
              <a:schemeClr val="accent2">
                <a:lumMod val="75000"/>
              </a:schemeClr>
            </a:solidFill>
            <a:ln>
              <a:headEnd/>
              <a:tailEnd/>
            </a:ln>
          </p:spPr>
          <p:style>
            <a:lnRef idx="3">
              <a:schemeClr val="lt1"/>
            </a:lnRef>
            <a:fillRef idx="1">
              <a:schemeClr val="accent3"/>
            </a:fillRef>
            <a:effectRef idx="1">
              <a:schemeClr val="accent3"/>
            </a:effectRef>
            <a:fontRef idx="minor">
              <a:schemeClr val="lt1"/>
            </a:fontRef>
          </p:style>
          <p:txBody>
            <a:bodyPr wrap="none" anchor="ctr"/>
            <a:lstStyle/>
            <a:p>
              <a:pPr marL="0" lvl="1" hangingPunct="0"/>
              <a:r>
                <a:rPr lang="en-GB" dirty="0"/>
                <a:t>Harnessing </a:t>
              </a:r>
              <a:r>
                <a:rPr lang="en-GB" dirty="0" smtClean="0"/>
                <a:t>ICTs </a:t>
              </a:r>
              <a:r>
                <a:rPr lang="en-GB" dirty="0"/>
                <a:t>to </a:t>
              </a:r>
              <a:r>
                <a:rPr lang="en-GB" dirty="0" smtClean="0"/>
                <a:t>support </a:t>
              </a:r>
              <a:r>
                <a:rPr lang="en-GB" dirty="0"/>
                <a:t>the digital economy and an </a:t>
              </a:r>
              <a:r>
                <a:rPr lang="en-GB" dirty="0" smtClean="0"/>
                <a:t>inclusive </a:t>
              </a:r>
              <a:r>
                <a:rPr lang="en-GB" dirty="0"/>
                <a:t>digital society </a:t>
              </a:r>
              <a:endParaRPr lang="en-US" dirty="0"/>
            </a:p>
          </p:txBody>
        </p:sp>
        <p:sp>
          <p:nvSpPr>
            <p:cNvPr id="29" name="Rectangle 4"/>
            <p:cNvSpPr>
              <a:spLocks noChangeArrowheads="1"/>
            </p:cNvSpPr>
            <p:nvPr/>
          </p:nvSpPr>
          <p:spPr bwMode="auto">
            <a:xfrm>
              <a:off x="7770671" y="3419121"/>
              <a:ext cx="8654190" cy="762000"/>
            </a:xfrm>
            <a:prstGeom prst="rect">
              <a:avLst/>
            </a:prstGeom>
            <a:solidFill>
              <a:srgbClr val="00B050"/>
            </a:solidFill>
            <a:ln>
              <a:headEnd/>
              <a:tailEnd/>
            </a:ln>
          </p:spPr>
          <p:style>
            <a:lnRef idx="3">
              <a:schemeClr val="lt1"/>
            </a:lnRef>
            <a:fillRef idx="1">
              <a:schemeClr val="accent3"/>
            </a:fillRef>
            <a:effectRef idx="1">
              <a:schemeClr val="accent3"/>
            </a:effectRef>
            <a:fontRef idx="minor">
              <a:schemeClr val="lt1"/>
            </a:fontRef>
          </p:style>
          <p:txBody>
            <a:bodyPr wrap="none" anchor="ctr"/>
            <a:lstStyle/>
            <a:p>
              <a:pPr marL="0" lvl="1" hangingPunct="0"/>
              <a:r>
                <a:rPr lang="en-GB" dirty="0"/>
                <a:t>Fostering development of infrastructure </a:t>
              </a:r>
              <a:r>
                <a:rPr lang="en-GB" dirty="0" smtClean="0"/>
                <a:t>to enhance </a:t>
              </a:r>
              <a:r>
                <a:rPr lang="en-GB" dirty="0"/>
                <a:t>digital connectivity </a:t>
              </a:r>
              <a:endParaRPr lang="en-US" dirty="0"/>
            </a:p>
          </p:txBody>
        </p:sp>
        <p:sp>
          <p:nvSpPr>
            <p:cNvPr id="30" name="Rectangle 5"/>
            <p:cNvSpPr>
              <a:spLocks noChangeArrowheads="1"/>
            </p:cNvSpPr>
            <p:nvPr/>
          </p:nvSpPr>
          <p:spPr bwMode="auto">
            <a:xfrm>
              <a:off x="7770671" y="4458301"/>
              <a:ext cx="8654190" cy="762000"/>
            </a:xfrm>
            <a:prstGeom prst="rect">
              <a:avLst/>
            </a:prstGeom>
            <a:solidFill>
              <a:schemeClr val="accent4"/>
            </a:solidFill>
            <a:ln>
              <a:headEnd/>
              <a:tailEnd/>
            </a:ln>
          </p:spPr>
          <p:style>
            <a:lnRef idx="3">
              <a:schemeClr val="lt1"/>
            </a:lnRef>
            <a:fillRef idx="1">
              <a:schemeClr val="accent3"/>
            </a:fillRef>
            <a:effectRef idx="1">
              <a:schemeClr val="accent3"/>
            </a:effectRef>
            <a:fontRef idx="minor">
              <a:schemeClr val="lt1"/>
            </a:fontRef>
          </p:style>
          <p:txBody>
            <a:bodyPr wrap="none" anchor="ctr"/>
            <a:lstStyle/>
            <a:p>
              <a:pPr marL="0" lvl="1" hangingPunct="0"/>
              <a:r>
                <a:rPr lang="en-GB" dirty="0">
                  <a:solidFill>
                    <a:schemeClr val="tx1"/>
                  </a:solidFill>
                </a:rPr>
                <a:t>Enabling policy and regulatory environments</a:t>
              </a:r>
              <a:endParaRPr lang="en-US" dirty="0">
                <a:solidFill>
                  <a:schemeClr val="tx1"/>
                </a:solidFill>
              </a:endParaRPr>
            </a:p>
          </p:txBody>
        </p:sp>
        <p:sp>
          <p:nvSpPr>
            <p:cNvPr id="31" name="Rectangle 6"/>
            <p:cNvSpPr>
              <a:spLocks noChangeArrowheads="1"/>
            </p:cNvSpPr>
            <p:nvPr/>
          </p:nvSpPr>
          <p:spPr bwMode="auto">
            <a:xfrm>
              <a:off x="7775482" y="5497481"/>
              <a:ext cx="8648427" cy="762000"/>
            </a:xfrm>
            <a:prstGeom prst="rect">
              <a:avLst/>
            </a:prstGeom>
            <a:solidFill>
              <a:schemeClr val="tx2"/>
            </a:solidFill>
            <a:ln>
              <a:headEnd/>
              <a:tailEnd/>
            </a:ln>
            <a:effectLst>
              <a:glow rad="228600">
                <a:schemeClr val="accent1">
                  <a:satMod val="175000"/>
                  <a:alpha val="40000"/>
                </a:schemeClr>
              </a:glow>
            </a:effectLst>
          </p:spPr>
          <p:style>
            <a:lnRef idx="3">
              <a:schemeClr val="lt1"/>
            </a:lnRef>
            <a:fillRef idx="1">
              <a:schemeClr val="accent3"/>
            </a:fillRef>
            <a:effectRef idx="1">
              <a:schemeClr val="accent3"/>
            </a:effectRef>
            <a:fontRef idx="minor">
              <a:schemeClr val="lt1"/>
            </a:fontRef>
          </p:style>
          <p:txBody>
            <a:bodyPr wrap="none" anchor="ctr"/>
            <a:lstStyle/>
            <a:p>
              <a:pPr marL="0" lvl="1" hangingPunct="0"/>
              <a:r>
                <a:rPr lang="en-GB" dirty="0"/>
                <a:t>Contributing to secure and resilient environment </a:t>
              </a:r>
              <a:endParaRPr lang="en-US" dirty="0"/>
            </a:p>
          </p:txBody>
        </p:sp>
        <p:sp>
          <p:nvSpPr>
            <p:cNvPr id="32" name="Rectangle 17"/>
            <p:cNvSpPr>
              <a:spLocks noChangeArrowheads="1"/>
            </p:cNvSpPr>
            <p:nvPr/>
          </p:nvSpPr>
          <p:spPr bwMode="auto">
            <a:xfrm>
              <a:off x="7770672" y="1412933"/>
              <a:ext cx="8654190" cy="783794"/>
            </a:xfrm>
            <a:prstGeom prst="rect">
              <a:avLst/>
            </a:prstGeom>
            <a:solidFill>
              <a:schemeClr val="accent1"/>
            </a:solidFill>
            <a:ln>
              <a:headEnd/>
              <a:tailEnd/>
            </a:ln>
          </p:spPr>
          <p:style>
            <a:lnRef idx="3">
              <a:schemeClr val="lt1"/>
            </a:lnRef>
            <a:fillRef idx="1">
              <a:schemeClr val="accent3"/>
            </a:fillRef>
            <a:effectRef idx="1">
              <a:schemeClr val="accent3"/>
            </a:effectRef>
            <a:fontRef idx="minor">
              <a:schemeClr val="lt1"/>
            </a:fontRef>
          </p:style>
          <p:txBody>
            <a:bodyPr wrap="none" anchor="ctr"/>
            <a:lstStyle/>
            <a:p>
              <a:pPr marL="0" lvl="1" hangingPunct="0"/>
              <a:r>
                <a:rPr lang="en-US" dirty="0" smtClean="0"/>
                <a:t>Addressing </a:t>
              </a:r>
              <a:r>
                <a:rPr lang="en-US" dirty="0"/>
                <a:t>special needs of least developed countries, small </a:t>
              </a:r>
              <a:r>
                <a:rPr lang="en-US" dirty="0" smtClean="0"/>
                <a:t>island developing states</a:t>
              </a:r>
              <a:r>
                <a:rPr lang="en-US" dirty="0"/>
                <a:t>, </a:t>
              </a:r>
              <a:r>
                <a:rPr lang="en-US" dirty="0" smtClean="0"/>
                <a:t>including </a:t>
              </a:r>
            </a:p>
            <a:p>
              <a:pPr marL="0" lvl="1" hangingPunct="0"/>
              <a:r>
                <a:rPr lang="en-US" dirty="0" smtClean="0"/>
                <a:t>Pacific </a:t>
              </a:r>
              <a:r>
                <a:rPr lang="en-US" dirty="0"/>
                <a:t>island countries, and landlocked developing countries</a:t>
              </a:r>
              <a:r>
                <a:rPr lang="en-GB" dirty="0" smtClean="0"/>
                <a:t> </a:t>
              </a:r>
              <a:endParaRPr lang="en-US" dirty="0"/>
            </a:p>
          </p:txBody>
        </p:sp>
      </p:grpSp>
    </p:spTree>
    <p:extLst>
      <p:ext uri="{BB962C8B-B14F-4D97-AF65-F5344CB8AC3E}">
        <p14:creationId xmlns:p14="http://schemas.microsoft.com/office/powerpoint/2010/main" val="29585452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0C8491-1B23-4EB3-B9F6-C44FE064FD47}"/>
              </a:ext>
            </a:extLst>
          </p:cNvPr>
          <p:cNvSpPr/>
          <p:nvPr/>
        </p:nvSpPr>
        <p:spPr>
          <a:xfrm>
            <a:off x="298174" y="1033670"/>
            <a:ext cx="11748052" cy="56553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Diagram 4"/>
          <p:cNvGraphicFramePr/>
          <p:nvPr>
            <p:extLst/>
          </p:nvPr>
        </p:nvGraphicFramePr>
        <p:xfrm>
          <a:off x="531341" y="1173892"/>
          <a:ext cx="11170508" cy="5401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212060" y="355342"/>
            <a:ext cx="11365798" cy="648072"/>
          </a:xfrm>
        </p:spPr>
        <p:txBody>
          <a:bodyPr>
            <a:normAutofit/>
          </a:bodyPr>
          <a:lstStyle/>
          <a:p>
            <a:r>
              <a:rPr lang="en-US" sz="3000" b="1" dirty="0">
                <a:solidFill>
                  <a:schemeClr val="accent1"/>
                </a:solidFill>
              </a:rPr>
              <a:t>ITU’s Work in Emergency telecommunications (ET)</a:t>
            </a:r>
          </a:p>
        </p:txBody>
      </p:sp>
      <p:sp>
        <p:nvSpPr>
          <p:cNvPr id="3" name="TextBox 2"/>
          <p:cNvSpPr txBox="1"/>
          <p:nvPr/>
        </p:nvSpPr>
        <p:spPr>
          <a:xfrm>
            <a:off x="4287350" y="3603205"/>
            <a:ext cx="1808650" cy="1754326"/>
          </a:xfrm>
          <a:prstGeom prst="rect">
            <a:avLst/>
          </a:prstGeom>
          <a:noFill/>
        </p:spPr>
        <p:txBody>
          <a:bodyPr wrap="square" rtlCol="0">
            <a:spAutoFit/>
          </a:bodyPr>
          <a:lstStyle/>
          <a:p>
            <a:r>
              <a:rPr lang="en-US" sz="1200" b="1" dirty="0">
                <a:solidFill>
                  <a:schemeClr val="bg1"/>
                </a:solidFill>
              </a:rPr>
              <a:t>ET PROJECT IMPLEMENTATIONS:</a:t>
            </a:r>
          </a:p>
          <a:p>
            <a:endParaRPr lang="en-US" sz="1200" b="1" dirty="0">
              <a:solidFill>
                <a:schemeClr val="bg1"/>
              </a:solidFill>
            </a:endParaRPr>
          </a:p>
          <a:p>
            <a:pPr marL="171450" indent="-171450">
              <a:buFont typeface="Arial" panose="020B0604020202020204" pitchFamily="34" charset="0"/>
              <a:buChar char="•"/>
            </a:pPr>
            <a:r>
              <a:rPr lang="en-US" sz="1200" b="1" dirty="0"/>
              <a:t>Setting up early warning systems</a:t>
            </a:r>
          </a:p>
          <a:p>
            <a:pPr marL="171450" indent="-171450">
              <a:buFont typeface="Arial" panose="020B0604020202020204" pitchFamily="34" charset="0"/>
              <a:buChar char="•"/>
            </a:pPr>
            <a:r>
              <a:rPr lang="en-US" sz="1200" b="1" dirty="0"/>
              <a:t>Establishment of emergency communication infrastructure</a:t>
            </a:r>
          </a:p>
        </p:txBody>
      </p:sp>
      <p:sp>
        <p:nvSpPr>
          <p:cNvPr id="6" name="TextBox 5"/>
          <p:cNvSpPr txBox="1"/>
          <p:nvPr/>
        </p:nvSpPr>
        <p:spPr>
          <a:xfrm>
            <a:off x="6112146" y="3603205"/>
            <a:ext cx="1866471" cy="2123658"/>
          </a:xfrm>
          <a:prstGeom prst="rect">
            <a:avLst/>
          </a:prstGeom>
          <a:noFill/>
        </p:spPr>
        <p:txBody>
          <a:bodyPr wrap="square" rtlCol="0">
            <a:spAutoFit/>
          </a:bodyPr>
          <a:lstStyle/>
          <a:p>
            <a:r>
              <a:rPr lang="en-US" sz="1200" b="1" dirty="0">
                <a:solidFill>
                  <a:schemeClr val="bg1"/>
                </a:solidFill>
              </a:rPr>
              <a:t>CAPACITY BUILDING:</a:t>
            </a:r>
          </a:p>
          <a:p>
            <a:endParaRPr lang="en-US" sz="1200" b="1" dirty="0">
              <a:solidFill>
                <a:schemeClr val="bg1"/>
              </a:solidFill>
            </a:endParaRPr>
          </a:p>
          <a:p>
            <a:pPr marL="171450" indent="-171450">
              <a:buFont typeface="Arial" panose="020B0604020202020204" pitchFamily="34" charset="0"/>
              <a:buChar char="•"/>
            </a:pPr>
            <a:r>
              <a:rPr lang="en-US" sz="1200" b="1" dirty="0"/>
              <a:t>Use of ICT for emergency response</a:t>
            </a:r>
          </a:p>
          <a:p>
            <a:pPr marL="171450" indent="-171450">
              <a:buFont typeface="Arial" panose="020B0604020202020204" pitchFamily="34" charset="0"/>
              <a:buChar char="•"/>
            </a:pPr>
            <a:r>
              <a:rPr lang="en-US" sz="1200" b="1" dirty="0"/>
              <a:t>Establishment of emergency communication infrastructure</a:t>
            </a:r>
          </a:p>
          <a:p>
            <a:pPr marL="171450" indent="-171450">
              <a:buFont typeface="Arial" panose="020B0604020202020204" pitchFamily="34" charset="0"/>
              <a:buChar char="•"/>
            </a:pPr>
            <a:r>
              <a:rPr lang="en-US" sz="1200" b="1" dirty="0"/>
              <a:t>Policy development and implementation, including NETP</a:t>
            </a:r>
          </a:p>
        </p:txBody>
      </p:sp>
      <p:sp>
        <p:nvSpPr>
          <p:cNvPr id="7" name="TextBox 6"/>
          <p:cNvSpPr txBox="1"/>
          <p:nvPr/>
        </p:nvSpPr>
        <p:spPr>
          <a:xfrm>
            <a:off x="8002887" y="3603205"/>
            <a:ext cx="1866471" cy="1569660"/>
          </a:xfrm>
          <a:prstGeom prst="rect">
            <a:avLst/>
          </a:prstGeom>
          <a:noFill/>
        </p:spPr>
        <p:txBody>
          <a:bodyPr wrap="square" rtlCol="0">
            <a:spAutoFit/>
          </a:bodyPr>
          <a:lstStyle/>
          <a:p>
            <a:r>
              <a:rPr lang="en-US" sz="1200" b="1" dirty="0">
                <a:solidFill>
                  <a:schemeClr val="bg1"/>
                </a:solidFill>
              </a:rPr>
              <a:t>BIG DATA:</a:t>
            </a:r>
          </a:p>
          <a:p>
            <a:endParaRPr lang="en-US" sz="1200" b="1" dirty="0">
              <a:solidFill>
                <a:schemeClr val="bg1"/>
              </a:solidFill>
            </a:endParaRPr>
          </a:p>
          <a:p>
            <a:pPr marL="171450" indent="-171450">
              <a:buFont typeface="Arial" panose="020B0604020202020204" pitchFamily="34" charset="0"/>
              <a:buChar char="•"/>
            </a:pPr>
            <a:r>
              <a:rPr lang="en-US" sz="1200" b="1" dirty="0"/>
              <a:t>ICT applications for emergency response (epidemic, natural disasters, etc.)</a:t>
            </a:r>
          </a:p>
          <a:p>
            <a:pPr marL="171450" indent="-171450">
              <a:buFont typeface="Arial" panose="020B0604020202020204" pitchFamily="34" charset="0"/>
              <a:buChar char="•"/>
            </a:pPr>
            <a:r>
              <a:rPr lang="en-US" sz="1200" b="1" dirty="0"/>
              <a:t>Big Data storage infrastructure</a:t>
            </a:r>
          </a:p>
        </p:txBody>
      </p:sp>
      <p:sp>
        <p:nvSpPr>
          <p:cNvPr id="8" name="TextBox 7"/>
          <p:cNvSpPr txBox="1"/>
          <p:nvPr/>
        </p:nvSpPr>
        <p:spPr>
          <a:xfrm>
            <a:off x="9869359" y="3603205"/>
            <a:ext cx="1832490" cy="1938992"/>
          </a:xfrm>
          <a:prstGeom prst="rect">
            <a:avLst/>
          </a:prstGeom>
          <a:noFill/>
        </p:spPr>
        <p:txBody>
          <a:bodyPr wrap="square" rtlCol="0">
            <a:spAutoFit/>
          </a:bodyPr>
          <a:lstStyle/>
          <a:p>
            <a:r>
              <a:rPr lang="en-US" sz="1200" b="1" dirty="0">
                <a:solidFill>
                  <a:schemeClr val="bg1"/>
                </a:solidFill>
              </a:rPr>
              <a:t>EMERGENCY RESPONSE:</a:t>
            </a:r>
          </a:p>
          <a:p>
            <a:endParaRPr lang="en-US" sz="1200" b="1" dirty="0">
              <a:solidFill>
                <a:schemeClr val="bg1"/>
              </a:solidFill>
            </a:endParaRPr>
          </a:p>
          <a:p>
            <a:pPr marL="171450" indent="-171450">
              <a:buFont typeface="Arial" panose="020B0604020202020204" pitchFamily="34" charset="0"/>
              <a:buChar char="•"/>
            </a:pPr>
            <a:r>
              <a:rPr lang="en-US" sz="1200" b="1" dirty="0"/>
              <a:t>Deployment of emergency telecommunication systems during emergencies</a:t>
            </a:r>
          </a:p>
          <a:p>
            <a:pPr marL="171450" indent="-171450">
              <a:buFont typeface="Arial" panose="020B0604020202020204" pitchFamily="34" charset="0"/>
              <a:buChar char="•"/>
            </a:pPr>
            <a:r>
              <a:rPr lang="en-US" sz="1200" b="1" dirty="0"/>
              <a:t>Expert support on site for communication restoration</a:t>
            </a:r>
          </a:p>
        </p:txBody>
      </p:sp>
      <p:sp>
        <p:nvSpPr>
          <p:cNvPr id="9" name="TextBox 8"/>
          <p:cNvSpPr txBox="1"/>
          <p:nvPr/>
        </p:nvSpPr>
        <p:spPr>
          <a:xfrm>
            <a:off x="2364319" y="3603205"/>
            <a:ext cx="1898761" cy="2477601"/>
          </a:xfrm>
          <a:prstGeom prst="rect">
            <a:avLst/>
          </a:prstGeom>
          <a:noFill/>
        </p:spPr>
        <p:txBody>
          <a:bodyPr wrap="square" rtlCol="0">
            <a:spAutoFit/>
          </a:bodyPr>
          <a:lstStyle/>
          <a:p>
            <a:r>
              <a:rPr lang="en-US" sz="1200" b="1" dirty="0">
                <a:solidFill>
                  <a:schemeClr val="bg1"/>
                </a:solidFill>
              </a:rPr>
              <a:t>STRATEGY DEVELOPMENT &amp; IMPLEMENTATION:</a:t>
            </a:r>
          </a:p>
          <a:p>
            <a:endParaRPr lang="en-US" sz="1200" b="1" dirty="0">
              <a:solidFill>
                <a:schemeClr val="bg1"/>
              </a:solidFill>
            </a:endParaRPr>
          </a:p>
          <a:p>
            <a:pPr marL="171450" indent="-171450">
              <a:buFont typeface="Arial" panose="020B0604020202020204" pitchFamily="34" charset="0"/>
              <a:buChar char="•"/>
            </a:pPr>
            <a:r>
              <a:rPr lang="en-US" sz="1200" b="1" dirty="0"/>
              <a:t>Policy, legal &amp; regulatory frameworks</a:t>
            </a:r>
          </a:p>
          <a:p>
            <a:pPr marL="171450" indent="-171450">
              <a:buFont typeface="Arial" panose="020B0604020202020204" pitchFamily="34" charset="0"/>
              <a:buChar char="•"/>
            </a:pPr>
            <a:r>
              <a:rPr lang="en-US" sz="1200" b="1" dirty="0"/>
              <a:t>Design and implementation of national emergency telecom plans</a:t>
            </a:r>
          </a:p>
          <a:p>
            <a:pPr marL="171450" indent="-171450">
              <a:buFont typeface="Arial" panose="020B0604020202020204" pitchFamily="34" charset="0"/>
              <a:buChar char="•"/>
            </a:pPr>
            <a:r>
              <a:rPr lang="en-US" sz="1200" b="1" dirty="0"/>
              <a:t>Best practices and knowledge exchange through study groups</a:t>
            </a:r>
          </a:p>
          <a:p>
            <a:pPr marL="171450" indent="-171450">
              <a:buFont typeface="Arial" panose="020B0604020202020204" pitchFamily="34" charset="0"/>
              <a:buChar char="•"/>
            </a:pPr>
            <a:endParaRPr lang="en-US" sz="1100" dirty="0"/>
          </a:p>
        </p:txBody>
      </p:sp>
      <p:sp>
        <p:nvSpPr>
          <p:cNvPr id="10" name="TextBox 9"/>
          <p:cNvSpPr txBox="1"/>
          <p:nvPr/>
        </p:nvSpPr>
        <p:spPr>
          <a:xfrm>
            <a:off x="531340" y="3603205"/>
            <a:ext cx="1744375" cy="1754326"/>
          </a:xfrm>
          <a:prstGeom prst="rect">
            <a:avLst/>
          </a:prstGeom>
          <a:noFill/>
        </p:spPr>
        <p:txBody>
          <a:bodyPr wrap="square" rtlCol="0">
            <a:spAutoFit/>
          </a:bodyPr>
          <a:lstStyle/>
          <a:p>
            <a:r>
              <a:rPr lang="en-US" sz="1200" b="1" dirty="0">
                <a:solidFill>
                  <a:schemeClr val="bg1"/>
                </a:solidFill>
              </a:rPr>
              <a:t>PROMOTION, AWARENESS AND PARTNERSHIP BUILDING:</a:t>
            </a:r>
          </a:p>
          <a:p>
            <a:endParaRPr lang="en-US" sz="1200" b="1" dirty="0">
              <a:solidFill>
                <a:schemeClr val="bg1"/>
              </a:solidFill>
            </a:endParaRPr>
          </a:p>
          <a:p>
            <a:pPr marL="171450" indent="-171450">
              <a:buFont typeface="Arial" panose="020B0604020202020204" pitchFamily="34" charset="0"/>
              <a:buChar char="•"/>
            </a:pPr>
            <a:r>
              <a:rPr lang="en-US" sz="1200" b="1" dirty="0"/>
              <a:t>Global forums (GET)</a:t>
            </a:r>
          </a:p>
          <a:p>
            <a:pPr marL="171450" indent="-171450">
              <a:buFont typeface="Arial" panose="020B0604020202020204" pitchFamily="34" charset="0"/>
              <a:buChar char="•"/>
            </a:pPr>
            <a:r>
              <a:rPr lang="en-US" sz="1200" b="1" dirty="0"/>
              <a:t>Regional workshops and forums</a:t>
            </a:r>
          </a:p>
          <a:p>
            <a:pPr marL="171450" indent="-171450">
              <a:buFont typeface="Arial" panose="020B0604020202020204" pitchFamily="34" charset="0"/>
              <a:buChar char="•"/>
            </a:pPr>
            <a:r>
              <a:rPr lang="en-US" sz="1200" b="1" dirty="0"/>
              <a:t>National workshops</a:t>
            </a:r>
          </a:p>
        </p:txBody>
      </p:sp>
    </p:spTree>
    <p:extLst>
      <p:ext uri="{BB962C8B-B14F-4D97-AF65-F5344CB8AC3E}">
        <p14:creationId xmlns:p14="http://schemas.microsoft.com/office/powerpoint/2010/main" val="103255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0278" y="69573"/>
            <a:ext cx="8229600" cy="1143000"/>
          </a:xfrm>
        </p:spPr>
        <p:txBody>
          <a:bodyPr>
            <a:normAutofit/>
          </a:bodyPr>
          <a:lstStyle/>
          <a:p>
            <a:pPr algn="l"/>
            <a:r>
              <a:rPr lang="en-US" sz="3600" dirty="0" smtClean="0">
                <a:solidFill>
                  <a:srgbClr val="0070C0"/>
                </a:solidFill>
                <a:latin typeface="Cambria" panose="02040503050406030204" pitchFamily="18" charset="0"/>
              </a:rPr>
              <a:t>Scope</a:t>
            </a:r>
            <a:endParaRPr lang="en-US" sz="3600" dirty="0">
              <a:solidFill>
                <a:srgbClr val="0070C0"/>
              </a:solidFill>
              <a:latin typeface="Cambria" panose="020405030504060302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01085068"/>
              </p:ext>
            </p:extLst>
          </p:nvPr>
        </p:nvGraphicFramePr>
        <p:xfrm>
          <a:off x="409055" y="1548245"/>
          <a:ext cx="11195685" cy="6452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283C63E4-F9BE-C24A-B4FF-309EB18BA564}" type="slidenum">
              <a:rPr lang="en-US" smtClean="0"/>
              <a:t>2</a:t>
            </a:fld>
            <a:endParaRPr lang="en-US"/>
          </a:p>
        </p:txBody>
      </p:sp>
    </p:spTree>
    <p:extLst>
      <p:ext uri="{BB962C8B-B14F-4D97-AF65-F5344CB8AC3E}">
        <p14:creationId xmlns:p14="http://schemas.microsoft.com/office/powerpoint/2010/main" val="2064881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89435" y="5617444"/>
            <a:ext cx="2302564" cy="129736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374" y="0"/>
            <a:ext cx="12272374" cy="6911900"/>
          </a:xfrm>
          <a:prstGeom prst="rect">
            <a:avLst/>
          </a:prstGeom>
        </p:spPr>
      </p:pic>
      <p:sp>
        <p:nvSpPr>
          <p:cNvPr id="8" name="Title 1">
            <a:extLst>
              <a:ext uri="{FF2B5EF4-FFF2-40B4-BE49-F238E27FC236}">
                <a16:creationId xmlns:a16="http://schemas.microsoft.com/office/drawing/2014/main" id="{B9C697C1-6D39-4229-9C46-8DB4BB373567}"/>
              </a:ext>
            </a:extLst>
          </p:cNvPr>
          <p:cNvSpPr txBox="1">
            <a:spLocks/>
          </p:cNvSpPr>
          <p:nvPr/>
        </p:nvSpPr>
        <p:spPr>
          <a:xfrm>
            <a:off x="710259" y="89278"/>
            <a:ext cx="11481741" cy="1091903"/>
          </a:xfrm>
          <a:prstGeom prst="rect">
            <a:avLst/>
          </a:prstGeom>
        </p:spPr>
        <p:txBody>
          <a:bodyPr>
            <a:normAutofit fontScale="97500"/>
          </a:bodyPr>
          <a:lstStyle>
            <a:lvl1pPr algn="l" defTabSz="914354"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r"/>
            <a:r>
              <a:rPr lang="en-US" dirty="0"/>
              <a:t>EWS Project Implementation</a:t>
            </a:r>
          </a:p>
        </p:txBody>
      </p:sp>
      <p:sp>
        <p:nvSpPr>
          <p:cNvPr id="2" name="Line Callout 1 1">
            <a:extLst>
              <a:ext uri="{FF2B5EF4-FFF2-40B4-BE49-F238E27FC236}">
                <a16:creationId xmlns:a16="http://schemas.microsoft.com/office/drawing/2014/main" id="{F4A2E66E-2A9D-D24B-860D-2FF6C167A3E0}"/>
              </a:ext>
            </a:extLst>
          </p:cNvPr>
          <p:cNvSpPr/>
          <p:nvPr/>
        </p:nvSpPr>
        <p:spPr>
          <a:xfrm>
            <a:off x="8484432" y="3762532"/>
            <a:ext cx="1783830" cy="959370"/>
          </a:xfrm>
          <a:prstGeom prst="borderCallout1">
            <a:avLst/>
          </a:prstGeom>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WATER LEVEL SENSOR</a:t>
            </a:r>
          </a:p>
        </p:txBody>
      </p:sp>
    </p:spTree>
    <p:extLst>
      <p:ext uri="{BB962C8B-B14F-4D97-AF65-F5344CB8AC3E}">
        <p14:creationId xmlns:p14="http://schemas.microsoft.com/office/powerpoint/2010/main" val="1036112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374" y="929389"/>
            <a:ext cx="3414373" cy="203275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0374" y="0"/>
            <a:ext cx="12272373" cy="6914813"/>
          </a:xfrm>
          <a:prstGeom prst="rect">
            <a:avLst/>
          </a:prstGeom>
        </p:spPr>
      </p:pic>
      <p:sp>
        <p:nvSpPr>
          <p:cNvPr id="3" name="Title 1"/>
          <p:cNvSpPr txBox="1">
            <a:spLocks/>
          </p:cNvSpPr>
          <p:nvPr/>
        </p:nvSpPr>
        <p:spPr>
          <a:xfrm>
            <a:off x="243226" y="165478"/>
            <a:ext cx="11481741" cy="1091903"/>
          </a:xfrm>
          <a:prstGeom prst="rect">
            <a:avLst/>
          </a:prstGeom>
        </p:spPr>
        <p:txBody>
          <a:bodyPr>
            <a:normAutofit fontScale="97500"/>
          </a:bodyPr>
          <a:lstStyle>
            <a:lvl1pPr algn="l" defTabSz="914354"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r>
              <a:rPr lang="en-US" dirty="0"/>
              <a:t>Disaster preparedness: early warning systems</a:t>
            </a:r>
          </a:p>
        </p:txBody>
      </p:sp>
      <p:sp>
        <p:nvSpPr>
          <p:cNvPr id="12" name="TextBox 11"/>
          <p:cNvSpPr txBox="1"/>
          <p:nvPr/>
        </p:nvSpPr>
        <p:spPr>
          <a:xfrm>
            <a:off x="10547231" y="1103245"/>
            <a:ext cx="2087343" cy="3416320"/>
          </a:xfrm>
          <a:prstGeom prst="rect">
            <a:avLst/>
          </a:prstGeom>
          <a:noFill/>
        </p:spPr>
        <p:txBody>
          <a:bodyPr wrap="square" rtlCol="0">
            <a:spAutoFit/>
          </a:bodyPr>
          <a:lstStyle/>
          <a:p>
            <a:r>
              <a:rPr lang="en-US" sz="3600" b="1" dirty="0">
                <a:solidFill>
                  <a:srgbClr val="E5197F"/>
                </a:solidFill>
              </a:rPr>
              <a:t> Saving lives in </a:t>
            </a:r>
            <a:r>
              <a:rPr lang="en-US" sz="3600" b="1" dirty="0" err="1">
                <a:solidFill>
                  <a:srgbClr val="E5197F"/>
                </a:solidFill>
              </a:rPr>
              <a:t>Kasaya</a:t>
            </a:r>
            <a:r>
              <a:rPr lang="en-US" sz="3600" b="1" dirty="0">
                <a:solidFill>
                  <a:srgbClr val="E5197F"/>
                </a:solidFill>
              </a:rPr>
              <a:t> Village</a:t>
            </a:r>
          </a:p>
          <a:p>
            <a:r>
              <a:rPr lang="en-US" sz="3600" b="1" dirty="0">
                <a:solidFill>
                  <a:srgbClr val="E5197F"/>
                </a:solidFill>
              </a:rPr>
              <a:t>Zambia</a:t>
            </a:r>
          </a:p>
          <a:p>
            <a:endParaRPr lang="en-US" sz="3600" b="1" dirty="0">
              <a:solidFill>
                <a:srgbClr val="E5197F"/>
              </a:solidFill>
            </a:endParaRPr>
          </a:p>
        </p:txBody>
      </p:sp>
      <p:sp>
        <p:nvSpPr>
          <p:cNvPr id="7" name="Line Callout 1 6">
            <a:extLst>
              <a:ext uri="{FF2B5EF4-FFF2-40B4-BE49-F238E27FC236}">
                <a16:creationId xmlns:a16="http://schemas.microsoft.com/office/drawing/2014/main" id="{8AAE63DF-C63B-F444-BA79-09CA24061D46}"/>
              </a:ext>
            </a:extLst>
          </p:cNvPr>
          <p:cNvSpPr/>
          <p:nvPr/>
        </p:nvSpPr>
        <p:spPr>
          <a:xfrm>
            <a:off x="6880484" y="1422859"/>
            <a:ext cx="1783830" cy="959370"/>
          </a:xfrm>
          <a:prstGeom prst="borderCallout1">
            <a:avLst/>
          </a:prstGeom>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ALERT SPEAKER</a:t>
            </a:r>
          </a:p>
        </p:txBody>
      </p:sp>
    </p:spTree>
    <p:extLst>
      <p:ext uri="{BB962C8B-B14F-4D97-AF65-F5344CB8AC3E}">
        <p14:creationId xmlns:p14="http://schemas.microsoft.com/office/powerpoint/2010/main" val="2204043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8099"/>
          <a:stretch/>
        </p:blipFill>
        <p:spPr>
          <a:xfrm>
            <a:off x="892576" y="697558"/>
            <a:ext cx="8768623" cy="4063071"/>
          </a:xfrm>
        </p:spPr>
      </p:pic>
      <p:sp>
        <p:nvSpPr>
          <p:cNvPr id="2" name="Oval 1"/>
          <p:cNvSpPr/>
          <p:nvPr/>
        </p:nvSpPr>
        <p:spPr>
          <a:xfrm>
            <a:off x="8400257" y="4365105"/>
            <a:ext cx="45719" cy="45719"/>
          </a:xfrm>
          <a:prstGeom prst="ellipse">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bwMode="auto">
          <a:xfrm>
            <a:off x="1491977" y="-99392"/>
            <a:ext cx="8428410" cy="72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7" tIns="45709" rIns="91417" bIns="45709" numCol="1" anchor="ctr" anchorCtr="0" compatLnSpc="1">
            <a:prstTxWarp prst="textNoShape">
              <a:avLst/>
            </a:prstTxWarp>
            <a:no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cs typeface="Arial" pitchFamily="34" charset="0"/>
              </a:defRPr>
            </a:lvl2pPr>
            <a:lvl3pPr algn="ctr" rtl="0" eaLnBrk="0" fontAlgn="base" hangingPunct="0">
              <a:spcBef>
                <a:spcPct val="0"/>
              </a:spcBef>
              <a:spcAft>
                <a:spcPct val="0"/>
              </a:spcAft>
              <a:defRPr sz="3600" b="1">
                <a:solidFill>
                  <a:srgbClr val="1B5BA2"/>
                </a:solidFill>
                <a:latin typeface="Verdana" pitchFamily="34" charset="0"/>
                <a:cs typeface="Arial" pitchFamily="34" charset="0"/>
              </a:defRPr>
            </a:lvl3pPr>
            <a:lvl4pPr algn="ctr" rtl="0" eaLnBrk="0" fontAlgn="base" hangingPunct="0">
              <a:spcBef>
                <a:spcPct val="0"/>
              </a:spcBef>
              <a:spcAft>
                <a:spcPct val="0"/>
              </a:spcAft>
              <a:defRPr sz="3600" b="1">
                <a:solidFill>
                  <a:srgbClr val="1B5BA2"/>
                </a:solidFill>
                <a:latin typeface="Verdana" pitchFamily="34" charset="0"/>
                <a:cs typeface="Arial" pitchFamily="34" charset="0"/>
              </a:defRPr>
            </a:lvl4pPr>
            <a:lvl5pPr algn="ctr" rtl="0" eaLnBrk="0" fontAlgn="base" hangingPunct="0">
              <a:spcBef>
                <a:spcPct val="0"/>
              </a:spcBef>
              <a:spcAft>
                <a:spcPct val="0"/>
              </a:spcAft>
              <a:defRPr sz="3600" b="1">
                <a:solidFill>
                  <a:srgbClr val="1B5BA2"/>
                </a:solidFill>
                <a:latin typeface="Verdana" pitchFamily="34" charset="0"/>
                <a:cs typeface="Arial" pitchFamily="34" charset="0"/>
              </a:defRPr>
            </a:lvl5pPr>
            <a:lvl6pPr marL="457086" algn="ctr" rtl="0" fontAlgn="base">
              <a:spcBef>
                <a:spcPct val="0"/>
              </a:spcBef>
              <a:spcAft>
                <a:spcPct val="0"/>
              </a:spcAft>
              <a:defRPr sz="3600" b="1">
                <a:solidFill>
                  <a:srgbClr val="1B5BA2"/>
                </a:solidFill>
                <a:latin typeface="Verdana" pitchFamily="34" charset="0"/>
                <a:cs typeface="Arial" pitchFamily="34" charset="0"/>
              </a:defRPr>
            </a:lvl6pPr>
            <a:lvl7pPr marL="914172" algn="ctr" rtl="0" fontAlgn="base">
              <a:spcBef>
                <a:spcPct val="0"/>
              </a:spcBef>
              <a:spcAft>
                <a:spcPct val="0"/>
              </a:spcAft>
              <a:defRPr sz="3600" b="1">
                <a:solidFill>
                  <a:srgbClr val="1B5BA2"/>
                </a:solidFill>
                <a:latin typeface="Verdana" pitchFamily="34" charset="0"/>
                <a:cs typeface="Arial" pitchFamily="34" charset="0"/>
              </a:defRPr>
            </a:lvl7pPr>
            <a:lvl8pPr marL="1371258" algn="ctr" rtl="0" fontAlgn="base">
              <a:spcBef>
                <a:spcPct val="0"/>
              </a:spcBef>
              <a:spcAft>
                <a:spcPct val="0"/>
              </a:spcAft>
              <a:defRPr sz="3600" b="1">
                <a:solidFill>
                  <a:srgbClr val="1B5BA2"/>
                </a:solidFill>
                <a:latin typeface="Verdana" pitchFamily="34" charset="0"/>
                <a:cs typeface="Arial" pitchFamily="34" charset="0"/>
              </a:defRPr>
            </a:lvl8pPr>
            <a:lvl9pPr marL="1828344" algn="ctr" rtl="0" fontAlgn="base">
              <a:spcBef>
                <a:spcPct val="0"/>
              </a:spcBef>
              <a:spcAft>
                <a:spcPct val="0"/>
              </a:spcAft>
              <a:defRPr sz="3600" b="1">
                <a:solidFill>
                  <a:srgbClr val="1B5BA2"/>
                </a:solidFill>
                <a:latin typeface="Verdana" pitchFamily="34" charset="0"/>
                <a:cs typeface="Arial" pitchFamily="34" charset="0"/>
              </a:defRPr>
            </a:lvl9pPr>
          </a:lstStyle>
          <a:p>
            <a:pPr algn="l"/>
            <a:r>
              <a:rPr lang="en-US" sz="2400" dirty="0">
                <a:solidFill>
                  <a:schemeClr val="tx1"/>
                </a:solidFill>
                <a:ea typeface="+mn-ea"/>
                <a:cs typeface="Arial" charset="0"/>
              </a:rPr>
              <a:t>ITU Assistance in Emergencies</a:t>
            </a:r>
            <a:endParaRPr lang="en-US" sz="1800" b="0" dirty="0">
              <a:solidFill>
                <a:schemeClr val="tx1"/>
              </a:solidFill>
              <a:ea typeface="+mn-ea"/>
              <a:cs typeface="Arial" charset="0"/>
            </a:endParaRPr>
          </a:p>
        </p:txBody>
      </p:sp>
      <p:grpSp>
        <p:nvGrpSpPr>
          <p:cNvPr id="22" name="Group 21"/>
          <p:cNvGrpSpPr/>
          <p:nvPr/>
        </p:nvGrpSpPr>
        <p:grpSpPr>
          <a:xfrm>
            <a:off x="9825890" y="210681"/>
            <a:ext cx="2264510" cy="2451374"/>
            <a:chOff x="8962290" y="210681"/>
            <a:chExt cx="2264510" cy="2451374"/>
          </a:xfrm>
        </p:grpSpPr>
        <p:sp>
          <p:nvSpPr>
            <p:cNvPr id="13" name="TextBox 12"/>
            <p:cNvSpPr txBox="1"/>
            <p:nvPr/>
          </p:nvSpPr>
          <p:spPr>
            <a:xfrm>
              <a:off x="8962290" y="1615615"/>
              <a:ext cx="2264510" cy="1046440"/>
            </a:xfrm>
            <a:prstGeom prst="rect">
              <a:avLst/>
            </a:prstGeom>
            <a:noFill/>
          </p:spPr>
          <p:txBody>
            <a:bodyPr wrap="square" rtlCol="0">
              <a:spAutoFit/>
            </a:bodyPr>
            <a:lstStyle/>
            <a:p>
              <a:pPr algn="ctr"/>
              <a:r>
                <a:rPr lang="en-US" sz="1200" b="1" dirty="0"/>
                <a:t>Micronesia 2015</a:t>
              </a:r>
            </a:p>
            <a:p>
              <a:pPr algn="ctr"/>
              <a:r>
                <a:rPr lang="en-US" sz="1000" dirty="0"/>
                <a:t>ITU dispatched 30 satellite phones, 5 Broadband Global Area Network terminals and 25 solar panels to the Island nation to support relief coordination efforts</a:t>
              </a:r>
              <a:r>
                <a:rPr lang="en-US" sz="1000" dirty="0" smtClean="0"/>
                <a:t>.</a:t>
              </a:r>
              <a:endParaRPr lang="en-US" sz="1050" b="1" dirty="0"/>
            </a:p>
          </p:txBody>
        </p:sp>
        <p:pic>
          <p:nvPicPr>
            <p:cNvPr id="7" name="Picture 6" descr="C:\Users\Administrator\Desktop\micreonesia-USAI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2290" y="210681"/>
              <a:ext cx="2264510" cy="141922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9920387" y="2662055"/>
            <a:ext cx="2034468" cy="2297486"/>
            <a:chOff x="9920387" y="2662055"/>
            <a:chExt cx="2034468" cy="2297486"/>
          </a:xfrm>
        </p:grpSpPr>
        <p:sp>
          <p:nvSpPr>
            <p:cNvPr id="14" name="TextBox 13"/>
            <p:cNvSpPr txBox="1"/>
            <p:nvPr/>
          </p:nvSpPr>
          <p:spPr>
            <a:xfrm>
              <a:off x="10098422" y="4066989"/>
              <a:ext cx="1856433" cy="892552"/>
            </a:xfrm>
            <a:prstGeom prst="rect">
              <a:avLst/>
            </a:prstGeom>
            <a:noFill/>
          </p:spPr>
          <p:txBody>
            <a:bodyPr wrap="square" rtlCol="0">
              <a:spAutoFit/>
            </a:bodyPr>
            <a:lstStyle/>
            <a:p>
              <a:pPr algn="ctr"/>
              <a:r>
                <a:rPr lang="en-US" sz="1200" b="1" dirty="0"/>
                <a:t>Vanuatu 2015</a:t>
              </a:r>
            </a:p>
            <a:p>
              <a:pPr algn="ctr"/>
              <a:r>
                <a:rPr lang="en-US" sz="1000" dirty="0"/>
                <a:t>ITU dispatched 40 satellite phones, 10 Broadband Global Area Network terminals and 35 solar panels to the Island </a:t>
              </a:r>
              <a:r>
                <a:rPr lang="en-US" sz="1000" dirty="0" smtClean="0"/>
                <a:t>nation</a:t>
              </a:r>
              <a:endParaRPr lang="en-US" sz="1050" b="1" dirty="0"/>
            </a:p>
          </p:txBody>
        </p:sp>
        <p:pic>
          <p:nvPicPr>
            <p:cNvPr id="8" name="Picture 8" descr="C:\Users\Administrator\Desktop\TVL_Erro_90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0387" y="2662055"/>
              <a:ext cx="2034468" cy="12548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248454" y="3916901"/>
            <a:ext cx="2263409" cy="2295836"/>
            <a:chOff x="665700" y="3851177"/>
            <a:chExt cx="2263409" cy="2295836"/>
          </a:xfrm>
        </p:grpSpPr>
        <p:sp>
          <p:nvSpPr>
            <p:cNvPr id="10" name="TextBox 9"/>
            <p:cNvSpPr txBox="1"/>
            <p:nvPr/>
          </p:nvSpPr>
          <p:spPr>
            <a:xfrm>
              <a:off x="665700" y="5562238"/>
              <a:ext cx="2263409" cy="584775"/>
            </a:xfrm>
            <a:prstGeom prst="rect">
              <a:avLst/>
            </a:prstGeom>
            <a:noFill/>
          </p:spPr>
          <p:txBody>
            <a:bodyPr wrap="square" rtlCol="0">
              <a:spAutoFit/>
            </a:bodyPr>
            <a:lstStyle/>
            <a:p>
              <a:pPr algn="ctr"/>
              <a:r>
                <a:rPr lang="en-US" sz="1200" b="1" dirty="0" smtClean="0"/>
                <a:t>PNG Feb 2018</a:t>
              </a:r>
              <a:endParaRPr lang="en-US" sz="1200" b="1" dirty="0"/>
            </a:p>
            <a:p>
              <a:pPr algn="ctr"/>
              <a:r>
                <a:rPr lang="en-US" sz="1000" dirty="0" smtClean="0"/>
                <a:t>Satellite </a:t>
              </a:r>
              <a:r>
                <a:rPr lang="en-US" sz="1000" dirty="0"/>
                <a:t>equipment sent to support government's needs for communication</a:t>
              </a:r>
              <a:endParaRPr lang="en-US" sz="1000" b="1"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700" y="3851177"/>
              <a:ext cx="2263409" cy="1584386"/>
            </a:xfrm>
            <a:prstGeom prst="rect">
              <a:avLst/>
            </a:prstGeom>
          </p:spPr>
        </p:pic>
      </p:grpSp>
      <p:grpSp>
        <p:nvGrpSpPr>
          <p:cNvPr id="11" name="Group 10"/>
          <p:cNvGrpSpPr/>
          <p:nvPr/>
        </p:nvGrpSpPr>
        <p:grpSpPr>
          <a:xfrm>
            <a:off x="2604296" y="4067239"/>
            <a:ext cx="2558376" cy="2695945"/>
            <a:chOff x="3736778" y="3851177"/>
            <a:chExt cx="2558376" cy="2695945"/>
          </a:xfrm>
        </p:grpSpPr>
        <p:sp>
          <p:nvSpPr>
            <p:cNvPr id="16" name="TextBox 15"/>
            <p:cNvSpPr txBox="1"/>
            <p:nvPr/>
          </p:nvSpPr>
          <p:spPr>
            <a:xfrm>
              <a:off x="3736778" y="5500682"/>
              <a:ext cx="2558375" cy="1046440"/>
            </a:xfrm>
            <a:prstGeom prst="rect">
              <a:avLst/>
            </a:prstGeom>
            <a:noFill/>
          </p:spPr>
          <p:txBody>
            <a:bodyPr wrap="square" rtlCol="0">
              <a:spAutoFit/>
            </a:bodyPr>
            <a:lstStyle/>
            <a:p>
              <a:pPr algn="ctr"/>
              <a:r>
                <a:rPr lang="en-US" sz="1200" b="1" dirty="0"/>
                <a:t>Tonga </a:t>
              </a:r>
              <a:r>
                <a:rPr lang="en-US" sz="1200" b="1" dirty="0" smtClean="0"/>
                <a:t>Feb 2018</a:t>
              </a:r>
              <a:endParaRPr lang="en-US" sz="1200" b="1" dirty="0"/>
            </a:p>
            <a:p>
              <a:pPr algn="ctr"/>
              <a:r>
                <a:rPr lang="en-US" sz="1000" dirty="0" smtClean="0"/>
                <a:t>In response to Gita cyclone disaster, </a:t>
              </a:r>
              <a:r>
                <a:rPr lang="en-US" sz="1000" dirty="0"/>
                <a:t>satellite telecommunications equipment was used to restore telecommunication links between the islands in order to coordinate response and recovery efforts</a:t>
              </a:r>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6778" y="3851177"/>
              <a:ext cx="2558376" cy="1584386"/>
            </a:xfrm>
            <a:prstGeom prst="rect">
              <a:avLst/>
            </a:prstGeom>
          </p:spPr>
        </p:pic>
      </p:grpSp>
      <p:grpSp>
        <p:nvGrpSpPr>
          <p:cNvPr id="19" name="Group 18"/>
          <p:cNvGrpSpPr/>
          <p:nvPr/>
        </p:nvGrpSpPr>
        <p:grpSpPr>
          <a:xfrm>
            <a:off x="5158697" y="4085476"/>
            <a:ext cx="2808312" cy="2677708"/>
            <a:chOff x="6802143" y="3866466"/>
            <a:chExt cx="2808312" cy="2677708"/>
          </a:xfrm>
        </p:grpSpPr>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02098" y="3866466"/>
              <a:ext cx="2408402" cy="1553808"/>
            </a:xfrm>
            <a:prstGeom prst="rect">
              <a:avLst/>
            </a:prstGeom>
          </p:spPr>
        </p:pic>
        <p:sp>
          <p:nvSpPr>
            <p:cNvPr id="21" name="TextBox 20"/>
            <p:cNvSpPr txBox="1"/>
            <p:nvPr/>
          </p:nvSpPr>
          <p:spPr>
            <a:xfrm>
              <a:off x="6802143" y="5497734"/>
              <a:ext cx="2808312" cy="1046440"/>
            </a:xfrm>
            <a:prstGeom prst="rect">
              <a:avLst/>
            </a:prstGeom>
            <a:noFill/>
          </p:spPr>
          <p:txBody>
            <a:bodyPr wrap="square" rtlCol="0">
              <a:spAutoFit/>
            </a:bodyPr>
            <a:lstStyle/>
            <a:p>
              <a:pPr algn="ctr"/>
              <a:r>
                <a:rPr lang="en-US" sz="1200" b="1" dirty="0" smtClean="0"/>
                <a:t>Caribbean Sep 2017</a:t>
              </a:r>
              <a:endParaRPr lang="en-US" sz="1200" b="1" dirty="0"/>
            </a:p>
            <a:p>
              <a:pPr algn="ctr"/>
              <a:r>
                <a:rPr lang="en-US" sz="1000" dirty="0"/>
                <a:t>In response to disaster by </a:t>
              </a:r>
              <a:r>
                <a:rPr lang="en-US" sz="1000" dirty="0" smtClean="0"/>
                <a:t>Irma </a:t>
              </a:r>
              <a:r>
                <a:rPr lang="en-US" sz="1000" dirty="0"/>
                <a:t>and Maria, Haiti, Dominica and Antigua and Barbuda, received emergency telecommunications equipment, including satellite phones, BGANs and VSAT to support humanitarian relief and recovery efforts</a:t>
              </a:r>
            </a:p>
          </p:txBody>
        </p:sp>
      </p:grpSp>
      <p:pic>
        <p:nvPicPr>
          <p:cNvPr id="23" name="Picture 22"/>
          <p:cNvPicPr>
            <a:picLocks noChangeAspect="1"/>
          </p:cNvPicPr>
          <p:nvPr/>
        </p:nvPicPr>
        <p:blipFill>
          <a:blip r:embed="rId8"/>
          <a:stretch>
            <a:fillRect/>
          </a:stretch>
        </p:blipFill>
        <p:spPr>
          <a:xfrm>
            <a:off x="7963034" y="4410824"/>
            <a:ext cx="2125921" cy="1371562"/>
          </a:xfrm>
          <a:prstGeom prst="rect">
            <a:avLst/>
          </a:prstGeom>
        </p:spPr>
      </p:pic>
      <p:sp>
        <p:nvSpPr>
          <p:cNvPr id="26" name="TextBox 25"/>
          <p:cNvSpPr txBox="1"/>
          <p:nvPr/>
        </p:nvSpPr>
        <p:spPr>
          <a:xfrm>
            <a:off x="8322210" y="5870632"/>
            <a:ext cx="2034469" cy="738664"/>
          </a:xfrm>
          <a:prstGeom prst="rect">
            <a:avLst/>
          </a:prstGeom>
          <a:noFill/>
        </p:spPr>
        <p:txBody>
          <a:bodyPr wrap="square" rtlCol="0">
            <a:spAutoFit/>
          </a:bodyPr>
          <a:lstStyle/>
          <a:p>
            <a:pPr algn="ctr"/>
            <a:r>
              <a:rPr lang="en-US" sz="1200" b="1" dirty="0" smtClean="0"/>
              <a:t>Fiji  2016</a:t>
            </a:r>
            <a:endParaRPr lang="en-US" sz="1200" b="1" dirty="0"/>
          </a:p>
          <a:p>
            <a:pPr algn="ctr"/>
            <a:r>
              <a:rPr lang="en-US" sz="1000" dirty="0" smtClean="0"/>
              <a:t>Response to Winston, ITU </a:t>
            </a:r>
            <a:r>
              <a:rPr lang="en-US" sz="1000" dirty="0"/>
              <a:t>dispatched </a:t>
            </a:r>
            <a:r>
              <a:rPr lang="en-US" sz="1000" dirty="0" smtClean="0"/>
              <a:t>satellite phones and BGANS</a:t>
            </a:r>
            <a:endParaRPr lang="en-US" sz="1050" b="1" dirty="0"/>
          </a:p>
        </p:txBody>
      </p:sp>
    </p:spTree>
    <p:extLst>
      <p:ext uri="{BB962C8B-B14F-4D97-AF65-F5344CB8AC3E}">
        <p14:creationId xmlns:p14="http://schemas.microsoft.com/office/powerpoint/2010/main" val="3266065268"/>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6AC7713-63EE-1449-B583-4B2EA4AC7994}"/>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5797543" y="10"/>
            <a:ext cx="6394152" cy="6857990"/>
          </a:xfrm>
          <a:prstGeom prst="rect">
            <a:avLst/>
          </a:prstGeom>
        </p:spPr>
      </p:pic>
      <p:sp>
        <p:nvSpPr>
          <p:cNvPr id="6" name="Title 5">
            <a:extLst>
              <a:ext uri="{FF2B5EF4-FFF2-40B4-BE49-F238E27FC236}">
                <a16:creationId xmlns:a16="http://schemas.microsoft.com/office/drawing/2014/main" id="{DDAD7AD5-87AA-634D-9544-D3F9B5844FC4}"/>
              </a:ext>
            </a:extLst>
          </p:cNvPr>
          <p:cNvSpPr>
            <a:spLocks noGrp="1"/>
          </p:cNvSpPr>
          <p:nvPr>
            <p:ph type="title"/>
          </p:nvPr>
        </p:nvSpPr>
        <p:spPr>
          <a:xfrm>
            <a:off x="1035115" y="158999"/>
            <a:ext cx="5129233" cy="1311664"/>
          </a:xfrm>
        </p:spPr>
        <p:txBody>
          <a:bodyPr>
            <a:noAutofit/>
          </a:bodyPr>
          <a:lstStyle/>
          <a:p>
            <a:r>
              <a:rPr lang="en-US" sz="2800" b="1" dirty="0">
                <a:solidFill>
                  <a:schemeClr val="accent1"/>
                </a:solidFill>
              </a:rPr>
              <a:t>Tools used for Emergency Telecommunications by ITU</a:t>
            </a:r>
          </a:p>
        </p:txBody>
      </p:sp>
      <p:graphicFrame>
        <p:nvGraphicFramePr>
          <p:cNvPr id="18" name="Content Placeholder 6">
            <a:extLst>
              <a:ext uri="{FF2B5EF4-FFF2-40B4-BE49-F238E27FC236}">
                <a16:creationId xmlns:a16="http://schemas.microsoft.com/office/drawing/2014/main" id="{11F79569-7AA2-42B2-A40A-0B8A8D8D21E4}"/>
              </a:ext>
            </a:extLst>
          </p:cNvPr>
          <p:cNvGraphicFramePr>
            <a:graphicFrameLocks noGrp="1"/>
          </p:cNvGraphicFramePr>
          <p:nvPr>
            <p:ph idx="1"/>
            <p:extLst/>
          </p:nvPr>
        </p:nvGraphicFramePr>
        <p:xfrm>
          <a:off x="232476" y="1710887"/>
          <a:ext cx="5734372" cy="49068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1"/>
          <p:cNvSpPr/>
          <p:nvPr/>
        </p:nvSpPr>
        <p:spPr>
          <a:xfrm>
            <a:off x="5966848" y="6211669"/>
            <a:ext cx="5056752" cy="646331"/>
          </a:xfrm>
          <a:prstGeom prst="rect">
            <a:avLst/>
          </a:prstGeom>
          <a:solidFill>
            <a:schemeClr val="accent4"/>
          </a:solidFill>
        </p:spPr>
        <p:txBody>
          <a:bodyPr wrap="square">
            <a:spAutoFit/>
          </a:bodyPr>
          <a:lstStyle/>
          <a:p>
            <a:pPr algn="ctr"/>
            <a:r>
              <a:rPr lang="en-US" dirty="0">
                <a:solidFill>
                  <a:srgbClr val="C00000"/>
                </a:solidFill>
              </a:rPr>
              <a:t>ITU bears the costs for the delivery of equipment, service subscription and airtime charges.</a:t>
            </a:r>
          </a:p>
        </p:txBody>
      </p:sp>
    </p:spTree>
    <p:extLst>
      <p:ext uri="{BB962C8B-B14F-4D97-AF65-F5344CB8AC3E}">
        <p14:creationId xmlns:p14="http://schemas.microsoft.com/office/powerpoint/2010/main" val="3188125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728" y="300324"/>
            <a:ext cx="8428410" cy="724942"/>
          </a:xfrm>
        </p:spPr>
        <p:txBody>
          <a:bodyPr>
            <a:noAutofit/>
          </a:bodyPr>
          <a:lstStyle/>
          <a:p>
            <a:pPr algn="l"/>
            <a:r>
              <a:rPr lang="en-US" sz="2800" b="1" dirty="0" smtClean="0">
                <a:ea typeface="+mn-ea"/>
                <a:cs typeface="Arial" charset="0"/>
              </a:rPr>
              <a:t>ITU </a:t>
            </a:r>
            <a:r>
              <a:rPr lang="en-US" sz="2800" b="1" dirty="0">
                <a:ea typeface="+mn-ea"/>
                <a:cs typeface="Arial" charset="0"/>
              </a:rPr>
              <a:t>Activities</a:t>
            </a:r>
            <a:r>
              <a:rPr lang="en-US" sz="2800" dirty="0">
                <a:ea typeface="+mn-ea"/>
                <a:cs typeface="Arial" charset="0"/>
              </a:rPr>
              <a:t>: </a:t>
            </a:r>
            <a:r>
              <a:rPr lang="en-US" sz="2400" dirty="0" smtClean="0">
                <a:ea typeface="+mn-ea"/>
                <a:cs typeface="Arial" charset="0"/>
              </a:rPr>
              <a:t>Sharing of Case Studies and Best Practices</a:t>
            </a:r>
            <a:endParaRPr lang="en-US" sz="2000" dirty="0">
              <a:ea typeface="+mn-ea"/>
              <a:cs typeface="Arial"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29400" y="2505322"/>
            <a:ext cx="5447097" cy="2923132"/>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3796" y="1194954"/>
            <a:ext cx="6108382" cy="3542587"/>
          </a:xfrm>
          <a:prstGeom prst="rect">
            <a:avLst/>
          </a:prstGeom>
        </p:spPr>
      </p:pic>
      <p:sp>
        <p:nvSpPr>
          <p:cNvPr id="9" name="Rectangle 8"/>
          <p:cNvSpPr/>
          <p:nvPr/>
        </p:nvSpPr>
        <p:spPr>
          <a:xfrm>
            <a:off x="0" y="6217598"/>
            <a:ext cx="11868727" cy="523220"/>
          </a:xfrm>
          <a:prstGeom prst="rect">
            <a:avLst/>
          </a:prstGeom>
        </p:spPr>
        <p:txBody>
          <a:bodyPr wrap="square">
            <a:spAutoFit/>
          </a:bodyPr>
          <a:lstStyle/>
          <a:p>
            <a:r>
              <a:rPr lang="en-US" sz="1400" b="1" dirty="0" smtClean="0">
                <a:solidFill>
                  <a:srgbClr val="0070C0"/>
                </a:solidFill>
                <a:latin typeface="+mj-lt"/>
              </a:rPr>
              <a:t>Source</a:t>
            </a:r>
            <a:r>
              <a:rPr lang="en-US" sz="1000" dirty="0" smtClean="0">
                <a:solidFill>
                  <a:srgbClr val="0070C0"/>
                </a:solidFill>
                <a:latin typeface="+mj-lt"/>
              </a:rPr>
              <a:t>: </a:t>
            </a:r>
            <a:r>
              <a:rPr lang="en-US" sz="1400" dirty="0" smtClean="0">
                <a:solidFill>
                  <a:srgbClr val="0070C0"/>
                </a:solidFill>
                <a:latin typeface="+mj-lt"/>
                <a:hlinkClick r:id="rId5"/>
              </a:rPr>
              <a:t>Final Report: </a:t>
            </a:r>
            <a:r>
              <a:rPr lang="en-US" sz="1400" i="1" dirty="0" smtClean="0">
                <a:solidFill>
                  <a:srgbClr val="0070C0"/>
                </a:solidFill>
                <a:latin typeface="+mj-lt"/>
                <a:hlinkClick r:id="rId5"/>
              </a:rPr>
              <a:t>ITU-D </a:t>
            </a:r>
            <a:r>
              <a:rPr lang="en-US" sz="1400" i="1" dirty="0">
                <a:solidFill>
                  <a:srgbClr val="0070C0"/>
                </a:solidFill>
                <a:latin typeface="+mj-lt"/>
                <a:hlinkClick r:id="rId5"/>
              </a:rPr>
              <a:t>Study Group 2Utilization of telecommunications/ICTs for disaster preparedness, mitigation and response6th Study Period 2014-20172014-</a:t>
            </a:r>
            <a:endParaRPr lang="en-US" sz="1400" i="1" dirty="0">
              <a:solidFill>
                <a:srgbClr val="0070C0"/>
              </a:solidFill>
              <a:latin typeface="+mj-lt"/>
            </a:endParaRPr>
          </a:p>
        </p:txBody>
      </p:sp>
      <p:sp>
        <p:nvSpPr>
          <p:cNvPr id="11" name="Rectangle 10"/>
          <p:cNvSpPr/>
          <p:nvPr/>
        </p:nvSpPr>
        <p:spPr>
          <a:xfrm>
            <a:off x="6774873" y="2135990"/>
            <a:ext cx="5093854" cy="369332"/>
          </a:xfrm>
          <a:prstGeom prst="rect">
            <a:avLst/>
          </a:prstGeom>
          <a:solidFill>
            <a:schemeClr val="accent1"/>
          </a:solidFill>
        </p:spPr>
        <p:txBody>
          <a:bodyPr wrap="square">
            <a:spAutoFit/>
          </a:bodyPr>
          <a:lstStyle/>
          <a:p>
            <a:r>
              <a:rPr lang="en-US" dirty="0" smtClean="0">
                <a:solidFill>
                  <a:schemeClr val="bg1"/>
                </a:solidFill>
                <a:latin typeface="Calibri" panose="020F0502020204030204" pitchFamily="34" charset="0"/>
              </a:rPr>
              <a:t>NTT Japan Technical </a:t>
            </a:r>
            <a:r>
              <a:rPr lang="en-US" dirty="0">
                <a:solidFill>
                  <a:schemeClr val="bg1"/>
                </a:solidFill>
                <a:latin typeface="Calibri" panose="020F0502020204030204" pitchFamily="34" charset="0"/>
              </a:rPr>
              <a:t>Review, Vol. 12 No. 3 Mar. 2014.</a:t>
            </a:r>
            <a:endParaRPr lang="en-US" dirty="0">
              <a:solidFill>
                <a:schemeClr val="bg1"/>
              </a:solidFill>
            </a:endParaRPr>
          </a:p>
        </p:txBody>
      </p:sp>
      <p:sp>
        <p:nvSpPr>
          <p:cNvPr id="12" name="Rectangle 11"/>
          <p:cNvSpPr/>
          <p:nvPr/>
        </p:nvSpPr>
        <p:spPr>
          <a:xfrm>
            <a:off x="651164" y="4923572"/>
            <a:ext cx="4440381" cy="369332"/>
          </a:xfrm>
          <a:prstGeom prst="rect">
            <a:avLst/>
          </a:prstGeom>
          <a:solidFill>
            <a:schemeClr val="accent2"/>
          </a:solidFill>
        </p:spPr>
        <p:txBody>
          <a:bodyPr wrap="square">
            <a:spAutoFit/>
          </a:bodyPr>
          <a:lstStyle/>
          <a:p>
            <a:r>
              <a:rPr lang="en-US" dirty="0" smtClean="0">
                <a:solidFill>
                  <a:schemeClr val="bg1"/>
                </a:solidFill>
                <a:latin typeface="Calibri" panose="020F0502020204030204" pitchFamily="34" charset="0"/>
              </a:rPr>
              <a:t>Locations of DART II Tsunami Warning Buoys </a:t>
            </a:r>
            <a:endParaRPr lang="en-US" dirty="0">
              <a:solidFill>
                <a:schemeClr val="bg1"/>
              </a:solidFill>
            </a:endParaRPr>
          </a:p>
        </p:txBody>
      </p:sp>
    </p:spTree>
    <p:extLst>
      <p:ext uri="{BB962C8B-B14F-4D97-AF65-F5344CB8AC3E}">
        <p14:creationId xmlns:p14="http://schemas.microsoft.com/office/powerpoint/2010/main" val="46168364"/>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1668" t="7756" r="2846" b="22094"/>
          <a:stretch/>
        </p:blipFill>
        <p:spPr>
          <a:xfrm>
            <a:off x="89917" y="4309941"/>
            <a:ext cx="7744049" cy="2502529"/>
          </a:xfrm>
          <a:prstGeom prst="rect">
            <a:avLst/>
          </a:prstGeom>
        </p:spPr>
      </p:pic>
      <p:sp>
        <p:nvSpPr>
          <p:cNvPr id="12" name="Title 1"/>
          <p:cNvSpPr>
            <a:spLocks noGrp="1"/>
          </p:cNvSpPr>
          <p:nvPr>
            <p:ph type="title"/>
          </p:nvPr>
        </p:nvSpPr>
        <p:spPr>
          <a:xfrm>
            <a:off x="1129728" y="300324"/>
            <a:ext cx="8428410" cy="724942"/>
          </a:xfrm>
        </p:spPr>
        <p:txBody>
          <a:bodyPr>
            <a:noAutofit/>
          </a:bodyPr>
          <a:lstStyle/>
          <a:p>
            <a:pPr algn="l"/>
            <a:r>
              <a:rPr lang="en-US" sz="2800" b="1" dirty="0" smtClean="0">
                <a:ea typeface="+mn-ea"/>
                <a:cs typeface="Arial" charset="0"/>
              </a:rPr>
              <a:t>ITU </a:t>
            </a:r>
            <a:r>
              <a:rPr lang="en-US" sz="2800" b="1" dirty="0">
                <a:ea typeface="+mn-ea"/>
                <a:cs typeface="Arial" charset="0"/>
              </a:rPr>
              <a:t>Activities</a:t>
            </a:r>
            <a:r>
              <a:rPr lang="en-US" sz="2800" dirty="0">
                <a:ea typeface="+mn-ea"/>
                <a:cs typeface="Arial" charset="0"/>
              </a:rPr>
              <a:t>: </a:t>
            </a:r>
            <a:r>
              <a:rPr lang="en-US" sz="2400" dirty="0" smtClean="0">
                <a:ea typeface="+mn-ea"/>
                <a:cs typeface="Arial" charset="0"/>
              </a:rPr>
              <a:t>Sharing of Case Studies and Best Practices</a:t>
            </a:r>
            <a:endParaRPr lang="en-US" sz="2000" dirty="0">
              <a:ea typeface="+mn-ea"/>
              <a:cs typeface="Arial" charset="0"/>
            </a:endParaRPr>
          </a:p>
        </p:txBody>
      </p:sp>
      <p:grpSp>
        <p:nvGrpSpPr>
          <p:cNvPr id="15" name="Group 14"/>
          <p:cNvGrpSpPr/>
          <p:nvPr/>
        </p:nvGrpSpPr>
        <p:grpSpPr>
          <a:xfrm>
            <a:off x="391754" y="981821"/>
            <a:ext cx="4575101" cy="3261722"/>
            <a:chOff x="391754" y="981821"/>
            <a:chExt cx="5211488" cy="3973022"/>
          </a:xfrm>
        </p:grpSpPr>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t="5307" b="3345"/>
            <a:stretch/>
          </p:blipFill>
          <p:spPr>
            <a:xfrm>
              <a:off x="391754" y="981821"/>
              <a:ext cx="5211488" cy="3973022"/>
            </a:xfrm>
            <a:prstGeom prst="rect">
              <a:avLst/>
            </a:prstGeom>
          </p:spPr>
        </p:pic>
        <p:sp>
          <p:nvSpPr>
            <p:cNvPr id="13" name="Rectangle 12"/>
            <p:cNvSpPr/>
            <p:nvPr/>
          </p:nvSpPr>
          <p:spPr>
            <a:xfrm>
              <a:off x="596072" y="1168154"/>
              <a:ext cx="2758280" cy="1012217"/>
            </a:xfrm>
            <a:prstGeom prst="rect">
              <a:avLst/>
            </a:prstGeom>
            <a:solidFill>
              <a:schemeClr val="tx1"/>
            </a:solidFill>
          </p:spPr>
          <p:txBody>
            <a:bodyPr wrap="square">
              <a:spAutoFit/>
            </a:bodyPr>
            <a:lstStyle/>
            <a:p>
              <a:r>
                <a:rPr lang="en-US" sz="1600" b="1" dirty="0" smtClean="0">
                  <a:solidFill>
                    <a:schemeClr val="bg1"/>
                  </a:solidFill>
                  <a:latin typeface="Calibri" panose="020F0502020204030204" pitchFamily="34" charset="0"/>
                </a:rPr>
                <a:t>Emergency Telecommunication Equipment used by China</a:t>
              </a:r>
              <a:endParaRPr lang="en-US" sz="1600" b="1" dirty="0">
                <a:solidFill>
                  <a:schemeClr val="bg1"/>
                </a:solidFill>
              </a:endParaRPr>
            </a:p>
          </p:txBody>
        </p:sp>
      </p:grpSp>
      <p:grpSp>
        <p:nvGrpSpPr>
          <p:cNvPr id="16" name="Group 15"/>
          <p:cNvGrpSpPr/>
          <p:nvPr/>
        </p:nvGrpSpPr>
        <p:grpSpPr>
          <a:xfrm>
            <a:off x="7782791" y="897957"/>
            <a:ext cx="3425536" cy="3345586"/>
            <a:chOff x="7153859" y="897956"/>
            <a:chExt cx="4054468" cy="3886025"/>
          </a:xfrm>
        </p:grpSpPr>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l="32658" t="5914" b="4789"/>
            <a:stretch/>
          </p:blipFill>
          <p:spPr>
            <a:xfrm>
              <a:off x="7153859" y="897956"/>
              <a:ext cx="4054468" cy="3886025"/>
            </a:xfrm>
            <a:prstGeom prst="rect">
              <a:avLst/>
            </a:prstGeom>
          </p:spPr>
        </p:pic>
        <p:sp>
          <p:nvSpPr>
            <p:cNvPr id="14" name="Rectangle 13"/>
            <p:cNvSpPr/>
            <p:nvPr/>
          </p:nvSpPr>
          <p:spPr>
            <a:xfrm>
              <a:off x="9161825" y="1025266"/>
              <a:ext cx="1844862" cy="965235"/>
            </a:xfrm>
            <a:prstGeom prst="rect">
              <a:avLst/>
            </a:prstGeom>
            <a:solidFill>
              <a:schemeClr val="bg1"/>
            </a:solidFill>
            <a:ln>
              <a:solidFill>
                <a:schemeClr val="bg1"/>
              </a:solidFill>
            </a:ln>
          </p:spPr>
          <p:txBody>
            <a:bodyPr wrap="square">
              <a:spAutoFit/>
            </a:bodyPr>
            <a:lstStyle/>
            <a:p>
              <a:r>
                <a:rPr lang="en-US" sz="1600" b="1" dirty="0" smtClean="0"/>
                <a:t>GLOF Early Warning System in Bhutan</a:t>
              </a:r>
              <a:endParaRPr lang="en-US" sz="1600" b="1" dirty="0"/>
            </a:p>
          </p:txBody>
        </p:sp>
      </p:grpSp>
      <p:sp>
        <p:nvSpPr>
          <p:cNvPr id="17" name="Rectangle 16"/>
          <p:cNvSpPr/>
          <p:nvPr/>
        </p:nvSpPr>
        <p:spPr>
          <a:xfrm>
            <a:off x="7969825" y="4747103"/>
            <a:ext cx="3636819" cy="1477328"/>
          </a:xfrm>
          <a:prstGeom prst="rect">
            <a:avLst/>
          </a:prstGeom>
          <a:solidFill>
            <a:schemeClr val="accent1">
              <a:lumMod val="50000"/>
            </a:schemeClr>
          </a:solidFill>
        </p:spPr>
        <p:txBody>
          <a:bodyPr wrap="square">
            <a:spAutoFit/>
          </a:bodyPr>
          <a:lstStyle/>
          <a:p>
            <a:r>
              <a:rPr lang="en-US" dirty="0" smtClean="0">
                <a:solidFill>
                  <a:schemeClr val="bg1"/>
                </a:solidFill>
                <a:latin typeface="Calibri Light" panose="020F0302020204030204" pitchFamily="34" charset="0"/>
              </a:rPr>
              <a:t>Example </a:t>
            </a:r>
            <a:r>
              <a:rPr lang="en-US" dirty="0">
                <a:solidFill>
                  <a:schemeClr val="bg1"/>
                </a:solidFill>
                <a:latin typeface="Calibri Light" panose="020F0302020204030204" pitchFamily="34" charset="0"/>
              </a:rPr>
              <a:t>of a </a:t>
            </a:r>
            <a:r>
              <a:rPr lang="en-US" b="1" dirty="0">
                <a:solidFill>
                  <a:schemeClr val="bg1"/>
                </a:solidFill>
                <a:latin typeface="Calibri Light" panose="020F0302020204030204" pitchFamily="34" charset="0"/>
              </a:rPr>
              <a:t>local cellular system </a:t>
            </a:r>
            <a:r>
              <a:rPr lang="en-US" dirty="0">
                <a:solidFill>
                  <a:schemeClr val="bg1"/>
                </a:solidFill>
                <a:latin typeface="Calibri Light" panose="020F0302020204030204" pitchFamily="34" charset="0"/>
              </a:rPr>
              <a:t>for GSM and LTE services. This system provides GSM and LTE services via </a:t>
            </a:r>
            <a:r>
              <a:rPr lang="en-US" b="1" dirty="0">
                <a:solidFill>
                  <a:srgbClr val="FF0000"/>
                </a:solidFill>
                <a:latin typeface="Calibri Light" panose="020F0302020204030204" pitchFamily="34" charset="0"/>
              </a:rPr>
              <a:t>one PC-installed </a:t>
            </a:r>
            <a:r>
              <a:rPr lang="en-US" dirty="0">
                <a:solidFill>
                  <a:schemeClr val="bg1"/>
                </a:solidFill>
                <a:latin typeface="Calibri Light" panose="020F0302020204030204" pitchFamily="34" charset="0"/>
              </a:rPr>
              <a:t>core network function</a:t>
            </a:r>
            <a:r>
              <a:rPr lang="en-US" dirty="0" smtClean="0">
                <a:solidFill>
                  <a:schemeClr val="bg1"/>
                </a:solidFill>
                <a:latin typeface="Calibri Light" panose="020F0302020204030204" pitchFamily="34" charset="0"/>
              </a:rPr>
              <a:t>. (Japan)</a:t>
            </a:r>
            <a:endParaRPr lang="en-US" dirty="0">
              <a:solidFill>
                <a:schemeClr val="bg1"/>
              </a:solidFill>
            </a:endParaRPr>
          </a:p>
        </p:txBody>
      </p:sp>
      <p:sp>
        <p:nvSpPr>
          <p:cNvPr id="18" name="Rectangle 17"/>
          <p:cNvSpPr/>
          <p:nvPr/>
        </p:nvSpPr>
        <p:spPr>
          <a:xfrm>
            <a:off x="5142124" y="1652314"/>
            <a:ext cx="2427497" cy="1600438"/>
          </a:xfrm>
          <a:prstGeom prst="rect">
            <a:avLst/>
          </a:prstGeom>
        </p:spPr>
        <p:txBody>
          <a:bodyPr wrap="square">
            <a:spAutoFit/>
          </a:bodyPr>
          <a:lstStyle/>
          <a:p>
            <a:r>
              <a:rPr lang="en-US" sz="1400" b="1" dirty="0" smtClean="0">
                <a:solidFill>
                  <a:srgbClr val="0070C0"/>
                </a:solidFill>
                <a:latin typeface="+mj-lt"/>
              </a:rPr>
              <a:t>Source</a:t>
            </a:r>
            <a:r>
              <a:rPr lang="en-US" sz="1000" dirty="0" smtClean="0">
                <a:solidFill>
                  <a:srgbClr val="0070C0"/>
                </a:solidFill>
                <a:latin typeface="+mj-lt"/>
              </a:rPr>
              <a:t>: </a:t>
            </a:r>
          </a:p>
          <a:p>
            <a:r>
              <a:rPr lang="en-US" sz="1400" dirty="0" smtClean="0">
                <a:solidFill>
                  <a:srgbClr val="0070C0"/>
                </a:solidFill>
                <a:latin typeface="+mj-lt"/>
                <a:hlinkClick r:id="rId6"/>
              </a:rPr>
              <a:t>Final Report: </a:t>
            </a:r>
            <a:r>
              <a:rPr lang="en-US" sz="1400" i="1" dirty="0" smtClean="0">
                <a:solidFill>
                  <a:srgbClr val="0070C0"/>
                </a:solidFill>
                <a:latin typeface="+mj-lt"/>
                <a:hlinkClick r:id="rId6"/>
              </a:rPr>
              <a:t>ITU-D </a:t>
            </a:r>
            <a:r>
              <a:rPr lang="en-US" sz="1400" i="1" dirty="0">
                <a:solidFill>
                  <a:srgbClr val="0070C0"/>
                </a:solidFill>
                <a:latin typeface="+mj-lt"/>
                <a:hlinkClick r:id="rId6"/>
              </a:rPr>
              <a:t>Study Group 2Utilization of telecommunications/ICTs for disaster preparedness, mitigation and response6th Study Period 2014-20172014-</a:t>
            </a:r>
            <a:endParaRPr lang="en-US" sz="1400" i="1" dirty="0">
              <a:solidFill>
                <a:srgbClr val="0070C0"/>
              </a:solidFill>
              <a:latin typeface="+mj-lt"/>
            </a:endParaRPr>
          </a:p>
        </p:txBody>
      </p:sp>
    </p:spTree>
    <p:extLst>
      <p:ext uri="{BB962C8B-B14F-4D97-AF65-F5344CB8AC3E}">
        <p14:creationId xmlns:p14="http://schemas.microsoft.com/office/powerpoint/2010/main" val="218536904"/>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7710" y="37986"/>
            <a:ext cx="8428410" cy="724942"/>
          </a:xfrm>
        </p:spPr>
        <p:txBody>
          <a:bodyPr>
            <a:noAutofit/>
          </a:bodyPr>
          <a:lstStyle/>
          <a:p>
            <a:pPr algn="l"/>
            <a:r>
              <a:rPr lang="en-US" sz="2400" dirty="0" smtClean="0">
                <a:ea typeface="+mn-ea"/>
                <a:cs typeface="Arial" charset="0"/>
              </a:rPr>
              <a:t>ITU </a:t>
            </a:r>
            <a:r>
              <a:rPr lang="en-US" sz="2400" dirty="0">
                <a:ea typeface="+mn-ea"/>
                <a:cs typeface="Arial" charset="0"/>
              </a:rPr>
              <a:t>Activities: </a:t>
            </a:r>
            <a:r>
              <a:rPr lang="en-US" sz="2000" dirty="0">
                <a:ea typeface="+mn-ea"/>
                <a:cs typeface="Arial" charset="0"/>
              </a:rPr>
              <a:t>Emergency Telecoms</a:t>
            </a:r>
            <a:endParaRPr lang="en-US" sz="1800" dirty="0">
              <a:ea typeface="+mn-ea"/>
              <a:cs typeface="Arial" charset="0"/>
            </a:endParaRPr>
          </a:p>
        </p:txBody>
      </p:sp>
      <p:sp>
        <p:nvSpPr>
          <p:cNvPr id="3" name="Content Placeholder 2"/>
          <p:cNvSpPr>
            <a:spLocks noGrp="1"/>
          </p:cNvSpPr>
          <p:nvPr>
            <p:ph idx="1"/>
          </p:nvPr>
        </p:nvSpPr>
        <p:spPr>
          <a:xfrm>
            <a:off x="101600" y="1027088"/>
            <a:ext cx="12090400" cy="6095072"/>
          </a:xfrm>
        </p:spPr>
        <p:txBody>
          <a:bodyPr>
            <a:normAutofit fontScale="55000" lnSpcReduction="20000"/>
          </a:bodyPr>
          <a:lstStyle/>
          <a:p>
            <a:pPr>
              <a:buClr>
                <a:schemeClr val="tx1"/>
              </a:buClr>
              <a:buFont typeface="Wingdings" pitchFamily="2" charset="2"/>
              <a:buChar char="Ø"/>
            </a:pPr>
            <a:r>
              <a:rPr lang="en-US" altLang="en-US" sz="3500" b="1" dirty="0"/>
              <a:t>Numbers for disaster relief:</a:t>
            </a:r>
          </a:p>
          <a:p>
            <a:pPr marL="542925" lvl="1" indent="-180975">
              <a:buClr>
                <a:schemeClr val="tx1"/>
              </a:buClr>
              <a:buFont typeface="Wingdings" pitchFamily="2" charset="2"/>
              <a:buChar char="§"/>
            </a:pPr>
            <a:r>
              <a:rPr lang="en-US" altLang="en-US" sz="3000" dirty="0"/>
              <a:t>Country code </a:t>
            </a:r>
            <a:r>
              <a:rPr lang="en-US" altLang="en-US" sz="3000" b="1" dirty="0">
                <a:solidFill>
                  <a:srgbClr val="FF0000"/>
                </a:solidFill>
              </a:rPr>
              <a:t>888</a:t>
            </a:r>
            <a:r>
              <a:rPr lang="en-US" altLang="en-US" sz="3000" dirty="0"/>
              <a:t> for OCHA (Office for Humanitarian Affairs)</a:t>
            </a:r>
          </a:p>
          <a:p>
            <a:pPr marL="542925" lvl="1" indent="-180975">
              <a:buClr>
                <a:schemeClr val="tx1"/>
              </a:buClr>
              <a:buFont typeface="Wingdings" pitchFamily="2" charset="2"/>
              <a:buChar char="§"/>
            </a:pPr>
            <a:r>
              <a:rPr lang="en-US" altLang="en-US" sz="3000" i="1" dirty="0"/>
              <a:t>Recommendation ITU-T E.161.1</a:t>
            </a:r>
            <a:r>
              <a:rPr lang="en-US" altLang="en-US" sz="3000" dirty="0"/>
              <a:t> “Guidelines to select Emergency Number for public telecommunications networks”</a:t>
            </a:r>
          </a:p>
          <a:p>
            <a:pPr marL="542925" lvl="1" indent="-180975">
              <a:buClr>
                <a:schemeClr val="tx1"/>
              </a:buClr>
              <a:buFont typeface="Wingdings" pitchFamily="2" charset="2"/>
              <a:buChar char="§"/>
            </a:pPr>
            <a:r>
              <a:rPr lang="en-US" altLang="en-US" sz="3000" dirty="0"/>
              <a:t>Recommendation ITU-T E.123 “Notation for national and international telephone numbers, e-mail addresses and Web addresses: Contact information in case of emergency for mobile telephones” Amendment 1 – Emergency contact number notation</a:t>
            </a:r>
          </a:p>
          <a:p>
            <a:pPr lvl="1"/>
            <a:endParaRPr lang="en-US" altLang="en-US" dirty="0" smtClean="0"/>
          </a:p>
          <a:p>
            <a:pPr>
              <a:buClr>
                <a:schemeClr val="tx1"/>
              </a:buClr>
              <a:buFont typeface="Wingdings" pitchFamily="2" charset="2"/>
              <a:buChar char="Ø"/>
            </a:pPr>
            <a:r>
              <a:rPr lang="en-US" altLang="en-US" sz="3500" b="1" dirty="0"/>
              <a:t>Emergency Telecommunications Service (</a:t>
            </a:r>
            <a:r>
              <a:rPr lang="en-US" altLang="en-US" sz="3500" b="1" dirty="0" err="1"/>
              <a:t>ETS</a:t>
            </a:r>
            <a:r>
              <a:rPr lang="en-US" altLang="en-US" sz="3500" b="1" dirty="0"/>
              <a:t>)</a:t>
            </a:r>
          </a:p>
          <a:p>
            <a:pPr marL="542925" lvl="1" indent="-180975">
              <a:buClr>
                <a:schemeClr val="tx1"/>
              </a:buClr>
              <a:buFont typeface="Wingdings" pitchFamily="2" charset="2"/>
              <a:buChar char="§"/>
            </a:pPr>
            <a:r>
              <a:rPr lang="en-US" altLang="en-US" sz="3000" i="1" dirty="0"/>
              <a:t>Recommendation ITU-T E.107 </a:t>
            </a:r>
            <a:r>
              <a:rPr lang="en-US" altLang="en-US" sz="3000" dirty="0"/>
              <a:t>“Emergency Telecommunications Service (</a:t>
            </a:r>
            <a:r>
              <a:rPr lang="en-US" altLang="en-US" sz="3000" dirty="0" err="1"/>
              <a:t>ETS</a:t>
            </a:r>
            <a:r>
              <a:rPr lang="en-US" altLang="en-US" sz="3000" dirty="0"/>
              <a:t>) and interconnection framework for national implementations of </a:t>
            </a:r>
            <a:r>
              <a:rPr lang="en-US" altLang="en-US" sz="3000" dirty="0" err="1"/>
              <a:t>ETS</a:t>
            </a:r>
            <a:r>
              <a:rPr lang="en-US" altLang="en-US" sz="3000" dirty="0"/>
              <a:t>”</a:t>
            </a:r>
          </a:p>
          <a:p>
            <a:pPr marL="542925" lvl="1" indent="-180975">
              <a:buClr>
                <a:schemeClr val="tx1"/>
              </a:buClr>
              <a:buFont typeface="Wingdings" pitchFamily="2" charset="2"/>
              <a:buChar char="§"/>
            </a:pPr>
            <a:r>
              <a:rPr lang="en-US" altLang="en-US" sz="3000" i="1" dirty="0"/>
              <a:t>Recommendation ITU-T M.3350 </a:t>
            </a:r>
            <a:r>
              <a:rPr lang="en-US" altLang="en-US" sz="3000" dirty="0"/>
              <a:t>“</a:t>
            </a:r>
            <a:r>
              <a:rPr lang="en-US" altLang="en-US" sz="3000" dirty="0" err="1"/>
              <a:t>TMN</a:t>
            </a:r>
            <a:r>
              <a:rPr lang="en-US" altLang="en-US" sz="3000" dirty="0"/>
              <a:t> service management requirements for information interchange across the </a:t>
            </a:r>
            <a:r>
              <a:rPr lang="en-US" altLang="en-US" sz="3000" dirty="0" err="1"/>
              <a:t>TMN</a:t>
            </a:r>
            <a:r>
              <a:rPr lang="en-US" altLang="en-US" sz="3000" dirty="0"/>
              <a:t> X-interface to support provisioning of Emergency Telecommunication Service (</a:t>
            </a:r>
            <a:r>
              <a:rPr lang="en-US" altLang="en-US" sz="3000" dirty="0" err="1"/>
              <a:t>ETS</a:t>
            </a:r>
            <a:r>
              <a:rPr lang="en-US" altLang="en-US" sz="3000" dirty="0"/>
              <a:t>)”</a:t>
            </a:r>
          </a:p>
          <a:p>
            <a:pPr lvl="1"/>
            <a:endParaRPr lang="en-US" altLang="en-US" sz="3000" dirty="0"/>
          </a:p>
          <a:p>
            <a:pPr>
              <a:buClr>
                <a:schemeClr val="tx1"/>
              </a:buClr>
              <a:buFont typeface="Wingdings" pitchFamily="2" charset="2"/>
              <a:buChar char="Ø"/>
            </a:pPr>
            <a:r>
              <a:rPr lang="en-US" altLang="en-US" sz="3500" b="1" dirty="0"/>
              <a:t>International Emergency Preference Scheme (</a:t>
            </a:r>
            <a:r>
              <a:rPr lang="en-US" altLang="en-US" sz="3500" b="1" dirty="0" err="1"/>
              <a:t>IEPS</a:t>
            </a:r>
            <a:r>
              <a:rPr lang="en-US" altLang="en-US" sz="3500" b="1" dirty="0"/>
              <a:t>) </a:t>
            </a:r>
          </a:p>
          <a:p>
            <a:pPr marL="542925" lvl="1" indent="-180975">
              <a:buClr>
                <a:schemeClr val="tx1"/>
              </a:buClr>
              <a:buFont typeface="Wingdings" pitchFamily="2" charset="2"/>
              <a:buChar char="§"/>
            </a:pPr>
            <a:r>
              <a:rPr lang="en-US" altLang="en-US" sz="3000" i="1" dirty="0"/>
              <a:t>Recommendation ITU-T E.106 </a:t>
            </a:r>
            <a:r>
              <a:rPr lang="en-US" altLang="en-US" sz="3000" dirty="0"/>
              <a:t>“International Emergency Preference Scheme (</a:t>
            </a:r>
            <a:r>
              <a:rPr lang="en-US" altLang="en-US" sz="3000" dirty="0" err="1"/>
              <a:t>IEPS</a:t>
            </a:r>
            <a:r>
              <a:rPr lang="en-US" altLang="en-US" sz="3000" dirty="0"/>
              <a:t>) for disaster relief operations” </a:t>
            </a:r>
          </a:p>
          <a:p>
            <a:pPr marL="542925" lvl="1" indent="-180975">
              <a:buClr>
                <a:schemeClr val="tx1"/>
              </a:buClr>
              <a:buFont typeface="Wingdings" pitchFamily="2" charset="2"/>
              <a:buChar char="§"/>
            </a:pPr>
            <a:r>
              <a:rPr lang="en-US" altLang="en-US" sz="3000" i="1" dirty="0"/>
              <a:t>Recommendation ITU-T E.106 </a:t>
            </a:r>
            <a:r>
              <a:rPr lang="en-US" altLang="en-US" sz="3000" dirty="0"/>
              <a:t>“International Emergency Preference Scheme (</a:t>
            </a:r>
            <a:r>
              <a:rPr lang="en-US" altLang="en-US" sz="3000" dirty="0" err="1"/>
              <a:t>IEPS</a:t>
            </a:r>
            <a:r>
              <a:rPr lang="en-US" altLang="en-US" sz="3000" dirty="0"/>
              <a:t>) for disaster relief operations” </a:t>
            </a:r>
          </a:p>
          <a:p>
            <a:pPr marL="542925" lvl="1" indent="-180975">
              <a:buClr>
                <a:schemeClr val="tx1"/>
              </a:buClr>
              <a:buFont typeface="Wingdings" pitchFamily="2" charset="2"/>
              <a:buChar char="§"/>
            </a:pPr>
            <a:r>
              <a:rPr lang="en-US" altLang="en-US" sz="3000" dirty="0"/>
              <a:t>Supplement 53 to ITU-T Q-Series Recommendations “</a:t>
            </a:r>
            <a:r>
              <a:rPr lang="en-US" altLang="en-US" sz="3000" dirty="0" err="1"/>
              <a:t>Signalling</a:t>
            </a:r>
            <a:r>
              <a:rPr lang="en-US" altLang="en-US" sz="3000" dirty="0"/>
              <a:t> requirements to support the International Emergency Preferential Scheme (</a:t>
            </a:r>
            <a:r>
              <a:rPr lang="en-US" altLang="en-US" sz="3000" dirty="0" err="1"/>
              <a:t>IEPS</a:t>
            </a:r>
            <a:r>
              <a:rPr lang="en-US" altLang="en-US" sz="3000" dirty="0"/>
              <a:t>)”</a:t>
            </a:r>
          </a:p>
          <a:p>
            <a:pPr lvl="1"/>
            <a:endParaRPr lang="en-US" altLang="en-US" dirty="0"/>
          </a:p>
          <a:p>
            <a:pPr>
              <a:buClr>
                <a:schemeClr val="tx1"/>
              </a:buClr>
              <a:buFont typeface="Wingdings" pitchFamily="2" charset="2"/>
              <a:buChar char="Ø"/>
            </a:pPr>
            <a:r>
              <a:rPr lang="en-US" altLang="en-US" sz="3500" b="1" dirty="0"/>
              <a:t>ITU-T SG17: Common Alerting Protocol</a:t>
            </a:r>
          </a:p>
          <a:p>
            <a:pPr marL="542925" lvl="1" indent="-180975">
              <a:buClr>
                <a:schemeClr val="tx1"/>
              </a:buClr>
              <a:buFont typeface="Wingdings" pitchFamily="2" charset="2"/>
              <a:buChar char="§"/>
            </a:pPr>
            <a:r>
              <a:rPr lang="en-US" altLang="en-US" sz="3000" i="1" dirty="0"/>
              <a:t>Recommendation ITU-T X.1303 “Common Alerting Protocol (CAP V1.1)”</a:t>
            </a:r>
          </a:p>
          <a:p>
            <a:pPr marL="457200" lvl="1" indent="0">
              <a:buNone/>
            </a:pPr>
            <a:endParaRPr lang="en-US" altLang="en-US" dirty="0" smtClean="0"/>
          </a:p>
          <a:p>
            <a:pPr>
              <a:buClr>
                <a:schemeClr val="tx1"/>
              </a:buClr>
              <a:buFont typeface="Wingdings" pitchFamily="2" charset="2"/>
              <a:buChar char="Ø"/>
            </a:pPr>
            <a:r>
              <a:rPr lang="en-US" altLang="en-US" sz="3500" b="1" dirty="0"/>
              <a:t>Focus Groups:</a:t>
            </a:r>
          </a:p>
          <a:p>
            <a:pPr marL="542925" lvl="1" indent="-180975">
              <a:buClr>
                <a:schemeClr val="tx1"/>
              </a:buClr>
            </a:pPr>
            <a:r>
              <a:rPr lang="en-US" altLang="en-US" sz="3000" i="1" dirty="0"/>
              <a:t>Disaster Relief Systems, Network Resilience and Recovery (FG-DR&amp;NRR</a:t>
            </a:r>
            <a:r>
              <a:rPr lang="en-US" altLang="en-US" sz="3000" i="1" dirty="0" smtClean="0"/>
              <a:t>) </a:t>
            </a:r>
            <a:r>
              <a:rPr lang="en-US" altLang="en-US" sz="2800" dirty="0">
                <a:solidFill>
                  <a:srgbClr val="2E2E2E"/>
                </a:solidFill>
                <a:cs typeface="Arial" panose="020B0604020202020204" pitchFamily="34" charset="0"/>
                <a:hlinkClick r:id="rId3"/>
              </a:rPr>
              <a:t>http://</a:t>
            </a:r>
            <a:r>
              <a:rPr lang="en-US" altLang="en-US" sz="2800" dirty="0" smtClean="0">
                <a:solidFill>
                  <a:srgbClr val="2E2E2E"/>
                </a:solidFill>
                <a:cs typeface="Arial" panose="020B0604020202020204" pitchFamily="34" charset="0"/>
                <a:hlinkClick r:id="rId3"/>
              </a:rPr>
              <a:t>www.itu.int/en/ITU-T/climatechange/Pages/default.aspx</a:t>
            </a:r>
            <a:endParaRPr lang="en-US" altLang="en-US" sz="2800" dirty="0">
              <a:solidFill>
                <a:srgbClr val="2E2E2E"/>
              </a:solidFill>
              <a:cs typeface="Arial" panose="020B0604020202020204" pitchFamily="34" charset="0"/>
            </a:endParaRPr>
          </a:p>
        </p:txBody>
      </p:sp>
    </p:spTree>
    <p:extLst>
      <p:ext uri="{BB962C8B-B14F-4D97-AF65-F5344CB8AC3E}">
        <p14:creationId xmlns:p14="http://schemas.microsoft.com/office/powerpoint/2010/main" val="2483820525"/>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7" descr="C:\Users\osmani\Desktop\ADPC-Web_Banne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08151" y="4418437"/>
            <a:ext cx="4661431" cy="48543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4"/>
          <p:cNvPicPr>
            <a:picLocks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8344436" y="1981352"/>
            <a:ext cx="1981200" cy="457200"/>
          </a:xfrm>
          <a:prstGeom prst="rect">
            <a:avLst/>
          </a:prstGeom>
          <a:noFill/>
          <a:ln>
            <a:noFill/>
          </a:ln>
          <a:effectLst>
            <a:outerShdw dist="107763" dir="189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5"/>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063636" y="3645259"/>
            <a:ext cx="1295400" cy="381000"/>
          </a:xfrm>
          <a:prstGeom prst="rect">
            <a:avLst/>
          </a:prstGeom>
          <a:noFill/>
          <a:ln>
            <a:noFill/>
          </a:ln>
          <a:effectLst>
            <a:outerShdw dist="107763" dir="189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6"/>
          <p:cNvPicPr>
            <a:picLocks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148878" y="4630858"/>
            <a:ext cx="1529225" cy="406765"/>
          </a:xfrm>
          <a:prstGeom prst="rect">
            <a:avLst/>
          </a:prstGeom>
          <a:noFill/>
          <a:ln>
            <a:noFill/>
          </a:ln>
          <a:effectLst>
            <a:outerShdw dist="107763" dir="189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8"/>
          <p:cNvPicPr>
            <a:picLocks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6230942" y="1172723"/>
            <a:ext cx="1638300" cy="574675"/>
          </a:xfrm>
          <a:prstGeom prst="rect">
            <a:avLst/>
          </a:prstGeom>
          <a:noFill/>
          <a:ln>
            <a:noFill/>
          </a:ln>
          <a:effectLst>
            <a:outerShdw dist="107763" dir="189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 name="Rectangle 19"/>
          <p:cNvSpPr>
            <a:spLocks noChangeArrowheads="1"/>
          </p:cNvSpPr>
          <p:nvPr/>
        </p:nvSpPr>
        <p:spPr bwMode="auto">
          <a:xfrm>
            <a:off x="1524000" y="234725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a:solidFill>
                <a:srgbClr val="000000"/>
              </a:solidFill>
              <a:latin typeface="Arial" charset="0"/>
            </a:endParaRPr>
          </a:p>
        </p:txBody>
      </p:sp>
      <p:sp>
        <p:nvSpPr>
          <p:cNvPr id="43" name="Rectangle 21"/>
          <p:cNvSpPr>
            <a:spLocks noChangeArrowheads="1"/>
          </p:cNvSpPr>
          <p:nvPr/>
        </p:nvSpPr>
        <p:spPr bwMode="auto">
          <a:xfrm>
            <a:off x="1524001" y="216417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a:solidFill>
                <a:srgbClr val="000000"/>
              </a:solidFill>
              <a:latin typeface="Arial" charset="0"/>
            </a:endParaRPr>
          </a:p>
        </p:txBody>
      </p:sp>
      <p:pic>
        <p:nvPicPr>
          <p:cNvPr id="44" name="Picture 20" descr="FedEx Logo"/>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950239" y="2796107"/>
            <a:ext cx="1371600" cy="708025"/>
          </a:xfrm>
          <a:prstGeom prst="rect">
            <a:avLst/>
          </a:prstGeom>
          <a:solidFill>
            <a:schemeClr val="tx1">
              <a:alpha val="21960"/>
            </a:schemeClr>
          </a:solidFill>
          <a:ln>
            <a:noFill/>
          </a:ln>
          <a:extLst>
            <a:ext uri="{91240B29-F687-4F45-9708-019B960494DF}">
              <a14:hiddenLine xmlns:a14="http://schemas.microsoft.com/office/drawing/2010/main" w="28575">
                <a:solidFill>
                  <a:schemeClr val="tx1"/>
                </a:solidFill>
                <a:miter lim="800000"/>
                <a:headEnd/>
                <a:tailEnd/>
              </a14:hiddenLine>
            </a:ext>
          </a:extLst>
        </p:spPr>
      </p:pic>
      <p:sp>
        <p:nvSpPr>
          <p:cNvPr id="45" name="Rectangle 23"/>
          <p:cNvSpPr>
            <a:spLocks noChangeArrowheads="1"/>
          </p:cNvSpPr>
          <p:nvPr/>
        </p:nvSpPr>
        <p:spPr bwMode="auto">
          <a:xfrm>
            <a:off x="1524001" y="257374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endParaRPr lang="en-US">
              <a:solidFill>
                <a:srgbClr val="000000"/>
              </a:solidFill>
              <a:latin typeface="Arial" charset="0"/>
            </a:endParaRPr>
          </a:p>
        </p:txBody>
      </p:sp>
      <p:grpSp>
        <p:nvGrpSpPr>
          <p:cNvPr id="46" name="Group 44"/>
          <p:cNvGrpSpPr>
            <a:grpSpLocks/>
          </p:cNvGrpSpPr>
          <p:nvPr/>
        </p:nvGrpSpPr>
        <p:grpSpPr bwMode="auto">
          <a:xfrm>
            <a:off x="2898120" y="1770856"/>
            <a:ext cx="1295400" cy="1066800"/>
            <a:chOff x="1200" y="624"/>
            <a:chExt cx="972" cy="743"/>
          </a:xfrm>
        </p:grpSpPr>
        <p:pic>
          <p:nvPicPr>
            <p:cNvPr id="47" name="Picture 26" descr="art_qualcomm_logo"/>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200" y="624"/>
              <a:ext cx="972"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7" descr="wirelessreach"/>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440" y="960"/>
              <a:ext cx="528"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9" name="Picture 28" descr="Saudi Telecom"/>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645530" y="2872018"/>
            <a:ext cx="1295400"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29" descr="Rohde &amp; Schwars"/>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631789" y="3402147"/>
            <a:ext cx="16764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31" descr="Tana"/>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5231904" y="5157192"/>
            <a:ext cx="304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36"/>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1738536" y="5397788"/>
            <a:ext cx="2972801" cy="479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40" descr="Kyrgyz Telecom"/>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618425" y="2638945"/>
            <a:ext cx="1776413"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43"/>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7847910" y="3764400"/>
            <a:ext cx="2667000"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36"/>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1919536" y="3379128"/>
            <a:ext cx="635000"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37"/>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8040216" y="4344873"/>
            <a:ext cx="25400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38"/>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7464153" y="4713571"/>
            <a:ext cx="2756605" cy="38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60"/>
          <p:cNvPicPr>
            <a:picLocks noChangeAspect="1"/>
          </p:cNvPicPr>
          <p:nvPr/>
        </p:nvPicPr>
        <p:blipFill>
          <a:blip r:embed="rId20">
            <a:extLst>
              <a:ext uri="{28A0092B-C50C-407E-A947-70E740481C1C}">
                <a14:useLocalDpi xmlns:a14="http://schemas.microsoft.com/office/drawing/2010/main"/>
              </a:ext>
            </a:extLst>
          </a:blip>
          <a:stretch>
            <a:fillRect/>
          </a:stretch>
        </p:blipFill>
        <p:spPr>
          <a:xfrm>
            <a:off x="4796837" y="5517233"/>
            <a:ext cx="3491839" cy="350157"/>
          </a:xfrm>
          <a:prstGeom prst="rect">
            <a:avLst/>
          </a:prstGeom>
        </p:spPr>
      </p:pic>
      <p:pic>
        <p:nvPicPr>
          <p:cNvPr id="62" name="Picture 2" descr="http://www.itu.int/ITU-D/emergencytelecoms/images/logos/LogoCollabria.gif"/>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4772354" y="1553088"/>
            <a:ext cx="753046" cy="849179"/>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descr="http://www.itu.int/ITU-D/emergencytelecoms/images/logos/kyrgyz-telecom.png"/>
          <p:cNvPicPr>
            <a:picLocks noChangeAspect="1" noChangeArrowheads="1"/>
          </p:cNvPicPr>
          <p:nvPr/>
        </p:nvPicPr>
        <p:blipFill>
          <a:blip r:embed="rId22">
            <a:extLst>
              <a:ext uri="{28A0092B-C50C-407E-A947-70E740481C1C}">
                <a14:useLocalDpi xmlns:a14="http://schemas.microsoft.com/office/drawing/2010/main"/>
              </a:ext>
            </a:extLst>
          </a:blip>
          <a:srcRect/>
          <a:stretch>
            <a:fillRect/>
          </a:stretch>
        </p:blipFill>
        <p:spPr bwMode="auto">
          <a:xfrm>
            <a:off x="7869243" y="2633893"/>
            <a:ext cx="1552575" cy="238125"/>
          </a:xfrm>
          <a:prstGeom prst="rect">
            <a:avLst/>
          </a:prstGeom>
          <a:noFill/>
          <a:extLst>
            <a:ext uri="{909E8E84-426E-40DD-AFC4-6F175D3DCCD1}">
              <a14:hiddenFill xmlns:a14="http://schemas.microsoft.com/office/drawing/2010/main">
                <a:solidFill>
                  <a:srgbClr val="FFFFFF"/>
                </a:solidFill>
              </a14:hiddenFill>
            </a:ext>
          </a:extLst>
        </p:spPr>
      </p:pic>
      <p:grpSp>
        <p:nvGrpSpPr>
          <p:cNvPr id="64" name="Group 63"/>
          <p:cNvGrpSpPr/>
          <p:nvPr/>
        </p:nvGrpSpPr>
        <p:grpSpPr>
          <a:xfrm>
            <a:off x="8509001" y="5263198"/>
            <a:ext cx="1950267" cy="557212"/>
            <a:chOff x="-1266824" y="2871788"/>
            <a:chExt cx="2502136" cy="670814"/>
          </a:xfrm>
        </p:grpSpPr>
        <p:pic>
          <p:nvPicPr>
            <p:cNvPr id="65" name="Picture 5" descr="C:\Users\osmani\Desktop\logo.png"/>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1266824" y="2871788"/>
              <a:ext cx="2502136" cy="670814"/>
            </a:xfrm>
            <a:prstGeom prst="rect">
              <a:avLst/>
            </a:prstGeom>
            <a:noFill/>
            <a:extLst>
              <a:ext uri="{909E8E84-426E-40DD-AFC4-6F175D3DCCD1}">
                <a14:hiddenFill xmlns:a14="http://schemas.microsoft.com/office/drawing/2010/main">
                  <a:solidFill>
                    <a:srgbClr val="FFFFFF"/>
                  </a:solidFill>
                </a14:hiddenFill>
              </a:ext>
            </a:extLst>
          </p:spPr>
        </p:pic>
        <p:sp>
          <p:nvSpPr>
            <p:cNvPr id="66" name="Rectangle 65"/>
            <p:cNvSpPr/>
            <p:nvPr/>
          </p:nvSpPr>
          <p:spPr>
            <a:xfrm>
              <a:off x="131575" y="2871788"/>
              <a:ext cx="1103737" cy="3540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prstClr val="white"/>
                  </a:solidFill>
                  <a:effectLst>
                    <a:outerShdw blurRad="38100" dist="38100" dir="2700000" algn="tl">
                      <a:srgbClr val="000000">
                        <a:alpha val="43137"/>
                      </a:srgbClr>
                    </a:outerShdw>
                  </a:effectLst>
                </a:rPr>
                <a:t>UNOSAT</a:t>
              </a:r>
            </a:p>
          </p:txBody>
        </p:sp>
      </p:grpSp>
      <p:pic>
        <p:nvPicPr>
          <p:cNvPr id="67" name="Picture 6" descr="C:\Users\osmani\Desktop\page_banner_l.png"/>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5910439" y="4026260"/>
            <a:ext cx="2079601" cy="670839"/>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8" descr="C:\Users\osmani\Desktop\logo_rvb.png"/>
          <p:cNvPicPr>
            <a:picLocks noChangeAspect="1" noChangeArrowheads="1"/>
          </p:cNvPicPr>
          <p:nvPr/>
        </p:nvPicPr>
        <p:blipFill>
          <a:blip r:embed="rId25">
            <a:extLst>
              <a:ext uri="{28A0092B-C50C-407E-A947-70E740481C1C}">
                <a14:useLocalDpi xmlns:a14="http://schemas.microsoft.com/office/drawing/2010/main"/>
              </a:ext>
            </a:extLst>
          </a:blip>
          <a:srcRect/>
          <a:stretch>
            <a:fillRect/>
          </a:stretch>
        </p:blipFill>
        <p:spPr bwMode="auto">
          <a:xfrm>
            <a:off x="2862908" y="3561994"/>
            <a:ext cx="863600" cy="88900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
          <p:cNvPicPr>
            <a:picLocks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2125142" y="561753"/>
            <a:ext cx="596900" cy="731838"/>
          </a:xfrm>
          <a:prstGeom prst="rect">
            <a:avLst/>
          </a:prstGeom>
          <a:noFill/>
          <a:ln>
            <a:noFill/>
          </a:ln>
          <a:effectLst>
            <a:outerShdw dist="107763" dir="189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 name="Picture 9" descr="C:\Users\osmani\Desktop\aidf-header-logo.png"/>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2066985" y="2775186"/>
            <a:ext cx="1424395" cy="46847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osmani\Pictures\sb.jpg"/>
          <p:cNvPicPr>
            <a:picLocks noChangeAspect="1" noChangeArrowheads="1"/>
          </p:cNvPicPr>
          <p:nvPr/>
        </p:nvPicPr>
        <p:blipFill>
          <a:blip r:embed="rId28">
            <a:extLst>
              <a:ext uri="{28A0092B-C50C-407E-A947-70E740481C1C}">
                <a14:useLocalDpi xmlns:a14="http://schemas.microsoft.com/office/drawing/2010/main"/>
              </a:ext>
            </a:extLst>
          </a:blip>
          <a:srcRect/>
          <a:stretch>
            <a:fillRect/>
          </a:stretch>
        </p:blipFill>
        <p:spPr bwMode="auto">
          <a:xfrm>
            <a:off x="5758032" y="1991653"/>
            <a:ext cx="1889125" cy="50641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osmani\Pictures\astrium.png"/>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8092926" y="1311769"/>
            <a:ext cx="2232711" cy="43426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smani\Pictures\emergencydotlu.png"/>
          <p:cNvPicPr>
            <a:picLocks noChangeAspect="1" noChangeArrowheads="1"/>
          </p:cNvPicPr>
          <p:nvPr/>
        </p:nvPicPr>
        <p:blipFill>
          <a:blip r:embed="rId30" cstate="email">
            <a:extLst>
              <a:ext uri="{28A0092B-C50C-407E-A947-70E740481C1C}">
                <a14:useLocalDpi xmlns:a14="http://schemas.microsoft.com/office/drawing/2010/main"/>
              </a:ext>
            </a:extLst>
          </a:blip>
          <a:srcRect/>
          <a:stretch>
            <a:fillRect/>
          </a:stretch>
        </p:blipFill>
        <p:spPr bwMode="auto">
          <a:xfrm>
            <a:off x="1927805" y="4941169"/>
            <a:ext cx="2530249" cy="3726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osmani\Pictures\etcwfp.png"/>
          <p:cNvPicPr>
            <a:picLocks noChangeAspect="1" noChangeArrowheads="1"/>
          </p:cNvPicPr>
          <p:nvPr/>
        </p:nvPicPr>
        <p:blipFill>
          <a:blip r:embed="rId31" cstate="email">
            <a:extLst>
              <a:ext uri="{28A0092B-C50C-407E-A947-70E740481C1C}">
                <a14:useLocalDpi xmlns:a14="http://schemas.microsoft.com/office/drawing/2010/main"/>
              </a:ext>
            </a:extLst>
          </a:blip>
          <a:srcRect/>
          <a:stretch>
            <a:fillRect/>
          </a:stretch>
        </p:blipFill>
        <p:spPr bwMode="auto">
          <a:xfrm>
            <a:off x="4876173" y="494070"/>
            <a:ext cx="1763717" cy="60168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osmani\Pictures\untitled.png"/>
          <p:cNvPicPr>
            <a:picLocks noChangeAspect="1" noChangeArrowheads="1"/>
          </p:cNvPicPr>
          <p:nvPr/>
        </p:nvPicPr>
        <p:blipFill>
          <a:blip r:embed="rId32">
            <a:extLst>
              <a:ext uri="{28A0092B-C50C-407E-A947-70E740481C1C}">
                <a14:useLocalDpi xmlns:a14="http://schemas.microsoft.com/office/drawing/2010/main"/>
              </a:ext>
            </a:extLst>
          </a:blip>
          <a:srcRect/>
          <a:stretch>
            <a:fillRect/>
          </a:stretch>
        </p:blipFill>
        <p:spPr bwMode="auto">
          <a:xfrm>
            <a:off x="1749017" y="1585118"/>
            <a:ext cx="1466850" cy="3714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a:off x="3130804" y="494069"/>
            <a:ext cx="1816123" cy="937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itle 1"/>
          <p:cNvSpPr txBox="1">
            <a:spLocks/>
          </p:cNvSpPr>
          <p:nvPr/>
        </p:nvSpPr>
        <p:spPr bwMode="auto">
          <a:xfrm>
            <a:off x="1559496" y="-99392"/>
            <a:ext cx="8428410" cy="72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7" tIns="45709" rIns="91417" bIns="45709" numCol="1" anchor="ctr" anchorCtr="0" compatLnSpc="1">
            <a:prstTxWarp prst="textNoShape">
              <a:avLst/>
            </a:prstTxWarp>
            <a:noAutofit/>
          </a:bodyPr>
          <a:lst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cs typeface="Arial" pitchFamily="34" charset="0"/>
              </a:defRPr>
            </a:lvl2pPr>
            <a:lvl3pPr algn="ctr" rtl="0" eaLnBrk="0" fontAlgn="base" hangingPunct="0">
              <a:spcBef>
                <a:spcPct val="0"/>
              </a:spcBef>
              <a:spcAft>
                <a:spcPct val="0"/>
              </a:spcAft>
              <a:defRPr sz="3600" b="1">
                <a:solidFill>
                  <a:srgbClr val="1B5BA2"/>
                </a:solidFill>
                <a:latin typeface="Verdana" pitchFamily="34" charset="0"/>
                <a:cs typeface="Arial" pitchFamily="34" charset="0"/>
              </a:defRPr>
            </a:lvl3pPr>
            <a:lvl4pPr algn="ctr" rtl="0" eaLnBrk="0" fontAlgn="base" hangingPunct="0">
              <a:spcBef>
                <a:spcPct val="0"/>
              </a:spcBef>
              <a:spcAft>
                <a:spcPct val="0"/>
              </a:spcAft>
              <a:defRPr sz="3600" b="1">
                <a:solidFill>
                  <a:srgbClr val="1B5BA2"/>
                </a:solidFill>
                <a:latin typeface="Verdana" pitchFamily="34" charset="0"/>
                <a:cs typeface="Arial" pitchFamily="34" charset="0"/>
              </a:defRPr>
            </a:lvl4pPr>
            <a:lvl5pPr algn="ctr" rtl="0" eaLnBrk="0" fontAlgn="base" hangingPunct="0">
              <a:spcBef>
                <a:spcPct val="0"/>
              </a:spcBef>
              <a:spcAft>
                <a:spcPct val="0"/>
              </a:spcAft>
              <a:defRPr sz="3600" b="1">
                <a:solidFill>
                  <a:srgbClr val="1B5BA2"/>
                </a:solidFill>
                <a:latin typeface="Verdana" pitchFamily="34" charset="0"/>
                <a:cs typeface="Arial" pitchFamily="34" charset="0"/>
              </a:defRPr>
            </a:lvl5pPr>
            <a:lvl6pPr marL="457086" algn="ctr" rtl="0" fontAlgn="base">
              <a:spcBef>
                <a:spcPct val="0"/>
              </a:spcBef>
              <a:spcAft>
                <a:spcPct val="0"/>
              </a:spcAft>
              <a:defRPr sz="3600" b="1">
                <a:solidFill>
                  <a:srgbClr val="1B5BA2"/>
                </a:solidFill>
                <a:latin typeface="Verdana" pitchFamily="34" charset="0"/>
                <a:cs typeface="Arial" pitchFamily="34" charset="0"/>
              </a:defRPr>
            </a:lvl6pPr>
            <a:lvl7pPr marL="914172" algn="ctr" rtl="0" fontAlgn="base">
              <a:spcBef>
                <a:spcPct val="0"/>
              </a:spcBef>
              <a:spcAft>
                <a:spcPct val="0"/>
              </a:spcAft>
              <a:defRPr sz="3600" b="1">
                <a:solidFill>
                  <a:srgbClr val="1B5BA2"/>
                </a:solidFill>
                <a:latin typeface="Verdana" pitchFamily="34" charset="0"/>
                <a:cs typeface="Arial" pitchFamily="34" charset="0"/>
              </a:defRPr>
            </a:lvl7pPr>
            <a:lvl8pPr marL="1371258" algn="ctr" rtl="0" fontAlgn="base">
              <a:spcBef>
                <a:spcPct val="0"/>
              </a:spcBef>
              <a:spcAft>
                <a:spcPct val="0"/>
              </a:spcAft>
              <a:defRPr sz="3600" b="1">
                <a:solidFill>
                  <a:srgbClr val="1B5BA2"/>
                </a:solidFill>
                <a:latin typeface="Verdana" pitchFamily="34" charset="0"/>
                <a:cs typeface="Arial" pitchFamily="34" charset="0"/>
              </a:defRPr>
            </a:lvl8pPr>
            <a:lvl9pPr marL="1828344" algn="ctr" rtl="0" fontAlgn="base">
              <a:spcBef>
                <a:spcPct val="0"/>
              </a:spcBef>
              <a:spcAft>
                <a:spcPct val="0"/>
              </a:spcAft>
              <a:defRPr sz="3600" b="1">
                <a:solidFill>
                  <a:srgbClr val="1B5BA2"/>
                </a:solidFill>
                <a:latin typeface="Verdana" pitchFamily="34" charset="0"/>
                <a:cs typeface="Arial" pitchFamily="34" charset="0"/>
              </a:defRPr>
            </a:lvl9pPr>
          </a:lstStyle>
          <a:p>
            <a:pPr algn="l"/>
            <a:r>
              <a:rPr lang="en-US" sz="2400" dirty="0">
                <a:solidFill>
                  <a:schemeClr val="tx1"/>
                </a:solidFill>
                <a:ea typeface="+mn-ea"/>
                <a:cs typeface="Arial" charset="0"/>
              </a:rPr>
              <a:t>Power of Partnerships</a:t>
            </a:r>
            <a:endParaRPr lang="en-US" sz="1800" b="0" dirty="0">
              <a:solidFill>
                <a:schemeClr val="tx1"/>
              </a:solidFill>
              <a:ea typeface="+mn-ea"/>
              <a:cs typeface="Arial" charset="0"/>
            </a:endParaRPr>
          </a:p>
        </p:txBody>
      </p:sp>
      <p:pic>
        <p:nvPicPr>
          <p:cNvPr id="3" name="Picture 2"/>
          <p:cNvPicPr>
            <a:picLocks noChangeAspect="1" noChangeArrowheads="1"/>
          </p:cNvPicPr>
          <p:nvPr/>
        </p:nvPicPr>
        <p:blipFill>
          <a:blip r:embed="rId34" cstate="email">
            <a:extLst>
              <a:ext uri="{28A0092B-C50C-407E-A947-70E740481C1C}">
                <a14:useLocalDpi xmlns:a14="http://schemas.microsoft.com/office/drawing/2010/main"/>
              </a:ext>
            </a:extLst>
          </a:blip>
          <a:srcRect/>
          <a:stretch>
            <a:fillRect/>
          </a:stretch>
        </p:blipFill>
        <p:spPr bwMode="auto">
          <a:xfrm>
            <a:off x="7502529" y="548681"/>
            <a:ext cx="2286000" cy="472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0405981"/>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EB3B6E-AA55-4957-B753-0CF19DB10F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502309"/>
            <a:ext cx="12192000" cy="4598756"/>
          </a:xfrm>
          <a:prstGeom prst="rect">
            <a:avLst/>
          </a:prstGeom>
        </p:spPr>
      </p:pic>
      <p:pic>
        <p:nvPicPr>
          <p:cNvPr id="8" name="Picture 7">
            <a:extLst>
              <a:ext uri="{FF2B5EF4-FFF2-40B4-BE49-F238E27FC236}">
                <a16:creationId xmlns:a16="http://schemas.microsoft.com/office/drawing/2014/main" id="{CB995BB3-3686-4CA9-A45A-C3DF2906559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 y="0"/>
            <a:ext cx="12192000" cy="2530962"/>
          </a:xfrm>
          <a:prstGeom prst="rect">
            <a:avLst/>
          </a:prstGeom>
        </p:spPr>
      </p:pic>
      <p:sp>
        <p:nvSpPr>
          <p:cNvPr id="2" name="Title 1"/>
          <p:cNvSpPr>
            <a:spLocks noGrp="1"/>
          </p:cNvSpPr>
          <p:nvPr>
            <p:ph type="title"/>
          </p:nvPr>
        </p:nvSpPr>
        <p:spPr>
          <a:xfrm>
            <a:off x="-9431" y="1772945"/>
            <a:ext cx="12192000" cy="729363"/>
          </a:xfrm>
        </p:spPr>
        <p:txBody>
          <a:bodyPr>
            <a:normAutofit fontScale="90000"/>
          </a:bodyPr>
          <a:lstStyle/>
          <a:p>
            <a:r>
              <a:rPr lang="en-US" sz="3200" dirty="0"/>
              <a:t>on </a:t>
            </a:r>
            <a:br>
              <a:rPr lang="en-US" sz="3200" dirty="0"/>
            </a:br>
            <a:r>
              <a:rPr lang="en-US" sz="3200" dirty="0"/>
              <a:t>National Emergency Telecommunication Plans</a:t>
            </a:r>
          </a:p>
        </p:txBody>
      </p:sp>
      <p:pic>
        <p:nvPicPr>
          <p:cNvPr id="5" name="Picture 4">
            <a:extLst>
              <a:ext uri="{FF2B5EF4-FFF2-40B4-BE49-F238E27FC236}">
                <a16:creationId xmlns:a16="http://schemas.microsoft.com/office/drawing/2014/main" id="{D09AEC59-66C1-400B-9BFD-6AE780E8CCD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31" y="2540901"/>
            <a:ext cx="5649511" cy="3888108"/>
          </a:xfrm>
          <a:prstGeom prst="rect">
            <a:avLst/>
          </a:prstGeom>
        </p:spPr>
      </p:pic>
      <p:sp>
        <p:nvSpPr>
          <p:cNvPr id="6" name="Title 1">
            <a:extLst>
              <a:ext uri="{FF2B5EF4-FFF2-40B4-BE49-F238E27FC236}">
                <a16:creationId xmlns:a16="http://schemas.microsoft.com/office/drawing/2014/main" id="{6F547688-229A-4C0E-BA16-6E759DB05571}"/>
              </a:ext>
            </a:extLst>
          </p:cNvPr>
          <p:cNvSpPr txBox="1">
            <a:spLocks/>
          </p:cNvSpPr>
          <p:nvPr/>
        </p:nvSpPr>
        <p:spPr>
          <a:xfrm>
            <a:off x="0" y="6110118"/>
            <a:ext cx="5640080" cy="990946"/>
          </a:xfrm>
          <a:prstGeom prst="rect">
            <a:avLst/>
          </a:prstGeom>
          <a:solidFill>
            <a:schemeClr val="bg1"/>
          </a:solidFill>
        </p:spPr>
        <p:txBody>
          <a:bodyPr vert="horz" lIns="91440" tIns="45720" rIns="91440" bIns="45720" rtlCol="0" anchor="ctr">
            <a:normAutofit fontScale="97500"/>
          </a:bodyPr>
          <a:lstStyle>
            <a:lvl1pPr algn="l" defTabSz="914354"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r>
              <a:rPr lang="en-US" sz="2800" dirty="0"/>
              <a:t>Emergency Telecommunication</a:t>
            </a:r>
          </a:p>
        </p:txBody>
      </p:sp>
    </p:spTree>
    <p:extLst>
      <p:ext uri="{BB962C8B-B14F-4D97-AF65-F5344CB8AC3E}">
        <p14:creationId xmlns:p14="http://schemas.microsoft.com/office/powerpoint/2010/main" val="94316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1469" y="258515"/>
            <a:ext cx="10794587" cy="860333"/>
          </a:xfrm>
        </p:spPr>
        <p:txBody>
          <a:bodyPr>
            <a:noAutofit/>
          </a:bodyPr>
          <a:lstStyle/>
          <a:p>
            <a:r>
              <a:rPr lang="en-US" sz="3200" b="1" dirty="0">
                <a:solidFill>
                  <a:schemeClr val="accent1"/>
                </a:solidFill>
                <a:latin typeface="+mn-lt"/>
              </a:rPr>
              <a:t>Global Guidelines on </a:t>
            </a:r>
            <a:br>
              <a:rPr lang="en-US" sz="3200" b="1" dirty="0">
                <a:solidFill>
                  <a:schemeClr val="accent1"/>
                </a:solidFill>
                <a:latin typeface="+mn-lt"/>
              </a:rPr>
            </a:br>
            <a:r>
              <a:rPr lang="en-US" sz="3200" b="1" dirty="0">
                <a:solidFill>
                  <a:schemeClr val="accent1"/>
                </a:solidFill>
                <a:latin typeface="+mn-lt"/>
              </a:rPr>
              <a:t>National Emergency Telecommunication </a:t>
            </a:r>
            <a:r>
              <a:rPr lang="en-US" sz="3200" b="1" dirty="0" smtClean="0">
                <a:solidFill>
                  <a:schemeClr val="accent1"/>
                </a:solidFill>
                <a:latin typeface="+mn-lt"/>
              </a:rPr>
              <a:t>Plans (NETP)</a:t>
            </a:r>
            <a:endParaRPr lang="en-US" sz="3200" b="1" dirty="0">
              <a:solidFill>
                <a:schemeClr val="accent1"/>
              </a:solidFill>
              <a:latin typeface="+mn-lt"/>
            </a:endParaRPr>
          </a:p>
        </p:txBody>
      </p:sp>
      <p:sp>
        <p:nvSpPr>
          <p:cNvPr id="5" name="Content Placeholder 3">
            <a:extLst>
              <a:ext uri="{FF2B5EF4-FFF2-40B4-BE49-F238E27FC236}">
                <a16:creationId xmlns:a16="http://schemas.microsoft.com/office/drawing/2014/main" id="{A9953072-5FD6-44F8-A546-E320D60942D6}"/>
              </a:ext>
            </a:extLst>
          </p:cNvPr>
          <p:cNvSpPr>
            <a:spLocks noGrp="1"/>
          </p:cNvSpPr>
          <p:nvPr>
            <p:ph sz="half" idx="1"/>
          </p:nvPr>
        </p:nvSpPr>
        <p:spPr>
          <a:xfrm>
            <a:off x="255181" y="1825625"/>
            <a:ext cx="5917019" cy="4351338"/>
          </a:xfrm>
        </p:spPr>
        <p:txBody>
          <a:bodyPr>
            <a:normAutofit fontScale="85000" lnSpcReduction="20000"/>
          </a:bodyPr>
          <a:lstStyle/>
          <a:p>
            <a:pPr marL="0" indent="0">
              <a:buNone/>
            </a:pPr>
            <a:r>
              <a:rPr lang="en-US" b="1" dirty="0">
                <a:solidFill>
                  <a:schemeClr val="tx2"/>
                </a:solidFill>
              </a:rPr>
              <a:t>Purpose:</a:t>
            </a:r>
          </a:p>
          <a:p>
            <a:r>
              <a:rPr lang="en-US" dirty="0">
                <a:solidFill>
                  <a:srgbClr val="0070C0"/>
                </a:solidFill>
              </a:rPr>
              <a:t>Better coordination for disaster management</a:t>
            </a:r>
          </a:p>
          <a:p>
            <a:r>
              <a:rPr lang="en-US" dirty="0">
                <a:solidFill>
                  <a:srgbClr val="0070C0"/>
                </a:solidFill>
              </a:rPr>
              <a:t>Framework for national consultation and cooperation</a:t>
            </a:r>
          </a:p>
          <a:p>
            <a:r>
              <a:rPr lang="en-US" dirty="0">
                <a:solidFill>
                  <a:srgbClr val="0070C0"/>
                </a:solidFill>
              </a:rPr>
              <a:t>Multi-stakeholder roles and responsibilities</a:t>
            </a:r>
          </a:p>
          <a:p>
            <a:r>
              <a:rPr lang="en-US" dirty="0">
                <a:solidFill>
                  <a:srgbClr val="0070C0"/>
                </a:solidFill>
              </a:rPr>
              <a:t>Implementation of policy/legislation requirements </a:t>
            </a:r>
          </a:p>
          <a:p>
            <a:r>
              <a:rPr lang="en-US" dirty="0">
                <a:solidFill>
                  <a:srgbClr val="0070C0"/>
                </a:solidFill>
              </a:rPr>
              <a:t>Processes/procedures</a:t>
            </a:r>
          </a:p>
          <a:p>
            <a:pPr marL="0" indent="0">
              <a:buNone/>
            </a:pPr>
            <a:endParaRPr lang="en-US" dirty="0" smtClean="0"/>
          </a:p>
        </p:txBody>
      </p:sp>
      <p:sp>
        <p:nvSpPr>
          <p:cNvPr id="7" name="Content Placeholder 6"/>
          <p:cNvSpPr>
            <a:spLocks noGrp="1"/>
          </p:cNvSpPr>
          <p:nvPr>
            <p:ph sz="half" idx="2"/>
          </p:nvPr>
        </p:nvSpPr>
        <p:spPr>
          <a:xfrm>
            <a:off x="6416040" y="1825625"/>
            <a:ext cx="5863856" cy="4351338"/>
          </a:xfrm>
        </p:spPr>
        <p:txBody>
          <a:bodyPr>
            <a:normAutofit fontScale="85000" lnSpcReduction="20000"/>
          </a:bodyPr>
          <a:lstStyle/>
          <a:p>
            <a:pPr marL="0" lvl="0" indent="0">
              <a:buNone/>
            </a:pPr>
            <a:r>
              <a:rPr lang="en-US" b="1" dirty="0" smtClean="0">
                <a:solidFill>
                  <a:schemeClr val="tx2"/>
                </a:solidFill>
              </a:rPr>
              <a:t>Structure of Guidelines:</a:t>
            </a:r>
          </a:p>
          <a:p>
            <a:pPr lvl="0"/>
            <a:r>
              <a:rPr lang="en-US" dirty="0" smtClean="0">
                <a:solidFill>
                  <a:srgbClr val="0070C0"/>
                </a:solidFill>
              </a:rPr>
              <a:t>Topology of disasters</a:t>
            </a:r>
          </a:p>
          <a:p>
            <a:pPr lvl="0"/>
            <a:r>
              <a:rPr lang="en-US" dirty="0" smtClean="0">
                <a:solidFill>
                  <a:srgbClr val="0070C0"/>
                </a:solidFill>
              </a:rPr>
              <a:t>Phases of disaster management</a:t>
            </a:r>
          </a:p>
          <a:p>
            <a:pPr lvl="0"/>
            <a:r>
              <a:rPr lang="en-US" dirty="0" smtClean="0">
                <a:solidFill>
                  <a:srgbClr val="0070C0"/>
                </a:solidFill>
              </a:rPr>
              <a:t>International cooperation and coordination</a:t>
            </a:r>
          </a:p>
          <a:p>
            <a:pPr lvl="0"/>
            <a:r>
              <a:rPr lang="en-US" dirty="0" smtClean="0">
                <a:solidFill>
                  <a:srgbClr val="0070C0"/>
                </a:solidFill>
              </a:rPr>
              <a:t>National disaster management</a:t>
            </a:r>
          </a:p>
          <a:p>
            <a:pPr lvl="0"/>
            <a:r>
              <a:rPr lang="en-US" dirty="0" smtClean="0">
                <a:solidFill>
                  <a:srgbClr val="0070C0"/>
                </a:solidFill>
              </a:rPr>
              <a:t>Telecommunications/ICTs for disaster management</a:t>
            </a:r>
          </a:p>
          <a:p>
            <a:pPr lvl="0"/>
            <a:r>
              <a:rPr lang="en-US" dirty="0" smtClean="0">
                <a:solidFill>
                  <a:srgbClr val="0070C0"/>
                </a:solidFill>
              </a:rPr>
              <a:t>ICT legislation and regulation</a:t>
            </a:r>
          </a:p>
          <a:p>
            <a:pPr lvl="0"/>
            <a:r>
              <a:rPr lang="en-US" dirty="0" smtClean="0">
                <a:solidFill>
                  <a:srgbClr val="0070C0"/>
                </a:solidFill>
              </a:rPr>
              <a:t>Capacity development and drills</a:t>
            </a:r>
          </a:p>
          <a:p>
            <a:pPr lvl="0"/>
            <a:r>
              <a:rPr lang="en-US" dirty="0" smtClean="0">
                <a:solidFill>
                  <a:srgbClr val="0070C0"/>
                </a:solidFill>
              </a:rPr>
              <a:t>Support for people with disabilities</a:t>
            </a:r>
          </a:p>
          <a:p>
            <a:pPr lvl="0"/>
            <a:r>
              <a:rPr lang="en-US" dirty="0" smtClean="0">
                <a:solidFill>
                  <a:srgbClr val="0070C0"/>
                </a:solidFill>
              </a:rPr>
              <a:t>NETP: step by step guide</a:t>
            </a:r>
          </a:p>
          <a:p>
            <a:endParaRPr lang="en-US" dirty="0"/>
          </a:p>
        </p:txBody>
      </p:sp>
    </p:spTree>
    <p:extLst>
      <p:ext uri="{BB962C8B-B14F-4D97-AF65-F5344CB8AC3E}">
        <p14:creationId xmlns:p14="http://schemas.microsoft.com/office/powerpoint/2010/main" val="2637621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C506FF88-83E0-4900-B90E-3CEF2819EE2C}"/>
              </a:ext>
            </a:extLst>
          </p:cNvPr>
          <p:cNvSpPr txBox="1">
            <a:spLocks/>
          </p:cNvSpPr>
          <p:nvPr/>
        </p:nvSpPr>
        <p:spPr>
          <a:xfrm>
            <a:off x="1171480" y="262002"/>
            <a:ext cx="8884920" cy="807721"/>
          </a:xfrm>
          <a:prstGeom prst="rect">
            <a:avLst/>
          </a:prstGeom>
        </p:spPr>
        <p:txBody>
          <a:bodyPr/>
          <a:lstStyle>
            <a:lvl1pPr algn="l" defTabSz="914354"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r>
              <a:rPr lang="en-US" sz="2600" dirty="0">
                <a:solidFill>
                  <a:schemeClr val="accent1"/>
                </a:solidFill>
              </a:rPr>
              <a:t>Number of </a:t>
            </a:r>
            <a:r>
              <a:rPr lang="en-US" sz="2600" dirty="0" smtClean="0">
                <a:solidFill>
                  <a:schemeClr val="accent1"/>
                </a:solidFill>
              </a:rPr>
              <a:t>Disasters worldwide (2012-2018)</a:t>
            </a:r>
            <a:endParaRPr lang="en-US" sz="2600" dirty="0">
              <a:solidFill>
                <a:schemeClr val="accent1"/>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4941" y="780369"/>
            <a:ext cx="9437998" cy="5925231"/>
          </a:xfrm>
          <a:prstGeom prst="rect">
            <a:avLst/>
          </a:prstGeom>
        </p:spPr>
      </p:pic>
    </p:spTree>
    <p:extLst>
      <p:ext uri="{BB962C8B-B14F-4D97-AF65-F5344CB8AC3E}">
        <p14:creationId xmlns:p14="http://schemas.microsoft.com/office/powerpoint/2010/main" val="2843994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3683" y="1710893"/>
            <a:ext cx="5922818" cy="3171998"/>
          </a:xfrm>
        </p:spPr>
        <p:txBody>
          <a:bodyPr>
            <a:normAutofit/>
          </a:bodyPr>
          <a:lstStyle/>
          <a:p>
            <a:r>
              <a:rPr lang="en-NZ" sz="2400" b="1" dirty="0" smtClean="0"/>
              <a:t>Aim</a:t>
            </a:r>
            <a:r>
              <a:rPr lang="en-NZ" sz="2400" dirty="0" smtClean="0"/>
              <a:t>: Develop the </a:t>
            </a:r>
            <a:r>
              <a:rPr lang="en-NZ" sz="2400" dirty="0"/>
              <a:t>ability of the disaster and emergency response personnel to effectively communicate </a:t>
            </a:r>
            <a:r>
              <a:rPr lang="en-NZ" sz="2400" dirty="0" smtClean="0"/>
              <a:t>before, during and post disaster.</a:t>
            </a:r>
            <a:endParaRPr lang="en-NZ" sz="2400" dirty="0"/>
          </a:p>
          <a:p>
            <a:endParaRPr lang="en-NZ" sz="2400" dirty="0"/>
          </a:p>
          <a:p>
            <a:r>
              <a:rPr lang="en-NZ" sz="2400" dirty="0" smtClean="0"/>
              <a:t>National ETC </a:t>
            </a:r>
            <a:r>
              <a:rPr lang="en-NZ" sz="2400" b="1" dirty="0" smtClean="0">
                <a:solidFill>
                  <a:schemeClr val="accent6"/>
                </a:solidFill>
              </a:rPr>
              <a:t>MUST</a:t>
            </a:r>
            <a:r>
              <a:rPr lang="en-NZ" sz="2400" dirty="0" smtClean="0"/>
              <a:t> work to adopt a National Emergency Telecommunication </a:t>
            </a:r>
            <a:r>
              <a:rPr lang="en-NZ" sz="2400" b="1" dirty="0" smtClean="0">
                <a:solidFill>
                  <a:srgbClr val="FF0000"/>
                </a:solidFill>
              </a:rPr>
              <a:t>Plan</a:t>
            </a:r>
            <a:r>
              <a:rPr lang="en-NZ" sz="2400" dirty="0" smtClean="0"/>
              <a:t>.  </a:t>
            </a:r>
            <a:endParaRPr lang="en-NZ" sz="2400" dirty="0"/>
          </a:p>
        </p:txBody>
      </p:sp>
      <p:sp>
        <p:nvSpPr>
          <p:cNvPr id="6" name="Title 1">
            <a:extLst>
              <a:ext uri="{FF2B5EF4-FFF2-40B4-BE49-F238E27FC236}">
                <a16:creationId xmlns:a16="http://schemas.microsoft.com/office/drawing/2014/main" id="{038C1018-3926-487D-A176-241BC9284FFC}"/>
              </a:ext>
            </a:extLst>
          </p:cNvPr>
          <p:cNvSpPr txBox="1">
            <a:spLocks/>
          </p:cNvSpPr>
          <p:nvPr/>
        </p:nvSpPr>
        <p:spPr>
          <a:xfrm>
            <a:off x="1298171" y="372860"/>
            <a:ext cx="8884920" cy="8077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600" kern="1200" dirty="0">
                <a:solidFill>
                  <a:srgbClr val="0070C0"/>
                </a:solidFill>
                <a:latin typeface="Cambria" panose="02040503050406030204" pitchFamily="18" charset="0"/>
                <a:ea typeface="+mj-ea"/>
                <a:cs typeface="+mj-cs"/>
              </a:defRPr>
            </a:lvl1pPr>
          </a:lstStyle>
          <a:p>
            <a:r>
              <a:rPr lang="en-US" b="1" dirty="0" smtClean="0">
                <a:solidFill>
                  <a:schemeClr val="accent1"/>
                </a:solidFill>
              </a:rPr>
              <a:t>NETP</a:t>
            </a:r>
            <a:endParaRPr lang="en-US" b="1" dirty="0">
              <a:solidFill>
                <a:schemeClr val="accent1"/>
              </a:solidFill>
            </a:endParaRPr>
          </a:p>
        </p:txBody>
      </p:sp>
      <p:pic>
        <p:nvPicPr>
          <p:cNvPr id="9" name="Picture 8">
            <a:extLst>
              <a:ext uri="{FF2B5EF4-FFF2-40B4-BE49-F238E27FC236}">
                <a16:creationId xmlns:a16="http://schemas.microsoft.com/office/drawing/2014/main" id="{76EAB719-C8DB-4F73-AD65-07271AD8AD2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6501" y="1480354"/>
            <a:ext cx="5838522" cy="4207346"/>
          </a:xfrm>
          <a:prstGeom prst="rect">
            <a:avLst/>
          </a:prstGeom>
          <a:noFill/>
        </p:spPr>
      </p:pic>
    </p:spTree>
    <p:extLst>
      <p:ext uri="{BB962C8B-B14F-4D97-AF65-F5344CB8AC3E}">
        <p14:creationId xmlns:p14="http://schemas.microsoft.com/office/powerpoint/2010/main" val="23292028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197427" y="1978643"/>
            <a:ext cx="11471564" cy="32635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342900" lvl="1" indent="0">
              <a:buNone/>
            </a:pPr>
            <a:r>
              <a:rPr lang="en-GB" sz="2400" dirty="0">
                <a:solidFill>
                  <a:schemeClr val="tx2"/>
                </a:solidFill>
              </a:rPr>
              <a:t>The </a:t>
            </a:r>
            <a:r>
              <a:rPr lang="en-GB" sz="2400" dirty="0" smtClean="0">
                <a:solidFill>
                  <a:schemeClr val="tx2"/>
                </a:solidFill>
              </a:rPr>
              <a:t>National </a:t>
            </a:r>
            <a:r>
              <a:rPr lang="en-GB" sz="2400" dirty="0">
                <a:solidFill>
                  <a:schemeClr val="tx2"/>
                </a:solidFill>
              </a:rPr>
              <a:t>Emergency Telecommunications Plan (NETP) describes how ICT and Telecommunications services</a:t>
            </a:r>
            <a:r>
              <a:rPr lang="en-GB" sz="2400" b="1" dirty="0">
                <a:solidFill>
                  <a:schemeClr val="tx2"/>
                </a:solidFill>
              </a:rPr>
              <a:t> </a:t>
            </a:r>
            <a:r>
              <a:rPr lang="en-GB" sz="2400" b="1" u="sng" dirty="0">
                <a:solidFill>
                  <a:schemeClr val="tx2"/>
                </a:solidFill>
              </a:rPr>
              <a:t>will be used</a:t>
            </a:r>
            <a:r>
              <a:rPr lang="en-GB" sz="2400" b="1" dirty="0">
                <a:solidFill>
                  <a:schemeClr val="tx2"/>
                </a:solidFill>
              </a:rPr>
              <a:t> </a:t>
            </a:r>
            <a:r>
              <a:rPr lang="en-GB" sz="2400" dirty="0">
                <a:solidFill>
                  <a:schemeClr val="tx2"/>
                </a:solidFill>
              </a:rPr>
              <a:t>to help </a:t>
            </a:r>
            <a:r>
              <a:rPr lang="en-GB" sz="2400" dirty="0" smtClean="0">
                <a:solidFill>
                  <a:schemeClr val="tx2"/>
                </a:solidFill>
              </a:rPr>
              <a:t>prepare </a:t>
            </a:r>
            <a:r>
              <a:rPr lang="en-GB" sz="2400" dirty="0">
                <a:solidFill>
                  <a:schemeClr val="tx2"/>
                </a:solidFill>
              </a:rPr>
              <a:t>for and respond to disasters. </a:t>
            </a:r>
          </a:p>
          <a:p>
            <a:pPr marL="342900" lvl="1" indent="0">
              <a:buNone/>
            </a:pPr>
            <a:endParaRPr lang="en-GB" sz="2400" dirty="0" smtClean="0">
              <a:solidFill>
                <a:schemeClr val="tx2"/>
              </a:solidFill>
              <a:cs typeface="Times New Roman" panose="02020603050405020304" pitchFamily="18" charset="0"/>
            </a:endParaRPr>
          </a:p>
          <a:p>
            <a:pPr marL="342900" lvl="1" indent="0">
              <a:buNone/>
            </a:pPr>
            <a:endParaRPr lang="en-GB" sz="2400" dirty="0">
              <a:solidFill>
                <a:schemeClr val="tx2"/>
              </a:solidFill>
              <a:cs typeface="Times New Roman" panose="02020603050405020304" pitchFamily="18" charset="0"/>
            </a:endParaRPr>
          </a:p>
          <a:p>
            <a:pPr marL="342900" lvl="1" indent="0">
              <a:buNone/>
            </a:pPr>
            <a:r>
              <a:rPr lang="en-GB" sz="2400" dirty="0">
                <a:solidFill>
                  <a:schemeClr val="tx2"/>
                </a:solidFill>
              </a:rPr>
              <a:t>It is </a:t>
            </a:r>
            <a:r>
              <a:rPr lang="en-GB" sz="2400" b="1" u="sng" dirty="0">
                <a:solidFill>
                  <a:schemeClr val="tx2"/>
                </a:solidFill>
              </a:rPr>
              <a:t>NOT</a:t>
            </a:r>
            <a:r>
              <a:rPr lang="en-GB" sz="2400" dirty="0">
                <a:solidFill>
                  <a:schemeClr val="tx2"/>
                </a:solidFill>
              </a:rPr>
              <a:t> a strategy for the development of these services – it is an </a:t>
            </a:r>
            <a:r>
              <a:rPr lang="en-GB" sz="2400" b="1" u="sng" dirty="0">
                <a:solidFill>
                  <a:schemeClr val="tx2"/>
                </a:solidFill>
              </a:rPr>
              <a:t>operational plan</a:t>
            </a:r>
            <a:r>
              <a:rPr lang="en-GB" sz="2400" dirty="0">
                <a:solidFill>
                  <a:schemeClr val="tx2"/>
                </a:solidFill>
              </a:rPr>
              <a:t>. </a:t>
            </a:r>
          </a:p>
        </p:txBody>
      </p:sp>
      <p:sp>
        <p:nvSpPr>
          <p:cNvPr id="8" name="Title 1">
            <a:extLst>
              <a:ext uri="{FF2B5EF4-FFF2-40B4-BE49-F238E27FC236}">
                <a16:creationId xmlns:a16="http://schemas.microsoft.com/office/drawing/2014/main" id="{038C1018-3926-487D-A176-241BC9284FFC}"/>
              </a:ext>
            </a:extLst>
          </p:cNvPr>
          <p:cNvSpPr txBox="1">
            <a:spLocks/>
          </p:cNvSpPr>
          <p:nvPr/>
        </p:nvSpPr>
        <p:spPr>
          <a:xfrm>
            <a:off x="1298171" y="372860"/>
            <a:ext cx="8884920" cy="8077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600" kern="1200" dirty="0">
                <a:solidFill>
                  <a:srgbClr val="0070C0"/>
                </a:solidFill>
                <a:latin typeface="Cambria" panose="02040503050406030204" pitchFamily="18" charset="0"/>
                <a:ea typeface="+mj-ea"/>
                <a:cs typeface="+mj-cs"/>
              </a:defRPr>
            </a:lvl1pPr>
          </a:lstStyle>
          <a:p>
            <a:r>
              <a:rPr lang="en-US" b="1" dirty="0" smtClean="0">
                <a:solidFill>
                  <a:schemeClr val="accent1"/>
                </a:solidFill>
              </a:rPr>
              <a:t>Purpose of NETP</a:t>
            </a:r>
            <a:endParaRPr lang="en-US" b="1" dirty="0">
              <a:solidFill>
                <a:schemeClr val="accent1"/>
              </a:solidFill>
            </a:endParaRPr>
          </a:p>
        </p:txBody>
      </p:sp>
    </p:spTree>
    <p:extLst>
      <p:ext uri="{BB962C8B-B14F-4D97-AF65-F5344CB8AC3E}">
        <p14:creationId xmlns:p14="http://schemas.microsoft.com/office/powerpoint/2010/main" val="8679216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488373" y="1267691"/>
            <a:ext cx="10614007" cy="5358267"/>
          </a:xfrm>
          <a:prstGeom prst="rect">
            <a:avLst/>
          </a:prstGeom>
        </p:spPr>
        <p:txBody>
          <a:bodyPr vert="horz" lIns="91440" tIns="45720" rIns="91440" bIns="45720" rtlCol="0">
            <a:normAutofit fontScale="77500" lnSpcReduction="20000"/>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457200" indent="-457200">
              <a:buFont typeface="Wingdings" panose="05000000000000000000" pitchFamily="2" charset="2"/>
              <a:buChar char="Ø"/>
            </a:pPr>
            <a:r>
              <a:rPr lang="en-NZ" sz="3100" b="1" dirty="0" smtClean="0">
                <a:solidFill>
                  <a:schemeClr val="tx2"/>
                </a:solidFill>
              </a:rPr>
              <a:t>What </a:t>
            </a:r>
            <a:r>
              <a:rPr lang="en-NZ" sz="3100" b="1" dirty="0">
                <a:solidFill>
                  <a:schemeClr val="tx2"/>
                </a:solidFill>
              </a:rPr>
              <a:t>Risks apply </a:t>
            </a:r>
            <a:r>
              <a:rPr lang="en-NZ" sz="3100" b="1" dirty="0" smtClean="0">
                <a:solidFill>
                  <a:schemeClr val="tx2"/>
                </a:solidFill>
              </a:rPr>
              <a:t>?</a:t>
            </a:r>
          </a:p>
          <a:p>
            <a:pPr marL="633413" lvl="1" indent="-290513"/>
            <a:r>
              <a:rPr lang="en-NZ" sz="2600" dirty="0">
                <a:solidFill>
                  <a:schemeClr val="accent1"/>
                </a:solidFill>
              </a:rPr>
              <a:t>Cyclone</a:t>
            </a:r>
            <a:endParaRPr lang="en-GB" sz="2600" dirty="0">
              <a:solidFill>
                <a:schemeClr val="accent1"/>
              </a:solidFill>
            </a:endParaRPr>
          </a:p>
          <a:p>
            <a:pPr marL="633413" lvl="1" indent="-290513"/>
            <a:r>
              <a:rPr lang="en-NZ" sz="2600" dirty="0">
                <a:solidFill>
                  <a:schemeClr val="accent1"/>
                </a:solidFill>
              </a:rPr>
              <a:t>Earthquake (local)</a:t>
            </a:r>
            <a:endParaRPr lang="en-GB" sz="2600" dirty="0">
              <a:solidFill>
                <a:schemeClr val="accent1"/>
              </a:solidFill>
            </a:endParaRPr>
          </a:p>
          <a:p>
            <a:pPr marL="633413" lvl="1" indent="-290513"/>
            <a:r>
              <a:rPr lang="en-NZ" sz="2600" dirty="0">
                <a:solidFill>
                  <a:schemeClr val="accent1"/>
                </a:solidFill>
              </a:rPr>
              <a:t>Tsunami (from local or remote earthquake)</a:t>
            </a:r>
            <a:endParaRPr lang="en-GB" sz="2600" dirty="0">
              <a:solidFill>
                <a:schemeClr val="accent1"/>
              </a:solidFill>
            </a:endParaRPr>
          </a:p>
          <a:p>
            <a:pPr marL="633413" lvl="1" indent="-290513"/>
            <a:r>
              <a:rPr lang="en-NZ" sz="2600" dirty="0">
                <a:solidFill>
                  <a:schemeClr val="accent1"/>
                </a:solidFill>
              </a:rPr>
              <a:t>Volcanic activity</a:t>
            </a:r>
          </a:p>
          <a:p>
            <a:pPr marL="633413" lvl="1" indent="-290513"/>
            <a:r>
              <a:rPr lang="en-NZ" sz="2600" dirty="0">
                <a:solidFill>
                  <a:schemeClr val="accent1"/>
                </a:solidFill>
              </a:rPr>
              <a:t>Heavy rain (flooding, landslides)</a:t>
            </a:r>
          </a:p>
          <a:p>
            <a:pPr marL="633413" lvl="1" indent="-290513"/>
            <a:r>
              <a:rPr lang="en-NZ" sz="2600" dirty="0">
                <a:solidFill>
                  <a:schemeClr val="accent1"/>
                </a:solidFill>
              </a:rPr>
              <a:t>…..</a:t>
            </a:r>
          </a:p>
          <a:p>
            <a:pPr marL="342900" lvl="1" indent="0">
              <a:buNone/>
            </a:pPr>
            <a:endParaRPr lang="en-GB" sz="2400" i="1" dirty="0">
              <a:solidFill>
                <a:schemeClr val="tx2"/>
              </a:solidFill>
            </a:endParaRPr>
          </a:p>
          <a:p>
            <a:pPr marL="457200" indent="-457200">
              <a:buFont typeface="Wingdings" panose="05000000000000000000" pitchFamily="2" charset="2"/>
              <a:buChar char="Ø"/>
            </a:pPr>
            <a:r>
              <a:rPr lang="en-NZ" sz="3100" b="1" dirty="0">
                <a:solidFill>
                  <a:schemeClr val="tx2"/>
                </a:solidFill>
              </a:rPr>
              <a:t>What Information and Communications Technologies are available? </a:t>
            </a:r>
          </a:p>
          <a:p>
            <a:pPr marL="633413" lvl="1" indent="-290513"/>
            <a:r>
              <a:rPr lang="en-GB" sz="2600" dirty="0" smtClean="0">
                <a:solidFill>
                  <a:schemeClr val="accent1"/>
                </a:solidFill>
              </a:rPr>
              <a:t>Broadcasting </a:t>
            </a:r>
            <a:r>
              <a:rPr lang="en-GB" sz="2600" dirty="0">
                <a:solidFill>
                  <a:schemeClr val="accent1"/>
                </a:solidFill>
              </a:rPr>
              <a:t>(e.g. AM, FM, TV)</a:t>
            </a:r>
          </a:p>
          <a:p>
            <a:pPr marL="633413" lvl="1" indent="-290513"/>
            <a:r>
              <a:rPr lang="en-GB" sz="2600" dirty="0">
                <a:solidFill>
                  <a:schemeClr val="accent1"/>
                </a:solidFill>
              </a:rPr>
              <a:t>social media (e.g. Facebook</a:t>
            </a:r>
            <a:r>
              <a:rPr lang="en-GB" sz="2500" dirty="0">
                <a:solidFill>
                  <a:schemeClr val="accent1"/>
                </a:solidFill>
              </a:rPr>
              <a:t>)</a:t>
            </a:r>
          </a:p>
          <a:p>
            <a:pPr marL="633413" lvl="1" indent="-290513"/>
            <a:r>
              <a:rPr lang="en-GB" sz="2500" dirty="0">
                <a:solidFill>
                  <a:schemeClr val="accent1"/>
                </a:solidFill>
              </a:rPr>
              <a:t>cellular (e.g. broadcast SMS)</a:t>
            </a:r>
          </a:p>
          <a:p>
            <a:pPr marL="633413" lvl="1" indent="-290513"/>
            <a:r>
              <a:rPr lang="en-GB" sz="2500" dirty="0">
                <a:solidFill>
                  <a:schemeClr val="accent1"/>
                </a:solidFill>
              </a:rPr>
              <a:t>satellite (e.g. Iridium phones, Chatty Beetle)</a:t>
            </a:r>
          </a:p>
          <a:p>
            <a:pPr marL="633413" lvl="1" indent="-290513"/>
            <a:r>
              <a:rPr lang="en-GB" sz="2500" dirty="0">
                <a:solidFill>
                  <a:schemeClr val="accent1"/>
                </a:solidFill>
              </a:rPr>
              <a:t>radio links (e.g. Police VHF, HF radio, Amateur Radio)</a:t>
            </a:r>
          </a:p>
          <a:p>
            <a:pPr marL="633413" lvl="1" indent="-290513"/>
            <a:r>
              <a:rPr lang="en-GB" sz="2500" dirty="0">
                <a:solidFill>
                  <a:schemeClr val="accent1"/>
                </a:solidFill>
              </a:rPr>
              <a:t>sirens </a:t>
            </a:r>
          </a:p>
          <a:p>
            <a:pPr marL="633413" lvl="1" indent="-290513"/>
            <a:r>
              <a:rPr lang="en-GB" sz="2500" dirty="0">
                <a:solidFill>
                  <a:schemeClr val="accent1"/>
                </a:solidFill>
              </a:rPr>
              <a:t>Non-ICT solutions such as:</a:t>
            </a:r>
          </a:p>
          <a:p>
            <a:pPr marL="976313" lvl="2" indent="-290513"/>
            <a:r>
              <a:rPr lang="en-GB" sz="2200" i="1" dirty="0">
                <a:solidFill>
                  <a:schemeClr val="tx2"/>
                </a:solidFill>
              </a:rPr>
              <a:t>newspapers, </a:t>
            </a:r>
          </a:p>
          <a:p>
            <a:pPr marL="976313" lvl="2" indent="-290513"/>
            <a:r>
              <a:rPr lang="en-GB" sz="2200" i="1" dirty="0">
                <a:solidFill>
                  <a:schemeClr val="tx2"/>
                </a:solidFill>
              </a:rPr>
              <a:t>word of mouth, </a:t>
            </a:r>
          </a:p>
          <a:p>
            <a:pPr marL="976313" lvl="2" indent="-290513"/>
            <a:r>
              <a:rPr lang="en-GB" sz="2200" i="1" dirty="0">
                <a:solidFill>
                  <a:schemeClr val="tx2"/>
                </a:solidFill>
              </a:rPr>
              <a:t>village meetings, </a:t>
            </a:r>
          </a:p>
          <a:p>
            <a:pPr marL="976313" lvl="2" indent="-290513"/>
            <a:r>
              <a:rPr lang="en-GB" sz="2200" i="1" dirty="0">
                <a:solidFill>
                  <a:schemeClr val="tx2"/>
                </a:solidFill>
              </a:rPr>
              <a:t>bells, etc.</a:t>
            </a:r>
          </a:p>
          <a:p>
            <a:pPr marL="514350" indent="-514350">
              <a:buFont typeface="+mj-lt"/>
              <a:buAutoNum type="arabicPeriod"/>
            </a:pPr>
            <a:endParaRPr lang="en-NZ" sz="2800" b="1" dirty="0">
              <a:solidFill>
                <a:schemeClr val="tx2"/>
              </a:solidFill>
            </a:endParaRPr>
          </a:p>
        </p:txBody>
      </p:sp>
      <p:sp>
        <p:nvSpPr>
          <p:cNvPr id="6" name="Title 1">
            <a:extLst>
              <a:ext uri="{FF2B5EF4-FFF2-40B4-BE49-F238E27FC236}">
                <a16:creationId xmlns:a16="http://schemas.microsoft.com/office/drawing/2014/main" id="{038C1018-3926-487D-A176-241BC9284FFC}"/>
              </a:ext>
            </a:extLst>
          </p:cNvPr>
          <p:cNvSpPr txBox="1">
            <a:spLocks/>
          </p:cNvSpPr>
          <p:nvPr/>
        </p:nvSpPr>
        <p:spPr>
          <a:xfrm>
            <a:off x="1298170" y="372860"/>
            <a:ext cx="10724111" cy="8077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600" kern="1200" dirty="0">
                <a:solidFill>
                  <a:srgbClr val="0070C0"/>
                </a:solidFill>
                <a:latin typeface="Cambria" panose="02040503050406030204" pitchFamily="18" charset="0"/>
                <a:ea typeface="+mj-ea"/>
                <a:cs typeface="+mj-cs"/>
              </a:defRPr>
            </a:lvl1pPr>
          </a:lstStyle>
          <a:p>
            <a:r>
              <a:rPr lang="en-US" b="1" dirty="0" smtClean="0">
                <a:solidFill>
                  <a:schemeClr val="accent1"/>
                </a:solidFill>
              </a:rPr>
              <a:t>NETP process – What do we need to know?</a:t>
            </a:r>
            <a:endParaRPr lang="en-US" b="1" dirty="0">
              <a:solidFill>
                <a:schemeClr val="accent1"/>
              </a:solidFill>
            </a:endParaRPr>
          </a:p>
        </p:txBody>
      </p:sp>
    </p:spTree>
    <p:extLst>
      <p:ext uri="{BB962C8B-B14F-4D97-AF65-F5344CB8AC3E}">
        <p14:creationId xmlns:p14="http://schemas.microsoft.com/office/powerpoint/2010/main" val="32160732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488373" y="1475509"/>
            <a:ext cx="10614007" cy="515044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457200" indent="-457200">
              <a:buFont typeface="Wingdings" panose="05000000000000000000" pitchFamily="2" charset="2"/>
              <a:buChar char="Ø"/>
            </a:pPr>
            <a:r>
              <a:rPr lang="en-NZ" sz="2800" b="1" dirty="0" smtClean="0">
                <a:solidFill>
                  <a:schemeClr val="tx2"/>
                </a:solidFill>
              </a:rPr>
              <a:t>What </a:t>
            </a:r>
            <a:r>
              <a:rPr lang="en-NZ" sz="2800" b="1" dirty="0">
                <a:solidFill>
                  <a:schemeClr val="tx2"/>
                </a:solidFill>
              </a:rPr>
              <a:t>are the strengths and limitations of each tool?</a:t>
            </a:r>
          </a:p>
          <a:p>
            <a:pPr marL="633413" lvl="1" indent="-290513"/>
            <a:r>
              <a:rPr lang="en-NZ" sz="2400" dirty="0">
                <a:solidFill>
                  <a:schemeClr val="accent1"/>
                </a:solidFill>
              </a:rPr>
              <a:t>Geography:</a:t>
            </a:r>
          </a:p>
          <a:p>
            <a:pPr marL="976313" lvl="2" indent="-290513"/>
            <a:r>
              <a:rPr lang="en-NZ" sz="2100" i="1" dirty="0">
                <a:solidFill>
                  <a:schemeClr val="tx2"/>
                </a:solidFill>
              </a:rPr>
              <a:t>everywhere, </a:t>
            </a:r>
          </a:p>
          <a:p>
            <a:pPr marL="976313" lvl="2" indent="-290513"/>
            <a:r>
              <a:rPr lang="en-NZ" sz="2100" i="1" dirty="0">
                <a:solidFill>
                  <a:schemeClr val="tx2"/>
                </a:solidFill>
              </a:rPr>
              <a:t>coastal locations, </a:t>
            </a:r>
          </a:p>
          <a:p>
            <a:pPr marL="976313" lvl="2" indent="-290513"/>
            <a:r>
              <a:rPr lang="en-NZ" sz="2100" i="1" dirty="0" smtClean="0">
                <a:solidFill>
                  <a:schemeClr val="tx2"/>
                </a:solidFill>
              </a:rPr>
              <a:t>hillsides</a:t>
            </a:r>
          </a:p>
          <a:p>
            <a:pPr lvl="1"/>
            <a:r>
              <a:rPr lang="en-NZ" sz="2400" dirty="0" smtClean="0">
                <a:solidFill>
                  <a:schemeClr val="accent1"/>
                </a:solidFill>
              </a:rPr>
              <a:t>Remoteness: </a:t>
            </a:r>
          </a:p>
          <a:p>
            <a:pPr marL="976313" lvl="2" indent="-290513"/>
            <a:r>
              <a:rPr lang="en-NZ" sz="2100" i="1" dirty="0" smtClean="0">
                <a:solidFill>
                  <a:schemeClr val="tx2"/>
                </a:solidFill>
              </a:rPr>
              <a:t>large </a:t>
            </a:r>
            <a:r>
              <a:rPr lang="en-NZ" sz="2100" i="1" dirty="0">
                <a:solidFill>
                  <a:schemeClr val="tx2"/>
                </a:solidFill>
              </a:rPr>
              <a:t>population centres with well-developed infrastructure, </a:t>
            </a:r>
          </a:p>
          <a:p>
            <a:pPr marL="976313" lvl="2" indent="-290513"/>
            <a:r>
              <a:rPr lang="en-NZ" sz="2100" i="1" dirty="0">
                <a:solidFill>
                  <a:schemeClr val="tx2"/>
                </a:solidFill>
              </a:rPr>
              <a:t>remote villages with minimal communications facilities, etc.</a:t>
            </a:r>
          </a:p>
          <a:p>
            <a:pPr lvl="1"/>
            <a:r>
              <a:rPr lang="en-NZ" sz="2400" dirty="0">
                <a:solidFill>
                  <a:schemeClr val="accent1"/>
                </a:solidFill>
              </a:rPr>
              <a:t>Ease of use:</a:t>
            </a:r>
          </a:p>
          <a:p>
            <a:pPr marL="976313" lvl="2" indent="-290513"/>
            <a:r>
              <a:rPr lang="en-NZ" sz="2100" i="1" dirty="0">
                <a:solidFill>
                  <a:schemeClr val="tx2"/>
                </a:solidFill>
              </a:rPr>
              <a:t>familiarity with tool, </a:t>
            </a:r>
          </a:p>
          <a:p>
            <a:pPr marL="976313" lvl="2" indent="-290513"/>
            <a:r>
              <a:rPr lang="en-NZ" sz="2100" i="1" dirty="0">
                <a:solidFill>
                  <a:schemeClr val="tx2"/>
                </a:solidFill>
              </a:rPr>
              <a:t>training required, etc. </a:t>
            </a:r>
          </a:p>
          <a:p>
            <a:endParaRPr lang="en-GB" dirty="0"/>
          </a:p>
          <a:p>
            <a:pPr marL="457200" indent="-457200">
              <a:buFont typeface="Wingdings" panose="05000000000000000000" pitchFamily="2" charset="2"/>
              <a:buChar char="Ø"/>
            </a:pPr>
            <a:endParaRPr lang="en-GB" sz="2800" b="1" dirty="0">
              <a:solidFill>
                <a:schemeClr val="tx2"/>
              </a:solidFill>
            </a:endParaRPr>
          </a:p>
        </p:txBody>
      </p:sp>
      <p:sp>
        <p:nvSpPr>
          <p:cNvPr id="6" name="Title 1">
            <a:extLst>
              <a:ext uri="{FF2B5EF4-FFF2-40B4-BE49-F238E27FC236}">
                <a16:creationId xmlns:a16="http://schemas.microsoft.com/office/drawing/2014/main" id="{038C1018-3926-487D-A176-241BC9284FFC}"/>
              </a:ext>
            </a:extLst>
          </p:cNvPr>
          <p:cNvSpPr txBox="1">
            <a:spLocks/>
          </p:cNvSpPr>
          <p:nvPr/>
        </p:nvSpPr>
        <p:spPr>
          <a:xfrm>
            <a:off x="1298170" y="372860"/>
            <a:ext cx="10724111" cy="8077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600" kern="1200" dirty="0">
                <a:solidFill>
                  <a:srgbClr val="0070C0"/>
                </a:solidFill>
                <a:latin typeface="Cambria" panose="02040503050406030204" pitchFamily="18" charset="0"/>
                <a:ea typeface="+mj-ea"/>
                <a:cs typeface="+mj-cs"/>
              </a:defRPr>
            </a:lvl1pPr>
          </a:lstStyle>
          <a:p>
            <a:r>
              <a:rPr lang="en-US" b="1" dirty="0" smtClean="0">
                <a:solidFill>
                  <a:schemeClr val="accent1"/>
                </a:solidFill>
              </a:rPr>
              <a:t>NETP process – What do we need to know?</a:t>
            </a:r>
            <a:endParaRPr lang="en-US" b="1" dirty="0">
              <a:solidFill>
                <a:schemeClr val="accent1"/>
              </a:solidFill>
            </a:endParaRPr>
          </a:p>
        </p:txBody>
      </p:sp>
    </p:spTree>
    <p:extLst>
      <p:ext uri="{BB962C8B-B14F-4D97-AF65-F5344CB8AC3E}">
        <p14:creationId xmlns:p14="http://schemas.microsoft.com/office/powerpoint/2010/main" val="1675143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488373" y="1475509"/>
            <a:ext cx="10614007" cy="5150449"/>
          </a:xfrm>
          <a:prstGeom prst="rect">
            <a:avLst/>
          </a:prstGeom>
        </p:spPr>
        <p:txBody>
          <a:bodyPr vert="horz" lIns="91440" tIns="45720" rIns="91440" bIns="45720" rtlCol="0">
            <a:normAutofit fontScale="85000" lnSpcReduction="20000"/>
          </a:bodyPr>
          <a:lst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457200" indent="-457200">
              <a:buFont typeface="Wingdings" panose="05000000000000000000" pitchFamily="2" charset="2"/>
              <a:buChar char="Ø"/>
            </a:pPr>
            <a:r>
              <a:rPr lang="en-NZ" sz="2800" b="1" dirty="0">
                <a:solidFill>
                  <a:schemeClr val="tx2"/>
                </a:solidFill>
              </a:rPr>
              <a:t>What Areas would be affected?</a:t>
            </a:r>
          </a:p>
          <a:p>
            <a:pPr marL="633413" lvl="1" indent="-290513"/>
            <a:r>
              <a:rPr lang="en-NZ" sz="2400" dirty="0" smtClean="0">
                <a:solidFill>
                  <a:schemeClr val="accent1"/>
                </a:solidFill>
              </a:rPr>
              <a:t>Geography</a:t>
            </a:r>
            <a:r>
              <a:rPr lang="en-NZ" sz="2400" dirty="0">
                <a:solidFill>
                  <a:schemeClr val="accent1"/>
                </a:solidFill>
              </a:rPr>
              <a:t>? (e.g. everywhere, coastal locations, hillsides, etc.)</a:t>
            </a:r>
          </a:p>
          <a:p>
            <a:pPr marL="633413" lvl="1" indent="-290513"/>
            <a:r>
              <a:rPr lang="en-NZ" sz="2400" dirty="0">
                <a:solidFill>
                  <a:schemeClr val="accent1"/>
                </a:solidFill>
              </a:rPr>
              <a:t>Remoteness:</a:t>
            </a:r>
          </a:p>
          <a:p>
            <a:pPr marL="976313" lvl="2" indent="-290513"/>
            <a:r>
              <a:rPr lang="en-NZ" sz="2100" i="1" dirty="0">
                <a:solidFill>
                  <a:schemeClr val="tx2"/>
                </a:solidFill>
              </a:rPr>
              <a:t>large population centres with well-developed infrastructure, </a:t>
            </a:r>
          </a:p>
          <a:p>
            <a:pPr marL="976313" lvl="2" indent="-290513"/>
            <a:r>
              <a:rPr lang="en-NZ" sz="2100" i="1" dirty="0">
                <a:solidFill>
                  <a:schemeClr val="tx2"/>
                </a:solidFill>
              </a:rPr>
              <a:t>remote villages with minimal communications facilities</a:t>
            </a:r>
          </a:p>
          <a:p>
            <a:pPr marL="633413" lvl="1" indent="-290513"/>
            <a:r>
              <a:rPr lang="en-NZ" sz="2400" i="1" dirty="0">
                <a:solidFill>
                  <a:schemeClr val="tx2"/>
                </a:solidFill>
              </a:rPr>
              <a:t>…</a:t>
            </a:r>
          </a:p>
          <a:p>
            <a:pPr marL="633413" lvl="1" indent="-290513"/>
            <a:endParaRPr lang="en-GB" sz="2400" i="1" dirty="0">
              <a:solidFill>
                <a:schemeClr val="tx2"/>
              </a:solidFill>
            </a:endParaRPr>
          </a:p>
          <a:p>
            <a:pPr marL="457200" indent="-457200">
              <a:buFont typeface="Wingdings" panose="05000000000000000000" pitchFamily="2" charset="2"/>
              <a:buChar char="Ø"/>
            </a:pPr>
            <a:r>
              <a:rPr lang="en-NZ" sz="2800" b="1" dirty="0">
                <a:solidFill>
                  <a:schemeClr val="tx2"/>
                </a:solidFill>
              </a:rPr>
              <a:t>How should ICT be used in the </a:t>
            </a:r>
          </a:p>
          <a:p>
            <a:pPr marL="633413" lvl="1" indent="-290513"/>
            <a:r>
              <a:rPr lang="en-NZ" sz="2400" dirty="0">
                <a:solidFill>
                  <a:schemeClr val="accent1"/>
                </a:solidFill>
              </a:rPr>
              <a:t>Preparation Phase? </a:t>
            </a:r>
          </a:p>
          <a:p>
            <a:pPr marL="633413" lvl="1" indent="-290513"/>
            <a:r>
              <a:rPr lang="en-NZ" sz="2400" dirty="0">
                <a:solidFill>
                  <a:schemeClr val="accent1"/>
                </a:solidFill>
              </a:rPr>
              <a:t>Warning Phase? </a:t>
            </a:r>
          </a:p>
          <a:p>
            <a:pPr marL="633413" lvl="1" indent="-290513"/>
            <a:r>
              <a:rPr lang="en-NZ" sz="2400" dirty="0">
                <a:solidFill>
                  <a:schemeClr val="accent1"/>
                </a:solidFill>
              </a:rPr>
              <a:t>Response Phase? </a:t>
            </a:r>
          </a:p>
          <a:p>
            <a:pPr marL="633413" lvl="1" indent="-290513"/>
            <a:r>
              <a:rPr lang="en-NZ" sz="2400" dirty="0">
                <a:solidFill>
                  <a:schemeClr val="accent1"/>
                </a:solidFill>
              </a:rPr>
              <a:t>Recovery Phase?</a:t>
            </a:r>
          </a:p>
          <a:p>
            <a:pPr marL="633413" lvl="1" indent="-290513"/>
            <a:endParaRPr lang="en-NZ" sz="2400" i="1" dirty="0">
              <a:solidFill>
                <a:schemeClr val="tx2"/>
              </a:solidFill>
            </a:endParaRPr>
          </a:p>
          <a:p>
            <a:pPr marL="457200" indent="-457200">
              <a:buFont typeface="Wingdings" panose="05000000000000000000" pitchFamily="2" charset="2"/>
              <a:buChar char="Ø"/>
            </a:pPr>
            <a:r>
              <a:rPr lang="en-NZ" sz="2800" b="1" dirty="0">
                <a:solidFill>
                  <a:schemeClr val="tx2"/>
                </a:solidFill>
              </a:rPr>
              <a:t>What happens to ICT During the Incident? How are we going to make sure ICT can be used when it is needed?</a:t>
            </a:r>
          </a:p>
          <a:p>
            <a:pPr marL="457200" indent="-457200">
              <a:buFont typeface="Wingdings" panose="05000000000000000000" pitchFamily="2" charset="2"/>
              <a:buChar char="Ø"/>
            </a:pPr>
            <a:endParaRPr lang="en-NZ" sz="2800" b="1" dirty="0" smtClean="0">
              <a:solidFill>
                <a:schemeClr val="tx2"/>
              </a:solidFill>
            </a:endParaRPr>
          </a:p>
          <a:p>
            <a:pPr marL="633413" lvl="1" indent="-290513"/>
            <a:r>
              <a:rPr lang="en-NZ" sz="2500" dirty="0">
                <a:solidFill>
                  <a:schemeClr val="accent1"/>
                </a:solidFill>
              </a:rPr>
              <a:t>How will the tools survive the (previously identified) risks?</a:t>
            </a:r>
          </a:p>
          <a:p>
            <a:pPr marL="457200" indent="-457200">
              <a:buFont typeface="Wingdings" panose="05000000000000000000" pitchFamily="2" charset="2"/>
              <a:buChar char="Ø"/>
            </a:pPr>
            <a:endParaRPr lang="en-NZ" sz="2800" b="1" dirty="0">
              <a:solidFill>
                <a:schemeClr val="tx2"/>
              </a:solidFill>
            </a:endParaRPr>
          </a:p>
          <a:p>
            <a:pPr marL="457200" indent="-457200">
              <a:buFont typeface="Wingdings" panose="05000000000000000000" pitchFamily="2" charset="2"/>
              <a:buChar char="Ø"/>
            </a:pPr>
            <a:endParaRPr lang="en-GB" sz="2800" b="1" dirty="0">
              <a:solidFill>
                <a:schemeClr val="tx2"/>
              </a:solidFill>
            </a:endParaRPr>
          </a:p>
        </p:txBody>
      </p:sp>
      <p:sp>
        <p:nvSpPr>
          <p:cNvPr id="6" name="Title 1">
            <a:extLst>
              <a:ext uri="{FF2B5EF4-FFF2-40B4-BE49-F238E27FC236}">
                <a16:creationId xmlns:a16="http://schemas.microsoft.com/office/drawing/2014/main" id="{038C1018-3926-487D-A176-241BC9284FFC}"/>
              </a:ext>
            </a:extLst>
          </p:cNvPr>
          <p:cNvSpPr txBox="1">
            <a:spLocks/>
          </p:cNvSpPr>
          <p:nvPr/>
        </p:nvSpPr>
        <p:spPr>
          <a:xfrm>
            <a:off x="1298170" y="372860"/>
            <a:ext cx="10724111" cy="8077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3600" kern="1200" dirty="0">
                <a:solidFill>
                  <a:srgbClr val="0070C0"/>
                </a:solidFill>
                <a:latin typeface="Cambria" panose="02040503050406030204" pitchFamily="18" charset="0"/>
                <a:ea typeface="+mj-ea"/>
                <a:cs typeface="+mj-cs"/>
              </a:defRPr>
            </a:lvl1pPr>
          </a:lstStyle>
          <a:p>
            <a:r>
              <a:rPr lang="en-US" b="1" dirty="0" smtClean="0">
                <a:solidFill>
                  <a:schemeClr val="accent1"/>
                </a:solidFill>
              </a:rPr>
              <a:t>NETP process – What do we need to know?</a:t>
            </a:r>
            <a:endParaRPr lang="en-US" b="1" dirty="0">
              <a:solidFill>
                <a:schemeClr val="accent1"/>
              </a:solidFill>
            </a:endParaRPr>
          </a:p>
        </p:txBody>
      </p:sp>
    </p:spTree>
    <p:extLst>
      <p:ext uri="{BB962C8B-B14F-4D97-AF65-F5344CB8AC3E}">
        <p14:creationId xmlns:p14="http://schemas.microsoft.com/office/powerpoint/2010/main" val="35927874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33983056"/>
              </p:ext>
            </p:extLst>
          </p:nvPr>
        </p:nvGraphicFramePr>
        <p:xfrm>
          <a:off x="290946" y="942803"/>
          <a:ext cx="11637816" cy="5807428"/>
        </p:xfrm>
        <a:graphic>
          <a:graphicData uri="http://schemas.openxmlformats.org/drawingml/2006/table">
            <a:tbl>
              <a:tblPr firstRow="1" bandRow="1">
                <a:tableStyleId>{5C22544A-7EE6-4342-B048-85BDC9FD1C3A}</a:tableStyleId>
              </a:tblPr>
              <a:tblGrid>
                <a:gridCol w="2909454">
                  <a:extLst>
                    <a:ext uri="{9D8B030D-6E8A-4147-A177-3AD203B41FA5}">
                      <a16:colId xmlns:a16="http://schemas.microsoft.com/office/drawing/2014/main" val="937258027"/>
                    </a:ext>
                  </a:extLst>
                </a:gridCol>
                <a:gridCol w="2909454">
                  <a:extLst>
                    <a:ext uri="{9D8B030D-6E8A-4147-A177-3AD203B41FA5}">
                      <a16:colId xmlns:a16="http://schemas.microsoft.com/office/drawing/2014/main" val="2076744382"/>
                    </a:ext>
                  </a:extLst>
                </a:gridCol>
                <a:gridCol w="2909454">
                  <a:extLst>
                    <a:ext uri="{9D8B030D-6E8A-4147-A177-3AD203B41FA5}">
                      <a16:colId xmlns:a16="http://schemas.microsoft.com/office/drawing/2014/main" val="3313917186"/>
                    </a:ext>
                  </a:extLst>
                </a:gridCol>
                <a:gridCol w="2909454">
                  <a:extLst>
                    <a:ext uri="{9D8B030D-6E8A-4147-A177-3AD203B41FA5}">
                      <a16:colId xmlns:a16="http://schemas.microsoft.com/office/drawing/2014/main" val="3323814657"/>
                    </a:ext>
                  </a:extLst>
                </a:gridCol>
              </a:tblGrid>
              <a:tr h="5806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2000" b="1" dirty="0" smtClean="0"/>
                        <a:t>ICT in the Preparation Phase </a:t>
                      </a:r>
                      <a:endParaRPr lang="en-US" sz="2000" dirty="0"/>
                    </a:p>
                  </a:txBody>
                  <a:tcPr>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2000" b="1" dirty="0" smtClean="0"/>
                        <a:t>ICT in the Warning phase </a:t>
                      </a:r>
                      <a:endParaRPr lang="en-GB" sz="2000" b="1" dirty="0" smtClean="0"/>
                    </a:p>
                    <a:p>
                      <a:pPr algn="ctr"/>
                      <a:endParaRPr lang="en-US" sz="2000" dirty="0"/>
                    </a:p>
                  </a:txBody>
                  <a:tcP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2000" b="1" dirty="0" smtClean="0"/>
                        <a:t>ICT in the Response phase</a:t>
                      </a:r>
                      <a:endParaRPr lang="en-US" sz="2000" dirty="0"/>
                    </a:p>
                  </a:txBody>
                  <a:tcPr>
                    <a:solidFill>
                      <a:srgbClr val="C0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2000" b="1" dirty="0" smtClean="0"/>
                        <a:t>ICT in the Recovery Phase</a:t>
                      </a:r>
                      <a:endParaRPr lang="en-GB" sz="2000" b="1" dirty="0" smtClean="0"/>
                    </a:p>
                    <a:p>
                      <a:pPr algn="ctr"/>
                      <a:endParaRPr lang="en-US" sz="2000" dirty="0"/>
                    </a:p>
                  </a:txBody>
                  <a:tcPr>
                    <a:solidFill>
                      <a:schemeClr val="accent2"/>
                    </a:solidFill>
                  </a:tcPr>
                </a:tc>
                <a:extLst>
                  <a:ext uri="{0D108BD9-81ED-4DB2-BD59-A6C34878D82A}">
                    <a16:rowId xmlns:a16="http://schemas.microsoft.com/office/drawing/2014/main" val="3220369163"/>
                  </a:ext>
                </a:extLst>
              </a:tr>
              <a:tr h="1824957">
                <a:tc>
                  <a:txBody>
                    <a:bodyPr/>
                    <a:lstStyle/>
                    <a:p>
                      <a:pPr marL="347663" lvl="1" indent="-285750">
                        <a:buFont typeface="Arial" panose="020B0604020202020204" pitchFamily="34" charset="0"/>
                        <a:buChar char="•"/>
                      </a:pPr>
                      <a:r>
                        <a:rPr lang="en-NZ" sz="1600" b="1" dirty="0" smtClean="0"/>
                        <a:t>What information do the villages need to prepare?</a:t>
                      </a:r>
                    </a:p>
                    <a:p>
                      <a:pPr marL="61913" lvl="1" indent="0">
                        <a:buFont typeface="Arial" panose="020B0604020202020204" pitchFamily="34" charset="0"/>
                        <a:buNone/>
                      </a:pPr>
                      <a:endParaRPr lang="en-NZ" sz="1600" b="1" dirty="0" smtClean="0"/>
                    </a:p>
                    <a:p>
                      <a:pPr marL="347663" lvl="1" indent="-285750">
                        <a:buFont typeface="Arial" panose="020B0604020202020204" pitchFamily="34" charset="0"/>
                        <a:buChar char="•"/>
                      </a:pPr>
                      <a:r>
                        <a:rPr lang="en-NZ" sz="1600" b="1" dirty="0" smtClean="0"/>
                        <a:t>How can we get this information to the right people?</a:t>
                      </a:r>
                    </a:p>
                    <a:p>
                      <a:endParaRPr lang="en-US" sz="1600" b="1" dirty="0"/>
                    </a:p>
                  </a:txBody>
                  <a:tcPr>
                    <a:solidFill>
                      <a:schemeClr val="accent1">
                        <a:lumMod val="20000"/>
                        <a:lumOff val="80000"/>
                      </a:schemeClr>
                    </a:solidFill>
                  </a:tcPr>
                </a:tc>
                <a:tc>
                  <a:txBody>
                    <a:bodyPr/>
                    <a:lstStyle/>
                    <a:p>
                      <a:pPr marL="285750" lvl="1" indent="-285750">
                        <a:buFont typeface="Arial" panose="020B0604020202020204" pitchFamily="34" charset="0"/>
                        <a:buChar char="•"/>
                      </a:pPr>
                      <a:r>
                        <a:rPr lang="en-NZ" sz="1600" b="1" dirty="0" smtClean="0"/>
                        <a:t>What information do we want to send?</a:t>
                      </a:r>
                    </a:p>
                    <a:p>
                      <a:pPr marL="285750" lvl="1" indent="-285750">
                        <a:buFont typeface="Arial" panose="020B0604020202020204" pitchFamily="34" charset="0"/>
                        <a:buChar char="•"/>
                      </a:pPr>
                      <a:endParaRPr lang="en-NZ" sz="1600" b="1" dirty="0" smtClean="0"/>
                    </a:p>
                    <a:p>
                      <a:pPr marL="285750" lvl="1" indent="-285750">
                        <a:buFont typeface="Arial" panose="020B0604020202020204" pitchFamily="34" charset="0"/>
                        <a:buChar char="•"/>
                      </a:pPr>
                      <a:r>
                        <a:rPr lang="en-NZ" sz="1600" b="1" dirty="0" smtClean="0"/>
                        <a:t>How can we get this information to the right people?</a:t>
                      </a:r>
                    </a:p>
                    <a:p>
                      <a:endParaRPr lang="en-US" sz="1600" b="1" dirty="0"/>
                    </a:p>
                  </a:txBody>
                  <a:tcPr>
                    <a:solidFill>
                      <a:schemeClr val="accent1">
                        <a:lumMod val="20000"/>
                        <a:lumOff val="80000"/>
                      </a:schemeClr>
                    </a:solidFill>
                  </a:tcPr>
                </a:tc>
                <a:tc>
                  <a:txBody>
                    <a:bodyPr/>
                    <a:lstStyle/>
                    <a:p>
                      <a:pPr marL="290513" lvl="1" indent="-290513">
                        <a:buFont typeface="Arial" panose="020B0604020202020204" pitchFamily="34" charset="0"/>
                        <a:buChar char="•"/>
                      </a:pPr>
                      <a:r>
                        <a:rPr lang="en-NZ" sz="1600" dirty="0" smtClean="0">
                          <a:solidFill>
                            <a:schemeClr val="bg1"/>
                          </a:solidFill>
                        </a:rPr>
                        <a:t>What information do we need to receive?</a:t>
                      </a:r>
                    </a:p>
                    <a:p>
                      <a:pPr marL="290513" lvl="1" indent="-290513">
                        <a:buFont typeface="Arial" panose="020B0604020202020204" pitchFamily="34" charset="0"/>
                        <a:buChar char="•"/>
                      </a:pPr>
                      <a:endParaRPr lang="en-NZ" sz="1600" dirty="0" smtClean="0">
                        <a:solidFill>
                          <a:schemeClr val="bg1"/>
                        </a:solidFill>
                      </a:endParaRPr>
                    </a:p>
                    <a:p>
                      <a:pPr marL="290513" lvl="1" indent="-290513">
                        <a:buFont typeface="Arial" panose="020B0604020202020204" pitchFamily="34" charset="0"/>
                        <a:buChar char="•"/>
                      </a:pPr>
                      <a:r>
                        <a:rPr lang="en-NZ" sz="1600" dirty="0" smtClean="0">
                          <a:solidFill>
                            <a:schemeClr val="bg1"/>
                          </a:solidFill>
                        </a:rPr>
                        <a:t>How can we gather this information?</a:t>
                      </a:r>
                    </a:p>
                    <a:p>
                      <a:pPr marL="290513" lvl="1" indent="-290513">
                        <a:buFont typeface="Arial" panose="020B0604020202020204" pitchFamily="34" charset="0"/>
                        <a:buChar char="•"/>
                      </a:pPr>
                      <a:endParaRPr lang="en-NZ" sz="1600" dirty="0" smtClean="0">
                        <a:solidFill>
                          <a:schemeClr val="bg1"/>
                        </a:solidFill>
                      </a:endParaRPr>
                    </a:p>
                    <a:p>
                      <a:pPr marL="290513" lvl="1" indent="-290513">
                        <a:buFont typeface="Arial" panose="020B0604020202020204" pitchFamily="34" charset="0"/>
                        <a:buChar char="•"/>
                      </a:pPr>
                      <a:r>
                        <a:rPr lang="en-NZ" sz="1600" dirty="0" smtClean="0">
                          <a:solidFill>
                            <a:schemeClr val="bg1"/>
                          </a:solidFill>
                        </a:rPr>
                        <a:t>How can we receive this information?</a:t>
                      </a:r>
                    </a:p>
                    <a:p>
                      <a:endParaRPr lang="en-US" sz="1600" dirty="0">
                        <a:solidFill>
                          <a:schemeClr val="bg1"/>
                        </a:solidFill>
                      </a:endParaRPr>
                    </a:p>
                  </a:txBody>
                  <a:tcPr>
                    <a:solidFill>
                      <a:schemeClr val="tx2"/>
                    </a:solidFill>
                  </a:tcPr>
                </a:tc>
                <a:tc>
                  <a:txBody>
                    <a:bodyPr/>
                    <a:lstStyle/>
                    <a:p>
                      <a:pPr marL="290513" lvl="1" indent="-290513" algn="l" defTabSz="914400" rtl="0" eaLnBrk="1" latinLnBrk="0" hangingPunct="1">
                        <a:buFont typeface="Arial" panose="020B0604020202020204" pitchFamily="34" charset="0"/>
                        <a:buChar char="•"/>
                      </a:pPr>
                      <a:r>
                        <a:rPr lang="en-NZ" sz="1600" kern="1200" dirty="0" smtClean="0">
                          <a:solidFill>
                            <a:schemeClr val="bg1"/>
                          </a:solidFill>
                          <a:latin typeface="+mn-lt"/>
                          <a:ea typeface="+mn-ea"/>
                          <a:cs typeface="+mn-cs"/>
                        </a:rPr>
                        <a:t>What information do we need to receive?</a:t>
                      </a:r>
                    </a:p>
                    <a:p>
                      <a:pPr marL="290513" lvl="1" indent="-290513" algn="l" defTabSz="914400" rtl="0" eaLnBrk="1" latinLnBrk="0" hangingPunct="1">
                        <a:buFont typeface="Arial" panose="020B0604020202020204" pitchFamily="34" charset="0"/>
                        <a:buChar char="•"/>
                      </a:pPr>
                      <a:endParaRPr lang="en-NZ" sz="1600" kern="1200" dirty="0" smtClean="0">
                        <a:solidFill>
                          <a:schemeClr val="bg1"/>
                        </a:solidFill>
                        <a:latin typeface="+mn-lt"/>
                        <a:ea typeface="+mn-ea"/>
                        <a:cs typeface="+mn-cs"/>
                      </a:endParaRPr>
                    </a:p>
                    <a:p>
                      <a:pPr marL="290513" lvl="1" indent="-290513" algn="l" defTabSz="914400" rtl="0" eaLnBrk="1" latinLnBrk="0" hangingPunct="1">
                        <a:buFont typeface="Arial" panose="020B0604020202020204" pitchFamily="34" charset="0"/>
                        <a:buChar char="•"/>
                      </a:pPr>
                      <a:r>
                        <a:rPr lang="en-NZ" sz="1600" kern="1200" dirty="0" smtClean="0">
                          <a:solidFill>
                            <a:schemeClr val="bg1"/>
                          </a:solidFill>
                          <a:latin typeface="+mn-lt"/>
                          <a:ea typeface="+mn-ea"/>
                          <a:cs typeface="+mn-cs"/>
                        </a:rPr>
                        <a:t>How can we gather this information?</a:t>
                      </a:r>
                    </a:p>
                    <a:p>
                      <a:pPr marL="290513" lvl="1" indent="-290513" algn="l" defTabSz="914400" rtl="0" eaLnBrk="1" latinLnBrk="0" hangingPunct="1">
                        <a:buFont typeface="Arial" panose="020B0604020202020204" pitchFamily="34" charset="0"/>
                        <a:buChar char="•"/>
                      </a:pPr>
                      <a:endParaRPr lang="en-NZ" sz="1600" kern="1200" dirty="0" smtClean="0">
                        <a:solidFill>
                          <a:schemeClr val="bg1"/>
                        </a:solidFill>
                        <a:latin typeface="+mn-lt"/>
                        <a:ea typeface="+mn-ea"/>
                        <a:cs typeface="+mn-cs"/>
                      </a:endParaRPr>
                    </a:p>
                    <a:p>
                      <a:pPr marL="290513" lvl="1" indent="-290513" algn="l" defTabSz="914400" rtl="0" eaLnBrk="1" latinLnBrk="0" hangingPunct="1">
                        <a:buFont typeface="Arial" panose="020B0604020202020204" pitchFamily="34" charset="0"/>
                        <a:buChar char="•"/>
                      </a:pPr>
                      <a:r>
                        <a:rPr lang="en-NZ" sz="1600" kern="1200" dirty="0" smtClean="0">
                          <a:solidFill>
                            <a:schemeClr val="bg1"/>
                          </a:solidFill>
                          <a:latin typeface="+mn-lt"/>
                          <a:ea typeface="+mn-ea"/>
                          <a:cs typeface="+mn-cs"/>
                        </a:rPr>
                        <a:t>How can we receive this information?</a:t>
                      </a:r>
                    </a:p>
                    <a:p>
                      <a:endParaRPr lang="en-US" sz="1600" dirty="0">
                        <a:solidFill>
                          <a:schemeClr val="bg1"/>
                        </a:solidFill>
                      </a:endParaRPr>
                    </a:p>
                  </a:txBody>
                  <a:tcPr>
                    <a:solidFill>
                      <a:schemeClr val="tx2"/>
                    </a:solidFill>
                  </a:tcPr>
                </a:tc>
                <a:extLst>
                  <a:ext uri="{0D108BD9-81ED-4DB2-BD59-A6C34878D82A}">
                    <a16:rowId xmlns:a16="http://schemas.microsoft.com/office/drawing/2014/main" val="592160961"/>
                  </a:ext>
                </a:extLst>
              </a:tr>
              <a:tr h="2820388">
                <a:tc>
                  <a:txBody>
                    <a:bodyPr/>
                    <a:lstStyle/>
                    <a:p>
                      <a:pPr marL="228600" lvl="1" indent="-228600">
                        <a:buFont typeface="Arial" panose="020B0604020202020204" pitchFamily="34" charset="0"/>
                        <a:buChar char="•"/>
                      </a:pPr>
                      <a:r>
                        <a:rPr lang="en-NZ" sz="1600" dirty="0" smtClean="0">
                          <a:solidFill>
                            <a:schemeClr val="bg1"/>
                          </a:solidFill>
                        </a:rPr>
                        <a:t>What information do we need centrally to prepare?</a:t>
                      </a:r>
                    </a:p>
                    <a:p>
                      <a:pPr marL="228600" lvl="1" indent="-228600">
                        <a:buFont typeface="Arial" panose="020B0604020202020204" pitchFamily="34" charset="0"/>
                        <a:buChar char="•"/>
                      </a:pPr>
                      <a:endParaRPr lang="en-NZ" sz="1600" dirty="0" smtClean="0">
                        <a:solidFill>
                          <a:schemeClr val="bg1"/>
                        </a:solidFill>
                      </a:endParaRPr>
                    </a:p>
                    <a:p>
                      <a:pPr marL="228600" lvl="1" indent="-228600">
                        <a:buFont typeface="Arial" panose="020B0604020202020204" pitchFamily="34" charset="0"/>
                        <a:buChar char="•"/>
                      </a:pPr>
                      <a:r>
                        <a:rPr lang="en-NZ" sz="1600" dirty="0" smtClean="0">
                          <a:solidFill>
                            <a:schemeClr val="bg1"/>
                          </a:solidFill>
                        </a:rPr>
                        <a:t>How are we going to gather this information?</a:t>
                      </a:r>
                    </a:p>
                    <a:p>
                      <a:pPr marL="228600" lvl="1" indent="-228600">
                        <a:buFont typeface="Arial" panose="020B0604020202020204" pitchFamily="34" charset="0"/>
                        <a:buChar char="•"/>
                      </a:pPr>
                      <a:endParaRPr lang="en-NZ" sz="1600" dirty="0" smtClean="0">
                        <a:solidFill>
                          <a:schemeClr val="bg1"/>
                        </a:solidFill>
                      </a:endParaRPr>
                    </a:p>
                    <a:p>
                      <a:pPr marL="228600" lvl="1" indent="-228600">
                        <a:buFont typeface="Arial" panose="020B0604020202020204" pitchFamily="34" charset="0"/>
                        <a:buChar char="•"/>
                      </a:pPr>
                      <a:r>
                        <a:rPr lang="en-NZ" sz="1600" dirty="0" smtClean="0">
                          <a:solidFill>
                            <a:schemeClr val="bg1"/>
                          </a:solidFill>
                        </a:rPr>
                        <a:t>How can we communicate this information?</a:t>
                      </a:r>
                      <a:endParaRPr lang="en-US" sz="1600" dirty="0">
                        <a:solidFill>
                          <a:schemeClr val="bg1"/>
                        </a:solidFill>
                      </a:endParaRPr>
                    </a:p>
                  </a:txBody>
                  <a:tcPr>
                    <a:solidFill>
                      <a:schemeClr val="tx2"/>
                    </a:solidFill>
                  </a:tcPr>
                </a:tc>
                <a:tc>
                  <a:txBody>
                    <a:bodyPr/>
                    <a:lstStyle/>
                    <a:p>
                      <a:pPr marL="290513" lvl="1" indent="-285750">
                        <a:buFont typeface="Arial" panose="020B0604020202020204" pitchFamily="34" charset="0"/>
                        <a:buChar char="•"/>
                      </a:pPr>
                      <a:r>
                        <a:rPr lang="en-NZ" sz="1600" dirty="0" smtClean="0">
                          <a:solidFill>
                            <a:schemeClr val="bg1"/>
                          </a:solidFill>
                        </a:rPr>
                        <a:t>Do we want to gather information?</a:t>
                      </a:r>
                    </a:p>
                    <a:p>
                      <a:pPr marL="290513" lvl="1" indent="-285750">
                        <a:buFont typeface="Arial" panose="020B0604020202020204" pitchFamily="34" charset="0"/>
                        <a:buChar char="•"/>
                      </a:pPr>
                      <a:endParaRPr lang="en-NZ" sz="1600" dirty="0" smtClean="0">
                        <a:solidFill>
                          <a:schemeClr val="bg1"/>
                        </a:solidFill>
                      </a:endParaRPr>
                    </a:p>
                    <a:p>
                      <a:pPr marL="290513" lvl="1" indent="-285750">
                        <a:buFont typeface="Arial" panose="020B0604020202020204" pitchFamily="34" charset="0"/>
                        <a:buChar char="•"/>
                      </a:pPr>
                      <a:r>
                        <a:rPr lang="en-NZ" sz="1600" dirty="0" smtClean="0">
                          <a:solidFill>
                            <a:schemeClr val="bg1"/>
                          </a:solidFill>
                        </a:rPr>
                        <a:t>What information do we want to gather?</a:t>
                      </a:r>
                    </a:p>
                    <a:p>
                      <a:pPr marL="290513" lvl="1" indent="-285750">
                        <a:buFont typeface="Arial" panose="020B0604020202020204" pitchFamily="34" charset="0"/>
                        <a:buChar char="•"/>
                      </a:pPr>
                      <a:endParaRPr lang="en-NZ" sz="1600" dirty="0" smtClean="0">
                        <a:solidFill>
                          <a:schemeClr val="bg1"/>
                        </a:solidFill>
                      </a:endParaRPr>
                    </a:p>
                    <a:p>
                      <a:pPr marL="290513" lvl="1" indent="-285750">
                        <a:buFont typeface="Arial" panose="020B0604020202020204" pitchFamily="34" charset="0"/>
                        <a:buChar char="•"/>
                      </a:pPr>
                      <a:r>
                        <a:rPr lang="en-NZ" sz="1600" dirty="0" smtClean="0">
                          <a:solidFill>
                            <a:schemeClr val="bg1"/>
                          </a:solidFill>
                        </a:rPr>
                        <a:t>How are we going to gather this information?</a:t>
                      </a:r>
                    </a:p>
                    <a:p>
                      <a:pPr marL="290513" lvl="1" indent="-285750">
                        <a:buFont typeface="Arial" panose="020B0604020202020204" pitchFamily="34" charset="0"/>
                        <a:buChar char="•"/>
                      </a:pPr>
                      <a:endParaRPr lang="en-NZ" sz="1600" dirty="0" smtClean="0">
                        <a:solidFill>
                          <a:schemeClr val="bg1"/>
                        </a:solidFill>
                      </a:endParaRPr>
                    </a:p>
                    <a:p>
                      <a:pPr marL="290513" lvl="1" indent="-285750">
                        <a:buFont typeface="Arial" panose="020B0604020202020204" pitchFamily="34" charset="0"/>
                        <a:buChar char="•"/>
                      </a:pPr>
                      <a:r>
                        <a:rPr lang="en-NZ" sz="1600" dirty="0" smtClean="0">
                          <a:solidFill>
                            <a:schemeClr val="bg1"/>
                          </a:solidFill>
                        </a:rPr>
                        <a:t>How can we communicate this information?</a:t>
                      </a:r>
                      <a:endParaRPr lang="en-US" sz="1600" dirty="0">
                        <a:solidFill>
                          <a:schemeClr val="bg1"/>
                        </a:solidFill>
                      </a:endParaRPr>
                    </a:p>
                  </a:txBody>
                  <a:tcPr>
                    <a:solidFill>
                      <a:schemeClr val="tx2"/>
                    </a:solidFill>
                  </a:tcPr>
                </a:tc>
                <a:tc>
                  <a:txBody>
                    <a:bodyPr/>
                    <a:lstStyle/>
                    <a:p>
                      <a:pPr marL="290513" lvl="1" indent="-285750" algn="l" defTabSz="914400" rtl="0" eaLnBrk="1" latinLnBrk="0" hangingPunct="1">
                        <a:buFont typeface="Arial" panose="020B0604020202020204" pitchFamily="34" charset="0"/>
                        <a:buChar char="•"/>
                      </a:pPr>
                      <a:r>
                        <a:rPr lang="en-NZ" sz="1600" kern="1200" dirty="0" smtClean="0">
                          <a:solidFill>
                            <a:schemeClr val="dk1"/>
                          </a:solidFill>
                          <a:latin typeface="+mn-lt"/>
                          <a:ea typeface="+mn-ea"/>
                          <a:cs typeface="+mn-cs"/>
                        </a:rPr>
                        <a:t>What information do we want to convey?</a:t>
                      </a:r>
                    </a:p>
                    <a:p>
                      <a:pPr marL="290513" lvl="1" indent="-285750" algn="l" defTabSz="914400" rtl="0" eaLnBrk="1" latinLnBrk="0" hangingPunct="1">
                        <a:buFont typeface="Arial" panose="020B0604020202020204" pitchFamily="34" charset="0"/>
                        <a:buChar char="•"/>
                      </a:pPr>
                      <a:endParaRPr lang="en-NZ" sz="1600" kern="1200" dirty="0" smtClean="0">
                        <a:solidFill>
                          <a:schemeClr val="dk1"/>
                        </a:solidFill>
                        <a:latin typeface="+mn-lt"/>
                        <a:ea typeface="+mn-ea"/>
                        <a:cs typeface="+mn-cs"/>
                      </a:endParaRPr>
                    </a:p>
                    <a:p>
                      <a:pPr marL="290513" lvl="1" indent="-285750" algn="l" defTabSz="914400" rtl="0" eaLnBrk="1" latinLnBrk="0" hangingPunct="1">
                        <a:buFont typeface="Arial" panose="020B0604020202020204" pitchFamily="34" charset="0"/>
                        <a:buChar char="•"/>
                      </a:pPr>
                      <a:r>
                        <a:rPr lang="en-NZ" sz="1600" kern="1200" dirty="0" smtClean="0">
                          <a:solidFill>
                            <a:schemeClr val="dk1"/>
                          </a:solidFill>
                          <a:latin typeface="+mn-lt"/>
                          <a:ea typeface="+mn-ea"/>
                          <a:cs typeface="+mn-cs"/>
                        </a:rPr>
                        <a:t>How can we transmit the information?</a:t>
                      </a:r>
                    </a:p>
                    <a:p>
                      <a:pPr marL="290513" lvl="1" indent="-285750" algn="l" defTabSz="914400" rtl="0" eaLnBrk="1" latinLnBrk="0" hangingPunct="1">
                        <a:buFont typeface="Arial" panose="020B0604020202020204" pitchFamily="34" charset="0"/>
                        <a:buChar char="•"/>
                      </a:pPr>
                      <a:endParaRPr lang="en-US" sz="1600" kern="1200" dirty="0">
                        <a:solidFill>
                          <a:schemeClr val="dk1"/>
                        </a:solidFill>
                        <a:latin typeface="+mn-lt"/>
                        <a:ea typeface="+mn-ea"/>
                        <a:cs typeface="+mn-cs"/>
                      </a:endParaRPr>
                    </a:p>
                  </a:txBody>
                  <a:tcPr>
                    <a:solidFill>
                      <a:schemeClr val="accent1">
                        <a:lumMod val="20000"/>
                        <a:lumOff val="80000"/>
                      </a:schemeClr>
                    </a:solidFill>
                  </a:tcPr>
                </a:tc>
                <a:tc>
                  <a:txBody>
                    <a:bodyPr/>
                    <a:lstStyle/>
                    <a:p>
                      <a:pPr marL="290513" lvl="1" indent="-285750" algn="l" defTabSz="914400" rtl="0" eaLnBrk="1" latinLnBrk="0" hangingPunct="1">
                        <a:buFont typeface="Arial" panose="020B0604020202020204" pitchFamily="34" charset="0"/>
                        <a:buChar char="•"/>
                      </a:pPr>
                      <a:r>
                        <a:rPr lang="en-NZ" sz="1600" kern="1200" dirty="0" smtClean="0">
                          <a:solidFill>
                            <a:schemeClr val="dk1"/>
                          </a:solidFill>
                          <a:latin typeface="+mn-lt"/>
                          <a:ea typeface="+mn-ea"/>
                          <a:cs typeface="+mn-cs"/>
                        </a:rPr>
                        <a:t>What information do we want to convey?</a:t>
                      </a:r>
                    </a:p>
                    <a:p>
                      <a:pPr marL="290513" lvl="1" indent="-285750" algn="l" defTabSz="914400" rtl="0" eaLnBrk="1" latinLnBrk="0" hangingPunct="1">
                        <a:buFont typeface="Arial" panose="020B0604020202020204" pitchFamily="34" charset="0"/>
                        <a:buChar char="•"/>
                      </a:pPr>
                      <a:endParaRPr lang="en-NZ" sz="1600" kern="1200" dirty="0" smtClean="0">
                        <a:solidFill>
                          <a:schemeClr val="dk1"/>
                        </a:solidFill>
                        <a:latin typeface="+mn-lt"/>
                        <a:ea typeface="+mn-ea"/>
                        <a:cs typeface="+mn-cs"/>
                      </a:endParaRPr>
                    </a:p>
                    <a:p>
                      <a:pPr marL="290513" lvl="1" indent="-285750" algn="l" defTabSz="914400" rtl="0" eaLnBrk="1" latinLnBrk="0" hangingPunct="1">
                        <a:buFont typeface="Arial" panose="020B0604020202020204" pitchFamily="34" charset="0"/>
                        <a:buChar char="•"/>
                      </a:pPr>
                      <a:r>
                        <a:rPr lang="en-NZ" sz="1600" kern="1200" dirty="0" smtClean="0">
                          <a:solidFill>
                            <a:schemeClr val="dk1"/>
                          </a:solidFill>
                          <a:latin typeface="+mn-lt"/>
                          <a:ea typeface="+mn-ea"/>
                          <a:cs typeface="+mn-cs"/>
                        </a:rPr>
                        <a:t>How can we transmit the information?</a:t>
                      </a:r>
                    </a:p>
                    <a:p>
                      <a:pPr marL="290513" lvl="1" indent="-285750" algn="l" defTabSz="914400" rtl="0" eaLnBrk="1" latinLnBrk="0" hangingPunct="1">
                        <a:buFont typeface="Arial" panose="020B0604020202020204" pitchFamily="34" charset="0"/>
                        <a:buChar char="•"/>
                      </a:pPr>
                      <a:endParaRPr lang="en-US" sz="1600" kern="1200" dirty="0">
                        <a:solidFill>
                          <a:schemeClr val="dk1"/>
                        </a:solidFill>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3566916269"/>
                  </a:ext>
                </a:extLst>
              </a:tr>
            </a:tbl>
          </a:graphicData>
        </a:graphic>
      </p:graphicFrame>
      <p:sp>
        <p:nvSpPr>
          <p:cNvPr id="5" name="Title 1">
            <a:extLst>
              <a:ext uri="{FF2B5EF4-FFF2-40B4-BE49-F238E27FC236}">
                <a16:creationId xmlns:a16="http://schemas.microsoft.com/office/drawing/2014/main" id="{038C1018-3926-487D-A176-241BC9284FFC}"/>
              </a:ext>
            </a:extLst>
          </p:cNvPr>
          <p:cNvSpPr txBox="1">
            <a:spLocks/>
          </p:cNvSpPr>
          <p:nvPr/>
        </p:nvSpPr>
        <p:spPr>
          <a:xfrm>
            <a:off x="1204651" y="0"/>
            <a:ext cx="10724111" cy="807721"/>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lang="en-US" sz="3600" kern="1200" dirty="0">
                <a:solidFill>
                  <a:srgbClr val="0070C0"/>
                </a:solidFill>
                <a:latin typeface="Cambria" panose="02040503050406030204" pitchFamily="18" charset="0"/>
                <a:ea typeface="+mj-ea"/>
                <a:cs typeface="+mj-cs"/>
              </a:defRPr>
            </a:lvl1pPr>
          </a:lstStyle>
          <a:p>
            <a:r>
              <a:rPr lang="en-US" b="1" dirty="0" smtClean="0">
                <a:solidFill>
                  <a:schemeClr val="accent1"/>
                </a:solidFill>
              </a:rPr>
              <a:t>NETP defines ICT usage in different phases of disaster</a:t>
            </a:r>
            <a:endParaRPr lang="en-US" b="1" dirty="0">
              <a:solidFill>
                <a:schemeClr val="accent1"/>
              </a:solidFill>
            </a:endParaRPr>
          </a:p>
        </p:txBody>
      </p:sp>
    </p:spTree>
    <p:extLst>
      <p:ext uri="{BB962C8B-B14F-4D97-AF65-F5344CB8AC3E}">
        <p14:creationId xmlns:p14="http://schemas.microsoft.com/office/powerpoint/2010/main" val="1047219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016" y="133286"/>
            <a:ext cx="10118784" cy="1325563"/>
          </a:xfrm>
        </p:spPr>
        <p:txBody>
          <a:bodyPr>
            <a:normAutofit/>
          </a:bodyPr>
          <a:lstStyle/>
          <a:p>
            <a:r>
              <a:rPr lang="en-NZ" b="1" dirty="0"/>
              <a:t>ICT in the Preparation Phase – Example</a:t>
            </a:r>
            <a:endParaRPr lang="en-GB" b="1" dirty="0"/>
          </a:p>
        </p:txBody>
      </p:sp>
      <p:sp>
        <p:nvSpPr>
          <p:cNvPr id="3" name="Content Placeholder 2"/>
          <p:cNvSpPr>
            <a:spLocks noGrp="1"/>
          </p:cNvSpPr>
          <p:nvPr>
            <p:ph idx="1"/>
          </p:nvPr>
        </p:nvSpPr>
        <p:spPr>
          <a:xfrm>
            <a:off x="519545" y="1494143"/>
            <a:ext cx="11052464" cy="4718114"/>
          </a:xfrm>
        </p:spPr>
        <p:txBody>
          <a:bodyPr/>
          <a:lstStyle/>
          <a:p>
            <a:pPr marL="0" indent="0">
              <a:buNone/>
            </a:pPr>
            <a:r>
              <a:rPr lang="en-NZ" dirty="0"/>
              <a:t>The Risk	          The Location		Information         Communication</a:t>
            </a:r>
            <a:endParaRPr lang="en-GB" dirty="0"/>
          </a:p>
        </p:txBody>
      </p:sp>
      <p:sp>
        <p:nvSpPr>
          <p:cNvPr id="13" name="Rectangle 12"/>
          <p:cNvSpPr/>
          <p:nvPr/>
        </p:nvSpPr>
        <p:spPr>
          <a:xfrm>
            <a:off x="9264995" y="5256844"/>
            <a:ext cx="1510378" cy="533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4" name="Rectangle 13"/>
          <p:cNvSpPr/>
          <p:nvPr/>
        </p:nvSpPr>
        <p:spPr>
          <a:xfrm>
            <a:off x="9264995" y="2646353"/>
            <a:ext cx="1510378" cy="533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Written reports</a:t>
            </a:r>
            <a:endParaRPr lang="en-GB" dirty="0"/>
          </a:p>
        </p:txBody>
      </p:sp>
      <p:sp>
        <p:nvSpPr>
          <p:cNvPr id="15" name="Rectangle 14"/>
          <p:cNvSpPr/>
          <p:nvPr/>
        </p:nvSpPr>
        <p:spPr>
          <a:xfrm>
            <a:off x="9264995" y="3516516"/>
            <a:ext cx="1510378" cy="533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16" name="Rectangle 15"/>
          <p:cNvSpPr/>
          <p:nvPr/>
        </p:nvSpPr>
        <p:spPr>
          <a:xfrm>
            <a:off x="9264995" y="4386680"/>
            <a:ext cx="1510378" cy="533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0" name="Rectangle 19"/>
          <p:cNvSpPr/>
          <p:nvPr/>
        </p:nvSpPr>
        <p:spPr>
          <a:xfrm>
            <a:off x="6161446" y="5232531"/>
            <a:ext cx="1510378" cy="533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t>…</a:t>
            </a:r>
            <a:endParaRPr lang="en-GB" sz="2400" dirty="0"/>
          </a:p>
        </p:txBody>
      </p:sp>
      <p:sp>
        <p:nvSpPr>
          <p:cNvPr id="21" name="Rectangle 20"/>
          <p:cNvSpPr/>
          <p:nvPr/>
        </p:nvSpPr>
        <p:spPr>
          <a:xfrm>
            <a:off x="6161446" y="2622040"/>
            <a:ext cx="1510378" cy="533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How to Prepare</a:t>
            </a:r>
            <a:endParaRPr lang="en-GB" dirty="0"/>
          </a:p>
        </p:txBody>
      </p:sp>
      <p:sp>
        <p:nvSpPr>
          <p:cNvPr id="22" name="Rectangle 21"/>
          <p:cNvSpPr/>
          <p:nvPr/>
        </p:nvSpPr>
        <p:spPr>
          <a:xfrm>
            <a:off x="6161446" y="3492203"/>
            <a:ext cx="1510378" cy="533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Preparation Status</a:t>
            </a:r>
            <a:endParaRPr lang="en-GB" dirty="0"/>
          </a:p>
        </p:txBody>
      </p:sp>
      <p:sp>
        <p:nvSpPr>
          <p:cNvPr id="23" name="Rectangle 22"/>
          <p:cNvSpPr/>
          <p:nvPr/>
        </p:nvSpPr>
        <p:spPr>
          <a:xfrm>
            <a:off x="6161446" y="4362367"/>
            <a:ext cx="1510378" cy="533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t>…</a:t>
            </a:r>
            <a:endParaRPr lang="en-GB" sz="2400" dirty="0"/>
          </a:p>
        </p:txBody>
      </p:sp>
      <p:sp>
        <p:nvSpPr>
          <p:cNvPr id="25" name="Rectangle 24"/>
          <p:cNvSpPr/>
          <p:nvPr/>
        </p:nvSpPr>
        <p:spPr>
          <a:xfrm>
            <a:off x="3764479" y="5232531"/>
            <a:ext cx="1510378" cy="533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t>…</a:t>
            </a:r>
            <a:endParaRPr lang="en-GB" sz="2400" dirty="0"/>
          </a:p>
        </p:txBody>
      </p:sp>
      <p:sp>
        <p:nvSpPr>
          <p:cNvPr id="26" name="Rectangle 25"/>
          <p:cNvSpPr/>
          <p:nvPr/>
        </p:nvSpPr>
        <p:spPr>
          <a:xfrm>
            <a:off x="3764479" y="2622040"/>
            <a:ext cx="1510378" cy="533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Major City</a:t>
            </a:r>
            <a:endParaRPr lang="en-GB" dirty="0"/>
          </a:p>
        </p:txBody>
      </p:sp>
      <p:sp>
        <p:nvSpPr>
          <p:cNvPr id="27" name="Rectangle 26"/>
          <p:cNvSpPr/>
          <p:nvPr/>
        </p:nvSpPr>
        <p:spPr>
          <a:xfrm>
            <a:off x="3764479" y="3492203"/>
            <a:ext cx="1510378" cy="533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Provincial Centre</a:t>
            </a:r>
            <a:endParaRPr lang="en-GB" dirty="0"/>
          </a:p>
        </p:txBody>
      </p:sp>
      <p:sp>
        <p:nvSpPr>
          <p:cNvPr id="28" name="Rectangle 27"/>
          <p:cNvSpPr/>
          <p:nvPr/>
        </p:nvSpPr>
        <p:spPr>
          <a:xfrm>
            <a:off x="3764479" y="4362367"/>
            <a:ext cx="1510378" cy="533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Remote Village</a:t>
            </a:r>
            <a:endParaRPr lang="en-GB" dirty="0"/>
          </a:p>
        </p:txBody>
      </p:sp>
      <p:sp>
        <p:nvSpPr>
          <p:cNvPr id="30" name="Rectangle 29"/>
          <p:cNvSpPr/>
          <p:nvPr/>
        </p:nvSpPr>
        <p:spPr>
          <a:xfrm>
            <a:off x="697806" y="5232531"/>
            <a:ext cx="1510378" cy="533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t>…</a:t>
            </a:r>
            <a:endParaRPr lang="en-GB" sz="2400" dirty="0"/>
          </a:p>
        </p:txBody>
      </p:sp>
      <p:sp>
        <p:nvSpPr>
          <p:cNvPr id="31" name="Rectangle 30"/>
          <p:cNvSpPr/>
          <p:nvPr/>
        </p:nvSpPr>
        <p:spPr>
          <a:xfrm>
            <a:off x="697806" y="2622040"/>
            <a:ext cx="1510378" cy="533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Cyclone</a:t>
            </a:r>
            <a:endParaRPr lang="en-GB" dirty="0"/>
          </a:p>
        </p:txBody>
      </p:sp>
      <p:sp>
        <p:nvSpPr>
          <p:cNvPr id="32" name="Rectangle 31"/>
          <p:cNvSpPr/>
          <p:nvPr/>
        </p:nvSpPr>
        <p:spPr>
          <a:xfrm>
            <a:off x="697806" y="3492203"/>
            <a:ext cx="1510378" cy="533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Tsunami</a:t>
            </a:r>
            <a:endParaRPr lang="en-GB" dirty="0"/>
          </a:p>
        </p:txBody>
      </p:sp>
      <p:sp>
        <p:nvSpPr>
          <p:cNvPr id="33" name="Rectangle 32"/>
          <p:cNvSpPr/>
          <p:nvPr/>
        </p:nvSpPr>
        <p:spPr>
          <a:xfrm>
            <a:off x="697806" y="4362367"/>
            <a:ext cx="1510378" cy="533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Earthquake</a:t>
            </a:r>
            <a:endParaRPr lang="en-GB" dirty="0"/>
          </a:p>
        </p:txBody>
      </p:sp>
      <p:cxnSp>
        <p:nvCxnSpPr>
          <p:cNvPr id="35" name="Straight Arrow Connector 34"/>
          <p:cNvCxnSpPr>
            <a:cxnSpLocks/>
            <a:stCxn id="31" idx="3"/>
            <a:endCxn id="26" idx="1"/>
          </p:cNvCxnSpPr>
          <p:nvPr/>
        </p:nvCxnSpPr>
        <p:spPr>
          <a:xfrm>
            <a:off x="2208184" y="2888616"/>
            <a:ext cx="1556295"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cxnSpLocks/>
            <a:stCxn id="26" idx="3"/>
            <a:endCxn id="21" idx="1"/>
          </p:cNvCxnSpPr>
          <p:nvPr/>
        </p:nvCxnSpPr>
        <p:spPr>
          <a:xfrm>
            <a:off x="5274857" y="2888616"/>
            <a:ext cx="88658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21" idx="3"/>
            <a:endCxn id="14" idx="1"/>
          </p:cNvCxnSpPr>
          <p:nvPr/>
        </p:nvCxnSpPr>
        <p:spPr>
          <a:xfrm>
            <a:off x="7671824" y="2888616"/>
            <a:ext cx="1593171" cy="243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9264995" y="5256844"/>
            <a:ext cx="1510378" cy="533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dirty="0"/>
              <a:t>…</a:t>
            </a:r>
            <a:endParaRPr lang="en-GB" sz="2400" dirty="0"/>
          </a:p>
        </p:txBody>
      </p:sp>
      <p:sp>
        <p:nvSpPr>
          <p:cNvPr id="42" name="Rectangle 41"/>
          <p:cNvSpPr/>
          <p:nvPr/>
        </p:nvSpPr>
        <p:spPr>
          <a:xfrm>
            <a:off x="9264995" y="2646353"/>
            <a:ext cx="1510378" cy="533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Pamphlets</a:t>
            </a:r>
            <a:endParaRPr lang="en-GB" dirty="0"/>
          </a:p>
        </p:txBody>
      </p:sp>
      <p:sp>
        <p:nvSpPr>
          <p:cNvPr id="43" name="Rectangle 42"/>
          <p:cNvSpPr/>
          <p:nvPr/>
        </p:nvSpPr>
        <p:spPr>
          <a:xfrm>
            <a:off x="9264995" y="3516516"/>
            <a:ext cx="1510378" cy="533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Broadcast Radio/TV</a:t>
            </a:r>
            <a:endParaRPr lang="en-GB" dirty="0"/>
          </a:p>
        </p:txBody>
      </p:sp>
      <p:sp>
        <p:nvSpPr>
          <p:cNvPr id="44" name="Rectangle 43"/>
          <p:cNvSpPr/>
          <p:nvPr/>
        </p:nvSpPr>
        <p:spPr>
          <a:xfrm>
            <a:off x="9264995" y="4386680"/>
            <a:ext cx="1510378" cy="5331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Village Meetings</a:t>
            </a:r>
            <a:endParaRPr lang="en-GB" dirty="0"/>
          </a:p>
        </p:txBody>
      </p:sp>
      <p:cxnSp>
        <p:nvCxnSpPr>
          <p:cNvPr id="51" name="Straight Arrow Connector 50"/>
          <p:cNvCxnSpPr>
            <a:stCxn id="21" idx="3"/>
            <a:endCxn id="43" idx="1"/>
          </p:cNvCxnSpPr>
          <p:nvPr/>
        </p:nvCxnSpPr>
        <p:spPr>
          <a:xfrm>
            <a:off x="7671824" y="2888616"/>
            <a:ext cx="1593171" cy="89447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3636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left)">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left)">
                                      <p:cBhvr>
                                        <p:cTn id="17" dur="500"/>
                                        <p:tgtEl>
                                          <p:spTgt spid="39"/>
                                        </p:tgtEl>
                                      </p:cBhvr>
                                    </p:animEffect>
                                  </p:childTnLst>
                                </p:cTn>
                              </p:par>
                              <p:par>
                                <p:cTn id="18" presetID="22" presetClass="entr" presetSubtype="8" fill="hold" nodeType="with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wipe(left)">
                                      <p:cBhvr>
                                        <p:cTn id="2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258" y="-41794"/>
            <a:ext cx="7886700" cy="1325563"/>
          </a:xfrm>
        </p:spPr>
        <p:txBody>
          <a:bodyPr>
            <a:normAutofit/>
          </a:bodyPr>
          <a:lstStyle/>
          <a:p>
            <a:r>
              <a:rPr lang="en-NZ" b="1" dirty="0"/>
              <a:t>ICT in the Warning Phase – Example</a:t>
            </a:r>
            <a:endParaRPr lang="en-GB" b="1" dirty="0"/>
          </a:p>
        </p:txBody>
      </p:sp>
      <p:sp>
        <p:nvSpPr>
          <p:cNvPr id="3" name="Content Placeholder 2"/>
          <p:cNvSpPr>
            <a:spLocks noGrp="1"/>
          </p:cNvSpPr>
          <p:nvPr>
            <p:ph idx="1"/>
          </p:nvPr>
        </p:nvSpPr>
        <p:spPr>
          <a:xfrm>
            <a:off x="619991" y="1849685"/>
            <a:ext cx="10515600" cy="4351338"/>
          </a:xfrm>
        </p:spPr>
        <p:txBody>
          <a:bodyPr/>
          <a:lstStyle/>
          <a:p>
            <a:pPr marL="0" indent="0">
              <a:buNone/>
            </a:pPr>
            <a:r>
              <a:rPr lang="en-NZ" dirty="0"/>
              <a:t>The Risk	          The Location		Information         Communication</a:t>
            </a:r>
            <a:endParaRPr lang="en-GB" dirty="0"/>
          </a:p>
        </p:txBody>
      </p:sp>
      <p:sp>
        <p:nvSpPr>
          <p:cNvPr id="13" name="Rectangle 12"/>
          <p:cNvSpPr/>
          <p:nvPr/>
        </p:nvSpPr>
        <p:spPr>
          <a:xfrm>
            <a:off x="9476866" y="5273977"/>
            <a:ext cx="1496358" cy="491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p:cNvSpPr/>
          <p:nvPr/>
        </p:nvSpPr>
        <p:spPr>
          <a:xfrm>
            <a:off x="9476866" y="2663486"/>
            <a:ext cx="1496358" cy="491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Written reports</a:t>
            </a:r>
            <a:endParaRPr lang="en-GB" dirty="0"/>
          </a:p>
        </p:txBody>
      </p:sp>
      <p:sp>
        <p:nvSpPr>
          <p:cNvPr id="15" name="Rectangle 14"/>
          <p:cNvSpPr/>
          <p:nvPr/>
        </p:nvSpPr>
        <p:spPr>
          <a:xfrm>
            <a:off x="9476866" y="3533649"/>
            <a:ext cx="1496358" cy="491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p:cNvSpPr/>
          <p:nvPr/>
        </p:nvSpPr>
        <p:spPr>
          <a:xfrm>
            <a:off x="9476866" y="4403813"/>
            <a:ext cx="1496358" cy="491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p:cNvSpPr/>
          <p:nvPr/>
        </p:nvSpPr>
        <p:spPr>
          <a:xfrm>
            <a:off x="5999280" y="5273977"/>
            <a:ext cx="1496358" cy="491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a:t>
            </a:r>
            <a:endParaRPr lang="en-GB" dirty="0"/>
          </a:p>
        </p:txBody>
      </p:sp>
      <p:sp>
        <p:nvSpPr>
          <p:cNvPr id="21" name="Rectangle 20"/>
          <p:cNvSpPr/>
          <p:nvPr/>
        </p:nvSpPr>
        <p:spPr>
          <a:xfrm>
            <a:off x="5999280" y="2663486"/>
            <a:ext cx="1496358" cy="491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Warning</a:t>
            </a:r>
            <a:endParaRPr lang="en-GB" dirty="0"/>
          </a:p>
        </p:txBody>
      </p:sp>
      <p:sp>
        <p:nvSpPr>
          <p:cNvPr id="22" name="Rectangle 21"/>
          <p:cNvSpPr/>
          <p:nvPr/>
        </p:nvSpPr>
        <p:spPr>
          <a:xfrm>
            <a:off x="5999280" y="3533649"/>
            <a:ext cx="1496358" cy="491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Weather Status</a:t>
            </a:r>
            <a:endParaRPr lang="en-GB" dirty="0"/>
          </a:p>
        </p:txBody>
      </p:sp>
      <p:sp>
        <p:nvSpPr>
          <p:cNvPr id="23" name="Rectangle 22"/>
          <p:cNvSpPr/>
          <p:nvPr/>
        </p:nvSpPr>
        <p:spPr>
          <a:xfrm>
            <a:off x="5999280" y="4403813"/>
            <a:ext cx="1496358" cy="491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a:t>
            </a:r>
            <a:endParaRPr lang="en-GB" dirty="0"/>
          </a:p>
        </p:txBody>
      </p:sp>
      <p:sp>
        <p:nvSpPr>
          <p:cNvPr id="25" name="Rectangle 24"/>
          <p:cNvSpPr/>
          <p:nvPr/>
        </p:nvSpPr>
        <p:spPr>
          <a:xfrm>
            <a:off x="3862086" y="5273977"/>
            <a:ext cx="1496358" cy="491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a:t>
            </a:r>
            <a:endParaRPr lang="en-GB" dirty="0"/>
          </a:p>
        </p:txBody>
      </p:sp>
      <p:sp>
        <p:nvSpPr>
          <p:cNvPr id="26" name="Rectangle 25"/>
          <p:cNvSpPr/>
          <p:nvPr/>
        </p:nvSpPr>
        <p:spPr>
          <a:xfrm>
            <a:off x="3862086" y="2663486"/>
            <a:ext cx="1496358" cy="491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Major City</a:t>
            </a:r>
            <a:endParaRPr lang="en-GB" dirty="0"/>
          </a:p>
        </p:txBody>
      </p:sp>
      <p:sp>
        <p:nvSpPr>
          <p:cNvPr id="27" name="Rectangle 26"/>
          <p:cNvSpPr/>
          <p:nvPr/>
        </p:nvSpPr>
        <p:spPr>
          <a:xfrm>
            <a:off x="3862086" y="3533649"/>
            <a:ext cx="1496358" cy="491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Provincial Centre</a:t>
            </a:r>
            <a:endParaRPr lang="en-GB" dirty="0"/>
          </a:p>
        </p:txBody>
      </p:sp>
      <p:sp>
        <p:nvSpPr>
          <p:cNvPr id="28" name="Rectangle 27"/>
          <p:cNvSpPr/>
          <p:nvPr/>
        </p:nvSpPr>
        <p:spPr>
          <a:xfrm>
            <a:off x="3862086" y="4403813"/>
            <a:ext cx="1496358" cy="491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Remote Village</a:t>
            </a:r>
            <a:endParaRPr lang="en-GB" dirty="0"/>
          </a:p>
        </p:txBody>
      </p:sp>
      <p:sp>
        <p:nvSpPr>
          <p:cNvPr id="30" name="Rectangle 29"/>
          <p:cNvSpPr/>
          <p:nvPr/>
        </p:nvSpPr>
        <p:spPr>
          <a:xfrm>
            <a:off x="838200" y="5194980"/>
            <a:ext cx="1496358" cy="491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a:t>
            </a:r>
            <a:endParaRPr lang="en-GB" dirty="0"/>
          </a:p>
        </p:txBody>
      </p:sp>
      <p:sp>
        <p:nvSpPr>
          <p:cNvPr id="31" name="Rectangle 30"/>
          <p:cNvSpPr/>
          <p:nvPr/>
        </p:nvSpPr>
        <p:spPr>
          <a:xfrm>
            <a:off x="838200" y="2584489"/>
            <a:ext cx="1496358" cy="491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Cyclone</a:t>
            </a:r>
            <a:endParaRPr lang="en-GB" dirty="0"/>
          </a:p>
        </p:txBody>
      </p:sp>
      <p:sp>
        <p:nvSpPr>
          <p:cNvPr id="32" name="Rectangle 31"/>
          <p:cNvSpPr/>
          <p:nvPr/>
        </p:nvSpPr>
        <p:spPr>
          <a:xfrm>
            <a:off x="838200" y="3454652"/>
            <a:ext cx="1496358" cy="491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Tsunami</a:t>
            </a:r>
            <a:endParaRPr lang="en-GB" dirty="0"/>
          </a:p>
        </p:txBody>
      </p:sp>
      <p:sp>
        <p:nvSpPr>
          <p:cNvPr id="33" name="Rectangle 32"/>
          <p:cNvSpPr/>
          <p:nvPr/>
        </p:nvSpPr>
        <p:spPr>
          <a:xfrm>
            <a:off x="838200" y="4324816"/>
            <a:ext cx="1496358" cy="491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Earthquake</a:t>
            </a:r>
            <a:endParaRPr lang="en-GB" dirty="0"/>
          </a:p>
        </p:txBody>
      </p:sp>
      <p:cxnSp>
        <p:nvCxnSpPr>
          <p:cNvPr id="35" name="Straight Arrow Connector 34"/>
          <p:cNvCxnSpPr>
            <a:cxnSpLocks/>
            <a:stCxn id="32" idx="3"/>
            <a:endCxn id="26" idx="1"/>
          </p:cNvCxnSpPr>
          <p:nvPr/>
        </p:nvCxnSpPr>
        <p:spPr>
          <a:xfrm flipV="1">
            <a:off x="2334558" y="2909339"/>
            <a:ext cx="1527528" cy="79116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cxnSpLocks/>
            <a:stCxn id="26" idx="3"/>
            <a:endCxn id="21" idx="1"/>
          </p:cNvCxnSpPr>
          <p:nvPr/>
        </p:nvCxnSpPr>
        <p:spPr>
          <a:xfrm>
            <a:off x="5358444" y="2909339"/>
            <a:ext cx="64083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9476866" y="5273977"/>
            <a:ext cx="1496358" cy="491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a:t>
            </a:r>
            <a:endParaRPr lang="en-GB" dirty="0"/>
          </a:p>
        </p:txBody>
      </p:sp>
      <p:sp>
        <p:nvSpPr>
          <p:cNvPr id="42" name="Rectangle 41"/>
          <p:cNvSpPr/>
          <p:nvPr/>
        </p:nvSpPr>
        <p:spPr>
          <a:xfrm>
            <a:off x="9476866" y="2663486"/>
            <a:ext cx="1496358" cy="491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Cellular</a:t>
            </a:r>
          </a:p>
          <a:p>
            <a:pPr algn="ctr"/>
            <a:r>
              <a:rPr lang="en-NZ" dirty="0"/>
              <a:t>Text</a:t>
            </a:r>
            <a:endParaRPr lang="en-GB" dirty="0"/>
          </a:p>
        </p:txBody>
      </p:sp>
      <p:sp>
        <p:nvSpPr>
          <p:cNvPr id="43" name="Rectangle 42"/>
          <p:cNvSpPr/>
          <p:nvPr/>
        </p:nvSpPr>
        <p:spPr>
          <a:xfrm>
            <a:off x="9476866" y="3533649"/>
            <a:ext cx="1496358" cy="491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Broadcast Radio/TV</a:t>
            </a:r>
            <a:endParaRPr lang="en-GB" dirty="0"/>
          </a:p>
        </p:txBody>
      </p:sp>
      <p:sp>
        <p:nvSpPr>
          <p:cNvPr id="44" name="Rectangle 43"/>
          <p:cNvSpPr/>
          <p:nvPr/>
        </p:nvSpPr>
        <p:spPr>
          <a:xfrm>
            <a:off x="9476866" y="4403813"/>
            <a:ext cx="1496358" cy="491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Sirens</a:t>
            </a:r>
            <a:endParaRPr lang="en-GB" dirty="0"/>
          </a:p>
        </p:txBody>
      </p:sp>
      <p:cxnSp>
        <p:nvCxnSpPr>
          <p:cNvPr id="53" name="Straight Arrow Connector 52"/>
          <p:cNvCxnSpPr>
            <a:cxnSpLocks/>
            <a:stCxn id="21" idx="3"/>
            <a:endCxn id="43" idx="1"/>
          </p:cNvCxnSpPr>
          <p:nvPr/>
        </p:nvCxnSpPr>
        <p:spPr>
          <a:xfrm>
            <a:off x="7495638" y="2909339"/>
            <a:ext cx="1981228" cy="87016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E8303DC-FB10-46ED-8102-1838A88320DF}"/>
              </a:ext>
            </a:extLst>
          </p:cNvPr>
          <p:cNvCxnSpPr>
            <a:cxnSpLocks/>
            <a:stCxn id="21" idx="3"/>
            <a:endCxn id="44" idx="1"/>
          </p:cNvCxnSpPr>
          <p:nvPr/>
        </p:nvCxnSpPr>
        <p:spPr>
          <a:xfrm>
            <a:off x="7495638" y="2909339"/>
            <a:ext cx="1981228" cy="174032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311101C7-F8F3-40E0-B3CF-C98A838EDC4B}"/>
              </a:ext>
            </a:extLst>
          </p:cNvPr>
          <p:cNvGrpSpPr/>
          <p:nvPr/>
        </p:nvGrpSpPr>
        <p:grpSpPr>
          <a:xfrm>
            <a:off x="7495637" y="2584489"/>
            <a:ext cx="1981228" cy="523220"/>
            <a:chOff x="6200050" y="2584489"/>
            <a:chExt cx="875074" cy="523220"/>
          </a:xfrm>
        </p:grpSpPr>
        <p:cxnSp>
          <p:nvCxnSpPr>
            <p:cNvPr id="34" name="Straight Arrow Connector 33"/>
            <p:cNvCxnSpPr>
              <a:cxnSpLocks/>
              <a:stCxn id="21" idx="3"/>
              <a:endCxn id="42" idx="1"/>
            </p:cNvCxnSpPr>
            <p:nvPr/>
          </p:nvCxnSpPr>
          <p:spPr>
            <a:xfrm>
              <a:off x="6200050" y="2909339"/>
              <a:ext cx="87507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7AD5D1A-6C3B-4EFD-BD69-4DAF6D4E3309}"/>
                </a:ext>
              </a:extLst>
            </p:cNvPr>
            <p:cNvSpPr txBox="1"/>
            <p:nvPr/>
          </p:nvSpPr>
          <p:spPr>
            <a:xfrm>
              <a:off x="6600356" y="2584489"/>
              <a:ext cx="155198" cy="523220"/>
            </a:xfrm>
            <a:prstGeom prst="rect">
              <a:avLst/>
            </a:prstGeom>
            <a:noFill/>
          </p:spPr>
          <p:txBody>
            <a:bodyPr wrap="none" rtlCol="0">
              <a:spAutoFit/>
            </a:bodyPr>
            <a:lstStyle/>
            <a:p>
              <a:r>
                <a:rPr lang="en-GB" sz="2800" b="1" dirty="0">
                  <a:solidFill>
                    <a:srgbClr val="FF0000"/>
                  </a:solidFill>
                </a:rPr>
                <a:t>?</a:t>
              </a:r>
            </a:p>
          </p:txBody>
        </p:sp>
      </p:grpSp>
    </p:spTree>
    <p:extLst>
      <p:ext uri="{BB962C8B-B14F-4D97-AF65-F5344CB8AC3E}">
        <p14:creationId xmlns:p14="http://schemas.microsoft.com/office/powerpoint/2010/main" val="305906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randombar(horizontal)">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randombar(horizontal)">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randombar(horizont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0013" y="254208"/>
            <a:ext cx="8943241" cy="1325563"/>
          </a:xfrm>
        </p:spPr>
        <p:txBody>
          <a:bodyPr>
            <a:normAutofit/>
          </a:bodyPr>
          <a:lstStyle/>
          <a:p>
            <a:r>
              <a:rPr lang="en-NZ" b="1" dirty="0"/>
              <a:t>ICT in the Response Phase – Example</a:t>
            </a:r>
            <a:endParaRPr lang="en-GB" b="1" dirty="0"/>
          </a:p>
        </p:txBody>
      </p:sp>
      <p:sp>
        <p:nvSpPr>
          <p:cNvPr id="3" name="Content Placeholder 2"/>
          <p:cNvSpPr>
            <a:spLocks noGrp="1"/>
          </p:cNvSpPr>
          <p:nvPr>
            <p:ph idx="1"/>
          </p:nvPr>
        </p:nvSpPr>
        <p:spPr>
          <a:xfrm>
            <a:off x="516082" y="1763280"/>
            <a:ext cx="10515600" cy="4351338"/>
          </a:xfrm>
        </p:spPr>
        <p:txBody>
          <a:bodyPr/>
          <a:lstStyle/>
          <a:p>
            <a:pPr marL="0" indent="0">
              <a:buNone/>
            </a:pPr>
            <a:r>
              <a:rPr lang="en-NZ" dirty="0"/>
              <a:t>The Risk	          The Location		Information         Communication</a:t>
            </a:r>
            <a:endParaRPr lang="en-GB" dirty="0"/>
          </a:p>
        </p:txBody>
      </p:sp>
      <p:sp>
        <p:nvSpPr>
          <p:cNvPr id="13" name="Rectangle 12"/>
          <p:cNvSpPr/>
          <p:nvPr/>
        </p:nvSpPr>
        <p:spPr>
          <a:xfrm>
            <a:off x="9071657" y="5273977"/>
            <a:ext cx="1454794" cy="491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dirty="0">
              <a:solidFill>
                <a:prstClr val="white"/>
              </a:solidFill>
              <a:latin typeface="Calibri" panose="020F0502020204030204"/>
            </a:endParaRPr>
          </a:p>
        </p:txBody>
      </p:sp>
      <p:sp>
        <p:nvSpPr>
          <p:cNvPr id="14" name="Rectangle 13"/>
          <p:cNvSpPr/>
          <p:nvPr/>
        </p:nvSpPr>
        <p:spPr>
          <a:xfrm>
            <a:off x="9071657" y="2663486"/>
            <a:ext cx="1454794" cy="491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NZ" dirty="0">
                <a:solidFill>
                  <a:prstClr val="white"/>
                </a:solidFill>
                <a:latin typeface="Calibri" panose="020F0502020204030204"/>
              </a:rPr>
              <a:t>Written reports</a:t>
            </a:r>
            <a:endParaRPr lang="en-GB" dirty="0">
              <a:solidFill>
                <a:prstClr val="white"/>
              </a:solidFill>
              <a:latin typeface="Calibri" panose="020F0502020204030204"/>
            </a:endParaRPr>
          </a:p>
        </p:txBody>
      </p:sp>
      <p:sp>
        <p:nvSpPr>
          <p:cNvPr id="15" name="Rectangle 14"/>
          <p:cNvSpPr/>
          <p:nvPr/>
        </p:nvSpPr>
        <p:spPr>
          <a:xfrm>
            <a:off x="9071657" y="3533649"/>
            <a:ext cx="1454794" cy="491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dirty="0">
              <a:solidFill>
                <a:prstClr val="white"/>
              </a:solidFill>
              <a:latin typeface="Calibri" panose="020F0502020204030204"/>
            </a:endParaRPr>
          </a:p>
        </p:txBody>
      </p:sp>
      <p:sp>
        <p:nvSpPr>
          <p:cNvPr id="16" name="Rectangle 15"/>
          <p:cNvSpPr/>
          <p:nvPr/>
        </p:nvSpPr>
        <p:spPr>
          <a:xfrm>
            <a:off x="9071657" y="4403813"/>
            <a:ext cx="1454794" cy="491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dirty="0">
              <a:solidFill>
                <a:prstClr val="white"/>
              </a:solidFill>
              <a:latin typeface="Calibri" panose="020F0502020204030204"/>
            </a:endParaRPr>
          </a:p>
        </p:txBody>
      </p:sp>
      <p:sp>
        <p:nvSpPr>
          <p:cNvPr id="20" name="Rectangle 19"/>
          <p:cNvSpPr/>
          <p:nvPr/>
        </p:nvSpPr>
        <p:spPr>
          <a:xfrm>
            <a:off x="6040844" y="5273977"/>
            <a:ext cx="1454794" cy="491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NZ" dirty="0">
                <a:solidFill>
                  <a:prstClr val="white"/>
                </a:solidFill>
                <a:latin typeface="Calibri" panose="020F0502020204030204"/>
              </a:rPr>
              <a:t>…</a:t>
            </a:r>
            <a:endParaRPr lang="en-GB" dirty="0">
              <a:solidFill>
                <a:prstClr val="white"/>
              </a:solidFill>
              <a:latin typeface="Calibri" panose="020F0502020204030204"/>
            </a:endParaRPr>
          </a:p>
        </p:txBody>
      </p:sp>
      <p:sp>
        <p:nvSpPr>
          <p:cNvPr id="21" name="Rectangle 20"/>
          <p:cNvSpPr/>
          <p:nvPr/>
        </p:nvSpPr>
        <p:spPr>
          <a:xfrm>
            <a:off x="6040844" y="2663486"/>
            <a:ext cx="1454794" cy="491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NZ" dirty="0">
                <a:solidFill>
                  <a:prstClr val="white"/>
                </a:solidFill>
                <a:latin typeface="Calibri" panose="020F0502020204030204"/>
              </a:rPr>
              <a:t>Gathering Information</a:t>
            </a:r>
            <a:endParaRPr lang="en-GB" dirty="0">
              <a:solidFill>
                <a:prstClr val="white"/>
              </a:solidFill>
              <a:latin typeface="Calibri" panose="020F0502020204030204"/>
            </a:endParaRPr>
          </a:p>
        </p:txBody>
      </p:sp>
      <p:sp>
        <p:nvSpPr>
          <p:cNvPr id="22" name="Rectangle 21"/>
          <p:cNvSpPr/>
          <p:nvPr/>
        </p:nvSpPr>
        <p:spPr>
          <a:xfrm>
            <a:off x="6040844" y="3533649"/>
            <a:ext cx="1454794" cy="491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NZ" dirty="0">
                <a:solidFill>
                  <a:prstClr val="white"/>
                </a:solidFill>
                <a:latin typeface="Calibri" panose="020F0502020204030204"/>
              </a:rPr>
              <a:t>Controlling teams</a:t>
            </a:r>
            <a:endParaRPr lang="en-GB" dirty="0">
              <a:solidFill>
                <a:prstClr val="white"/>
              </a:solidFill>
              <a:latin typeface="Calibri" panose="020F0502020204030204"/>
            </a:endParaRPr>
          </a:p>
        </p:txBody>
      </p:sp>
      <p:sp>
        <p:nvSpPr>
          <p:cNvPr id="23" name="Rectangle 22"/>
          <p:cNvSpPr/>
          <p:nvPr/>
        </p:nvSpPr>
        <p:spPr>
          <a:xfrm>
            <a:off x="6040844" y="4403813"/>
            <a:ext cx="1454794" cy="491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GB" dirty="0">
              <a:solidFill>
                <a:prstClr val="white"/>
              </a:solidFill>
              <a:latin typeface="Calibri" panose="020F0502020204030204"/>
            </a:endParaRPr>
          </a:p>
        </p:txBody>
      </p:sp>
      <p:sp>
        <p:nvSpPr>
          <p:cNvPr id="25" name="Rectangle 24"/>
          <p:cNvSpPr/>
          <p:nvPr/>
        </p:nvSpPr>
        <p:spPr>
          <a:xfrm>
            <a:off x="3353422" y="5273977"/>
            <a:ext cx="1454794" cy="491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NZ" dirty="0">
                <a:solidFill>
                  <a:prstClr val="white"/>
                </a:solidFill>
                <a:latin typeface="Calibri" panose="020F0502020204030204"/>
              </a:rPr>
              <a:t>…</a:t>
            </a:r>
            <a:endParaRPr lang="en-GB" dirty="0">
              <a:solidFill>
                <a:prstClr val="white"/>
              </a:solidFill>
              <a:latin typeface="Calibri" panose="020F0502020204030204"/>
            </a:endParaRPr>
          </a:p>
        </p:txBody>
      </p:sp>
      <p:sp>
        <p:nvSpPr>
          <p:cNvPr id="26" name="Rectangle 25"/>
          <p:cNvSpPr/>
          <p:nvPr/>
        </p:nvSpPr>
        <p:spPr>
          <a:xfrm>
            <a:off x="3353422" y="2663486"/>
            <a:ext cx="1454794" cy="491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NZ" dirty="0" smtClean="0">
                <a:solidFill>
                  <a:prstClr val="white"/>
                </a:solidFill>
                <a:latin typeface="Calibri" panose="020F0502020204030204"/>
              </a:rPr>
              <a:t>Major City</a:t>
            </a:r>
            <a:endParaRPr lang="en-GB" dirty="0">
              <a:solidFill>
                <a:prstClr val="white"/>
              </a:solidFill>
              <a:latin typeface="Calibri" panose="020F0502020204030204"/>
            </a:endParaRPr>
          </a:p>
        </p:txBody>
      </p:sp>
      <p:sp>
        <p:nvSpPr>
          <p:cNvPr id="27" name="Rectangle 26"/>
          <p:cNvSpPr/>
          <p:nvPr/>
        </p:nvSpPr>
        <p:spPr>
          <a:xfrm>
            <a:off x="3353422" y="3533649"/>
            <a:ext cx="1454794" cy="491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NZ" dirty="0">
                <a:solidFill>
                  <a:prstClr val="white"/>
                </a:solidFill>
                <a:latin typeface="Calibri" panose="020F0502020204030204"/>
              </a:rPr>
              <a:t>Provincial Centre</a:t>
            </a:r>
            <a:endParaRPr lang="en-GB" dirty="0">
              <a:solidFill>
                <a:prstClr val="white"/>
              </a:solidFill>
              <a:latin typeface="Calibri" panose="020F0502020204030204"/>
            </a:endParaRPr>
          </a:p>
        </p:txBody>
      </p:sp>
      <p:sp>
        <p:nvSpPr>
          <p:cNvPr id="28" name="Rectangle 27"/>
          <p:cNvSpPr/>
          <p:nvPr/>
        </p:nvSpPr>
        <p:spPr>
          <a:xfrm>
            <a:off x="3353422" y="4403813"/>
            <a:ext cx="1454794" cy="491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NZ" dirty="0">
                <a:solidFill>
                  <a:prstClr val="white"/>
                </a:solidFill>
                <a:latin typeface="Calibri" panose="020F0502020204030204"/>
              </a:rPr>
              <a:t>Remote Village</a:t>
            </a:r>
            <a:endParaRPr lang="en-GB" dirty="0">
              <a:solidFill>
                <a:prstClr val="white"/>
              </a:solidFill>
              <a:latin typeface="Calibri" panose="020F0502020204030204"/>
            </a:endParaRPr>
          </a:p>
        </p:txBody>
      </p:sp>
      <p:sp>
        <p:nvSpPr>
          <p:cNvPr id="30" name="Rectangle 29"/>
          <p:cNvSpPr/>
          <p:nvPr/>
        </p:nvSpPr>
        <p:spPr>
          <a:xfrm>
            <a:off x="782616" y="5273977"/>
            <a:ext cx="1454794" cy="491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NZ" dirty="0">
                <a:solidFill>
                  <a:prstClr val="white"/>
                </a:solidFill>
                <a:latin typeface="Calibri" panose="020F0502020204030204"/>
              </a:rPr>
              <a:t>…</a:t>
            </a:r>
            <a:endParaRPr lang="en-GB" dirty="0">
              <a:solidFill>
                <a:prstClr val="white"/>
              </a:solidFill>
              <a:latin typeface="Calibri" panose="020F0502020204030204"/>
            </a:endParaRPr>
          </a:p>
        </p:txBody>
      </p:sp>
      <p:sp>
        <p:nvSpPr>
          <p:cNvPr id="31" name="Rectangle 30"/>
          <p:cNvSpPr/>
          <p:nvPr/>
        </p:nvSpPr>
        <p:spPr>
          <a:xfrm>
            <a:off x="782616" y="2663486"/>
            <a:ext cx="1454794" cy="491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NZ" dirty="0">
                <a:solidFill>
                  <a:prstClr val="white"/>
                </a:solidFill>
                <a:latin typeface="Calibri" panose="020F0502020204030204"/>
              </a:rPr>
              <a:t>Cyclone</a:t>
            </a:r>
            <a:endParaRPr lang="en-GB" dirty="0">
              <a:solidFill>
                <a:prstClr val="white"/>
              </a:solidFill>
              <a:latin typeface="Calibri" panose="020F0502020204030204"/>
            </a:endParaRPr>
          </a:p>
        </p:txBody>
      </p:sp>
      <p:sp>
        <p:nvSpPr>
          <p:cNvPr id="32" name="Rectangle 31"/>
          <p:cNvSpPr/>
          <p:nvPr/>
        </p:nvSpPr>
        <p:spPr>
          <a:xfrm>
            <a:off x="782616" y="3533649"/>
            <a:ext cx="1454794" cy="491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NZ" dirty="0">
                <a:solidFill>
                  <a:prstClr val="white"/>
                </a:solidFill>
                <a:latin typeface="Calibri" panose="020F0502020204030204"/>
              </a:rPr>
              <a:t>Tsunami</a:t>
            </a:r>
            <a:endParaRPr lang="en-GB" dirty="0">
              <a:solidFill>
                <a:prstClr val="white"/>
              </a:solidFill>
              <a:latin typeface="Calibri" panose="020F0502020204030204"/>
            </a:endParaRPr>
          </a:p>
        </p:txBody>
      </p:sp>
      <p:sp>
        <p:nvSpPr>
          <p:cNvPr id="33" name="Rectangle 32"/>
          <p:cNvSpPr/>
          <p:nvPr/>
        </p:nvSpPr>
        <p:spPr>
          <a:xfrm>
            <a:off x="782616" y="4403813"/>
            <a:ext cx="1454794" cy="491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NZ" dirty="0">
                <a:solidFill>
                  <a:prstClr val="white"/>
                </a:solidFill>
                <a:latin typeface="Calibri" panose="020F0502020204030204"/>
              </a:rPr>
              <a:t>Earthquake</a:t>
            </a:r>
            <a:endParaRPr lang="en-GB" dirty="0">
              <a:solidFill>
                <a:prstClr val="white"/>
              </a:solidFill>
              <a:latin typeface="Calibri" panose="020F0502020204030204"/>
            </a:endParaRPr>
          </a:p>
        </p:txBody>
      </p:sp>
      <p:cxnSp>
        <p:nvCxnSpPr>
          <p:cNvPr id="35" name="Straight Arrow Connector 34"/>
          <p:cNvCxnSpPr>
            <a:cxnSpLocks/>
            <a:stCxn id="32" idx="3"/>
            <a:endCxn id="26" idx="1"/>
          </p:cNvCxnSpPr>
          <p:nvPr/>
        </p:nvCxnSpPr>
        <p:spPr>
          <a:xfrm flipV="1">
            <a:off x="2237410" y="2909339"/>
            <a:ext cx="1116012" cy="87016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cxnSpLocks/>
            <a:stCxn id="26" idx="3"/>
            <a:endCxn id="22" idx="1"/>
          </p:cNvCxnSpPr>
          <p:nvPr/>
        </p:nvCxnSpPr>
        <p:spPr>
          <a:xfrm>
            <a:off x="4808216" y="2909339"/>
            <a:ext cx="1232628" cy="87016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9071657" y="5273977"/>
            <a:ext cx="1454794" cy="491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NZ" dirty="0">
                <a:solidFill>
                  <a:prstClr val="white"/>
                </a:solidFill>
                <a:latin typeface="Calibri" panose="020F0502020204030204"/>
              </a:rPr>
              <a:t>…</a:t>
            </a:r>
            <a:endParaRPr lang="en-GB" dirty="0">
              <a:solidFill>
                <a:prstClr val="white"/>
              </a:solidFill>
              <a:latin typeface="Calibri" panose="020F0502020204030204"/>
            </a:endParaRPr>
          </a:p>
        </p:txBody>
      </p:sp>
      <p:sp>
        <p:nvSpPr>
          <p:cNvPr id="42" name="Rectangle 41"/>
          <p:cNvSpPr/>
          <p:nvPr/>
        </p:nvSpPr>
        <p:spPr>
          <a:xfrm>
            <a:off x="9071657" y="2663486"/>
            <a:ext cx="1454794" cy="491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dirty="0">
                <a:solidFill>
                  <a:prstClr val="white"/>
                </a:solidFill>
                <a:latin typeface="Calibri" panose="020F0502020204030204"/>
              </a:rPr>
              <a:t>DMO VHF</a:t>
            </a:r>
          </a:p>
        </p:txBody>
      </p:sp>
      <p:sp>
        <p:nvSpPr>
          <p:cNvPr id="43" name="Rectangle 42"/>
          <p:cNvSpPr/>
          <p:nvPr/>
        </p:nvSpPr>
        <p:spPr>
          <a:xfrm>
            <a:off x="9071657" y="3533649"/>
            <a:ext cx="1454794" cy="491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dirty="0">
                <a:solidFill>
                  <a:prstClr val="white"/>
                </a:solidFill>
                <a:latin typeface="Calibri" panose="020F0502020204030204"/>
              </a:rPr>
              <a:t>Cellular</a:t>
            </a:r>
          </a:p>
        </p:txBody>
      </p:sp>
      <p:sp>
        <p:nvSpPr>
          <p:cNvPr id="44" name="Rectangle 43"/>
          <p:cNvSpPr/>
          <p:nvPr/>
        </p:nvSpPr>
        <p:spPr>
          <a:xfrm>
            <a:off x="9071657" y="4403813"/>
            <a:ext cx="1454794" cy="491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GB" dirty="0">
                <a:solidFill>
                  <a:prstClr val="white"/>
                </a:solidFill>
                <a:latin typeface="Calibri" panose="020F0502020204030204"/>
              </a:rPr>
              <a:t>Satellite Phone</a:t>
            </a:r>
          </a:p>
        </p:txBody>
      </p:sp>
      <p:cxnSp>
        <p:nvCxnSpPr>
          <p:cNvPr id="53" name="Straight Arrow Connector 52"/>
          <p:cNvCxnSpPr>
            <a:cxnSpLocks/>
            <a:stCxn id="22" idx="3"/>
            <a:endCxn id="43" idx="1"/>
          </p:cNvCxnSpPr>
          <p:nvPr/>
        </p:nvCxnSpPr>
        <p:spPr>
          <a:xfrm>
            <a:off x="7495638" y="3779502"/>
            <a:ext cx="1576019"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cxnSpLocks/>
            <a:stCxn id="22" idx="3"/>
            <a:endCxn id="42" idx="1"/>
          </p:cNvCxnSpPr>
          <p:nvPr/>
        </p:nvCxnSpPr>
        <p:spPr>
          <a:xfrm flipV="1">
            <a:off x="7495638" y="2909339"/>
            <a:ext cx="1576019" cy="87016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BE69EFE-1A14-4DD2-802A-755F1E5044BF}"/>
              </a:ext>
            </a:extLst>
          </p:cNvPr>
          <p:cNvCxnSpPr>
            <a:cxnSpLocks/>
            <a:stCxn id="22" idx="3"/>
            <a:endCxn id="44" idx="1"/>
          </p:cNvCxnSpPr>
          <p:nvPr/>
        </p:nvCxnSpPr>
        <p:spPr>
          <a:xfrm>
            <a:off x="7495638" y="3779502"/>
            <a:ext cx="1576019" cy="8701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25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randombar(horizontal)">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randombar(horizontal)">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randombar(horizontal)">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randombar(horizontal)">
                                      <p:cBhvr>
                                        <p:cTn id="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28181" y="808983"/>
            <a:ext cx="5112568" cy="1815882"/>
          </a:xfrm>
          <a:prstGeom prst="rect">
            <a:avLst/>
          </a:prstGeom>
          <a:noFill/>
        </p:spPr>
        <p:txBody>
          <a:bodyPr wrap="square" rtlCol="0">
            <a:spAutoFit/>
          </a:bodyPr>
          <a:lstStyle/>
          <a:p>
            <a:pPr algn="ctr">
              <a:defRPr/>
            </a:pPr>
            <a:r>
              <a:rPr lang="en-US" sz="2800" b="1" dirty="0">
                <a:solidFill>
                  <a:srgbClr val="0070C0"/>
                </a:solidFill>
                <a:latin typeface="Calibri Light" panose="020F0302020204030204"/>
              </a:rPr>
              <a:t> </a:t>
            </a:r>
            <a:r>
              <a:rPr lang="en-US" sz="2800" b="1" dirty="0">
                <a:solidFill>
                  <a:srgbClr val="0070C0"/>
                </a:solidFill>
                <a:latin typeface="Calibri" panose="020F0502020204030204"/>
              </a:rPr>
              <a:t>“Committed to</a:t>
            </a:r>
          </a:p>
          <a:p>
            <a:pPr algn="ctr">
              <a:defRPr/>
            </a:pPr>
            <a:r>
              <a:rPr lang="en-US" sz="2800" b="1" dirty="0">
                <a:solidFill>
                  <a:srgbClr val="0070C0"/>
                </a:solidFill>
                <a:latin typeface="Calibri" panose="020F0502020204030204"/>
              </a:rPr>
              <a:t>                      connecting the WORLD”</a:t>
            </a:r>
            <a:endParaRPr lang="en-US" sz="2800" dirty="0">
              <a:solidFill>
                <a:srgbClr val="0070C0"/>
              </a:solidFill>
              <a:latin typeface="Calibri" panose="020F0502020204030204"/>
            </a:endParaRPr>
          </a:p>
          <a:p>
            <a:pPr>
              <a:defRPr/>
            </a:pPr>
            <a:r>
              <a:rPr lang="en-US" sz="2800" dirty="0">
                <a:solidFill>
                  <a:srgbClr val="0070C0"/>
                </a:solidFill>
                <a:latin typeface="Calibri" panose="020F0502020204030204"/>
              </a:rPr>
              <a:t> </a:t>
            </a:r>
          </a:p>
        </p:txBody>
      </p:sp>
      <p:sp>
        <p:nvSpPr>
          <p:cNvPr id="4" name="Rectangle 3"/>
          <p:cNvSpPr/>
          <p:nvPr/>
        </p:nvSpPr>
        <p:spPr>
          <a:xfrm>
            <a:off x="2555187" y="1064607"/>
            <a:ext cx="2948243" cy="923330"/>
          </a:xfrm>
          <a:prstGeom prst="rect">
            <a:avLst/>
          </a:prstGeom>
        </p:spPr>
        <p:txBody>
          <a:bodyPr wrap="none">
            <a:spAutoFit/>
          </a:bodyPr>
          <a:lstStyle/>
          <a:p>
            <a:pPr>
              <a:defRPr/>
            </a:pPr>
            <a:r>
              <a:rPr lang="en-US" sz="5400" b="1" dirty="0">
                <a:ln w="28575">
                  <a:solidFill>
                    <a:prstClr val="white"/>
                  </a:solidFill>
                </a:ln>
                <a:solidFill>
                  <a:srgbClr val="0070C0"/>
                </a:solidFill>
                <a:latin typeface="Arial Black" pitchFamily="34" charset="0"/>
              </a:rPr>
              <a:t>I T</a:t>
            </a:r>
            <a:r>
              <a:rPr lang="en-US" sz="2800" b="1" dirty="0">
                <a:ln w="28575">
                  <a:solidFill>
                    <a:prstClr val="white"/>
                  </a:solidFill>
                </a:ln>
                <a:solidFill>
                  <a:srgbClr val="CC3300"/>
                </a:solidFill>
                <a:latin typeface="Arial Black" pitchFamily="34" charset="0"/>
              </a:rPr>
              <a:t>hank</a:t>
            </a:r>
            <a:r>
              <a:rPr lang="en-US" sz="5400" b="1" dirty="0">
                <a:ln w="28575">
                  <a:solidFill>
                    <a:prstClr val="white"/>
                  </a:solidFill>
                </a:ln>
                <a:solidFill>
                  <a:srgbClr val="0070C0"/>
                </a:solidFill>
                <a:latin typeface="Arial Black" pitchFamily="34" charset="0"/>
              </a:rPr>
              <a:t> U</a:t>
            </a:r>
            <a:endParaRPr lang="en-US" sz="5400" dirty="0">
              <a:ln w="28575">
                <a:solidFill>
                  <a:prstClr val="white"/>
                </a:solidFill>
              </a:ln>
              <a:solidFill>
                <a:srgbClr val="0070C0"/>
              </a:solidFill>
              <a:latin typeface="Arial Black"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84328" y="2243561"/>
            <a:ext cx="7405112" cy="4165375"/>
          </a:xfrm>
          <a:prstGeom prst="rect">
            <a:avLst/>
          </a:prstGeom>
        </p:spPr>
      </p:pic>
    </p:spTree>
    <p:extLst>
      <p:ext uri="{BB962C8B-B14F-4D97-AF65-F5344CB8AC3E}">
        <p14:creationId xmlns:p14="http://schemas.microsoft.com/office/powerpoint/2010/main" val="411105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a:extLst>
              <a:ext uri="{FF2B5EF4-FFF2-40B4-BE49-F238E27FC236}">
                <a16:creationId xmlns:a16="http://schemas.microsoft.com/office/drawing/2014/main" id="{383FC422-F7D9-455E-BABC-65DE2E56ADB0}"/>
              </a:ext>
            </a:extLst>
          </p:cNvPr>
          <p:cNvSpPr txBox="1">
            <a:spLocks/>
          </p:cNvSpPr>
          <p:nvPr/>
        </p:nvSpPr>
        <p:spPr>
          <a:xfrm>
            <a:off x="1172936" y="233166"/>
            <a:ext cx="8884920" cy="807721"/>
          </a:xfrm>
          <a:prstGeom prst="rect">
            <a:avLst/>
          </a:prstGeom>
        </p:spPr>
        <p:txBody>
          <a:bodyPr/>
          <a:lstStyle>
            <a:lvl1pPr algn="l" defTabSz="914354"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r>
              <a:rPr lang="en-US" sz="2600" dirty="0" smtClean="0">
                <a:solidFill>
                  <a:schemeClr val="accent1"/>
                </a:solidFill>
              </a:rPr>
              <a:t>Number of disasters by type (2012-2018)</a:t>
            </a:r>
            <a:endParaRPr lang="en-US" sz="2600" dirty="0">
              <a:solidFill>
                <a:schemeClr val="accent1"/>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6860" y="889633"/>
            <a:ext cx="9529220" cy="5988610"/>
          </a:xfrm>
          <a:prstGeom prst="rect">
            <a:avLst/>
          </a:prstGeom>
        </p:spPr>
      </p:pic>
    </p:spTree>
    <p:extLst>
      <p:ext uri="{BB962C8B-B14F-4D97-AF65-F5344CB8AC3E}">
        <p14:creationId xmlns:p14="http://schemas.microsoft.com/office/powerpoint/2010/main" val="2851235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2"/>
          <p:cNvSpPr>
            <a:spLocks noGrp="1"/>
          </p:cNvSpPr>
          <p:nvPr>
            <p:ph type="title"/>
          </p:nvPr>
        </p:nvSpPr>
        <p:spPr>
          <a:xfrm>
            <a:off x="989478" y="117476"/>
            <a:ext cx="8986981" cy="1061537"/>
          </a:xfrm>
        </p:spPr>
        <p:txBody>
          <a:bodyPr>
            <a:normAutofit fontScale="90000"/>
          </a:bodyPr>
          <a:lstStyle/>
          <a:p>
            <a:r>
              <a:rPr lang="en-US" b="1" dirty="0" smtClean="0"/>
              <a:t>Disaster Relief (DR): Disasters Prone region</a:t>
            </a:r>
            <a:endParaRPr lang="en-US" b="1" dirty="0"/>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91381" y="1021696"/>
            <a:ext cx="10441858" cy="4834472"/>
          </a:xfrm>
          <a:prstGeom prst="rect">
            <a:avLst/>
          </a:prstGeom>
        </p:spPr>
      </p:pic>
      <p:sp>
        <p:nvSpPr>
          <p:cNvPr id="7" name="Rectangle 6"/>
          <p:cNvSpPr/>
          <p:nvPr/>
        </p:nvSpPr>
        <p:spPr>
          <a:xfrm>
            <a:off x="1825523" y="5856168"/>
            <a:ext cx="8973574" cy="307777"/>
          </a:xfrm>
          <a:prstGeom prst="rect">
            <a:avLst/>
          </a:prstGeom>
        </p:spPr>
        <p:txBody>
          <a:bodyPr wrap="square">
            <a:spAutoFit/>
          </a:bodyPr>
          <a:lstStyle/>
          <a:p>
            <a:r>
              <a:rPr lang="en-US" sz="1400" b="1" i="1" dirty="0">
                <a:solidFill>
                  <a:schemeClr val="accent1"/>
                </a:solidFill>
              </a:rPr>
              <a:t>Source:</a:t>
            </a:r>
            <a:r>
              <a:rPr lang="en-US" sz="1400" i="1" dirty="0">
                <a:solidFill>
                  <a:schemeClr val="accent1"/>
                </a:solidFill>
              </a:rPr>
              <a:t> 	UNISDR – 2015 Disasters in </a:t>
            </a:r>
            <a:r>
              <a:rPr lang="en-US" sz="1400" i="1" dirty="0" smtClean="0">
                <a:solidFill>
                  <a:schemeClr val="accent1"/>
                </a:solidFill>
              </a:rPr>
              <a:t>numbers</a:t>
            </a:r>
            <a:r>
              <a:rPr lang="en-US" sz="1200" i="1" dirty="0">
                <a:solidFill>
                  <a:schemeClr val="accent1"/>
                </a:solidFill>
              </a:rPr>
              <a:t>	*Epidemics and Infections not included</a:t>
            </a:r>
          </a:p>
        </p:txBody>
      </p:sp>
      <p:sp>
        <p:nvSpPr>
          <p:cNvPr id="2" name="Rounded Rectangle 1"/>
          <p:cNvSpPr/>
          <p:nvPr/>
        </p:nvSpPr>
        <p:spPr>
          <a:xfrm>
            <a:off x="955242" y="969413"/>
            <a:ext cx="1248355" cy="419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7447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1137913" y="117475"/>
            <a:ext cx="8986981" cy="1061537"/>
          </a:xfrm>
        </p:spPr>
        <p:txBody>
          <a:bodyPr>
            <a:normAutofit/>
          </a:bodyPr>
          <a:lstStyle/>
          <a:p>
            <a:r>
              <a:rPr lang="en-US" sz="4000" b="1" dirty="0" smtClean="0"/>
              <a:t>Disaster Relief (DR): Cost</a:t>
            </a:r>
            <a:endParaRPr lang="en-US" sz="4000" b="1" dirty="0"/>
          </a:p>
        </p:txBody>
      </p:sp>
      <p:sp>
        <p:nvSpPr>
          <p:cNvPr id="7" name="Rectangle 6"/>
          <p:cNvSpPr/>
          <p:nvPr/>
        </p:nvSpPr>
        <p:spPr>
          <a:xfrm>
            <a:off x="10402529" y="3763700"/>
            <a:ext cx="1415845" cy="1384995"/>
          </a:xfrm>
          <a:prstGeom prst="rect">
            <a:avLst/>
          </a:prstGeom>
        </p:spPr>
        <p:txBody>
          <a:bodyPr wrap="square">
            <a:spAutoFit/>
          </a:bodyPr>
          <a:lstStyle/>
          <a:p>
            <a:r>
              <a:rPr lang="en-US" sz="1400" b="1" i="1" dirty="0">
                <a:solidFill>
                  <a:schemeClr val="accent1"/>
                </a:solidFill>
              </a:rPr>
              <a:t>Source:</a:t>
            </a:r>
            <a:r>
              <a:rPr lang="en-US" sz="1400" i="1" dirty="0">
                <a:solidFill>
                  <a:schemeClr val="accent1"/>
                </a:solidFill>
              </a:rPr>
              <a:t> UNISDR – Human and Economic Impact of Disaster in last 10 years</a:t>
            </a:r>
            <a:endParaRPr lang="en-US" sz="1200" i="1" dirty="0">
              <a:solidFill>
                <a:schemeClr val="accent1"/>
              </a:solidFill>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00264" y="956951"/>
            <a:ext cx="8895863" cy="5613498"/>
          </a:xfrm>
          <a:prstGeom prst="rect">
            <a:avLst/>
          </a:prstGeom>
        </p:spPr>
      </p:pic>
    </p:spTree>
    <p:extLst>
      <p:ext uri="{BB962C8B-B14F-4D97-AF65-F5344CB8AC3E}">
        <p14:creationId xmlns:p14="http://schemas.microsoft.com/office/powerpoint/2010/main" val="76039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 y="1333256"/>
            <a:ext cx="11986260" cy="1725930"/>
          </a:xfrm>
          <a:solidFill>
            <a:srgbClr val="0F90D0"/>
          </a:solidFill>
        </p:spPr>
        <p:txBody>
          <a:bodyPr anchor="ctr">
            <a:normAutofit/>
          </a:bodyPr>
          <a:lstStyle/>
          <a:p>
            <a:pPr lvl="0" algn="l"/>
            <a:r>
              <a:rPr lang="en-US" dirty="0">
                <a:solidFill>
                  <a:schemeClr val="bg1"/>
                </a:solidFill>
              </a:rPr>
              <a:t>ICTs for DRR and Preparedness</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l="12198"/>
          <a:stretch/>
        </p:blipFill>
        <p:spPr>
          <a:xfrm>
            <a:off x="5607856" y="3059186"/>
            <a:ext cx="6481935" cy="3798814"/>
          </a:xfrm>
          <a:prstGeom prst="rect">
            <a:avLst/>
          </a:prstGeom>
        </p:spPr>
      </p:pic>
    </p:spTree>
    <p:extLst>
      <p:ext uri="{BB962C8B-B14F-4D97-AF65-F5344CB8AC3E}">
        <p14:creationId xmlns:p14="http://schemas.microsoft.com/office/powerpoint/2010/main" val="3787689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10197-0000-xx-12-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83696" y="4728995"/>
            <a:ext cx="2627784" cy="1645493"/>
          </a:xfrm>
          <a:prstGeom prst="rect">
            <a:avLst/>
          </a:prstGeom>
        </p:spPr>
      </p:pic>
      <p:pic>
        <p:nvPicPr>
          <p:cNvPr id="13" name="Picture 12" descr="links_federal_icon_01.gi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91609" y="4368955"/>
            <a:ext cx="1333500" cy="1320800"/>
          </a:xfrm>
          <a:prstGeom prst="rect">
            <a:avLst/>
          </a:prstGeom>
        </p:spPr>
      </p:pic>
      <p:pic>
        <p:nvPicPr>
          <p:cNvPr id="11" name="Picture 10" descr="broadcast-tower.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68073" y="624539"/>
            <a:ext cx="985875" cy="1388988"/>
          </a:xfrm>
          <a:prstGeom prst="rect">
            <a:avLst/>
          </a:prstGeom>
        </p:spPr>
      </p:pic>
      <p:pic>
        <p:nvPicPr>
          <p:cNvPr id="10" name="Picture 9" descr="H.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23657" y="552531"/>
            <a:ext cx="2158839" cy="2158839"/>
          </a:xfrm>
          <a:prstGeom prst="rect">
            <a:avLst/>
          </a:prstGeom>
        </p:spPr>
      </p:pic>
      <p:pic>
        <p:nvPicPr>
          <p:cNvPr id="9" name="Picture 8" descr="Parliament-icon.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371625" y="1844462"/>
            <a:ext cx="2616529" cy="2020437"/>
          </a:xfrm>
          <a:prstGeom prst="rect">
            <a:avLst/>
          </a:prstGeom>
        </p:spPr>
      </p:pic>
      <p:sp>
        <p:nvSpPr>
          <p:cNvPr id="147470" name="Line 14"/>
          <p:cNvSpPr>
            <a:spLocks noChangeShapeType="1"/>
          </p:cNvSpPr>
          <p:nvPr/>
        </p:nvSpPr>
        <p:spPr bwMode="auto">
          <a:xfrm flipV="1">
            <a:off x="2523037" y="2424788"/>
            <a:ext cx="2952751" cy="86360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7471" name="Text Box 15"/>
          <p:cNvSpPr txBox="1">
            <a:spLocks noChangeArrowheads="1"/>
          </p:cNvSpPr>
          <p:nvPr/>
        </p:nvSpPr>
        <p:spPr bwMode="auto">
          <a:xfrm>
            <a:off x="1565774" y="2496227"/>
            <a:ext cx="83939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eaLnBrk="1" hangingPunct="1"/>
            <a:r>
              <a:rPr lang="en-US" sz="1200" b="1">
                <a:latin typeface="Arial" pitchFamily="34" charset="0"/>
                <a:cs typeface="Arial" pitchFamily="34" charset="0"/>
              </a:rPr>
              <a:t>Early </a:t>
            </a:r>
          </a:p>
          <a:p>
            <a:pPr eaLnBrk="1" hangingPunct="1"/>
            <a:r>
              <a:rPr lang="en-US" sz="1200" b="1">
                <a:latin typeface="Arial" pitchFamily="34" charset="0"/>
                <a:cs typeface="Arial" pitchFamily="34" charset="0"/>
              </a:rPr>
              <a:t>Warning </a:t>
            </a:r>
          </a:p>
          <a:p>
            <a:pPr eaLnBrk="1" hangingPunct="1"/>
            <a:r>
              <a:rPr lang="en-US" sz="1200" b="1">
                <a:latin typeface="Arial" pitchFamily="34" charset="0"/>
                <a:cs typeface="Arial" pitchFamily="34" charset="0"/>
              </a:rPr>
              <a:t>Centre</a:t>
            </a:r>
          </a:p>
        </p:txBody>
      </p:sp>
      <p:sp>
        <p:nvSpPr>
          <p:cNvPr id="147472" name="Text Box 16"/>
          <p:cNvSpPr txBox="1">
            <a:spLocks noChangeArrowheads="1"/>
          </p:cNvSpPr>
          <p:nvPr/>
        </p:nvSpPr>
        <p:spPr bwMode="auto">
          <a:xfrm>
            <a:off x="2091238" y="1345289"/>
            <a:ext cx="8771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eaLnBrk="1" hangingPunct="1"/>
            <a:r>
              <a:rPr lang="en-US" sz="1200" b="1" dirty="0">
                <a:latin typeface="Arial" pitchFamily="34" charset="0"/>
                <a:cs typeface="Arial" pitchFamily="34" charset="0"/>
              </a:rPr>
              <a:t>Hospitals</a:t>
            </a:r>
          </a:p>
        </p:txBody>
      </p:sp>
      <p:sp>
        <p:nvSpPr>
          <p:cNvPr id="147473" name="Text Box 17"/>
          <p:cNvSpPr txBox="1">
            <a:spLocks noChangeArrowheads="1"/>
          </p:cNvSpPr>
          <p:nvPr/>
        </p:nvSpPr>
        <p:spPr bwMode="auto">
          <a:xfrm>
            <a:off x="1659438" y="5593440"/>
            <a:ext cx="10903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eaLnBrk="1" hangingPunct="1"/>
            <a:r>
              <a:rPr lang="en-US" sz="1200" b="1">
                <a:latin typeface="Arial" pitchFamily="34" charset="0"/>
                <a:cs typeface="Arial" pitchFamily="34" charset="0"/>
              </a:rPr>
              <a:t>Government</a:t>
            </a:r>
          </a:p>
          <a:p>
            <a:pPr eaLnBrk="1" hangingPunct="1"/>
            <a:r>
              <a:rPr lang="en-US" sz="1200" b="1">
                <a:latin typeface="Arial" pitchFamily="34" charset="0"/>
                <a:cs typeface="Arial" pitchFamily="34" charset="0"/>
              </a:rPr>
              <a:t>authority</a:t>
            </a:r>
          </a:p>
        </p:txBody>
      </p:sp>
      <p:sp>
        <p:nvSpPr>
          <p:cNvPr id="147474" name="Text Box 18"/>
          <p:cNvSpPr txBox="1">
            <a:spLocks noChangeArrowheads="1"/>
          </p:cNvSpPr>
          <p:nvPr/>
        </p:nvSpPr>
        <p:spPr bwMode="auto">
          <a:xfrm>
            <a:off x="3531770" y="6370973"/>
            <a:ext cx="11737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eaLnBrk="1" hangingPunct="1"/>
            <a:r>
              <a:rPr lang="en-US" sz="1200" b="1" dirty="0">
                <a:latin typeface="Arial" pitchFamily="34" charset="0"/>
                <a:cs typeface="Arial" pitchFamily="34" charset="0"/>
              </a:rPr>
              <a:t>Fire Division</a:t>
            </a:r>
          </a:p>
          <a:p>
            <a:pPr eaLnBrk="1" hangingPunct="1"/>
            <a:r>
              <a:rPr lang="en-US" sz="1200" b="1" dirty="0">
                <a:latin typeface="Arial" pitchFamily="34" charset="0"/>
                <a:cs typeface="Arial" pitchFamily="34" charset="0"/>
              </a:rPr>
              <a:t>Headquarters</a:t>
            </a:r>
          </a:p>
        </p:txBody>
      </p:sp>
      <p:sp>
        <p:nvSpPr>
          <p:cNvPr id="147475" name="Text Box 19"/>
          <p:cNvSpPr txBox="1">
            <a:spLocks noChangeArrowheads="1"/>
          </p:cNvSpPr>
          <p:nvPr/>
        </p:nvSpPr>
        <p:spPr bwMode="auto">
          <a:xfrm>
            <a:off x="7204178" y="6025139"/>
            <a:ext cx="124425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eaLnBrk="1" hangingPunct="1"/>
            <a:r>
              <a:rPr lang="en-US" sz="1200" b="1" dirty="0">
                <a:latin typeface="Arial" pitchFamily="34" charset="0"/>
                <a:cs typeface="Arial" pitchFamily="34" charset="0"/>
              </a:rPr>
              <a:t>Public-Service</a:t>
            </a:r>
          </a:p>
          <a:p>
            <a:pPr eaLnBrk="1" hangingPunct="1"/>
            <a:r>
              <a:rPr lang="en-US" sz="1200" b="1" dirty="0">
                <a:latin typeface="Arial" pitchFamily="34" charset="0"/>
                <a:cs typeface="Arial" pitchFamily="34" charset="0"/>
              </a:rPr>
              <a:t>Vehicles</a:t>
            </a:r>
          </a:p>
          <a:p>
            <a:pPr eaLnBrk="1" hangingPunct="1"/>
            <a:r>
              <a:rPr lang="en-US" sz="1200" b="1" dirty="0">
                <a:latin typeface="Arial" pitchFamily="34" charset="0"/>
                <a:cs typeface="Arial" pitchFamily="34" charset="0"/>
              </a:rPr>
              <a:t>(Fire engines)</a:t>
            </a:r>
          </a:p>
        </p:txBody>
      </p:sp>
      <p:sp>
        <p:nvSpPr>
          <p:cNvPr id="147476" name="Text Box 20"/>
          <p:cNvSpPr txBox="1">
            <a:spLocks noChangeArrowheads="1"/>
          </p:cNvSpPr>
          <p:nvPr/>
        </p:nvSpPr>
        <p:spPr bwMode="auto">
          <a:xfrm>
            <a:off x="8672490" y="5665100"/>
            <a:ext cx="196515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eaLnBrk="1" hangingPunct="1"/>
            <a:r>
              <a:rPr lang="en-US" sz="1200" b="1" dirty="0">
                <a:latin typeface="Arial" pitchFamily="34" charset="0"/>
                <a:cs typeface="Arial" pitchFamily="34" charset="0"/>
              </a:rPr>
              <a:t>Public-Relations Vehicle</a:t>
            </a:r>
          </a:p>
          <a:p>
            <a:pPr eaLnBrk="1" hangingPunct="1"/>
            <a:r>
              <a:rPr lang="en-US" sz="1200" b="1" dirty="0">
                <a:latin typeface="Arial" pitchFamily="34" charset="0"/>
                <a:cs typeface="Arial" pitchFamily="34" charset="0"/>
              </a:rPr>
              <a:t>(Official Vehicles)</a:t>
            </a:r>
          </a:p>
        </p:txBody>
      </p:sp>
      <p:sp>
        <p:nvSpPr>
          <p:cNvPr id="147477" name="Text Box 21"/>
          <p:cNvSpPr txBox="1">
            <a:spLocks noChangeArrowheads="1"/>
          </p:cNvSpPr>
          <p:nvPr/>
        </p:nvSpPr>
        <p:spPr bwMode="auto">
          <a:xfrm>
            <a:off x="5836025" y="4945019"/>
            <a:ext cx="13684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eaLnBrk="1" hangingPunct="1"/>
            <a:r>
              <a:rPr lang="en-US" sz="1200" b="1" dirty="0">
                <a:latin typeface="Arial" pitchFamily="34" charset="0"/>
                <a:cs typeface="Arial" pitchFamily="34" charset="0"/>
              </a:rPr>
              <a:t>Indoor receivers</a:t>
            </a:r>
          </a:p>
          <a:p>
            <a:pPr eaLnBrk="1" hangingPunct="1"/>
            <a:r>
              <a:rPr lang="en-US" sz="1200" b="1" dirty="0">
                <a:latin typeface="Arial" pitchFamily="34" charset="0"/>
                <a:cs typeface="Arial" pitchFamily="34" charset="0"/>
              </a:rPr>
              <a:t>Citizens</a:t>
            </a:r>
          </a:p>
        </p:txBody>
      </p:sp>
      <p:sp>
        <p:nvSpPr>
          <p:cNvPr id="147478" name="Text Box 22"/>
          <p:cNvSpPr txBox="1">
            <a:spLocks noChangeArrowheads="1"/>
          </p:cNvSpPr>
          <p:nvPr/>
        </p:nvSpPr>
        <p:spPr bwMode="auto">
          <a:xfrm>
            <a:off x="8155487" y="4369477"/>
            <a:ext cx="217469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eaLnBrk="1" hangingPunct="1"/>
            <a:r>
              <a:rPr lang="en-US" sz="1200" b="1" dirty="0">
                <a:latin typeface="Arial" pitchFamily="34" charset="0"/>
                <a:cs typeface="Arial" pitchFamily="34" charset="0"/>
              </a:rPr>
              <a:t>Public Announcing System</a:t>
            </a:r>
          </a:p>
        </p:txBody>
      </p:sp>
      <p:sp>
        <p:nvSpPr>
          <p:cNvPr id="147479" name="Text Box 23"/>
          <p:cNvSpPr txBox="1">
            <a:spLocks noChangeArrowheads="1"/>
          </p:cNvSpPr>
          <p:nvPr/>
        </p:nvSpPr>
        <p:spPr bwMode="auto">
          <a:xfrm>
            <a:off x="7348194" y="840563"/>
            <a:ext cx="116730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eaLnBrk="1" hangingPunct="1"/>
            <a:r>
              <a:rPr lang="en-US" sz="1200" b="1" dirty="0">
                <a:latin typeface="Arial" pitchFamily="34" charset="0"/>
                <a:cs typeface="Arial" pitchFamily="34" charset="0"/>
              </a:rPr>
              <a:t>Broadcasting</a:t>
            </a:r>
          </a:p>
        </p:txBody>
      </p:sp>
      <p:sp>
        <p:nvSpPr>
          <p:cNvPr id="147480" name="Text Box 24"/>
          <p:cNvSpPr txBox="1">
            <a:spLocks noChangeArrowheads="1"/>
          </p:cNvSpPr>
          <p:nvPr/>
        </p:nvSpPr>
        <p:spPr bwMode="auto">
          <a:xfrm>
            <a:off x="8279020" y="2136707"/>
            <a:ext cx="234551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eaLnBrk="1" hangingPunct="1"/>
            <a:r>
              <a:rPr lang="en-US" sz="1200" b="1" dirty="0">
                <a:latin typeface="Arial" pitchFamily="34" charset="0"/>
                <a:cs typeface="Arial" pitchFamily="34" charset="0"/>
              </a:rPr>
              <a:t>Beach public address system</a:t>
            </a:r>
          </a:p>
        </p:txBody>
      </p:sp>
      <p:sp>
        <p:nvSpPr>
          <p:cNvPr id="147483" name="Text Box 27"/>
          <p:cNvSpPr txBox="1">
            <a:spLocks noChangeArrowheads="1"/>
          </p:cNvSpPr>
          <p:nvPr/>
        </p:nvSpPr>
        <p:spPr bwMode="auto">
          <a:xfrm>
            <a:off x="4899523" y="4009113"/>
            <a:ext cx="20345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algn="ctr" eaLnBrk="0" fontAlgn="base" hangingPunct="0">
              <a:spcBef>
                <a:spcPct val="0"/>
              </a:spcBef>
              <a:spcAft>
                <a:spcPct val="0"/>
              </a:spcAft>
              <a:defRPr sz="2400">
                <a:solidFill>
                  <a:schemeClr val="tx1"/>
                </a:solidFill>
                <a:latin typeface="Tahoma" pitchFamily="34" charset="0"/>
              </a:defRPr>
            </a:lvl6pPr>
            <a:lvl7pPr marL="2971800" indent="-228600" algn="ctr" eaLnBrk="0" fontAlgn="base" hangingPunct="0">
              <a:spcBef>
                <a:spcPct val="0"/>
              </a:spcBef>
              <a:spcAft>
                <a:spcPct val="0"/>
              </a:spcAft>
              <a:defRPr sz="2400">
                <a:solidFill>
                  <a:schemeClr val="tx1"/>
                </a:solidFill>
                <a:latin typeface="Tahoma" pitchFamily="34" charset="0"/>
              </a:defRPr>
            </a:lvl7pPr>
            <a:lvl8pPr marL="3429000" indent="-228600" algn="ctr" eaLnBrk="0" fontAlgn="base" hangingPunct="0">
              <a:spcBef>
                <a:spcPct val="0"/>
              </a:spcBef>
              <a:spcAft>
                <a:spcPct val="0"/>
              </a:spcAft>
              <a:defRPr sz="2400">
                <a:solidFill>
                  <a:schemeClr val="tx1"/>
                </a:solidFill>
                <a:latin typeface="Tahoma" pitchFamily="34" charset="0"/>
              </a:defRPr>
            </a:lvl8pPr>
            <a:lvl9pPr marL="3886200" indent="-228600" algn="ctr" eaLnBrk="0" fontAlgn="base" hangingPunct="0">
              <a:spcBef>
                <a:spcPct val="0"/>
              </a:spcBef>
              <a:spcAft>
                <a:spcPct val="0"/>
              </a:spcAft>
              <a:defRPr sz="2400">
                <a:solidFill>
                  <a:schemeClr val="tx1"/>
                </a:solidFill>
                <a:latin typeface="Tahoma" pitchFamily="34" charset="0"/>
              </a:defRPr>
            </a:lvl9pPr>
          </a:lstStyle>
          <a:p>
            <a:pPr eaLnBrk="1" hangingPunct="1"/>
            <a:r>
              <a:rPr lang="en-US" sz="1400" b="1" dirty="0">
                <a:latin typeface="Arial" pitchFamily="34" charset="0"/>
                <a:cs typeface="Arial" pitchFamily="34" charset="0"/>
              </a:rPr>
              <a:t>Disaster Management</a:t>
            </a:r>
          </a:p>
          <a:p>
            <a:pPr eaLnBrk="1" hangingPunct="1"/>
            <a:r>
              <a:rPr lang="en-US" sz="1400" b="1" dirty="0">
                <a:latin typeface="Arial" pitchFamily="34" charset="0"/>
                <a:cs typeface="Arial" pitchFamily="34" charset="0"/>
              </a:rPr>
              <a:t>Headquarters</a:t>
            </a:r>
          </a:p>
        </p:txBody>
      </p:sp>
      <p:grpSp>
        <p:nvGrpSpPr>
          <p:cNvPr id="147484" name="Group 28"/>
          <p:cNvGrpSpPr>
            <a:grpSpLocks/>
          </p:cNvGrpSpPr>
          <p:nvPr/>
        </p:nvGrpSpPr>
        <p:grpSpPr bwMode="auto">
          <a:xfrm>
            <a:off x="5764711" y="2496225"/>
            <a:ext cx="2374900" cy="431800"/>
            <a:chOff x="2699" y="1570"/>
            <a:chExt cx="1496" cy="272"/>
          </a:xfrm>
        </p:grpSpPr>
        <p:grpSp>
          <p:nvGrpSpPr>
            <p:cNvPr id="10300" name="Group 29"/>
            <p:cNvGrpSpPr>
              <a:grpSpLocks/>
            </p:cNvGrpSpPr>
            <p:nvPr/>
          </p:nvGrpSpPr>
          <p:grpSpPr bwMode="auto">
            <a:xfrm>
              <a:off x="3379" y="1706"/>
              <a:ext cx="816" cy="136"/>
              <a:chOff x="3379" y="1706"/>
              <a:chExt cx="816" cy="136"/>
            </a:xfrm>
          </p:grpSpPr>
          <p:sp>
            <p:nvSpPr>
              <p:cNvPr id="10302" name="Line 30"/>
              <p:cNvSpPr>
                <a:spLocks noChangeShapeType="1"/>
              </p:cNvSpPr>
              <p:nvPr/>
            </p:nvSpPr>
            <p:spPr bwMode="auto">
              <a:xfrm>
                <a:off x="3379" y="1797"/>
                <a:ext cx="816" cy="4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03" name="Line 31"/>
              <p:cNvSpPr>
                <a:spLocks noChangeShapeType="1"/>
              </p:cNvSpPr>
              <p:nvPr/>
            </p:nvSpPr>
            <p:spPr bwMode="auto">
              <a:xfrm flipV="1">
                <a:off x="3379" y="1706"/>
                <a:ext cx="544" cy="9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301" name="Line 32"/>
            <p:cNvSpPr>
              <a:spLocks noChangeShapeType="1"/>
            </p:cNvSpPr>
            <p:nvPr/>
          </p:nvSpPr>
          <p:spPr bwMode="auto">
            <a:xfrm flipH="1" flipV="1">
              <a:off x="2699" y="1570"/>
              <a:ext cx="1224" cy="136"/>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7489" name="Group 33"/>
          <p:cNvGrpSpPr>
            <a:grpSpLocks/>
          </p:cNvGrpSpPr>
          <p:nvPr/>
        </p:nvGrpSpPr>
        <p:grpSpPr bwMode="auto">
          <a:xfrm>
            <a:off x="6009187" y="1345290"/>
            <a:ext cx="2563812" cy="960437"/>
            <a:chOff x="3016" y="845"/>
            <a:chExt cx="1452" cy="544"/>
          </a:xfrm>
        </p:grpSpPr>
        <p:sp>
          <p:nvSpPr>
            <p:cNvPr id="10297" name="Line 34"/>
            <p:cNvSpPr>
              <a:spLocks noChangeShapeType="1"/>
            </p:cNvSpPr>
            <p:nvPr/>
          </p:nvSpPr>
          <p:spPr bwMode="auto">
            <a:xfrm flipV="1">
              <a:off x="3696" y="845"/>
              <a:ext cx="772" cy="317"/>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8" name="Line 35"/>
            <p:cNvSpPr>
              <a:spLocks noChangeShapeType="1"/>
            </p:cNvSpPr>
            <p:nvPr/>
          </p:nvSpPr>
          <p:spPr bwMode="auto">
            <a:xfrm flipV="1">
              <a:off x="3696" y="981"/>
              <a:ext cx="137" cy="18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9" name="Line 36"/>
            <p:cNvSpPr>
              <a:spLocks noChangeShapeType="1"/>
            </p:cNvSpPr>
            <p:nvPr/>
          </p:nvSpPr>
          <p:spPr bwMode="auto">
            <a:xfrm flipH="1">
              <a:off x="3016" y="981"/>
              <a:ext cx="816" cy="408"/>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7493" name="Group 37"/>
          <p:cNvGrpSpPr>
            <a:grpSpLocks/>
          </p:cNvGrpSpPr>
          <p:nvPr/>
        </p:nvGrpSpPr>
        <p:grpSpPr bwMode="auto">
          <a:xfrm>
            <a:off x="5691685" y="1416727"/>
            <a:ext cx="792163" cy="792163"/>
            <a:chOff x="2653" y="890"/>
            <a:chExt cx="499" cy="499"/>
          </a:xfrm>
        </p:grpSpPr>
        <p:sp>
          <p:nvSpPr>
            <p:cNvPr id="10294" name="Line 38"/>
            <p:cNvSpPr>
              <a:spLocks noChangeShapeType="1"/>
            </p:cNvSpPr>
            <p:nvPr/>
          </p:nvSpPr>
          <p:spPr bwMode="auto">
            <a:xfrm flipV="1">
              <a:off x="2925" y="890"/>
              <a:ext cx="227" cy="317"/>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5" name="Line 39"/>
            <p:cNvSpPr>
              <a:spLocks noChangeShapeType="1"/>
            </p:cNvSpPr>
            <p:nvPr/>
          </p:nvSpPr>
          <p:spPr bwMode="auto">
            <a:xfrm flipV="1">
              <a:off x="2925" y="1026"/>
              <a:ext cx="0" cy="18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6" name="Line 40"/>
            <p:cNvSpPr>
              <a:spLocks noChangeShapeType="1"/>
            </p:cNvSpPr>
            <p:nvPr/>
          </p:nvSpPr>
          <p:spPr bwMode="auto">
            <a:xfrm flipH="1">
              <a:off x="2653" y="1026"/>
              <a:ext cx="272" cy="36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7497" name="Group 41"/>
          <p:cNvGrpSpPr>
            <a:grpSpLocks/>
          </p:cNvGrpSpPr>
          <p:nvPr/>
        </p:nvGrpSpPr>
        <p:grpSpPr bwMode="auto">
          <a:xfrm>
            <a:off x="4107362" y="1488164"/>
            <a:ext cx="1368425" cy="865187"/>
            <a:chOff x="1655" y="935"/>
            <a:chExt cx="862" cy="545"/>
          </a:xfrm>
        </p:grpSpPr>
        <p:sp>
          <p:nvSpPr>
            <p:cNvPr id="10291" name="Line 42"/>
            <p:cNvSpPr>
              <a:spLocks noChangeShapeType="1"/>
            </p:cNvSpPr>
            <p:nvPr/>
          </p:nvSpPr>
          <p:spPr bwMode="auto">
            <a:xfrm flipH="1" flipV="1">
              <a:off x="1655" y="935"/>
              <a:ext cx="363" cy="272"/>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2" name="Line 43"/>
            <p:cNvSpPr>
              <a:spLocks noChangeShapeType="1"/>
            </p:cNvSpPr>
            <p:nvPr/>
          </p:nvSpPr>
          <p:spPr bwMode="auto">
            <a:xfrm flipH="1" flipV="1">
              <a:off x="1973" y="1026"/>
              <a:ext cx="45" cy="18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3" name="Line 44"/>
            <p:cNvSpPr>
              <a:spLocks noChangeShapeType="1"/>
            </p:cNvSpPr>
            <p:nvPr/>
          </p:nvSpPr>
          <p:spPr bwMode="auto">
            <a:xfrm>
              <a:off x="1973" y="1026"/>
              <a:ext cx="544" cy="45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7501" name="Group 45"/>
          <p:cNvGrpSpPr>
            <a:grpSpLocks/>
          </p:cNvGrpSpPr>
          <p:nvPr/>
        </p:nvGrpSpPr>
        <p:grpSpPr bwMode="auto">
          <a:xfrm>
            <a:off x="5907586" y="2640689"/>
            <a:ext cx="3528839" cy="2592363"/>
            <a:chOff x="2789" y="1661"/>
            <a:chExt cx="2178" cy="1769"/>
          </a:xfrm>
        </p:grpSpPr>
        <p:sp>
          <p:nvSpPr>
            <p:cNvPr id="10288" name="Line 46"/>
            <p:cNvSpPr>
              <a:spLocks noChangeShapeType="1"/>
            </p:cNvSpPr>
            <p:nvPr/>
          </p:nvSpPr>
          <p:spPr bwMode="auto">
            <a:xfrm>
              <a:off x="3923" y="2795"/>
              <a:ext cx="1044" cy="635"/>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89" name="Line 47"/>
            <p:cNvSpPr>
              <a:spLocks noChangeShapeType="1"/>
            </p:cNvSpPr>
            <p:nvPr/>
          </p:nvSpPr>
          <p:spPr bwMode="auto">
            <a:xfrm flipH="1" flipV="1">
              <a:off x="2789" y="1661"/>
              <a:ext cx="1406" cy="1179"/>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90" name="Line 48"/>
            <p:cNvSpPr>
              <a:spLocks noChangeShapeType="1"/>
            </p:cNvSpPr>
            <p:nvPr/>
          </p:nvSpPr>
          <p:spPr bwMode="auto">
            <a:xfrm>
              <a:off x="3923" y="2795"/>
              <a:ext cx="272" cy="4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7505" name="Group 49"/>
          <p:cNvGrpSpPr>
            <a:grpSpLocks/>
          </p:cNvGrpSpPr>
          <p:nvPr/>
        </p:nvGrpSpPr>
        <p:grpSpPr bwMode="auto">
          <a:xfrm>
            <a:off x="5907587" y="2856589"/>
            <a:ext cx="1440607" cy="1944415"/>
            <a:chOff x="2789" y="1797"/>
            <a:chExt cx="998" cy="1316"/>
          </a:xfrm>
        </p:grpSpPr>
        <p:sp>
          <p:nvSpPr>
            <p:cNvPr id="10285" name="Line 50"/>
            <p:cNvSpPr>
              <a:spLocks noChangeShapeType="1"/>
            </p:cNvSpPr>
            <p:nvPr/>
          </p:nvSpPr>
          <p:spPr bwMode="auto">
            <a:xfrm>
              <a:off x="3424" y="2750"/>
              <a:ext cx="363" cy="36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86" name="Line 51"/>
            <p:cNvSpPr>
              <a:spLocks noChangeShapeType="1"/>
            </p:cNvSpPr>
            <p:nvPr/>
          </p:nvSpPr>
          <p:spPr bwMode="auto">
            <a:xfrm>
              <a:off x="3424" y="2750"/>
              <a:ext cx="182" cy="9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87" name="Line 52"/>
            <p:cNvSpPr>
              <a:spLocks noChangeShapeType="1"/>
            </p:cNvSpPr>
            <p:nvPr/>
          </p:nvSpPr>
          <p:spPr bwMode="auto">
            <a:xfrm flipH="1" flipV="1">
              <a:off x="2789" y="1797"/>
              <a:ext cx="817" cy="104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7520" name="Group 64"/>
          <p:cNvGrpSpPr>
            <a:grpSpLocks/>
          </p:cNvGrpSpPr>
          <p:nvPr/>
        </p:nvGrpSpPr>
        <p:grpSpPr bwMode="auto">
          <a:xfrm>
            <a:off x="4612187" y="5304514"/>
            <a:ext cx="1512887" cy="720725"/>
            <a:chOff x="1973" y="3339"/>
            <a:chExt cx="953" cy="454"/>
          </a:xfrm>
        </p:grpSpPr>
        <p:sp>
          <p:nvSpPr>
            <p:cNvPr id="10282" name="Line 26"/>
            <p:cNvSpPr>
              <a:spLocks noChangeShapeType="1"/>
            </p:cNvSpPr>
            <p:nvPr/>
          </p:nvSpPr>
          <p:spPr bwMode="auto">
            <a:xfrm>
              <a:off x="2381" y="3612"/>
              <a:ext cx="545" cy="181"/>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83" name="Line 53"/>
            <p:cNvSpPr>
              <a:spLocks noChangeShapeType="1"/>
            </p:cNvSpPr>
            <p:nvPr/>
          </p:nvSpPr>
          <p:spPr bwMode="auto">
            <a:xfrm>
              <a:off x="2381" y="3612"/>
              <a:ext cx="22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84" name="Line 54"/>
            <p:cNvSpPr>
              <a:spLocks noChangeShapeType="1"/>
            </p:cNvSpPr>
            <p:nvPr/>
          </p:nvSpPr>
          <p:spPr bwMode="auto">
            <a:xfrm flipH="1" flipV="1">
              <a:off x="1973" y="3339"/>
              <a:ext cx="635" cy="27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7511" name="Group 55"/>
          <p:cNvGrpSpPr>
            <a:grpSpLocks/>
          </p:cNvGrpSpPr>
          <p:nvPr/>
        </p:nvGrpSpPr>
        <p:grpSpPr bwMode="auto">
          <a:xfrm>
            <a:off x="4467724" y="2856590"/>
            <a:ext cx="720725" cy="2232025"/>
            <a:chOff x="1882" y="1797"/>
            <a:chExt cx="454" cy="1406"/>
          </a:xfrm>
        </p:grpSpPr>
        <p:sp>
          <p:nvSpPr>
            <p:cNvPr id="10279" name="Line 56"/>
            <p:cNvSpPr>
              <a:spLocks noChangeShapeType="1"/>
            </p:cNvSpPr>
            <p:nvPr/>
          </p:nvSpPr>
          <p:spPr bwMode="auto">
            <a:xfrm flipH="1">
              <a:off x="1882" y="2659"/>
              <a:ext cx="137" cy="544"/>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80" name="Line 57"/>
            <p:cNvSpPr>
              <a:spLocks noChangeShapeType="1"/>
            </p:cNvSpPr>
            <p:nvPr/>
          </p:nvSpPr>
          <p:spPr bwMode="auto">
            <a:xfrm>
              <a:off x="2018" y="2659"/>
              <a:ext cx="0" cy="40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81" name="Line 58"/>
            <p:cNvSpPr>
              <a:spLocks noChangeShapeType="1"/>
            </p:cNvSpPr>
            <p:nvPr/>
          </p:nvSpPr>
          <p:spPr bwMode="auto">
            <a:xfrm flipV="1">
              <a:off x="2018" y="1797"/>
              <a:ext cx="318" cy="127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47519" name="Group 63"/>
          <p:cNvGrpSpPr>
            <a:grpSpLocks/>
          </p:cNvGrpSpPr>
          <p:nvPr/>
        </p:nvGrpSpPr>
        <p:grpSpPr bwMode="auto">
          <a:xfrm>
            <a:off x="2739681" y="2569251"/>
            <a:ext cx="2736107" cy="1871712"/>
            <a:chOff x="1202" y="1616"/>
            <a:chExt cx="1315" cy="817"/>
          </a:xfrm>
        </p:grpSpPr>
        <p:grpSp>
          <p:nvGrpSpPr>
            <p:cNvPr id="10275" name="Group 59"/>
            <p:cNvGrpSpPr>
              <a:grpSpLocks/>
            </p:cNvGrpSpPr>
            <p:nvPr/>
          </p:nvGrpSpPr>
          <p:grpSpPr bwMode="auto">
            <a:xfrm>
              <a:off x="1202" y="2069"/>
              <a:ext cx="454" cy="364"/>
              <a:chOff x="1202" y="2069"/>
              <a:chExt cx="454" cy="364"/>
            </a:xfrm>
          </p:grpSpPr>
          <p:sp>
            <p:nvSpPr>
              <p:cNvPr id="10277" name="Line 60"/>
              <p:cNvSpPr>
                <a:spLocks noChangeShapeType="1"/>
              </p:cNvSpPr>
              <p:nvPr/>
            </p:nvSpPr>
            <p:spPr bwMode="auto">
              <a:xfrm flipH="1">
                <a:off x="1202" y="2069"/>
                <a:ext cx="453" cy="364"/>
              </a:xfrm>
              <a:prstGeom prst="line">
                <a:avLst/>
              </a:prstGeom>
              <a:noFill/>
              <a:ln w="19050">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8" name="Line 61"/>
              <p:cNvSpPr>
                <a:spLocks noChangeShapeType="1"/>
              </p:cNvSpPr>
              <p:nvPr/>
            </p:nvSpPr>
            <p:spPr bwMode="auto">
              <a:xfrm flipH="1">
                <a:off x="1519" y="2069"/>
                <a:ext cx="137" cy="27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0276" name="Line 62"/>
            <p:cNvSpPr>
              <a:spLocks noChangeShapeType="1"/>
            </p:cNvSpPr>
            <p:nvPr/>
          </p:nvSpPr>
          <p:spPr bwMode="auto">
            <a:xfrm flipV="1">
              <a:off x="1519" y="1616"/>
              <a:ext cx="998" cy="725"/>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2" name="Picture 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467873" y="624539"/>
            <a:ext cx="1218828" cy="965943"/>
          </a:xfrm>
          <a:prstGeom prst="rect">
            <a:avLst/>
          </a:prstGeom>
        </p:spPr>
      </p:pic>
      <p:grpSp>
        <p:nvGrpSpPr>
          <p:cNvPr id="65" name="Group 37"/>
          <p:cNvGrpSpPr>
            <a:grpSpLocks/>
          </p:cNvGrpSpPr>
          <p:nvPr/>
        </p:nvGrpSpPr>
        <p:grpSpPr bwMode="auto">
          <a:xfrm rot="17859635">
            <a:off x="5038528" y="1339211"/>
            <a:ext cx="792163" cy="792163"/>
            <a:chOff x="2653" y="890"/>
            <a:chExt cx="499" cy="499"/>
          </a:xfrm>
        </p:grpSpPr>
        <p:sp>
          <p:nvSpPr>
            <p:cNvPr id="66" name="Line 38"/>
            <p:cNvSpPr>
              <a:spLocks noChangeShapeType="1"/>
            </p:cNvSpPr>
            <p:nvPr/>
          </p:nvSpPr>
          <p:spPr bwMode="auto">
            <a:xfrm flipV="1">
              <a:off x="2925" y="890"/>
              <a:ext cx="227" cy="317"/>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Line 39"/>
            <p:cNvSpPr>
              <a:spLocks noChangeShapeType="1"/>
            </p:cNvSpPr>
            <p:nvPr/>
          </p:nvSpPr>
          <p:spPr bwMode="auto">
            <a:xfrm flipV="1">
              <a:off x="2925" y="1026"/>
              <a:ext cx="0" cy="18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40"/>
            <p:cNvSpPr>
              <a:spLocks noChangeShapeType="1"/>
            </p:cNvSpPr>
            <p:nvPr/>
          </p:nvSpPr>
          <p:spPr bwMode="auto">
            <a:xfrm flipH="1">
              <a:off x="2653" y="1026"/>
              <a:ext cx="272" cy="363"/>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026" name="Picture 2" descr="C:\Users\osmani\Pictures\ET\imagesCA5M6O0V.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526953" y="3144720"/>
            <a:ext cx="995363" cy="9953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public-address-system.jp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212288" y="2856787"/>
            <a:ext cx="1728192" cy="1152128"/>
          </a:xfrm>
          <a:prstGeom prst="rect">
            <a:avLst/>
          </a:prstGeom>
        </p:spPr>
      </p:pic>
      <p:pic>
        <p:nvPicPr>
          <p:cNvPr id="4" name="Picture 3" descr="bali-beach-ews.jp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788352" y="840563"/>
            <a:ext cx="1536171" cy="1152128"/>
          </a:xfrm>
          <a:prstGeom prst="rect">
            <a:avLst/>
          </a:prstGeom>
        </p:spPr>
      </p:pic>
      <p:pic>
        <p:nvPicPr>
          <p:cNvPr id="6" name="Picture 5" descr="tumblr_ktkrd7p73X1qas642o1_500.jpg"/>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508432" y="4945019"/>
            <a:ext cx="985912" cy="739435"/>
          </a:xfrm>
          <a:prstGeom prst="rect">
            <a:avLst/>
          </a:prstGeom>
        </p:spPr>
      </p:pic>
      <p:pic>
        <p:nvPicPr>
          <p:cNvPr id="7" name="Picture 6" descr="2719589838_1.png"/>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620000" y="6108009"/>
            <a:ext cx="1619672" cy="752884"/>
          </a:xfrm>
          <a:prstGeom prst="rect">
            <a:avLst/>
          </a:prstGeom>
        </p:spPr>
      </p:pic>
      <p:pic>
        <p:nvPicPr>
          <p:cNvPr id="14" name="Picture 13" descr="House-icon.pn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844136" y="4584979"/>
            <a:ext cx="1556792" cy="1556792"/>
          </a:xfrm>
          <a:prstGeom prst="rect">
            <a:avLst/>
          </a:prstGeom>
        </p:spPr>
      </p:pic>
      <p:sp>
        <p:nvSpPr>
          <p:cNvPr id="69" name="Snip Diagonal Corner Rectangle 68"/>
          <p:cNvSpPr/>
          <p:nvPr/>
        </p:nvSpPr>
        <p:spPr>
          <a:xfrm>
            <a:off x="0" y="14308"/>
            <a:ext cx="12192000" cy="617853"/>
          </a:xfrm>
          <a:prstGeom prst="snip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1"/>
                </a:solidFill>
                <a:latin typeface="Arial" panose="020B0604020202020204" pitchFamily="34" charset="0"/>
                <a:ea typeface="+mj-ea"/>
                <a:cs typeface="Arial" panose="020B0604020202020204" pitchFamily="34" charset="0"/>
              </a:rPr>
              <a:t>ET and DRR</a:t>
            </a:r>
            <a:endParaRPr lang="en-US" sz="2800" b="1" dirty="0">
              <a:solidFill>
                <a:schemeClr val="accent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9912349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47471"/>
                                        </p:tgtEl>
                                        <p:attrNameLst>
                                          <p:attrName>style.visibility</p:attrName>
                                        </p:attrNameLst>
                                      </p:cBhvr>
                                      <p:to>
                                        <p:strVal val="visible"/>
                                      </p:to>
                                    </p:set>
                                  </p:childTnLst>
                                </p:cTn>
                              </p:par>
                            </p:childTnLst>
                          </p:cTn>
                        </p:par>
                        <p:par>
                          <p:cTn id="7" fill="hold" nodeType="afterGroup">
                            <p:stCondLst>
                              <p:cond delay="1000"/>
                            </p:stCondLst>
                            <p:childTnLst>
                              <p:par>
                                <p:cTn id="8" presetID="3" presetClass="entr" presetSubtype="5" fill="hold" grpId="0" nodeType="afterEffect">
                                  <p:stCondLst>
                                    <p:cond delay="1000"/>
                                  </p:stCondLst>
                                  <p:childTnLst>
                                    <p:set>
                                      <p:cBhvr>
                                        <p:cTn id="9" dur="1" fill="hold">
                                          <p:stCondLst>
                                            <p:cond delay="0"/>
                                          </p:stCondLst>
                                        </p:cTn>
                                        <p:tgtEl>
                                          <p:spTgt spid="147470"/>
                                        </p:tgtEl>
                                        <p:attrNameLst>
                                          <p:attrName>style.visibility</p:attrName>
                                        </p:attrNameLst>
                                      </p:cBhvr>
                                      <p:to>
                                        <p:strVal val="visible"/>
                                      </p:to>
                                    </p:set>
                                    <p:animEffect transition="in" filter="blinds(vertical)">
                                      <p:cBhvr>
                                        <p:cTn id="10" dur="2000"/>
                                        <p:tgtEl>
                                          <p:spTgt spid="147470"/>
                                        </p:tgtEl>
                                      </p:cBhvr>
                                    </p:animEffect>
                                  </p:childTnLst>
                                </p:cTn>
                              </p:par>
                            </p:childTnLst>
                          </p:cTn>
                        </p:par>
                        <p:par>
                          <p:cTn id="11" fill="hold" nodeType="afterGroup">
                            <p:stCondLst>
                              <p:cond delay="4000"/>
                            </p:stCondLst>
                            <p:childTnLst>
                              <p:par>
                                <p:cTn id="12" presetID="1" presetClass="entr" presetSubtype="0" fill="hold" grpId="0" nodeType="afterEffect">
                                  <p:stCondLst>
                                    <p:cond delay="0"/>
                                  </p:stCondLst>
                                  <p:childTnLst>
                                    <p:set>
                                      <p:cBhvr>
                                        <p:cTn id="13" dur="1" fill="hold">
                                          <p:stCondLst>
                                            <p:cond delay="0"/>
                                          </p:stCondLst>
                                        </p:cTn>
                                        <p:tgtEl>
                                          <p:spTgt spid="147483"/>
                                        </p:tgtEl>
                                        <p:attrNameLst>
                                          <p:attrName>style.visibility</p:attrName>
                                        </p:attrNameLst>
                                      </p:cBhvr>
                                      <p:to>
                                        <p:strVal val="visible"/>
                                      </p:to>
                                    </p:set>
                                  </p:childTnLst>
                                </p:cTn>
                              </p:par>
                            </p:childTnLst>
                          </p:cTn>
                        </p:par>
                        <p:par>
                          <p:cTn id="14" fill="hold" nodeType="afterGroup">
                            <p:stCondLst>
                              <p:cond delay="4000"/>
                            </p:stCondLst>
                            <p:childTnLst>
                              <p:par>
                                <p:cTn id="15" presetID="1" presetClass="entr" presetSubtype="0" fill="hold" nodeType="afterEffect">
                                  <p:stCondLst>
                                    <p:cond delay="1000"/>
                                  </p:stCondLst>
                                  <p:childTnLst>
                                    <p:set>
                                      <p:cBhvr>
                                        <p:cTn id="16" dur="1" fill="hold">
                                          <p:stCondLst>
                                            <p:cond delay="0"/>
                                          </p:stCondLst>
                                        </p:cTn>
                                        <p:tgtEl>
                                          <p:spTgt spid="147497"/>
                                        </p:tgtEl>
                                        <p:attrNameLst>
                                          <p:attrName>style.visibility</p:attrName>
                                        </p:attrNameLst>
                                      </p:cBhvr>
                                      <p:to>
                                        <p:strVal val="visible"/>
                                      </p:to>
                                    </p:set>
                                  </p:childTnLst>
                                </p:cTn>
                              </p:par>
                            </p:childTnLst>
                          </p:cTn>
                        </p:par>
                        <p:par>
                          <p:cTn id="17" fill="hold" nodeType="afterGroup">
                            <p:stCondLst>
                              <p:cond delay="5000"/>
                            </p:stCondLst>
                            <p:childTnLst>
                              <p:par>
                                <p:cTn id="18" presetID="1" presetClass="entr" presetSubtype="0" fill="hold" grpId="0" nodeType="afterEffect">
                                  <p:stCondLst>
                                    <p:cond delay="0"/>
                                  </p:stCondLst>
                                  <p:childTnLst>
                                    <p:set>
                                      <p:cBhvr>
                                        <p:cTn id="19" dur="1" fill="hold">
                                          <p:stCondLst>
                                            <p:cond delay="0"/>
                                          </p:stCondLst>
                                        </p:cTn>
                                        <p:tgtEl>
                                          <p:spTgt spid="147472"/>
                                        </p:tgtEl>
                                        <p:attrNameLst>
                                          <p:attrName>style.visibility</p:attrName>
                                        </p:attrNameLst>
                                      </p:cBhvr>
                                      <p:to>
                                        <p:strVal val="visible"/>
                                      </p:to>
                                    </p:set>
                                  </p:childTnLst>
                                </p:cTn>
                              </p:par>
                            </p:childTnLst>
                          </p:cTn>
                        </p:par>
                        <p:par>
                          <p:cTn id="20" fill="hold" nodeType="afterGroup">
                            <p:stCondLst>
                              <p:cond delay="5000"/>
                            </p:stCondLst>
                            <p:childTnLst>
                              <p:par>
                                <p:cTn id="21" presetID="1" presetClass="entr" presetSubtype="0" fill="hold" nodeType="afterEffect">
                                  <p:stCondLst>
                                    <p:cond delay="1000"/>
                                  </p:stCondLst>
                                  <p:childTnLst>
                                    <p:set>
                                      <p:cBhvr>
                                        <p:cTn id="22" dur="1" fill="hold">
                                          <p:stCondLst>
                                            <p:cond delay="0"/>
                                          </p:stCondLst>
                                        </p:cTn>
                                        <p:tgtEl>
                                          <p:spTgt spid="147519"/>
                                        </p:tgtEl>
                                        <p:attrNameLst>
                                          <p:attrName>style.visibility</p:attrName>
                                        </p:attrNameLst>
                                      </p:cBhvr>
                                      <p:to>
                                        <p:strVal val="visible"/>
                                      </p:to>
                                    </p:set>
                                  </p:childTnLst>
                                </p:cTn>
                              </p:par>
                            </p:childTnLst>
                          </p:cTn>
                        </p:par>
                        <p:par>
                          <p:cTn id="23" fill="hold" nodeType="afterGroup">
                            <p:stCondLst>
                              <p:cond delay="6000"/>
                            </p:stCondLst>
                            <p:childTnLst>
                              <p:par>
                                <p:cTn id="24" presetID="1" presetClass="entr" presetSubtype="0" fill="hold" grpId="0" nodeType="afterEffect">
                                  <p:stCondLst>
                                    <p:cond delay="0"/>
                                  </p:stCondLst>
                                  <p:childTnLst>
                                    <p:set>
                                      <p:cBhvr>
                                        <p:cTn id="25" dur="1" fill="hold">
                                          <p:stCondLst>
                                            <p:cond delay="0"/>
                                          </p:stCondLst>
                                        </p:cTn>
                                        <p:tgtEl>
                                          <p:spTgt spid="147473"/>
                                        </p:tgtEl>
                                        <p:attrNameLst>
                                          <p:attrName>style.visibility</p:attrName>
                                        </p:attrNameLst>
                                      </p:cBhvr>
                                      <p:to>
                                        <p:strVal val="visible"/>
                                      </p:to>
                                    </p:set>
                                  </p:childTnLst>
                                </p:cTn>
                              </p:par>
                            </p:childTnLst>
                          </p:cTn>
                        </p:par>
                        <p:par>
                          <p:cTn id="26" fill="hold" nodeType="afterGroup">
                            <p:stCondLst>
                              <p:cond delay="6000"/>
                            </p:stCondLst>
                            <p:childTnLst>
                              <p:par>
                                <p:cTn id="27" presetID="1" presetClass="entr" presetSubtype="0" fill="hold" nodeType="afterEffect">
                                  <p:stCondLst>
                                    <p:cond delay="1000"/>
                                  </p:stCondLst>
                                  <p:childTnLst>
                                    <p:set>
                                      <p:cBhvr>
                                        <p:cTn id="28" dur="1" fill="hold">
                                          <p:stCondLst>
                                            <p:cond delay="0"/>
                                          </p:stCondLst>
                                        </p:cTn>
                                        <p:tgtEl>
                                          <p:spTgt spid="147511"/>
                                        </p:tgtEl>
                                        <p:attrNameLst>
                                          <p:attrName>style.visibility</p:attrName>
                                        </p:attrNameLst>
                                      </p:cBhvr>
                                      <p:to>
                                        <p:strVal val="visible"/>
                                      </p:to>
                                    </p:set>
                                  </p:childTnLst>
                                </p:cTn>
                              </p:par>
                            </p:childTnLst>
                          </p:cTn>
                        </p:par>
                        <p:par>
                          <p:cTn id="29" fill="hold" nodeType="afterGroup">
                            <p:stCondLst>
                              <p:cond delay="7000"/>
                            </p:stCondLst>
                            <p:childTnLst>
                              <p:par>
                                <p:cTn id="30" presetID="1" presetClass="entr" presetSubtype="0" fill="hold" grpId="0" nodeType="afterEffect">
                                  <p:stCondLst>
                                    <p:cond delay="0"/>
                                  </p:stCondLst>
                                  <p:childTnLst>
                                    <p:set>
                                      <p:cBhvr>
                                        <p:cTn id="31" dur="1" fill="hold">
                                          <p:stCondLst>
                                            <p:cond delay="0"/>
                                          </p:stCondLst>
                                        </p:cTn>
                                        <p:tgtEl>
                                          <p:spTgt spid="147474"/>
                                        </p:tgtEl>
                                        <p:attrNameLst>
                                          <p:attrName>style.visibility</p:attrName>
                                        </p:attrNameLst>
                                      </p:cBhvr>
                                      <p:to>
                                        <p:strVal val="visible"/>
                                      </p:to>
                                    </p:set>
                                  </p:childTnLst>
                                </p:cTn>
                              </p:par>
                            </p:childTnLst>
                          </p:cTn>
                        </p:par>
                        <p:par>
                          <p:cTn id="32" fill="hold" nodeType="afterGroup">
                            <p:stCondLst>
                              <p:cond delay="7000"/>
                            </p:stCondLst>
                            <p:childTnLst>
                              <p:par>
                                <p:cTn id="33" presetID="1" presetClass="entr" presetSubtype="0" fill="hold" nodeType="afterEffect">
                                  <p:stCondLst>
                                    <p:cond delay="1000"/>
                                  </p:stCondLst>
                                  <p:childTnLst>
                                    <p:set>
                                      <p:cBhvr>
                                        <p:cTn id="34" dur="1" fill="hold">
                                          <p:stCondLst>
                                            <p:cond delay="0"/>
                                          </p:stCondLst>
                                        </p:cTn>
                                        <p:tgtEl>
                                          <p:spTgt spid="147505"/>
                                        </p:tgtEl>
                                        <p:attrNameLst>
                                          <p:attrName>style.visibility</p:attrName>
                                        </p:attrNameLst>
                                      </p:cBhvr>
                                      <p:to>
                                        <p:strVal val="visible"/>
                                      </p:to>
                                    </p:set>
                                  </p:childTnLst>
                                </p:cTn>
                              </p:par>
                            </p:childTnLst>
                          </p:cTn>
                        </p:par>
                        <p:par>
                          <p:cTn id="35" fill="hold" nodeType="afterGroup">
                            <p:stCondLst>
                              <p:cond delay="8000"/>
                            </p:stCondLst>
                            <p:childTnLst>
                              <p:par>
                                <p:cTn id="36" presetID="1" presetClass="entr" presetSubtype="0" fill="hold" grpId="0" nodeType="afterEffect">
                                  <p:stCondLst>
                                    <p:cond delay="0"/>
                                  </p:stCondLst>
                                  <p:childTnLst>
                                    <p:set>
                                      <p:cBhvr>
                                        <p:cTn id="37" dur="1" fill="hold">
                                          <p:stCondLst>
                                            <p:cond delay="0"/>
                                          </p:stCondLst>
                                        </p:cTn>
                                        <p:tgtEl>
                                          <p:spTgt spid="147477"/>
                                        </p:tgtEl>
                                        <p:attrNameLst>
                                          <p:attrName>style.visibility</p:attrName>
                                        </p:attrNameLst>
                                      </p:cBhvr>
                                      <p:to>
                                        <p:strVal val="visible"/>
                                      </p:to>
                                    </p:set>
                                  </p:childTnLst>
                                </p:cTn>
                              </p:par>
                            </p:childTnLst>
                          </p:cTn>
                        </p:par>
                        <p:par>
                          <p:cTn id="38" fill="hold" nodeType="afterGroup">
                            <p:stCondLst>
                              <p:cond delay="8000"/>
                            </p:stCondLst>
                            <p:childTnLst>
                              <p:par>
                                <p:cTn id="39" presetID="1" presetClass="entr" presetSubtype="0" fill="hold" nodeType="afterEffect">
                                  <p:stCondLst>
                                    <p:cond delay="1000"/>
                                  </p:stCondLst>
                                  <p:childTnLst>
                                    <p:set>
                                      <p:cBhvr>
                                        <p:cTn id="40" dur="1" fill="hold">
                                          <p:stCondLst>
                                            <p:cond delay="0"/>
                                          </p:stCondLst>
                                        </p:cTn>
                                        <p:tgtEl>
                                          <p:spTgt spid="147501"/>
                                        </p:tgtEl>
                                        <p:attrNameLst>
                                          <p:attrName>style.visibility</p:attrName>
                                        </p:attrNameLst>
                                      </p:cBhvr>
                                      <p:to>
                                        <p:strVal val="visible"/>
                                      </p:to>
                                    </p:set>
                                  </p:childTnLst>
                                </p:cTn>
                              </p:par>
                            </p:childTnLst>
                          </p:cTn>
                        </p:par>
                        <p:par>
                          <p:cTn id="41" fill="hold" nodeType="afterGroup">
                            <p:stCondLst>
                              <p:cond delay="9000"/>
                            </p:stCondLst>
                            <p:childTnLst>
                              <p:par>
                                <p:cTn id="42" presetID="1" presetClass="entr" presetSubtype="0" fill="hold" grpId="0" nodeType="afterEffect">
                                  <p:stCondLst>
                                    <p:cond delay="0"/>
                                  </p:stCondLst>
                                  <p:childTnLst>
                                    <p:set>
                                      <p:cBhvr>
                                        <p:cTn id="43" dur="1" fill="hold">
                                          <p:stCondLst>
                                            <p:cond delay="0"/>
                                          </p:stCondLst>
                                        </p:cTn>
                                        <p:tgtEl>
                                          <p:spTgt spid="147476"/>
                                        </p:tgtEl>
                                        <p:attrNameLst>
                                          <p:attrName>style.visibility</p:attrName>
                                        </p:attrNameLst>
                                      </p:cBhvr>
                                      <p:to>
                                        <p:strVal val="visible"/>
                                      </p:to>
                                    </p:set>
                                  </p:childTnLst>
                                </p:cTn>
                              </p:par>
                            </p:childTnLst>
                          </p:cTn>
                        </p:par>
                        <p:par>
                          <p:cTn id="44" fill="hold" nodeType="afterGroup">
                            <p:stCondLst>
                              <p:cond delay="9000"/>
                            </p:stCondLst>
                            <p:childTnLst>
                              <p:par>
                                <p:cTn id="45" presetID="1" presetClass="entr" presetSubtype="0" fill="hold" nodeType="afterEffect">
                                  <p:stCondLst>
                                    <p:cond delay="1000"/>
                                  </p:stCondLst>
                                  <p:childTnLst>
                                    <p:set>
                                      <p:cBhvr>
                                        <p:cTn id="46" dur="1" fill="hold">
                                          <p:stCondLst>
                                            <p:cond delay="0"/>
                                          </p:stCondLst>
                                        </p:cTn>
                                        <p:tgtEl>
                                          <p:spTgt spid="147484"/>
                                        </p:tgtEl>
                                        <p:attrNameLst>
                                          <p:attrName>style.visibility</p:attrName>
                                        </p:attrNameLst>
                                      </p:cBhvr>
                                      <p:to>
                                        <p:strVal val="visible"/>
                                      </p:to>
                                    </p:set>
                                  </p:childTnLst>
                                </p:cTn>
                              </p:par>
                            </p:childTnLst>
                          </p:cTn>
                        </p:par>
                        <p:par>
                          <p:cTn id="47" fill="hold" nodeType="afterGroup">
                            <p:stCondLst>
                              <p:cond delay="10000"/>
                            </p:stCondLst>
                            <p:childTnLst>
                              <p:par>
                                <p:cTn id="48" presetID="1" presetClass="entr" presetSubtype="0" fill="hold" grpId="0" nodeType="afterEffect">
                                  <p:stCondLst>
                                    <p:cond delay="0"/>
                                  </p:stCondLst>
                                  <p:childTnLst>
                                    <p:set>
                                      <p:cBhvr>
                                        <p:cTn id="49" dur="1" fill="hold">
                                          <p:stCondLst>
                                            <p:cond delay="0"/>
                                          </p:stCondLst>
                                        </p:cTn>
                                        <p:tgtEl>
                                          <p:spTgt spid="147478"/>
                                        </p:tgtEl>
                                        <p:attrNameLst>
                                          <p:attrName>style.visibility</p:attrName>
                                        </p:attrNameLst>
                                      </p:cBhvr>
                                      <p:to>
                                        <p:strVal val="visible"/>
                                      </p:to>
                                    </p:set>
                                  </p:childTnLst>
                                </p:cTn>
                              </p:par>
                            </p:childTnLst>
                          </p:cTn>
                        </p:par>
                        <p:par>
                          <p:cTn id="50" fill="hold" nodeType="afterGroup">
                            <p:stCondLst>
                              <p:cond delay="10000"/>
                            </p:stCondLst>
                            <p:childTnLst>
                              <p:par>
                                <p:cTn id="51" presetID="1" presetClass="entr" presetSubtype="0" fill="hold" nodeType="afterEffect">
                                  <p:stCondLst>
                                    <p:cond delay="1000"/>
                                  </p:stCondLst>
                                  <p:childTnLst>
                                    <p:set>
                                      <p:cBhvr>
                                        <p:cTn id="52" dur="1" fill="hold">
                                          <p:stCondLst>
                                            <p:cond delay="0"/>
                                          </p:stCondLst>
                                        </p:cTn>
                                        <p:tgtEl>
                                          <p:spTgt spid="147489"/>
                                        </p:tgtEl>
                                        <p:attrNameLst>
                                          <p:attrName>style.visibility</p:attrName>
                                        </p:attrNameLst>
                                      </p:cBhvr>
                                      <p:to>
                                        <p:strVal val="visible"/>
                                      </p:to>
                                    </p:set>
                                  </p:childTnLst>
                                </p:cTn>
                              </p:par>
                            </p:childTnLst>
                          </p:cTn>
                        </p:par>
                        <p:par>
                          <p:cTn id="53" fill="hold" nodeType="afterGroup">
                            <p:stCondLst>
                              <p:cond delay="11000"/>
                            </p:stCondLst>
                            <p:childTnLst>
                              <p:par>
                                <p:cTn id="54" presetID="1" presetClass="entr" presetSubtype="0" fill="hold" grpId="0" nodeType="afterEffect">
                                  <p:stCondLst>
                                    <p:cond delay="0"/>
                                  </p:stCondLst>
                                  <p:childTnLst>
                                    <p:set>
                                      <p:cBhvr>
                                        <p:cTn id="55" dur="1" fill="hold">
                                          <p:stCondLst>
                                            <p:cond delay="0"/>
                                          </p:stCondLst>
                                        </p:cTn>
                                        <p:tgtEl>
                                          <p:spTgt spid="147480"/>
                                        </p:tgtEl>
                                        <p:attrNameLst>
                                          <p:attrName>style.visibility</p:attrName>
                                        </p:attrNameLst>
                                      </p:cBhvr>
                                      <p:to>
                                        <p:strVal val="visible"/>
                                      </p:to>
                                    </p:set>
                                  </p:childTnLst>
                                </p:cTn>
                              </p:par>
                            </p:childTnLst>
                          </p:cTn>
                        </p:par>
                        <p:par>
                          <p:cTn id="56" fill="hold" nodeType="afterGroup">
                            <p:stCondLst>
                              <p:cond delay="11000"/>
                            </p:stCondLst>
                            <p:childTnLst>
                              <p:par>
                                <p:cTn id="57" presetID="1" presetClass="entr" presetSubtype="0" fill="hold" nodeType="afterEffect">
                                  <p:stCondLst>
                                    <p:cond delay="1000"/>
                                  </p:stCondLst>
                                  <p:childTnLst>
                                    <p:set>
                                      <p:cBhvr>
                                        <p:cTn id="58" dur="1" fill="hold">
                                          <p:stCondLst>
                                            <p:cond delay="0"/>
                                          </p:stCondLst>
                                        </p:cTn>
                                        <p:tgtEl>
                                          <p:spTgt spid="147493"/>
                                        </p:tgtEl>
                                        <p:attrNameLst>
                                          <p:attrName>style.visibility</p:attrName>
                                        </p:attrNameLst>
                                      </p:cBhvr>
                                      <p:to>
                                        <p:strVal val="visible"/>
                                      </p:to>
                                    </p:set>
                                  </p:childTnLst>
                                </p:cTn>
                              </p:par>
                            </p:childTnLst>
                          </p:cTn>
                        </p:par>
                        <p:par>
                          <p:cTn id="59" fill="hold" nodeType="afterGroup">
                            <p:stCondLst>
                              <p:cond delay="12000"/>
                            </p:stCondLst>
                            <p:childTnLst>
                              <p:par>
                                <p:cTn id="60" presetID="1" presetClass="entr" presetSubtype="0" fill="hold" grpId="0" nodeType="afterEffect">
                                  <p:stCondLst>
                                    <p:cond delay="0"/>
                                  </p:stCondLst>
                                  <p:childTnLst>
                                    <p:set>
                                      <p:cBhvr>
                                        <p:cTn id="61" dur="1" fill="hold">
                                          <p:stCondLst>
                                            <p:cond delay="0"/>
                                          </p:stCondLst>
                                        </p:cTn>
                                        <p:tgtEl>
                                          <p:spTgt spid="147479"/>
                                        </p:tgtEl>
                                        <p:attrNameLst>
                                          <p:attrName>style.visibility</p:attrName>
                                        </p:attrNameLst>
                                      </p:cBhvr>
                                      <p:to>
                                        <p:strVal val="visible"/>
                                      </p:to>
                                    </p:set>
                                  </p:childTnLst>
                                </p:cTn>
                              </p:par>
                            </p:childTnLst>
                          </p:cTn>
                        </p:par>
                        <p:par>
                          <p:cTn id="62" fill="hold" nodeType="afterGroup">
                            <p:stCondLst>
                              <p:cond delay="12000"/>
                            </p:stCondLst>
                            <p:childTnLst>
                              <p:par>
                                <p:cTn id="63" presetID="1" presetClass="entr" presetSubtype="0" fill="hold" nodeType="afterEffect">
                                  <p:stCondLst>
                                    <p:cond delay="1000"/>
                                  </p:stCondLst>
                                  <p:childTnLst>
                                    <p:set>
                                      <p:cBhvr>
                                        <p:cTn id="64" dur="1" fill="hold">
                                          <p:stCondLst>
                                            <p:cond delay="0"/>
                                          </p:stCondLst>
                                        </p:cTn>
                                        <p:tgtEl>
                                          <p:spTgt spid="147520"/>
                                        </p:tgtEl>
                                        <p:attrNameLst>
                                          <p:attrName>style.visibility</p:attrName>
                                        </p:attrNameLst>
                                      </p:cBhvr>
                                      <p:to>
                                        <p:strVal val="visible"/>
                                      </p:to>
                                    </p:set>
                                  </p:childTnLst>
                                </p:cTn>
                              </p:par>
                            </p:childTnLst>
                          </p:cTn>
                        </p:par>
                        <p:par>
                          <p:cTn id="65" fill="hold" nodeType="afterGroup">
                            <p:stCondLst>
                              <p:cond delay="13000"/>
                            </p:stCondLst>
                            <p:childTnLst>
                              <p:par>
                                <p:cTn id="66" presetID="1" presetClass="entr" presetSubtype="0" fill="hold" grpId="0" nodeType="afterEffect">
                                  <p:stCondLst>
                                    <p:cond delay="0"/>
                                  </p:stCondLst>
                                  <p:childTnLst>
                                    <p:set>
                                      <p:cBhvr>
                                        <p:cTn id="67" dur="1" fill="hold">
                                          <p:stCondLst>
                                            <p:cond delay="0"/>
                                          </p:stCondLst>
                                        </p:cTn>
                                        <p:tgtEl>
                                          <p:spTgt spid="147475"/>
                                        </p:tgtEl>
                                        <p:attrNameLst>
                                          <p:attrName>style.visibility</p:attrName>
                                        </p:attrNameLst>
                                      </p:cBhvr>
                                      <p:to>
                                        <p:strVal val="visible"/>
                                      </p:to>
                                    </p:set>
                                  </p:childTnLst>
                                </p:cTn>
                              </p:par>
                            </p:childTnLst>
                          </p:cTn>
                        </p:par>
                        <p:par>
                          <p:cTn id="68" fill="hold">
                            <p:stCondLst>
                              <p:cond delay="13000"/>
                            </p:stCondLst>
                            <p:childTnLst>
                              <p:par>
                                <p:cTn id="69" presetID="1" presetClass="entr" presetSubtype="0" fill="hold" nodeType="afterEffect">
                                  <p:stCondLst>
                                    <p:cond delay="1000"/>
                                  </p:stCondLst>
                                  <p:childTnLst>
                                    <p:set>
                                      <p:cBhvr>
                                        <p:cTn id="70"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70" grpId="0" animBg="1"/>
      <p:bldP spid="147471" grpId="0"/>
      <p:bldP spid="147472" grpId="0"/>
      <p:bldP spid="147473" grpId="0"/>
      <p:bldP spid="147474" grpId="0"/>
      <p:bldP spid="147475" grpId="0"/>
      <p:bldP spid="147476" grpId="0"/>
      <p:bldP spid="147477" grpId="0"/>
      <p:bldP spid="147478" grpId="0"/>
      <p:bldP spid="147479" grpId="0"/>
      <p:bldP spid="147480" grpId="0"/>
      <p:bldP spid="14748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F983B7-BCB0-4DDA-8F21-9B96ABC9140C}"/>
              </a:ext>
            </a:extLst>
          </p:cNvPr>
          <p:cNvSpPr>
            <a:spLocks noGrp="1"/>
          </p:cNvSpPr>
          <p:nvPr>
            <p:ph type="title"/>
          </p:nvPr>
        </p:nvSpPr>
        <p:spPr>
          <a:xfrm>
            <a:off x="1239520" y="396032"/>
            <a:ext cx="9198656" cy="807721"/>
          </a:xfrm>
        </p:spPr>
        <p:txBody>
          <a:bodyPr>
            <a:normAutofit/>
          </a:bodyPr>
          <a:lstStyle/>
          <a:p>
            <a:r>
              <a:rPr lang="en-US" sz="3000" b="1" dirty="0" smtClean="0">
                <a:solidFill>
                  <a:schemeClr val="accent1"/>
                </a:solidFill>
              </a:rPr>
              <a:t>The role </a:t>
            </a:r>
            <a:r>
              <a:rPr lang="en-US" sz="3000" b="1" dirty="0">
                <a:solidFill>
                  <a:schemeClr val="accent1"/>
                </a:solidFill>
              </a:rPr>
              <a:t>of </a:t>
            </a:r>
            <a:r>
              <a:rPr lang="en-US" sz="3000" b="1" dirty="0" smtClean="0">
                <a:solidFill>
                  <a:schemeClr val="accent1"/>
                </a:solidFill>
              </a:rPr>
              <a:t>ICTs in </a:t>
            </a:r>
            <a:r>
              <a:rPr lang="en-US" sz="3000" b="1" dirty="0" err="1" smtClean="0">
                <a:solidFill>
                  <a:schemeClr val="accent1"/>
                </a:solidFill>
              </a:rPr>
              <a:t>DRR</a:t>
            </a:r>
            <a:r>
              <a:rPr lang="en-US" sz="3000" b="1" dirty="0" smtClean="0">
                <a:solidFill>
                  <a:schemeClr val="accent1"/>
                </a:solidFill>
              </a:rPr>
              <a:t> and management </a:t>
            </a:r>
            <a:endParaRPr lang="en-US" sz="3000" b="1" dirty="0">
              <a:solidFill>
                <a:schemeClr val="accent1"/>
              </a:solidFill>
            </a:endParaRPr>
          </a:p>
        </p:txBody>
      </p:sp>
      <p:graphicFrame>
        <p:nvGraphicFramePr>
          <p:cNvPr id="2" name="Diagram 1">
            <a:extLst>
              <a:ext uri="{FF2B5EF4-FFF2-40B4-BE49-F238E27FC236}">
                <a16:creationId xmlns:a16="http://schemas.microsoft.com/office/drawing/2014/main" id="{48BC2A8B-1461-4F50-8635-ECAC34AD1EDC}"/>
              </a:ext>
            </a:extLst>
          </p:cNvPr>
          <p:cNvGraphicFramePr/>
          <p:nvPr>
            <p:extLst>
              <p:ext uri="{D42A27DB-BD31-4B8C-83A1-F6EECF244321}">
                <p14:modId xmlns:p14="http://schemas.microsoft.com/office/powerpoint/2010/main" val="2095183369"/>
              </p:ext>
            </p:extLst>
          </p:nvPr>
        </p:nvGraphicFramePr>
        <p:xfrm>
          <a:off x="1469609" y="1263944"/>
          <a:ext cx="8880431" cy="3609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871B07D4-1CA6-4A31-8BDD-B1C7492D849C}"/>
              </a:ext>
            </a:extLst>
          </p:cNvPr>
          <p:cNvSpPr txBox="1"/>
          <p:nvPr/>
        </p:nvSpPr>
        <p:spPr>
          <a:xfrm>
            <a:off x="7939766" y="116225"/>
            <a:ext cx="3967843" cy="4616648"/>
          </a:xfrm>
          <a:prstGeom prst="rect">
            <a:avLst/>
          </a:prstGeom>
          <a:solidFill>
            <a:srgbClr val="C00000"/>
          </a:solidFill>
        </p:spPr>
        <p:txBody>
          <a:bodyPr wrap="square" rtlCol="0">
            <a:spAutoFit/>
          </a:bodyPr>
          <a:lstStyle/>
          <a:p>
            <a:pPr marL="285750" indent="-285750">
              <a:lnSpc>
                <a:spcPct val="150000"/>
              </a:lnSpc>
              <a:buFont typeface="Arial" panose="020B0604020202020204" pitchFamily="34" charset="0"/>
              <a:buChar char="•"/>
            </a:pPr>
            <a:r>
              <a:rPr lang="en-US" sz="1400" b="1" dirty="0" smtClean="0">
                <a:solidFill>
                  <a:schemeClr val="bg1"/>
                </a:solidFill>
              </a:rPr>
              <a:t>National emergency telecommunication plans linked to the national emergency plans</a:t>
            </a:r>
          </a:p>
          <a:p>
            <a:pPr marL="285750" indent="-285750">
              <a:lnSpc>
                <a:spcPct val="150000"/>
              </a:lnSpc>
              <a:buFont typeface="Arial" panose="020B0604020202020204" pitchFamily="34" charset="0"/>
              <a:buChar char="•"/>
            </a:pPr>
            <a:r>
              <a:rPr lang="en-US" sz="1400" b="1" dirty="0" smtClean="0">
                <a:solidFill>
                  <a:schemeClr val="bg1"/>
                </a:solidFill>
              </a:rPr>
              <a:t>Information systems</a:t>
            </a:r>
          </a:p>
          <a:p>
            <a:pPr marL="285750" indent="-285750">
              <a:lnSpc>
                <a:spcPct val="150000"/>
              </a:lnSpc>
              <a:buFont typeface="Arial" panose="020B0604020202020204" pitchFamily="34" charset="0"/>
              <a:buChar char="•"/>
            </a:pPr>
            <a:r>
              <a:rPr lang="en-US" sz="1400" b="1" dirty="0" smtClean="0">
                <a:solidFill>
                  <a:schemeClr val="bg1"/>
                </a:solidFill>
              </a:rPr>
              <a:t>Databases </a:t>
            </a:r>
            <a:r>
              <a:rPr lang="en-US" sz="1400" b="1" dirty="0">
                <a:solidFill>
                  <a:schemeClr val="bg1"/>
                </a:solidFill>
              </a:rPr>
              <a:t>of human and institutional resources for emergency </a:t>
            </a:r>
            <a:r>
              <a:rPr lang="en-US" sz="1400" b="1" dirty="0" smtClean="0">
                <a:solidFill>
                  <a:schemeClr val="bg1"/>
                </a:solidFill>
              </a:rPr>
              <a:t>response</a:t>
            </a:r>
          </a:p>
          <a:p>
            <a:pPr marL="285750" indent="-285750">
              <a:lnSpc>
                <a:spcPct val="150000"/>
              </a:lnSpc>
              <a:buFont typeface="Arial" panose="020B0604020202020204" pitchFamily="34" charset="0"/>
              <a:buChar char="•"/>
            </a:pPr>
            <a:r>
              <a:rPr lang="en-US" sz="1400" b="1" dirty="0" smtClean="0">
                <a:solidFill>
                  <a:schemeClr val="bg1"/>
                </a:solidFill>
              </a:rPr>
              <a:t>Multi-hazard </a:t>
            </a:r>
            <a:r>
              <a:rPr lang="en-US" sz="1400" b="1" dirty="0" err="1" smtClean="0">
                <a:solidFill>
                  <a:schemeClr val="bg1"/>
                </a:solidFill>
              </a:rPr>
              <a:t>EWS</a:t>
            </a:r>
            <a:endParaRPr lang="en-US" sz="1400" b="1" dirty="0">
              <a:solidFill>
                <a:schemeClr val="bg1"/>
              </a:solidFill>
            </a:endParaRPr>
          </a:p>
          <a:p>
            <a:pPr marL="285750" indent="-285750">
              <a:lnSpc>
                <a:spcPct val="150000"/>
              </a:lnSpc>
              <a:buFont typeface="Arial" panose="020B0604020202020204" pitchFamily="34" charset="0"/>
              <a:buChar char="•"/>
            </a:pPr>
            <a:r>
              <a:rPr lang="en-US" sz="1400" b="1" dirty="0">
                <a:solidFill>
                  <a:schemeClr val="bg1"/>
                </a:solidFill>
              </a:rPr>
              <a:t>Databases of </a:t>
            </a:r>
            <a:r>
              <a:rPr lang="en-US" sz="1400" b="1" dirty="0" smtClean="0">
                <a:solidFill>
                  <a:schemeClr val="bg1"/>
                </a:solidFill>
              </a:rPr>
              <a:t>equipment and skilled personnel to use such equipment </a:t>
            </a:r>
            <a:endParaRPr lang="en-US" sz="1400" b="1" dirty="0">
              <a:solidFill>
                <a:schemeClr val="bg1"/>
              </a:solidFill>
            </a:endParaRPr>
          </a:p>
          <a:p>
            <a:pPr marL="285750" indent="-285750">
              <a:lnSpc>
                <a:spcPct val="150000"/>
              </a:lnSpc>
              <a:buFont typeface="Arial" panose="020B0604020202020204" pitchFamily="34" charset="0"/>
              <a:buChar char="•"/>
            </a:pPr>
            <a:r>
              <a:rPr lang="en-US" sz="1400" b="1" dirty="0" smtClean="0">
                <a:solidFill>
                  <a:schemeClr val="bg1"/>
                </a:solidFill>
              </a:rPr>
              <a:t>Information </a:t>
            </a:r>
            <a:r>
              <a:rPr lang="en-US" sz="1400" b="1" dirty="0">
                <a:solidFill>
                  <a:schemeClr val="bg1"/>
                </a:solidFill>
              </a:rPr>
              <a:t>systems to manage, communicate and disseminate information to assist nation in preparedness and </a:t>
            </a:r>
            <a:r>
              <a:rPr lang="en-US" sz="1400" b="1" dirty="0" smtClean="0">
                <a:solidFill>
                  <a:schemeClr val="bg1"/>
                </a:solidFill>
              </a:rPr>
              <a:t>response</a:t>
            </a:r>
          </a:p>
          <a:p>
            <a:pPr marL="285750" indent="-285750">
              <a:lnSpc>
                <a:spcPct val="150000"/>
              </a:lnSpc>
              <a:buFont typeface="Arial" panose="020B0604020202020204" pitchFamily="34" charset="0"/>
              <a:buChar char="•"/>
            </a:pPr>
            <a:r>
              <a:rPr lang="en-US" sz="1400" b="1" dirty="0" smtClean="0">
                <a:solidFill>
                  <a:schemeClr val="bg1"/>
                </a:solidFill>
              </a:rPr>
              <a:t>Backup energy systems</a:t>
            </a:r>
          </a:p>
          <a:p>
            <a:pPr marL="285750" indent="-285750">
              <a:lnSpc>
                <a:spcPct val="150000"/>
              </a:lnSpc>
              <a:buFont typeface="Arial" panose="020B0604020202020204" pitchFamily="34" charset="0"/>
              <a:buChar char="•"/>
            </a:pPr>
            <a:r>
              <a:rPr lang="en-US" sz="1400" b="1" dirty="0" smtClean="0">
                <a:solidFill>
                  <a:schemeClr val="bg1"/>
                </a:solidFill>
              </a:rPr>
              <a:t>New technologies such as drowns</a:t>
            </a:r>
          </a:p>
          <a:p>
            <a:pPr marL="285750" indent="-285750">
              <a:lnSpc>
                <a:spcPct val="150000"/>
              </a:lnSpc>
              <a:buFont typeface="Arial" panose="020B0604020202020204" pitchFamily="34" charset="0"/>
              <a:buChar char="•"/>
            </a:pPr>
            <a:r>
              <a:rPr lang="en-US" sz="1400" b="1" dirty="0" smtClean="0">
                <a:solidFill>
                  <a:schemeClr val="bg1"/>
                </a:solidFill>
              </a:rPr>
              <a:t>Satellite imagery</a:t>
            </a:r>
            <a:endParaRPr lang="en-US" sz="1400" b="1" dirty="0">
              <a:solidFill>
                <a:schemeClr val="bg1"/>
              </a:solidFill>
            </a:endParaRPr>
          </a:p>
        </p:txBody>
      </p:sp>
      <p:sp>
        <p:nvSpPr>
          <p:cNvPr id="7" name="TextBox 6">
            <a:extLst>
              <a:ext uri="{FF2B5EF4-FFF2-40B4-BE49-F238E27FC236}">
                <a16:creationId xmlns:a16="http://schemas.microsoft.com/office/drawing/2014/main" id="{27F19A86-8C52-4851-AD57-2BEF22003411}"/>
              </a:ext>
            </a:extLst>
          </p:cNvPr>
          <p:cNvSpPr txBox="1"/>
          <p:nvPr/>
        </p:nvSpPr>
        <p:spPr>
          <a:xfrm>
            <a:off x="3638883" y="4717840"/>
            <a:ext cx="3967843" cy="2031325"/>
          </a:xfrm>
          <a:prstGeom prst="rect">
            <a:avLst/>
          </a:prstGeom>
          <a:solidFill>
            <a:schemeClr val="tx2">
              <a:lumMod val="75000"/>
            </a:schemeClr>
          </a:solidFill>
        </p:spPr>
        <p:txBody>
          <a:bodyPr wrap="square" rtlCol="0">
            <a:spAutoFit/>
          </a:bodyPr>
          <a:lstStyle/>
          <a:p>
            <a:pPr marL="285750" indent="-285750">
              <a:buFont typeface="Arial" panose="020B0604020202020204" pitchFamily="34" charset="0"/>
              <a:buChar char="•"/>
            </a:pPr>
            <a:r>
              <a:rPr lang="en-US" sz="1400" dirty="0" smtClean="0">
                <a:solidFill>
                  <a:schemeClr val="bg1"/>
                </a:solidFill>
              </a:rPr>
              <a:t>Damage and needs assessment </a:t>
            </a:r>
          </a:p>
          <a:p>
            <a:pPr marL="285750" indent="-285750">
              <a:buFont typeface="Arial" panose="020B0604020202020204" pitchFamily="34" charset="0"/>
              <a:buChar char="•"/>
            </a:pPr>
            <a:r>
              <a:rPr lang="en-US" sz="1400" dirty="0" smtClean="0">
                <a:solidFill>
                  <a:schemeClr val="bg1"/>
                </a:solidFill>
              </a:rPr>
              <a:t>Provide ICT solutions to first responders</a:t>
            </a:r>
          </a:p>
          <a:p>
            <a:pPr marL="285750" indent="-285750">
              <a:buFont typeface="Arial" panose="020B0604020202020204" pitchFamily="34" charset="0"/>
              <a:buChar char="•"/>
            </a:pPr>
            <a:r>
              <a:rPr lang="en-US" sz="1400" dirty="0" smtClean="0">
                <a:solidFill>
                  <a:schemeClr val="bg1"/>
                </a:solidFill>
              </a:rPr>
              <a:t>Provide telecommunications to affected population</a:t>
            </a:r>
          </a:p>
          <a:p>
            <a:pPr marL="285750" indent="-285750">
              <a:buFont typeface="Arial" panose="020B0604020202020204" pitchFamily="34" charset="0"/>
              <a:buChar char="•"/>
            </a:pPr>
            <a:r>
              <a:rPr lang="en-US" sz="1400" dirty="0" smtClean="0">
                <a:solidFill>
                  <a:schemeClr val="bg1"/>
                </a:solidFill>
              </a:rPr>
              <a:t>Knowledge </a:t>
            </a:r>
            <a:r>
              <a:rPr lang="en-US" sz="1400" dirty="0">
                <a:solidFill>
                  <a:schemeClr val="bg1"/>
                </a:solidFill>
              </a:rPr>
              <a:t>management solutions on best practices and lessons learnt</a:t>
            </a:r>
          </a:p>
          <a:p>
            <a:pPr marL="285750" indent="-285750">
              <a:buFont typeface="Arial" panose="020B0604020202020204" pitchFamily="34" charset="0"/>
              <a:buChar char="•"/>
            </a:pPr>
            <a:r>
              <a:rPr lang="en-US" sz="1400" dirty="0" smtClean="0">
                <a:solidFill>
                  <a:schemeClr val="bg1"/>
                </a:solidFill>
              </a:rPr>
              <a:t>Building resilient ICT infrastructure </a:t>
            </a:r>
          </a:p>
          <a:p>
            <a:pPr marL="285750" indent="-285750">
              <a:buFont typeface="Arial" panose="020B0604020202020204" pitchFamily="34" charset="0"/>
              <a:buChar char="•"/>
            </a:pPr>
            <a:r>
              <a:rPr lang="en-US" sz="1400" dirty="0" smtClean="0">
                <a:solidFill>
                  <a:schemeClr val="bg1"/>
                </a:solidFill>
              </a:rPr>
              <a:t>Coordinate with private sector</a:t>
            </a:r>
          </a:p>
          <a:p>
            <a:pPr marL="285750" indent="-285750">
              <a:buFont typeface="Arial" panose="020B0604020202020204" pitchFamily="34" charset="0"/>
              <a:buChar char="•"/>
            </a:pPr>
            <a:r>
              <a:rPr lang="en-US" sz="1400" dirty="0" smtClean="0">
                <a:solidFill>
                  <a:schemeClr val="bg1"/>
                </a:solidFill>
              </a:rPr>
              <a:t>Importation of ICT equipment </a:t>
            </a:r>
            <a:endParaRPr lang="en-US" sz="1400" dirty="0">
              <a:solidFill>
                <a:schemeClr val="bg1"/>
              </a:solidFill>
            </a:endParaRPr>
          </a:p>
        </p:txBody>
      </p:sp>
      <p:sp>
        <p:nvSpPr>
          <p:cNvPr id="8" name="TextBox 7">
            <a:extLst>
              <a:ext uri="{FF2B5EF4-FFF2-40B4-BE49-F238E27FC236}">
                <a16:creationId xmlns:a16="http://schemas.microsoft.com/office/drawing/2014/main" id="{B581AB16-1FB8-42F9-84E9-982D77B80C63}"/>
              </a:ext>
            </a:extLst>
          </p:cNvPr>
          <p:cNvSpPr txBox="1"/>
          <p:nvPr/>
        </p:nvSpPr>
        <p:spPr>
          <a:xfrm>
            <a:off x="96338" y="1683555"/>
            <a:ext cx="3967843" cy="2031325"/>
          </a:xfrm>
          <a:prstGeom prst="rect">
            <a:avLst/>
          </a:prstGeom>
          <a:solidFill>
            <a:schemeClr val="accent4"/>
          </a:solidFill>
        </p:spPr>
        <p:txBody>
          <a:bodyPr wrap="square" rtlCol="0">
            <a:spAutoFit/>
          </a:bodyPr>
          <a:lstStyle/>
          <a:p>
            <a:pPr marL="285750" indent="-285750">
              <a:lnSpc>
                <a:spcPct val="150000"/>
              </a:lnSpc>
              <a:buFont typeface="Arial" panose="020B0604020202020204" pitchFamily="34" charset="0"/>
              <a:buChar char="•"/>
            </a:pPr>
            <a:r>
              <a:rPr lang="en-US" sz="1400" dirty="0"/>
              <a:t>Various databases and systems for information on mitigation strategies, policies and legislations</a:t>
            </a:r>
          </a:p>
          <a:p>
            <a:pPr marL="285750" indent="-285750">
              <a:lnSpc>
                <a:spcPct val="150000"/>
              </a:lnSpc>
              <a:buFont typeface="Arial" panose="020B0604020202020204" pitchFamily="34" charset="0"/>
              <a:buChar char="•"/>
            </a:pPr>
            <a:r>
              <a:rPr lang="en-US" sz="1400" dirty="0"/>
              <a:t>Knowledge management solutions on best practices and lessons learnt.</a:t>
            </a:r>
          </a:p>
          <a:p>
            <a:pPr marL="285750" indent="-285750">
              <a:lnSpc>
                <a:spcPct val="150000"/>
              </a:lnSpc>
              <a:buFont typeface="Arial" panose="020B0604020202020204" pitchFamily="34" charset="0"/>
              <a:buChar char="•"/>
            </a:pPr>
            <a:r>
              <a:rPr lang="en-US" sz="1400" dirty="0"/>
              <a:t>Hazard mapping</a:t>
            </a:r>
          </a:p>
          <a:p>
            <a:pPr marL="285750" indent="-285750">
              <a:lnSpc>
                <a:spcPct val="150000"/>
              </a:lnSpc>
              <a:buFont typeface="Arial" panose="020B0604020202020204" pitchFamily="34" charset="0"/>
              <a:buChar char="•"/>
            </a:pPr>
            <a:r>
              <a:rPr lang="en-US" sz="1400" dirty="0"/>
              <a:t>Risks and vulnerability management systems</a:t>
            </a:r>
          </a:p>
        </p:txBody>
      </p:sp>
      <p:pic>
        <p:nvPicPr>
          <p:cNvPr id="9" name="Picture 8">
            <a:extLst>
              <a:ext uri="{FF2B5EF4-FFF2-40B4-BE49-F238E27FC236}">
                <a16:creationId xmlns:a16="http://schemas.microsoft.com/office/drawing/2014/main" id="{5EE41CB0-A87D-4F0D-91B3-0A930C3D245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0035" y="3927467"/>
            <a:ext cx="2970107" cy="2113177"/>
          </a:xfrm>
          <a:prstGeom prst="rect">
            <a:avLst/>
          </a:prstGeom>
        </p:spPr>
      </p:pic>
      <p:graphicFrame>
        <p:nvGraphicFramePr>
          <p:cNvPr id="10" name="Diagram 9">
            <a:extLst>
              <a:ext uri="{FF2B5EF4-FFF2-40B4-BE49-F238E27FC236}">
                <a16:creationId xmlns:a16="http://schemas.microsoft.com/office/drawing/2014/main" id="{AF85F8EE-AA09-4985-8CE8-737277070126}"/>
              </a:ext>
            </a:extLst>
          </p:cNvPr>
          <p:cNvGraphicFramePr/>
          <p:nvPr>
            <p:extLst>
              <p:ext uri="{D42A27DB-BD31-4B8C-83A1-F6EECF244321}">
                <p14:modId xmlns:p14="http://schemas.microsoft.com/office/powerpoint/2010/main" val="1295574049"/>
              </p:ext>
            </p:extLst>
          </p:nvPr>
        </p:nvGraphicFramePr>
        <p:xfrm>
          <a:off x="7610225" y="4717840"/>
          <a:ext cx="2563222" cy="208727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5798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2BB634496EAB498A685EA26DE87D9A" ma:contentTypeVersion="2" ma:contentTypeDescription="Create a new document." ma:contentTypeScope="" ma:versionID="d754c1b691f26b256599553752d7519d">
  <xsd:schema xmlns:xsd="http://www.w3.org/2001/XMLSchema" xmlns:xs="http://www.w3.org/2001/XMLSchema" xmlns:p="http://schemas.microsoft.com/office/2006/metadata/properties" xmlns:ns1="http://schemas.microsoft.com/sharepoint/v3" xmlns:ns2="ce1d9229-ea97-4c6f-a2f4-dd635208ba85" targetNamespace="http://schemas.microsoft.com/office/2006/metadata/properties" ma:root="true" ma:fieldsID="59cb006743196f0fda619637c9e8a09d" ns1:_="" ns2:_="">
    <xsd:import namespace="http://schemas.microsoft.com/sharepoint/v3"/>
    <xsd:import namespace="ce1d9229-ea97-4c6f-a2f4-dd635208ba85"/>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1d9229-ea97-4c6f-a2f4-dd635208ba85"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9031E4-1095-416E-90B6-4AAF89078ADB}"/>
</file>

<file path=customXml/itemProps2.xml><?xml version="1.0" encoding="utf-8"?>
<ds:datastoreItem xmlns:ds="http://schemas.openxmlformats.org/officeDocument/2006/customXml" ds:itemID="{8DB446D4-D864-4B4B-919C-4D1F3F05C66F}"/>
</file>

<file path=customXml/itemProps3.xml><?xml version="1.0" encoding="utf-8"?>
<ds:datastoreItem xmlns:ds="http://schemas.openxmlformats.org/officeDocument/2006/customXml" ds:itemID="{D6A66A1C-8B68-4F85-A638-598BBF37ED3E}"/>
</file>

<file path=docProps/app.xml><?xml version="1.0" encoding="utf-8"?>
<Properties xmlns="http://schemas.openxmlformats.org/officeDocument/2006/extended-properties" xmlns:vt="http://schemas.openxmlformats.org/officeDocument/2006/docPropsVTypes">
  <Template/>
  <TotalTime>1999</TotalTime>
  <Words>3361</Words>
  <Application>Microsoft Office PowerPoint</Application>
  <PresentationFormat>Widescreen</PresentationFormat>
  <Paragraphs>536</Paragraphs>
  <Slides>39</Slides>
  <Notes>25</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Arial Black</vt:lpstr>
      <vt:lpstr>AvenirNext LT Pro Bold</vt:lpstr>
      <vt:lpstr>Calibri</vt:lpstr>
      <vt:lpstr>Calibri Light</vt:lpstr>
      <vt:lpstr>Cambria</vt:lpstr>
      <vt:lpstr>Palatino</vt:lpstr>
      <vt:lpstr>Times New Roman</vt:lpstr>
      <vt:lpstr>Wingdings</vt:lpstr>
      <vt:lpstr>Zurich BT</vt:lpstr>
      <vt:lpstr>ヒラギノ明朝 ProN W3</vt:lpstr>
      <vt:lpstr>Office Theme</vt:lpstr>
      <vt:lpstr>Telecommunications in the hour of need  Workshop Pacific Radio-communication Workshop 2019 (PRW-19)   Coral Coast - Fiji 11 – 12 April 2019</vt:lpstr>
      <vt:lpstr>Scope</vt:lpstr>
      <vt:lpstr>PowerPoint Presentation</vt:lpstr>
      <vt:lpstr>PowerPoint Presentation</vt:lpstr>
      <vt:lpstr>Disaster Relief (DR): Disasters Prone region</vt:lpstr>
      <vt:lpstr>Disaster Relief (DR): Cost</vt:lpstr>
      <vt:lpstr>ICTs for DRR and Preparedness</vt:lpstr>
      <vt:lpstr>PowerPoint Presentation</vt:lpstr>
      <vt:lpstr>The role of ICTs in DRR and management </vt:lpstr>
      <vt:lpstr>Use of Telecommunications/ICTs in DM</vt:lpstr>
      <vt:lpstr>Preparedness and mitigation phases</vt:lpstr>
      <vt:lpstr>PowerPoint Presentation</vt:lpstr>
      <vt:lpstr>ICTs during Emergencies and Post disaster </vt:lpstr>
      <vt:lpstr>Response phase</vt:lpstr>
      <vt:lpstr>Recovery phase</vt:lpstr>
      <vt:lpstr>Role of ITU in ET?</vt:lpstr>
      <vt:lpstr>ITU’s ROLE</vt:lpstr>
      <vt:lpstr>PowerPoint Presentation</vt:lpstr>
      <vt:lpstr>ITU’s Work in Emergency telecommunications (ET)</vt:lpstr>
      <vt:lpstr>PowerPoint Presentation</vt:lpstr>
      <vt:lpstr>PowerPoint Presentation</vt:lpstr>
      <vt:lpstr>PowerPoint Presentation</vt:lpstr>
      <vt:lpstr>Tools used for Emergency Telecommunications by ITU</vt:lpstr>
      <vt:lpstr>ITU Activities: Sharing of Case Studies and Best Practices</vt:lpstr>
      <vt:lpstr>ITU Activities: Sharing of Case Studies and Best Practices</vt:lpstr>
      <vt:lpstr>ITU Activities: Emergency Telecoms</vt:lpstr>
      <vt:lpstr>PowerPoint Presentation</vt:lpstr>
      <vt:lpstr>on  National Emergency Telecommunication Plans</vt:lpstr>
      <vt:lpstr>Global Guidelines on  National Emergency Telecommunication Plans (NETP)</vt:lpstr>
      <vt:lpstr>PowerPoint Presentation</vt:lpstr>
      <vt:lpstr>PowerPoint Presentation</vt:lpstr>
      <vt:lpstr>PowerPoint Presentation</vt:lpstr>
      <vt:lpstr>PowerPoint Presentation</vt:lpstr>
      <vt:lpstr>PowerPoint Presentation</vt:lpstr>
      <vt:lpstr>PowerPoint Presentation</vt:lpstr>
      <vt:lpstr>ICT in the Preparation Phase – Example</vt:lpstr>
      <vt:lpstr>ICT in the Warning Phase – Example</vt:lpstr>
      <vt:lpstr>ICT in the Response Phase – Example</vt:lpstr>
      <vt:lpstr>PowerPoint Presentation</vt:lpstr>
    </vt:vector>
  </TitlesOfParts>
  <Company>ITU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Njume-Ebong, Ahone</dc:creator>
  <cp:lastModifiedBy>ITU-AMR</cp:lastModifiedBy>
  <cp:revision>195</cp:revision>
  <dcterms:created xsi:type="dcterms:W3CDTF">2017-02-20T15:39:54Z</dcterms:created>
  <dcterms:modified xsi:type="dcterms:W3CDTF">2019-04-08T02:45:50Z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0x010100202BB634496EAB498A685EA26DE87D9A</vt:lpwstr>
  </property>
</Properties>
</file>