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1"/>
    <p:restoredTop sz="94617"/>
  </p:normalViewPr>
  <p:slideViewPr>
    <p:cSldViewPr snapToGrid="0" snapToObjects="1">
      <p:cViewPr varScale="1">
        <p:scale>
          <a:sx n="75" d="100"/>
          <a:sy n="75" d="100"/>
        </p:scale>
        <p:origin x="19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18D91-0A54-9F48-B029-523B8D0CDC7C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7A968F-E9FB-4144-AD54-4A218F61EA93}">
      <dgm:prSet/>
      <dgm:spPr/>
      <dgm:t>
        <a:bodyPr/>
        <a:lstStyle/>
        <a:p>
          <a:pPr rtl="0"/>
          <a:r>
            <a:rPr lang="en-US" dirty="0" smtClean="0"/>
            <a:t>Regulator</a:t>
          </a:r>
          <a:endParaRPr lang="en-US" dirty="0"/>
        </a:p>
      </dgm:t>
    </dgm:pt>
    <dgm:pt modelId="{337A967A-3EDB-2242-B2D9-9B4346D1F725}" type="parTrans" cxnId="{3E915738-F5A0-C745-AE02-D73B8E971D32}">
      <dgm:prSet/>
      <dgm:spPr/>
      <dgm:t>
        <a:bodyPr/>
        <a:lstStyle/>
        <a:p>
          <a:endParaRPr lang="en-US"/>
        </a:p>
      </dgm:t>
    </dgm:pt>
    <dgm:pt modelId="{9DAE7E3A-E30F-DD43-AF92-E43B0DE8A982}" type="sibTrans" cxnId="{3E915738-F5A0-C745-AE02-D73B8E971D32}">
      <dgm:prSet/>
      <dgm:spPr/>
      <dgm:t>
        <a:bodyPr/>
        <a:lstStyle/>
        <a:p>
          <a:endParaRPr lang="en-US"/>
        </a:p>
      </dgm:t>
    </dgm:pt>
    <dgm:pt modelId="{77BE2BEB-5F08-4940-BB0D-EBF1BFA3DE23}">
      <dgm:prSet/>
      <dgm:spPr/>
      <dgm:t>
        <a:bodyPr/>
        <a:lstStyle/>
        <a:p>
          <a:r>
            <a:rPr lang="en-US" dirty="0" smtClean="0"/>
            <a:t>Assistant CEO Legal</a:t>
          </a:r>
          <a:endParaRPr lang="en-US" dirty="0"/>
        </a:p>
      </dgm:t>
    </dgm:pt>
    <dgm:pt modelId="{68E0D955-6F38-FC41-B4A0-BC1737C4F218}" type="parTrans" cxnId="{D9F42594-14F1-844B-8949-F5E596221DEF}">
      <dgm:prSet/>
      <dgm:spPr/>
      <dgm:t>
        <a:bodyPr/>
        <a:lstStyle/>
        <a:p>
          <a:endParaRPr lang="en-US"/>
        </a:p>
      </dgm:t>
    </dgm:pt>
    <dgm:pt modelId="{DBB04EAC-5472-9E41-AF5E-0EA957CE4619}" type="sibTrans" cxnId="{D9F42594-14F1-844B-8949-F5E596221DEF}">
      <dgm:prSet/>
      <dgm:spPr/>
      <dgm:t>
        <a:bodyPr/>
        <a:lstStyle/>
        <a:p>
          <a:endParaRPr lang="en-US"/>
        </a:p>
      </dgm:t>
    </dgm:pt>
    <dgm:pt modelId="{88AAA27E-611D-6E47-B6F9-D651DAA272B3}">
      <dgm:prSet/>
      <dgm:spPr/>
      <dgm:t>
        <a:bodyPr/>
        <a:lstStyle/>
        <a:p>
          <a:r>
            <a:rPr lang="en-US" dirty="0" smtClean="0"/>
            <a:t>Assistant CEO Regulatory</a:t>
          </a:r>
          <a:endParaRPr lang="en-US" dirty="0"/>
        </a:p>
      </dgm:t>
    </dgm:pt>
    <dgm:pt modelId="{8A7DDF68-C6F2-4248-A4DE-929B6D9206F9}" type="parTrans" cxnId="{CBAF7BDA-AB2D-F045-87E4-317A7ADF0ECE}">
      <dgm:prSet/>
      <dgm:spPr/>
      <dgm:t>
        <a:bodyPr/>
        <a:lstStyle/>
        <a:p>
          <a:endParaRPr lang="en-US"/>
        </a:p>
      </dgm:t>
    </dgm:pt>
    <dgm:pt modelId="{CD74D4CB-6E7B-DB4F-BBDD-3B1DB2416F3C}" type="sibTrans" cxnId="{CBAF7BDA-AB2D-F045-87E4-317A7ADF0ECE}">
      <dgm:prSet/>
      <dgm:spPr/>
      <dgm:t>
        <a:bodyPr/>
        <a:lstStyle/>
        <a:p>
          <a:endParaRPr lang="en-US"/>
        </a:p>
      </dgm:t>
    </dgm:pt>
    <dgm:pt modelId="{BBCC0BE0-4FFD-1E4E-AB0D-676B3E957E41}">
      <dgm:prSet/>
      <dgm:spPr>
        <a:noFill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Assistant CEO Spectrum Management and Technical</a:t>
          </a:r>
          <a:endParaRPr lang="en-US" dirty="0">
            <a:solidFill>
              <a:schemeClr val="tx1"/>
            </a:solidFill>
          </a:endParaRPr>
        </a:p>
      </dgm:t>
    </dgm:pt>
    <dgm:pt modelId="{6D9878A8-8EED-6243-9AE1-CC116221B766}" type="parTrans" cxnId="{6C366AC4-8AE6-6E48-AFD5-9D656A2EDF38}">
      <dgm:prSet/>
      <dgm:spPr/>
      <dgm:t>
        <a:bodyPr/>
        <a:lstStyle/>
        <a:p>
          <a:endParaRPr lang="en-US"/>
        </a:p>
      </dgm:t>
    </dgm:pt>
    <dgm:pt modelId="{6990FEC9-154F-6242-A9A9-ABA3BE38C23E}" type="sibTrans" cxnId="{6C366AC4-8AE6-6E48-AFD5-9D656A2EDF38}">
      <dgm:prSet/>
      <dgm:spPr/>
      <dgm:t>
        <a:bodyPr/>
        <a:lstStyle/>
        <a:p>
          <a:endParaRPr lang="en-US"/>
        </a:p>
      </dgm:t>
    </dgm:pt>
    <dgm:pt modelId="{ECFEC426-2014-1A45-8045-266D6B1B3AFD}">
      <dgm:prSet/>
      <dgm:spPr/>
      <dgm:t>
        <a:bodyPr/>
        <a:lstStyle/>
        <a:p>
          <a:r>
            <a:rPr lang="en-US" dirty="0" smtClean="0"/>
            <a:t>Assistant CEO Electricity</a:t>
          </a:r>
          <a:endParaRPr lang="en-US" dirty="0"/>
        </a:p>
      </dgm:t>
    </dgm:pt>
    <dgm:pt modelId="{3B6E6A31-20B3-3445-8702-01E236A0A6AB}" type="parTrans" cxnId="{BEA34034-EC4C-8441-A3A4-B49608CAB786}">
      <dgm:prSet/>
      <dgm:spPr/>
      <dgm:t>
        <a:bodyPr/>
        <a:lstStyle/>
        <a:p>
          <a:endParaRPr lang="en-US"/>
        </a:p>
      </dgm:t>
    </dgm:pt>
    <dgm:pt modelId="{A9888751-885B-6D4B-8EF3-05F82AB7D2E9}" type="sibTrans" cxnId="{BEA34034-EC4C-8441-A3A4-B49608CAB786}">
      <dgm:prSet/>
      <dgm:spPr/>
      <dgm:t>
        <a:bodyPr/>
        <a:lstStyle/>
        <a:p>
          <a:endParaRPr lang="en-US"/>
        </a:p>
      </dgm:t>
    </dgm:pt>
    <dgm:pt modelId="{2A1FE891-6DDF-7C4F-9778-48F5C9C64F97}">
      <dgm:prSet/>
      <dgm:spPr/>
      <dgm:t>
        <a:bodyPr/>
        <a:lstStyle/>
        <a:p>
          <a:r>
            <a:rPr lang="en-US" dirty="0" smtClean="0"/>
            <a:t>Assistant CEO Corporate</a:t>
          </a:r>
          <a:endParaRPr lang="en-US" dirty="0"/>
        </a:p>
      </dgm:t>
    </dgm:pt>
    <dgm:pt modelId="{FF2AC5E0-D330-7D46-96A7-6B1767680850}" type="parTrans" cxnId="{B70C3D35-353D-D246-A0FD-E1CB3FA2F40A}">
      <dgm:prSet/>
      <dgm:spPr/>
      <dgm:t>
        <a:bodyPr/>
        <a:lstStyle/>
        <a:p>
          <a:endParaRPr lang="en-US"/>
        </a:p>
      </dgm:t>
    </dgm:pt>
    <dgm:pt modelId="{5C85D252-607B-F740-B887-3EB8E54E6E6C}" type="sibTrans" cxnId="{B70C3D35-353D-D246-A0FD-E1CB3FA2F40A}">
      <dgm:prSet/>
      <dgm:spPr/>
      <dgm:t>
        <a:bodyPr/>
        <a:lstStyle/>
        <a:p>
          <a:endParaRPr lang="en-US"/>
        </a:p>
      </dgm:t>
    </dgm:pt>
    <dgm:pt modelId="{5D523942-FFC1-3247-B0C9-A709782C5B92}" type="pres">
      <dgm:prSet presAssocID="{9D718D91-0A54-9F48-B029-523B8D0CDC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C3CB9D-6DFA-8F4A-BBA3-30780FEB44AB}" type="pres">
      <dgm:prSet presAssocID="{227A968F-E9FB-4144-AD54-4A218F61EA93}" presName="hierRoot1" presStyleCnt="0">
        <dgm:presLayoutVars>
          <dgm:hierBranch val="init"/>
        </dgm:presLayoutVars>
      </dgm:prSet>
      <dgm:spPr/>
    </dgm:pt>
    <dgm:pt modelId="{052C1204-D329-7946-8454-261B4B9028C7}" type="pres">
      <dgm:prSet presAssocID="{227A968F-E9FB-4144-AD54-4A218F61EA93}" presName="rootComposite1" presStyleCnt="0"/>
      <dgm:spPr/>
    </dgm:pt>
    <dgm:pt modelId="{C956EA20-F2E9-1541-8889-F5002B0CADF8}" type="pres">
      <dgm:prSet presAssocID="{227A968F-E9FB-4144-AD54-4A218F61EA9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E6CE0F-600F-1142-A9FF-FC41307AD433}" type="pres">
      <dgm:prSet presAssocID="{227A968F-E9FB-4144-AD54-4A218F61EA93}" presName="rootConnector1" presStyleLbl="node1" presStyleIdx="0" presStyleCnt="0"/>
      <dgm:spPr/>
    </dgm:pt>
    <dgm:pt modelId="{8291991A-08EC-8D49-BC29-EFEE11043D28}" type="pres">
      <dgm:prSet presAssocID="{227A968F-E9FB-4144-AD54-4A218F61EA93}" presName="hierChild2" presStyleCnt="0"/>
      <dgm:spPr/>
    </dgm:pt>
    <dgm:pt modelId="{37B625CB-A57B-4746-AC6F-66AE0799B9F7}" type="pres">
      <dgm:prSet presAssocID="{68E0D955-6F38-FC41-B4A0-BC1737C4F218}" presName="Name37" presStyleLbl="parChTrans1D2" presStyleIdx="0" presStyleCnt="5"/>
      <dgm:spPr/>
    </dgm:pt>
    <dgm:pt modelId="{A2BC7D72-B86F-6745-B21B-C568D3A00C4A}" type="pres">
      <dgm:prSet presAssocID="{77BE2BEB-5F08-4940-BB0D-EBF1BFA3DE23}" presName="hierRoot2" presStyleCnt="0">
        <dgm:presLayoutVars>
          <dgm:hierBranch val="init"/>
        </dgm:presLayoutVars>
      </dgm:prSet>
      <dgm:spPr/>
    </dgm:pt>
    <dgm:pt modelId="{FFBC892F-810C-D845-8352-2F62B51330D6}" type="pres">
      <dgm:prSet presAssocID="{77BE2BEB-5F08-4940-BB0D-EBF1BFA3DE23}" presName="rootComposite" presStyleCnt="0"/>
      <dgm:spPr/>
    </dgm:pt>
    <dgm:pt modelId="{D99C8F10-52C6-BA4E-B87F-6360E9E459FC}" type="pres">
      <dgm:prSet presAssocID="{77BE2BEB-5F08-4940-BB0D-EBF1BFA3DE23}" presName="rootText" presStyleLbl="node2" presStyleIdx="0" presStyleCnt="5">
        <dgm:presLayoutVars>
          <dgm:chPref val="3"/>
        </dgm:presLayoutVars>
      </dgm:prSet>
      <dgm:spPr/>
    </dgm:pt>
    <dgm:pt modelId="{49B2C251-F399-BE48-B0B0-142E40C35499}" type="pres">
      <dgm:prSet presAssocID="{77BE2BEB-5F08-4940-BB0D-EBF1BFA3DE23}" presName="rootConnector" presStyleLbl="node2" presStyleIdx="0" presStyleCnt="5"/>
      <dgm:spPr/>
    </dgm:pt>
    <dgm:pt modelId="{31E6F0FE-75DB-CC4E-A458-CC064D713632}" type="pres">
      <dgm:prSet presAssocID="{77BE2BEB-5F08-4940-BB0D-EBF1BFA3DE23}" presName="hierChild4" presStyleCnt="0"/>
      <dgm:spPr/>
    </dgm:pt>
    <dgm:pt modelId="{5DD97ED5-5B75-5F43-809C-5D0B67EBB329}" type="pres">
      <dgm:prSet presAssocID="{77BE2BEB-5F08-4940-BB0D-EBF1BFA3DE23}" presName="hierChild5" presStyleCnt="0"/>
      <dgm:spPr/>
    </dgm:pt>
    <dgm:pt modelId="{76BB71D1-C902-B74D-8E52-79A101640C3A}" type="pres">
      <dgm:prSet presAssocID="{3B6E6A31-20B3-3445-8702-01E236A0A6AB}" presName="Name37" presStyleLbl="parChTrans1D2" presStyleIdx="1" presStyleCnt="5"/>
      <dgm:spPr/>
    </dgm:pt>
    <dgm:pt modelId="{4C27F896-9B19-4842-8ECD-5A2A7283C8C5}" type="pres">
      <dgm:prSet presAssocID="{ECFEC426-2014-1A45-8045-266D6B1B3AFD}" presName="hierRoot2" presStyleCnt="0">
        <dgm:presLayoutVars>
          <dgm:hierBranch val="init"/>
        </dgm:presLayoutVars>
      </dgm:prSet>
      <dgm:spPr/>
    </dgm:pt>
    <dgm:pt modelId="{0A46B926-4518-D94A-A082-0C5922BCF184}" type="pres">
      <dgm:prSet presAssocID="{ECFEC426-2014-1A45-8045-266D6B1B3AFD}" presName="rootComposite" presStyleCnt="0"/>
      <dgm:spPr/>
    </dgm:pt>
    <dgm:pt modelId="{4C4FFF2D-5A9D-184E-BC9D-57406945F848}" type="pres">
      <dgm:prSet presAssocID="{ECFEC426-2014-1A45-8045-266D6B1B3AF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11B23A-AB12-2147-BAA6-BBBF26186786}" type="pres">
      <dgm:prSet presAssocID="{ECFEC426-2014-1A45-8045-266D6B1B3AFD}" presName="rootConnector" presStyleLbl="node2" presStyleIdx="1" presStyleCnt="5"/>
      <dgm:spPr/>
    </dgm:pt>
    <dgm:pt modelId="{E995E59F-688A-DA4E-A327-B7E439A1FAAF}" type="pres">
      <dgm:prSet presAssocID="{ECFEC426-2014-1A45-8045-266D6B1B3AFD}" presName="hierChild4" presStyleCnt="0"/>
      <dgm:spPr/>
    </dgm:pt>
    <dgm:pt modelId="{4D814F43-3440-6B4D-8827-EDCFD30EA697}" type="pres">
      <dgm:prSet presAssocID="{ECFEC426-2014-1A45-8045-266D6B1B3AFD}" presName="hierChild5" presStyleCnt="0"/>
      <dgm:spPr/>
    </dgm:pt>
    <dgm:pt modelId="{AC266EB1-1BA8-4942-81B1-0F48A33D94E6}" type="pres">
      <dgm:prSet presAssocID="{6D9878A8-8EED-6243-9AE1-CC116221B766}" presName="Name37" presStyleLbl="parChTrans1D2" presStyleIdx="2" presStyleCnt="5"/>
      <dgm:spPr/>
    </dgm:pt>
    <dgm:pt modelId="{B7E594F3-44C0-554E-A3C7-6D36370AD922}" type="pres">
      <dgm:prSet presAssocID="{BBCC0BE0-4FFD-1E4E-AB0D-676B3E957E41}" presName="hierRoot2" presStyleCnt="0">
        <dgm:presLayoutVars>
          <dgm:hierBranch val="init"/>
        </dgm:presLayoutVars>
      </dgm:prSet>
      <dgm:spPr/>
    </dgm:pt>
    <dgm:pt modelId="{4E6DD409-F768-9E47-8DCE-C772219E3BB4}" type="pres">
      <dgm:prSet presAssocID="{BBCC0BE0-4FFD-1E4E-AB0D-676B3E957E41}" presName="rootComposite" presStyleCnt="0"/>
      <dgm:spPr/>
    </dgm:pt>
    <dgm:pt modelId="{C052E98E-C75F-484A-ADCE-E630955ECB81}" type="pres">
      <dgm:prSet presAssocID="{BBCC0BE0-4FFD-1E4E-AB0D-676B3E957E41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62ACCF-9F89-7C40-9E3D-7A002F696459}" type="pres">
      <dgm:prSet presAssocID="{BBCC0BE0-4FFD-1E4E-AB0D-676B3E957E41}" presName="rootConnector" presStyleLbl="node2" presStyleIdx="2" presStyleCnt="5"/>
      <dgm:spPr/>
    </dgm:pt>
    <dgm:pt modelId="{845C60C2-7B20-5141-8A19-9C4CF6057941}" type="pres">
      <dgm:prSet presAssocID="{BBCC0BE0-4FFD-1E4E-AB0D-676B3E957E41}" presName="hierChild4" presStyleCnt="0"/>
      <dgm:spPr/>
    </dgm:pt>
    <dgm:pt modelId="{128CAA02-EF8F-A44B-9D88-90280585A482}" type="pres">
      <dgm:prSet presAssocID="{BBCC0BE0-4FFD-1E4E-AB0D-676B3E957E41}" presName="hierChild5" presStyleCnt="0"/>
      <dgm:spPr/>
    </dgm:pt>
    <dgm:pt modelId="{B7E5AEC1-4533-5242-9E05-681FA9B762C1}" type="pres">
      <dgm:prSet presAssocID="{8A7DDF68-C6F2-4248-A4DE-929B6D9206F9}" presName="Name37" presStyleLbl="parChTrans1D2" presStyleIdx="3" presStyleCnt="5"/>
      <dgm:spPr/>
    </dgm:pt>
    <dgm:pt modelId="{0CBC1452-22B7-0649-8C26-689E9EDF47CB}" type="pres">
      <dgm:prSet presAssocID="{88AAA27E-611D-6E47-B6F9-D651DAA272B3}" presName="hierRoot2" presStyleCnt="0">
        <dgm:presLayoutVars>
          <dgm:hierBranch val="init"/>
        </dgm:presLayoutVars>
      </dgm:prSet>
      <dgm:spPr/>
    </dgm:pt>
    <dgm:pt modelId="{17A3FA45-40A7-4E4D-996E-2BFDAF36F238}" type="pres">
      <dgm:prSet presAssocID="{88AAA27E-611D-6E47-B6F9-D651DAA272B3}" presName="rootComposite" presStyleCnt="0"/>
      <dgm:spPr/>
    </dgm:pt>
    <dgm:pt modelId="{BF64F355-D9BC-2A4E-A49A-BD8984E6C589}" type="pres">
      <dgm:prSet presAssocID="{88AAA27E-611D-6E47-B6F9-D651DAA272B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0EFDC6-0F91-6F49-9F8C-EB115DAB12E8}" type="pres">
      <dgm:prSet presAssocID="{88AAA27E-611D-6E47-B6F9-D651DAA272B3}" presName="rootConnector" presStyleLbl="node2" presStyleIdx="3" presStyleCnt="5"/>
      <dgm:spPr/>
    </dgm:pt>
    <dgm:pt modelId="{10F61DAD-7CFF-F14B-A2D5-11EF791EBD69}" type="pres">
      <dgm:prSet presAssocID="{88AAA27E-611D-6E47-B6F9-D651DAA272B3}" presName="hierChild4" presStyleCnt="0"/>
      <dgm:spPr/>
    </dgm:pt>
    <dgm:pt modelId="{882C8BB0-AEAC-564E-AFD0-D6B2F058BA50}" type="pres">
      <dgm:prSet presAssocID="{88AAA27E-611D-6E47-B6F9-D651DAA272B3}" presName="hierChild5" presStyleCnt="0"/>
      <dgm:spPr/>
    </dgm:pt>
    <dgm:pt modelId="{1F3BB4EA-7624-0B4B-8EDB-50F915D829B3}" type="pres">
      <dgm:prSet presAssocID="{FF2AC5E0-D330-7D46-96A7-6B1767680850}" presName="Name37" presStyleLbl="parChTrans1D2" presStyleIdx="4" presStyleCnt="5"/>
      <dgm:spPr/>
    </dgm:pt>
    <dgm:pt modelId="{DF940C15-CE26-7D40-A08F-2E938065C4CC}" type="pres">
      <dgm:prSet presAssocID="{2A1FE891-6DDF-7C4F-9778-48F5C9C64F97}" presName="hierRoot2" presStyleCnt="0">
        <dgm:presLayoutVars>
          <dgm:hierBranch val="init"/>
        </dgm:presLayoutVars>
      </dgm:prSet>
      <dgm:spPr/>
    </dgm:pt>
    <dgm:pt modelId="{A65F6706-7620-4E40-9EFC-4527AF53A1D3}" type="pres">
      <dgm:prSet presAssocID="{2A1FE891-6DDF-7C4F-9778-48F5C9C64F97}" presName="rootComposite" presStyleCnt="0"/>
      <dgm:spPr/>
    </dgm:pt>
    <dgm:pt modelId="{181C16A5-A7E9-6243-9AC8-8546319AA090}" type="pres">
      <dgm:prSet presAssocID="{2A1FE891-6DDF-7C4F-9778-48F5C9C64F97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78AE1D-CBD8-5447-A4E8-6638B0FD5700}" type="pres">
      <dgm:prSet presAssocID="{2A1FE891-6DDF-7C4F-9778-48F5C9C64F97}" presName="rootConnector" presStyleLbl="node2" presStyleIdx="4" presStyleCnt="5"/>
      <dgm:spPr/>
    </dgm:pt>
    <dgm:pt modelId="{AB697E55-5319-1948-B446-2D582CD17648}" type="pres">
      <dgm:prSet presAssocID="{2A1FE891-6DDF-7C4F-9778-48F5C9C64F97}" presName="hierChild4" presStyleCnt="0"/>
      <dgm:spPr/>
    </dgm:pt>
    <dgm:pt modelId="{E7643807-3B75-B14C-AA9D-86F0A27DB510}" type="pres">
      <dgm:prSet presAssocID="{2A1FE891-6DDF-7C4F-9778-48F5C9C64F97}" presName="hierChild5" presStyleCnt="0"/>
      <dgm:spPr/>
    </dgm:pt>
    <dgm:pt modelId="{CA1A0F56-7227-AB4B-91CC-61B59A6E2DCC}" type="pres">
      <dgm:prSet presAssocID="{227A968F-E9FB-4144-AD54-4A218F61EA93}" presName="hierChild3" presStyleCnt="0"/>
      <dgm:spPr/>
    </dgm:pt>
  </dgm:ptLst>
  <dgm:cxnLst>
    <dgm:cxn modelId="{6C366AC4-8AE6-6E48-AFD5-9D656A2EDF38}" srcId="{227A968F-E9FB-4144-AD54-4A218F61EA93}" destId="{BBCC0BE0-4FFD-1E4E-AB0D-676B3E957E41}" srcOrd="2" destOrd="0" parTransId="{6D9878A8-8EED-6243-9AE1-CC116221B766}" sibTransId="{6990FEC9-154F-6242-A9A9-ABA3BE38C23E}"/>
    <dgm:cxn modelId="{C0EB9B7B-4951-4A40-A916-99E090806B59}" type="presOf" srcId="{77BE2BEB-5F08-4940-BB0D-EBF1BFA3DE23}" destId="{D99C8F10-52C6-BA4E-B87F-6360E9E459FC}" srcOrd="0" destOrd="0" presId="urn:microsoft.com/office/officeart/2005/8/layout/orgChart1"/>
    <dgm:cxn modelId="{5F6234C2-6B25-FF4D-BB55-E276FE9F9187}" type="presOf" srcId="{8A7DDF68-C6F2-4248-A4DE-929B6D9206F9}" destId="{B7E5AEC1-4533-5242-9E05-681FA9B762C1}" srcOrd="0" destOrd="0" presId="urn:microsoft.com/office/officeart/2005/8/layout/orgChart1"/>
    <dgm:cxn modelId="{166A5968-E286-8149-BA2E-90144E6DA1E7}" type="presOf" srcId="{68E0D955-6F38-FC41-B4A0-BC1737C4F218}" destId="{37B625CB-A57B-4746-AC6F-66AE0799B9F7}" srcOrd="0" destOrd="0" presId="urn:microsoft.com/office/officeart/2005/8/layout/orgChart1"/>
    <dgm:cxn modelId="{5318A2B9-1D2B-5541-B779-389157079C2C}" type="presOf" srcId="{3B6E6A31-20B3-3445-8702-01E236A0A6AB}" destId="{76BB71D1-C902-B74D-8E52-79A101640C3A}" srcOrd="0" destOrd="0" presId="urn:microsoft.com/office/officeart/2005/8/layout/orgChart1"/>
    <dgm:cxn modelId="{E8B0005B-EA17-B143-987C-1E72EB6F9EBE}" type="presOf" srcId="{227A968F-E9FB-4144-AD54-4A218F61EA93}" destId="{ADE6CE0F-600F-1142-A9FF-FC41307AD433}" srcOrd="1" destOrd="0" presId="urn:microsoft.com/office/officeart/2005/8/layout/orgChart1"/>
    <dgm:cxn modelId="{D9F42594-14F1-844B-8949-F5E596221DEF}" srcId="{227A968F-E9FB-4144-AD54-4A218F61EA93}" destId="{77BE2BEB-5F08-4940-BB0D-EBF1BFA3DE23}" srcOrd="0" destOrd="0" parTransId="{68E0D955-6F38-FC41-B4A0-BC1737C4F218}" sibTransId="{DBB04EAC-5472-9E41-AF5E-0EA957CE4619}"/>
    <dgm:cxn modelId="{96A55A68-3856-4945-B197-1616D807D1DC}" type="presOf" srcId="{2A1FE891-6DDF-7C4F-9778-48F5C9C64F97}" destId="{4078AE1D-CBD8-5447-A4E8-6638B0FD5700}" srcOrd="1" destOrd="0" presId="urn:microsoft.com/office/officeart/2005/8/layout/orgChart1"/>
    <dgm:cxn modelId="{BEA34034-EC4C-8441-A3A4-B49608CAB786}" srcId="{227A968F-E9FB-4144-AD54-4A218F61EA93}" destId="{ECFEC426-2014-1A45-8045-266D6B1B3AFD}" srcOrd="1" destOrd="0" parTransId="{3B6E6A31-20B3-3445-8702-01E236A0A6AB}" sibTransId="{A9888751-885B-6D4B-8EF3-05F82AB7D2E9}"/>
    <dgm:cxn modelId="{D7349810-1939-8241-9F29-5E7B110B1709}" type="presOf" srcId="{77BE2BEB-5F08-4940-BB0D-EBF1BFA3DE23}" destId="{49B2C251-F399-BE48-B0B0-142E40C35499}" srcOrd="1" destOrd="0" presId="urn:microsoft.com/office/officeart/2005/8/layout/orgChart1"/>
    <dgm:cxn modelId="{0A9AA73C-100F-4A4F-907F-216FE3120941}" type="presOf" srcId="{FF2AC5E0-D330-7D46-96A7-6B1767680850}" destId="{1F3BB4EA-7624-0B4B-8EDB-50F915D829B3}" srcOrd="0" destOrd="0" presId="urn:microsoft.com/office/officeart/2005/8/layout/orgChart1"/>
    <dgm:cxn modelId="{DF65F433-5986-C041-BA17-EE6F7DC82CE5}" type="presOf" srcId="{BBCC0BE0-4FFD-1E4E-AB0D-676B3E957E41}" destId="{C052E98E-C75F-484A-ADCE-E630955ECB81}" srcOrd="0" destOrd="0" presId="urn:microsoft.com/office/officeart/2005/8/layout/orgChart1"/>
    <dgm:cxn modelId="{C675CE97-ECAB-5341-A963-C36628973B00}" type="presOf" srcId="{88AAA27E-611D-6E47-B6F9-D651DAA272B3}" destId="{3F0EFDC6-0F91-6F49-9F8C-EB115DAB12E8}" srcOrd="1" destOrd="0" presId="urn:microsoft.com/office/officeart/2005/8/layout/orgChart1"/>
    <dgm:cxn modelId="{F0311B6A-6746-0642-B8D1-E52CEEFE6F62}" type="presOf" srcId="{6D9878A8-8EED-6243-9AE1-CC116221B766}" destId="{AC266EB1-1BA8-4942-81B1-0F48A33D94E6}" srcOrd="0" destOrd="0" presId="urn:microsoft.com/office/officeart/2005/8/layout/orgChart1"/>
    <dgm:cxn modelId="{CBAF7BDA-AB2D-F045-87E4-317A7ADF0ECE}" srcId="{227A968F-E9FB-4144-AD54-4A218F61EA93}" destId="{88AAA27E-611D-6E47-B6F9-D651DAA272B3}" srcOrd="3" destOrd="0" parTransId="{8A7DDF68-C6F2-4248-A4DE-929B6D9206F9}" sibTransId="{CD74D4CB-6E7B-DB4F-BBDD-3B1DB2416F3C}"/>
    <dgm:cxn modelId="{8233B490-8DF3-9841-A8AF-D38776F51754}" type="presOf" srcId="{BBCC0BE0-4FFD-1E4E-AB0D-676B3E957E41}" destId="{0C62ACCF-9F89-7C40-9E3D-7A002F696459}" srcOrd="1" destOrd="0" presId="urn:microsoft.com/office/officeart/2005/8/layout/orgChart1"/>
    <dgm:cxn modelId="{4E085236-1940-7546-A521-5F44F7C29426}" type="presOf" srcId="{2A1FE891-6DDF-7C4F-9778-48F5C9C64F97}" destId="{181C16A5-A7E9-6243-9AC8-8546319AA090}" srcOrd="0" destOrd="0" presId="urn:microsoft.com/office/officeart/2005/8/layout/orgChart1"/>
    <dgm:cxn modelId="{A3EDACED-1ABC-1146-A707-4F5D070634B8}" type="presOf" srcId="{88AAA27E-611D-6E47-B6F9-D651DAA272B3}" destId="{BF64F355-D9BC-2A4E-A49A-BD8984E6C589}" srcOrd="0" destOrd="0" presId="urn:microsoft.com/office/officeart/2005/8/layout/orgChart1"/>
    <dgm:cxn modelId="{B70C3D35-353D-D246-A0FD-E1CB3FA2F40A}" srcId="{227A968F-E9FB-4144-AD54-4A218F61EA93}" destId="{2A1FE891-6DDF-7C4F-9778-48F5C9C64F97}" srcOrd="4" destOrd="0" parTransId="{FF2AC5E0-D330-7D46-96A7-6B1767680850}" sibTransId="{5C85D252-607B-F740-B887-3EB8E54E6E6C}"/>
    <dgm:cxn modelId="{579D4104-EF97-114D-A5B8-9E116F73DE22}" type="presOf" srcId="{ECFEC426-2014-1A45-8045-266D6B1B3AFD}" destId="{4C4FFF2D-5A9D-184E-BC9D-57406945F848}" srcOrd="0" destOrd="0" presId="urn:microsoft.com/office/officeart/2005/8/layout/orgChart1"/>
    <dgm:cxn modelId="{78C9BFFA-B4B2-AB46-A395-0D31DF401350}" type="presOf" srcId="{227A968F-E9FB-4144-AD54-4A218F61EA93}" destId="{C956EA20-F2E9-1541-8889-F5002B0CADF8}" srcOrd="0" destOrd="0" presId="urn:microsoft.com/office/officeart/2005/8/layout/orgChart1"/>
    <dgm:cxn modelId="{3E915738-F5A0-C745-AE02-D73B8E971D32}" srcId="{9D718D91-0A54-9F48-B029-523B8D0CDC7C}" destId="{227A968F-E9FB-4144-AD54-4A218F61EA93}" srcOrd="0" destOrd="0" parTransId="{337A967A-3EDB-2242-B2D9-9B4346D1F725}" sibTransId="{9DAE7E3A-E30F-DD43-AF92-E43B0DE8A982}"/>
    <dgm:cxn modelId="{A035A1A8-126D-124F-B5AE-7BB93E33E6B5}" type="presOf" srcId="{ECFEC426-2014-1A45-8045-266D6B1B3AFD}" destId="{A011B23A-AB12-2147-BAA6-BBBF26186786}" srcOrd="1" destOrd="0" presId="urn:microsoft.com/office/officeart/2005/8/layout/orgChart1"/>
    <dgm:cxn modelId="{47EDD70C-ADBD-D94E-A426-9C4EE9C0ABE2}" type="presOf" srcId="{9D718D91-0A54-9F48-B029-523B8D0CDC7C}" destId="{5D523942-FFC1-3247-B0C9-A709782C5B92}" srcOrd="0" destOrd="0" presId="urn:microsoft.com/office/officeart/2005/8/layout/orgChart1"/>
    <dgm:cxn modelId="{54CA07E9-F744-0C40-8418-A278FDE50AA9}" type="presParOf" srcId="{5D523942-FFC1-3247-B0C9-A709782C5B92}" destId="{AEC3CB9D-6DFA-8F4A-BBA3-30780FEB44AB}" srcOrd="0" destOrd="0" presId="urn:microsoft.com/office/officeart/2005/8/layout/orgChart1"/>
    <dgm:cxn modelId="{184ABFCB-9FE1-BB40-9DC0-1C28D2500E7E}" type="presParOf" srcId="{AEC3CB9D-6DFA-8F4A-BBA3-30780FEB44AB}" destId="{052C1204-D329-7946-8454-261B4B9028C7}" srcOrd="0" destOrd="0" presId="urn:microsoft.com/office/officeart/2005/8/layout/orgChart1"/>
    <dgm:cxn modelId="{E5F87953-390B-0248-861C-8B7F9A2FD4A5}" type="presParOf" srcId="{052C1204-D329-7946-8454-261B4B9028C7}" destId="{C956EA20-F2E9-1541-8889-F5002B0CADF8}" srcOrd="0" destOrd="0" presId="urn:microsoft.com/office/officeart/2005/8/layout/orgChart1"/>
    <dgm:cxn modelId="{A8C7041A-F3D6-FC4C-AE65-AEA766320165}" type="presParOf" srcId="{052C1204-D329-7946-8454-261B4B9028C7}" destId="{ADE6CE0F-600F-1142-A9FF-FC41307AD433}" srcOrd="1" destOrd="0" presId="urn:microsoft.com/office/officeart/2005/8/layout/orgChart1"/>
    <dgm:cxn modelId="{0E06F386-DB96-F848-8448-466DB80C9057}" type="presParOf" srcId="{AEC3CB9D-6DFA-8F4A-BBA3-30780FEB44AB}" destId="{8291991A-08EC-8D49-BC29-EFEE11043D28}" srcOrd="1" destOrd="0" presId="urn:microsoft.com/office/officeart/2005/8/layout/orgChart1"/>
    <dgm:cxn modelId="{AA589A24-2709-A246-877F-A62A5D69829F}" type="presParOf" srcId="{8291991A-08EC-8D49-BC29-EFEE11043D28}" destId="{37B625CB-A57B-4746-AC6F-66AE0799B9F7}" srcOrd="0" destOrd="0" presId="urn:microsoft.com/office/officeart/2005/8/layout/orgChart1"/>
    <dgm:cxn modelId="{9BA6425F-23B8-784C-BA98-77EFBC0C0C8F}" type="presParOf" srcId="{8291991A-08EC-8D49-BC29-EFEE11043D28}" destId="{A2BC7D72-B86F-6745-B21B-C568D3A00C4A}" srcOrd="1" destOrd="0" presId="urn:microsoft.com/office/officeart/2005/8/layout/orgChart1"/>
    <dgm:cxn modelId="{E7451732-CB91-D14B-9DEC-C60F6BEF0002}" type="presParOf" srcId="{A2BC7D72-B86F-6745-B21B-C568D3A00C4A}" destId="{FFBC892F-810C-D845-8352-2F62B51330D6}" srcOrd="0" destOrd="0" presId="urn:microsoft.com/office/officeart/2005/8/layout/orgChart1"/>
    <dgm:cxn modelId="{CC103460-7D02-394B-8E67-B6FB7FEC1D8E}" type="presParOf" srcId="{FFBC892F-810C-D845-8352-2F62B51330D6}" destId="{D99C8F10-52C6-BA4E-B87F-6360E9E459FC}" srcOrd="0" destOrd="0" presId="urn:microsoft.com/office/officeart/2005/8/layout/orgChart1"/>
    <dgm:cxn modelId="{07F45C01-DB79-FA40-A622-9A4D07B98AAF}" type="presParOf" srcId="{FFBC892F-810C-D845-8352-2F62B51330D6}" destId="{49B2C251-F399-BE48-B0B0-142E40C35499}" srcOrd="1" destOrd="0" presId="urn:microsoft.com/office/officeart/2005/8/layout/orgChart1"/>
    <dgm:cxn modelId="{26970A63-CA64-8B4A-90DE-E09800F28885}" type="presParOf" srcId="{A2BC7D72-B86F-6745-B21B-C568D3A00C4A}" destId="{31E6F0FE-75DB-CC4E-A458-CC064D713632}" srcOrd="1" destOrd="0" presId="urn:microsoft.com/office/officeart/2005/8/layout/orgChart1"/>
    <dgm:cxn modelId="{1D7756E7-6746-E74F-B11E-E9D6CE97DDA4}" type="presParOf" srcId="{A2BC7D72-B86F-6745-B21B-C568D3A00C4A}" destId="{5DD97ED5-5B75-5F43-809C-5D0B67EBB329}" srcOrd="2" destOrd="0" presId="urn:microsoft.com/office/officeart/2005/8/layout/orgChart1"/>
    <dgm:cxn modelId="{3FDE2F19-B2CC-474C-8404-C8FA3461A4B5}" type="presParOf" srcId="{8291991A-08EC-8D49-BC29-EFEE11043D28}" destId="{76BB71D1-C902-B74D-8E52-79A101640C3A}" srcOrd="2" destOrd="0" presId="urn:microsoft.com/office/officeart/2005/8/layout/orgChart1"/>
    <dgm:cxn modelId="{1EA4D233-C249-FB47-A2C0-0CC8612277A5}" type="presParOf" srcId="{8291991A-08EC-8D49-BC29-EFEE11043D28}" destId="{4C27F896-9B19-4842-8ECD-5A2A7283C8C5}" srcOrd="3" destOrd="0" presId="urn:microsoft.com/office/officeart/2005/8/layout/orgChart1"/>
    <dgm:cxn modelId="{AC616A7B-12B4-3D4F-AE01-38216E24B7A9}" type="presParOf" srcId="{4C27F896-9B19-4842-8ECD-5A2A7283C8C5}" destId="{0A46B926-4518-D94A-A082-0C5922BCF184}" srcOrd="0" destOrd="0" presId="urn:microsoft.com/office/officeart/2005/8/layout/orgChart1"/>
    <dgm:cxn modelId="{9639E890-C3B9-5B44-A534-8D16092D456A}" type="presParOf" srcId="{0A46B926-4518-D94A-A082-0C5922BCF184}" destId="{4C4FFF2D-5A9D-184E-BC9D-57406945F848}" srcOrd="0" destOrd="0" presId="urn:microsoft.com/office/officeart/2005/8/layout/orgChart1"/>
    <dgm:cxn modelId="{B7132DF4-2C58-5A4C-9713-07D7F4403A35}" type="presParOf" srcId="{0A46B926-4518-D94A-A082-0C5922BCF184}" destId="{A011B23A-AB12-2147-BAA6-BBBF26186786}" srcOrd="1" destOrd="0" presId="urn:microsoft.com/office/officeart/2005/8/layout/orgChart1"/>
    <dgm:cxn modelId="{95D5A2CD-9796-4B4A-8EFB-0BCB0048AC38}" type="presParOf" srcId="{4C27F896-9B19-4842-8ECD-5A2A7283C8C5}" destId="{E995E59F-688A-DA4E-A327-B7E439A1FAAF}" srcOrd="1" destOrd="0" presId="urn:microsoft.com/office/officeart/2005/8/layout/orgChart1"/>
    <dgm:cxn modelId="{32DEF725-4F59-3940-AB1E-E7CA53BF3433}" type="presParOf" srcId="{4C27F896-9B19-4842-8ECD-5A2A7283C8C5}" destId="{4D814F43-3440-6B4D-8827-EDCFD30EA697}" srcOrd="2" destOrd="0" presId="urn:microsoft.com/office/officeart/2005/8/layout/orgChart1"/>
    <dgm:cxn modelId="{6CE7996F-3483-F741-B8E0-BC88A48DC413}" type="presParOf" srcId="{8291991A-08EC-8D49-BC29-EFEE11043D28}" destId="{AC266EB1-1BA8-4942-81B1-0F48A33D94E6}" srcOrd="4" destOrd="0" presId="urn:microsoft.com/office/officeart/2005/8/layout/orgChart1"/>
    <dgm:cxn modelId="{C941E41D-308E-4749-94BE-21AE668A96D4}" type="presParOf" srcId="{8291991A-08EC-8D49-BC29-EFEE11043D28}" destId="{B7E594F3-44C0-554E-A3C7-6D36370AD922}" srcOrd="5" destOrd="0" presId="urn:microsoft.com/office/officeart/2005/8/layout/orgChart1"/>
    <dgm:cxn modelId="{9F25A409-7DAF-A24D-9A5D-24344BC351B4}" type="presParOf" srcId="{B7E594F3-44C0-554E-A3C7-6D36370AD922}" destId="{4E6DD409-F768-9E47-8DCE-C772219E3BB4}" srcOrd="0" destOrd="0" presId="urn:microsoft.com/office/officeart/2005/8/layout/orgChart1"/>
    <dgm:cxn modelId="{32294D4C-27BC-944B-9558-5AECFECB2BFC}" type="presParOf" srcId="{4E6DD409-F768-9E47-8DCE-C772219E3BB4}" destId="{C052E98E-C75F-484A-ADCE-E630955ECB81}" srcOrd="0" destOrd="0" presId="urn:microsoft.com/office/officeart/2005/8/layout/orgChart1"/>
    <dgm:cxn modelId="{D66A2057-E6DB-E846-9392-E69A93220E86}" type="presParOf" srcId="{4E6DD409-F768-9E47-8DCE-C772219E3BB4}" destId="{0C62ACCF-9F89-7C40-9E3D-7A002F696459}" srcOrd="1" destOrd="0" presId="urn:microsoft.com/office/officeart/2005/8/layout/orgChart1"/>
    <dgm:cxn modelId="{7BEE9663-B490-D445-9E2D-D9002BD0EEB6}" type="presParOf" srcId="{B7E594F3-44C0-554E-A3C7-6D36370AD922}" destId="{845C60C2-7B20-5141-8A19-9C4CF6057941}" srcOrd="1" destOrd="0" presId="urn:microsoft.com/office/officeart/2005/8/layout/orgChart1"/>
    <dgm:cxn modelId="{3A9CEC84-BADA-EE4A-A90C-2CD10C36A03B}" type="presParOf" srcId="{B7E594F3-44C0-554E-A3C7-6D36370AD922}" destId="{128CAA02-EF8F-A44B-9D88-90280585A482}" srcOrd="2" destOrd="0" presId="urn:microsoft.com/office/officeart/2005/8/layout/orgChart1"/>
    <dgm:cxn modelId="{07000F3F-7628-5643-8E6F-7FFC7BF93211}" type="presParOf" srcId="{8291991A-08EC-8D49-BC29-EFEE11043D28}" destId="{B7E5AEC1-4533-5242-9E05-681FA9B762C1}" srcOrd="6" destOrd="0" presId="urn:microsoft.com/office/officeart/2005/8/layout/orgChart1"/>
    <dgm:cxn modelId="{86A8041C-741A-7847-9792-FA44B1F93D27}" type="presParOf" srcId="{8291991A-08EC-8D49-BC29-EFEE11043D28}" destId="{0CBC1452-22B7-0649-8C26-689E9EDF47CB}" srcOrd="7" destOrd="0" presId="urn:microsoft.com/office/officeart/2005/8/layout/orgChart1"/>
    <dgm:cxn modelId="{C6861817-621B-2C42-A26E-018C888837EF}" type="presParOf" srcId="{0CBC1452-22B7-0649-8C26-689E9EDF47CB}" destId="{17A3FA45-40A7-4E4D-996E-2BFDAF36F238}" srcOrd="0" destOrd="0" presId="urn:microsoft.com/office/officeart/2005/8/layout/orgChart1"/>
    <dgm:cxn modelId="{29A907DC-D168-114E-BFCD-023C7E148A4C}" type="presParOf" srcId="{17A3FA45-40A7-4E4D-996E-2BFDAF36F238}" destId="{BF64F355-D9BC-2A4E-A49A-BD8984E6C589}" srcOrd="0" destOrd="0" presId="urn:microsoft.com/office/officeart/2005/8/layout/orgChart1"/>
    <dgm:cxn modelId="{92791F1F-E477-8342-81BF-C6EABCF730F2}" type="presParOf" srcId="{17A3FA45-40A7-4E4D-996E-2BFDAF36F238}" destId="{3F0EFDC6-0F91-6F49-9F8C-EB115DAB12E8}" srcOrd="1" destOrd="0" presId="urn:microsoft.com/office/officeart/2005/8/layout/orgChart1"/>
    <dgm:cxn modelId="{42D78843-3177-8148-BE7E-570690E32CAC}" type="presParOf" srcId="{0CBC1452-22B7-0649-8C26-689E9EDF47CB}" destId="{10F61DAD-7CFF-F14B-A2D5-11EF791EBD69}" srcOrd="1" destOrd="0" presId="urn:microsoft.com/office/officeart/2005/8/layout/orgChart1"/>
    <dgm:cxn modelId="{93642BE2-A871-E243-83D3-8B2AEF8C06C0}" type="presParOf" srcId="{0CBC1452-22B7-0649-8C26-689E9EDF47CB}" destId="{882C8BB0-AEAC-564E-AFD0-D6B2F058BA50}" srcOrd="2" destOrd="0" presId="urn:microsoft.com/office/officeart/2005/8/layout/orgChart1"/>
    <dgm:cxn modelId="{755F9EDD-D59B-DB49-9267-F13F2F47E32E}" type="presParOf" srcId="{8291991A-08EC-8D49-BC29-EFEE11043D28}" destId="{1F3BB4EA-7624-0B4B-8EDB-50F915D829B3}" srcOrd="8" destOrd="0" presId="urn:microsoft.com/office/officeart/2005/8/layout/orgChart1"/>
    <dgm:cxn modelId="{9E878107-5277-CB4F-8BF5-1CE36817B98D}" type="presParOf" srcId="{8291991A-08EC-8D49-BC29-EFEE11043D28}" destId="{DF940C15-CE26-7D40-A08F-2E938065C4CC}" srcOrd="9" destOrd="0" presId="urn:microsoft.com/office/officeart/2005/8/layout/orgChart1"/>
    <dgm:cxn modelId="{EDCF7AED-712D-CE49-94C0-DAB832544451}" type="presParOf" srcId="{DF940C15-CE26-7D40-A08F-2E938065C4CC}" destId="{A65F6706-7620-4E40-9EFC-4527AF53A1D3}" srcOrd="0" destOrd="0" presId="urn:microsoft.com/office/officeart/2005/8/layout/orgChart1"/>
    <dgm:cxn modelId="{86B6CB27-105B-3C46-AEA0-E29A5AA0559A}" type="presParOf" srcId="{A65F6706-7620-4E40-9EFC-4527AF53A1D3}" destId="{181C16A5-A7E9-6243-9AC8-8546319AA090}" srcOrd="0" destOrd="0" presId="urn:microsoft.com/office/officeart/2005/8/layout/orgChart1"/>
    <dgm:cxn modelId="{22E006C9-9DD6-644E-8590-3B0B8A04DCCC}" type="presParOf" srcId="{A65F6706-7620-4E40-9EFC-4527AF53A1D3}" destId="{4078AE1D-CBD8-5447-A4E8-6638B0FD5700}" srcOrd="1" destOrd="0" presId="urn:microsoft.com/office/officeart/2005/8/layout/orgChart1"/>
    <dgm:cxn modelId="{E48A3F6D-D5DC-914B-A3DD-F24E5F21F4C4}" type="presParOf" srcId="{DF940C15-CE26-7D40-A08F-2E938065C4CC}" destId="{AB697E55-5319-1948-B446-2D582CD17648}" srcOrd="1" destOrd="0" presId="urn:microsoft.com/office/officeart/2005/8/layout/orgChart1"/>
    <dgm:cxn modelId="{B0A7D7AA-EF39-9845-90F9-BC8145622B3C}" type="presParOf" srcId="{DF940C15-CE26-7D40-A08F-2E938065C4CC}" destId="{E7643807-3B75-B14C-AA9D-86F0A27DB510}" srcOrd="2" destOrd="0" presId="urn:microsoft.com/office/officeart/2005/8/layout/orgChart1"/>
    <dgm:cxn modelId="{2A52E2C7-C7EF-0A4F-8500-DCAF8B0F4FFD}" type="presParOf" srcId="{AEC3CB9D-6DFA-8F4A-BBA3-30780FEB44AB}" destId="{CA1A0F56-7227-AB4B-91CC-61B59A6E2DC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52C60F-34A5-4544-B4CC-A1F9D64AA254}" type="doc">
      <dgm:prSet loTypeId="urn:microsoft.com/office/officeart/2005/8/layout/hList7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77E83B-40B0-E045-BE5E-F37F9F923714}">
      <dgm:prSet/>
      <dgm:spPr/>
      <dgm:t>
        <a:bodyPr/>
        <a:lstStyle/>
        <a:p>
          <a:pPr rtl="0"/>
          <a:r>
            <a:rPr lang="en-US" dirty="0" smtClean="0"/>
            <a:t>Regulatory Assessment</a:t>
          </a:r>
          <a:endParaRPr lang="en-US" dirty="0"/>
        </a:p>
      </dgm:t>
    </dgm:pt>
    <dgm:pt modelId="{872B885E-248D-EF4F-87A2-ABCC3CC6D8D2}" type="parTrans" cxnId="{3DCA24C7-5C33-1C46-A588-7F75DBFCD2FC}">
      <dgm:prSet/>
      <dgm:spPr/>
      <dgm:t>
        <a:bodyPr/>
        <a:lstStyle/>
        <a:p>
          <a:endParaRPr lang="en-US"/>
        </a:p>
      </dgm:t>
    </dgm:pt>
    <dgm:pt modelId="{49699670-15FF-BD49-8769-A12B48F2D7B7}" type="sibTrans" cxnId="{3DCA24C7-5C33-1C46-A588-7F75DBFCD2FC}">
      <dgm:prSet/>
      <dgm:spPr/>
      <dgm:t>
        <a:bodyPr/>
        <a:lstStyle/>
        <a:p>
          <a:endParaRPr lang="en-US"/>
        </a:p>
      </dgm:t>
    </dgm:pt>
    <dgm:pt modelId="{5705E329-33DE-8D41-8B58-4662CBB2D813}">
      <dgm:prSet/>
      <dgm:spPr/>
      <dgm:t>
        <a:bodyPr/>
        <a:lstStyle/>
        <a:p>
          <a:pPr rtl="0"/>
          <a:r>
            <a:rPr lang="en-US" dirty="0" smtClean="0"/>
            <a:t>Legal Assessment</a:t>
          </a:r>
          <a:endParaRPr lang="en-US" dirty="0"/>
        </a:p>
      </dgm:t>
    </dgm:pt>
    <dgm:pt modelId="{AEB9AF64-2653-104F-8A00-88F3BFEA26CF}" type="parTrans" cxnId="{6C2701E9-3A67-6E46-8961-C1EF40AD834B}">
      <dgm:prSet/>
      <dgm:spPr/>
      <dgm:t>
        <a:bodyPr/>
        <a:lstStyle/>
        <a:p>
          <a:endParaRPr lang="en-US"/>
        </a:p>
      </dgm:t>
    </dgm:pt>
    <dgm:pt modelId="{5DA3A56D-BCC2-DC4A-A587-A4A0E61829E6}" type="sibTrans" cxnId="{6C2701E9-3A67-6E46-8961-C1EF40AD834B}">
      <dgm:prSet/>
      <dgm:spPr/>
      <dgm:t>
        <a:bodyPr/>
        <a:lstStyle/>
        <a:p>
          <a:endParaRPr lang="en-US"/>
        </a:p>
      </dgm:t>
    </dgm:pt>
    <dgm:pt modelId="{C7C63CFE-E665-4D49-B6CB-A84F4D1F52B0}">
      <dgm:prSet/>
      <dgm:spPr/>
      <dgm:t>
        <a:bodyPr/>
        <a:lstStyle/>
        <a:p>
          <a:pPr rtl="0"/>
          <a:r>
            <a:rPr lang="en-US" dirty="0" smtClean="0"/>
            <a:t>Spectrum and Technical Assessment</a:t>
          </a:r>
          <a:endParaRPr lang="en-US" dirty="0"/>
        </a:p>
      </dgm:t>
    </dgm:pt>
    <dgm:pt modelId="{34D47391-D35E-5046-A3EF-4BA88E673AF0}" type="parTrans" cxnId="{73A4063B-ACC4-6345-B28E-0557ED2D2C9C}">
      <dgm:prSet/>
      <dgm:spPr/>
      <dgm:t>
        <a:bodyPr/>
        <a:lstStyle/>
        <a:p>
          <a:endParaRPr lang="en-US"/>
        </a:p>
      </dgm:t>
    </dgm:pt>
    <dgm:pt modelId="{6A049BE8-1045-4445-9A30-1FA492EA14E9}" type="sibTrans" cxnId="{73A4063B-ACC4-6345-B28E-0557ED2D2C9C}">
      <dgm:prSet/>
      <dgm:spPr/>
      <dgm:t>
        <a:bodyPr/>
        <a:lstStyle/>
        <a:p>
          <a:endParaRPr lang="en-US"/>
        </a:p>
      </dgm:t>
    </dgm:pt>
    <dgm:pt modelId="{5FF7051A-9844-8C4A-A63C-FA48CEBD64C2}" type="pres">
      <dgm:prSet presAssocID="{B452C60F-34A5-4544-B4CC-A1F9D64AA254}" presName="Name0" presStyleCnt="0">
        <dgm:presLayoutVars>
          <dgm:dir/>
          <dgm:resizeHandles val="exact"/>
        </dgm:presLayoutVars>
      </dgm:prSet>
      <dgm:spPr/>
    </dgm:pt>
    <dgm:pt modelId="{162D2A69-D35E-2C42-883F-B45F4E1EB551}" type="pres">
      <dgm:prSet presAssocID="{B452C60F-34A5-4544-B4CC-A1F9D64AA254}" presName="fgShape" presStyleLbl="fgShp" presStyleIdx="0" presStyleCnt="1"/>
      <dgm:spPr/>
    </dgm:pt>
    <dgm:pt modelId="{01A05593-5015-8B4F-9ECB-26804BDCC73A}" type="pres">
      <dgm:prSet presAssocID="{B452C60F-34A5-4544-B4CC-A1F9D64AA254}" presName="linComp" presStyleCnt="0"/>
      <dgm:spPr/>
    </dgm:pt>
    <dgm:pt modelId="{A3860B7D-2940-4848-BE93-AF60649E7173}" type="pres">
      <dgm:prSet presAssocID="{9977E83B-40B0-E045-BE5E-F37F9F923714}" presName="compNode" presStyleCnt="0"/>
      <dgm:spPr/>
    </dgm:pt>
    <dgm:pt modelId="{12878A79-E6A1-484B-9957-A9F911575E33}" type="pres">
      <dgm:prSet presAssocID="{9977E83B-40B0-E045-BE5E-F37F9F923714}" presName="bkgdShape" presStyleLbl="node1" presStyleIdx="0" presStyleCnt="3"/>
      <dgm:spPr/>
      <dgm:t>
        <a:bodyPr/>
        <a:lstStyle/>
        <a:p>
          <a:endParaRPr lang="en-US"/>
        </a:p>
      </dgm:t>
    </dgm:pt>
    <dgm:pt modelId="{4F91FDCC-234B-044D-8625-89A63A6FA3F8}" type="pres">
      <dgm:prSet presAssocID="{9977E83B-40B0-E045-BE5E-F37F9F92371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AE3B0-3092-D948-9F36-78037AA91074}" type="pres">
      <dgm:prSet presAssocID="{9977E83B-40B0-E045-BE5E-F37F9F923714}" presName="invisiNode" presStyleLbl="node1" presStyleIdx="0" presStyleCnt="3"/>
      <dgm:spPr/>
    </dgm:pt>
    <dgm:pt modelId="{F0CFC8A3-0BAB-4843-AA93-CC0ACF1720CA}" type="pres">
      <dgm:prSet presAssocID="{9977E83B-40B0-E045-BE5E-F37F9F923714}" presName="imagNode" presStyleLbl="fgImgPlace1" presStyleIdx="0" presStyleCnt="3"/>
      <dgm:spPr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3EF8843-FE65-E04A-B519-60406329F8F1}" type="pres">
      <dgm:prSet presAssocID="{49699670-15FF-BD49-8769-A12B48F2D7B7}" presName="sibTrans" presStyleLbl="sibTrans2D1" presStyleIdx="0" presStyleCnt="0"/>
      <dgm:spPr/>
    </dgm:pt>
    <dgm:pt modelId="{3BF5EB1A-722E-A049-A4C1-B99FB206CEDB}" type="pres">
      <dgm:prSet presAssocID="{5705E329-33DE-8D41-8B58-4662CBB2D813}" presName="compNode" presStyleCnt="0"/>
      <dgm:spPr/>
    </dgm:pt>
    <dgm:pt modelId="{C08952A1-3435-D34A-AAD1-8FCCD82D95E6}" type="pres">
      <dgm:prSet presAssocID="{5705E329-33DE-8D41-8B58-4662CBB2D813}" presName="bkgdShape" presStyleLbl="node1" presStyleIdx="1" presStyleCnt="3"/>
      <dgm:spPr/>
      <dgm:t>
        <a:bodyPr/>
        <a:lstStyle/>
        <a:p>
          <a:endParaRPr lang="en-US"/>
        </a:p>
      </dgm:t>
    </dgm:pt>
    <dgm:pt modelId="{743B4076-A7AF-1646-8782-BB2B18395907}" type="pres">
      <dgm:prSet presAssocID="{5705E329-33DE-8D41-8B58-4662CBB2D81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24AB0-47CF-CD4C-A860-092933D3165D}" type="pres">
      <dgm:prSet presAssocID="{5705E329-33DE-8D41-8B58-4662CBB2D813}" presName="invisiNode" presStyleLbl="node1" presStyleIdx="1" presStyleCnt="3"/>
      <dgm:spPr/>
    </dgm:pt>
    <dgm:pt modelId="{D10A8CFD-1E01-E244-92D0-3ADCD3DAB140}" type="pres">
      <dgm:prSet presAssocID="{5705E329-33DE-8D41-8B58-4662CBB2D813}" presName="imagNode" presStyleLbl="fgImgPlace1" presStyleIdx="1" presStyleCnt="3"/>
      <dgm:spPr>
        <a:blipFill>
          <a:blip xmlns:r="http://schemas.openxmlformats.org/officeDocument/2006/relationships" r:embed="rId2">
            <a:duotone>
              <a:schemeClr val="accent5">
                <a:hueOff val="2921347"/>
                <a:satOff val="-9441"/>
                <a:lumOff val="827"/>
                <a:alphaOff val="0"/>
                <a:shade val="20000"/>
                <a:satMod val="200000"/>
              </a:schemeClr>
              <a:schemeClr val="accent5">
                <a:hueOff val="2921347"/>
                <a:satOff val="-9441"/>
                <a:lumOff val="82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47693956-BB7F-5E41-8CE7-E60F6589240B}" type="pres">
      <dgm:prSet presAssocID="{5DA3A56D-BCC2-DC4A-A587-A4A0E61829E6}" presName="sibTrans" presStyleLbl="sibTrans2D1" presStyleIdx="0" presStyleCnt="0"/>
      <dgm:spPr/>
    </dgm:pt>
    <dgm:pt modelId="{F3205096-22EF-4A43-BF0C-AF485946EFE0}" type="pres">
      <dgm:prSet presAssocID="{C7C63CFE-E665-4D49-B6CB-A84F4D1F52B0}" presName="compNode" presStyleCnt="0"/>
      <dgm:spPr/>
    </dgm:pt>
    <dgm:pt modelId="{1B1546B0-52A7-264A-A285-FFA03D1A9EEB}" type="pres">
      <dgm:prSet presAssocID="{C7C63CFE-E665-4D49-B6CB-A84F4D1F52B0}" presName="bkgdShape" presStyleLbl="node1" presStyleIdx="2" presStyleCnt="3"/>
      <dgm:spPr/>
      <dgm:t>
        <a:bodyPr/>
        <a:lstStyle/>
        <a:p>
          <a:endParaRPr lang="en-US"/>
        </a:p>
      </dgm:t>
    </dgm:pt>
    <dgm:pt modelId="{3D5B8A5E-5716-D048-AC3B-3BA3326B5099}" type="pres">
      <dgm:prSet presAssocID="{C7C63CFE-E665-4D49-B6CB-A84F4D1F52B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3A40C-EF4B-CE46-BDD8-34DA840B86DB}" type="pres">
      <dgm:prSet presAssocID="{C7C63CFE-E665-4D49-B6CB-A84F4D1F52B0}" presName="invisiNode" presStyleLbl="node1" presStyleIdx="2" presStyleCnt="3"/>
      <dgm:spPr/>
    </dgm:pt>
    <dgm:pt modelId="{B5E43DDD-7961-1C47-BA97-33D1284F2C5C}" type="pres">
      <dgm:prSet presAssocID="{C7C63CFE-E665-4D49-B6CB-A84F4D1F52B0}" presName="imagNode" presStyleLbl="fgImgPlace1" presStyleIdx="2" presStyleCnt="3"/>
      <dgm:spPr>
        <a:blipFill>
          <a:blip xmlns:r="http://schemas.openxmlformats.org/officeDocument/2006/relationships" r:embed="rId3">
            <a:duotone>
              <a:schemeClr val="accent5">
                <a:hueOff val="5842694"/>
                <a:satOff val="-18882"/>
                <a:lumOff val="1654"/>
                <a:alphaOff val="0"/>
                <a:shade val="20000"/>
                <a:satMod val="200000"/>
              </a:schemeClr>
              <a:schemeClr val="accent5">
                <a:hueOff val="5842694"/>
                <a:satOff val="-18882"/>
                <a:lumOff val="165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7ABE476-06B7-274A-9012-8D3A1F464A83}" type="presOf" srcId="{5DA3A56D-BCC2-DC4A-A587-A4A0E61829E6}" destId="{47693956-BB7F-5E41-8CE7-E60F6589240B}" srcOrd="0" destOrd="0" presId="urn:microsoft.com/office/officeart/2005/8/layout/hList7"/>
    <dgm:cxn modelId="{C61DF84F-7354-E24D-80D3-BBAD8504884F}" type="presOf" srcId="{C7C63CFE-E665-4D49-B6CB-A84F4D1F52B0}" destId="{1B1546B0-52A7-264A-A285-FFA03D1A9EEB}" srcOrd="0" destOrd="0" presId="urn:microsoft.com/office/officeart/2005/8/layout/hList7"/>
    <dgm:cxn modelId="{95F099D0-8F17-9049-9177-69E08F8F7B15}" type="presOf" srcId="{9977E83B-40B0-E045-BE5E-F37F9F923714}" destId="{4F91FDCC-234B-044D-8625-89A63A6FA3F8}" srcOrd="1" destOrd="0" presId="urn:microsoft.com/office/officeart/2005/8/layout/hList7"/>
    <dgm:cxn modelId="{F1F5E8E1-CFA9-9A4C-95E6-69AF411E410C}" type="presOf" srcId="{9977E83B-40B0-E045-BE5E-F37F9F923714}" destId="{12878A79-E6A1-484B-9957-A9F911575E33}" srcOrd="0" destOrd="0" presId="urn:microsoft.com/office/officeart/2005/8/layout/hList7"/>
    <dgm:cxn modelId="{3DCA24C7-5C33-1C46-A588-7F75DBFCD2FC}" srcId="{B452C60F-34A5-4544-B4CC-A1F9D64AA254}" destId="{9977E83B-40B0-E045-BE5E-F37F9F923714}" srcOrd="0" destOrd="0" parTransId="{872B885E-248D-EF4F-87A2-ABCC3CC6D8D2}" sibTransId="{49699670-15FF-BD49-8769-A12B48F2D7B7}"/>
    <dgm:cxn modelId="{666D5030-4B37-0B49-AA7F-4326163730EC}" type="presOf" srcId="{5705E329-33DE-8D41-8B58-4662CBB2D813}" destId="{C08952A1-3435-D34A-AAD1-8FCCD82D95E6}" srcOrd="0" destOrd="0" presId="urn:microsoft.com/office/officeart/2005/8/layout/hList7"/>
    <dgm:cxn modelId="{9E216D58-E244-9640-8B43-C9DB2F4CB1C4}" type="presOf" srcId="{5705E329-33DE-8D41-8B58-4662CBB2D813}" destId="{743B4076-A7AF-1646-8782-BB2B18395907}" srcOrd="1" destOrd="0" presId="urn:microsoft.com/office/officeart/2005/8/layout/hList7"/>
    <dgm:cxn modelId="{B707ED5D-2B57-0843-BF24-E1FBC8E296E7}" type="presOf" srcId="{C7C63CFE-E665-4D49-B6CB-A84F4D1F52B0}" destId="{3D5B8A5E-5716-D048-AC3B-3BA3326B5099}" srcOrd="1" destOrd="0" presId="urn:microsoft.com/office/officeart/2005/8/layout/hList7"/>
    <dgm:cxn modelId="{86A7BBFE-1D16-E84D-B6F2-D6242C50A94F}" type="presOf" srcId="{B452C60F-34A5-4544-B4CC-A1F9D64AA254}" destId="{5FF7051A-9844-8C4A-A63C-FA48CEBD64C2}" srcOrd="0" destOrd="0" presId="urn:microsoft.com/office/officeart/2005/8/layout/hList7"/>
    <dgm:cxn modelId="{6C2701E9-3A67-6E46-8961-C1EF40AD834B}" srcId="{B452C60F-34A5-4544-B4CC-A1F9D64AA254}" destId="{5705E329-33DE-8D41-8B58-4662CBB2D813}" srcOrd="1" destOrd="0" parTransId="{AEB9AF64-2653-104F-8A00-88F3BFEA26CF}" sibTransId="{5DA3A56D-BCC2-DC4A-A587-A4A0E61829E6}"/>
    <dgm:cxn modelId="{B8B9B7C0-4F4B-CE43-A6F7-9CE1AE952022}" type="presOf" srcId="{49699670-15FF-BD49-8769-A12B48F2D7B7}" destId="{43EF8843-FE65-E04A-B519-60406329F8F1}" srcOrd="0" destOrd="0" presId="urn:microsoft.com/office/officeart/2005/8/layout/hList7"/>
    <dgm:cxn modelId="{73A4063B-ACC4-6345-B28E-0557ED2D2C9C}" srcId="{B452C60F-34A5-4544-B4CC-A1F9D64AA254}" destId="{C7C63CFE-E665-4D49-B6CB-A84F4D1F52B0}" srcOrd="2" destOrd="0" parTransId="{34D47391-D35E-5046-A3EF-4BA88E673AF0}" sibTransId="{6A049BE8-1045-4445-9A30-1FA492EA14E9}"/>
    <dgm:cxn modelId="{B5614EEC-EE6E-834C-B4DF-214F7E619A9D}" type="presParOf" srcId="{5FF7051A-9844-8C4A-A63C-FA48CEBD64C2}" destId="{162D2A69-D35E-2C42-883F-B45F4E1EB551}" srcOrd="0" destOrd="0" presId="urn:microsoft.com/office/officeart/2005/8/layout/hList7"/>
    <dgm:cxn modelId="{6FF0FA21-FF25-2E47-8C50-5D365DE3246C}" type="presParOf" srcId="{5FF7051A-9844-8C4A-A63C-FA48CEBD64C2}" destId="{01A05593-5015-8B4F-9ECB-26804BDCC73A}" srcOrd="1" destOrd="0" presId="urn:microsoft.com/office/officeart/2005/8/layout/hList7"/>
    <dgm:cxn modelId="{896309C7-8C1B-204A-B0BA-49B383DAE86B}" type="presParOf" srcId="{01A05593-5015-8B4F-9ECB-26804BDCC73A}" destId="{A3860B7D-2940-4848-BE93-AF60649E7173}" srcOrd="0" destOrd="0" presId="urn:microsoft.com/office/officeart/2005/8/layout/hList7"/>
    <dgm:cxn modelId="{A6B14989-BB29-9D47-A69D-7E59F04EED84}" type="presParOf" srcId="{A3860B7D-2940-4848-BE93-AF60649E7173}" destId="{12878A79-E6A1-484B-9957-A9F911575E33}" srcOrd="0" destOrd="0" presId="urn:microsoft.com/office/officeart/2005/8/layout/hList7"/>
    <dgm:cxn modelId="{33E83633-7ABC-9F42-BA2E-9A3E4C262919}" type="presParOf" srcId="{A3860B7D-2940-4848-BE93-AF60649E7173}" destId="{4F91FDCC-234B-044D-8625-89A63A6FA3F8}" srcOrd="1" destOrd="0" presId="urn:microsoft.com/office/officeart/2005/8/layout/hList7"/>
    <dgm:cxn modelId="{DADE75C3-3B20-B340-A017-9B2A1FD842E9}" type="presParOf" srcId="{A3860B7D-2940-4848-BE93-AF60649E7173}" destId="{197AE3B0-3092-D948-9F36-78037AA91074}" srcOrd="2" destOrd="0" presId="urn:microsoft.com/office/officeart/2005/8/layout/hList7"/>
    <dgm:cxn modelId="{3E42C66D-3ADD-4D49-83A4-384188A3EC8D}" type="presParOf" srcId="{A3860B7D-2940-4848-BE93-AF60649E7173}" destId="{F0CFC8A3-0BAB-4843-AA93-CC0ACF1720CA}" srcOrd="3" destOrd="0" presId="urn:microsoft.com/office/officeart/2005/8/layout/hList7"/>
    <dgm:cxn modelId="{D028F305-CB91-AB43-BB85-456E506DD1E2}" type="presParOf" srcId="{01A05593-5015-8B4F-9ECB-26804BDCC73A}" destId="{43EF8843-FE65-E04A-B519-60406329F8F1}" srcOrd="1" destOrd="0" presId="urn:microsoft.com/office/officeart/2005/8/layout/hList7"/>
    <dgm:cxn modelId="{DCFC67C3-5B2A-3B40-A983-FA40C8C6767F}" type="presParOf" srcId="{01A05593-5015-8B4F-9ECB-26804BDCC73A}" destId="{3BF5EB1A-722E-A049-A4C1-B99FB206CEDB}" srcOrd="2" destOrd="0" presId="urn:microsoft.com/office/officeart/2005/8/layout/hList7"/>
    <dgm:cxn modelId="{A157212C-8914-D94C-B1E5-DCE7577D7BE8}" type="presParOf" srcId="{3BF5EB1A-722E-A049-A4C1-B99FB206CEDB}" destId="{C08952A1-3435-D34A-AAD1-8FCCD82D95E6}" srcOrd="0" destOrd="0" presId="urn:microsoft.com/office/officeart/2005/8/layout/hList7"/>
    <dgm:cxn modelId="{27844EDC-AC1C-E346-A7EA-A58E69D625A8}" type="presParOf" srcId="{3BF5EB1A-722E-A049-A4C1-B99FB206CEDB}" destId="{743B4076-A7AF-1646-8782-BB2B18395907}" srcOrd="1" destOrd="0" presId="urn:microsoft.com/office/officeart/2005/8/layout/hList7"/>
    <dgm:cxn modelId="{BB2D7BB6-0F63-2C4B-BC23-85CABAE58649}" type="presParOf" srcId="{3BF5EB1A-722E-A049-A4C1-B99FB206CEDB}" destId="{3F824AB0-47CF-CD4C-A860-092933D3165D}" srcOrd="2" destOrd="0" presId="urn:microsoft.com/office/officeart/2005/8/layout/hList7"/>
    <dgm:cxn modelId="{0EF5A857-E9E8-8446-80A0-6BB21968B403}" type="presParOf" srcId="{3BF5EB1A-722E-A049-A4C1-B99FB206CEDB}" destId="{D10A8CFD-1E01-E244-92D0-3ADCD3DAB140}" srcOrd="3" destOrd="0" presId="urn:microsoft.com/office/officeart/2005/8/layout/hList7"/>
    <dgm:cxn modelId="{772BF26A-C9BA-1041-97E6-1EEF4B762534}" type="presParOf" srcId="{01A05593-5015-8B4F-9ECB-26804BDCC73A}" destId="{47693956-BB7F-5E41-8CE7-E60F6589240B}" srcOrd="3" destOrd="0" presId="urn:microsoft.com/office/officeart/2005/8/layout/hList7"/>
    <dgm:cxn modelId="{A66FB0FD-B8E2-DD48-83F4-E1B6833A87C6}" type="presParOf" srcId="{01A05593-5015-8B4F-9ECB-26804BDCC73A}" destId="{F3205096-22EF-4A43-BF0C-AF485946EFE0}" srcOrd="4" destOrd="0" presId="urn:microsoft.com/office/officeart/2005/8/layout/hList7"/>
    <dgm:cxn modelId="{07D197C9-962C-6A48-AEF0-DF2B757BD7BC}" type="presParOf" srcId="{F3205096-22EF-4A43-BF0C-AF485946EFE0}" destId="{1B1546B0-52A7-264A-A285-FFA03D1A9EEB}" srcOrd="0" destOrd="0" presId="urn:microsoft.com/office/officeart/2005/8/layout/hList7"/>
    <dgm:cxn modelId="{71960052-0429-184E-AAE9-CA639DFC0829}" type="presParOf" srcId="{F3205096-22EF-4A43-BF0C-AF485946EFE0}" destId="{3D5B8A5E-5716-D048-AC3B-3BA3326B5099}" srcOrd="1" destOrd="0" presId="urn:microsoft.com/office/officeart/2005/8/layout/hList7"/>
    <dgm:cxn modelId="{7CC0D684-51CB-1144-91E2-D3AD0102F768}" type="presParOf" srcId="{F3205096-22EF-4A43-BF0C-AF485946EFE0}" destId="{A8E3A40C-EF4B-CE46-BDD8-34DA840B86DB}" srcOrd="2" destOrd="0" presId="urn:microsoft.com/office/officeart/2005/8/layout/hList7"/>
    <dgm:cxn modelId="{ACEDE2A3-406D-004D-B889-A173A7537B29}" type="presParOf" srcId="{F3205096-22EF-4A43-BF0C-AF485946EFE0}" destId="{B5E43DDD-7961-1C47-BA97-33D1284F2C5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A71840-2017-5C47-9EAC-1827DDBA76A0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FE3A05-B2F4-9848-BA37-93D7CD588E32}">
      <dgm:prSet/>
      <dgm:spPr/>
      <dgm:t>
        <a:bodyPr/>
        <a:lstStyle/>
        <a:p>
          <a:pPr rtl="0"/>
          <a:r>
            <a:rPr lang="en-US" dirty="0" smtClean="0"/>
            <a:t>Application</a:t>
          </a:r>
          <a:endParaRPr lang="en-US" dirty="0"/>
        </a:p>
      </dgm:t>
    </dgm:pt>
    <dgm:pt modelId="{5D236308-CC3B-B84C-BEFB-F467FB4ADB82}" type="parTrans" cxnId="{E29BC22F-F727-2848-92C2-1ABDD33BC66E}">
      <dgm:prSet/>
      <dgm:spPr/>
      <dgm:t>
        <a:bodyPr/>
        <a:lstStyle/>
        <a:p>
          <a:endParaRPr lang="en-US"/>
        </a:p>
      </dgm:t>
    </dgm:pt>
    <dgm:pt modelId="{6CF024B5-7CED-5B4B-A755-F0329A14AC77}" type="sibTrans" cxnId="{E29BC22F-F727-2848-92C2-1ABDD33BC66E}">
      <dgm:prSet/>
      <dgm:spPr/>
      <dgm:t>
        <a:bodyPr/>
        <a:lstStyle/>
        <a:p>
          <a:endParaRPr lang="en-US"/>
        </a:p>
      </dgm:t>
    </dgm:pt>
    <dgm:pt modelId="{6CCAEEDA-7C07-7544-96DA-75932F7E7538}">
      <dgm:prSet/>
      <dgm:spPr/>
      <dgm:t>
        <a:bodyPr/>
        <a:lstStyle/>
        <a:p>
          <a:pPr rtl="0"/>
          <a:r>
            <a:rPr lang="en-US" dirty="0" smtClean="0"/>
            <a:t>Check &amp; Test</a:t>
          </a:r>
          <a:endParaRPr lang="en-US" dirty="0"/>
        </a:p>
      </dgm:t>
    </dgm:pt>
    <dgm:pt modelId="{DF84DDBF-D3EF-7645-8B9E-18A3EDA56301}" type="parTrans" cxnId="{2B18D1EC-5989-C24B-9B56-6362AB125894}">
      <dgm:prSet/>
      <dgm:spPr/>
      <dgm:t>
        <a:bodyPr/>
        <a:lstStyle/>
        <a:p>
          <a:endParaRPr lang="en-US"/>
        </a:p>
      </dgm:t>
    </dgm:pt>
    <dgm:pt modelId="{E64776D5-47B4-1247-A9CC-05F9479AC470}" type="sibTrans" cxnId="{2B18D1EC-5989-C24B-9B56-6362AB125894}">
      <dgm:prSet/>
      <dgm:spPr/>
      <dgm:t>
        <a:bodyPr/>
        <a:lstStyle/>
        <a:p>
          <a:endParaRPr lang="en-US"/>
        </a:p>
      </dgm:t>
    </dgm:pt>
    <dgm:pt modelId="{A6CE2799-C705-B447-BE7B-2EF2809629A2}">
      <dgm:prSet/>
      <dgm:spPr/>
      <dgm:t>
        <a:bodyPr/>
        <a:lstStyle/>
        <a:p>
          <a:pPr rtl="0"/>
          <a:r>
            <a:rPr lang="en-US" dirty="0" smtClean="0"/>
            <a:t>Certificate</a:t>
          </a:r>
          <a:endParaRPr lang="en-US" dirty="0"/>
        </a:p>
      </dgm:t>
    </dgm:pt>
    <dgm:pt modelId="{5DA9BE52-D4E7-DD4D-B432-A64FB7180531}" type="parTrans" cxnId="{8DB70934-5589-9C44-B2E0-D3B669B22A9B}">
      <dgm:prSet/>
      <dgm:spPr/>
      <dgm:t>
        <a:bodyPr/>
        <a:lstStyle/>
        <a:p>
          <a:endParaRPr lang="en-US"/>
        </a:p>
      </dgm:t>
    </dgm:pt>
    <dgm:pt modelId="{141B9DFC-75FD-984C-89FD-93B3233D3679}" type="sibTrans" cxnId="{8DB70934-5589-9C44-B2E0-D3B669B22A9B}">
      <dgm:prSet/>
      <dgm:spPr/>
      <dgm:t>
        <a:bodyPr/>
        <a:lstStyle/>
        <a:p>
          <a:endParaRPr lang="en-US"/>
        </a:p>
      </dgm:t>
    </dgm:pt>
    <dgm:pt modelId="{D23452C3-20F9-924F-8BE4-E22D4758D4ED}">
      <dgm:prSet/>
      <dgm:spPr/>
      <dgm:t>
        <a:bodyPr/>
        <a:lstStyle/>
        <a:p>
          <a:r>
            <a:rPr lang="en-US" dirty="0" smtClean="0"/>
            <a:t>Monitoring</a:t>
          </a:r>
          <a:endParaRPr lang="en-US" dirty="0"/>
        </a:p>
      </dgm:t>
    </dgm:pt>
    <dgm:pt modelId="{78724558-A06E-3844-866B-37150C3A2954}" type="parTrans" cxnId="{A2CB2BCC-4F1E-3D43-B1E6-5123E103FAA8}">
      <dgm:prSet/>
      <dgm:spPr/>
      <dgm:t>
        <a:bodyPr/>
        <a:lstStyle/>
        <a:p>
          <a:endParaRPr lang="en-US"/>
        </a:p>
      </dgm:t>
    </dgm:pt>
    <dgm:pt modelId="{44DAD96C-0806-4240-A11F-FE2713AAA0BD}" type="sibTrans" cxnId="{A2CB2BCC-4F1E-3D43-B1E6-5123E103FAA8}">
      <dgm:prSet/>
      <dgm:spPr/>
      <dgm:t>
        <a:bodyPr/>
        <a:lstStyle/>
        <a:p>
          <a:endParaRPr lang="en-US"/>
        </a:p>
      </dgm:t>
    </dgm:pt>
    <dgm:pt modelId="{3E2CB35B-9A0D-7E49-92FD-61FB5B8FBD86}" type="pres">
      <dgm:prSet presAssocID="{76A71840-2017-5C47-9EAC-1827DDBA76A0}" presName="Name0" presStyleCnt="0">
        <dgm:presLayoutVars>
          <dgm:dir/>
          <dgm:resizeHandles val="exact"/>
        </dgm:presLayoutVars>
      </dgm:prSet>
      <dgm:spPr/>
    </dgm:pt>
    <dgm:pt modelId="{B3EC5605-2F2A-B242-AE56-7A67E036A642}" type="pres">
      <dgm:prSet presAssocID="{B6FE3A05-B2F4-9848-BA37-93D7CD588E3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2762D-D45C-6C42-A280-481BA65B9C81}" type="pres">
      <dgm:prSet presAssocID="{6CF024B5-7CED-5B4B-A755-F0329A14AC77}" presName="sibTrans" presStyleLbl="sibTrans2D1" presStyleIdx="0" presStyleCnt="3"/>
      <dgm:spPr/>
    </dgm:pt>
    <dgm:pt modelId="{87648433-9A62-024D-8A16-2944A515B134}" type="pres">
      <dgm:prSet presAssocID="{6CF024B5-7CED-5B4B-A755-F0329A14AC77}" presName="connectorText" presStyleLbl="sibTrans2D1" presStyleIdx="0" presStyleCnt="3"/>
      <dgm:spPr/>
    </dgm:pt>
    <dgm:pt modelId="{4471AAB7-D785-D248-BFB5-31855EF8B11E}" type="pres">
      <dgm:prSet presAssocID="{6CCAEEDA-7C07-7544-96DA-75932F7E753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12526-5B66-D249-A5A2-D314CD205A4F}" type="pres">
      <dgm:prSet presAssocID="{E64776D5-47B4-1247-A9CC-05F9479AC470}" presName="sibTrans" presStyleLbl="sibTrans2D1" presStyleIdx="1" presStyleCnt="3"/>
      <dgm:spPr/>
    </dgm:pt>
    <dgm:pt modelId="{B5CB1CCC-3BB9-9145-898B-B94C8DCA3F2C}" type="pres">
      <dgm:prSet presAssocID="{E64776D5-47B4-1247-A9CC-05F9479AC470}" presName="connectorText" presStyleLbl="sibTrans2D1" presStyleIdx="1" presStyleCnt="3"/>
      <dgm:spPr/>
    </dgm:pt>
    <dgm:pt modelId="{F8568780-2C3B-0F45-BAF8-49866D62A886}" type="pres">
      <dgm:prSet presAssocID="{A6CE2799-C705-B447-BE7B-2EF2809629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A5559-669B-5D4B-9337-2EEA4B2408EE}" type="pres">
      <dgm:prSet presAssocID="{141B9DFC-75FD-984C-89FD-93B3233D3679}" presName="sibTrans" presStyleLbl="sibTrans2D1" presStyleIdx="2" presStyleCnt="3"/>
      <dgm:spPr/>
    </dgm:pt>
    <dgm:pt modelId="{6849CB46-6DE2-0C40-84A5-522EB40AE15F}" type="pres">
      <dgm:prSet presAssocID="{141B9DFC-75FD-984C-89FD-93B3233D3679}" presName="connectorText" presStyleLbl="sibTrans2D1" presStyleIdx="2" presStyleCnt="3"/>
      <dgm:spPr/>
    </dgm:pt>
    <dgm:pt modelId="{81D27DAA-580F-A047-A9CD-E55876E3A89E}" type="pres">
      <dgm:prSet presAssocID="{D23452C3-20F9-924F-8BE4-E22D4758D4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18D1EC-5989-C24B-9B56-6362AB125894}" srcId="{76A71840-2017-5C47-9EAC-1827DDBA76A0}" destId="{6CCAEEDA-7C07-7544-96DA-75932F7E7538}" srcOrd="1" destOrd="0" parTransId="{DF84DDBF-D3EF-7645-8B9E-18A3EDA56301}" sibTransId="{E64776D5-47B4-1247-A9CC-05F9479AC470}"/>
    <dgm:cxn modelId="{833EE15B-12CB-2548-A18F-8B57D3EFDDD7}" type="presOf" srcId="{141B9DFC-75FD-984C-89FD-93B3233D3679}" destId="{583A5559-669B-5D4B-9337-2EEA4B2408EE}" srcOrd="0" destOrd="0" presId="urn:microsoft.com/office/officeart/2005/8/layout/process1"/>
    <dgm:cxn modelId="{EB1EE199-9F12-DC41-9424-610A876526F3}" type="presOf" srcId="{141B9DFC-75FD-984C-89FD-93B3233D3679}" destId="{6849CB46-6DE2-0C40-84A5-522EB40AE15F}" srcOrd="1" destOrd="0" presId="urn:microsoft.com/office/officeart/2005/8/layout/process1"/>
    <dgm:cxn modelId="{61F22094-9245-1B4E-90A8-61B8884353CB}" type="presOf" srcId="{A6CE2799-C705-B447-BE7B-2EF2809629A2}" destId="{F8568780-2C3B-0F45-BAF8-49866D62A886}" srcOrd="0" destOrd="0" presId="urn:microsoft.com/office/officeart/2005/8/layout/process1"/>
    <dgm:cxn modelId="{E29BC22F-F727-2848-92C2-1ABDD33BC66E}" srcId="{76A71840-2017-5C47-9EAC-1827DDBA76A0}" destId="{B6FE3A05-B2F4-9848-BA37-93D7CD588E32}" srcOrd="0" destOrd="0" parTransId="{5D236308-CC3B-B84C-BEFB-F467FB4ADB82}" sibTransId="{6CF024B5-7CED-5B4B-A755-F0329A14AC77}"/>
    <dgm:cxn modelId="{A2CB2BCC-4F1E-3D43-B1E6-5123E103FAA8}" srcId="{76A71840-2017-5C47-9EAC-1827DDBA76A0}" destId="{D23452C3-20F9-924F-8BE4-E22D4758D4ED}" srcOrd="3" destOrd="0" parTransId="{78724558-A06E-3844-866B-37150C3A2954}" sibTransId="{44DAD96C-0806-4240-A11F-FE2713AAA0BD}"/>
    <dgm:cxn modelId="{2986447A-C291-CB42-9115-256FDE170939}" type="presOf" srcId="{6CCAEEDA-7C07-7544-96DA-75932F7E7538}" destId="{4471AAB7-D785-D248-BFB5-31855EF8B11E}" srcOrd="0" destOrd="0" presId="urn:microsoft.com/office/officeart/2005/8/layout/process1"/>
    <dgm:cxn modelId="{8DB70934-5589-9C44-B2E0-D3B669B22A9B}" srcId="{76A71840-2017-5C47-9EAC-1827DDBA76A0}" destId="{A6CE2799-C705-B447-BE7B-2EF2809629A2}" srcOrd="2" destOrd="0" parTransId="{5DA9BE52-D4E7-DD4D-B432-A64FB7180531}" sibTransId="{141B9DFC-75FD-984C-89FD-93B3233D3679}"/>
    <dgm:cxn modelId="{1A766A13-6A39-794B-8DE2-6021E64176FA}" type="presOf" srcId="{B6FE3A05-B2F4-9848-BA37-93D7CD588E32}" destId="{B3EC5605-2F2A-B242-AE56-7A67E036A642}" srcOrd="0" destOrd="0" presId="urn:microsoft.com/office/officeart/2005/8/layout/process1"/>
    <dgm:cxn modelId="{0A2E0ACC-449D-1144-A9E1-5AD5614ADEF0}" type="presOf" srcId="{76A71840-2017-5C47-9EAC-1827DDBA76A0}" destId="{3E2CB35B-9A0D-7E49-92FD-61FB5B8FBD86}" srcOrd="0" destOrd="0" presId="urn:microsoft.com/office/officeart/2005/8/layout/process1"/>
    <dgm:cxn modelId="{A791EFBE-CC09-0042-912E-F54831C72169}" type="presOf" srcId="{D23452C3-20F9-924F-8BE4-E22D4758D4ED}" destId="{81D27DAA-580F-A047-A9CD-E55876E3A89E}" srcOrd="0" destOrd="0" presId="urn:microsoft.com/office/officeart/2005/8/layout/process1"/>
    <dgm:cxn modelId="{BEC05534-175E-594C-91E4-E785D556E889}" type="presOf" srcId="{6CF024B5-7CED-5B4B-A755-F0329A14AC77}" destId="{87648433-9A62-024D-8A16-2944A515B134}" srcOrd="1" destOrd="0" presId="urn:microsoft.com/office/officeart/2005/8/layout/process1"/>
    <dgm:cxn modelId="{BA5FFE3A-FDE5-2344-BD81-BF485CAB9F6B}" type="presOf" srcId="{E64776D5-47B4-1247-A9CC-05F9479AC470}" destId="{B5CB1CCC-3BB9-9145-898B-B94C8DCA3F2C}" srcOrd="1" destOrd="0" presId="urn:microsoft.com/office/officeart/2005/8/layout/process1"/>
    <dgm:cxn modelId="{FE826069-CE81-9349-A6DB-54E4C627A06C}" type="presOf" srcId="{6CF024B5-7CED-5B4B-A755-F0329A14AC77}" destId="{6622762D-D45C-6C42-A280-481BA65B9C81}" srcOrd="0" destOrd="0" presId="urn:microsoft.com/office/officeart/2005/8/layout/process1"/>
    <dgm:cxn modelId="{7AE25FD4-018B-804E-B919-33CBDE40AB87}" type="presOf" srcId="{E64776D5-47B4-1247-A9CC-05F9479AC470}" destId="{A5412526-5B66-D249-A5A2-D314CD205A4F}" srcOrd="0" destOrd="0" presId="urn:microsoft.com/office/officeart/2005/8/layout/process1"/>
    <dgm:cxn modelId="{041B4684-9317-0441-B139-FFF57AC853C8}" type="presParOf" srcId="{3E2CB35B-9A0D-7E49-92FD-61FB5B8FBD86}" destId="{B3EC5605-2F2A-B242-AE56-7A67E036A642}" srcOrd="0" destOrd="0" presId="urn:microsoft.com/office/officeart/2005/8/layout/process1"/>
    <dgm:cxn modelId="{DCEF49F7-384A-1D46-A8AC-4C9BD35BA19B}" type="presParOf" srcId="{3E2CB35B-9A0D-7E49-92FD-61FB5B8FBD86}" destId="{6622762D-D45C-6C42-A280-481BA65B9C81}" srcOrd="1" destOrd="0" presId="urn:microsoft.com/office/officeart/2005/8/layout/process1"/>
    <dgm:cxn modelId="{9FE4667C-B5D0-CF44-A3DA-FEBA8E0F6980}" type="presParOf" srcId="{6622762D-D45C-6C42-A280-481BA65B9C81}" destId="{87648433-9A62-024D-8A16-2944A515B134}" srcOrd="0" destOrd="0" presId="urn:microsoft.com/office/officeart/2005/8/layout/process1"/>
    <dgm:cxn modelId="{CD22C71D-1176-3542-98B9-E42AFA03B39C}" type="presParOf" srcId="{3E2CB35B-9A0D-7E49-92FD-61FB5B8FBD86}" destId="{4471AAB7-D785-D248-BFB5-31855EF8B11E}" srcOrd="2" destOrd="0" presId="urn:microsoft.com/office/officeart/2005/8/layout/process1"/>
    <dgm:cxn modelId="{052EB891-8560-B24B-8FAE-84CA77192FF4}" type="presParOf" srcId="{3E2CB35B-9A0D-7E49-92FD-61FB5B8FBD86}" destId="{A5412526-5B66-D249-A5A2-D314CD205A4F}" srcOrd="3" destOrd="0" presId="urn:microsoft.com/office/officeart/2005/8/layout/process1"/>
    <dgm:cxn modelId="{DA454F37-8378-4049-A3F9-FD2977117758}" type="presParOf" srcId="{A5412526-5B66-D249-A5A2-D314CD205A4F}" destId="{B5CB1CCC-3BB9-9145-898B-B94C8DCA3F2C}" srcOrd="0" destOrd="0" presId="urn:microsoft.com/office/officeart/2005/8/layout/process1"/>
    <dgm:cxn modelId="{FE9FB84C-481F-5F48-B019-BA198D62A390}" type="presParOf" srcId="{3E2CB35B-9A0D-7E49-92FD-61FB5B8FBD86}" destId="{F8568780-2C3B-0F45-BAF8-49866D62A886}" srcOrd="4" destOrd="0" presId="urn:microsoft.com/office/officeart/2005/8/layout/process1"/>
    <dgm:cxn modelId="{FCE7E073-A96B-144F-9AAC-1B35473FD092}" type="presParOf" srcId="{3E2CB35B-9A0D-7E49-92FD-61FB5B8FBD86}" destId="{583A5559-669B-5D4B-9337-2EEA4B2408EE}" srcOrd="5" destOrd="0" presId="urn:microsoft.com/office/officeart/2005/8/layout/process1"/>
    <dgm:cxn modelId="{0371C8FD-48FA-6445-B917-BEFD03C727A6}" type="presParOf" srcId="{583A5559-669B-5D4B-9337-2EEA4B2408EE}" destId="{6849CB46-6DE2-0C40-84A5-522EB40AE15F}" srcOrd="0" destOrd="0" presId="urn:microsoft.com/office/officeart/2005/8/layout/process1"/>
    <dgm:cxn modelId="{76072E5F-F149-3246-9279-FF942CC2DAA7}" type="presParOf" srcId="{3E2CB35B-9A0D-7E49-92FD-61FB5B8FBD86}" destId="{81D27DAA-580F-A047-A9CD-E55876E3A89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A71840-2017-5C47-9EAC-1827DDBA76A0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FE3A05-B2F4-9848-BA37-93D7CD588E32}">
      <dgm:prSet/>
      <dgm:spPr/>
      <dgm:t>
        <a:bodyPr/>
        <a:lstStyle/>
        <a:p>
          <a:pPr rtl="0"/>
          <a:r>
            <a:rPr lang="en-US" dirty="0" smtClean="0"/>
            <a:t>Preparation</a:t>
          </a:r>
          <a:endParaRPr lang="en-US" dirty="0"/>
        </a:p>
      </dgm:t>
    </dgm:pt>
    <dgm:pt modelId="{5D236308-CC3B-B84C-BEFB-F467FB4ADB82}" type="parTrans" cxnId="{E29BC22F-F727-2848-92C2-1ABDD33BC66E}">
      <dgm:prSet/>
      <dgm:spPr/>
      <dgm:t>
        <a:bodyPr/>
        <a:lstStyle/>
        <a:p>
          <a:endParaRPr lang="en-US"/>
        </a:p>
      </dgm:t>
    </dgm:pt>
    <dgm:pt modelId="{6CF024B5-7CED-5B4B-A755-F0329A14AC77}" type="sibTrans" cxnId="{E29BC22F-F727-2848-92C2-1ABDD33BC66E}">
      <dgm:prSet/>
      <dgm:spPr/>
      <dgm:t>
        <a:bodyPr/>
        <a:lstStyle/>
        <a:p>
          <a:endParaRPr lang="en-US"/>
        </a:p>
      </dgm:t>
    </dgm:pt>
    <dgm:pt modelId="{6CCAEEDA-7C07-7544-96DA-75932F7E7538}">
      <dgm:prSet/>
      <dgm:spPr/>
      <dgm:t>
        <a:bodyPr/>
        <a:lstStyle/>
        <a:p>
          <a:pPr rtl="0"/>
          <a:r>
            <a:rPr lang="en-US" dirty="0" smtClean="0"/>
            <a:t>Warning</a:t>
          </a:r>
          <a:endParaRPr lang="en-US" dirty="0"/>
        </a:p>
      </dgm:t>
    </dgm:pt>
    <dgm:pt modelId="{DF84DDBF-D3EF-7645-8B9E-18A3EDA56301}" type="parTrans" cxnId="{2B18D1EC-5989-C24B-9B56-6362AB125894}">
      <dgm:prSet/>
      <dgm:spPr/>
      <dgm:t>
        <a:bodyPr/>
        <a:lstStyle/>
        <a:p>
          <a:endParaRPr lang="en-US"/>
        </a:p>
      </dgm:t>
    </dgm:pt>
    <dgm:pt modelId="{E64776D5-47B4-1247-A9CC-05F9479AC470}" type="sibTrans" cxnId="{2B18D1EC-5989-C24B-9B56-6362AB125894}">
      <dgm:prSet/>
      <dgm:spPr/>
      <dgm:t>
        <a:bodyPr/>
        <a:lstStyle/>
        <a:p>
          <a:endParaRPr lang="en-US"/>
        </a:p>
      </dgm:t>
    </dgm:pt>
    <dgm:pt modelId="{A6CE2799-C705-B447-BE7B-2EF2809629A2}">
      <dgm:prSet/>
      <dgm:spPr/>
      <dgm:t>
        <a:bodyPr/>
        <a:lstStyle/>
        <a:p>
          <a:pPr rtl="0"/>
          <a:r>
            <a:rPr lang="en-US" dirty="0" smtClean="0"/>
            <a:t>During</a:t>
          </a:r>
          <a:endParaRPr lang="en-US" dirty="0"/>
        </a:p>
      </dgm:t>
    </dgm:pt>
    <dgm:pt modelId="{5DA9BE52-D4E7-DD4D-B432-A64FB7180531}" type="parTrans" cxnId="{8DB70934-5589-9C44-B2E0-D3B669B22A9B}">
      <dgm:prSet/>
      <dgm:spPr/>
      <dgm:t>
        <a:bodyPr/>
        <a:lstStyle/>
        <a:p>
          <a:endParaRPr lang="en-US"/>
        </a:p>
      </dgm:t>
    </dgm:pt>
    <dgm:pt modelId="{141B9DFC-75FD-984C-89FD-93B3233D3679}" type="sibTrans" cxnId="{8DB70934-5589-9C44-B2E0-D3B669B22A9B}">
      <dgm:prSet/>
      <dgm:spPr/>
      <dgm:t>
        <a:bodyPr/>
        <a:lstStyle/>
        <a:p>
          <a:endParaRPr lang="en-US"/>
        </a:p>
      </dgm:t>
    </dgm:pt>
    <dgm:pt modelId="{D23452C3-20F9-924F-8BE4-E22D4758D4ED}">
      <dgm:prSet/>
      <dgm:spPr/>
      <dgm:t>
        <a:bodyPr/>
        <a:lstStyle/>
        <a:p>
          <a:r>
            <a:rPr lang="en-US" dirty="0" smtClean="0"/>
            <a:t>Post - Recovery</a:t>
          </a:r>
          <a:endParaRPr lang="en-US" dirty="0"/>
        </a:p>
      </dgm:t>
    </dgm:pt>
    <dgm:pt modelId="{78724558-A06E-3844-866B-37150C3A2954}" type="parTrans" cxnId="{A2CB2BCC-4F1E-3D43-B1E6-5123E103FAA8}">
      <dgm:prSet/>
      <dgm:spPr/>
      <dgm:t>
        <a:bodyPr/>
        <a:lstStyle/>
        <a:p>
          <a:endParaRPr lang="en-US"/>
        </a:p>
      </dgm:t>
    </dgm:pt>
    <dgm:pt modelId="{44DAD96C-0806-4240-A11F-FE2713AAA0BD}" type="sibTrans" cxnId="{A2CB2BCC-4F1E-3D43-B1E6-5123E103FAA8}">
      <dgm:prSet/>
      <dgm:spPr/>
      <dgm:t>
        <a:bodyPr/>
        <a:lstStyle/>
        <a:p>
          <a:endParaRPr lang="en-US"/>
        </a:p>
      </dgm:t>
    </dgm:pt>
    <dgm:pt modelId="{60E225DE-DBA7-F94E-97ED-B8DF4D5EAA35}" type="pres">
      <dgm:prSet presAssocID="{76A71840-2017-5C47-9EAC-1827DDBA76A0}" presName="Name0" presStyleCnt="0">
        <dgm:presLayoutVars>
          <dgm:dir/>
          <dgm:animLvl val="lvl"/>
          <dgm:resizeHandles val="exact"/>
        </dgm:presLayoutVars>
      </dgm:prSet>
      <dgm:spPr/>
    </dgm:pt>
    <dgm:pt modelId="{B15186FD-8184-404C-9DE7-BCEFB64234E2}" type="pres">
      <dgm:prSet presAssocID="{76A71840-2017-5C47-9EAC-1827DDBA76A0}" presName="tSp" presStyleCnt="0"/>
      <dgm:spPr/>
    </dgm:pt>
    <dgm:pt modelId="{9D0A4BF1-B880-6342-92FD-80596409598F}" type="pres">
      <dgm:prSet presAssocID="{76A71840-2017-5C47-9EAC-1827DDBA76A0}" presName="bSp" presStyleCnt="0"/>
      <dgm:spPr/>
    </dgm:pt>
    <dgm:pt modelId="{EAFAD2BC-74BB-F243-B74D-5C9676D11169}" type="pres">
      <dgm:prSet presAssocID="{76A71840-2017-5C47-9EAC-1827DDBA76A0}" presName="process" presStyleCnt="0"/>
      <dgm:spPr/>
    </dgm:pt>
    <dgm:pt modelId="{8B89D29C-DADC-2B4D-B8CF-29DA2E38EDB6}" type="pres">
      <dgm:prSet presAssocID="{B6FE3A05-B2F4-9848-BA37-93D7CD588E32}" presName="composite1" presStyleCnt="0"/>
      <dgm:spPr/>
    </dgm:pt>
    <dgm:pt modelId="{7141C67B-F74F-9B47-9F09-5B27932664E4}" type="pres">
      <dgm:prSet presAssocID="{B6FE3A05-B2F4-9848-BA37-93D7CD588E32}" presName="dummyNode1" presStyleLbl="node1" presStyleIdx="0" presStyleCnt="4"/>
      <dgm:spPr/>
    </dgm:pt>
    <dgm:pt modelId="{6CE2D6AB-2628-0F46-A344-90025A2209E0}" type="pres">
      <dgm:prSet presAssocID="{B6FE3A05-B2F4-9848-BA37-93D7CD588E32}" presName="childNode1" presStyleLbl="bgAcc1" presStyleIdx="0" presStyleCnt="4">
        <dgm:presLayoutVars>
          <dgm:bulletEnabled val="1"/>
        </dgm:presLayoutVars>
      </dgm:prSet>
      <dgm:spPr/>
    </dgm:pt>
    <dgm:pt modelId="{AD1D4158-9E69-5F46-B21E-D60DBFAEC248}" type="pres">
      <dgm:prSet presAssocID="{B6FE3A05-B2F4-9848-BA37-93D7CD588E32}" presName="childNode1tx" presStyleLbl="bgAcc1" presStyleIdx="0" presStyleCnt="4">
        <dgm:presLayoutVars>
          <dgm:bulletEnabled val="1"/>
        </dgm:presLayoutVars>
      </dgm:prSet>
      <dgm:spPr/>
    </dgm:pt>
    <dgm:pt modelId="{07772143-1A1C-A649-9527-941DC83B78A0}" type="pres">
      <dgm:prSet presAssocID="{B6FE3A05-B2F4-9848-BA37-93D7CD588E32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6CF4E-77CE-8C4E-BF35-2AB11AA95600}" type="pres">
      <dgm:prSet presAssocID="{B6FE3A05-B2F4-9848-BA37-93D7CD588E32}" presName="connSite1" presStyleCnt="0"/>
      <dgm:spPr/>
    </dgm:pt>
    <dgm:pt modelId="{D13F12AA-08AD-1E45-8DC1-6F57F161789F}" type="pres">
      <dgm:prSet presAssocID="{6CF024B5-7CED-5B4B-A755-F0329A14AC77}" presName="Name9" presStyleLbl="sibTrans2D1" presStyleIdx="0" presStyleCnt="3"/>
      <dgm:spPr/>
    </dgm:pt>
    <dgm:pt modelId="{06E2CF2E-FBA2-DD45-81CC-F30608802F96}" type="pres">
      <dgm:prSet presAssocID="{6CCAEEDA-7C07-7544-96DA-75932F7E7538}" presName="composite2" presStyleCnt="0"/>
      <dgm:spPr/>
    </dgm:pt>
    <dgm:pt modelId="{E918210D-AEF7-BF4D-AA96-3A500430E7C7}" type="pres">
      <dgm:prSet presAssocID="{6CCAEEDA-7C07-7544-96DA-75932F7E7538}" presName="dummyNode2" presStyleLbl="node1" presStyleIdx="0" presStyleCnt="4"/>
      <dgm:spPr/>
    </dgm:pt>
    <dgm:pt modelId="{DD55A183-1B76-1142-AD18-E5999E5D3AA1}" type="pres">
      <dgm:prSet presAssocID="{6CCAEEDA-7C07-7544-96DA-75932F7E7538}" presName="childNode2" presStyleLbl="bgAcc1" presStyleIdx="1" presStyleCnt="4">
        <dgm:presLayoutVars>
          <dgm:bulletEnabled val="1"/>
        </dgm:presLayoutVars>
      </dgm:prSet>
      <dgm:spPr/>
    </dgm:pt>
    <dgm:pt modelId="{C804FD93-CA1F-0240-8595-80D512EAD99D}" type="pres">
      <dgm:prSet presAssocID="{6CCAEEDA-7C07-7544-96DA-75932F7E7538}" presName="childNode2tx" presStyleLbl="bgAcc1" presStyleIdx="1" presStyleCnt="4">
        <dgm:presLayoutVars>
          <dgm:bulletEnabled val="1"/>
        </dgm:presLayoutVars>
      </dgm:prSet>
      <dgm:spPr/>
    </dgm:pt>
    <dgm:pt modelId="{EA5E62C2-D77D-9E4B-BDE7-0EA7FB890974}" type="pres">
      <dgm:prSet presAssocID="{6CCAEEDA-7C07-7544-96DA-75932F7E7538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37E73-1539-ED48-B404-2E46B72A14EF}" type="pres">
      <dgm:prSet presAssocID="{6CCAEEDA-7C07-7544-96DA-75932F7E7538}" presName="connSite2" presStyleCnt="0"/>
      <dgm:spPr/>
    </dgm:pt>
    <dgm:pt modelId="{419C87AA-6FC6-5446-83C7-177FE03E7766}" type="pres">
      <dgm:prSet presAssocID="{E64776D5-47B4-1247-A9CC-05F9479AC470}" presName="Name18" presStyleLbl="sibTrans2D1" presStyleIdx="1" presStyleCnt="3"/>
      <dgm:spPr/>
    </dgm:pt>
    <dgm:pt modelId="{C81EF888-3E72-3B48-A79E-6E7FC7BAF686}" type="pres">
      <dgm:prSet presAssocID="{A6CE2799-C705-B447-BE7B-2EF2809629A2}" presName="composite1" presStyleCnt="0"/>
      <dgm:spPr/>
    </dgm:pt>
    <dgm:pt modelId="{D76BEB31-B6E6-FA49-A75A-C4E5909506C0}" type="pres">
      <dgm:prSet presAssocID="{A6CE2799-C705-B447-BE7B-2EF2809629A2}" presName="dummyNode1" presStyleLbl="node1" presStyleIdx="1" presStyleCnt="4"/>
      <dgm:spPr/>
    </dgm:pt>
    <dgm:pt modelId="{397F4906-6D61-C344-99F6-BB736BEF6818}" type="pres">
      <dgm:prSet presAssocID="{A6CE2799-C705-B447-BE7B-2EF2809629A2}" presName="childNode1" presStyleLbl="bgAcc1" presStyleIdx="2" presStyleCnt="4">
        <dgm:presLayoutVars>
          <dgm:bulletEnabled val="1"/>
        </dgm:presLayoutVars>
      </dgm:prSet>
      <dgm:spPr/>
    </dgm:pt>
    <dgm:pt modelId="{46434EC3-F923-D14C-AD30-F3764AE9234B}" type="pres">
      <dgm:prSet presAssocID="{A6CE2799-C705-B447-BE7B-2EF2809629A2}" presName="childNode1tx" presStyleLbl="bgAcc1" presStyleIdx="2" presStyleCnt="4">
        <dgm:presLayoutVars>
          <dgm:bulletEnabled val="1"/>
        </dgm:presLayoutVars>
      </dgm:prSet>
      <dgm:spPr/>
    </dgm:pt>
    <dgm:pt modelId="{A7FF70E6-E11D-C34A-9B8D-C11E7D1766E1}" type="pres">
      <dgm:prSet presAssocID="{A6CE2799-C705-B447-BE7B-2EF2809629A2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0DFFE-5855-4545-B12E-D071061FDFC2}" type="pres">
      <dgm:prSet presAssocID="{A6CE2799-C705-B447-BE7B-2EF2809629A2}" presName="connSite1" presStyleCnt="0"/>
      <dgm:spPr/>
    </dgm:pt>
    <dgm:pt modelId="{C674C3F5-3B4F-9E42-ADB2-7ED7B14EAD45}" type="pres">
      <dgm:prSet presAssocID="{141B9DFC-75FD-984C-89FD-93B3233D3679}" presName="Name9" presStyleLbl="sibTrans2D1" presStyleIdx="2" presStyleCnt="3"/>
      <dgm:spPr/>
    </dgm:pt>
    <dgm:pt modelId="{F5239308-2C2C-0849-B219-981DE5D488BE}" type="pres">
      <dgm:prSet presAssocID="{D23452C3-20F9-924F-8BE4-E22D4758D4ED}" presName="composite2" presStyleCnt="0"/>
      <dgm:spPr/>
    </dgm:pt>
    <dgm:pt modelId="{E1B24BC2-B103-274F-BD44-07A54AFDDECA}" type="pres">
      <dgm:prSet presAssocID="{D23452C3-20F9-924F-8BE4-E22D4758D4ED}" presName="dummyNode2" presStyleLbl="node1" presStyleIdx="2" presStyleCnt="4"/>
      <dgm:spPr/>
    </dgm:pt>
    <dgm:pt modelId="{55103116-5E51-EC4D-8652-ACBE83F40C9C}" type="pres">
      <dgm:prSet presAssocID="{D23452C3-20F9-924F-8BE4-E22D4758D4ED}" presName="childNode2" presStyleLbl="bgAcc1" presStyleIdx="3" presStyleCnt="4">
        <dgm:presLayoutVars>
          <dgm:bulletEnabled val="1"/>
        </dgm:presLayoutVars>
      </dgm:prSet>
      <dgm:spPr/>
    </dgm:pt>
    <dgm:pt modelId="{56E2240C-5655-7745-9E05-55CA421B8C51}" type="pres">
      <dgm:prSet presAssocID="{D23452C3-20F9-924F-8BE4-E22D4758D4ED}" presName="childNode2tx" presStyleLbl="bgAcc1" presStyleIdx="3" presStyleCnt="4">
        <dgm:presLayoutVars>
          <dgm:bulletEnabled val="1"/>
        </dgm:presLayoutVars>
      </dgm:prSet>
      <dgm:spPr/>
    </dgm:pt>
    <dgm:pt modelId="{221280B2-1990-7F48-B18A-50523C8D8EF9}" type="pres">
      <dgm:prSet presAssocID="{D23452C3-20F9-924F-8BE4-E22D4758D4ED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AFD10-6D3E-F146-BB2B-BA7378E93CC4}" type="pres">
      <dgm:prSet presAssocID="{D23452C3-20F9-924F-8BE4-E22D4758D4ED}" presName="connSite2" presStyleCnt="0"/>
      <dgm:spPr/>
    </dgm:pt>
  </dgm:ptLst>
  <dgm:cxnLst>
    <dgm:cxn modelId="{485F77BB-FD79-6740-9D45-F7FD7C335EFE}" type="presOf" srcId="{141B9DFC-75FD-984C-89FD-93B3233D3679}" destId="{C674C3F5-3B4F-9E42-ADB2-7ED7B14EAD45}" srcOrd="0" destOrd="0" presId="urn:microsoft.com/office/officeart/2005/8/layout/hProcess4"/>
    <dgm:cxn modelId="{2B18D1EC-5989-C24B-9B56-6362AB125894}" srcId="{76A71840-2017-5C47-9EAC-1827DDBA76A0}" destId="{6CCAEEDA-7C07-7544-96DA-75932F7E7538}" srcOrd="1" destOrd="0" parTransId="{DF84DDBF-D3EF-7645-8B9E-18A3EDA56301}" sibTransId="{E64776D5-47B4-1247-A9CC-05F9479AC470}"/>
    <dgm:cxn modelId="{E29BC22F-F727-2848-92C2-1ABDD33BC66E}" srcId="{76A71840-2017-5C47-9EAC-1827DDBA76A0}" destId="{B6FE3A05-B2F4-9848-BA37-93D7CD588E32}" srcOrd="0" destOrd="0" parTransId="{5D236308-CC3B-B84C-BEFB-F467FB4ADB82}" sibTransId="{6CF024B5-7CED-5B4B-A755-F0329A14AC77}"/>
    <dgm:cxn modelId="{CA7C4C71-E53E-3A46-A945-1296D4C47D3C}" type="presOf" srcId="{B6FE3A05-B2F4-9848-BA37-93D7CD588E32}" destId="{07772143-1A1C-A649-9527-941DC83B78A0}" srcOrd="0" destOrd="0" presId="urn:microsoft.com/office/officeart/2005/8/layout/hProcess4"/>
    <dgm:cxn modelId="{244FFCBC-1568-4A47-B112-876CB4557944}" type="presOf" srcId="{6CCAEEDA-7C07-7544-96DA-75932F7E7538}" destId="{EA5E62C2-D77D-9E4B-BDE7-0EA7FB890974}" srcOrd="0" destOrd="0" presId="urn:microsoft.com/office/officeart/2005/8/layout/hProcess4"/>
    <dgm:cxn modelId="{F875020A-7E5A-4044-8BA1-6111987F8C6B}" type="presOf" srcId="{A6CE2799-C705-B447-BE7B-2EF2809629A2}" destId="{A7FF70E6-E11D-C34A-9B8D-C11E7D1766E1}" srcOrd="0" destOrd="0" presId="urn:microsoft.com/office/officeart/2005/8/layout/hProcess4"/>
    <dgm:cxn modelId="{A2CB2BCC-4F1E-3D43-B1E6-5123E103FAA8}" srcId="{76A71840-2017-5C47-9EAC-1827DDBA76A0}" destId="{D23452C3-20F9-924F-8BE4-E22D4758D4ED}" srcOrd="3" destOrd="0" parTransId="{78724558-A06E-3844-866B-37150C3A2954}" sibTransId="{44DAD96C-0806-4240-A11F-FE2713AAA0BD}"/>
    <dgm:cxn modelId="{C41A1687-3F53-574D-B575-C5CBC1BF1CD3}" type="presOf" srcId="{D23452C3-20F9-924F-8BE4-E22D4758D4ED}" destId="{221280B2-1990-7F48-B18A-50523C8D8EF9}" srcOrd="0" destOrd="0" presId="urn:microsoft.com/office/officeart/2005/8/layout/hProcess4"/>
    <dgm:cxn modelId="{89C1B598-5EF7-2E45-9993-BE6A6947F37F}" type="presOf" srcId="{76A71840-2017-5C47-9EAC-1827DDBA76A0}" destId="{60E225DE-DBA7-F94E-97ED-B8DF4D5EAA35}" srcOrd="0" destOrd="0" presId="urn:microsoft.com/office/officeart/2005/8/layout/hProcess4"/>
    <dgm:cxn modelId="{8DB70934-5589-9C44-B2E0-D3B669B22A9B}" srcId="{76A71840-2017-5C47-9EAC-1827DDBA76A0}" destId="{A6CE2799-C705-B447-BE7B-2EF2809629A2}" srcOrd="2" destOrd="0" parTransId="{5DA9BE52-D4E7-DD4D-B432-A64FB7180531}" sibTransId="{141B9DFC-75FD-984C-89FD-93B3233D3679}"/>
    <dgm:cxn modelId="{4E73384B-25CD-0642-ADD3-5D0861CC4E22}" type="presOf" srcId="{6CF024B5-7CED-5B4B-A755-F0329A14AC77}" destId="{D13F12AA-08AD-1E45-8DC1-6F57F161789F}" srcOrd="0" destOrd="0" presId="urn:microsoft.com/office/officeart/2005/8/layout/hProcess4"/>
    <dgm:cxn modelId="{9D8D529A-439F-2944-99E1-21EC283C19BA}" type="presOf" srcId="{E64776D5-47B4-1247-A9CC-05F9479AC470}" destId="{419C87AA-6FC6-5446-83C7-177FE03E7766}" srcOrd="0" destOrd="0" presId="urn:microsoft.com/office/officeart/2005/8/layout/hProcess4"/>
    <dgm:cxn modelId="{BFCC2C0B-9F77-5C45-B6B2-7D80DE54A663}" type="presParOf" srcId="{60E225DE-DBA7-F94E-97ED-B8DF4D5EAA35}" destId="{B15186FD-8184-404C-9DE7-BCEFB64234E2}" srcOrd="0" destOrd="0" presId="urn:microsoft.com/office/officeart/2005/8/layout/hProcess4"/>
    <dgm:cxn modelId="{3AA570E4-C7CD-4442-8AA9-445EABECB411}" type="presParOf" srcId="{60E225DE-DBA7-F94E-97ED-B8DF4D5EAA35}" destId="{9D0A4BF1-B880-6342-92FD-80596409598F}" srcOrd="1" destOrd="0" presId="urn:microsoft.com/office/officeart/2005/8/layout/hProcess4"/>
    <dgm:cxn modelId="{C5D2882A-5FC5-E040-BE3E-24C8E10E48FF}" type="presParOf" srcId="{60E225DE-DBA7-F94E-97ED-B8DF4D5EAA35}" destId="{EAFAD2BC-74BB-F243-B74D-5C9676D11169}" srcOrd="2" destOrd="0" presId="urn:microsoft.com/office/officeart/2005/8/layout/hProcess4"/>
    <dgm:cxn modelId="{FA7AAEFF-9268-6443-95C3-9318A25FC507}" type="presParOf" srcId="{EAFAD2BC-74BB-F243-B74D-5C9676D11169}" destId="{8B89D29C-DADC-2B4D-B8CF-29DA2E38EDB6}" srcOrd="0" destOrd="0" presId="urn:microsoft.com/office/officeart/2005/8/layout/hProcess4"/>
    <dgm:cxn modelId="{C636F444-9986-394F-912C-2BE7B1A2D2AA}" type="presParOf" srcId="{8B89D29C-DADC-2B4D-B8CF-29DA2E38EDB6}" destId="{7141C67B-F74F-9B47-9F09-5B27932664E4}" srcOrd="0" destOrd="0" presId="urn:microsoft.com/office/officeart/2005/8/layout/hProcess4"/>
    <dgm:cxn modelId="{4BB11C85-F47D-1A42-8A87-C638BCC37BDA}" type="presParOf" srcId="{8B89D29C-DADC-2B4D-B8CF-29DA2E38EDB6}" destId="{6CE2D6AB-2628-0F46-A344-90025A2209E0}" srcOrd="1" destOrd="0" presId="urn:microsoft.com/office/officeart/2005/8/layout/hProcess4"/>
    <dgm:cxn modelId="{CD779483-3114-ED40-9D60-5366C3601DD7}" type="presParOf" srcId="{8B89D29C-DADC-2B4D-B8CF-29DA2E38EDB6}" destId="{AD1D4158-9E69-5F46-B21E-D60DBFAEC248}" srcOrd="2" destOrd="0" presId="urn:microsoft.com/office/officeart/2005/8/layout/hProcess4"/>
    <dgm:cxn modelId="{F5674A69-9D31-8248-BB7B-C00962084CC9}" type="presParOf" srcId="{8B89D29C-DADC-2B4D-B8CF-29DA2E38EDB6}" destId="{07772143-1A1C-A649-9527-941DC83B78A0}" srcOrd="3" destOrd="0" presId="urn:microsoft.com/office/officeart/2005/8/layout/hProcess4"/>
    <dgm:cxn modelId="{2C492B9B-E003-404A-87AE-E87C5A48B4D3}" type="presParOf" srcId="{8B89D29C-DADC-2B4D-B8CF-29DA2E38EDB6}" destId="{7166CF4E-77CE-8C4E-BF35-2AB11AA95600}" srcOrd="4" destOrd="0" presId="urn:microsoft.com/office/officeart/2005/8/layout/hProcess4"/>
    <dgm:cxn modelId="{CE177ED3-E34B-5E45-B7CA-166791E8EA64}" type="presParOf" srcId="{EAFAD2BC-74BB-F243-B74D-5C9676D11169}" destId="{D13F12AA-08AD-1E45-8DC1-6F57F161789F}" srcOrd="1" destOrd="0" presId="urn:microsoft.com/office/officeart/2005/8/layout/hProcess4"/>
    <dgm:cxn modelId="{313BA1A9-9A46-F143-BA46-6DC9D6A59857}" type="presParOf" srcId="{EAFAD2BC-74BB-F243-B74D-5C9676D11169}" destId="{06E2CF2E-FBA2-DD45-81CC-F30608802F96}" srcOrd="2" destOrd="0" presId="urn:microsoft.com/office/officeart/2005/8/layout/hProcess4"/>
    <dgm:cxn modelId="{C97DDCF2-1C73-AF4D-A638-8447EE18A1ED}" type="presParOf" srcId="{06E2CF2E-FBA2-DD45-81CC-F30608802F96}" destId="{E918210D-AEF7-BF4D-AA96-3A500430E7C7}" srcOrd="0" destOrd="0" presId="urn:microsoft.com/office/officeart/2005/8/layout/hProcess4"/>
    <dgm:cxn modelId="{81389539-5B02-674E-9BA4-E75BEDC86814}" type="presParOf" srcId="{06E2CF2E-FBA2-DD45-81CC-F30608802F96}" destId="{DD55A183-1B76-1142-AD18-E5999E5D3AA1}" srcOrd="1" destOrd="0" presId="urn:microsoft.com/office/officeart/2005/8/layout/hProcess4"/>
    <dgm:cxn modelId="{58164630-F944-E844-BB22-77547808DA5C}" type="presParOf" srcId="{06E2CF2E-FBA2-DD45-81CC-F30608802F96}" destId="{C804FD93-CA1F-0240-8595-80D512EAD99D}" srcOrd="2" destOrd="0" presId="urn:microsoft.com/office/officeart/2005/8/layout/hProcess4"/>
    <dgm:cxn modelId="{88A6AA8A-86AB-3F4B-BAA8-37AAAF1E89DB}" type="presParOf" srcId="{06E2CF2E-FBA2-DD45-81CC-F30608802F96}" destId="{EA5E62C2-D77D-9E4B-BDE7-0EA7FB890974}" srcOrd="3" destOrd="0" presId="urn:microsoft.com/office/officeart/2005/8/layout/hProcess4"/>
    <dgm:cxn modelId="{E5311CC9-4268-8E42-A37D-1A97C86045AB}" type="presParOf" srcId="{06E2CF2E-FBA2-DD45-81CC-F30608802F96}" destId="{1D237E73-1539-ED48-B404-2E46B72A14EF}" srcOrd="4" destOrd="0" presId="urn:microsoft.com/office/officeart/2005/8/layout/hProcess4"/>
    <dgm:cxn modelId="{FC87D675-1085-834A-AF7A-774A9D3CE4EF}" type="presParOf" srcId="{EAFAD2BC-74BB-F243-B74D-5C9676D11169}" destId="{419C87AA-6FC6-5446-83C7-177FE03E7766}" srcOrd="3" destOrd="0" presId="urn:microsoft.com/office/officeart/2005/8/layout/hProcess4"/>
    <dgm:cxn modelId="{42D54639-5BA5-0B47-BE33-645C46718639}" type="presParOf" srcId="{EAFAD2BC-74BB-F243-B74D-5C9676D11169}" destId="{C81EF888-3E72-3B48-A79E-6E7FC7BAF686}" srcOrd="4" destOrd="0" presId="urn:microsoft.com/office/officeart/2005/8/layout/hProcess4"/>
    <dgm:cxn modelId="{B21B52FC-10F2-DE4D-924A-E5AD87D0C8AB}" type="presParOf" srcId="{C81EF888-3E72-3B48-A79E-6E7FC7BAF686}" destId="{D76BEB31-B6E6-FA49-A75A-C4E5909506C0}" srcOrd="0" destOrd="0" presId="urn:microsoft.com/office/officeart/2005/8/layout/hProcess4"/>
    <dgm:cxn modelId="{330D40D1-AAFE-554D-B4A4-0C99C0D8AB2F}" type="presParOf" srcId="{C81EF888-3E72-3B48-A79E-6E7FC7BAF686}" destId="{397F4906-6D61-C344-99F6-BB736BEF6818}" srcOrd="1" destOrd="0" presId="urn:microsoft.com/office/officeart/2005/8/layout/hProcess4"/>
    <dgm:cxn modelId="{F30EFE5C-F59B-9E47-917E-CCB3100FCBA0}" type="presParOf" srcId="{C81EF888-3E72-3B48-A79E-6E7FC7BAF686}" destId="{46434EC3-F923-D14C-AD30-F3764AE9234B}" srcOrd="2" destOrd="0" presId="urn:microsoft.com/office/officeart/2005/8/layout/hProcess4"/>
    <dgm:cxn modelId="{F36127E7-62B7-374C-B479-77E9AF34900E}" type="presParOf" srcId="{C81EF888-3E72-3B48-A79E-6E7FC7BAF686}" destId="{A7FF70E6-E11D-C34A-9B8D-C11E7D1766E1}" srcOrd="3" destOrd="0" presId="urn:microsoft.com/office/officeart/2005/8/layout/hProcess4"/>
    <dgm:cxn modelId="{C12A6C07-8A5F-414D-9BC5-7021C25B3FF9}" type="presParOf" srcId="{C81EF888-3E72-3B48-A79E-6E7FC7BAF686}" destId="{68C0DFFE-5855-4545-B12E-D071061FDFC2}" srcOrd="4" destOrd="0" presId="urn:microsoft.com/office/officeart/2005/8/layout/hProcess4"/>
    <dgm:cxn modelId="{757C064B-A2BB-AB46-BE46-3D7A41AE4EF7}" type="presParOf" srcId="{EAFAD2BC-74BB-F243-B74D-5C9676D11169}" destId="{C674C3F5-3B4F-9E42-ADB2-7ED7B14EAD45}" srcOrd="5" destOrd="0" presId="urn:microsoft.com/office/officeart/2005/8/layout/hProcess4"/>
    <dgm:cxn modelId="{0CB6B4C3-6ADD-F24B-AF18-ED2DF64A34A5}" type="presParOf" srcId="{EAFAD2BC-74BB-F243-B74D-5C9676D11169}" destId="{F5239308-2C2C-0849-B219-981DE5D488BE}" srcOrd="6" destOrd="0" presId="urn:microsoft.com/office/officeart/2005/8/layout/hProcess4"/>
    <dgm:cxn modelId="{2D78AF5D-5AC6-4649-BEB2-11D3BE3F1E9F}" type="presParOf" srcId="{F5239308-2C2C-0849-B219-981DE5D488BE}" destId="{E1B24BC2-B103-274F-BD44-07A54AFDDECA}" srcOrd="0" destOrd="0" presId="urn:microsoft.com/office/officeart/2005/8/layout/hProcess4"/>
    <dgm:cxn modelId="{5F6252C3-2113-AD43-8378-61ECB18020B5}" type="presParOf" srcId="{F5239308-2C2C-0849-B219-981DE5D488BE}" destId="{55103116-5E51-EC4D-8652-ACBE83F40C9C}" srcOrd="1" destOrd="0" presId="urn:microsoft.com/office/officeart/2005/8/layout/hProcess4"/>
    <dgm:cxn modelId="{CD44ECF1-509F-FD4A-B3F5-6BFE0ACCC11D}" type="presParOf" srcId="{F5239308-2C2C-0849-B219-981DE5D488BE}" destId="{56E2240C-5655-7745-9E05-55CA421B8C51}" srcOrd="2" destOrd="0" presId="urn:microsoft.com/office/officeart/2005/8/layout/hProcess4"/>
    <dgm:cxn modelId="{38DF0539-F978-BC4A-8089-02F1866752B5}" type="presParOf" srcId="{F5239308-2C2C-0849-B219-981DE5D488BE}" destId="{221280B2-1990-7F48-B18A-50523C8D8EF9}" srcOrd="3" destOrd="0" presId="urn:microsoft.com/office/officeart/2005/8/layout/hProcess4"/>
    <dgm:cxn modelId="{8655A375-3C44-0746-8ED6-AA6AA38B0F66}" type="presParOf" srcId="{F5239308-2C2C-0849-B219-981DE5D488BE}" destId="{D06AFD10-6D3E-F146-BB2B-BA7378E93CC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BB4EA-7624-0B4B-8EDB-50F915D829B3}">
      <dsp:nvSpPr>
        <dsp:cNvPr id="0" name=""/>
        <dsp:cNvSpPr/>
      </dsp:nvSpPr>
      <dsp:spPr>
        <a:xfrm>
          <a:off x="3140936" y="1271948"/>
          <a:ext cx="2602660" cy="225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25"/>
              </a:lnTo>
              <a:lnTo>
                <a:pt x="2602660" y="112925"/>
              </a:lnTo>
              <a:lnTo>
                <a:pt x="2602660" y="225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5AEC1-4533-5242-9E05-681FA9B762C1}">
      <dsp:nvSpPr>
        <dsp:cNvPr id="0" name=""/>
        <dsp:cNvSpPr/>
      </dsp:nvSpPr>
      <dsp:spPr>
        <a:xfrm>
          <a:off x="3140936" y="1271948"/>
          <a:ext cx="1301330" cy="225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25"/>
              </a:lnTo>
              <a:lnTo>
                <a:pt x="1301330" y="112925"/>
              </a:lnTo>
              <a:lnTo>
                <a:pt x="1301330" y="225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66EB1-1BA8-4942-81B1-0F48A33D94E6}">
      <dsp:nvSpPr>
        <dsp:cNvPr id="0" name=""/>
        <dsp:cNvSpPr/>
      </dsp:nvSpPr>
      <dsp:spPr>
        <a:xfrm>
          <a:off x="3095216" y="1271948"/>
          <a:ext cx="91440" cy="225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B71D1-C902-B74D-8E52-79A101640C3A}">
      <dsp:nvSpPr>
        <dsp:cNvPr id="0" name=""/>
        <dsp:cNvSpPr/>
      </dsp:nvSpPr>
      <dsp:spPr>
        <a:xfrm>
          <a:off x="1839606" y="1271948"/>
          <a:ext cx="1301330" cy="225850"/>
        </a:xfrm>
        <a:custGeom>
          <a:avLst/>
          <a:gdLst/>
          <a:ahLst/>
          <a:cxnLst/>
          <a:rect l="0" t="0" r="0" b="0"/>
          <a:pathLst>
            <a:path>
              <a:moveTo>
                <a:pt x="1301330" y="0"/>
              </a:moveTo>
              <a:lnTo>
                <a:pt x="1301330" y="112925"/>
              </a:lnTo>
              <a:lnTo>
                <a:pt x="0" y="112925"/>
              </a:lnTo>
              <a:lnTo>
                <a:pt x="0" y="225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625CB-A57B-4746-AC6F-66AE0799B9F7}">
      <dsp:nvSpPr>
        <dsp:cNvPr id="0" name=""/>
        <dsp:cNvSpPr/>
      </dsp:nvSpPr>
      <dsp:spPr>
        <a:xfrm>
          <a:off x="538276" y="1271948"/>
          <a:ext cx="2602660" cy="225850"/>
        </a:xfrm>
        <a:custGeom>
          <a:avLst/>
          <a:gdLst/>
          <a:ahLst/>
          <a:cxnLst/>
          <a:rect l="0" t="0" r="0" b="0"/>
          <a:pathLst>
            <a:path>
              <a:moveTo>
                <a:pt x="2602660" y="0"/>
              </a:moveTo>
              <a:lnTo>
                <a:pt x="2602660" y="112925"/>
              </a:lnTo>
              <a:lnTo>
                <a:pt x="0" y="112925"/>
              </a:lnTo>
              <a:lnTo>
                <a:pt x="0" y="2258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EA20-F2E9-1541-8889-F5002B0CADF8}">
      <dsp:nvSpPr>
        <dsp:cNvPr id="0" name=""/>
        <dsp:cNvSpPr/>
      </dsp:nvSpPr>
      <dsp:spPr>
        <a:xfrm>
          <a:off x="2603196" y="734208"/>
          <a:ext cx="1075479" cy="5377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Regulator</a:t>
          </a:r>
          <a:endParaRPr lang="en-US" sz="900" kern="1200" dirty="0"/>
        </a:p>
      </dsp:txBody>
      <dsp:txXfrm>
        <a:off x="2603196" y="734208"/>
        <a:ext cx="1075479" cy="537739"/>
      </dsp:txXfrm>
    </dsp:sp>
    <dsp:sp modelId="{D99C8F10-52C6-BA4E-B87F-6360E9E459FC}">
      <dsp:nvSpPr>
        <dsp:cNvPr id="0" name=""/>
        <dsp:cNvSpPr/>
      </dsp:nvSpPr>
      <dsp:spPr>
        <a:xfrm>
          <a:off x="536" y="1497798"/>
          <a:ext cx="1075479" cy="5377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Assistant CEO Legal</a:t>
          </a:r>
          <a:endParaRPr lang="en-US" sz="900" kern="1200" dirty="0"/>
        </a:p>
      </dsp:txBody>
      <dsp:txXfrm>
        <a:off x="536" y="1497798"/>
        <a:ext cx="1075479" cy="537739"/>
      </dsp:txXfrm>
    </dsp:sp>
    <dsp:sp modelId="{4C4FFF2D-5A9D-184E-BC9D-57406945F848}">
      <dsp:nvSpPr>
        <dsp:cNvPr id="0" name=""/>
        <dsp:cNvSpPr/>
      </dsp:nvSpPr>
      <dsp:spPr>
        <a:xfrm>
          <a:off x="1301866" y="1497798"/>
          <a:ext cx="1075479" cy="5377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Assistant CEO Electricity</a:t>
          </a:r>
          <a:endParaRPr lang="en-US" sz="900" kern="1200" dirty="0"/>
        </a:p>
      </dsp:txBody>
      <dsp:txXfrm>
        <a:off x="1301866" y="1497798"/>
        <a:ext cx="1075479" cy="537739"/>
      </dsp:txXfrm>
    </dsp:sp>
    <dsp:sp modelId="{C052E98E-C75F-484A-ADCE-E630955ECB81}">
      <dsp:nvSpPr>
        <dsp:cNvPr id="0" name=""/>
        <dsp:cNvSpPr/>
      </dsp:nvSpPr>
      <dsp:spPr>
        <a:xfrm>
          <a:off x="2603196" y="1497798"/>
          <a:ext cx="1075479" cy="537739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tx1"/>
              </a:solidFill>
            </a:rPr>
            <a:t>Assistant CEO Spectrum Management and Technical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603196" y="1497798"/>
        <a:ext cx="1075479" cy="537739"/>
      </dsp:txXfrm>
    </dsp:sp>
    <dsp:sp modelId="{BF64F355-D9BC-2A4E-A49A-BD8984E6C589}">
      <dsp:nvSpPr>
        <dsp:cNvPr id="0" name=""/>
        <dsp:cNvSpPr/>
      </dsp:nvSpPr>
      <dsp:spPr>
        <a:xfrm>
          <a:off x="3904526" y="1497798"/>
          <a:ext cx="1075479" cy="5377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Assistant CEO Regulatory</a:t>
          </a:r>
          <a:endParaRPr lang="en-US" sz="900" kern="1200" dirty="0"/>
        </a:p>
      </dsp:txBody>
      <dsp:txXfrm>
        <a:off x="3904526" y="1497798"/>
        <a:ext cx="1075479" cy="537739"/>
      </dsp:txXfrm>
    </dsp:sp>
    <dsp:sp modelId="{181C16A5-A7E9-6243-9AC8-8546319AA090}">
      <dsp:nvSpPr>
        <dsp:cNvPr id="0" name=""/>
        <dsp:cNvSpPr/>
      </dsp:nvSpPr>
      <dsp:spPr>
        <a:xfrm>
          <a:off x="5205856" y="1497798"/>
          <a:ext cx="1075479" cy="5377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Assistant CEO Corporate</a:t>
          </a:r>
          <a:endParaRPr lang="en-US" sz="900" kern="1200" dirty="0"/>
        </a:p>
      </dsp:txBody>
      <dsp:txXfrm>
        <a:off x="5205856" y="1497798"/>
        <a:ext cx="1075479" cy="5377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78A79-E6A1-484B-9957-A9F911575E33}">
      <dsp:nvSpPr>
        <dsp:cNvPr id="0" name=""/>
        <dsp:cNvSpPr/>
      </dsp:nvSpPr>
      <dsp:spPr>
        <a:xfrm>
          <a:off x="1318" y="0"/>
          <a:ext cx="2052037" cy="2760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Regulatory Assessment</a:t>
          </a:r>
          <a:endParaRPr lang="en-US" sz="2000" kern="1200" dirty="0"/>
        </a:p>
      </dsp:txBody>
      <dsp:txXfrm>
        <a:off x="1318" y="1104052"/>
        <a:ext cx="2052037" cy="1104052"/>
      </dsp:txXfrm>
    </dsp:sp>
    <dsp:sp modelId="{F0CFC8A3-0BAB-4843-AA93-CC0ACF1720CA}">
      <dsp:nvSpPr>
        <dsp:cNvPr id="0" name=""/>
        <dsp:cNvSpPr/>
      </dsp:nvSpPr>
      <dsp:spPr>
        <a:xfrm>
          <a:off x="567775" y="165607"/>
          <a:ext cx="919123" cy="91912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952A1-3435-D34A-AAD1-8FCCD82D95E6}">
      <dsp:nvSpPr>
        <dsp:cNvPr id="0" name=""/>
        <dsp:cNvSpPr/>
      </dsp:nvSpPr>
      <dsp:spPr>
        <a:xfrm>
          <a:off x="2114917" y="0"/>
          <a:ext cx="2052037" cy="2760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05351"/>
                <a:satOff val="-13190"/>
                <a:lumOff val="392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3005351"/>
                <a:satOff val="-13190"/>
                <a:lumOff val="3921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3005351"/>
                <a:satOff val="-13190"/>
                <a:lumOff val="3921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Legal Assessment</a:t>
          </a:r>
          <a:endParaRPr lang="en-US" sz="2000" kern="1200" dirty="0"/>
        </a:p>
      </dsp:txBody>
      <dsp:txXfrm>
        <a:off x="2114917" y="1104052"/>
        <a:ext cx="2052037" cy="1104052"/>
      </dsp:txXfrm>
    </dsp:sp>
    <dsp:sp modelId="{D10A8CFD-1E01-E244-92D0-3ADCD3DAB140}">
      <dsp:nvSpPr>
        <dsp:cNvPr id="0" name=""/>
        <dsp:cNvSpPr/>
      </dsp:nvSpPr>
      <dsp:spPr>
        <a:xfrm>
          <a:off x="2681374" y="165607"/>
          <a:ext cx="919123" cy="919123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5">
                <a:hueOff val="2921347"/>
                <a:satOff val="-9441"/>
                <a:lumOff val="827"/>
                <a:alphaOff val="0"/>
                <a:shade val="20000"/>
                <a:satMod val="200000"/>
              </a:schemeClr>
              <a:schemeClr val="accent5">
                <a:hueOff val="2921347"/>
                <a:satOff val="-9441"/>
                <a:lumOff val="82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1546B0-52A7-264A-A285-FFA03D1A9EEB}">
      <dsp:nvSpPr>
        <dsp:cNvPr id="0" name=""/>
        <dsp:cNvSpPr/>
      </dsp:nvSpPr>
      <dsp:spPr>
        <a:xfrm>
          <a:off x="4228516" y="0"/>
          <a:ext cx="2052037" cy="2760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10703"/>
                <a:satOff val="-26380"/>
                <a:lumOff val="784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6010703"/>
                <a:satOff val="-26380"/>
                <a:lumOff val="784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6010703"/>
                <a:satOff val="-26380"/>
                <a:lumOff val="784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Spectrum and Technical Assessment</a:t>
          </a:r>
          <a:endParaRPr lang="en-US" sz="2000" kern="1200" dirty="0"/>
        </a:p>
      </dsp:txBody>
      <dsp:txXfrm>
        <a:off x="4228516" y="1104052"/>
        <a:ext cx="2052037" cy="1104052"/>
      </dsp:txXfrm>
    </dsp:sp>
    <dsp:sp modelId="{B5E43DDD-7961-1C47-BA97-33D1284F2C5C}">
      <dsp:nvSpPr>
        <dsp:cNvPr id="0" name=""/>
        <dsp:cNvSpPr/>
      </dsp:nvSpPr>
      <dsp:spPr>
        <a:xfrm>
          <a:off x="4794973" y="165607"/>
          <a:ext cx="919123" cy="919123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5">
                <a:hueOff val="5842694"/>
                <a:satOff val="-18882"/>
                <a:lumOff val="1654"/>
                <a:alphaOff val="0"/>
                <a:shade val="20000"/>
                <a:satMod val="200000"/>
              </a:schemeClr>
              <a:schemeClr val="accent5">
                <a:hueOff val="5842694"/>
                <a:satOff val="-18882"/>
                <a:lumOff val="165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D2A69-D35E-2C42-883F-B45F4E1EB551}">
      <dsp:nvSpPr>
        <dsp:cNvPr id="0" name=""/>
        <dsp:cNvSpPr/>
      </dsp:nvSpPr>
      <dsp:spPr>
        <a:xfrm>
          <a:off x="251274" y="2208105"/>
          <a:ext cx="5779323" cy="414019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tint val="4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C5605-2F2A-B242-AE56-7A67E036A642}">
      <dsp:nvSpPr>
        <dsp:cNvPr id="0" name=""/>
        <dsp:cNvSpPr/>
      </dsp:nvSpPr>
      <dsp:spPr>
        <a:xfrm>
          <a:off x="3108" y="895291"/>
          <a:ext cx="1359103" cy="815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Application</a:t>
          </a:r>
          <a:endParaRPr lang="en-US" sz="1700" kern="1200" dirty="0"/>
        </a:p>
      </dsp:txBody>
      <dsp:txXfrm>
        <a:off x="26992" y="919175"/>
        <a:ext cx="1311335" cy="767693"/>
      </dsp:txXfrm>
    </dsp:sp>
    <dsp:sp modelId="{6622762D-D45C-6C42-A280-481BA65B9C81}">
      <dsp:nvSpPr>
        <dsp:cNvPr id="0" name=""/>
        <dsp:cNvSpPr/>
      </dsp:nvSpPr>
      <dsp:spPr>
        <a:xfrm>
          <a:off x="1498122" y="1134493"/>
          <a:ext cx="288129" cy="337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98122" y="1201904"/>
        <a:ext cx="201690" cy="202235"/>
      </dsp:txXfrm>
    </dsp:sp>
    <dsp:sp modelId="{4471AAB7-D785-D248-BFB5-31855EF8B11E}">
      <dsp:nvSpPr>
        <dsp:cNvPr id="0" name=""/>
        <dsp:cNvSpPr/>
      </dsp:nvSpPr>
      <dsp:spPr>
        <a:xfrm>
          <a:off x="1905853" y="895291"/>
          <a:ext cx="1359103" cy="815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Check &amp; Test</a:t>
          </a:r>
          <a:endParaRPr lang="en-US" sz="1700" kern="1200" dirty="0"/>
        </a:p>
      </dsp:txBody>
      <dsp:txXfrm>
        <a:off x="1929737" y="919175"/>
        <a:ext cx="1311335" cy="767693"/>
      </dsp:txXfrm>
    </dsp:sp>
    <dsp:sp modelId="{A5412526-5B66-D249-A5A2-D314CD205A4F}">
      <dsp:nvSpPr>
        <dsp:cNvPr id="0" name=""/>
        <dsp:cNvSpPr/>
      </dsp:nvSpPr>
      <dsp:spPr>
        <a:xfrm>
          <a:off x="3400866" y="1134493"/>
          <a:ext cx="288129" cy="337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400866" y="1201904"/>
        <a:ext cx="201690" cy="202235"/>
      </dsp:txXfrm>
    </dsp:sp>
    <dsp:sp modelId="{F8568780-2C3B-0F45-BAF8-49866D62A886}">
      <dsp:nvSpPr>
        <dsp:cNvPr id="0" name=""/>
        <dsp:cNvSpPr/>
      </dsp:nvSpPr>
      <dsp:spPr>
        <a:xfrm>
          <a:off x="3808597" y="895291"/>
          <a:ext cx="1359103" cy="815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Certificate</a:t>
          </a:r>
          <a:endParaRPr lang="en-US" sz="1700" kern="1200" dirty="0"/>
        </a:p>
      </dsp:txBody>
      <dsp:txXfrm>
        <a:off x="3832481" y="919175"/>
        <a:ext cx="1311335" cy="767693"/>
      </dsp:txXfrm>
    </dsp:sp>
    <dsp:sp modelId="{583A5559-669B-5D4B-9337-2EEA4B2408EE}">
      <dsp:nvSpPr>
        <dsp:cNvPr id="0" name=""/>
        <dsp:cNvSpPr/>
      </dsp:nvSpPr>
      <dsp:spPr>
        <a:xfrm>
          <a:off x="5303611" y="1134493"/>
          <a:ext cx="288129" cy="3370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303611" y="1201904"/>
        <a:ext cx="201690" cy="202235"/>
      </dsp:txXfrm>
    </dsp:sp>
    <dsp:sp modelId="{81D27DAA-580F-A047-A9CD-E55876E3A89E}">
      <dsp:nvSpPr>
        <dsp:cNvPr id="0" name=""/>
        <dsp:cNvSpPr/>
      </dsp:nvSpPr>
      <dsp:spPr>
        <a:xfrm>
          <a:off x="5711342" y="895291"/>
          <a:ext cx="1359103" cy="815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Monitoring</a:t>
          </a:r>
          <a:endParaRPr lang="en-US" sz="1700" kern="1200" dirty="0"/>
        </a:p>
      </dsp:txBody>
      <dsp:txXfrm>
        <a:off x="5735226" y="919175"/>
        <a:ext cx="1311335" cy="767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2D6AB-2628-0F46-A344-90025A2209E0}">
      <dsp:nvSpPr>
        <dsp:cNvPr id="0" name=""/>
        <dsp:cNvSpPr/>
      </dsp:nvSpPr>
      <dsp:spPr>
        <a:xfrm>
          <a:off x="449022" y="493937"/>
          <a:ext cx="1150757" cy="949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3F12AA-08AD-1E45-8DC1-6F57F161789F}">
      <dsp:nvSpPr>
        <dsp:cNvPr id="0" name=""/>
        <dsp:cNvSpPr/>
      </dsp:nvSpPr>
      <dsp:spPr>
        <a:xfrm>
          <a:off x="1046394" y="542842"/>
          <a:ext cx="1530772" cy="1530772"/>
        </a:xfrm>
        <a:prstGeom prst="leftCircularArrow">
          <a:avLst>
            <a:gd name="adj1" fmla="val 4852"/>
            <a:gd name="adj2" fmla="val 622157"/>
            <a:gd name="adj3" fmla="val 2397667"/>
            <a:gd name="adj4" fmla="val 9024489"/>
            <a:gd name="adj5" fmla="val 566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772143-1A1C-A649-9527-941DC83B78A0}">
      <dsp:nvSpPr>
        <dsp:cNvPr id="0" name=""/>
        <dsp:cNvSpPr/>
      </dsp:nvSpPr>
      <dsp:spPr>
        <a:xfrm>
          <a:off x="704746" y="1239685"/>
          <a:ext cx="1022895" cy="406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Preparation</a:t>
          </a:r>
          <a:endParaRPr lang="en-US" sz="1300" kern="1200" dirty="0"/>
        </a:p>
      </dsp:txBody>
      <dsp:txXfrm>
        <a:off x="716660" y="1251599"/>
        <a:ext cx="999067" cy="382943"/>
      </dsp:txXfrm>
    </dsp:sp>
    <dsp:sp modelId="{DD55A183-1B76-1142-AD18-E5999E5D3AA1}">
      <dsp:nvSpPr>
        <dsp:cNvPr id="0" name=""/>
        <dsp:cNvSpPr/>
      </dsp:nvSpPr>
      <dsp:spPr>
        <a:xfrm>
          <a:off x="2081319" y="493937"/>
          <a:ext cx="1150757" cy="949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9C87AA-6FC6-5446-83C7-177FE03E7766}">
      <dsp:nvSpPr>
        <dsp:cNvPr id="0" name=""/>
        <dsp:cNvSpPr/>
      </dsp:nvSpPr>
      <dsp:spPr>
        <a:xfrm>
          <a:off x="2669101" y="-173821"/>
          <a:ext cx="1677813" cy="1677813"/>
        </a:xfrm>
        <a:prstGeom prst="circularArrow">
          <a:avLst>
            <a:gd name="adj1" fmla="val 4427"/>
            <a:gd name="adj2" fmla="val 561705"/>
            <a:gd name="adj3" fmla="val 19262784"/>
            <a:gd name="adj4" fmla="val 12575511"/>
            <a:gd name="adj5" fmla="val 516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5E62C2-D77D-9E4B-BDE7-0EA7FB890974}">
      <dsp:nvSpPr>
        <dsp:cNvPr id="0" name=""/>
        <dsp:cNvSpPr/>
      </dsp:nvSpPr>
      <dsp:spPr>
        <a:xfrm>
          <a:off x="2337042" y="290551"/>
          <a:ext cx="1022895" cy="406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Warning</a:t>
          </a:r>
          <a:endParaRPr lang="en-US" sz="1300" kern="1200" dirty="0"/>
        </a:p>
      </dsp:txBody>
      <dsp:txXfrm>
        <a:off x="2348956" y="302465"/>
        <a:ext cx="999067" cy="382943"/>
      </dsp:txXfrm>
    </dsp:sp>
    <dsp:sp modelId="{397F4906-6D61-C344-99F6-BB736BEF6818}">
      <dsp:nvSpPr>
        <dsp:cNvPr id="0" name=""/>
        <dsp:cNvSpPr/>
      </dsp:nvSpPr>
      <dsp:spPr>
        <a:xfrm>
          <a:off x="3713615" y="493937"/>
          <a:ext cx="1150757" cy="949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74C3F5-3B4F-9E42-ADB2-7ED7B14EAD45}">
      <dsp:nvSpPr>
        <dsp:cNvPr id="0" name=""/>
        <dsp:cNvSpPr/>
      </dsp:nvSpPr>
      <dsp:spPr>
        <a:xfrm>
          <a:off x="4310987" y="542842"/>
          <a:ext cx="1530772" cy="1530772"/>
        </a:xfrm>
        <a:prstGeom prst="leftCircularArrow">
          <a:avLst>
            <a:gd name="adj1" fmla="val 4852"/>
            <a:gd name="adj2" fmla="val 622157"/>
            <a:gd name="adj3" fmla="val 2397667"/>
            <a:gd name="adj4" fmla="val 9024489"/>
            <a:gd name="adj5" fmla="val 566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FF70E6-E11D-C34A-9B8D-C11E7D1766E1}">
      <dsp:nvSpPr>
        <dsp:cNvPr id="0" name=""/>
        <dsp:cNvSpPr/>
      </dsp:nvSpPr>
      <dsp:spPr>
        <a:xfrm>
          <a:off x="3969339" y="1239685"/>
          <a:ext cx="1022895" cy="406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During</a:t>
          </a:r>
          <a:endParaRPr lang="en-US" sz="1300" kern="1200" dirty="0"/>
        </a:p>
      </dsp:txBody>
      <dsp:txXfrm>
        <a:off x="3981253" y="1251599"/>
        <a:ext cx="999067" cy="382943"/>
      </dsp:txXfrm>
    </dsp:sp>
    <dsp:sp modelId="{55103116-5E51-EC4D-8652-ACBE83F40C9C}">
      <dsp:nvSpPr>
        <dsp:cNvPr id="0" name=""/>
        <dsp:cNvSpPr/>
      </dsp:nvSpPr>
      <dsp:spPr>
        <a:xfrm>
          <a:off x="5345912" y="493937"/>
          <a:ext cx="1150757" cy="949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1280B2-1990-7F48-B18A-50523C8D8EF9}">
      <dsp:nvSpPr>
        <dsp:cNvPr id="0" name=""/>
        <dsp:cNvSpPr/>
      </dsp:nvSpPr>
      <dsp:spPr>
        <a:xfrm>
          <a:off x="5601636" y="290551"/>
          <a:ext cx="1022895" cy="406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Post - Recovery</a:t>
          </a:r>
          <a:endParaRPr lang="en-US" sz="1300" kern="1200" dirty="0"/>
        </a:p>
      </dsp:txBody>
      <dsp:txXfrm>
        <a:off x="5613550" y="302465"/>
        <a:ext cx="999067" cy="382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0ADE-D570-C04C-89F9-E28A31A8392E}" type="datetimeFigureOut">
              <a:rPr lang="en-US" smtClean="0"/>
              <a:t>4/12/19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22C4E-5287-004D-A77F-95FBCD926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9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4/12/19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8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regulator.gov.w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7" y="2143237"/>
            <a:ext cx="8679915" cy="1748729"/>
          </a:xfrm>
        </p:spPr>
        <p:txBody>
          <a:bodyPr>
            <a:normAutofit/>
          </a:bodyPr>
          <a:lstStyle/>
          <a:p>
            <a:r>
              <a:rPr lang="en-US" sz="8800" dirty="0" smtClean="0"/>
              <a:t>S  A  M  O  </a:t>
            </a:r>
            <a:r>
              <a:rPr lang="en-US" sz="8800" dirty="0" smtClean="0"/>
              <a:t>A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891966"/>
            <a:ext cx="8673427" cy="1322587"/>
          </a:xfrm>
        </p:spPr>
        <p:txBody>
          <a:bodyPr/>
          <a:lstStyle/>
          <a:p>
            <a:r>
              <a:rPr lang="en-US" dirty="0" smtClean="0"/>
              <a:t>Pacific Radio Communication Workshop, Sigatoka, Fiji</a:t>
            </a:r>
          </a:p>
          <a:p>
            <a:r>
              <a:rPr lang="en-US" dirty="0" smtClean="0"/>
              <a:t>12 </a:t>
            </a:r>
            <a:r>
              <a:rPr lang="en-US" dirty="0" smtClean="0"/>
              <a:t>April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DTTV </a:t>
            </a:r>
            <a:r>
              <a:rPr lang="en-US" dirty="0" smtClean="0"/>
              <a:t>Project - Current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0486" y="803186"/>
            <a:ext cx="2578735" cy="7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926895"/>
            <a:ext cx="6281738" cy="3001035"/>
          </a:xfrm>
        </p:spPr>
      </p:pic>
    </p:spTree>
    <p:extLst>
      <p:ext uri="{BB962C8B-B14F-4D97-AF65-F5344CB8AC3E}">
        <p14:creationId xmlns:p14="http://schemas.microsoft.com/office/powerpoint/2010/main" val="8799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DTTV </a:t>
            </a:r>
            <a:r>
              <a:rPr lang="en-US" dirty="0" smtClean="0"/>
              <a:t>Project - After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0486" y="803186"/>
            <a:ext cx="2578735" cy="7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923555"/>
            <a:ext cx="6281738" cy="300771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33" y="3750734"/>
            <a:ext cx="1130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https://www.regulator.gov.ws/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7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Office of the Regulator</a:t>
            </a:r>
          </a:p>
          <a:p>
            <a:r>
              <a:rPr lang="en-US" dirty="0" smtClean="0"/>
              <a:t>RF Management</a:t>
            </a:r>
          </a:p>
          <a:p>
            <a:r>
              <a:rPr lang="en-US" dirty="0" smtClean="0"/>
              <a:t>Type Approval</a:t>
            </a:r>
          </a:p>
          <a:p>
            <a:r>
              <a:rPr lang="en-US" dirty="0" smtClean="0"/>
              <a:t>NETP and NETOP</a:t>
            </a:r>
          </a:p>
          <a:p>
            <a:r>
              <a:rPr lang="en-US" dirty="0" smtClean="0"/>
              <a:t>DTTV Project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9383" y="1149177"/>
            <a:ext cx="2578735" cy="7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8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769747"/>
          </a:xfrm>
        </p:spPr>
        <p:txBody>
          <a:bodyPr/>
          <a:lstStyle/>
          <a:p>
            <a:r>
              <a:rPr lang="en-US" dirty="0" smtClean="0"/>
              <a:t>Assistant CEO Spectrum Management and Technical Division</a:t>
            </a:r>
          </a:p>
          <a:p>
            <a:r>
              <a:rPr lang="en-US" dirty="0" smtClean="0"/>
              <a:t>Samoa as a case study on some of the practices and projects conducted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0486" y="636558"/>
            <a:ext cx="2578735" cy="7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7759707"/>
              </p:ext>
            </p:extLst>
          </p:nvPr>
        </p:nvGraphicFramePr>
        <p:xfrm>
          <a:off x="5338580" y="3241586"/>
          <a:ext cx="6281873" cy="276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7700582" y="4626459"/>
            <a:ext cx="1557867" cy="760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1476141"/>
            <a:ext cx="4510835" cy="4468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733" y="803185"/>
            <a:ext cx="7247467" cy="5733081"/>
          </a:xfrm>
        </p:spPr>
        <p:txBody>
          <a:bodyPr/>
          <a:lstStyle/>
          <a:p>
            <a:r>
              <a:rPr lang="en-US" dirty="0" smtClean="0"/>
              <a:t>Samoa’s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Pacific </a:t>
            </a:r>
            <a:r>
              <a:rPr lang="en-US" dirty="0" smtClean="0"/>
              <a:t>Ocean</a:t>
            </a:r>
            <a:endParaRPr lang="en-US" dirty="0" smtClean="0"/>
          </a:p>
          <a:p>
            <a:r>
              <a:rPr lang="en-US" dirty="0" smtClean="0"/>
              <a:t>Center of the World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105" y="691976"/>
            <a:ext cx="2578735" cy="7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12085" y="4586834"/>
            <a:ext cx="8679915" cy="1748729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chemeClr val="tx1"/>
                </a:solidFill>
              </a:rPr>
              <a:t>S  A  M  O  A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43258" y="5624946"/>
            <a:ext cx="5547249" cy="1233054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Sacred Center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60" y="4868831"/>
            <a:ext cx="1956498" cy="19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the Regulator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Mandate of the </a:t>
            </a:r>
            <a:r>
              <a:rPr lang="en-US" dirty="0" smtClean="0"/>
              <a:t>OOTR</a:t>
            </a:r>
          </a:p>
          <a:p>
            <a:pPr lvl="1"/>
            <a:r>
              <a:rPr lang="en-US" dirty="0" smtClean="0"/>
              <a:t>Telecommunication Act 2005</a:t>
            </a:r>
          </a:p>
          <a:p>
            <a:pPr lvl="1"/>
            <a:r>
              <a:rPr lang="en-US" dirty="0" smtClean="0"/>
              <a:t>Broadcasting Act 2010</a:t>
            </a:r>
          </a:p>
          <a:p>
            <a:pPr lvl="1"/>
            <a:r>
              <a:rPr lang="en-US" dirty="0" smtClean="0"/>
              <a:t>Electricity Act 2010</a:t>
            </a:r>
          </a:p>
          <a:p>
            <a:pPr lvl="1"/>
            <a:r>
              <a:rPr lang="en-US" dirty="0" smtClean="0"/>
              <a:t>Postal Act</a:t>
            </a:r>
            <a:endParaRPr lang="en-US" dirty="0" smtClean="0"/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Promote the best interest of consumers using ICT, broadcasting, postal and electricity services</a:t>
            </a:r>
            <a:endParaRPr lang="en-US" dirty="0" smtClean="0"/>
          </a:p>
          <a:p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Connectivity Project</a:t>
            </a:r>
          </a:p>
          <a:p>
            <a:pPr lvl="1"/>
            <a:r>
              <a:rPr lang="en-US" dirty="0" smtClean="0"/>
              <a:t>Digital TV Project</a:t>
            </a:r>
          </a:p>
          <a:p>
            <a:pPr lvl="1"/>
            <a:r>
              <a:rPr lang="en-US" dirty="0" smtClean="0"/>
              <a:t>NETP &amp; NETOP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1585" y="803186"/>
            <a:ext cx="2578735" cy="7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1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Management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38236"/>
              </p:ext>
            </p:extLst>
          </p:nvPr>
        </p:nvGraphicFramePr>
        <p:xfrm>
          <a:off x="5118447" y="1761068"/>
          <a:ext cx="6281873" cy="276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58195" y="705831"/>
            <a:ext cx="2578735" cy="7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58195" y="3978233"/>
            <a:ext cx="1187532" cy="38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Invoice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049398" y="3978233"/>
            <a:ext cx="135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Certificate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3000" y="3978233"/>
            <a:ext cx="176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RF Application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43000" y="4621701"/>
            <a:ext cx="176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Financial Evaluation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9082" y="4621700"/>
            <a:ext cx="176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Legal Evaluation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39718" y="4598836"/>
            <a:ext cx="1760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Approval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494" y="3767497"/>
            <a:ext cx="6281873" cy="1937008"/>
          </a:xfrm>
        </p:spPr>
        <p:txBody>
          <a:bodyPr>
            <a:noAutofit/>
          </a:bodyPr>
          <a:lstStyle/>
          <a:p>
            <a:r>
              <a:rPr lang="en-US" dirty="0" smtClean="0"/>
              <a:t>TA </a:t>
            </a:r>
            <a:r>
              <a:rPr lang="en-US" dirty="0" smtClean="0"/>
              <a:t>Process [</a:t>
            </a:r>
            <a:r>
              <a:rPr lang="en-US" sz="1600" dirty="0" smtClean="0"/>
              <a:t>10 applications per month, </a:t>
            </a:r>
            <a:r>
              <a:rPr lang="en-US" sz="1600" dirty="0" smtClean="0"/>
              <a:t>Free]</a:t>
            </a:r>
            <a:endParaRPr lang="en-US" sz="1600" dirty="0" smtClean="0"/>
          </a:p>
          <a:p>
            <a:r>
              <a:rPr lang="en-US" dirty="0" smtClean="0"/>
              <a:t>Challenges [</a:t>
            </a:r>
            <a:r>
              <a:rPr lang="en-US" sz="1600" dirty="0" smtClean="0"/>
              <a:t>Time consuming, late </a:t>
            </a:r>
            <a:r>
              <a:rPr lang="en-US" sz="1600" dirty="0" smtClean="0"/>
              <a:t>Samples</a:t>
            </a:r>
            <a:r>
              <a:rPr lang="en-US" sz="1600" dirty="0" smtClean="0"/>
              <a:t>, Ad hoc monitoring]</a:t>
            </a:r>
            <a:endParaRPr lang="en-US" sz="1600" dirty="0" smtClean="0"/>
          </a:p>
          <a:p>
            <a:r>
              <a:rPr lang="en-US" dirty="0" smtClean="0"/>
              <a:t>Way </a:t>
            </a:r>
            <a:r>
              <a:rPr lang="en-US" dirty="0" smtClean="0"/>
              <a:t>Forward [</a:t>
            </a:r>
            <a:r>
              <a:rPr lang="en-US" sz="1600" dirty="0" smtClean="0"/>
              <a:t>Strengthen community awareness, AI, fee]</a:t>
            </a: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6632" y="691977"/>
            <a:ext cx="2578735" cy="7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8900259"/>
              </p:ext>
            </p:extLst>
          </p:nvPr>
        </p:nvGraphicFramePr>
        <p:xfrm>
          <a:off x="4881379" y="1830489"/>
          <a:ext cx="7073554" cy="2606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06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NETP / NETOP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the </a:t>
            </a:r>
            <a:r>
              <a:rPr lang="en-US" dirty="0" smtClean="0"/>
              <a:t>NETP</a:t>
            </a:r>
          </a:p>
          <a:p>
            <a:pPr lvl="1"/>
            <a:r>
              <a:rPr lang="en-US" dirty="0" smtClean="0"/>
              <a:t>October 2018 </a:t>
            </a:r>
            <a:r>
              <a:rPr lang="mr-IN" dirty="0" smtClean="0"/>
              <a:t>–</a:t>
            </a:r>
            <a:r>
              <a:rPr lang="en-US" dirty="0" smtClean="0"/>
              <a:t> Completed</a:t>
            </a:r>
          </a:p>
          <a:p>
            <a:r>
              <a:rPr lang="en-US" dirty="0" smtClean="0"/>
              <a:t>Consultation 2019 new documents </a:t>
            </a:r>
            <a:r>
              <a:rPr lang="mr-IN" dirty="0" smtClean="0"/>
              <a:t>–</a:t>
            </a:r>
            <a:r>
              <a:rPr lang="en-US" dirty="0" smtClean="0"/>
              <a:t> Completed</a:t>
            </a:r>
          </a:p>
          <a:p>
            <a:pPr lvl="1"/>
            <a:r>
              <a:rPr lang="en-US" dirty="0" smtClean="0"/>
              <a:t>Final Comments - Completed</a:t>
            </a:r>
            <a:endParaRPr lang="en-US" dirty="0" smtClean="0"/>
          </a:p>
          <a:p>
            <a:r>
              <a:rPr lang="en-US" dirty="0" smtClean="0"/>
              <a:t>Approval Final Documents </a:t>
            </a:r>
            <a:r>
              <a:rPr lang="mr-IN" dirty="0" smtClean="0"/>
              <a:t>–</a:t>
            </a:r>
            <a:r>
              <a:rPr lang="en-US" dirty="0" smtClean="0"/>
              <a:t> End May 2019</a:t>
            </a:r>
          </a:p>
          <a:p>
            <a:pPr lvl="1"/>
            <a:r>
              <a:rPr lang="en-US" dirty="0" smtClean="0"/>
              <a:t>NETP </a:t>
            </a:r>
            <a:r>
              <a:rPr lang="en-US" dirty="0" smtClean="0"/>
              <a:t>2019 Draft</a:t>
            </a:r>
          </a:p>
          <a:p>
            <a:pPr lvl="1"/>
            <a:r>
              <a:rPr lang="en-US" dirty="0" smtClean="0"/>
              <a:t>NETOP 2019 Draft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3614" y="691977"/>
            <a:ext cx="2578735" cy="7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6526011"/>
              </p:ext>
            </p:extLst>
          </p:nvPr>
        </p:nvGraphicFramePr>
        <p:xfrm>
          <a:off x="4218795" y="4806367"/>
          <a:ext cx="7073554" cy="193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09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67" y="4400673"/>
            <a:ext cx="7636933" cy="2210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DTTV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5" y="418883"/>
            <a:ext cx="6281873" cy="5248622"/>
          </a:xfrm>
        </p:spPr>
        <p:txBody>
          <a:bodyPr>
            <a:normAutofit/>
          </a:bodyPr>
          <a:lstStyle/>
          <a:p>
            <a:r>
              <a:rPr lang="en-US" dirty="0" smtClean="0"/>
              <a:t>Project </a:t>
            </a:r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Improve coverage</a:t>
            </a:r>
          </a:p>
          <a:p>
            <a:pPr lvl="1"/>
            <a:r>
              <a:rPr lang="en-US" dirty="0" smtClean="0"/>
              <a:t>Improve services</a:t>
            </a:r>
          </a:p>
          <a:p>
            <a:pPr lvl="1"/>
            <a:r>
              <a:rPr lang="en-US" dirty="0" smtClean="0"/>
              <a:t>Affordable</a:t>
            </a:r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 smtClean="0"/>
              <a:t>Sponsor</a:t>
            </a:r>
          </a:p>
          <a:p>
            <a:r>
              <a:rPr lang="en-US" dirty="0" smtClean="0"/>
              <a:t>Project Update </a:t>
            </a:r>
            <a:r>
              <a:rPr lang="mr-IN" dirty="0" smtClean="0"/>
              <a:t>–</a:t>
            </a:r>
            <a:r>
              <a:rPr lang="en-US" dirty="0" smtClean="0"/>
              <a:t> Implementation Phase One</a:t>
            </a:r>
            <a:endParaRPr lang="en-US" dirty="0"/>
          </a:p>
          <a:p>
            <a:r>
              <a:rPr lang="en-US" dirty="0" smtClean="0"/>
              <a:t>Awareness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0486" y="803186"/>
            <a:ext cx="2578735" cy="79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5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D347EE6-874E-4554-8888-C25E5B3F2C4F}"/>
</file>

<file path=customXml/itemProps2.xml><?xml version="1.0" encoding="utf-8"?>
<ds:datastoreItem xmlns:ds="http://schemas.openxmlformats.org/officeDocument/2006/customXml" ds:itemID="{AA293DEB-F3EA-45EB-A339-61394BE0700A}"/>
</file>

<file path=customXml/itemProps3.xml><?xml version="1.0" encoding="utf-8"?>
<ds:datastoreItem xmlns:ds="http://schemas.openxmlformats.org/officeDocument/2006/customXml" ds:itemID="{F3240513-7DF9-4D08-A955-6234CFC7ED1C}"/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267</TotalTime>
  <Words>266</Words>
  <Application>Microsoft Macintosh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Mangal</vt:lpstr>
      <vt:lpstr>Rockwell</vt:lpstr>
      <vt:lpstr>Wingdings</vt:lpstr>
      <vt:lpstr>Atlas</vt:lpstr>
      <vt:lpstr>S  A  M  O  A </vt:lpstr>
      <vt:lpstr>Presentation Content</vt:lpstr>
      <vt:lpstr>Introduction</vt:lpstr>
      <vt:lpstr>Background</vt:lpstr>
      <vt:lpstr>Office of the Regulator</vt:lpstr>
      <vt:lpstr>RF Management</vt:lpstr>
      <vt:lpstr>Type Approval</vt:lpstr>
      <vt:lpstr>NETP / NETOP</vt:lpstr>
      <vt:lpstr>DTTV Project</vt:lpstr>
      <vt:lpstr>DTTV Project - Current </vt:lpstr>
      <vt:lpstr>DTTV Project - After </vt:lpstr>
      <vt:lpstr>Public Awareness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 A  M  O  A</dc:title>
  <dc:creator>Ronnie Aiolupotea</dc:creator>
  <cp:lastModifiedBy>Ronnie Aiolupotea</cp:lastModifiedBy>
  <cp:revision>19</cp:revision>
  <dcterms:created xsi:type="dcterms:W3CDTF">2019-04-09T17:40:02Z</dcterms:created>
  <dcterms:modified xsi:type="dcterms:W3CDTF">2019-04-11T20:12:17Z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