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63" r:id="rId6"/>
    <p:sldId id="264" r:id="rId7"/>
    <p:sldId id="265" r:id="rId8"/>
    <p:sldId id="270" r:id="rId9"/>
    <p:sldId id="266" r:id="rId10"/>
    <p:sldId id="268" r:id="rId11"/>
    <p:sldId id="267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CD0D-A233-B540-A9C8-36E1C4E7A948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D684B-F6F7-9847-BC38-D467D57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D684B-F6F7-9847-BC38-D467D579F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CONSISTS OF ONE ISLAND WITH A TOTAL AREA OF 21 SQUARE KM.</a:t>
            </a:r>
          </a:p>
          <a:p>
            <a:r>
              <a:rPr lang="en-US" dirty="0"/>
              <a:t>POPULATION APPROX. 11,000.00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D684B-F6F7-9847-BC38-D467D579F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7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D684B-F6F7-9847-BC38-D467D579F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7CC2-4FE1-A646-A91C-D882FB859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ITU Radiocommunications workshop 11-12 April 2019</a:t>
            </a:r>
            <a:br>
              <a:rPr lang="en-US" dirty="0"/>
            </a:br>
            <a:r>
              <a:rPr lang="en-US" dirty="0"/>
              <a:t>NAURU GENERAL OVERVIEW OF </a:t>
            </a:r>
            <a:br>
              <a:rPr lang="en-US" dirty="0"/>
            </a:br>
            <a:r>
              <a:rPr lang="en-US" dirty="0"/>
              <a:t>RF MANAGEMENT.</a:t>
            </a:r>
          </a:p>
        </p:txBody>
      </p:sp>
    </p:spTree>
    <p:extLst>
      <p:ext uri="{BB962C8B-B14F-4D97-AF65-F5344CB8AC3E}">
        <p14:creationId xmlns:p14="http://schemas.microsoft.com/office/powerpoint/2010/main" val="27114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87C9-C025-914E-9B0E-E4C6BF70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MANAGEMENT. UNUSED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67B3-5F85-7342-AD11-E93A6F5A6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2100MHZ (BAND 1)</a:t>
            </a:r>
          </a:p>
          <a:p>
            <a:r>
              <a:rPr lang="en-US" dirty="0"/>
              <a:t>HALF OF 1800MHZ (BAND3)</a:t>
            </a:r>
          </a:p>
          <a:p>
            <a:r>
              <a:rPr lang="en-US" dirty="0"/>
              <a:t>45MHZ (BAND28)</a:t>
            </a:r>
          </a:p>
          <a:p>
            <a:r>
              <a:rPr lang="en-US" dirty="0"/>
              <a:t>2.5-2.8GHZ (BAND41) </a:t>
            </a:r>
          </a:p>
        </p:txBody>
      </p:sp>
    </p:spTree>
    <p:extLst>
      <p:ext uri="{BB962C8B-B14F-4D97-AF65-F5344CB8AC3E}">
        <p14:creationId xmlns:p14="http://schemas.microsoft.com/office/powerpoint/2010/main" val="30279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48C7-D753-D943-8C18-965AE735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B6E5-7350-074D-A958-1B0E7529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SUBMARINE CABLE .</a:t>
            </a:r>
          </a:p>
          <a:p>
            <a:r>
              <a:rPr lang="en-US" dirty="0"/>
              <a:t>ESTIMATE TO BE IN PLACE 2021.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B759D-57AE-FC46-A447-42E6D2E6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7" y="3302001"/>
            <a:ext cx="5418666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1167-7FC2-C548-96D1-E3981B40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Wrc</a:t>
            </a:r>
            <a:r>
              <a:rPr lang="en-US" dirty="0"/>
              <a:t> 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392A-FCFB-2E4D-9F02-67EFB849D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Watching closely on the happenings at WRC </a:t>
            </a:r>
            <a:r>
              <a:rPr lang="en-US" dirty="0" err="1"/>
              <a:t>wrt</a:t>
            </a:r>
            <a:r>
              <a:rPr lang="en-US" dirty="0"/>
              <a:t> 26GHZ band.</a:t>
            </a:r>
          </a:p>
          <a:p>
            <a:r>
              <a:rPr lang="en-US" dirty="0" err="1"/>
              <a:t>Utilisation</a:t>
            </a:r>
            <a:r>
              <a:rPr lang="en-US" dirty="0"/>
              <a:t> of 26GHZ band will eventually touch us all.</a:t>
            </a:r>
          </a:p>
          <a:p>
            <a:r>
              <a:rPr lang="en-US" dirty="0"/>
              <a:t>Saying that when developed countries sneeze, us little folks get the flu.</a:t>
            </a:r>
          </a:p>
        </p:txBody>
      </p:sp>
    </p:spTree>
    <p:extLst>
      <p:ext uri="{BB962C8B-B14F-4D97-AF65-F5344CB8AC3E}">
        <p14:creationId xmlns:p14="http://schemas.microsoft.com/office/powerpoint/2010/main" val="6945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99B1-F341-A646-81BA-B249A51D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…That’s all folks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3E85-56CC-234C-8980-E24941E8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QUESTIONS TO BE REFERRED TO WWW.NAURUGOV.NR.</a:t>
            </a:r>
          </a:p>
        </p:txBody>
      </p:sp>
    </p:spTree>
    <p:extLst>
      <p:ext uri="{BB962C8B-B14F-4D97-AF65-F5344CB8AC3E}">
        <p14:creationId xmlns:p14="http://schemas.microsoft.com/office/powerpoint/2010/main" val="39309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AE5C-0C9C-2148-9E21-5D1E5762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B0810-9BFD-DA41-A64F-52E5F8689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2000 MILE FROM AUSTRALIA.</a:t>
            </a:r>
          </a:p>
          <a:p>
            <a:r>
              <a:rPr lang="en-US" dirty="0"/>
              <a:t>32 KM SOUTH OF THE EQUATOR.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4561D-01DD-D941-9AC5-028DA9B5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8267" y="355600"/>
            <a:ext cx="8026400" cy="5401733"/>
          </a:xfrm>
        </p:spPr>
      </p:pic>
    </p:spTree>
    <p:extLst>
      <p:ext uri="{BB962C8B-B14F-4D97-AF65-F5344CB8AC3E}">
        <p14:creationId xmlns:p14="http://schemas.microsoft.com/office/powerpoint/2010/main" val="18313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02D7-D564-F448-AFAC-4F3F467F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 OF ONE ISLAND 22SQ KM IN AREA.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40367-5E91-5540-9704-42023CB3D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7467" y="2097088"/>
            <a:ext cx="6739466" cy="4504265"/>
          </a:xfrm>
        </p:spPr>
      </p:pic>
    </p:spTree>
    <p:extLst>
      <p:ext uri="{BB962C8B-B14F-4D97-AF65-F5344CB8AC3E}">
        <p14:creationId xmlns:p14="http://schemas.microsoft.com/office/powerpoint/2010/main" val="30692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B19A-47FD-2842-9238-D073A64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OF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B2F6-429A-214A-BF8A-4812E32D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15845"/>
          </a:xfrm>
        </p:spPr>
        <p:txBody>
          <a:bodyPr/>
          <a:lstStyle/>
          <a:p>
            <a:r>
              <a:rPr lang="en-US" dirty="0"/>
              <a:t>AFTER WWII POPULATION DROPPED TO JUST OVER 600 PEOPLE .</a:t>
            </a:r>
          </a:p>
          <a:p>
            <a:r>
              <a:rPr lang="en-US" dirty="0"/>
              <a:t>DANGER OF BECOMING EXTINCT.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EDFBE-099E-2D4E-B6F2-43875403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3420533"/>
            <a:ext cx="6197600" cy="2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C5A0-F63F-684A-9F15-64125D8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OF US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5B09-79D1-0D42-997F-22C7EBAE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POPULATION OVER 11,000.00.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92345-3B5D-5D46-9534-F9D32A5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3048001"/>
            <a:ext cx="690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62C0-11C7-864D-B6A6-F388B574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6AFD-CF3D-5147-AE58-77987D69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DIGICEL COMMENCED IN 2009.</a:t>
            </a:r>
          </a:p>
          <a:p>
            <a:r>
              <a:rPr lang="en-US" dirty="0"/>
              <a:t>SECOND OPERATOR IN ACCLINKS COMMENCED IN 2019.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18442-18C4-694C-BC46-D0975F32C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3691466"/>
            <a:ext cx="3115734" cy="19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28B74-D6DE-174A-B7A3-AF79F0133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089" y="3691465"/>
            <a:ext cx="2551378" cy="1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99B5-5C06-184F-89FB-25D422B8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21EC-7015-EE41-8B82-6744FEE0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subsribers</a:t>
            </a:r>
            <a:r>
              <a:rPr lang="en-US" dirty="0"/>
              <a:t> 15,000</a:t>
            </a:r>
          </a:p>
          <a:p>
            <a:r>
              <a:rPr lang="en-US" dirty="0"/>
              <a:t>Total wireless network</a:t>
            </a:r>
          </a:p>
          <a:p>
            <a:r>
              <a:rPr lang="en-US" dirty="0"/>
              <a:t>Total 6 base stations</a:t>
            </a:r>
          </a:p>
          <a:p>
            <a:r>
              <a:rPr lang="en-US" dirty="0"/>
              <a:t>80% smart phone penetration.</a:t>
            </a:r>
          </a:p>
        </p:txBody>
      </p:sp>
    </p:spTree>
    <p:extLst>
      <p:ext uri="{BB962C8B-B14F-4D97-AF65-F5344CB8AC3E}">
        <p14:creationId xmlns:p14="http://schemas.microsoft.com/office/powerpoint/2010/main" val="14558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2827-1A8B-7C4B-90F7-8EF60F43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MANAGEMENT.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4324-AA6D-B74A-A5CE-C1E005E0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MANAGED VIA SIMPLE EXCEL SPREAD SHEET.</a:t>
            </a:r>
          </a:p>
          <a:p>
            <a:r>
              <a:rPr lang="en-US" dirty="0"/>
              <a:t>HOPE TO GAIN ACCESS TO SPECTRUM MANAGEMENT SOFTWARE.</a:t>
            </a:r>
          </a:p>
          <a:p>
            <a:r>
              <a:rPr lang="en-US" dirty="0"/>
              <a:t>TOTAL SATELLITE DOWNLOAD 900MHZ</a:t>
            </a:r>
          </a:p>
          <a:p>
            <a:r>
              <a:rPr lang="en-US" dirty="0"/>
              <a:t>TOTAL SATELLITE UPLOAD 300MHZ.</a:t>
            </a:r>
          </a:p>
          <a:p>
            <a:r>
              <a:rPr lang="en-US" dirty="0"/>
              <a:t>GSM 900MHZ FULLY UTILIZED FOR 2/3G</a:t>
            </a:r>
          </a:p>
          <a:p>
            <a:r>
              <a:rPr lang="en-US" dirty="0"/>
              <a:t>HALF OF 1800MHZ BAND FOR 4G/LTE</a:t>
            </a:r>
          </a:p>
        </p:txBody>
      </p:sp>
    </p:spTree>
    <p:extLst>
      <p:ext uri="{BB962C8B-B14F-4D97-AF65-F5344CB8AC3E}">
        <p14:creationId xmlns:p14="http://schemas.microsoft.com/office/powerpoint/2010/main" val="2750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87622-3803-4485-A53F-527A91B975E6}"/>
</file>

<file path=customXml/itemProps2.xml><?xml version="1.0" encoding="utf-8"?>
<ds:datastoreItem xmlns:ds="http://schemas.openxmlformats.org/officeDocument/2006/customXml" ds:itemID="{28A699DD-0FF4-41EA-96BC-1F2185BF7523}"/>
</file>

<file path=customXml/itemProps3.xml><?xml version="1.0" encoding="utf-8"?>
<ds:datastoreItem xmlns:ds="http://schemas.openxmlformats.org/officeDocument/2006/customXml" ds:itemID="{DB830DF6-AC9F-4B44-AA21-8E927060F472}"/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1627</TotalTime>
  <Words>250</Words>
  <Application>Microsoft Macintosh PowerPoint</Application>
  <PresentationFormat>Widescreen</PresentationFormat>
  <Paragraphs>45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Circuit</vt:lpstr>
      <vt:lpstr>ITU Radiocommunications workshop 11-12 April 2019 NAURU GENERAL OVERVIEW OF  RF MANAGEMENT.</vt:lpstr>
      <vt:lpstr>WHERE ARE WE?</vt:lpstr>
      <vt:lpstr>PowerPoint Presentation</vt:lpstr>
      <vt:lpstr>CONSIST OF ONE ISLAND 22SQ KM IN AREA.</vt:lpstr>
      <vt:lpstr>HOW MANY OF US?</vt:lpstr>
      <vt:lpstr>HOW MANY OF US NOW?</vt:lpstr>
      <vt:lpstr>COMMUNICATIONS INFRASTRUCTURE</vt:lpstr>
      <vt:lpstr>INFRASTRUCTURE CONTD.</vt:lpstr>
      <vt:lpstr>SPECTRUM MANAGEMENT.</vt:lpstr>
      <vt:lpstr>SPECTRUM MANAGEMENT. UNUSED SPECTRUM</vt:lpstr>
      <vt:lpstr>FUTURE</vt:lpstr>
      <vt:lpstr>Wrc 19 </vt:lpstr>
      <vt:lpstr>…That’s all folks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Radiocommunications workshop 11-12 April 2019</dc:title>
  <dc:creator>Asterio Appi</dc:creator>
  <cp:lastModifiedBy>Asterio Appi</cp:lastModifiedBy>
  <cp:revision>32</cp:revision>
  <dcterms:created xsi:type="dcterms:W3CDTF">2019-04-02T04:06:33Z</dcterms:created>
  <dcterms:modified xsi:type="dcterms:W3CDTF">2019-04-10T22:17:55Z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