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application/vnd.openxmlformats-officedocument.presentationml.presentation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0" r:id="rId2"/>
    <p:sldId id="265" r:id="rId3"/>
    <p:sldId id="262" r:id="rId4"/>
    <p:sldId id="289" r:id="rId5"/>
    <p:sldId id="266" r:id="rId6"/>
    <p:sldId id="267" r:id="rId7"/>
    <p:sldId id="268" r:id="rId8"/>
    <p:sldId id="269" r:id="rId9"/>
    <p:sldId id="270" r:id="rId10"/>
    <p:sldId id="293" r:id="rId11"/>
    <p:sldId id="291" r:id="rId12"/>
    <p:sldId id="292" r:id="rId13"/>
    <p:sldId id="290" r:id="rId14"/>
    <p:sldId id="287" r:id="rId15"/>
    <p:sldId id="257" r:id="rId16"/>
  </p:sldIdLst>
  <p:sldSz cx="9144000" cy="6858000" type="screen4x3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3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98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2838" y="90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498D4-F6AD-4603-B0A5-8F61647312DE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C262AAF4-5159-4E3D-8EAB-10DCE42E3ECE}">
      <dgm:prSet phldrT="[Text]"/>
      <dgm:spPr/>
      <dgm:t>
        <a:bodyPr/>
        <a:lstStyle/>
        <a:p>
          <a:r>
            <a:rPr lang="en-US" dirty="0" smtClean="0"/>
            <a:t>Strategies and policies for the deployment of broadband in developing countries</a:t>
          </a:r>
          <a:endParaRPr lang="en-US" dirty="0"/>
        </a:p>
      </dgm:t>
    </dgm:pt>
    <dgm:pt modelId="{93B7DDAE-5E39-46FA-8B58-8EFF8BA1F2CB}" type="parTrans" cxnId="{7D0C8BB4-5CA2-4176-B0FD-27CDB7F3C44F}">
      <dgm:prSet/>
      <dgm:spPr/>
      <dgm:t>
        <a:bodyPr/>
        <a:lstStyle/>
        <a:p>
          <a:endParaRPr lang="en-US"/>
        </a:p>
      </dgm:t>
    </dgm:pt>
    <dgm:pt modelId="{D0449630-4DA8-4ECB-A232-82C31E9E67F6}" type="sibTrans" cxnId="{7D0C8BB4-5CA2-4176-B0FD-27CDB7F3C44F}">
      <dgm:prSet/>
      <dgm:spPr/>
      <dgm:t>
        <a:bodyPr/>
        <a:lstStyle/>
        <a:p>
          <a:endParaRPr lang="en-US"/>
        </a:p>
      </dgm:t>
    </dgm:pt>
    <dgm:pt modelId="{4CD77B2E-FB9A-40C0-B7AB-B38813C5622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Strategies, policies, regulations and methods of migration and adoption of digital broadcasting and implementation of new services</a:t>
          </a:r>
          <a:endParaRPr lang="en-US" dirty="0">
            <a:solidFill>
              <a:schemeClr val="bg1"/>
            </a:solidFill>
          </a:endParaRPr>
        </a:p>
      </dgm:t>
    </dgm:pt>
    <dgm:pt modelId="{E9993882-A7A8-4829-9E79-76E8AE8B708B}" type="parTrans" cxnId="{9140AB3F-E71B-4BFC-8A40-F260F505D4AD}">
      <dgm:prSet/>
      <dgm:spPr/>
      <dgm:t>
        <a:bodyPr/>
        <a:lstStyle/>
        <a:p>
          <a:endParaRPr lang="en-US"/>
        </a:p>
      </dgm:t>
    </dgm:pt>
    <dgm:pt modelId="{B0F575E6-11F5-41C7-9AFC-81D02D882576}" type="sibTrans" cxnId="{9140AB3F-E71B-4BFC-8A40-F260F505D4AD}">
      <dgm:prSet/>
      <dgm:spPr/>
      <dgm:t>
        <a:bodyPr/>
        <a:lstStyle/>
        <a:p>
          <a:endParaRPr lang="en-US"/>
        </a:p>
      </dgm:t>
    </dgm:pt>
    <dgm:pt modelId="{C9A6EEF8-D181-44EE-A2FE-09830EDA519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Emerging technologies, including cloud computing: m-services, and OTTs: Challenges and opportunities, economic and policy impact for developing countries</a:t>
          </a:r>
          <a:endParaRPr lang="en-US" dirty="0">
            <a:solidFill>
              <a:schemeClr val="bg1"/>
            </a:solidFill>
          </a:endParaRPr>
        </a:p>
      </dgm:t>
    </dgm:pt>
    <dgm:pt modelId="{B6142A8B-33A6-4ABE-BE41-4AE9F4AD5887}" type="parTrans" cxnId="{F3603137-48D8-4DAD-ACCE-1EF45221C674}">
      <dgm:prSet/>
      <dgm:spPr/>
      <dgm:t>
        <a:bodyPr/>
        <a:lstStyle/>
        <a:p>
          <a:endParaRPr lang="en-US"/>
        </a:p>
      </dgm:t>
    </dgm:pt>
    <dgm:pt modelId="{D2F4EEDE-A46D-42C6-8CBB-EE989E439605}" type="sibTrans" cxnId="{F3603137-48D8-4DAD-ACCE-1EF45221C674}">
      <dgm:prSet/>
      <dgm:spPr/>
      <dgm:t>
        <a:bodyPr/>
        <a:lstStyle/>
        <a:p>
          <a:endParaRPr lang="en-US"/>
        </a:p>
      </dgm:t>
    </dgm:pt>
    <dgm:pt modelId="{B03CF9C0-50CE-42C0-B4C7-64ACF7DD72E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Access to telecommunication/ICT services by persons with disabilities and other persons with specific needs</a:t>
          </a:r>
          <a:endParaRPr lang="en-US" dirty="0">
            <a:solidFill>
              <a:schemeClr val="bg1"/>
            </a:solidFill>
          </a:endParaRPr>
        </a:p>
      </dgm:t>
    </dgm:pt>
    <dgm:pt modelId="{C892CECE-4CEC-4937-9C4B-DD1BA4AC7910}" type="parTrans" cxnId="{4CCF804A-2841-418D-9AF4-51A8B395198F}">
      <dgm:prSet/>
      <dgm:spPr/>
      <dgm:t>
        <a:bodyPr/>
        <a:lstStyle/>
        <a:p>
          <a:endParaRPr lang="en-US"/>
        </a:p>
      </dgm:t>
    </dgm:pt>
    <dgm:pt modelId="{0F9ADF15-1EA9-45C6-91A7-EA8610306E3E}" type="sibTrans" cxnId="{4CCF804A-2841-418D-9AF4-51A8B395198F}">
      <dgm:prSet/>
      <dgm:spPr/>
      <dgm:t>
        <a:bodyPr/>
        <a:lstStyle/>
        <a:p>
          <a:endParaRPr lang="en-US"/>
        </a:p>
      </dgm:t>
    </dgm:pt>
    <dgm:pt modelId="{28094E60-4A14-42D3-BEAD-6E56731383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Economic policies and methods of determining the costs of services related to national telecommunication/ICT networks</a:t>
          </a:r>
          <a:endParaRPr lang="en-US" dirty="0">
            <a:solidFill>
              <a:schemeClr val="bg1"/>
            </a:solidFill>
          </a:endParaRPr>
        </a:p>
      </dgm:t>
    </dgm:pt>
    <dgm:pt modelId="{5FFBF45A-6D3F-4D39-9EF3-3E0D1CAEE3FE}" type="parTrans" cxnId="{7F991950-6225-4C0C-9F42-214149552893}">
      <dgm:prSet/>
      <dgm:spPr/>
      <dgm:t>
        <a:bodyPr/>
        <a:lstStyle/>
        <a:p>
          <a:endParaRPr lang="en-US"/>
        </a:p>
      </dgm:t>
    </dgm:pt>
    <dgm:pt modelId="{ED7BD666-1A5F-42AF-9A11-E4C727E523EA}" type="sibTrans" cxnId="{7F991950-6225-4C0C-9F42-214149552893}">
      <dgm:prSet/>
      <dgm:spPr/>
      <dgm:t>
        <a:bodyPr/>
        <a:lstStyle/>
        <a:p>
          <a:endParaRPr lang="en-US"/>
        </a:p>
      </dgm:t>
    </dgm:pt>
    <dgm:pt modelId="{3BA7184A-E220-4D2C-A86C-CC9A0C461DC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Telecommunications/ICTs for rural and remote areas</a:t>
          </a:r>
          <a:endParaRPr lang="en-US" dirty="0">
            <a:solidFill>
              <a:schemeClr val="bg1"/>
            </a:solidFill>
          </a:endParaRPr>
        </a:p>
      </dgm:t>
    </dgm:pt>
    <dgm:pt modelId="{83630E94-6976-4BE5-90D6-1104B2AA2AA5}" type="parTrans" cxnId="{AE903862-583D-4895-9056-C4D875EE4431}">
      <dgm:prSet/>
      <dgm:spPr/>
      <dgm:t>
        <a:bodyPr/>
        <a:lstStyle/>
        <a:p>
          <a:endParaRPr lang="en-US"/>
        </a:p>
      </dgm:t>
    </dgm:pt>
    <dgm:pt modelId="{A6706E08-ED4E-4B00-A650-A7D6ABB3D4D8}" type="sibTrans" cxnId="{AE903862-583D-4895-9056-C4D875EE4431}">
      <dgm:prSet/>
      <dgm:spPr/>
      <dgm:t>
        <a:bodyPr/>
        <a:lstStyle/>
        <a:p>
          <a:endParaRPr lang="en-US"/>
        </a:p>
      </dgm:t>
    </dgm:pt>
    <dgm:pt modelId="{B47857B9-9197-4C01-8713-9E4B5037103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Consumer information, protection and rights: Laws, regulation, economic bases, </a:t>
          </a:r>
          <a:r>
            <a:rPr lang="en-US" dirty="0" smtClean="0">
              <a:solidFill>
                <a:schemeClr val="tx2">
                  <a:lumMod val="60000"/>
                  <a:lumOff val="40000"/>
                </a:schemeClr>
              </a:solidFill>
            </a:rPr>
            <a:t>consumer networks</a:t>
          </a:r>
          <a:endParaRPr lang="en-US" dirty="0"/>
        </a:p>
      </dgm:t>
    </dgm:pt>
    <dgm:pt modelId="{BF657068-77A9-45CE-BD05-0B92185962EC}" type="parTrans" cxnId="{485FAA74-54B0-4DA0-A5B2-CBE496E26AAD}">
      <dgm:prSet/>
      <dgm:spPr/>
      <dgm:t>
        <a:bodyPr/>
        <a:lstStyle/>
        <a:p>
          <a:endParaRPr lang="en-US"/>
        </a:p>
      </dgm:t>
    </dgm:pt>
    <dgm:pt modelId="{F53443D5-CCA4-4C00-B996-6A95E12F45C0}" type="sibTrans" cxnId="{485FAA74-54B0-4DA0-A5B2-CBE496E26AAD}">
      <dgm:prSet/>
      <dgm:spPr/>
      <dgm:t>
        <a:bodyPr/>
        <a:lstStyle/>
        <a:p>
          <a:endParaRPr lang="en-US"/>
        </a:p>
      </dgm:t>
    </dgm:pt>
    <dgm:pt modelId="{3697D838-CBEF-4E53-AB9D-B2D4BDE2A3A5}" type="pres">
      <dgm:prSet presAssocID="{3F9498D4-F6AD-4603-B0A5-8F61647312DE}" presName="linearFlow" presStyleCnt="0">
        <dgm:presLayoutVars>
          <dgm:dir/>
          <dgm:resizeHandles val="exact"/>
        </dgm:presLayoutVars>
      </dgm:prSet>
      <dgm:spPr/>
    </dgm:pt>
    <dgm:pt modelId="{5E3773E6-DFEE-4B3E-B6F5-46F10180F457}" type="pres">
      <dgm:prSet presAssocID="{C262AAF4-5159-4E3D-8EAB-10DCE42E3ECE}" presName="composite" presStyleCnt="0"/>
      <dgm:spPr/>
    </dgm:pt>
    <dgm:pt modelId="{91DC5048-5161-4A84-9AA1-4268A7C73CB9}" type="pres">
      <dgm:prSet presAssocID="{C262AAF4-5159-4E3D-8EAB-10DCE42E3ECE}" presName="imgShp" presStyleLbl="fgImgPlace1" presStyleIdx="0" presStyleCnt="7"/>
      <dgm:spPr/>
    </dgm:pt>
    <dgm:pt modelId="{B9608E7D-6FB7-4748-AB71-EF18E768FDAE}" type="pres">
      <dgm:prSet presAssocID="{C262AAF4-5159-4E3D-8EAB-10DCE42E3ECE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AA300-674C-4D4A-9086-BA17875325F3}" type="pres">
      <dgm:prSet presAssocID="{D0449630-4DA8-4ECB-A232-82C31E9E67F6}" presName="spacing" presStyleCnt="0"/>
      <dgm:spPr/>
    </dgm:pt>
    <dgm:pt modelId="{D8A0C6CB-AEDF-4C27-B73C-4DC807E8FDC0}" type="pres">
      <dgm:prSet presAssocID="{4CD77B2E-FB9A-40C0-B7AB-B38813C5622F}" presName="composite" presStyleCnt="0"/>
      <dgm:spPr/>
    </dgm:pt>
    <dgm:pt modelId="{A67B4F78-B575-45FA-89C4-8BF726E0D03F}" type="pres">
      <dgm:prSet presAssocID="{4CD77B2E-FB9A-40C0-B7AB-B38813C5622F}" presName="imgShp" presStyleLbl="fgImgPlace1" presStyleIdx="1" presStyleCnt="7"/>
      <dgm:spPr/>
    </dgm:pt>
    <dgm:pt modelId="{57B706A7-C345-472D-92F3-5F64C492B05B}" type="pres">
      <dgm:prSet presAssocID="{4CD77B2E-FB9A-40C0-B7AB-B38813C5622F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D88F7-5003-4752-85F9-A975DD445284}" type="pres">
      <dgm:prSet presAssocID="{B0F575E6-11F5-41C7-9AFC-81D02D882576}" presName="spacing" presStyleCnt="0"/>
      <dgm:spPr/>
    </dgm:pt>
    <dgm:pt modelId="{6BA6BFE7-4B34-4E2B-93C6-526180F0F1EF}" type="pres">
      <dgm:prSet presAssocID="{C9A6EEF8-D181-44EE-A2FE-09830EDA519C}" presName="composite" presStyleCnt="0"/>
      <dgm:spPr/>
    </dgm:pt>
    <dgm:pt modelId="{226FABF9-B68C-4F54-BDBA-01A92056FD6D}" type="pres">
      <dgm:prSet presAssocID="{C9A6EEF8-D181-44EE-A2FE-09830EDA519C}" presName="imgShp" presStyleLbl="fgImgPlace1" presStyleIdx="2" presStyleCnt="7"/>
      <dgm:spPr/>
    </dgm:pt>
    <dgm:pt modelId="{FA794D6E-038F-4FD4-AAC3-5C8F6BF9B67B}" type="pres">
      <dgm:prSet presAssocID="{C9A6EEF8-D181-44EE-A2FE-09830EDA519C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6C5D4-F232-466B-A475-7050F055A64F}" type="pres">
      <dgm:prSet presAssocID="{D2F4EEDE-A46D-42C6-8CBB-EE989E439605}" presName="spacing" presStyleCnt="0"/>
      <dgm:spPr/>
    </dgm:pt>
    <dgm:pt modelId="{84AEEA10-E9B2-4BA9-A952-C4F4B3E3C083}" type="pres">
      <dgm:prSet presAssocID="{28094E60-4A14-42D3-BEAD-6E56731383C7}" presName="composite" presStyleCnt="0"/>
      <dgm:spPr/>
    </dgm:pt>
    <dgm:pt modelId="{7D54294D-0904-4A19-8CAB-E2C183A7D30D}" type="pres">
      <dgm:prSet presAssocID="{28094E60-4A14-42D3-BEAD-6E56731383C7}" presName="imgShp" presStyleLbl="fgImgPlace1" presStyleIdx="3" presStyleCnt="7"/>
      <dgm:spPr/>
    </dgm:pt>
    <dgm:pt modelId="{808FEC37-5CEB-4319-8791-96FF2C5E9A2D}" type="pres">
      <dgm:prSet presAssocID="{28094E60-4A14-42D3-BEAD-6E56731383C7}" presName="txShp" presStyleLbl="node1" presStyleIdx="3" presStyleCnt="7" custLinFactNeighborX="-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E0274-181C-4710-A738-EB41230C2125}" type="pres">
      <dgm:prSet presAssocID="{ED7BD666-1A5F-42AF-9A11-E4C727E523EA}" presName="spacing" presStyleCnt="0"/>
      <dgm:spPr/>
    </dgm:pt>
    <dgm:pt modelId="{6EA98A9D-CB61-48CD-BA1A-710C9A96907C}" type="pres">
      <dgm:prSet presAssocID="{3BA7184A-E220-4D2C-A86C-CC9A0C461DCF}" presName="composite" presStyleCnt="0"/>
      <dgm:spPr/>
    </dgm:pt>
    <dgm:pt modelId="{75E2EAE1-FEA1-43A2-ABD3-8A9ABE6F6EDD}" type="pres">
      <dgm:prSet presAssocID="{3BA7184A-E220-4D2C-A86C-CC9A0C461DCF}" presName="imgShp" presStyleLbl="fgImgPlace1" presStyleIdx="4" presStyleCnt="7"/>
      <dgm:spPr/>
    </dgm:pt>
    <dgm:pt modelId="{CC5421D6-295C-4002-8640-903501523A1F}" type="pres">
      <dgm:prSet presAssocID="{3BA7184A-E220-4D2C-A86C-CC9A0C461DCF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0AAAE-C039-47DE-9D0D-58D82C8E160E}" type="pres">
      <dgm:prSet presAssocID="{A6706E08-ED4E-4B00-A650-A7D6ABB3D4D8}" presName="spacing" presStyleCnt="0"/>
      <dgm:spPr/>
    </dgm:pt>
    <dgm:pt modelId="{4955EE73-1976-47AD-8A41-38C83EE70AC6}" type="pres">
      <dgm:prSet presAssocID="{B47857B9-9197-4C01-8713-9E4B50371037}" presName="composite" presStyleCnt="0"/>
      <dgm:spPr/>
    </dgm:pt>
    <dgm:pt modelId="{BC277C0A-B5B9-4BF8-B293-546F3B2C8AEC}" type="pres">
      <dgm:prSet presAssocID="{B47857B9-9197-4C01-8713-9E4B50371037}" presName="imgShp" presStyleLbl="fgImgPlace1" presStyleIdx="5" presStyleCnt="7"/>
      <dgm:spPr/>
    </dgm:pt>
    <dgm:pt modelId="{59F63EC5-8594-4FDC-BE0E-35470D3B1CE5}" type="pres">
      <dgm:prSet presAssocID="{B47857B9-9197-4C01-8713-9E4B50371037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29F4-9821-4B1A-AA6A-C3FAC2C3FE53}" type="pres">
      <dgm:prSet presAssocID="{F53443D5-CCA4-4C00-B996-6A95E12F45C0}" presName="spacing" presStyleCnt="0"/>
      <dgm:spPr/>
    </dgm:pt>
    <dgm:pt modelId="{F879FC0D-B126-4985-8F39-98C1C9CF370D}" type="pres">
      <dgm:prSet presAssocID="{B03CF9C0-50CE-42C0-B4C7-64ACF7DD72ED}" presName="composite" presStyleCnt="0"/>
      <dgm:spPr/>
    </dgm:pt>
    <dgm:pt modelId="{4F1B89B2-EE3B-4DCF-BB10-5254451A7695}" type="pres">
      <dgm:prSet presAssocID="{B03CF9C0-50CE-42C0-B4C7-64ACF7DD72ED}" presName="imgShp" presStyleLbl="fgImgPlace1" presStyleIdx="6" presStyleCnt="7"/>
      <dgm:spPr/>
    </dgm:pt>
    <dgm:pt modelId="{36E7F272-5770-4D87-9019-F7915D72846F}" type="pres">
      <dgm:prSet presAssocID="{B03CF9C0-50CE-42C0-B4C7-64ACF7DD72ED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03137-48D8-4DAD-ACCE-1EF45221C674}" srcId="{3F9498D4-F6AD-4603-B0A5-8F61647312DE}" destId="{C9A6EEF8-D181-44EE-A2FE-09830EDA519C}" srcOrd="2" destOrd="0" parTransId="{B6142A8B-33A6-4ABE-BE41-4AE9F4AD5887}" sibTransId="{D2F4EEDE-A46D-42C6-8CBB-EE989E439605}"/>
    <dgm:cxn modelId="{766CADE5-EB22-4BEB-B035-42A291DC7CC2}" type="presOf" srcId="{C262AAF4-5159-4E3D-8EAB-10DCE42E3ECE}" destId="{B9608E7D-6FB7-4748-AB71-EF18E768FDAE}" srcOrd="0" destOrd="0" presId="urn:microsoft.com/office/officeart/2005/8/layout/vList3"/>
    <dgm:cxn modelId="{A68A626D-B7AC-4628-A73A-9505B1832584}" type="presOf" srcId="{3BA7184A-E220-4D2C-A86C-CC9A0C461DCF}" destId="{CC5421D6-295C-4002-8640-903501523A1F}" srcOrd="0" destOrd="0" presId="urn:microsoft.com/office/officeart/2005/8/layout/vList3"/>
    <dgm:cxn modelId="{4CCF804A-2841-418D-9AF4-51A8B395198F}" srcId="{3F9498D4-F6AD-4603-B0A5-8F61647312DE}" destId="{B03CF9C0-50CE-42C0-B4C7-64ACF7DD72ED}" srcOrd="6" destOrd="0" parTransId="{C892CECE-4CEC-4937-9C4B-DD1BA4AC7910}" sibTransId="{0F9ADF15-1EA9-45C6-91A7-EA8610306E3E}"/>
    <dgm:cxn modelId="{5983825F-BB97-4B4F-83F9-3D6F28F44B4B}" type="presOf" srcId="{4CD77B2E-FB9A-40C0-B7AB-B38813C5622F}" destId="{57B706A7-C345-472D-92F3-5F64C492B05B}" srcOrd="0" destOrd="0" presId="urn:microsoft.com/office/officeart/2005/8/layout/vList3"/>
    <dgm:cxn modelId="{890800A1-00F2-48E3-A9CF-D1118D6F0F72}" type="presOf" srcId="{B47857B9-9197-4C01-8713-9E4B50371037}" destId="{59F63EC5-8594-4FDC-BE0E-35470D3B1CE5}" srcOrd="0" destOrd="0" presId="urn:microsoft.com/office/officeart/2005/8/layout/vList3"/>
    <dgm:cxn modelId="{7D0C8BB4-5CA2-4176-B0FD-27CDB7F3C44F}" srcId="{3F9498D4-F6AD-4603-B0A5-8F61647312DE}" destId="{C262AAF4-5159-4E3D-8EAB-10DCE42E3ECE}" srcOrd="0" destOrd="0" parTransId="{93B7DDAE-5E39-46FA-8B58-8EFF8BA1F2CB}" sibTransId="{D0449630-4DA8-4ECB-A232-82C31E9E67F6}"/>
    <dgm:cxn modelId="{3ECAF483-8E24-4F22-9288-9A6E0E6F77C4}" type="presOf" srcId="{C9A6EEF8-D181-44EE-A2FE-09830EDA519C}" destId="{FA794D6E-038F-4FD4-AAC3-5C8F6BF9B67B}" srcOrd="0" destOrd="0" presId="urn:microsoft.com/office/officeart/2005/8/layout/vList3"/>
    <dgm:cxn modelId="{7F991950-6225-4C0C-9F42-214149552893}" srcId="{3F9498D4-F6AD-4603-B0A5-8F61647312DE}" destId="{28094E60-4A14-42D3-BEAD-6E56731383C7}" srcOrd="3" destOrd="0" parTransId="{5FFBF45A-6D3F-4D39-9EF3-3E0D1CAEE3FE}" sibTransId="{ED7BD666-1A5F-42AF-9A11-E4C727E523EA}"/>
    <dgm:cxn modelId="{9140AB3F-E71B-4BFC-8A40-F260F505D4AD}" srcId="{3F9498D4-F6AD-4603-B0A5-8F61647312DE}" destId="{4CD77B2E-FB9A-40C0-B7AB-B38813C5622F}" srcOrd="1" destOrd="0" parTransId="{E9993882-A7A8-4829-9E79-76E8AE8B708B}" sibTransId="{B0F575E6-11F5-41C7-9AFC-81D02D882576}"/>
    <dgm:cxn modelId="{485FAA74-54B0-4DA0-A5B2-CBE496E26AAD}" srcId="{3F9498D4-F6AD-4603-B0A5-8F61647312DE}" destId="{B47857B9-9197-4C01-8713-9E4B50371037}" srcOrd="5" destOrd="0" parTransId="{BF657068-77A9-45CE-BD05-0B92185962EC}" sibTransId="{F53443D5-CCA4-4C00-B996-6A95E12F45C0}"/>
    <dgm:cxn modelId="{41192E04-5041-4DF6-BF82-B40BD1C75407}" type="presOf" srcId="{28094E60-4A14-42D3-BEAD-6E56731383C7}" destId="{808FEC37-5CEB-4319-8791-96FF2C5E9A2D}" srcOrd="0" destOrd="0" presId="urn:microsoft.com/office/officeart/2005/8/layout/vList3"/>
    <dgm:cxn modelId="{AE903862-583D-4895-9056-C4D875EE4431}" srcId="{3F9498D4-F6AD-4603-B0A5-8F61647312DE}" destId="{3BA7184A-E220-4D2C-A86C-CC9A0C461DCF}" srcOrd="4" destOrd="0" parTransId="{83630E94-6976-4BE5-90D6-1104B2AA2AA5}" sibTransId="{A6706E08-ED4E-4B00-A650-A7D6ABB3D4D8}"/>
    <dgm:cxn modelId="{9DD5CDA7-14E0-4790-960A-BCC75ED2E48B}" type="presOf" srcId="{3F9498D4-F6AD-4603-B0A5-8F61647312DE}" destId="{3697D838-CBEF-4E53-AB9D-B2D4BDE2A3A5}" srcOrd="0" destOrd="0" presId="urn:microsoft.com/office/officeart/2005/8/layout/vList3"/>
    <dgm:cxn modelId="{A48B7FB8-8CF8-4B5A-AA82-2E64CB19A85B}" type="presOf" srcId="{B03CF9C0-50CE-42C0-B4C7-64ACF7DD72ED}" destId="{36E7F272-5770-4D87-9019-F7915D72846F}" srcOrd="0" destOrd="0" presId="urn:microsoft.com/office/officeart/2005/8/layout/vList3"/>
    <dgm:cxn modelId="{A46FB3C3-DE06-40A4-B5D9-F2CAB3425FED}" type="presParOf" srcId="{3697D838-CBEF-4E53-AB9D-B2D4BDE2A3A5}" destId="{5E3773E6-DFEE-4B3E-B6F5-46F10180F457}" srcOrd="0" destOrd="0" presId="urn:microsoft.com/office/officeart/2005/8/layout/vList3"/>
    <dgm:cxn modelId="{E5EB4789-A68E-4F8D-AE66-A4D0776616AF}" type="presParOf" srcId="{5E3773E6-DFEE-4B3E-B6F5-46F10180F457}" destId="{91DC5048-5161-4A84-9AA1-4268A7C73CB9}" srcOrd="0" destOrd="0" presId="urn:microsoft.com/office/officeart/2005/8/layout/vList3"/>
    <dgm:cxn modelId="{A84D8533-1488-4C91-B972-CE68DB2B6DBC}" type="presParOf" srcId="{5E3773E6-DFEE-4B3E-B6F5-46F10180F457}" destId="{B9608E7D-6FB7-4748-AB71-EF18E768FDAE}" srcOrd="1" destOrd="0" presId="urn:microsoft.com/office/officeart/2005/8/layout/vList3"/>
    <dgm:cxn modelId="{675DD39B-B9BB-4DAF-834F-DC049F882A48}" type="presParOf" srcId="{3697D838-CBEF-4E53-AB9D-B2D4BDE2A3A5}" destId="{C9DAA300-674C-4D4A-9086-BA17875325F3}" srcOrd="1" destOrd="0" presId="urn:microsoft.com/office/officeart/2005/8/layout/vList3"/>
    <dgm:cxn modelId="{237C603D-1FD0-4F4A-A605-AEB052E138F5}" type="presParOf" srcId="{3697D838-CBEF-4E53-AB9D-B2D4BDE2A3A5}" destId="{D8A0C6CB-AEDF-4C27-B73C-4DC807E8FDC0}" srcOrd="2" destOrd="0" presId="urn:microsoft.com/office/officeart/2005/8/layout/vList3"/>
    <dgm:cxn modelId="{D18B5C38-8035-4A44-B6C7-984D50E251F2}" type="presParOf" srcId="{D8A0C6CB-AEDF-4C27-B73C-4DC807E8FDC0}" destId="{A67B4F78-B575-45FA-89C4-8BF726E0D03F}" srcOrd="0" destOrd="0" presId="urn:microsoft.com/office/officeart/2005/8/layout/vList3"/>
    <dgm:cxn modelId="{E31302D3-80E0-4D64-8AE2-FC36C742D6E3}" type="presParOf" srcId="{D8A0C6CB-AEDF-4C27-B73C-4DC807E8FDC0}" destId="{57B706A7-C345-472D-92F3-5F64C492B05B}" srcOrd="1" destOrd="0" presId="urn:microsoft.com/office/officeart/2005/8/layout/vList3"/>
    <dgm:cxn modelId="{AFB0ADDC-94F3-4EE7-90E9-471AB01E1A96}" type="presParOf" srcId="{3697D838-CBEF-4E53-AB9D-B2D4BDE2A3A5}" destId="{8DBD88F7-5003-4752-85F9-A975DD445284}" srcOrd="3" destOrd="0" presId="urn:microsoft.com/office/officeart/2005/8/layout/vList3"/>
    <dgm:cxn modelId="{1A393289-29A2-4AC2-BDBA-92E8E1302150}" type="presParOf" srcId="{3697D838-CBEF-4E53-AB9D-B2D4BDE2A3A5}" destId="{6BA6BFE7-4B34-4E2B-93C6-526180F0F1EF}" srcOrd="4" destOrd="0" presId="urn:microsoft.com/office/officeart/2005/8/layout/vList3"/>
    <dgm:cxn modelId="{1F0D1C7F-A664-48D8-94C7-203E437168B3}" type="presParOf" srcId="{6BA6BFE7-4B34-4E2B-93C6-526180F0F1EF}" destId="{226FABF9-B68C-4F54-BDBA-01A92056FD6D}" srcOrd="0" destOrd="0" presId="urn:microsoft.com/office/officeart/2005/8/layout/vList3"/>
    <dgm:cxn modelId="{91F714AA-E7BA-468F-8DF5-AA5085BE62FE}" type="presParOf" srcId="{6BA6BFE7-4B34-4E2B-93C6-526180F0F1EF}" destId="{FA794D6E-038F-4FD4-AAC3-5C8F6BF9B67B}" srcOrd="1" destOrd="0" presId="urn:microsoft.com/office/officeart/2005/8/layout/vList3"/>
    <dgm:cxn modelId="{C136B4BD-E474-490E-B4CF-09712EF6B8C4}" type="presParOf" srcId="{3697D838-CBEF-4E53-AB9D-B2D4BDE2A3A5}" destId="{87D6C5D4-F232-466B-A475-7050F055A64F}" srcOrd="5" destOrd="0" presId="urn:microsoft.com/office/officeart/2005/8/layout/vList3"/>
    <dgm:cxn modelId="{3F67CBCD-8141-4624-9A91-F52F33271CC8}" type="presParOf" srcId="{3697D838-CBEF-4E53-AB9D-B2D4BDE2A3A5}" destId="{84AEEA10-E9B2-4BA9-A952-C4F4B3E3C083}" srcOrd="6" destOrd="0" presId="urn:microsoft.com/office/officeart/2005/8/layout/vList3"/>
    <dgm:cxn modelId="{98BF49B1-8E37-4E47-985B-56C7354A4532}" type="presParOf" srcId="{84AEEA10-E9B2-4BA9-A952-C4F4B3E3C083}" destId="{7D54294D-0904-4A19-8CAB-E2C183A7D30D}" srcOrd="0" destOrd="0" presId="urn:microsoft.com/office/officeart/2005/8/layout/vList3"/>
    <dgm:cxn modelId="{B17786A3-B103-4254-9C84-4073DA1FAACA}" type="presParOf" srcId="{84AEEA10-E9B2-4BA9-A952-C4F4B3E3C083}" destId="{808FEC37-5CEB-4319-8791-96FF2C5E9A2D}" srcOrd="1" destOrd="0" presId="urn:microsoft.com/office/officeart/2005/8/layout/vList3"/>
    <dgm:cxn modelId="{A3F04D78-02D1-4398-A9D3-C47BBA68E527}" type="presParOf" srcId="{3697D838-CBEF-4E53-AB9D-B2D4BDE2A3A5}" destId="{58EE0274-181C-4710-A738-EB41230C2125}" srcOrd="7" destOrd="0" presId="urn:microsoft.com/office/officeart/2005/8/layout/vList3"/>
    <dgm:cxn modelId="{E11C2C1F-8AD9-41CA-A959-9C1A8EBDC4B0}" type="presParOf" srcId="{3697D838-CBEF-4E53-AB9D-B2D4BDE2A3A5}" destId="{6EA98A9D-CB61-48CD-BA1A-710C9A96907C}" srcOrd="8" destOrd="0" presId="urn:microsoft.com/office/officeart/2005/8/layout/vList3"/>
    <dgm:cxn modelId="{5D5FBCA2-F5B2-4207-9C55-60CF8C418614}" type="presParOf" srcId="{6EA98A9D-CB61-48CD-BA1A-710C9A96907C}" destId="{75E2EAE1-FEA1-43A2-ABD3-8A9ABE6F6EDD}" srcOrd="0" destOrd="0" presId="urn:microsoft.com/office/officeart/2005/8/layout/vList3"/>
    <dgm:cxn modelId="{A1018CC4-583B-4BBF-BA1B-9FC3B346E822}" type="presParOf" srcId="{6EA98A9D-CB61-48CD-BA1A-710C9A96907C}" destId="{CC5421D6-295C-4002-8640-903501523A1F}" srcOrd="1" destOrd="0" presId="urn:microsoft.com/office/officeart/2005/8/layout/vList3"/>
    <dgm:cxn modelId="{3AE20CAF-51F8-451F-A491-C85808EE2732}" type="presParOf" srcId="{3697D838-CBEF-4E53-AB9D-B2D4BDE2A3A5}" destId="{2A90AAAE-C039-47DE-9D0D-58D82C8E160E}" srcOrd="9" destOrd="0" presId="urn:microsoft.com/office/officeart/2005/8/layout/vList3"/>
    <dgm:cxn modelId="{2D1CBB99-93D5-4057-A206-D9939E9680DE}" type="presParOf" srcId="{3697D838-CBEF-4E53-AB9D-B2D4BDE2A3A5}" destId="{4955EE73-1976-47AD-8A41-38C83EE70AC6}" srcOrd="10" destOrd="0" presId="urn:microsoft.com/office/officeart/2005/8/layout/vList3"/>
    <dgm:cxn modelId="{5E1B26D0-1B5D-4DF0-82A7-D216E5636B12}" type="presParOf" srcId="{4955EE73-1976-47AD-8A41-38C83EE70AC6}" destId="{BC277C0A-B5B9-4BF8-B293-546F3B2C8AEC}" srcOrd="0" destOrd="0" presId="urn:microsoft.com/office/officeart/2005/8/layout/vList3"/>
    <dgm:cxn modelId="{E8EFEFE1-F06F-4A17-8B78-BEE43C059C63}" type="presParOf" srcId="{4955EE73-1976-47AD-8A41-38C83EE70AC6}" destId="{59F63EC5-8594-4FDC-BE0E-35470D3B1CE5}" srcOrd="1" destOrd="0" presId="urn:microsoft.com/office/officeart/2005/8/layout/vList3"/>
    <dgm:cxn modelId="{67601836-0661-4D0D-BC88-822F5F88EBD8}" type="presParOf" srcId="{3697D838-CBEF-4E53-AB9D-B2D4BDE2A3A5}" destId="{D76C29F4-9821-4B1A-AA6A-C3FAC2C3FE53}" srcOrd="11" destOrd="0" presId="urn:microsoft.com/office/officeart/2005/8/layout/vList3"/>
    <dgm:cxn modelId="{92754F82-ECA1-4B3D-9E04-A4CB6023ABF3}" type="presParOf" srcId="{3697D838-CBEF-4E53-AB9D-B2D4BDE2A3A5}" destId="{F879FC0D-B126-4985-8F39-98C1C9CF370D}" srcOrd="12" destOrd="0" presId="urn:microsoft.com/office/officeart/2005/8/layout/vList3"/>
    <dgm:cxn modelId="{25DF1E31-93E5-4B40-A18A-151FB595841C}" type="presParOf" srcId="{F879FC0D-B126-4985-8F39-98C1C9CF370D}" destId="{4F1B89B2-EE3B-4DCF-BB10-5254451A7695}" srcOrd="0" destOrd="0" presId="urn:microsoft.com/office/officeart/2005/8/layout/vList3"/>
    <dgm:cxn modelId="{8DF502C6-58BC-47AB-B382-3087A13CAB46}" type="presParOf" srcId="{F879FC0D-B126-4985-8F39-98C1C9CF370D}" destId="{36E7F272-5770-4D87-9019-F7915D7284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498D4-F6AD-4603-B0A5-8F61647312DE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C262AAF4-5159-4E3D-8EAB-10DCE42E3EC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Creating the smart cities and society: Employing ICTs for sustainable social and economic development </a:t>
          </a:r>
          <a:endParaRPr lang="en-US" dirty="0">
            <a:solidFill>
              <a:schemeClr val="bg1"/>
            </a:solidFill>
          </a:endParaRPr>
        </a:p>
      </dgm:t>
    </dgm:pt>
    <dgm:pt modelId="{93B7DDAE-5E39-46FA-8B58-8EFF8BA1F2CB}" type="parTrans" cxnId="{7D0C8BB4-5CA2-4176-B0FD-27CDB7F3C44F}">
      <dgm:prSet/>
      <dgm:spPr/>
      <dgm:t>
        <a:bodyPr/>
        <a:lstStyle/>
        <a:p>
          <a:endParaRPr lang="en-US"/>
        </a:p>
      </dgm:t>
    </dgm:pt>
    <dgm:pt modelId="{D0449630-4DA8-4ECB-A232-82C31E9E67F6}" type="sibTrans" cxnId="{7D0C8BB4-5CA2-4176-B0FD-27CDB7F3C44F}">
      <dgm:prSet/>
      <dgm:spPr/>
      <dgm:t>
        <a:bodyPr/>
        <a:lstStyle/>
        <a:p>
          <a:endParaRPr lang="en-US"/>
        </a:p>
      </dgm:t>
    </dgm:pt>
    <dgm:pt modelId="{4CD77B2E-FB9A-40C0-B7AB-B38813C5622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Telecommunications/ICTs for e-Health </a:t>
          </a:r>
          <a:endParaRPr lang="en-US" dirty="0">
            <a:solidFill>
              <a:schemeClr val="bg1"/>
            </a:solidFill>
          </a:endParaRPr>
        </a:p>
      </dgm:t>
    </dgm:pt>
    <dgm:pt modelId="{E9993882-A7A8-4829-9E79-76E8AE8B708B}" type="parTrans" cxnId="{9140AB3F-E71B-4BFC-8A40-F260F505D4AD}">
      <dgm:prSet/>
      <dgm:spPr/>
      <dgm:t>
        <a:bodyPr/>
        <a:lstStyle/>
        <a:p>
          <a:endParaRPr lang="en-US"/>
        </a:p>
      </dgm:t>
    </dgm:pt>
    <dgm:pt modelId="{B0F575E6-11F5-41C7-9AFC-81D02D882576}" type="sibTrans" cxnId="{9140AB3F-E71B-4BFC-8A40-F260F505D4AD}">
      <dgm:prSet/>
      <dgm:spPr/>
      <dgm:t>
        <a:bodyPr/>
        <a:lstStyle/>
        <a:p>
          <a:endParaRPr lang="en-US"/>
        </a:p>
      </dgm:t>
    </dgm:pt>
    <dgm:pt modelId="{C9A6EEF8-D181-44EE-A2FE-09830EDA519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Securing information and communication networks: Best practices for developing a culture of cybersecurity </a:t>
          </a:r>
          <a:endParaRPr lang="en-US" dirty="0">
            <a:solidFill>
              <a:schemeClr val="bg1"/>
            </a:solidFill>
          </a:endParaRPr>
        </a:p>
      </dgm:t>
    </dgm:pt>
    <dgm:pt modelId="{B6142A8B-33A6-4ABE-BE41-4AE9F4AD5887}" type="parTrans" cxnId="{F3603137-48D8-4DAD-ACCE-1EF45221C674}">
      <dgm:prSet/>
      <dgm:spPr/>
      <dgm:t>
        <a:bodyPr/>
        <a:lstStyle/>
        <a:p>
          <a:endParaRPr lang="en-US"/>
        </a:p>
      </dgm:t>
    </dgm:pt>
    <dgm:pt modelId="{D2F4EEDE-A46D-42C6-8CBB-EE989E439605}" type="sibTrans" cxnId="{F3603137-48D8-4DAD-ACCE-1EF45221C674}">
      <dgm:prSet/>
      <dgm:spPr/>
      <dgm:t>
        <a:bodyPr/>
        <a:lstStyle/>
        <a:p>
          <a:endParaRPr lang="en-US"/>
        </a:p>
      </dgm:t>
    </dgm:pt>
    <dgm:pt modelId="{B03CF9C0-50CE-42C0-B4C7-64ACF7DD72E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Strategies and policies concerning human exposure to electromagnetic fields</a:t>
          </a:r>
          <a:endParaRPr lang="en-US" dirty="0">
            <a:solidFill>
              <a:schemeClr val="bg1"/>
            </a:solidFill>
          </a:endParaRPr>
        </a:p>
      </dgm:t>
    </dgm:pt>
    <dgm:pt modelId="{C892CECE-4CEC-4937-9C4B-DD1BA4AC7910}" type="parTrans" cxnId="{4CCF804A-2841-418D-9AF4-51A8B395198F}">
      <dgm:prSet/>
      <dgm:spPr/>
      <dgm:t>
        <a:bodyPr/>
        <a:lstStyle/>
        <a:p>
          <a:endParaRPr lang="en-US"/>
        </a:p>
      </dgm:t>
    </dgm:pt>
    <dgm:pt modelId="{0F9ADF15-1EA9-45C6-91A7-EA8610306E3E}" type="sibTrans" cxnId="{4CCF804A-2841-418D-9AF4-51A8B395198F}">
      <dgm:prSet/>
      <dgm:spPr/>
      <dgm:t>
        <a:bodyPr/>
        <a:lstStyle/>
        <a:p>
          <a:endParaRPr lang="en-US"/>
        </a:p>
      </dgm:t>
    </dgm:pt>
    <dgm:pt modelId="{28094E60-4A14-42D3-BEAD-6E56731383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Assistance to developing countries for implementing conformance and interoperability (C&amp;I) </a:t>
          </a:r>
          <a:r>
            <a:rPr lang="en-US" dirty="0" err="1" smtClean="0">
              <a:solidFill>
                <a:schemeClr val="bg1"/>
              </a:solidFill>
            </a:rPr>
            <a:t>programmes</a:t>
          </a:r>
          <a:r>
            <a:rPr lang="en-US" dirty="0" smtClean="0">
              <a:solidFill>
                <a:schemeClr val="bg1"/>
              </a:solidFill>
            </a:rPr>
            <a:t> and combating counterfeit ICT equipment and theft of mobile devices</a:t>
          </a:r>
          <a:endParaRPr lang="en-US" dirty="0">
            <a:solidFill>
              <a:schemeClr val="bg1"/>
            </a:solidFill>
          </a:endParaRPr>
        </a:p>
      </dgm:t>
    </dgm:pt>
    <dgm:pt modelId="{5FFBF45A-6D3F-4D39-9EF3-3E0D1CAEE3FE}" type="parTrans" cxnId="{7F991950-6225-4C0C-9F42-214149552893}">
      <dgm:prSet/>
      <dgm:spPr/>
      <dgm:t>
        <a:bodyPr/>
        <a:lstStyle/>
        <a:p>
          <a:endParaRPr lang="en-US"/>
        </a:p>
      </dgm:t>
    </dgm:pt>
    <dgm:pt modelId="{ED7BD666-1A5F-42AF-9A11-E4C727E523EA}" type="sibTrans" cxnId="{7F991950-6225-4C0C-9F42-214149552893}">
      <dgm:prSet/>
      <dgm:spPr/>
      <dgm:t>
        <a:bodyPr/>
        <a:lstStyle/>
        <a:p>
          <a:endParaRPr lang="en-US"/>
        </a:p>
      </dgm:t>
    </dgm:pt>
    <dgm:pt modelId="{3BA7184A-E220-4D2C-A86C-CC9A0C461DC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Utilizing telecommunications/ICTs for disaster risk reduction and management </a:t>
          </a:r>
          <a:endParaRPr lang="en-US" dirty="0">
            <a:solidFill>
              <a:schemeClr val="bg1"/>
            </a:solidFill>
          </a:endParaRPr>
        </a:p>
      </dgm:t>
    </dgm:pt>
    <dgm:pt modelId="{83630E94-6976-4BE5-90D6-1104B2AA2AA5}" type="parTrans" cxnId="{AE903862-583D-4895-9056-C4D875EE4431}">
      <dgm:prSet/>
      <dgm:spPr/>
      <dgm:t>
        <a:bodyPr/>
        <a:lstStyle/>
        <a:p>
          <a:endParaRPr lang="en-US"/>
        </a:p>
      </dgm:t>
    </dgm:pt>
    <dgm:pt modelId="{A6706E08-ED4E-4B00-A650-A7D6ABB3D4D8}" type="sibTrans" cxnId="{AE903862-583D-4895-9056-C4D875EE4431}">
      <dgm:prSet/>
      <dgm:spPr/>
      <dgm:t>
        <a:bodyPr/>
        <a:lstStyle/>
        <a:p>
          <a:endParaRPr lang="en-US"/>
        </a:p>
      </dgm:t>
    </dgm:pt>
    <dgm:pt modelId="{B47857B9-9197-4C01-8713-9E4B5037103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ICTs and the environment</a:t>
          </a:r>
          <a:endParaRPr lang="en-US" dirty="0">
            <a:solidFill>
              <a:schemeClr val="bg1"/>
            </a:solidFill>
          </a:endParaRPr>
        </a:p>
      </dgm:t>
    </dgm:pt>
    <dgm:pt modelId="{BF657068-77A9-45CE-BD05-0B92185962EC}" type="parTrans" cxnId="{485FAA74-54B0-4DA0-A5B2-CBE496E26AAD}">
      <dgm:prSet/>
      <dgm:spPr/>
      <dgm:t>
        <a:bodyPr/>
        <a:lstStyle/>
        <a:p>
          <a:endParaRPr lang="en-US"/>
        </a:p>
      </dgm:t>
    </dgm:pt>
    <dgm:pt modelId="{F53443D5-CCA4-4C00-B996-6A95E12F45C0}" type="sibTrans" cxnId="{485FAA74-54B0-4DA0-A5B2-CBE496E26AAD}">
      <dgm:prSet/>
      <dgm:spPr/>
      <dgm:t>
        <a:bodyPr/>
        <a:lstStyle/>
        <a:p>
          <a:endParaRPr lang="en-US"/>
        </a:p>
      </dgm:t>
    </dgm:pt>
    <dgm:pt modelId="{3697D838-CBEF-4E53-AB9D-B2D4BDE2A3A5}" type="pres">
      <dgm:prSet presAssocID="{3F9498D4-F6AD-4603-B0A5-8F61647312DE}" presName="linearFlow" presStyleCnt="0">
        <dgm:presLayoutVars>
          <dgm:dir/>
          <dgm:resizeHandles val="exact"/>
        </dgm:presLayoutVars>
      </dgm:prSet>
      <dgm:spPr/>
    </dgm:pt>
    <dgm:pt modelId="{5E3773E6-DFEE-4B3E-B6F5-46F10180F457}" type="pres">
      <dgm:prSet presAssocID="{C262AAF4-5159-4E3D-8EAB-10DCE42E3ECE}" presName="composite" presStyleCnt="0"/>
      <dgm:spPr/>
    </dgm:pt>
    <dgm:pt modelId="{91DC5048-5161-4A84-9AA1-4268A7C73CB9}" type="pres">
      <dgm:prSet presAssocID="{C262AAF4-5159-4E3D-8EAB-10DCE42E3ECE}" presName="imgShp" presStyleLbl="fgImgPlace1" presStyleIdx="0" presStyleCnt="7"/>
      <dgm:spPr/>
    </dgm:pt>
    <dgm:pt modelId="{B9608E7D-6FB7-4748-AB71-EF18E768FDAE}" type="pres">
      <dgm:prSet presAssocID="{C262AAF4-5159-4E3D-8EAB-10DCE42E3ECE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AA300-674C-4D4A-9086-BA17875325F3}" type="pres">
      <dgm:prSet presAssocID="{D0449630-4DA8-4ECB-A232-82C31E9E67F6}" presName="spacing" presStyleCnt="0"/>
      <dgm:spPr/>
    </dgm:pt>
    <dgm:pt modelId="{D8A0C6CB-AEDF-4C27-B73C-4DC807E8FDC0}" type="pres">
      <dgm:prSet presAssocID="{4CD77B2E-FB9A-40C0-B7AB-B38813C5622F}" presName="composite" presStyleCnt="0"/>
      <dgm:spPr/>
    </dgm:pt>
    <dgm:pt modelId="{A67B4F78-B575-45FA-89C4-8BF726E0D03F}" type="pres">
      <dgm:prSet presAssocID="{4CD77B2E-FB9A-40C0-B7AB-B38813C5622F}" presName="imgShp" presStyleLbl="fgImgPlace1" presStyleIdx="1" presStyleCnt="7"/>
      <dgm:spPr/>
    </dgm:pt>
    <dgm:pt modelId="{57B706A7-C345-472D-92F3-5F64C492B05B}" type="pres">
      <dgm:prSet presAssocID="{4CD77B2E-FB9A-40C0-B7AB-B38813C5622F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D88F7-5003-4752-85F9-A975DD445284}" type="pres">
      <dgm:prSet presAssocID="{B0F575E6-11F5-41C7-9AFC-81D02D882576}" presName="spacing" presStyleCnt="0"/>
      <dgm:spPr/>
    </dgm:pt>
    <dgm:pt modelId="{6BA6BFE7-4B34-4E2B-93C6-526180F0F1EF}" type="pres">
      <dgm:prSet presAssocID="{C9A6EEF8-D181-44EE-A2FE-09830EDA519C}" presName="composite" presStyleCnt="0"/>
      <dgm:spPr/>
    </dgm:pt>
    <dgm:pt modelId="{226FABF9-B68C-4F54-BDBA-01A92056FD6D}" type="pres">
      <dgm:prSet presAssocID="{C9A6EEF8-D181-44EE-A2FE-09830EDA519C}" presName="imgShp" presStyleLbl="fgImgPlace1" presStyleIdx="2" presStyleCnt="7"/>
      <dgm:spPr/>
    </dgm:pt>
    <dgm:pt modelId="{FA794D6E-038F-4FD4-AAC3-5C8F6BF9B67B}" type="pres">
      <dgm:prSet presAssocID="{C9A6EEF8-D181-44EE-A2FE-09830EDA519C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6C5D4-F232-466B-A475-7050F055A64F}" type="pres">
      <dgm:prSet presAssocID="{D2F4EEDE-A46D-42C6-8CBB-EE989E439605}" presName="spacing" presStyleCnt="0"/>
      <dgm:spPr/>
    </dgm:pt>
    <dgm:pt modelId="{84AEEA10-E9B2-4BA9-A952-C4F4B3E3C083}" type="pres">
      <dgm:prSet presAssocID="{28094E60-4A14-42D3-BEAD-6E56731383C7}" presName="composite" presStyleCnt="0"/>
      <dgm:spPr/>
    </dgm:pt>
    <dgm:pt modelId="{7D54294D-0904-4A19-8CAB-E2C183A7D30D}" type="pres">
      <dgm:prSet presAssocID="{28094E60-4A14-42D3-BEAD-6E56731383C7}" presName="imgShp" presStyleLbl="fgImgPlace1" presStyleIdx="3" presStyleCnt="7"/>
      <dgm:spPr/>
    </dgm:pt>
    <dgm:pt modelId="{808FEC37-5CEB-4319-8791-96FF2C5E9A2D}" type="pres">
      <dgm:prSet presAssocID="{28094E60-4A14-42D3-BEAD-6E56731383C7}" presName="txShp" presStyleLbl="node1" presStyleIdx="3" presStyleCnt="7" custLinFactNeighborX="-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E0274-181C-4710-A738-EB41230C2125}" type="pres">
      <dgm:prSet presAssocID="{ED7BD666-1A5F-42AF-9A11-E4C727E523EA}" presName="spacing" presStyleCnt="0"/>
      <dgm:spPr/>
    </dgm:pt>
    <dgm:pt modelId="{6EA98A9D-CB61-48CD-BA1A-710C9A96907C}" type="pres">
      <dgm:prSet presAssocID="{3BA7184A-E220-4D2C-A86C-CC9A0C461DCF}" presName="composite" presStyleCnt="0"/>
      <dgm:spPr/>
    </dgm:pt>
    <dgm:pt modelId="{75E2EAE1-FEA1-43A2-ABD3-8A9ABE6F6EDD}" type="pres">
      <dgm:prSet presAssocID="{3BA7184A-E220-4D2C-A86C-CC9A0C461DCF}" presName="imgShp" presStyleLbl="fgImgPlace1" presStyleIdx="4" presStyleCnt="7"/>
      <dgm:spPr/>
    </dgm:pt>
    <dgm:pt modelId="{CC5421D6-295C-4002-8640-903501523A1F}" type="pres">
      <dgm:prSet presAssocID="{3BA7184A-E220-4D2C-A86C-CC9A0C461DCF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0AAAE-C039-47DE-9D0D-58D82C8E160E}" type="pres">
      <dgm:prSet presAssocID="{A6706E08-ED4E-4B00-A650-A7D6ABB3D4D8}" presName="spacing" presStyleCnt="0"/>
      <dgm:spPr/>
    </dgm:pt>
    <dgm:pt modelId="{4955EE73-1976-47AD-8A41-38C83EE70AC6}" type="pres">
      <dgm:prSet presAssocID="{B47857B9-9197-4C01-8713-9E4B50371037}" presName="composite" presStyleCnt="0"/>
      <dgm:spPr/>
    </dgm:pt>
    <dgm:pt modelId="{BC277C0A-B5B9-4BF8-B293-546F3B2C8AEC}" type="pres">
      <dgm:prSet presAssocID="{B47857B9-9197-4C01-8713-9E4B50371037}" presName="imgShp" presStyleLbl="fgImgPlace1" presStyleIdx="5" presStyleCnt="7"/>
      <dgm:spPr/>
    </dgm:pt>
    <dgm:pt modelId="{59F63EC5-8594-4FDC-BE0E-35470D3B1CE5}" type="pres">
      <dgm:prSet presAssocID="{B47857B9-9197-4C01-8713-9E4B50371037}" presName="txShp" presStyleLbl="node1" presStyleIdx="5" presStyleCnt="7" custLinFactNeighborX="201" custLinFactNeighborY="-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29F4-9821-4B1A-AA6A-C3FAC2C3FE53}" type="pres">
      <dgm:prSet presAssocID="{F53443D5-CCA4-4C00-B996-6A95E12F45C0}" presName="spacing" presStyleCnt="0"/>
      <dgm:spPr/>
    </dgm:pt>
    <dgm:pt modelId="{F879FC0D-B126-4985-8F39-98C1C9CF370D}" type="pres">
      <dgm:prSet presAssocID="{B03CF9C0-50CE-42C0-B4C7-64ACF7DD72ED}" presName="composite" presStyleCnt="0"/>
      <dgm:spPr/>
    </dgm:pt>
    <dgm:pt modelId="{4F1B89B2-EE3B-4DCF-BB10-5254451A7695}" type="pres">
      <dgm:prSet presAssocID="{B03CF9C0-50CE-42C0-B4C7-64ACF7DD72ED}" presName="imgShp" presStyleLbl="fgImgPlace1" presStyleIdx="6" presStyleCnt="7"/>
      <dgm:spPr/>
    </dgm:pt>
    <dgm:pt modelId="{36E7F272-5770-4D87-9019-F7915D72846F}" type="pres">
      <dgm:prSet presAssocID="{B03CF9C0-50CE-42C0-B4C7-64ACF7DD72ED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03137-48D8-4DAD-ACCE-1EF45221C674}" srcId="{3F9498D4-F6AD-4603-B0A5-8F61647312DE}" destId="{C9A6EEF8-D181-44EE-A2FE-09830EDA519C}" srcOrd="2" destOrd="0" parTransId="{B6142A8B-33A6-4ABE-BE41-4AE9F4AD5887}" sibTransId="{D2F4EEDE-A46D-42C6-8CBB-EE989E439605}"/>
    <dgm:cxn modelId="{AE903862-583D-4895-9056-C4D875EE4431}" srcId="{3F9498D4-F6AD-4603-B0A5-8F61647312DE}" destId="{3BA7184A-E220-4D2C-A86C-CC9A0C461DCF}" srcOrd="4" destOrd="0" parTransId="{83630E94-6976-4BE5-90D6-1104B2AA2AA5}" sibTransId="{A6706E08-ED4E-4B00-A650-A7D6ABB3D4D8}"/>
    <dgm:cxn modelId="{AAD989A3-3ED1-433D-AB5F-60C504908832}" type="presOf" srcId="{4CD77B2E-FB9A-40C0-B7AB-B38813C5622F}" destId="{57B706A7-C345-472D-92F3-5F64C492B05B}" srcOrd="0" destOrd="0" presId="urn:microsoft.com/office/officeart/2005/8/layout/vList3"/>
    <dgm:cxn modelId="{485FAA74-54B0-4DA0-A5B2-CBE496E26AAD}" srcId="{3F9498D4-F6AD-4603-B0A5-8F61647312DE}" destId="{B47857B9-9197-4C01-8713-9E4B50371037}" srcOrd="5" destOrd="0" parTransId="{BF657068-77A9-45CE-BD05-0B92185962EC}" sibTransId="{F53443D5-CCA4-4C00-B996-6A95E12F45C0}"/>
    <dgm:cxn modelId="{8ECF218B-90FD-42F2-AB34-A0F6BCEB549C}" type="presOf" srcId="{B03CF9C0-50CE-42C0-B4C7-64ACF7DD72ED}" destId="{36E7F272-5770-4D87-9019-F7915D72846F}" srcOrd="0" destOrd="0" presId="urn:microsoft.com/office/officeart/2005/8/layout/vList3"/>
    <dgm:cxn modelId="{7F991950-6225-4C0C-9F42-214149552893}" srcId="{3F9498D4-F6AD-4603-B0A5-8F61647312DE}" destId="{28094E60-4A14-42D3-BEAD-6E56731383C7}" srcOrd="3" destOrd="0" parTransId="{5FFBF45A-6D3F-4D39-9EF3-3E0D1CAEE3FE}" sibTransId="{ED7BD666-1A5F-42AF-9A11-E4C727E523EA}"/>
    <dgm:cxn modelId="{1B6F9BE7-CD48-4CF6-ADC0-2A577661CDC6}" type="presOf" srcId="{C262AAF4-5159-4E3D-8EAB-10DCE42E3ECE}" destId="{B9608E7D-6FB7-4748-AB71-EF18E768FDAE}" srcOrd="0" destOrd="0" presId="urn:microsoft.com/office/officeart/2005/8/layout/vList3"/>
    <dgm:cxn modelId="{20AE188E-4CFF-489D-B89A-BAD801B73810}" type="presOf" srcId="{3F9498D4-F6AD-4603-B0A5-8F61647312DE}" destId="{3697D838-CBEF-4E53-AB9D-B2D4BDE2A3A5}" srcOrd="0" destOrd="0" presId="urn:microsoft.com/office/officeart/2005/8/layout/vList3"/>
    <dgm:cxn modelId="{8879F94D-0B54-470C-8201-C50F8FBCEEBC}" type="presOf" srcId="{3BA7184A-E220-4D2C-A86C-CC9A0C461DCF}" destId="{CC5421D6-295C-4002-8640-903501523A1F}" srcOrd="0" destOrd="0" presId="urn:microsoft.com/office/officeart/2005/8/layout/vList3"/>
    <dgm:cxn modelId="{0EDC3279-3368-4E11-97BD-2CDBB45760CE}" type="presOf" srcId="{C9A6EEF8-D181-44EE-A2FE-09830EDA519C}" destId="{FA794D6E-038F-4FD4-AAC3-5C8F6BF9B67B}" srcOrd="0" destOrd="0" presId="urn:microsoft.com/office/officeart/2005/8/layout/vList3"/>
    <dgm:cxn modelId="{9140AB3F-E71B-4BFC-8A40-F260F505D4AD}" srcId="{3F9498D4-F6AD-4603-B0A5-8F61647312DE}" destId="{4CD77B2E-FB9A-40C0-B7AB-B38813C5622F}" srcOrd="1" destOrd="0" parTransId="{E9993882-A7A8-4829-9E79-76E8AE8B708B}" sibTransId="{B0F575E6-11F5-41C7-9AFC-81D02D882576}"/>
    <dgm:cxn modelId="{AE0D4E77-49AB-4000-8B94-5D7A8E23D6E9}" type="presOf" srcId="{B47857B9-9197-4C01-8713-9E4B50371037}" destId="{59F63EC5-8594-4FDC-BE0E-35470D3B1CE5}" srcOrd="0" destOrd="0" presId="urn:microsoft.com/office/officeart/2005/8/layout/vList3"/>
    <dgm:cxn modelId="{91671DF1-7FD6-42A0-A801-A7CE2305A8E0}" type="presOf" srcId="{28094E60-4A14-42D3-BEAD-6E56731383C7}" destId="{808FEC37-5CEB-4319-8791-96FF2C5E9A2D}" srcOrd="0" destOrd="0" presId="urn:microsoft.com/office/officeart/2005/8/layout/vList3"/>
    <dgm:cxn modelId="{4CCF804A-2841-418D-9AF4-51A8B395198F}" srcId="{3F9498D4-F6AD-4603-B0A5-8F61647312DE}" destId="{B03CF9C0-50CE-42C0-B4C7-64ACF7DD72ED}" srcOrd="6" destOrd="0" parTransId="{C892CECE-4CEC-4937-9C4B-DD1BA4AC7910}" sibTransId="{0F9ADF15-1EA9-45C6-91A7-EA8610306E3E}"/>
    <dgm:cxn modelId="{7D0C8BB4-5CA2-4176-B0FD-27CDB7F3C44F}" srcId="{3F9498D4-F6AD-4603-B0A5-8F61647312DE}" destId="{C262AAF4-5159-4E3D-8EAB-10DCE42E3ECE}" srcOrd="0" destOrd="0" parTransId="{93B7DDAE-5E39-46FA-8B58-8EFF8BA1F2CB}" sibTransId="{D0449630-4DA8-4ECB-A232-82C31E9E67F6}"/>
    <dgm:cxn modelId="{76574400-15FE-4491-9189-406F195E0B08}" type="presParOf" srcId="{3697D838-CBEF-4E53-AB9D-B2D4BDE2A3A5}" destId="{5E3773E6-DFEE-4B3E-B6F5-46F10180F457}" srcOrd="0" destOrd="0" presId="urn:microsoft.com/office/officeart/2005/8/layout/vList3"/>
    <dgm:cxn modelId="{E9A98BCF-8AED-479C-8C27-7458F0141CEC}" type="presParOf" srcId="{5E3773E6-DFEE-4B3E-B6F5-46F10180F457}" destId="{91DC5048-5161-4A84-9AA1-4268A7C73CB9}" srcOrd="0" destOrd="0" presId="urn:microsoft.com/office/officeart/2005/8/layout/vList3"/>
    <dgm:cxn modelId="{B10250CA-964E-49B2-BE2B-FDF01BB821AF}" type="presParOf" srcId="{5E3773E6-DFEE-4B3E-B6F5-46F10180F457}" destId="{B9608E7D-6FB7-4748-AB71-EF18E768FDAE}" srcOrd="1" destOrd="0" presId="urn:microsoft.com/office/officeart/2005/8/layout/vList3"/>
    <dgm:cxn modelId="{7192BB39-5CF4-493F-81CC-697B4A57624A}" type="presParOf" srcId="{3697D838-CBEF-4E53-AB9D-B2D4BDE2A3A5}" destId="{C9DAA300-674C-4D4A-9086-BA17875325F3}" srcOrd="1" destOrd="0" presId="urn:microsoft.com/office/officeart/2005/8/layout/vList3"/>
    <dgm:cxn modelId="{194464EB-4A54-4269-AFAE-D5A04FED58C9}" type="presParOf" srcId="{3697D838-CBEF-4E53-AB9D-B2D4BDE2A3A5}" destId="{D8A0C6CB-AEDF-4C27-B73C-4DC807E8FDC0}" srcOrd="2" destOrd="0" presId="urn:microsoft.com/office/officeart/2005/8/layout/vList3"/>
    <dgm:cxn modelId="{9398A2BD-9F7A-4A2C-824F-28B99B0265EA}" type="presParOf" srcId="{D8A0C6CB-AEDF-4C27-B73C-4DC807E8FDC0}" destId="{A67B4F78-B575-45FA-89C4-8BF726E0D03F}" srcOrd="0" destOrd="0" presId="urn:microsoft.com/office/officeart/2005/8/layout/vList3"/>
    <dgm:cxn modelId="{C741736A-9DA4-450A-AB10-2E1505BD443A}" type="presParOf" srcId="{D8A0C6CB-AEDF-4C27-B73C-4DC807E8FDC0}" destId="{57B706A7-C345-472D-92F3-5F64C492B05B}" srcOrd="1" destOrd="0" presId="urn:microsoft.com/office/officeart/2005/8/layout/vList3"/>
    <dgm:cxn modelId="{AEAF21C1-D902-4730-8882-FD8D5DA2F3F4}" type="presParOf" srcId="{3697D838-CBEF-4E53-AB9D-B2D4BDE2A3A5}" destId="{8DBD88F7-5003-4752-85F9-A975DD445284}" srcOrd="3" destOrd="0" presId="urn:microsoft.com/office/officeart/2005/8/layout/vList3"/>
    <dgm:cxn modelId="{6FAA8777-1ECA-48CC-B26D-20AED49B4C01}" type="presParOf" srcId="{3697D838-CBEF-4E53-AB9D-B2D4BDE2A3A5}" destId="{6BA6BFE7-4B34-4E2B-93C6-526180F0F1EF}" srcOrd="4" destOrd="0" presId="urn:microsoft.com/office/officeart/2005/8/layout/vList3"/>
    <dgm:cxn modelId="{859B9223-A0CD-4D15-A01E-9E655927E4B5}" type="presParOf" srcId="{6BA6BFE7-4B34-4E2B-93C6-526180F0F1EF}" destId="{226FABF9-B68C-4F54-BDBA-01A92056FD6D}" srcOrd="0" destOrd="0" presId="urn:microsoft.com/office/officeart/2005/8/layout/vList3"/>
    <dgm:cxn modelId="{6F586424-9BCA-4E9B-B2D4-99F2ADDA561B}" type="presParOf" srcId="{6BA6BFE7-4B34-4E2B-93C6-526180F0F1EF}" destId="{FA794D6E-038F-4FD4-AAC3-5C8F6BF9B67B}" srcOrd="1" destOrd="0" presId="urn:microsoft.com/office/officeart/2005/8/layout/vList3"/>
    <dgm:cxn modelId="{E8747D70-F14E-4B6D-8756-89E0BD1D2D48}" type="presParOf" srcId="{3697D838-CBEF-4E53-AB9D-B2D4BDE2A3A5}" destId="{87D6C5D4-F232-466B-A475-7050F055A64F}" srcOrd="5" destOrd="0" presId="urn:microsoft.com/office/officeart/2005/8/layout/vList3"/>
    <dgm:cxn modelId="{C9D1A11C-0270-4168-B68B-06887C496338}" type="presParOf" srcId="{3697D838-CBEF-4E53-AB9D-B2D4BDE2A3A5}" destId="{84AEEA10-E9B2-4BA9-A952-C4F4B3E3C083}" srcOrd="6" destOrd="0" presId="urn:microsoft.com/office/officeart/2005/8/layout/vList3"/>
    <dgm:cxn modelId="{52024CB2-10F1-4F2D-BE80-305826C2E574}" type="presParOf" srcId="{84AEEA10-E9B2-4BA9-A952-C4F4B3E3C083}" destId="{7D54294D-0904-4A19-8CAB-E2C183A7D30D}" srcOrd="0" destOrd="0" presId="urn:microsoft.com/office/officeart/2005/8/layout/vList3"/>
    <dgm:cxn modelId="{80F11565-E477-4B3E-9C86-F375B90D219C}" type="presParOf" srcId="{84AEEA10-E9B2-4BA9-A952-C4F4B3E3C083}" destId="{808FEC37-5CEB-4319-8791-96FF2C5E9A2D}" srcOrd="1" destOrd="0" presId="urn:microsoft.com/office/officeart/2005/8/layout/vList3"/>
    <dgm:cxn modelId="{14B90B18-15E5-49F6-B291-BE497EF2E5AA}" type="presParOf" srcId="{3697D838-CBEF-4E53-AB9D-B2D4BDE2A3A5}" destId="{58EE0274-181C-4710-A738-EB41230C2125}" srcOrd="7" destOrd="0" presId="urn:microsoft.com/office/officeart/2005/8/layout/vList3"/>
    <dgm:cxn modelId="{F1C01CA0-54AB-40F1-8AF9-E6302232099E}" type="presParOf" srcId="{3697D838-CBEF-4E53-AB9D-B2D4BDE2A3A5}" destId="{6EA98A9D-CB61-48CD-BA1A-710C9A96907C}" srcOrd="8" destOrd="0" presId="urn:microsoft.com/office/officeart/2005/8/layout/vList3"/>
    <dgm:cxn modelId="{2009B20F-4349-45AA-8F0D-EF96000B0D99}" type="presParOf" srcId="{6EA98A9D-CB61-48CD-BA1A-710C9A96907C}" destId="{75E2EAE1-FEA1-43A2-ABD3-8A9ABE6F6EDD}" srcOrd="0" destOrd="0" presId="urn:microsoft.com/office/officeart/2005/8/layout/vList3"/>
    <dgm:cxn modelId="{A1E7CE2A-2716-46DC-B5BA-A72F1D08901E}" type="presParOf" srcId="{6EA98A9D-CB61-48CD-BA1A-710C9A96907C}" destId="{CC5421D6-295C-4002-8640-903501523A1F}" srcOrd="1" destOrd="0" presId="urn:microsoft.com/office/officeart/2005/8/layout/vList3"/>
    <dgm:cxn modelId="{AEBAA101-8ACD-429D-87D7-12EF58307117}" type="presParOf" srcId="{3697D838-CBEF-4E53-AB9D-B2D4BDE2A3A5}" destId="{2A90AAAE-C039-47DE-9D0D-58D82C8E160E}" srcOrd="9" destOrd="0" presId="urn:microsoft.com/office/officeart/2005/8/layout/vList3"/>
    <dgm:cxn modelId="{EF516704-3422-46C1-BED9-0E2FE1B29BA6}" type="presParOf" srcId="{3697D838-CBEF-4E53-AB9D-B2D4BDE2A3A5}" destId="{4955EE73-1976-47AD-8A41-38C83EE70AC6}" srcOrd="10" destOrd="0" presId="urn:microsoft.com/office/officeart/2005/8/layout/vList3"/>
    <dgm:cxn modelId="{691F14E4-82A3-4EEB-A91F-7BE0A4BD28AF}" type="presParOf" srcId="{4955EE73-1976-47AD-8A41-38C83EE70AC6}" destId="{BC277C0A-B5B9-4BF8-B293-546F3B2C8AEC}" srcOrd="0" destOrd="0" presId="urn:microsoft.com/office/officeart/2005/8/layout/vList3"/>
    <dgm:cxn modelId="{7B7F0D07-EAAF-4836-B556-2F32840321ED}" type="presParOf" srcId="{4955EE73-1976-47AD-8A41-38C83EE70AC6}" destId="{59F63EC5-8594-4FDC-BE0E-35470D3B1CE5}" srcOrd="1" destOrd="0" presId="urn:microsoft.com/office/officeart/2005/8/layout/vList3"/>
    <dgm:cxn modelId="{09151C19-1B8A-4F7A-B437-A2FCCB411238}" type="presParOf" srcId="{3697D838-CBEF-4E53-AB9D-B2D4BDE2A3A5}" destId="{D76C29F4-9821-4B1A-AA6A-C3FAC2C3FE53}" srcOrd="11" destOrd="0" presId="urn:microsoft.com/office/officeart/2005/8/layout/vList3"/>
    <dgm:cxn modelId="{54DA7E36-CD69-4A60-BD67-D5ECBE336913}" type="presParOf" srcId="{3697D838-CBEF-4E53-AB9D-B2D4BDE2A3A5}" destId="{F879FC0D-B126-4985-8F39-98C1C9CF370D}" srcOrd="12" destOrd="0" presId="urn:microsoft.com/office/officeart/2005/8/layout/vList3"/>
    <dgm:cxn modelId="{17877743-E6AE-441F-92B0-48213219FE4D}" type="presParOf" srcId="{F879FC0D-B126-4985-8F39-98C1C9CF370D}" destId="{4F1B89B2-EE3B-4DCF-BB10-5254451A7695}" srcOrd="0" destOrd="0" presId="urn:microsoft.com/office/officeart/2005/8/layout/vList3"/>
    <dgm:cxn modelId="{926D9795-1339-4974-97D3-44D8FDF43CCD}" type="presParOf" srcId="{F879FC0D-B126-4985-8F39-98C1C9CF370D}" destId="{36E7F272-5770-4D87-9019-F7915D7284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72DE3-C5CF-4CA3-89A5-B63CB6AA93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BD6E1-239C-4FDD-9BE9-3F2F4786506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1. Special assistance and support to the Government of Libya for rebuilding its telecommunication networks</a:t>
          </a:r>
          <a:endParaRPr lang="en-US" dirty="0"/>
        </a:p>
      </dgm:t>
    </dgm:pt>
    <dgm:pt modelId="{E0FB9E93-1125-4FBC-8AAF-E4EADDB4BC76}" type="parTrans" cxnId="{EAC99A9C-A48A-44F1-A362-6E45CA6E49CA}">
      <dgm:prSet/>
      <dgm:spPr/>
      <dgm:t>
        <a:bodyPr/>
        <a:lstStyle/>
        <a:p>
          <a:endParaRPr lang="en-US"/>
        </a:p>
      </dgm:t>
    </dgm:pt>
    <dgm:pt modelId="{8D5B5943-B740-4B1C-9CE2-C61FC25A89A3}" type="sibTrans" cxnId="{EAC99A9C-A48A-44F1-A362-6E45CA6E49CA}">
      <dgm:prSet/>
      <dgm:spPr/>
      <dgm:t>
        <a:bodyPr/>
        <a:lstStyle/>
        <a:p>
          <a:endParaRPr lang="en-US"/>
        </a:p>
      </dgm:t>
    </dgm:pt>
    <dgm:pt modelId="{EF168BA3-FF5C-4C46-8BFE-B9F166B466CB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2. Combating mobile telecommunication device theft</a:t>
          </a:r>
          <a:endParaRPr lang="en-US" dirty="0"/>
        </a:p>
      </dgm:t>
    </dgm:pt>
    <dgm:pt modelId="{31157B21-B891-4550-82D9-1AB8A8A9C054}" type="parTrans" cxnId="{8CBC4928-F202-4CD4-A402-884055B45953}">
      <dgm:prSet/>
      <dgm:spPr/>
      <dgm:t>
        <a:bodyPr/>
        <a:lstStyle/>
        <a:p>
          <a:endParaRPr lang="en-US"/>
        </a:p>
      </dgm:t>
    </dgm:pt>
    <dgm:pt modelId="{B419CA90-904D-465B-908A-7677C2D4A446}" type="sibTrans" cxnId="{8CBC4928-F202-4CD4-A402-884055B45953}">
      <dgm:prSet/>
      <dgm:spPr/>
      <dgm:t>
        <a:bodyPr/>
        <a:lstStyle/>
        <a:p>
          <a:endParaRPr lang="en-US"/>
        </a:p>
      </dgm:t>
    </dgm:pt>
    <dgm:pt modelId="{136E00AB-65D3-4E13-8EB4-7A5E9791F5A5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3. Facilitating the Internet of Things and smart cities and communities for global development</a:t>
          </a:r>
          <a:endParaRPr lang="en-US" dirty="0"/>
        </a:p>
      </dgm:t>
    </dgm:pt>
    <dgm:pt modelId="{496964A4-32EB-4288-B013-18CA0BAAA31D}" type="parTrans" cxnId="{85EA16E5-62C3-4E94-9D43-306CB9C0824C}">
      <dgm:prSet/>
      <dgm:spPr/>
      <dgm:t>
        <a:bodyPr/>
        <a:lstStyle/>
        <a:p>
          <a:endParaRPr lang="en-US"/>
        </a:p>
      </dgm:t>
    </dgm:pt>
    <dgm:pt modelId="{3598E31F-400E-43AB-BB20-8367B12793A4}" type="sibTrans" cxnId="{85EA16E5-62C3-4E94-9D43-306CB9C0824C}">
      <dgm:prSet/>
      <dgm:spPr/>
      <dgm:t>
        <a:bodyPr/>
        <a:lstStyle/>
        <a:p>
          <a:endParaRPr lang="en-US"/>
        </a:p>
      </dgm:t>
    </dgm:pt>
    <dgm:pt modelId="{F587D154-8D23-471D-9234-BDE6530FCB1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4. Use in the ITU Telecommunication Development Sector of the languages of the Union on an equal footing</a:t>
          </a:r>
          <a:endParaRPr lang="en-US" dirty="0"/>
        </a:p>
      </dgm:t>
    </dgm:pt>
    <dgm:pt modelId="{187B7B05-0179-4A6E-8994-E7661BDD1D81}" type="parTrans" cxnId="{CA6553EE-4AD6-4F1D-B883-F656B9F13152}">
      <dgm:prSet/>
      <dgm:spPr/>
      <dgm:t>
        <a:bodyPr/>
        <a:lstStyle/>
        <a:p>
          <a:endParaRPr lang="en-US"/>
        </a:p>
      </dgm:t>
    </dgm:pt>
    <dgm:pt modelId="{988072FC-2B88-43E2-98D8-5F15E837F6A4}" type="sibTrans" cxnId="{CA6553EE-4AD6-4F1D-B883-F656B9F13152}">
      <dgm:prSet/>
      <dgm:spPr/>
      <dgm:t>
        <a:bodyPr/>
        <a:lstStyle/>
        <a:p>
          <a:endParaRPr lang="en-US"/>
        </a:p>
      </dgm:t>
    </dgm:pt>
    <dgm:pt modelId="{726B48D1-2056-4833-BA05-A293EC4413D0}" type="pres">
      <dgm:prSet presAssocID="{8C672DE3-C5CF-4CA3-89A5-B63CB6AA93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172023-988E-48F2-A3B1-5CB190621B1F}" type="pres">
      <dgm:prSet presAssocID="{B72BD6E1-239C-4FDD-9BE9-3F2F47865064}" presName="parentLin" presStyleCnt="0"/>
      <dgm:spPr/>
    </dgm:pt>
    <dgm:pt modelId="{C700225A-BB6D-42AC-AC51-D6E83EF917FE}" type="pres">
      <dgm:prSet presAssocID="{B72BD6E1-239C-4FDD-9BE9-3F2F4786506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9E2D8DF-96D1-4450-8022-37A8A3EBDF70}" type="pres">
      <dgm:prSet presAssocID="{B72BD6E1-239C-4FDD-9BE9-3F2F478650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84A1F-CE7D-4096-A5BC-977273848673}" type="pres">
      <dgm:prSet presAssocID="{B72BD6E1-239C-4FDD-9BE9-3F2F47865064}" presName="negativeSpace" presStyleCnt="0"/>
      <dgm:spPr/>
    </dgm:pt>
    <dgm:pt modelId="{6B4D9B9A-81A3-41AF-9E7F-29EB1ADEE555}" type="pres">
      <dgm:prSet presAssocID="{B72BD6E1-239C-4FDD-9BE9-3F2F47865064}" presName="childText" presStyleLbl="conFgAcc1" presStyleIdx="0" presStyleCnt="4">
        <dgm:presLayoutVars>
          <dgm:bulletEnabled val="1"/>
        </dgm:presLayoutVars>
      </dgm:prSet>
      <dgm:spPr/>
    </dgm:pt>
    <dgm:pt modelId="{6554E30F-5341-4BF0-A98C-344031172FE3}" type="pres">
      <dgm:prSet presAssocID="{8D5B5943-B740-4B1C-9CE2-C61FC25A89A3}" presName="spaceBetweenRectangles" presStyleCnt="0"/>
      <dgm:spPr/>
    </dgm:pt>
    <dgm:pt modelId="{48DADF38-4F25-4C42-9DC7-8FC5CB47403D}" type="pres">
      <dgm:prSet presAssocID="{EF168BA3-FF5C-4C46-8BFE-B9F166B466CB}" presName="parentLin" presStyleCnt="0"/>
      <dgm:spPr/>
    </dgm:pt>
    <dgm:pt modelId="{E72AF22D-D542-4272-9AE1-66FD2D4D0B03}" type="pres">
      <dgm:prSet presAssocID="{EF168BA3-FF5C-4C46-8BFE-B9F166B466C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533434A-2F79-4BBC-A0C0-63E34D487193}" type="pres">
      <dgm:prSet presAssocID="{EF168BA3-FF5C-4C46-8BFE-B9F166B466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ADB76-80EC-40DC-9262-DD85E456B197}" type="pres">
      <dgm:prSet presAssocID="{EF168BA3-FF5C-4C46-8BFE-B9F166B466CB}" presName="negativeSpace" presStyleCnt="0"/>
      <dgm:spPr/>
    </dgm:pt>
    <dgm:pt modelId="{2816FF75-21C4-4058-B0ED-73C0DC93BA5F}" type="pres">
      <dgm:prSet presAssocID="{EF168BA3-FF5C-4C46-8BFE-B9F166B466CB}" presName="childText" presStyleLbl="conFgAcc1" presStyleIdx="1" presStyleCnt="4">
        <dgm:presLayoutVars>
          <dgm:bulletEnabled val="1"/>
        </dgm:presLayoutVars>
      </dgm:prSet>
      <dgm:spPr/>
    </dgm:pt>
    <dgm:pt modelId="{0B07DC31-D604-478D-8FE6-0E327F7B6F0F}" type="pres">
      <dgm:prSet presAssocID="{B419CA90-904D-465B-908A-7677C2D4A446}" presName="spaceBetweenRectangles" presStyleCnt="0"/>
      <dgm:spPr/>
    </dgm:pt>
    <dgm:pt modelId="{CDC99664-3877-4FE4-A361-AA7420E2CE63}" type="pres">
      <dgm:prSet presAssocID="{136E00AB-65D3-4E13-8EB4-7A5E9791F5A5}" presName="parentLin" presStyleCnt="0"/>
      <dgm:spPr/>
    </dgm:pt>
    <dgm:pt modelId="{26C433C1-0DCB-4AE2-8CFD-52F6658C0998}" type="pres">
      <dgm:prSet presAssocID="{136E00AB-65D3-4E13-8EB4-7A5E9791F5A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F1E98FA-8153-4358-8085-F43F4112CA5B}" type="pres">
      <dgm:prSet presAssocID="{136E00AB-65D3-4E13-8EB4-7A5E9791F5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E7D38-6A0A-4D3A-8B51-0B32D0F8D570}" type="pres">
      <dgm:prSet presAssocID="{136E00AB-65D3-4E13-8EB4-7A5E9791F5A5}" presName="negativeSpace" presStyleCnt="0"/>
      <dgm:spPr/>
    </dgm:pt>
    <dgm:pt modelId="{084D8C91-22A5-42D3-BE74-A2DC0915B280}" type="pres">
      <dgm:prSet presAssocID="{136E00AB-65D3-4E13-8EB4-7A5E9791F5A5}" presName="childText" presStyleLbl="conFgAcc1" presStyleIdx="2" presStyleCnt="4">
        <dgm:presLayoutVars>
          <dgm:bulletEnabled val="1"/>
        </dgm:presLayoutVars>
      </dgm:prSet>
      <dgm:spPr/>
    </dgm:pt>
    <dgm:pt modelId="{6D35F8C5-435F-4810-BAE3-747F017457D2}" type="pres">
      <dgm:prSet presAssocID="{3598E31F-400E-43AB-BB20-8367B12793A4}" presName="spaceBetweenRectangles" presStyleCnt="0"/>
      <dgm:spPr/>
    </dgm:pt>
    <dgm:pt modelId="{8472CCDA-34A1-4FAC-AACD-2640138D0F25}" type="pres">
      <dgm:prSet presAssocID="{F587D154-8D23-471D-9234-BDE6530FCB13}" presName="parentLin" presStyleCnt="0"/>
      <dgm:spPr/>
    </dgm:pt>
    <dgm:pt modelId="{5A70A7F0-741E-4B17-B99F-2DF2EBEE13A0}" type="pres">
      <dgm:prSet presAssocID="{F587D154-8D23-471D-9234-BDE6530FCB1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7316EF6-C985-42A3-8558-1E61E4EB9182}" type="pres">
      <dgm:prSet presAssocID="{F587D154-8D23-471D-9234-BDE6530FCB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E64D6-1B37-4395-8D4B-A2F37FCFF41C}" type="pres">
      <dgm:prSet presAssocID="{F587D154-8D23-471D-9234-BDE6530FCB13}" presName="negativeSpace" presStyleCnt="0"/>
      <dgm:spPr/>
    </dgm:pt>
    <dgm:pt modelId="{FCD0B905-0A61-4930-8FE5-11489C63CD8F}" type="pres">
      <dgm:prSet presAssocID="{F587D154-8D23-471D-9234-BDE6530FCB1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6EDA727-EB9F-44D6-90D6-5E7A089C0D16}" type="presOf" srcId="{8C672DE3-C5CF-4CA3-89A5-B63CB6AA93A0}" destId="{726B48D1-2056-4833-BA05-A293EC4413D0}" srcOrd="0" destOrd="0" presId="urn:microsoft.com/office/officeart/2005/8/layout/list1"/>
    <dgm:cxn modelId="{85EA16E5-62C3-4E94-9D43-306CB9C0824C}" srcId="{8C672DE3-C5CF-4CA3-89A5-B63CB6AA93A0}" destId="{136E00AB-65D3-4E13-8EB4-7A5E9791F5A5}" srcOrd="2" destOrd="0" parTransId="{496964A4-32EB-4288-B013-18CA0BAAA31D}" sibTransId="{3598E31F-400E-43AB-BB20-8367B12793A4}"/>
    <dgm:cxn modelId="{1FD7D1A5-15D9-487F-931D-F1B884400ED3}" type="presOf" srcId="{F587D154-8D23-471D-9234-BDE6530FCB13}" destId="{97316EF6-C985-42A3-8558-1E61E4EB9182}" srcOrd="1" destOrd="0" presId="urn:microsoft.com/office/officeart/2005/8/layout/list1"/>
    <dgm:cxn modelId="{0F361E1A-C720-46F0-961E-B8B46077FDAA}" type="presOf" srcId="{136E00AB-65D3-4E13-8EB4-7A5E9791F5A5}" destId="{4F1E98FA-8153-4358-8085-F43F4112CA5B}" srcOrd="1" destOrd="0" presId="urn:microsoft.com/office/officeart/2005/8/layout/list1"/>
    <dgm:cxn modelId="{CA6553EE-4AD6-4F1D-B883-F656B9F13152}" srcId="{8C672DE3-C5CF-4CA3-89A5-B63CB6AA93A0}" destId="{F587D154-8D23-471D-9234-BDE6530FCB13}" srcOrd="3" destOrd="0" parTransId="{187B7B05-0179-4A6E-8994-E7661BDD1D81}" sibTransId="{988072FC-2B88-43E2-98D8-5F15E837F6A4}"/>
    <dgm:cxn modelId="{15965DF9-EB0B-4AEF-8440-D74FA8FC33DB}" type="presOf" srcId="{EF168BA3-FF5C-4C46-8BFE-B9F166B466CB}" destId="{7533434A-2F79-4BBC-A0C0-63E34D487193}" srcOrd="1" destOrd="0" presId="urn:microsoft.com/office/officeart/2005/8/layout/list1"/>
    <dgm:cxn modelId="{D6F0AEDE-B2DD-4A10-9068-73763AA8364F}" type="presOf" srcId="{F587D154-8D23-471D-9234-BDE6530FCB13}" destId="{5A70A7F0-741E-4B17-B99F-2DF2EBEE13A0}" srcOrd="0" destOrd="0" presId="urn:microsoft.com/office/officeart/2005/8/layout/list1"/>
    <dgm:cxn modelId="{EAC99A9C-A48A-44F1-A362-6E45CA6E49CA}" srcId="{8C672DE3-C5CF-4CA3-89A5-B63CB6AA93A0}" destId="{B72BD6E1-239C-4FDD-9BE9-3F2F47865064}" srcOrd="0" destOrd="0" parTransId="{E0FB9E93-1125-4FBC-8AAF-E4EADDB4BC76}" sibTransId="{8D5B5943-B740-4B1C-9CE2-C61FC25A89A3}"/>
    <dgm:cxn modelId="{C150F3BD-0E46-47E3-A986-CF88EEE0E779}" type="presOf" srcId="{B72BD6E1-239C-4FDD-9BE9-3F2F47865064}" destId="{C700225A-BB6D-42AC-AC51-D6E83EF917FE}" srcOrd="0" destOrd="0" presId="urn:microsoft.com/office/officeart/2005/8/layout/list1"/>
    <dgm:cxn modelId="{C9F078E4-8576-4DFC-B491-65B18AC225CB}" type="presOf" srcId="{136E00AB-65D3-4E13-8EB4-7A5E9791F5A5}" destId="{26C433C1-0DCB-4AE2-8CFD-52F6658C0998}" srcOrd="0" destOrd="0" presId="urn:microsoft.com/office/officeart/2005/8/layout/list1"/>
    <dgm:cxn modelId="{A9F574CD-21AC-45E5-AD93-42041143E8F0}" type="presOf" srcId="{EF168BA3-FF5C-4C46-8BFE-B9F166B466CB}" destId="{E72AF22D-D542-4272-9AE1-66FD2D4D0B03}" srcOrd="0" destOrd="0" presId="urn:microsoft.com/office/officeart/2005/8/layout/list1"/>
    <dgm:cxn modelId="{27D444C0-292B-45EA-B56D-43D368D0F969}" type="presOf" srcId="{B72BD6E1-239C-4FDD-9BE9-3F2F47865064}" destId="{D9E2D8DF-96D1-4450-8022-37A8A3EBDF70}" srcOrd="1" destOrd="0" presId="urn:microsoft.com/office/officeart/2005/8/layout/list1"/>
    <dgm:cxn modelId="{8CBC4928-F202-4CD4-A402-884055B45953}" srcId="{8C672DE3-C5CF-4CA3-89A5-B63CB6AA93A0}" destId="{EF168BA3-FF5C-4C46-8BFE-B9F166B466CB}" srcOrd="1" destOrd="0" parTransId="{31157B21-B891-4550-82D9-1AB8A8A9C054}" sibTransId="{B419CA90-904D-465B-908A-7677C2D4A446}"/>
    <dgm:cxn modelId="{16E8CEC5-0D61-4813-AFFC-4BE91C384DA8}" type="presParOf" srcId="{726B48D1-2056-4833-BA05-A293EC4413D0}" destId="{9F172023-988E-48F2-A3B1-5CB190621B1F}" srcOrd="0" destOrd="0" presId="urn:microsoft.com/office/officeart/2005/8/layout/list1"/>
    <dgm:cxn modelId="{A7B1F15E-C183-4E45-A0E2-6496F6F03D57}" type="presParOf" srcId="{9F172023-988E-48F2-A3B1-5CB190621B1F}" destId="{C700225A-BB6D-42AC-AC51-D6E83EF917FE}" srcOrd="0" destOrd="0" presId="urn:microsoft.com/office/officeart/2005/8/layout/list1"/>
    <dgm:cxn modelId="{2FEA70F9-DCAC-43B9-B94F-DEDDA55B3228}" type="presParOf" srcId="{9F172023-988E-48F2-A3B1-5CB190621B1F}" destId="{D9E2D8DF-96D1-4450-8022-37A8A3EBDF70}" srcOrd="1" destOrd="0" presId="urn:microsoft.com/office/officeart/2005/8/layout/list1"/>
    <dgm:cxn modelId="{4AD976CF-1B06-46FE-9B6B-97B35C5109D3}" type="presParOf" srcId="{726B48D1-2056-4833-BA05-A293EC4413D0}" destId="{2C084A1F-CE7D-4096-A5BC-977273848673}" srcOrd="1" destOrd="0" presId="urn:microsoft.com/office/officeart/2005/8/layout/list1"/>
    <dgm:cxn modelId="{A3844AAF-BE83-4E59-B8A7-D4F68A3B4729}" type="presParOf" srcId="{726B48D1-2056-4833-BA05-A293EC4413D0}" destId="{6B4D9B9A-81A3-41AF-9E7F-29EB1ADEE555}" srcOrd="2" destOrd="0" presId="urn:microsoft.com/office/officeart/2005/8/layout/list1"/>
    <dgm:cxn modelId="{C8D4C174-1121-4648-B65F-24CD9A950400}" type="presParOf" srcId="{726B48D1-2056-4833-BA05-A293EC4413D0}" destId="{6554E30F-5341-4BF0-A98C-344031172FE3}" srcOrd="3" destOrd="0" presId="urn:microsoft.com/office/officeart/2005/8/layout/list1"/>
    <dgm:cxn modelId="{B4F030C5-94C5-4EDA-AE90-00021EBF4A39}" type="presParOf" srcId="{726B48D1-2056-4833-BA05-A293EC4413D0}" destId="{48DADF38-4F25-4C42-9DC7-8FC5CB47403D}" srcOrd="4" destOrd="0" presId="urn:microsoft.com/office/officeart/2005/8/layout/list1"/>
    <dgm:cxn modelId="{8F9C0C81-650C-471D-A243-440E1CC5C140}" type="presParOf" srcId="{48DADF38-4F25-4C42-9DC7-8FC5CB47403D}" destId="{E72AF22D-D542-4272-9AE1-66FD2D4D0B03}" srcOrd="0" destOrd="0" presId="urn:microsoft.com/office/officeart/2005/8/layout/list1"/>
    <dgm:cxn modelId="{656AC35A-A432-4FAB-8904-3416CB35D5DE}" type="presParOf" srcId="{48DADF38-4F25-4C42-9DC7-8FC5CB47403D}" destId="{7533434A-2F79-4BBC-A0C0-63E34D487193}" srcOrd="1" destOrd="0" presId="urn:microsoft.com/office/officeart/2005/8/layout/list1"/>
    <dgm:cxn modelId="{7CA1D39B-A8C6-4728-80A3-DC7362EA7887}" type="presParOf" srcId="{726B48D1-2056-4833-BA05-A293EC4413D0}" destId="{DF0ADB76-80EC-40DC-9262-DD85E456B197}" srcOrd="5" destOrd="0" presId="urn:microsoft.com/office/officeart/2005/8/layout/list1"/>
    <dgm:cxn modelId="{64904780-415E-4F0D-8A50-13185124C8B1}" type="presParOf" srcId="{726B48D1-2056-4833-BA05-A293EC4413D0}" destId="{2816FF75-21C4-4058-B0ED-73C0DC93BA5F}" srcOrd="6" destOrd="0" presId="urn:microsoft.com/office/officeart/2005/8/layout/list1"/>
    <dgm:cxn modelId="{33D1485A-1568-428D-A855-429A02F82DEE}" type="presParOf" srcId="{726B48D1-2056-4833-BA05-A293EC4413D0}" destId="{0B07DC31-D604-478D-8FE6-0E327F7B6F0F}" srcOrd="7" destOrd="0" presId="urn:microsoft.com/office/officeart/2005/8/layout/list1"/>
    <dgm:cxn modelId="{9E9B02B4-B3EE-45B5-87B1-D7E8B4B8BA00}" type="presParOf" srcId="{726B48D1-2056-4833-BA05-A293EC4413D0}" destId="{CDC99664-3877-4FE4-A361-AA7420E2CE63}" srcOrd="8" destOrd="0" presId="urn:microsoft.com/office/officeart/2005/8/layout/list1"/>
    <dgm:cxn modelId="{11BDBA2C-12E4-4EFA-9D0E-F468A20818A2}" type="presParOf" srcId="{CDC99664-3877-4FE4-A361-AA7420E2CE63}" destId="{26C433C1-0DCB-4AE2-8CFD-52F6658C0998}" srcOrd="0" destOrd="0" presId="urn:microsoft.com/office/officeart/2005/8/layout/list1"/>
    <dgm:cxn modelId="{09E68C46-F29C-42A6-AC91-11B7F504D493}" type="presParOf" srcId="{CDC99664-3877-4FE4-A361-AA7420E2CE63}" destId="{4F1E98FA-8153-4358-8085-F43F4112CA5B}" srcOrd="1" destOrd="0" presId="urn:microsoft.com/office/officeart/2005/8/layout/list1"/>
    <dgm:cxn modelId="{0B935605-7D26-4E0A-85D8-4C2FC81EEDB0}" type="presParOf" srcId="{726B48D1-2056-4833-BA05-A293EC4413D0}" destId="{599E7D38-6A0A-4D3A-8B51-0B32D0F8D570}" srcOrd="9" destOrd="0" presId="urn:microsoft.com/office/officeart/2005/8/layout/list1"/>
    <dgm:cxn modelId="{744126D2-7A67-41CB-9C2C-241F9D255575}" type="presParOf" srcId="{726B48D1-2056-4833-BA05-A293EC4413D0}" destId="{084D8C91-22A5-42D3-BE74-A2DC0915B280}" srcOrd="10" destOrd="0" presId="urn:microsoft.com/office/officeart/2005/8/layout/list1"/>
    <dgm:cxn modelId="{083BEF36-6320-4859-BEF4-78C652181383}" type="presParOf" srcId="{726B48D1-2056-4833-BA05-A293EC4413D0}" destId="{6D35F8C5-435F-4810-BAE3-747F017457D2}" srcOrd="11" destOrd="0" presId="urn:microsoft.com/office/officeart/2005/8/layout/list1"/>
    <dgm:cxn modelId="{A550151D-B099-4E91-8959-61ADFC1458CB}" type="presParOf" srcId="{726B48D1-2056-4833-BA05-A293EC4413D0}" destId="{8472CCDA-34A1-4FAC-AACD-2640138D0F25}" srcOrd="12" destOrd="0" presId="urn:microsoft.com/office/officeart/2005/8/layout/list1"/>
    <dgm:cxn modelId="{F038E3C6-A644-4968-A07C-B92EA630D20E}" type="presParOf" srcId="{8472CCDA-34A1-4FAC-AACD-2640138D0F25}" destId="{5A70A7F0-741E-4B17-B99F-2DF2EBEE13A0}" srcOrd="0" destOrd="0" presId="urn:microsoft.com/office/officeart/2005/8/layout/list1"/>
    <dgm:cxn modelId="{52760118-0BEE-4F8E-B88E-4A87B7144807}" type="presParOf" srcId="{8472CCDA-34A1-4FAC-AACD-2640138D0F25}" destId="{97316EF6-C985-42A3-8558-1E61E4EB9182}" srcOrd="1" destOrd="0" presId="urn:microsoft.com/office/officeart/2005/8/layout/list1"/>
    <dgm:cxn modelId="{4F9B061C-B9C0-41BF-954D-3B7D2173D4DC}" type="presParOf" srcId="{726B48D1-2056-4833-BA05-A293EC4413D0}" destId="{A9EE64D6-1B37-4395-8D4B-A2F37FCFF41C}" srcOrd="13" destOrd="0" presId="urn:microsoft.com/office/officeart/2005/8/layout/list1"/>
    <dgm:cxn modelId="{C43F073E-2F16-4147-9697-FA085C7B8EE5}" type="presParOf" srcId="{726B48D1-2056-4833-BA05-A293EC4413D0}" destId="{FCD0B905-0A61-4930-8FE5-11489C63CD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8E7D-6FB7-4748-AB71-EF18E768FDAE}">
      <dsp:nvSpPr>
        <dsp:cNvPr id="0" name=""/>
        <dsp:cNvSpPr/>
      </dsp:nvSpPr>
      <dsp:spPr>
        <a:xfrm rot="10800000">
          <a:off x="1487327" y="1158"/>
          <a:ext cx="5472684" cy="4354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Strategies and policies for the deployment of broadband in developing countries</a:t>
          </a:r>
          <a:endParaRPr lang="en-US" sz="1100" kern="1200" dirty="0"/>
        </a:p>
      </dsp:txBody>
      <dsp:txXfrm rot="10800000">
        <a:off x="1596197" y="1158"/>
        <a:ext cx="5363814" cy="435479"/>
      </dsp:txXfrm>
    </dsp:sp>
    <dsp:sp modelId="{91DC5048-5161-4A84-9AA1-4268A7C73CB9}">
      <dsp:nvSpPr>
        <dsp:cNvPr id="0" name=""/>
        <dsp:cNvSpPr/>
      </dsp:nvSpPr>
      <dsp:spPr>
        <a:xfrm>
          <a:off x="1269588" y="1158"/>
          <a:ext cx="435479" cy="43547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706A7-C345-472D-92F3-5F64C492B05B}">
      <dsp:nvSpPr>
        <dsp:cNvPr id="0" name=""/>
        <dsp:cNvSpPr/>
      </dsp:nvSpPr>
      <dsp:spPr>
        <a:xfrm rot="10800000">
          <a:off x="1487327" y="566632"/>
          <a:ext cx="5472684" cy="435479"/>
        </a:xfrm>
        <a:prstGeom prst="homePlat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Strategies, policies, regulations and methods of migration and adoption of digital broadcasting and implementation of new services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566632"/>
        <a:ext cx="5363814" cy="435479"/>
      </dsp:txXfrm>
    </dsp:sp>
    <dsp:sp modelId="{A67B4F78-B575-45FA-89C4-8BF726E0D03F}">
      <dsp:nvSpPr>
        <dsp:cNvPr id="0" name=""/>
        <dsp:cNvSpPr/>
      </dsp:nvSpPr>
      <dsp:spPr>
        <a:xfrm>
          <a:off x="1269588" y="566632"/>
          <a:ext cx="435479" cy="435479"/>
        </a:xfrm>
        <a:prstGeom prst="ellipse">
          <a:avLst/>
        </a:prstGeom>
        <a:solidFill>
          <a:schemeClr val="accent4">
            <a:tint val="50000"/>
            <a:hueOff val="-663547"/>
            <a:satOff val="3768"/>
            <a:lumOff val="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94D6E-038F-4FD4-AAC3-5C8F6BF9B67B}">
      <dsp:nvSpPr>
        <dsp:cNvPr id="0" name=""/>
        <dsp:cNvSpPr/>
      </dsp:nvSpPr>
      <dsp:spPr>
        <a:xfrm rot="10800000">
          <a:off x="1487327" y="1132105"/>
          <a:ext cx="5472684" cy="435479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Emerging technologies, including cloud computing: m-services, and OTTs: Challenges and opportunities, economic and policy impact for developing countries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1132105"/>
        <a:ext cx="5363814" cy="435479"/>
      </dsp:txXfrm>
    </dsp:sp>
    <dsp:sp modelId="{226FABF9-B68C-4F54-BDBA-01A92056FD6D}">
      <dsp:nvSpPr>
        <dsp:cNvPr id="0" name=""/>
        <dsp:cNvSpPr/>
      </dsp:nvSpPr>
      <dsp:spPr>
        <a:xfrm>
          <a:off x="1269588" y="1132105"/>
          <a:ext cx="435479" cy="435479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FEC37-5CEB-4319-8791-96FF2C5E9A2D}">
      <dsp:nvSpPr>
        <dsp:cNvPr id="0" name=""/>
        <dsp:cNvSpPr/>
      </dsp:nvSpPr>
      <dsp:spPr>
        <a:xfrm rot="10800000">
          <a:off x="1472715" y="1697579"/>
          <a:ext cx="5472684" cy="435479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Economic policies and methods of determining the costs of services related to national telecommunication/ICT networks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81585" y="1697579"/>
        <a:ext cx="5363814" cy="435479"/>
      </dsp:txXfrm>
    </dsp:sp>
    <dsp:sp modelId="{7D54294D-0904-4A19-8CAB-E2C183A7D30D}">
      <dsp:nvSpPr>
        <dsp:cNvPr id="0" name=""/>
        <dsp:cNvSpPr/>
      </dsp:nvSpPr>
      <dsp:spPr>
        <a:xfrm>
          <a:off x="1269588" y="1697579"/>
          <a:ext cx="435479" cy="435479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421D6-295C-4002-8640-903501523A1F}">
      <dsp:nvSpPr>
        <dsp:cNvPr id="0" name=""/>
        <dsp:cNvSpPr/>
      </dsp:nvSpPr>
      <dsp:spPr>
        <a:xfrm rot="10800000">
          <a:off x="1487327" y="2263052"/>
          <a:ext cx="5472684" cy="435479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Telecommunications/ICTs for rural and remote areas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2263052"/>
        <a:ext cx="5363814" cy="435479"/>
      </dsp:txXfrm>
    </dsp:sp>
    <dsp:sp modelId="{75E2EAE1-FEA1-43A2-ABD3-8A9ABE6F6EDD}">
      <dsp:nvSpPr>
        <dsp:cNvPr id="0" name=""/>
        <dsp:cNvSpPr/>
      </dsp:nvSpPr>
      <dsp:spPr>
        <a:xfrm>
          <a:off x="1269588" y="2263052"/>
          <a:ext cx="435479" cy="435479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63EC5-8594-4FDC-BE0E-35470D3B1CE5}">
      <dsp:nvSpPr>
        <dsp:cNvPr id="0" name=""/>
        <dsp:cNvSpPr/>
      </dsp:nvSpPr>
      <dsp:spPr>
        <a:xfrm rot="10800000">
          <a:off x="1487327" y="2828526"/>
          <a:ext cx="5472684" cy="435479"/>
        </a:xfrm>
        <a:prstGeom prst="homePlat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Consumer information, protection and rights: Laws, regulation, economic bases, </a:t>
          </a:r>
          <a:r>
            <a:rPr lang="en-US" sz="11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consumer networks</a:t>
          </a:r>
          <a:endParaRPr lang="en-US" sz="1100" kern="1200" dirty="0"/>
        </a:p>
      </dsp:txBody>
      <dsp:txXfrm rot="10800000">
        <a:off x="1596197" y="2828526"/>
        <a:ext cx="5363814" cy="435479"/>
      </dsp:txXfrm>
    </dsp:sp>
    <dsp:sp modelId="{BC277C0A-B5B9-4BF8-B293-546F3B2C8AEC}">
      <dsp:nvSpPr>
        <dsp:cNvPr id="0" name=""/>
        <dsp:cNvSpPr/>
      </dsp:nvSpPr>
      <dsp:spPr>
        <a:xfrm>
          <a:off x="1269588" y="2828526"/>
          <a:ext cx="435479" cy="435479"/>
        </a:xfrm>
        <a:prstGeom prst="ellipse">
          <a:avLst/>
        </a:prstGeom>
        <a:solidFill>
          <a:schemeClr val="accent4">
            <a:tint val="50000"/>
            <a:hueOff val="-3317734"/>
            <a:satOff val="18842"/>
            <a:lumOff val="1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7F272-5770-4D87-9019-F7915D72846F}">
      <dsp:nvSpPr>
        <dsp:cNvPr id="0" name=""/>
        <dsp:cNvSpPr/>
      </dsp:nvSpPr>
      <dsp:spPr>
        <a:xfrm rot="10800000">
          <a:off x="1487327" y="3393999"/>
          <a:ext cx="5472684" cy="435479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Access to telecommunication/ICT services by persons with disabilities and other persons with specific needs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3393999"/>
        <a:ext cx="5363814" cy="435479"/>
      </dsp:txXfrm>
    </dsp:sp>
    <dsp:sp modelId="{4F1B89B2-EE3B-4DCF-BB10-5254451A7695}">
      <dsp:nvSpPr>
        <dsp:cNvPr id="0" name=""/>
        <dsp:cNvSpPr/>
      </dsp:nvSpPr>
      <dsp:spPr>
        <a:xfrm>
          <a:off x="1269588" y="3393999"/>
          <a:ext cx="435479" cy="435479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08E7D-6FB7-4748-AB71-EF18E768FDAE}">
      <dsp:nvSpPr>
        <dsp:cNvPr id="0" name=""/>
        <dsp:cNvSpPr/>
      </dsp:nvSpPr>
      <dsp:spPr>
        <a:xfrm rot="10800000">
          <a:off x="1487327" y="1158"/>
          <a:ext cx="5472684" cy="4354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Creating the smart cities and society: Employing ICTs for sustainable social and economic development 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1158"/>
        <a:ext cx="5363814" cy="435479"/>
      </dsp:txXfrm>
    </dsp:sp>
    <dsp:sp modelId="{91DC5048-5161-4A84-9AA1-4268A7C73CB9}">
      <dsp:nvSpPr>
        <dsp:cNvPr id="0" name=""/>
        <dsp:cNvSpPr/>
      </dsp:nvSpPr>
      <dsp:spPr>
        <a:xfrm>
          <a:off x="1269588" y="1158"/>
          <a:ext cx="435479" cy="43547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706A7-C345-472D-92F3-5F64C492B05B}">
      <dsp:nvSpPr>
        <dsp:cNvPr id="0" name=""/>
        <dsp:cNvSpPr/>
      </dsp:nvSpPr>
      <dsp:spPr>
        <a:xfrm rot="10800000">
          <a:off x="1487327" y="566632"/>
          <a:ext cx="5472684" cy="435479"/>
        </a:xfrm>
        <a:prstGeom prst="homePlat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Telecommunications/ICTs for e-Health 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566632"/>
        <a:ext cx="5363814" cy="435479"/>
      </dsp:txXfrm>
    </dsp:sp>
    <dsp:sp modelId="{A67B4F78-B575-45FA-89C4-8BF726E0D03F}">
      <dsp:nvSpPr>
        <dsp:cNvPr id="0" name=""/>
        <dsp:cNvSpPr/>
      </dsp:nvSpPr>
      <dsp:spPr>
        <a:xfrm>
          <a:off x="1269588" y="566632"/>
          <a:ext cx="435479" cy="435479"/>
        </a:xfrm>
        <a:prstGeom prst="ellipse">
          <a:avLst/>
        </a:prstGeom>
        <a:solidFill>
          <a:schemeClr val="accent4">
            <a:tint val="50000"/>
            <a:hueOff val="-663547"/>
            <a:satOff val="3768"/>
            <a:lumOff val="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94D6E-038F-4FD4-AAC3-5C8F6BF9B67B}">
      <dsp:nvSpPr>
        <dsp:cNvPr id="0" name=""/>
        <dsp:cNvSpPr/>
      </dsp:nvSpPr>
      <dsp:spPr>
        <a:xfrm rot="10800000">
          <a:off x="1487327" y="1132105"/>
          <a:ext cx="5472684" cy="435479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Securing information and communication networks: Best practices for developing a culture of cybersecurity 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1132105"/>
        <a:ext cx="5363814" cy="435479"/>
      </dsp:txXfrm>
    </dsp:sp>
    <dsp:sp modelId="{226FABF9-B68C-4F54-BDBA-01A92056FD6D}">
      <dsp:nvSpPr>
        <dsp:cNvPr id="0" name=""/>
        <dsp:cNvSpPr/>
      </dsp:nvSpPr>
      <dsp:spPr>
        <a:xfrm>
          <a:off x="1269588" y="1132105"/>
          <a:ext cx="435479" cy="435479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FEC37-5CEB-4319-8791-96FF2C5E9A2D}">
      <dsp:nvSpPr>
        <dsp:cNvPr id="0" name=""/>
        <dsp:cNvSpPr/>
      </dsp:nvSpPr>
      <dsp:spPr>
        <a:xfrm rot="10800000">
          <a:off x="1472715" y="1697579"/>
          <a:ext cx="5472684" cy="435479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Assistance to developing countries for implementing conformance and interoperability (C&amp;I) </a:t>
          </a:r>
          <a:r>
            <a:rPr lang="en-US" sz="1100" kern="1200" dirty="0" err="1" smtClean="0">
              <a:solidFill>
                <a:schemeClr val="bg1"/>
              </a:solidFill>
            </a:rPr>
            <a:t>programmes</a:t>
          </a:r>
          <a:r>
            <a:rPr lang="en-US" sz="1100" kern="1200" dirty="0" smtClean="0">
              <a:solidFill>
                <a:schemeClr val="bg1"/>
              </a:solidFill>
            </a:rPr>
            <a:t> and combating counterfeit ICT equipment and theft of mobile devices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81585" y="1697579"/>
        <a:ext cx="5363814" cy="435479"/>
      </dsp:txXfrm>
    </dsp:sp>
    <dsp:sp modelId="{7D54294D-0904-4A19-8CAB-E2C183A7D30D}">
      <dsp:nvSpPr>
        <dsp:cNvPr id="0" name=""/>
        <dsp:cNvSpPr/>
      </dsp:nvSpPr>
      <dsp:spPr>
        <a:xfrm>
          <a:off x="1269588" y="1697579"/>
          <a:ext cx="435479" cy="435479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421D6-295C-4002-8640-903501523A1F}">
      <dsp:nvSpPr>
        <dsp:cNvPr id="0" name=""/>
        <dsp:cNvSpPr/>
      </dsp:nvSpPr>
      <dsp:spPr>
        <a:xfrm rot="10800000">
          <a:off x="1487327" y="2263052"/>
          <a:ext cx="5472684" cy="435479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Utilizing telecommunications/ICTs for disaster risk reduction and management 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2263052"/>
        <a:ext cx="5363814" cy="435479"/>
      </dsp:txXfrm>
    </dsp:sp>
    <dsp:sp modelId="{75E2EAE1-FEA1-43A2-ABD3-8A9ABE6F6EDD}">
      <dsp:nvSpPr>
        <dsp:cNvPr id="0" name=""/>
        <dsp:cNvSpPr/>
      </dsp:nvSpPr>
      <dsp:spPr>
        <a:xfrm>
          <a:off x="1269588" y="2263052"/>
          <a:ext cx="435479" cy="435479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63EC5-8594-4FDC-BE0E-35470D3B1CE5}">
      <dsp:nvSpPr>
        <dsp:cNvPr id="0" name=""/>
        <dsp:cNvSpPr/>
      </dsp:nvSpPr>
      <dsp:spPr>
        <a:xfrm rot="10800000">
          <a:off x="1498328" y="2815583"/>
          <a:ext cx="5472684" cy="435479"/>
        </a:xfrm>
        <a:prstGeom prst="homePlat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ICTs and the environment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607198" y="2815583"/>
        <a:ext cx="5363814" cy="435479"/>
      </dsp:txXfrm>
    </dsp:sp>
    <dsp:sp modelId="{BC277C0A-B5B9-4BF8-B293-546F3B2C8AEC}">
      <dsp:nvSpPr>
        <dsp:cNvPr id="0" name=""/>
        <dsp:cNvSpPr/>
      </dsp:nvSpPr>
      <dsp:spPr>
        <a:xfrm>
          <a:off x="1269588" y="2828526"/>
          <a:ext cx="435479" cy="435479"/>
        </a:xfrm>
        <a:prstGeom prst="ellipse">
          <a:avLst/>
        </a:prstGeom>
        <a:solidFill>
          <a:schemeClr val="accent4">
            <a:tint val="50000"/>
            <a:hueOff val="-3317734"/>
            <a:satOff val="18842"/>
            <a:lumOff val="1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7F272-5770-4D87-9019-F7915D72846F}">
      <dsp:nvSpPr>
        <dsp:cNvPr id="0" name=""/>
        <dsp:cNvSpPr/>
      </dsp:nvSpPr>
      <dsp:spPr>
        <a:xfrm rot="10800000">
          <a:off x="1487327" y="3393999"/>
          <a:ext cx="5472684" cy="435479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3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Strategies and policies concerning human exposure to electromagnetic fields</a:t>
          </a:r>
          <a:endParaRPr lang="en-US" sz="1100" kern="1200" dirty="0">
            <a:solidFill>
              <a:schemeClr val="bg1"/>
            </a:solidFill>
          </a:endParaRPr>
        </a:p>
      </dsp:txBody>
      <dsp:txXfrm rot="10800000">
        <a:off x="1596197" y="3393999"/>
        <a:ext cx="5363814" cy="435479"/>
      </dsp:txXfrm>
    </dsp:sp>
    <dsp:sp modelId="{4F1B89B2-EE3B-4DCF-BB10-5254451A7695}">
      <dsp:nvSpPr>
        <dsp:cNvPr id="0" name=""/>
        <dsp:cNvSpPr/>
      </dsp:nvSpPr>
      <dsp:spPr>
        <a:xfrm>
          <a:off x="1269588" y="3393999"/>
          <a:ext cx="435479" cy="435479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D9B9A-81A3-41AF-9E7F-29EB1ADEE555}">
      <dsp:nvSpPr>
        <dsp:cNvPr id="0" name=""/>
        <dsp:cNvSpPr/>
      </dsp:nvSpPr>
      <dsp:spPr>
        <a:xfrm>
          <a:off x="0" y="469029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2D8DF-96D1-4450-8022-37A8A3EBDF70}">
      <dsp:nvSpPr>
        <dsp:cNvPr id="0" name=""/>
        <dsp:cNvSpPr/>
      </dsp:nvSpPr>
      <dsp:spPr>
        <a:xfrm>
          <a:off x="411480" y="336189"/>
          <a:ext cx="5760720" cy="265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 Special assistance and support to the Government of Libya for rebuilding its telecommunication networks</a:t>
          </a:r>
          <a:endParaRPr lang="en-US" sz="900" kern="1200" dirty="0"/>
        </a:p>
      </dsp:txBody>
      <dsp:txXfrm>
        <a:off x="424449" y="349158"/>
        <a:ext cx="5734782" cy="239742"/>
      </dsp:txXfrm>
    </dsp:sp>
    <dsp:sp modelId="{2816FF75-21C4-4058-B0ED-73C0DC93BA5F}">
      <dsp:nvSpPr>
        <dsp:cNvPr id="0" name=""/>
        <dsp:cNvSpPr/>
      </dsp:nvSpPr>
      <dsp:spPr>
        <a:xfrm>
          <a:off x="0" y="877269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3434A-2F79-4BBC-A0C0-63E34D487193}">
      <dsp:nvSpPr>
        <dsp:cNvPr id="0" name=""/>
        <dsp:cNvSpPr/>
      </dsp:nvSpPr>
      <dsp:spPr>
        <a:xfrm>
          <a:off x="411480" y="744429"/>
          <a:ext cx="5760720" cy="2656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Combating mobile telecommunication device theft</a:t>
          </a:r>
          <a:endParaRPr lang="en-US" sz="900" kern="1200" dirty="0"/>
        </a:p>
      </dsp:txBody>
      <dsp:txXfrm>
        <a:off x="424449" y="757398"/>
        <a:ext cx="5734782" cy="239742"/>
      </dsp:txXfrm>
    </dsp:sp>
    <dsp:sp modelId="{084D8C91-22A5-42D3-BE74-A2DC0915B280}">
      <dsp:nvSpPr>
        <dsp:cNvPr id="0" name=""/>
        <dsp:cNvSpPr/>
      </dsp:nvSpPr>
      <dsp:spPr>
        <a:xfrm>
          <a:off x="0" y="1285509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E98FA-8153-4358-8085-F43F4112CA5B}">
      <dsp:nvSpPr>
        <dsp:cNvPr id="0" name=""/>
        <dsp:cNvSpPr/>
      </dsp:nvSpPr>
      <dsp:spPr>
        <a:xfrm>
          <a:off x="411480" y="1152669"/>
          <a:ext cx="5760720" cy="265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Facilitating the Internet of Things and smart cities and communities for global development</a:t>
          </a:r>
          <a:endParaRPr lang="en-US" sz="900" kern="1200" dirty="0"/>
        </a:p>
      </dsp:txBody>
      <dsp:txXfrm>
        <a:off x="424449" y="1165638"/>
        <a:ext cx="5734782" cy="239742"/>
      </dsp:txXfrm>
    </dsp:sp>
    <dsp:sp modelId="{FCD0B905-0A61-4930-8FE5-11489C63CD8F}">
      <dsp:nvSpPr>
        <dsp:cNvPr id="0" name=""/>
        <dsp:cNvSpPr/>
      </dsp:nvSpPr>
      <dsp:spPr>
        <a:xfrm>
          <a:off x="0" y="1693749"/>
          <a:ext cx="82296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16EF6-C985-42A3-8558-1E61E4EB9182}">
      <dsp:nvSpPr>
        <dsp:cNvPr id="0" name=""/>
        <dsp:cNvSpPr/>
      </dsp:nvSpPr>
      <dsp:spPr>
        <a:xfrm>
          <a:off x="411480" y="1560909"/>
          <a:ext cx="5760720" cy="2656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Use in the ITU Telecommunication Development Sector of the languages of the Union on an equal footing</a:t>
          </a:r>
          <a:endParaRPr lang="en-US" sz="900" kern="1200" dirty="0"/>
        </a:p>
      </dsp:txBody>
      <dsp:txXfrm>
        <a:off x="424449" y="1573878"/>
        <a:ext cx="5734782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702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1"/>
            <a:ext cx="3070860" cy="4702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9FB7-80A3-4476-A7E2-C2804DBFF7A0}" type="datetimeFigureOut">
              <a:rPr lang="en-US" smtClean="0"/>
              <a:t>07/08/2018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5100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510564"/>
            <a:ext cx="5669280" cy="3690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4"/>
            <a:ext cx="3070860" cy="4702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70E8-08E5-48B5-B0EA-75F715B6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9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5.png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03321"/>
              </p:ext>
            </p:extLst>
          </p:nvPr>
        </p:nvGraphicFramePr>
        <p:xfrm>
          <a:off x="195580" y="129317"/>
          <a:ext cx="6695440" cy="1555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450"/>
                <a:gridCol w="4051300"/>
                <a:gridCol w="1456690"/>
              </a:tblGrid>
              <a:tr h="88011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Verdan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ITU-BTRC Asia-Pacific Regulators’ Roundtable</a:t>
                      </a:r>
                      <a:endParaRPr lang="en-US" sz="1100" dirty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“New Regulatory Frontiers to support</a:t>
                      </a:r>
                      <a:endParaRPr lang="en-US" sz="1100" dirty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Digital Economy”</a:t>
                      </a:r>
                      <a:endParaRPr lang="en-US" sz="1100" dirty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6-7 August 2018</a:t>
                      </a:r>
                      <a:endParaRPr lang="en-US" sz="1100" dirty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Dhaka, Bangladesh</a:t>
                      </a:r>
                      <a:endParaRPr lang="en-US" sz="1100" dirty="0"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082803"/>
            <a:ext cx="6286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28" y="578357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9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E5733F8-61D7-4F3F-9BC8-4797EE7B4D2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4155177" y="9964897"/>
            <a:ext cx="3179128" cy="5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43" tIns="48972" rIns="97943" bIns="48972" anchor="b"/>
          <a:lstStyle>
            <a:lvl1pPr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178D05FA-2F47-4A39-85CD-A24EDD3F319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10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688" y="4980822"/>
            <a:ext cx="5380567" cy="39215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43" tIns="48972" rIns="97943" bIns="48972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52400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0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239713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3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257175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7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E5733F8-61D7-4F3F-9BC8-4797EE7B4D2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14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4155177" y="9964897"/>
            <a:ext cx="3179128" cy="5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43" tIns="48972" rIns="97943" bIns="48972" anchor="b"/>
          <a:lstStyle>
            <a:lvl1pPr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779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178D05FA-2F47-4A39-85CD-A24EDD3F319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14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11113"/>
            <a:ext cx="4216400" cy="31623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661" y="10990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661" y="0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661" y="0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6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661" y="26486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661" y="0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661" y="204421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661" y="239591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204788"/>
            <a:ext cx="4216400" cy="3162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70E8-08E5-48B5-B0EA-75F715B6B454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Presentation2.ppt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Presentation3.ppt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43916"/>
              </p:ext>
            </p:extLst>
          </p:nvPr>
        </p:nvGraphicFramePr>
        <p:xfrm>
          <a:off x="465138" y="584200"/>
          <a:ext cx="8664575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6658069" imgH="3151744" progId="Word.Document.12">
                  <p:embed/>
                </p:oleObj>
              </mc:Choice>
              <mc:Fallback>
                <p:oleObj name="Document" r:id="rId4" imgW="6658069" imgH="31517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8" y="584200"/>
                        <a:ext cx="8664575" cy="410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75" y="5227092"/>
            <a:ext cx="3500650" cy="1309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7087" y="4585342"/>
            <a:ext cx="162416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hangingPunct="0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Trebuchet MS" panose="020B0603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Supported by</a:t>
            </a: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3520" y="1383612"/>
            <a:ext cx="3029578" cy="4319562"/>
            <a:chOff x="2703007" y="926759"/>
            <a:chExt cx="4039437" cy="5539978"/>
          </a:xfrm>
        </p:grpSpPr>
        <p:sp>
          <p:nvSpPr>
            <p:cNvPr id="2" name="Rectangle 1"/>
            <p:cNvSpPr/>
            <p:nvPr/>
          </p:nvSpPr>
          <p:spPr>
            <a:xfrm>
              <a:off x="2703007" y="926759"/>
              <a:ext cx="4039437" cy="553997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2015-17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sz="1350" b="1" dirty="0">
                  <a:solidFill>
                    <a:srgbClr val="0070C0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2795239" y="2579446"/>
              <a:ext cx="3871629" cy="732967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3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Emergency Telecommunications</a:t>
              </a:r>
            </a:p>
          </p:txBody>
        </p:sp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795239" y="3557810"/>
              <a:ext cx="3871629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Harnessing the benefits of new technologies 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2790428" y="4554520"/>
              <a:ext cx="3871629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Development of broadband access and 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adoption of broadband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789316" y="5554678"/>
              <a:ext cx="3866818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GB" sz="1200" dirty="0">
                  <a:solidFill>
                    <a:schemeClr val="tx1"/>
                  </a:solidFill>
                  <a:latin typeface="Calibri" pitchFamily="34" charset="0"/>
                </a:rPr>
                <a:t>Policy &amp; Regulation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2789316" y="1557520"/>
              <a:ext cx="3866818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Special consideration for least </a:t>
              </a:r>
              <a:r>
                <a:rPr lang="en-GB" sz="1200" dirty="0">
                  <a:solidFill>
                    <a:schemeClr val="tx1"/>
                  </a:solidFill>
                </a:rPr>
                <a:t>LDCs, SIDs </a:t>
              </a:r>
            </a:p>
            <a:p>
              <a:pPr marL="0" lvl="1" hangingPunct="0"/>
              <a:r>
                <a:rPr lang="en-GB" sz="1200" dirty="0">
                  <a:solidFill>
                    <a:schemeClr val="tx1"/>
                  </a:solidFill>
                </a:rPr>
                <a:t>including Pacific island countries and LLDCs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73145" y="1898058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3145" y="2672223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3145" y="3453532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145" y="4234841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145" y="5007142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329" y="514461"/>
            <a:ext cx="6236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ASIA-PACIFIC REGIONAL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63617" y="1394794"/>
            <a:ext cx="3517557" cy="4308379"/>
            <a:chOff x="7182222" y="524960"/>
            <a:chExt cx="4802603" cy="4871911"/>
          </a:xfrm>
        </p:grpSpPr>
        <p:sp>
          <p:nvSpPr>
            <p:cNvPr id="27" name="Rectangle 26"/>
            <p:cNvSpPr/>
            <p:nvPr/>
          </p:nvSpPr>
          <p:spPr>
            <a:xfrm>
              <a:off x="7182222" y="524960"/>
              <a:ext cx="4802603" cy="4871911"/>
            </a:xfrm>
            <a:prstGeom prst="rect">
              <a:avLst/>
            </a:prstGeom>
            <a:solidFill>
              <a:srgbClr val="2FF14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latin typeface="Cambria" panose="02040503050406030204" pitchFamily="18" charset="0"/>
                  <a:cs typeface="Calibri" panose="020F0502020204030204" pitchFamily="34" charset="0"/>
                </a:rPr>
                <a:t>2018-21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sz="1350" b="1" dirty="0">
                  <a:solidFill>
                    <a:srgbClr val="0070C0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7286437" y="1969476"/>
              <a:ext cx="4503001" cy="674112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Harnessing telecommunications/ICTs to </a:t>
              </a:r>
              <a:r>
                <a:rPr lang="en-GB" sz="1200" dirty="0" smtClean="0"/>
                <a:t> support </a:t>
              </a:r>
            </a:p>
            <a:p>
              <a:pPr marL="0" lvl="1" hangingPunct="0"/>
              <a:r>
                <a:rPr lang="en-GB" sz="1200" dirty="0" smtClean="0"/>
                <a:t>the </a:t>
              </a:r>
              <a:r>
                <a:rPr lang="en-GB" sz="1200" dirty="0"/>
                <a:t>digital economy and an </a:t>
              </a:r>
              <a:r>
                <a:rPr lang="en-GB" sz="1200" dirty="0" smtClean="0"/>
                <a:t>inclusive digital </a:t>
              </a:r>
              <a:r>
                <a:rPr lang="en-GB" sz="1200" dirty="0"/>
                <a:t>society </a:t>
              </a:r>
              <a:endParaRPr lang="en-US" sz="1200" dirty="0"/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7286437" y="2810157"/>
              <a:ext cx="4503001" cy="691043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Fostering development of infrastructure to </a:t>
              </a:r>
            </a:p>
            <a:p>
              <a:pPr marL="0" lvl="1" hangingPunct="0"/>
              <a:r>
                <a:rPr lang="en-GB" sz="1200" dirty="0"/>
                <a:t>enhance digital connectivity </a:t>
              </a:r>
              <a:endParaRPr lang="en-US" sz="1200" dirty="0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7286437" y="3693916"/>
              <a:ext cx="4503001" cy="684889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Enabling policy and regulatory environments</a:t>
              </a:r>
              <a:endParaRPr lang="en-US" sz="1200" dirty="0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305310" y="4592717"/>
              <a:ext cx="4498189" cy="693406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Contributing to secure and resilient environment </a:t>
              </a:r>
              <a:endParaRPr lang="en-US" sz="1200" dirty="0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7291247" y="1106096"/>
              <a:ext cx="4498190" cy="622161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Addressing special needs of LDCs, SIDs </a:t>
              </a:r>
            </a:p>
            <a:p>
              <a:pPr marL="0" lvl="1" hangingPunct="0"/>
              <a:r>
                <a:rPr lang="en-GB" sz="1200" dirty="0"/>
                <a:t>including Pacific island countries and LLDCs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9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Group Questions: SG1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526914"/>
              </p:ext>
            </p:extLst>
          </p:nvPr>
        </p:nvGraphicFramePr>
        <p:xfrm>
          <a:off x="457200" y="1968500"/>
          <a:ext cx="8229600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3702" y="2070201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Q1/1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3701" y="2624937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Q2/1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37358" y="3198168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Q3/1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7358" y="3771399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Q4/1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33699" y="4332488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Q5/1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37358" y="4886407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Q6/1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37358" y="5478950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Q7/1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1647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Group Questions: SG2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96420"/>
              </p:ext>
            </p:extLst>
          </p:nvPr>
        </p:nvGraphicFramePr>
        <p:xfrm>
          <a:off x="457200" y="1968500"/>
          <a:ext cx="8229600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3702" y="2070201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Q1/2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3701" y="2624937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Q2/2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37358" y="3198168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Q3/2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7358" y="3771399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Q4/2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33699" y="4332488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Q5/2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37358" y="4886407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Q6/2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37358" y="5478950"/>
            <a:ext cx="541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Q7/2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1731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Resolutions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699477"/>
              </p:ext>
            </p:extLst>
          </p:nvPr>
        </p:nvGraphicFramePr>
        <p:xfrm>
          <a:off x="541325" y="1302106"/>
          <a:ext cx="8229600" cy="225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4982" y="3558845"/>
            <a:ext cx="36466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addition to four new Resolutions adopted at WTDC‑17, ITU members modified over 40 Resolutions on a range of topics including ICT services in rural, isolated and poorly served areas; alternative calling procedures; Internet access and availability for developing countries; assistance to countries in special need; the role of ICTs in disaster preparedness; bridging the digital divide; capacity-building initiatives; assistance in implementing future networks; assistance to indigenous peoples;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6125" y="3562502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strengthening cooperation among telecom regulators; gender equality; accessibility for persons with disabilities and specific needs; </a:t>
            </a:r>
          </a:p>
          <a:p>
            <a:pPr algn="just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ICT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climate change; child online protection; National computer incident response teams; ITU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Centres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Excellence; support for ICT development in Africa; and combating counterfeit devices.</a:t>
            </a:r>
          </a:p>
          <a:p>
            <a:pPr algn="just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addition, members abrogated six Resolutions deemed to have achieved their objectives.</a:t>
            </a:r>
          </a:p>
        </p:txBody>
      </p:sp>
    </p:spTree>
    <p:extLst>
      <p:ext uri="{BB962C8B-B14F-4D97-AF65-F5344CB8AC3E}">
        <p14:creationId xmlns:p14="http://schemas.microsoft.com/office/powerpoint/2010/main" val="10502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3520" y="1383612"/>
            <a:ext cx="3029578" cy="4319562"/>
            <a:chOff x="2703007" y="926759"/>
            <a:chExt cx="4039437" cy="5539978"/>
          </a:xfrm>
        </p:grpSpPr>
        <p:sp>
          <p:nvSpPr>
            <p:cNvPr id="2" name="Rectangle 1"/>
            <p:cNvSpPr/>
            <p:nvPr/>
          </p:nvSpPr>
          <p:spPr>
            <a:xfrm>
              <a:off x="2703007" y="926759"/>
              <a:ext cx="4039437" cy="553997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2015-17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sz="1350" b="1" dirty="0">
                  <a:solidFill>
                    <a:srgbClr val="0070C0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2795239" y="2579446"/>
              <a:ext cx="3871629" cy="732967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ct val="3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Emergency Telecommunications</a:t>
              </a:r>
            </a:p>
          </p:txBody>
        </p:sp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795239" y="3557810"/>
              <a:ext cx="3871629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Harnessing the benefits of new technologies 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2790428" y="4554520"/>
              <a:ext cx="3871629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Development of broadband access and </a:t>
              </a:r>
            </a:p>
            <a:p>
              <a:pPr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adoption of broadband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789316" y="5554678"/>
              <a:ext cx="3866818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GB" sz="1200" dirty="0">
                  <a:solidFill>
                    <a:schemeClr val="tx1"/>
                  </a:solidFill>
                  <a:latin typeface="Calibri" pitchFamily="34" charset="0"/>
                </a:rPr>
                <a:t>Policy &amp; Regulation</a:t>
              </a:r>
              <a:endParaRPr lang="en-US" sz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2789316" y="1557520"/>
              <a:ext cx="3866818" cy="762000"/>
            </a:xfrm>
            <a:prstGeom prst="rect">
              <a:avLst/>
            </a:prstGeom>
            <a:solidFill>
              <a:srgbClr val="1CCA31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US" sz="1200" dirty="0">
                  <a:solidFill>
                    <a:schemeClr val="tx1"/>
                  </a:solidFill>
                  <a:latin typeface="Calibri" pitchFamily="34" charset="0"/>
                </a:rPr>
                <a:t>Special consideration for least </a:t>
              </a:r>
              <a:r>
                <a:rPr lang="en-GB" sz="1200" dirty="0">
                  <a:solidFill>
                    <a:schemeClr val="tx1"/>
                  </a:solidFill>
                </a:rPr>
                <a:t>LDCs, SIDs </a:t>
              </a:r>
            </a:p>
            <a:p>
              <a:pPr marL="0" lvl="1" hangingPunct="0"/>
              <a:r>
                <a:rPr lang="en-GB" sz="1200" dirty="0">
                  <a:solidFill>
                    <a:schemeClr val="tx1"/>
                  </a:solidFill>
                </a:rPr>
                <a:t>including Pacific island countries and LLDCs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73145" y="1898058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3145" y="2672223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3145" y="3453532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145" y="4234841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145" y="5007142"/>
            <a:ext cx="964831" cy="57150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itchFamily="34" charset="0"/>
              </a:rPr>
              <a:t>Initiative #5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329" y="514461"/>
            <a:ext cx="6236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ASIA-PACIFIC REGIONAL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63617" y="1394794"/>
            <a:ext cx="3517557" cy="4308379"/>
            <a:chOff x="7182222" y="524960"/>
            <a:chExt cx="4802603" cy="4871911"/>
          </a:xfrm>
        </p:grpSpPr>
        <p:sp>
          <p:nvSpPr>
            <p:cNvPr id="27" name="Rectangle 26"/>
            <p:cNvSpPr/>
            <p:nvPr/>
          </p:nvSpPr>
          <p:spPr>
            <a:xfrm>
              <a:off x="7182222" y="524960"/>
              <a:ext cx="4802603" cy="4871911"/>
            </a:xfrm>
            <a:prstGeom prst="rect">
              <a:avLst/>
            </a:prstGeom>
            <a:solidFill>
              <a:srgbClr val="2FF14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latin typeface="Cambria" panose="02040503050406030204" pitchFamily="18" charset="0"/>
                  <a:cs typeface="Calibri" panose="020F0502020204030204" pitchFamily="34" charset="0"/>
                </a:rPr>
                <a:t>2018-21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sz="1350" b="1" dirty="0">
                  <a:solidFill>
                    <a:srgbClr val="0070C0"/>
                  </a:solidFill>
                  <a:latin typeface="Cambria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endParaRPr lang="en-US" sz="1350" b="1" dirty="0">
                <a:solidFill>
                  <a:srgbClr val="0070C0"/>
                </a:solidFill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7286437" y="1969476"/>
              <a:ext cx="4503001" cy="674112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Harnessing telecommunications/ICTs to </a:t>
              </a:r>
              <a:r>
                <a:rPr lang="en-GB" sz="1200" dirty="0" smtClean="0"/>
                <a:t> support </a:t>
              </a:r>
            </a:p>
            <a:p>
              <a:pPr marL="0" lvl="1" hangingPunct="0"/>
              <a:r>
                <a:rPr lang="en-GB" sz="1200" dirty="0" smtClean="0"/>
                <a:t>the </a:t>
              </a:r>
              <a:r>
                <a:rPr lang="en-GB" sz="1200" dirty="0"/>
                <a:t>digital economy and an </a:t>
              </a:r>
              <a:r>
                <a:rPr lang="en-GB" sz="1200" dirty="0" smtClean="0"/>
                <a:t>inclusive digital </a:t>
              </a:r>
              <a:r>
                <a:rPr lang="en-GB" sz="1200" dirty="0"/>
                <a:t>society </a:t>
              </a:r>
              <a:endParaRPr lang="en-US" sz="1200" dirty="0"/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7286437" y="2810157"/>
              <a:ext cx="4503001" cy="691043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Fostering development of infrastructure to </a:t>
              </a:r>
            </a:p>
            <a:p>
              <a:pPr marL="0" lvl="1" hangingPunct="0"/>
              <a:r>
                <a:rPr lang="en-GB" sz="1200" dirty="0"/>
                <a:t>enhance digital connectivity </a:t>
              </a:r>
              <a:endParaRPr lang="en-US" sz="1200" dirty="0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7286437" y="3693916"/>
              <a:ext cx="4503001" cy="684889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Enabling policy and regulatory environments</a:t>
              </a:r>
              <a:endParaRPr lang="en-US" sz="1200" dirty="0"/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7305310" y="4592717"/>
              <a:ext cx="4498189" cy="693406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Contributing to secure and resilient environment </a:t>
              </a:r>
              <a:endParaRPr lang="en-US" sz="1200" dirty="0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7291247" y="1106096"/>
              <a:ext cx="4498190" cy="622161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lvl="1" hangingPunct="0"/>
              <a:r>
                <a:rPr lang="en-GB" sz="1200" dirty="0"/>
                <a:t>Addressing special needs of LDCs, SIDs </a:t>
              </a:r>
            </a:p>
            <a:p>
              <a:pPr marL="0" lvl="1" hangingPunct="0"/>
              <a:r>
                <a:rPr lang="en-GB" sz="1200" dirty="0"/>
                <a:t>including Pacific island countries and LLDCs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5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4785" y="1722577"/>
            <a:ext cx="497768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Initiatives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Questions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New, Revised, Merged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Abrogated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Initiatives 2018-2021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64784" y="584403"/>
            <a:ext cx="4817993" cy="4647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endParaRPr lang="en-US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13 Conector recto"/>
          <p:cNvCxnSpPr/>
          <p:nvPr/>
        </p:nvCxnSpPr>
        <p:spPr>
          <a:xfrm>
            <a:off x="1687967" y="1131519"/>
            <a:ext cx="4379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31700" y="1736191"/>
            <a:ext cx="6224050" cy="32627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Char char="Ø"/>
            </a:pPr>
            <a:endParaRPr lang="es-AR" sz="1800" b="1" dirty="0">
              <a:latin typeface="Gotham Medium"/>
            </a:endParaRPr>
          </a:p>
          <a:p>
            <a:pPr algn="l">
              <a:buFont typeface="Wingdings" pitchFamily="2" charset="2"/>
              <a:buChar char="Ø"/>
            </a:pPr>
            <a:endParaRPr lang="es-AR" sz="1800" b="1" dirty="0">
              <a:latin typeface="Gotham Medium"/>
            </a:endParaRPr>
          </a:p>
          <a:p>
            <a:pPr algn="l">
              <a:buFont typeface="Wingdings" pitchFamily="2" charset="2"/>
              <a:buChar char="Ø"/>
            </a:pPr>
            <a:endParaRPr lang="es-AR" sz="1800" b="1" dirty="0">
              <a:latin typeface="Gotham Medium"/>
            </a:endParaRPr>
          </a:p>
          <a:p>
            <a:pPr algn="l">
              <a:buFont typeface="Wingdings" pitchFamily="2" charset="2"/>
              <a:buChar char="Ø"/>
            </a:pPr>
            <a:endParaRPr lang="es-AR" sz="1800" b="1" dirty="0">
              <a:latin typeface="Gotham Medium"/>
            </a:endParaRPr>
          </a:p>
          <a:p>
            <a:pPr algn="l">
              <a:buFont typeface="Wingdings" pitchFamily="2" charset="2"/>
              <a:buChar char="Ø"/>
            </a:pPr>
            <a:endParaRPr lang="es-AR" sz="1800" b="1" dirty="0">
              <a:latin typeface="Gotham Medium"/>
            </a:endParaRPr>
          </a:p>
          <a:p>
            <a:pPr algn="l">
              <a:buFont typeface="Wingdings" pitchFamily="2" charset="2"/>
              <a:buChar char="Ø"/>
            </a:pPr>
            <a:endParaRPr lang="es-AR" sz="1800" b="1" dirty="0">
              <a:latin typeface="Gotham Medium"/>
            </a:endParaRPr>
          </a:p>
          <a:p>
            <a:pPr algn="l">
              <a:buFont typeface="Wingdings" pitchFamily="2" charset="2"/>
              <a:buChar char="Ø"/>
            </a:pPr>
            <a:endParaRPr lang="es-AR" sz="1800" b="1" dirty="0">
              <a:latin typeface="Gotham Medium"/>
            </a:endParaRPr>
          </a:p>
          <a:p>
            <a:pPr algn="just">
              <a:buFontTx/>
              <a:buChar char="-"/>
            </a:pPr>
            <a:endParaRPr lang="es-AR" sz="2100" dirty="0">
              <a:latin typeface="Gotham 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85486" y="975589"/>
            <a:ext cx="5538388" cy="6937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10571" y="1541302"/>
            <a:ext cx="7967592" cy="432548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1,360 participants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(WTDC-14:1303),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representing: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134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Member States and Palestine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83 public and private entities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41 telecommunication-related entities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22 regional and international organizations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10 academia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United Nations and its Specialized Agencies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Total registered number of participants –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1,720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287 proposals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received from the membership (WTDC-14: 223)</a:t>
            </a:r>
          </a:p>
          <a:p>
            <a:pPr marL="214313" indent="-214313" algn="l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450 documents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(Doc, INF, DT and DL) are dealt with (WTDC 14: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400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).</a:t>
            </a:r>
          </a:p>
          <a:p>
            <a:pPr algn="l" hangingPunct="0">
              <a:spcAft>
                <a:spcPts val="600"/>
              </a:spcAft>
            </a:pPr>
            <a:endParaRPr lang="en-US" sz="2100" dirty="0"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110571" y="1040781"/>
            <a:ext cx="608521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10571" y="477456"/>
            <a:ext cx="5665787" cy="464702"/>
          </a:xfrm>
        </p:spPr>
        <p:txBody>
          <a:bodyPr>
            <a:noAutofit/>
          </a:bodyPr>
          <a:lstStyle/>
          <a:p>
            <a:pPr algn="l"/>
            <a:r>
              <a:rPr lang="en-US" sz="3300" dirty="0"/>
              <a:t>WTDC-17 in </a:t>
            </a:r>
            <a:r>
              <a:rPr lang="en-US" sz="3300" dirty="0" smtClean="0"/>
              <a:t>review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1097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863229"/>
            <a:ext cx="828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Next LT Pro Medium"/>
              </a:rPr>
              <a:t>At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Next LT Pro Regular"/>
              </a:rPr>
              <a:t>WTDC‑17</a:t>
            </a:r>
            <a:r>
              <a:rPr lang="en-US" b="1" dirty="0">
                <a:solidFill>
                  <a:srgbClr val="000000"/>
                </a:solidFill>
                <a:latin typeface="AvenirNext LT Pro Regular"/>
              </a:rPr>
              <a:t> </a:t>
            </a:r>
            <a:r>
              <a:rPr lang="en-US" dirty="0">
                <a:solidFill>
                  <a:srgbClr val="000000"/>
                </a:solidFill>
                <a:latin typeface="AvenirNext LT Pro Medium"/>
              </a:rPr>
              <a:t>global ICT leaders convened to specifically review and endorse actions under the theme “ICT for Sustainable Development Goals (ICT4SDG)”.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567635"/>
            <a:ext cx="467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venirNext LT Pro Medium"/>
              </a:rPr>
              <a:t>Outcomes included: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966314"/>
            <a:ext cx="7889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Buenos </a:t>
            </a:r>
            <a:r>
              <a:rPr lang="en-US" b="1" dirty="0" smtClean="0"/>
              <a:t>Aires Declaration</a:t>
            </a:r>
            <a:endParaRPr lang="en-US" b="1" dirty="0"/>
          </a:p>
          <a:p>
            <a:r>
              <a:rPr lang="en-US" sz="1600" dirty="0"/>
              <a:t>Reinforcing the political </a:t>
            </a:r>
            <a:r>
              <a:rPr lang="en-US" sz="1600" dirty="0" smtClean="0"/>
              <a:t>support for </a:t>
            </a:r>
            <a:r>
              <a:rPr lang="en-US" sz="1600" dirty="0"/>
              <a:t>the mission and </a:t>
            </a:r>
            <a:r>
              <a:rPr lang="en-US" sz="1600" dirty="0" smtClean="0"/>
              <a:t>strategic objectives </a:t>
            </a:r>
            <a:r>
              <a:rPr lang="en-US" sz="1600" dirty="0"/>
              <a:t>of ITU–D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645648"/>
            <a:ext cx="629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ITU–D Contribution to the </a:t>
            </a:r>
            <a:r>
              <a:rPr lang="en-US" b="1" dirty="0"/>
              <a:t>ITU 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Strategic Plan </a:t>
            </a:r>
            <a:r>
              <a:rPr lang="en-US" dirty="0"/>
              <a:t>for 2020–2023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162349"/>
            <a:ext cx="817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Buenos Aires 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Action Plan </a:t>
            </a:r>
            <a:r>
              <a:rPr lang="en-US" b="1" u="sng" dirty="0" smtClean="0"/>
              <a:t>(</a:t>
            </a:r>
            <a:r>
              <a:rPr lang="en-US" b="1" u="sng" dirty="0" err="1" smtClean="0"/>
              <a:t>BaAP</a:t>
            </a:r>
            <a:r>
              <a:rPr lang="en-US" b="1" u="sng" dirty="0" smtClean="0"/>
              <a:t>)</a:t>
            </a:r>
            <a:endParaRPr lang="en-US" dirty="0"/>
          </a:p>
          <a:p>
            <a:r>
              <a:rPr lang="en-US" sz="1600" dirty="0"/>
              <a:t>Comprising regional initiatives; new and revised resolutions and recommendations; new and revised questions to be studied by ITU–D Study Groups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7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85486" y="975589"/>
            <a:ext cx="5538388" cy="6937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275880" y="987241"/>
            <a:ext cx="608521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75880" y="486067"/>
            <a:ext cx="4817993" cy="464702"/>
          </a:xfrm>
        </p:spPr>
        <p:txBody>
          <a:bodyPr>
            <a:noAutofit/>
          </a:bodyPr>
          <a:lstStyle/>
          <a:p>
            <a:pPr algn="l"/>
            <a:r>
              <a:rPr lang="en-US" sz="3300" dirty="0"/>
              <a:t>Declaration (1/2)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42961" y="1430941"/>
            <a:ext cx="632628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WTDC declared the importance of specific actions to implement the following </a:t>
            </a:r>
            <a:r>
              <a:rPr lang="en-US" sz="195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concepts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fundamental contribution of telecomm./ICTs in attaining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WSIS Action Lines 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the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2030 Agenda for Sustainable Development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Role of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innovation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Exchange of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experiences and cooperation 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among ITU membership and others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Connectivity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 underserved and unserved populations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Promotion of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widespread, affordable access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telecomm./ICTs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of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and emerging technologies/trends 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telecomm./ICTs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*Note: the list is not exhaustive</a:t>
            </a: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5041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85486" y="975589"/>
            <a:ext cx="5538388" cy="6937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212074" y="915384"/>
            <a:ext cx="608521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2073" y="394050"/>
            <a:ext cx="4817993" cy="464702"/>
          </a:xfrm>
        </p:spPr>
        <p:txBody>
          <a:bodyPr>
            <a:noAutofit/>
          </a:bodyPr>
          <a:lstStyle/>
          <a:p>
            <a:pPr algn="l"/>
            <a:r>
              <a:rPr lang="en-US" sz="3300" dirty="0"/>
              <a:t>Declaration (2/2)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2073" y="1588534"/>
            <a:ext cx="632628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WTDC declared the importance of specific actions to implement the following </a:t>
            </a:r>
            <a:r>
              <a:rPr lang="en-US" sz="195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concepts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 (cont.):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economy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Human and institutional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 building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Proper and comparable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indicators/statistics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ICT trend analysis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ICT needs of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women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girls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children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persons with disabilities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Building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trust,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confidence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telecomm./ICTs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Promotion of public/private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investments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partnerships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Role of </a:t>
            </a:r>
            <a:r>
              <a:rPr lang="en-US" sz="19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initiatives</a:t>
            </a:r>
            <a:endParaRPr lang="en-US" sz="19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*Note: the list is not exhaustive</a:t>
            </a: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20014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143001" y="1031422"/>
            <a:ext cx="6732814" cy="493361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581347"/>
            <a:ext cx="984344" cy="89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7028" tIns="404685" rIns="338031" bIns="3785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75" dirty="0">
                <a:latin typeface="Verdana" pitchFamily="34" charset="0"/>
                <a:ea typeface="SimHei" pitchFamily="49" charset="-122"/>
                <a:cs typeface="Simplified Arabic" pitchFamily="18" charset="-78"/>
              </a:rPr>
              <a:t> </a:t>
            </a:r>
            <a:endParaRPr lang="en-GB" altLang="en-US" sz="13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09376"/>
              </p:ext>
            </p:extLst>
          </p:nvPr>
        </p:nvGraphicFramePr>
        <p:xfrm>
          <a:off x="1308968" y="1397737"/>
          <a:ext cx="6526062" cy="453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resentation" r:id="rId4" imgW="4002203" imgH="2770455" progId="PowerPoint.Show.12">
                  <p:embed/>
                </p:oleObj>
              </mc:Choice>
              <mc:Fallback>
                <p:oleObj name="Presentation" r:id="rId4" imgW="4002203" imgH="2770455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968" y="1397737"/>
                        <a:ext cx="6526062" cy="4534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1" y="5763054"/>
            <a:ext cx="138564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latin typeface="Verdana" pitchFamily="34" charset="0"/>
                <a:ea typeface="SimHei" pitchFamily="49" charset="-122"/>
                <a:cs typeface="Simplified Arabic" pitchFamily="18" charset="-78"/>
              </a:rPr>
              <a:t/>
            </a:r>
            <a:br>
              <a:rPr lang="en-GB" altLang="en-US" sz="825" dirty="0">
                <a:latin typeface="Verdana" pitchFamily="34" charset="0"/>
                <a:ea typeface="SimHei" pitchFamily="49" charset="-122"/>
                <a:cs typeface="Simplified Arabic" pitchFamily="18" charset="-78"/>
              </a:rPr>
            </a:br>
            <a:endParaRPr lang="en-GB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63002" y="1004523"/>
            <a:ext cx="4817993" cy="46470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584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</a:pP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581347"/>
            <a:ext cx="984344" cy="89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7028" tIns="404685" rIns="338031" bIns="3785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75" dirty="0">
                <a:latin typeface="Verdana" pitchFamily="34" charset="0"/>
                <a:ea typeface="SimHei" pitchFamily="49" charset="-122"/>
                <a:cs typeface="Simplified Arabic" pitchFamily="18" charset="-78"/>
              </a:rPr>
              <a:t> </a:t>
            </a:r>
            <a:endParaRPr lang="en-GB" altLang="en-US" sz="13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806690"/>
              </p:ext>
            </p:extLst>
          </p:nvPr>
        </p:nvGraphicFramePr>
        <p:xfrm>
          <a:off x="1308372" y="1335343"/>
          <a:ext cx="6526062" cy="453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resentation" r:id="rId4" imgW="3974489" imgH="2750689" progId="PowerPoint.Show.12">
                  <p:embed/>
                </p:oleObj>
              </mc:Choice>
              <mc:Fallback>
                <p:oleObj name="Presentation" r:id="rId4" imgW="3974489" imgH="2750689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372" y="1335343"/>
                        <a:ext cx="6526062" cy="4534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1" y="5763054"/>
            <a:ext cx="138564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latin typeface="Verdana" pitchFamily="34" charset="0"/>
                <a:ea typeface="SimHei" pitchFamily="49" charset="-122"/>
                <a:cs typeface="Simplified Arabic" pitchFamily="18" charset="-78"/>
              </a:rPr>
              <a:t/>
            </a:r>
            <a:br>
              <a:rPr lang="en-GB" altLang="en-US" sz="825" dirty="0">
                <a:latin typeface="Verdana" pitchFamily="34" charset="0"/>
                <a:ea typeface="SimHei" pitchFamily="49" charset="-122"/>
                <a:cs typeface="Simplified Arabic" pitchFamily="18" charset="-78"/>
              </a:rPr>
            </a:br>
            <a:endParaRPr lang="en-GB" alt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7957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1212073" y="1101083"/>
            <a:ext cx="608521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2073" y="480231"/>
            <a:ext cx="5822302" cy="464702"/>
          </a:xfrm>
        </p:spPr>
        <p:txBody>
          <a:bodyPr>
            <a:noAutofit/>
          </a:bodyPr>
          <a:lstStyle/>
          <a:p>
            <a:pPr algn="l"/>
            <a:r>
              <a:rPr lang="en-US" sz="3300" dirty="0"/>
              <a:t>Action Plan (BaAP)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3723" y="1346206"/>
            <a:ext cx="71994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ITU-D strategic plan includes 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objectives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 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outcomes</a:t>
            </a: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comprehensive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functional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instrument for achievement of ITU-D strategic Objectives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BaAP follows a 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result-based </a:t>
            </a:r>
            <a:r>
              <a:rPr lang="en-US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</a:t>
            </a:r>
            <a:endParaRPr lang="en-US" sz="2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BaAP</a:t>
            </a:r>
            <a:r>
              <a:rPr lang="en-US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delineates the ITU-D mandate for 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2018-2021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BaAP is linked to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WSIS action lines 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Sustainable Development Goals and Targets</a:t>
            </a: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1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6652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750D4E-1546-49E9-B48F-73BC5A0D392F}"/>
</file>

<file path=customXml/itemProps2.xml><?xml version="1.0" encoding="utf-8"?>
<ds:datastoreItem xmlns:ds="http://schemas.openxmlformats.org/officeDocument/2006/customXml" ds:itemID="{EA4D0C8F-C77F-4E65-9300-5227F15D138D}"/>
</file>

<file path=customXml/itemProps3.xml><?xml version="1.0" encoding="utf-8"?>
<ds:datastoreItem xmlns:ds="http://schemas.openxmlformats.org/officeDocument/2006/customXml" ds:itemID="{823BFA77-B196-486A-A844-622013B60A44}"/>
</file>

<file path=docProps/app.xml><?xml version="1.0" encoding="utf-8"?>
<Properties xmlns="http://schemas.openxmlformats.org/officeDocument/2006/extended-properties" xmlns:vt="http://schemas.openxmlformats.org/officeDocument/2006/docPropsVTypes">
  <Template>ITU White Background</Template>
  <TotalTime>2908</TotalTime>
  <Words>1025</Words>
  <Application>Microsoft Office PowerPoint</Application>
  <PresentationFormat>On-screen Show (4:3)</PresentationFormat>
  <Paragraphs>249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AvenirNext LT Pro Medium</vt:lpstr>
      <vt:lpstr>AvenirNext LT Pro Regular</vt:lpstr>
      <vt:lpstr>Gotham Medium</vt:lpstr>
      <vt:lpstr>Malgun Gothic</vt:lpstr>
      <vt:lpstr>MS Mincho</vt:lpstr>
      <vt:lpstr>SimHei</vt:lpstr>
      <vt:lpstr>SimSun</vt:lpstr>
      <vt:lpstr>Arial</vt:lpstr>
      <vt:lpstr>Calibri</vt:lpstr>
      <vt:lpstr>Cambria</vt:lpstr>
      <vt:lpstr>Simplified Arabic</vt:lpstr>
      <vt:lpstr>Times New Roman</vt:lpstr>
      <vt:lpstr>Trebuchet MS</vt:lpstr>
      <vt:lpstr>Verdana</vt:lpstr>
      <vt:lpstr>Wingdings</vt:lpstr>
      <vt:lpstr>Office Theme</vt:lpstr>
      <vt:lpstr>Presentation</vt:lpstr>
      <vt:lpstr>Microsoft Word Document</vt:lpstr>
      <vt:lpstr>PowerPoint Presentation</vt:lpstr>
      <vt:lpstr>PowerPoint Presentation</vt:lpstr>
      <vt:lpstr>WTDC-17 in review</vt:lpstr>
      <vt:lpstr>Outcomes</vt:lpstr>
      <vt:lpstr>Declaration (1/2)</vt:lpstr>
      <vt:lpstr>Declaration (2/2)</vt:lpstr>
      <vt:lpstr>Strategic Plan</vt:lpstr>
      <vt:lpstr>Strategic Plan</vt:lpstr>
      <vt:lpstr>Action Plan (BaAP) </vt:lpstr>
      <vt:lpstr>PowerPoint Presentation</vt:lpstr>
      <vt:lpstr>Study Group Questions: SG1</vt:lpstr>
      <vt:lpstr>Study Group Questions: SG2</vt:lpstr>
      <vt:lpstr>New Resolutions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KOROIVUKI, Ioane</dc:creator>
  <cp:lastModifiedBy>KOROIVUKI, Ioane</cp:lastModifiedBy>
  <cp:revision>54</cp:revision>
  <cp:lastPrinted>2018-05-19T17:48:22Z</cp:lastPrinted>
  <dcterms:created xsi:type="dcterms:W3CDTF">2016-04-22T08:33:23Z</dcterms:created>
  <dcterms:modified xsi:type="dcterms:W3CDTF">2018-08-07T01:50:09Z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