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8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75" d="100"/>
          <a:sy n="75" d="100"/>
        </p:scale>
        <p:origin x="-1230" y="12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510D8-B652-402A-9204-C4C441C03821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0AA84-9AD1-468A-8B33-7BF0311723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0AA84-9AD1-468A-8B33-7BF0311723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8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315E48-3FEB-4CFA-8A65-0D4B372531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5DE3EC1-8412-4435-BE32-7F74821CE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685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Authority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Radio Frequency Management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524000"/>
            <a:ext cx="6400800" cy="472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COUNTRY REPORT</a:t>
            </a:r>
          </a:p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VIETNAM</a:t>
            </a:r>
          </a:p>
          <a:p>
            <a:pPr algn="l"/>
            <a:endParaRPr lang="en-US" sz="5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408333" cy="4525963"/>
          </a:xfrm>
        </p:spPr>
        <p:txBody>
          <a:bodyPr/>
          <a:lstStyle/>
          <a:p>
            <a:r>
              <a:rPr lang="en-US" dirty="0" smtClean="0"/>
              <a:t>91 Fixed monitoring stations</a:t>
            </a:r>
          </a:p>
          <a:p>
            <a:r>
              <a:rPr lang="en-US" dirty="0" smtClean="0"/>
              <a:t>21 Mobile monitoring stations</a:t>
            </a:r>
          </a:p>
          <a:p>
            <a:r>
              <a:rPr lang="en-US" dirty="0" smtClean="0"/>
              <a:t>Manufactures: R&amp;S, TCI, </a:t>
            </a:r>
            <a:r>
              <a:rPr lang="en-US" dirty="0" err="1" smtClean="0"/>
              <a:t>Greentek</a:t>
            </a:r>
            <a:r>
              <a:rPr lang="en-US" dirty="0" smtClean="0"/>
              <a:t>, Thales</a:t>
            </a:r>
          </a:p>
          <a:p>
            <a:r>
              <a:rPr lang="en-US" dirty="0" smtClean="0"/>
              <a:t>Frequency range: 9Khz – 3GHz.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MONITORING STATIONS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40386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6298"/>
            <a:ext cx="29718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24000"/>
            <a:ext cx="7408333" cy="4602163"/>
          </a:xfrm>
        </p:spPr>
        <p:txBody>
          <a:bodyPr/>
          <a:lstStyle/>
          <a:p>
            <a:r>
              <a:rPr lang="en-US" dirty="0" smtClean="0"/>
              <a:t>02 Semi-fixed HF Direction-finding</a:t>
            </a:r>
          </a:p>
          <a:p>
            <a:r>
              <a:rPr lang="en-US" dirty="0" smtClean="0"/>
              <a:t>Frequency range: 1MHz – 30MHz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HF MONITORING AND DF STATIONS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80772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4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MONITORING STATION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07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3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799" cy="4953000"/>
          </a:xfr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Cross </a:t>
            </a:r>
            <a:r>
              <a:rPr lang="en-US" i="1" dirty="0"/>
              <a:t>border interference mitigation </a:t>
            </a:r>
            <a:r>
              <a:rPr lang="en-US" i="1" dirty="0" smtClean="0"/>
              <a:t>agreements with China</a:t>
            </a:r>
            <a:r>
              <a:rPr lang="en-US" dirty="0" smtClean="0"/>
              <a:t> in Mobile radio frequency band: GSM900, GSM1800, 3G</a:t>
            </a:r>
          </a:p>
          <a:p>
            <a:pPr marL="0" indent="0">
              <a:buNone/>
            </a:pPr>
            <a:r>
              <a:rPr lang="en-US" i="1" dirty="0" smtClean="0"/>
              <a:t>The electric field strength of GSM channel in 0km, 5km, 10km from border for:</a:t>
            </a:r>
          </a:p>
          <a:p>
            <a:pPr marL="0" indent="0">
              <a:buNone/>
            </a:pPr>
            <a:r>
              <a:rPr lang="en-US" i="1" dirty="0" smtClean="0"/>
              <a:t>	- Common channel</a:t>
            </a:r>
          </a:p>
          <a:p>
            <a:pPr marL="0" indent="0">
              <a:buNone/>
            </a:pPr>
            <a:r>
              <a:rPr lang="en-US" i="1" dirty="0" smtClean="0"/>
              <a:t>	- Private channel</a:t>
            </a:r>
          </a:p>
          <a:p>
            <a:pPr marL="0" indent="0">
              <a:buNone/>
            </a:pPr>
            <a:endParaRPr lang="en-US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/>
          </a:bodyPr>
          <a:lstStyle/>
          <a:p>
            <a:r>
              <a:rPr lang="en-US" dirty="0" smtClean="0"/>
              <a:t>BILATERAL AGREEMENTS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05000"/>
            <a:ext cx="7408333" cy="4221163"/>
          </a:xfrm>
        </p:spPr>
        <p:txBody>
          <a:bodyPr>
            <a:normAutofit/>
          </a:bodyPr>
          <a:lstStyle/>
          <a:p>
            <a:pPr marL="301943" lvl="1" indent="0" algn="ctr">
              <a:buNone/>
            </a:pPr>
            <a:r>
              <a:rPr lang="en-US" sz="8800" dirty="0" smtClean="0"/>
              <a:t>THANK YOU</a:t>
            </a:r>
            <a:endParaRPr lang="en-US" sz="8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799" cy="5029200"/>
          </a:xfrm>
        </p:spPr>
        <p:txBody>
          <a:bodyPr/>
          <a:lstStyle/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3600" dirty="0" smtClean="0"/>
              <a:t>Vietnam at a glance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Radio </a:t>
            </a:r>
            <a:r>
              <a:rPr lang="en-US" sz="3600" dirty="0" err="1" smtClean="0"/>
              <a:t>licences</a:t>
            </a:r>
            <a:endParaRPr lang="en-US" sz="3600" dirty="0" smtClean="0"/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National RF management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Monitoring infrastructure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Bilateral agreements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799" cy="46783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Socialist public of </a:t>
            </a:r>
            <a:r>
              <a:rPr lang="en-US" dirty="0" err="1" smtClean="0"/>
              <a:t>VietNam</a:t>
            </a:r>
            <a:endParaRPr lang="en-US" dirty="0" smtClean="0"/>
          </a:p>
          <a:p>
            <a:r>
              <a:rPr lang="en-US" dirty="0" smtClean="0"/>
              <a:t>Location: Center of southeast Asia </a:t>
            </a:r>
          </a:p>
          <a:p>
            <a:pPr marL="0" indent="0">
              <a:buNone/>
            </a:pPr>
            <a:r>
              <a:rPr lang="en-US" dirty="0" smtClean="0"/>
              <a:t>With a S shape</a:t>
            </a:r>
          </a:p>
          <a:p>
            <a:r>
              <a:rPr lang="en-US" dirty="0" smtClean="0"/>
              <a:t>Capital: </a:t>
            </a:r>
            <a:r>
              <a:rPr lang="en-US" dirty="0" err="1" smtClean="0"/>
              <a:t>HaNoi</a:t>
            </a:r>
            <a:r>
              <a:rPr lang="en-US" dirty="0" smtClean="0"/>
              <a:t> City</a:t>
            </a:r>
          </a:p>
          <a:p>
            <a:r>
              <a:rPr lang="en-US" dirty="0" smtClean="0"/>
              <a:t>Area: 331.698 Km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Population: 92 million</a:t>
            </a:r>
          </a:p>
          <a:p>
            <a:r>
              <a:rPr lang="en-US" dirty="0" err="1" smtClean="0"/>
              <a:t>Neighbours</a:t>
            </a:r>
            <a:r>
              <a:rPr lang="en-US" dirty="0" smtClean="0"/>
              <a:t>: China, Laos, Cambodia	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VIETNAM AT A GLANCE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799" cy="467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2</a:t>
            </a:r>
            <a:r>
              <a:rPr lang="vi-VN" dirty="0" smtClean="0"/>
              <a:t>956</a:t>
            </a:r>
            <a:r>
              <a:rPr lang="en-US" dirty="0" smtClean="0"/>
              <a:t>0 licenses </a:t>
            </a:r>
            <a:r>
              <a:rPr lang="en-US" dirty="0" smtClean="0"/>
              <a:t>(201</a:t>
            </a:r>
            <a:r>
              <a:rPr lang="vi-VN" dirty="0" smtClean="0"/>
              <a:t>7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Telecommunications: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02 geosynchronous satellite, </a:t>
            </a:r>
            <a:r>
              <a:rPr lang="en-US" dirty="0"/>
              <a:t>01 Earth observation </a:t>
            </a:r>
            <a:r>
              <a:rPr lang="en-US" dirty="0" smtClean="0"/>
              <a:t>satellite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05 mobile phone service providers, 1</a:t>
            </a:r>
            <a:r>
              <a:rPr lang="vi-VN" dirty="0" smtClean="0"/>
              <a:t>3</a:t>
            </a:r>
            <a:r>
              <a:rPr lang="en-US" dirty="0" smtClean="0"/>
              <a:t>0 million mobile phone subscribers</a:t>
            </a:r>
          </a:p>
          <a:p>
            <a:r>
              <a:rPr lang="en-US" dirty="0" smtClean="0"/>
              <a:t>Radio and television broadcasting: 67 main TV broadcasters</a:t>
            </a:r>
          </a:p>
          <a:p>
            <a:pPr marL="0" indent="0">
              <a:buNone/>
            </a:pPr>
            <a:r>
              <a:rPr lang="en-US" dirty="0" smtClean="0"/>
              <a:t>    Analog TV broadcasting </a:t>
            </a:r>
            <a:r>
              <a:rPr lang="en-US" dirty="0" smtClean="0">
                <a:sym typeface="Wingdings" pitchFamily="2" charset="2"/>
              </a:rPr>
              <a:t> digital TV broadcasting (2020)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Navigation: </a:t>
            </a:r>
            <a:r>
              <a:rPr lang="en-US" dirty="0" err="1" smtClean="0"/>
              <a:t>radiocommunication</a:t>
            </a:r>
            <a:r>
              <a:rPr lang="en-US" dirty="0" smtClean="0"/>
              <a:t> devices in 1880 seagoing ships and 10873 fishing boats (</a:t>
            </a:r>
            <a:r>
              <a:rPr lang="en-US" dirty="0"/>
              <a:t>2000 </a:t>
            </a:r>
            <a:r>
              <a:rPr lang="en-US" dirty="0" err="1" smtClean="0"/>
              <a:t>lisences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Aviation : 22 airports with instrument landing systems, 200 radio navigation systems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RADIO FREQUENCY LICENSES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AND TELECOMMINUCATION STATISTICS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295400"/>
            <a:ext cx="7408333" cy="4830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332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RADIO FREQUENCY LAW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808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SPECTRUM PLANNING AND ASSIGNMENTS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374924" y="3244334"/>
            <a:ext cx="439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SPECTRUM PLANNING AND ASSIGNMENTS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6366"/>
            <a:ext cx="8839200" cy="547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3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799" cy="51054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Private Mobile Radio: 136-174 MHz; 400-470MHz</a:t>
            </a:r>
          </a:p>
          <a:p>
            <a:r>
              <a:rPr lang="en-US" dirty="0" smtClean="0"/>
              <a:t>Analog TV Broadcasting: 174-230 MHz; 470-806MHz</a:t>
            </a:r>
          </a:p>
          <a:p>
            <a:r>
              <a:rPr lang="en-US" dirty="0" smtClean="0"/>
              <a:t>Digital TV Broadcasting (finished in 2020): </a:t>
            </a:r>
          </a:p>
          <a:p>
            <a:r>
              <a:rPr lang="en-US" dirty="0" smtClean="0"/>
              <a:t>Radio Broadcasting: 87-108MHz</a:t>
            </a:r>
          </a:p>
          <a:p>
            <a:r>
              <a:rPr lang="en-US" dirty="0" smtClean="0"/>
              <a:t>Navigation:</a:t>
            </a:r>
          </a:p>
          <a:p>
            <a:r>
              <a:rPr lang="en-US" dirty="0" smtClean="0"/>
              <a:t>Aviation: 108-136MHz</a:t>
            </a:r>
          </a:p>
          <a:p>
            <a:r>
              <a:rPr lang="en-US" dirty="0" smtClean="0"/>
              <a:t>Satellite: C and Ku band.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0467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SPECTRUM PLANNING AND ASSIGNMENTS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89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371600"/>
            <a:ext cx="7975600" cy="47545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Planned 2.3GHz – 2.6 GHz for Mobile Broadband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After 2020 (TV digitalization) will plan 698MHz- 806MHz for IMT.</a:t>
            </a:r>
          </a:p>
          <a:p>
            <a:pPr lvl="1"/>
            <a:r>
              <a:rPr lang="en-US" dirty="0" smtClean="0"/>
              <a:t>Rearrangement GSM band.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09472"/>
          </a:xfrm>
        </p:spPr>
        <p:txBody>
          <a:bodyPr>
            <a:normAutofit fontScale="90000"/>
          </a:bodyPr>
          <a:lstStyle/>
          <a:p>
            <a:r>
              <a:rPr lang="en-US" dirty="0"/>
              <a:t>Re-assignment for mobile broadband</a:t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62198"/>
            <a:ext cx="78771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7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MONITORING INFRASTRUCTURE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1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2BB634496EAB498A685EA26DE87D9A" ma:contentTypeVersion="2" ma:contentTypeDescription="Create a new document." ma:contentTypeScope="" ma:versionID="d754c1b691f26b256599553752d7519d">
  <xsd:schema xmlns:xsd="http://www.w3.org/2001/XMLSchema" xmlns:xs="http://www.w3.org/2001/XMLSchema" xmlns:p="http://schemas.microsoft.com/office/2006/metadata/properties" xmlns:ns1="http://schemas.microsoft.com/sharepoint/v3" xmlns:ns2="ce1d9229-ea97-4c6f-a2f4-dd635208ba85" targetNamespace="http://schemas.microsoft.com/office/2006/metadata/properties" ma:root="true" ma:fieldsID="59cb006743196f0fda619637c9e8a09d" ns1:_="" ns2:_="">
    <xsd:import namespace="http://schemas.microsoft.com/sharepoint/v3"/>
    <xsd:import namespace="ce1d9229-ea97-4c6f-a2f4-dd635208ba8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d9229-ea97-4c6f-a2f4-dd635208b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9391F2-05CB-412A-A7C3-51E5187E3439}"/>
</file>

<file path=customXml/itemProps2.xml><?xml version="1.0" encoding="utf-8"?>
<ds:datastoreItem xmlns:ds="http://schemas.openxmlformats.org/officeDocument/2006/customXml" ds:itemID="{C6FF7DFA-4A30-42A3-8E41-5A26B336EA29}"/>
</file>

<file path=customXml/itemProps3.xml><?xml version="1.0" encoding="utf-8"?>
<ds:datastoreItem xmlns:ds="http://schemas.openxmlformats.org/officeDocument/2006/customXml" ds:itemID="{82262B49-C781-4C90-8912-7ED99537A8E2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785</TotalTime>
  <Words>286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Waveform</vt:lpstr>
      <vt:lpstr>The Authority of Radio Frequency Management </vt:lpstr>
      <vt:lpstr>CONTENTS</vt:lpstr>
      <vt:lpstr>VIETNAM AT A GLANCE</vt:lpstr>
      <vt:lpstr>RADIO FREQUENCY LICENSES AND TELECOMMINUCATION STATISTICS</vt:lpstr>
      <vt:lpstr>RADIO FREQUENCY LAW</vt:lpstr>
      <vt:lpstr>SPECTRUM PLANNING AND ASSIGNMENTS</vt:lpstr>
      <vt:lpstr>SPECTRUM PLANNING AND ASSIGNMENTS</vt:lpstr>
      <vt:lpstr>Re-assignment for mobile broadband </vt:lpstr>
      <vt:lpstr>MONITORING INFRASTRUCTURE</vt:lpstr>
      <vt:lpstr>MONITORING STATIONS</vt:lpstr>
      <vt:lpstr>HF MONITORING AND DF STATIONS</vt:lpstr>
      <vt:lpstr>SPACE MONITORING STATION</vt:lpstr>
      <vt:lpstr>BILATERAL AGREEMENTS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Autherity of Radio Frequency Management</dc:title>
  <dc:creator>USER</dc:creator>
  <cp:lastModifiedBy>Administrator</cp:lastModifiedBy>
  <cp:revision>38</cp:revision>
  <dcterms:created xsi:type="dcterms:W3CDTF">2016-05-07T07:32:55Z</dcterms:created>
  <dcterms:modified xsi:type="dcterms:W3CDTF">2018-04-16T13:22:21Z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0x010100202BB634496EAB498A685EA26DE87D9A</vt:lpwstr>
  </property>
</Properties>
</file>