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938" r:id="rId2"/>
    <p:sldId id="975" r:id="rId3"/>
    <p:sldId id="1007" r:id="rId4"/>
    <p:sldId id="1008" r:id="rId5"/>
    <p:sldId id="1009" r:id="rId6"/>
    <p:sldId id="1010" r:id="rId7"/>
    <p:sldId id="1011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0965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165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5365" algn="l" defTabSz="913765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2565" algn="l" defTabSz="913765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9765" algn="l" defTabSz="913765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6965" algn="l" defTabSz="913765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orient="horz" pos="3127">
          <p15:clr>
            <a:srgbClr val="A4A3A4"/>
          </p15:clr>
        </p15:guide>
        <p15:guide id="3" pos="2304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C18"/>
    <a:srgbClr val="CC9900"/>
    <a:srgbClr val="3366FF"/>
    <a:srgbClr val="0000CC"/>
    <a:srgbClr val="0066FF"/>
    <a:srgbClr val="020202"/>
    <a:srgbClr val="FF9900"/>
    <a:srgbClr val="9933FF"/>
    <a:srgbClr val="6633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6" autoAdjust="0"/>
    <p:restoredTop sz="91876" autoAdjust="0"/>
  </p:normalViewPr>
  <p:slideViewPr>
    <p:cSldViewPr>
      <p:cViewPr varScale="1">
        <p:scale>
          <a:sx n="61" d="100"/>
          <a:sy n="61" d="100"/>
        </p:scale>
        <p:origin x="1205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3024"/>
        <p:guide orient="horz" pos="3127"/>
        <p:guide pos="23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D3538-2BDD-4534-B289-01002D339D02}" type="doc">
      <dgm:prSet loTypeId="urn:microsoft.com/office/officeart/2005/8/layout/vList5" loCatId="list" qsTypeId="urn:microsoft.com/office/officeart/2005/8/quickstyle/simple1#5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80FC8086-8671-46FC-A97A-631A54E57754}">
      <dgm:prSet phldrT="[Text]" custT="1"/>
      <dgm:spPr/>
      <dgm:t>
        <a:bodyPr/>
        <a:lstStyle/>
        <a:p>
          <a:r>
            <a:rPr lang="en-US" sz="2800" dirty="0" smtClean="0"/>
            <a:t>1</a:t>
          </a:r>
          <a:endParaRPr lang="en-US" sz="2800" dirty="0"/>
        </a:p>
      </dgm:t>
    </dgm:pt>
    <dgm:pt modelId="{90A9A9CC-896A-4C74-A61E-2C15E5B05DF8}" type="parTrans" cxnId="{42E53192-C07E-4780-BF20-6559047A83B3}">
      <dgm:prSet/>
      <dgm:spPr/>
      <dgm:t>
        <a:bodyPr/>
        <a:lstStyle/>
        <a:p>
          <a:endParaRPr lang="en-US"/>
        </a:p>
      </dgm:t>
    </dgm:pt>
    <dgm:pt modelId="{0F65D2D5-28A1-4AFF-AD34-BBE81C074DF5}" type="sibTrans" cxnId="{42E53192-C07E-4780-BF20-6559047A83B3}">
      <dgm:prSet/>
      <dgm:spPr/>
      <dgm:t>
        <a:bodyPr/>
        <a:lstStyle/>
        <a:p>
          <a:endParaRPr lang="en-US"/>
        </a:p>
      </dgm:t>
    </dgm:pt>
    <dgm:pt modelId="{C023EDDD-D581-4457-8642-9180334DB972}">
      <dgm:prSet phldrT="[Text]" custT="1"/>
      <dgm:spPr/>
      <dgm:t>
        <a:bodyPr/>
        <a:lstStyle/>
        <a:p>
          <a:r>
            <a:rPr lang="en-US" sz="2800" dirty="0" smtClean="0"/>
            <a:t>2</a:t>
          </a:r>
          <a:endParaRPr lang="en-US" sz="2800" dirty="0"/>
        </a:p>
      </dgm:t>
    </dgm:pt>
    <dgm:pt modelId="{5D608006-2C51-4A49-8387-FADFC3F25ABE}" type="sibTrans" cxnId="{6AA31F3A-0A68-43FA-84D2-1A635C7CB95D}">
      <dgm:prSet/>
      <dgm:spPr/>
      <dgm:t>
        <a:bodyPr/>
        <a:lstStyle/>
        <a:p>
          <a:endParaRPr lang="en-US"/>
        </a:p>
      </dgm:t>
    </dgm:pt>
    <dgm:pt modelId="{DFB615E7-0851-4CF7-907B-C2C5438B573E}" type="parTrans" cxnId="{6AA31F3A-0A68-43FA-84D2-1A635C7CB95D}">
      <dgm:prSet/>
      <dgm:spPr/>
      <dgm:t>
        <a:bodyPr/>
        <a:lstStyle/>
        <a:p>
          <a:endParaRPr lang="en-US"/>
        </a:p>
      </dgm:t>
    </dgm:pt>
    <dgm:pt modelId="{5DC992C8-275D-4C0C-BDF8-DFF6DB1CF2D2}">
      <dgm:prSet phldrT="[Text]"/>
      <dgm:spPr/>
      <dgm:t>
        <a:bodyPr/>
        <a:lstStyle/>
        <a:p>
          <a:r>
            <a:rPr lang="en-US" dirty="0" err="1" smtClean="0"/>
            <a:t>IoT</a:t>
          </a:r>
          <a:r>
            <a:rPr lang="en-US" dirty="0" smtClean="0"/>
            <a:t> for …..</a:t>
          </a:r>
          <a:endParaRPr lang="en-US" dirty="0"/>
        </a:p>
      </dgm:t>
    </dgm:pt>
    <dgm:pt modelId="{478EA985-3436-43A2-A215-E3D6ED42BF4E}" type="sibTrans" cxnId="{B70A61A5-2101-4D8C-B484-BD6BE0E8F0CB}">
      <dgm:prSet/>
      <dgm:spPr/>
      <dgm:t>
        <a:bodyPr/>
        <a:lstStyle/>
        <a:p>
          <a:endParaRPr lang="en-US"/>
        </a:p>
      </dgm:t>
    </dgm:pt>
    <dgm:pt modelId="{FF15932E-A1C5-402E-A4D7-3A48AB808518}" type="parTrans" cxnId="{B70A61A5-2101-4D8C-B484-BD6BE0E8F0CB}">
      <dgm:prSet/>
      <dgm:spPr/>
      <dgm:t>
        <a:bodyPr/>
        <a:lstStyle/>
        <a:p>
          <a:endParaRPr lang="en-US"/>
        </a:p>
      </dgm:t>
    </dgm:pt>
    <dgm:pt modelId="{C2DFFC6F-22E4-4F70-8A35-D26BBEB9962F}">
      <dgm:prSet phldrT="[Text]"/>
      <dgm:spPr/>
      <dgm:t>
        <a:bodyPr/>
        <a:lstStyle/>
        <a:p>
          <a:r>
            <a:rPr lang="en-US" dirty="0" err="1" smtClean="0"/>
            <a:t>IoT</a:t>
          </a:r>
          <a:r>
            <a:rPr lang="en-US" dirty="0" smtClean="0"/>
            <a:t> </a:t>
          </a:r>
          <a:r>
            <a:rPr lang="en-US" dirty="0" smtClean="0"/>
            <a:t>for …..</a:t>
          </a:r>
          <a:endParaRPr lang="en-US" dirty="0"/>
        </a:p>
      </dgm:t>
    </dgm:pt>
    <dgm:pt modelId="{F1C97407-C51C-4416-A836-375D0CFA3774}" type="sibTrans" cxnId="{0DF95465-EE8D-43ED-9878-720EF384FEB7}">
      <dgm:prSet/>
      <dgm:spPr/>
      <dgm:t>
        <a:bodyPr/>
        <a:lstStyle/>
        <a:p>
          <a:endParaRPr lang="en-US"/>
        </a:p>
      </dgm:t>
    </dgm:pt>
    <dgm:pt modelId="{31774450-A94F-4A5D-987D-42339230C59F}" type="parTrans" cxnId="{0DF95465-EE8D-43ED-9878-720EF384FEB7}">
      <dgm:prSet/>
      <dgm:spPr/>
      <dgm:t>
        <a:bodyPr/>
        <a:lstStyle/>
        <a:p>
          <a:endParaRPr lang="en-US"/>
        </a:p>
      </dgm:t>
    </dgm:pt>
    <dgm:pt modelId="{4D43B2E5-3451-4615-BEA8-FD971D58F291}">
      <dgm:prSet phldrT="[Text]"/>
      <dgm:spPr/>
      <dgm:t>
        <a:bodyPr/>
        <a:lstStyle/>
        <a:p>
          <a:r>
            <a:rPr lang="en-US" dirty="0" err="1" smtClean="0"/>
            <a:t>IoT</a:t>
          </a:r>
          <a:r>
            <a:rPr lang="en-US" dirty="0" smtClean="0"/>
            <a:t> for ….</a:t>
          </a:r>
          <a:endParaRPr lang="en-US" dirty="0"/>
        </a:p>
      </dgm:t>
    </dgm:pt>
    <dgm:pt modelId="{529F8EE3-EAD8-45E6-AAB7-3A21D6DD2CD9}" type="sibTrans" cxnId="{DE08BFDC-8D7F-42FE-8166-0E5AB1DB6687}">
      <dgm:prSet/>
      <dgm:spPr/>
      <dgm:t>
        <a:bodyPr/>
        <a:lstStyle/>
        <a:p>
          <a:endParaRPr lang="en-US"/>
        </a:p>
      </dgm:t>
    </dgm:pt>
    <dgm:pt modelId="{7741B020-A56D-457B-9AF5-CBB4C22F22E3}" type="parTrans" cxnId="{DE08BFDC-8D7F-42FE-8166-0E5AB1DB6687}">
      <dgm:prSet/>
      <dgm:spPr/>
      <dgm:t>
        <a:bodyPr/>
        <a:lstStyle/>
        <a:p>
          <a:endParaRPr lang="en-US"/>
        </a:p>
      </dgm:t>
    </dgm:pt>
    <dgm:pt modelId="{0D7B79C8-9BC2-4356-A129-8C24BE1393C5}">
      <dgm:prSet phldrT="[Text]" custT="1"/>
      <dgm:spPr/>
      <dgm:t>
        <a:bodyPr/>
        <a:lstStyle/>
        <a:p>
          <a:r>
            <a:rPr lang="en-US" sz="2800" dirty="0" smtClean="0"/>
            <a:t>3</a:t>
          </a:r>
          <a:endParaRPr lang="en-US" sz="2800" dirty="0"/>
        </a:p>
      </dgm:t>
    </dgm:pt>
    <dgm:pt modelId="{1A9C5119-30B0-41A5-84D3-63CA306D6098}" type="sibTrans" cxnId="{E6A34E0F-5D5F-4C97-A53C-7B78392A70A3}">
      <dgm:prSet/>
      <dgm:spPr/>
      <dgm:t>
        <a:bodyPr/>
        <a:lstStyle/>
        <a:p>
          <a:endParaRPr lang="en-US"/>
        </a:p>
      </dgm:t>
    </dgm:pt>
    <dgm:pt modelId="{3F20180E-B769-422A-8A58-4A580540214F}" type="parTrans" cxnId="{E6A34E0F-5D5F-4C97-A53C-7B78392A70A3}">
      <dgm:prSet/>
      <dgm:spPr/>
      <dgm:t>
        <a:bodyPr/>
        <a:lstStyle/>
        <a:p>
          <a:endParaRPr lang="en-US"/>
        </a:p>
      </dgm:t>
    </dgm:pt>
    <dgm:pt modelId="{ACD02CEF-9B14-4268-83D3-B9A5A7792D29}" type="pres">
      <dgm:prSet presAssocID="{7A8D3538-2BDD-4534-B289-01002D33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46772-CF83-4B48-AA65-6C2C8E8B6877}" type="pres">
      <dgm:prSet presAssocID="{80FC8086-8671-46FC-A97A-631A54E57754}" presName="linNode" presStyleCnt="0"/>
      <dgm:spPr/>
    </dgm:pt>
    <dgm:pt modelId="{35473D81-9B83-4E00-9E76-947DB29F727C}" type="pres">
      <dgm:prSet presAssocID="{80FC8086-8671-46FC-A97A-631A54E57754}" presName="parentText" presStyleLbl="node1" presStyleIdx="0" presStyleCnt="3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BCAD0-C664-42EB-A489-3F4FD3F1AA87}" type="pres">
      <dgm:prSet presAssocID="{80FC8086-8671-46FC-A97A-631A54E57754}" presName="descendantText" presStyleLbl="alignAccFollowNode1" presStyleIdx="0" presStyleCnt="3" custScaleX="118019" custLinFactNeighborX="2480" custLinFactNeighborY="-2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E49E8-E09A-43F8-9F0D-2346E18081FA}" type="pres">
      <dgm:prSet presAssocID="{0F65D2D5-28A1-4AFF-AD34-BBE81C074DF5}" presName="sp" presStyleCnt="0"/>
      <dgm:spPr/>
    </dgm:pt>
    <dgm:pt modelId="{33B1E15F-1649-49A8-9803-C6F09BAEE866}" type="pres">
      <dgm:prSet presAssocID="{C023EDDD-D581-4457-8642-9180334DB972}" presName="linNode" presStyleCnt="0"/>
      <dgm:spPr/>
    </dgm:pt>
    <dgm:pt modelId="{CDDA3C31-D66F-4991-88FB-751BA87EE395}" type="pres">
      <dgm:prSet presAssocID="{C023EDDD-D581-4457-8642-9180334DB972}" presName="parentText" presStyleLbl="node1" presStyleIdx="1" presStyleCnt="3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D3A50-EBAD-4821-B0B4-FB7FF3D188EA}" type="pres">
      <dgm:prSet presAssocID="{C023EDDD-D581-4457-8642-9180334DB972}" presName="descendantText" presStyleLbl="alignAccFollowNode1" presStyleIdx="1" presStyleCnt="3" custScaleX="118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882FB-7793-430C-B734-CE00EDF60B68}" type="pres">
      <dgm:prSet presAssocID="{5D608006-2C51-4A49-8387-FADFC3F25ABE}" presName="sp" presStyleCnt="0"/>
      <dgm:spPr/>
    </dgm:pt>
    <dgm:pt modelId="{C07C2D6E-D234-47ED-8CC9-6A16E5866260}" type="pres">
      <dgm:prSet presAssocID="{0D7B79C8-9BC2-4356-A129-8C24BE1393C5}" presName="linNode" presStyleCnt="0"/>
      <dgm:spPr/>
    </dgm:pt>
    <dgm:pt modelId="{0668F143-3A4E-41AF-8261-11071C550C86}" type="pres">
      <dgm:prSet presAssocID="{0D7B79C8-9BC2-4356-A129-8C24BE1393C5}" presName="parentText" presStyleLbl="node1" presStyleIdx="2" presStyleCnt="3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6712A-BE3F-42A7-BE2D-F7CCCE077FA6}" type="pres">
      <dgm:prSet presAssocID="{0D7B79C8-9BC2-4356-A129-8C24BE1393C5}" presName="descendantText" presStyleLbl="alignAccFollowNode1" presStyleIdx="2" presStyleCnt="3" custScaleX="118019" custLinFactNeighborX="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17CC78-E2D5-440F-9376-C892E5096149}" type="presOf" srcId="{7A8D3538-2BDD-4534-B289-01002D339D02}" destId="{ACD02CEF-9B14-4268-83D3-B9A5A7792D29}" srcOrd="0" destOrd="0" presId="urn:microsoft.com/office/officeart/2005/8/layout/vList5"/>
    <dgm:cxn modelId="{0DF95465-EE8D-43ED-9878-720EF384FEB7}" srcId="{0D7B79C8-9BC2-4356-A129-8C24BE1393C5}" destId="{C2DFFC6F-22E4-4F70-8A35-D26BBEB9962F}" srcOrd="0" destOrd="0" parTransId="{31774450-A94F-4A5D-987D-42339230C59F}" sibTransId="{F1C97407-C51C-4416-A836-375D0CFA3774}"/>
    <dgm:cxn modelId="{796A4CDF-B421-4B8C-99B8-F9D2BE39DBEE}" type="presOf" srcId="{C023EDDD-D581-4457-8642-9180334DB972}" destId="{CDDA3C31-D66F-4991-88FB-751BA87EE395}" srcOrd="0" destOrd="0" presId="urn:microsoft.com/office/officeart/2005/8/layout/vList5"/>
    <dgm:cxn modelId="{DE08BFDC-8D7F-42FE-8166-0E5AB1DB6687}" srcId="{80FC8086-8671-46FC-A97A-631A54E57754}" destId="{4D43B2E5-3451-4615-BEA8-FD971D58F291}" srcOrd="0" destOrd="0" parTransId="{7741B020-A56D-457B-9AF5-CBB4C22F22E3}" sibTransId="{529F8EE3-EAD8-45E6-AAB7-3A21D6DD2CD9}"/>
    <dgm:cxn modelId="{FFEC546C-EA0F-4BEE-BFBF-408BDE8237F0}" type="presOf" srcId="{C2DFFC6F-22E4-4F70-8A35-D26BBEB9962F}" destId="{E516712A-BE3F-42A7-BE2D-F7CCCE077FA6}" srcOrd="0" destOrd="0" presId="urn:microsoft.com/office/officeart/2005/8/layout/vList5"/>
    <dgm:cxn modelId="{7C36CF3E-7BA0-450D-93A0-A098834CA316}" type="presOf" srcId="{80FC8086-8671-46FC-A97A-631A54E57754}" destId="{35473D81-9B83-4E00-9E76-947DB29F727C}" srcOrd="0" destOrd="0" presId="urn:microsoft.com/office/officeart/2005/8/layout/vList5"/>
    <dgm:cxn modelId="{B70A61A5-2101-4D8C-B484-BD6BE0E8F0CB}" srcId="{C023EDDD-D581-4457-8642-9180334DB972}" destId="{5DC992C8-275D-4C0C-BDF8-DFF6DB1CF2D2}" srcOrd="0" destOrd="0" parTransId="{FF15932E-A1C5-402E-A4D7-3A48AB808518}" sibTransId="{478EA985-3436-43A2-A215-E3D6ED42BF4E}"/>
    <dgm:cxn modelId="{E6A34E0F-5D5F-4C97-A53C-7B78392A70A3}" srcId="{7A8D3538-2BDD-4534-B289-01002D339D02}" destId="{0D7B79C8-9BC2-4356-A129-8C24BE1393C5}" srcOrd="2" destOrd="0" parTransId="{3F20180E-B769-422A-8A58-4A580540214F}" sibTransId="{1A9C5119-30B0-41A5-84D3-63CA306D6098}"/>
    <dgm:cxn modelId="{D9FF5011-6EEC-43C3-BDD5-A8E2B6322E76}" type="presOf" srcId="{0D7B79C8-9BC2-4356-A129-8C24BE1393C5}" destId="{0668F143-3A4E-41AF-8261-11071C550C86}" srcOrd="0" destOrd="0" presId="urn:microsoft.com/office/officeart/2005/8/layout/vList5"/>
    <dgm:cxn modelId="{6AA31F3A-0A68-43FA-84D2-1A635C7CB95D}" srcId="{7A8D3538-2BDD-4534-B289-01002D339D02}" destId="{C023EDDD-D581-4457-8642-9180334DB972}" srcOrd="1" destOrd="0" parTransId="{DFB615E7-0851-4CF7-907B-C2C5438B573E}" sibTransId="{5D608006-2C51-4A49-8387-FADFC3F25ABE}"/>
    <dgm:cxn modelId="{42E53192-C07E-4780-BF20-6559047A83B3}" srcId="{7A8D3538-2BDD-4534-B289-01002D339D02}" destId="{80FC8086-8671-46FC-A97A-631A54E57754}" srcOrd="0" destOrd="0" parTransId="{90A9A9CC-896A-4C74-A61E-2C15E5B05DF8}" sibTransId="{0F65D2D5-28A1-4AFF-AD34-BBE81C074DF5}"/>
    <dgm:cxn modelId="{B22240BE-85FD-47E7-8428-E21B9B2F604A}" type="presOf" srcId="{5DC992C8-275D-4C0C-BDF8-DFF6DB1CF2D2}" destId="{1C0D3A50-EBAD-4821-B0B4-FB7FF3D188EA}" srcOrd="0" destOrd="0" presId="urn:microsoft.com/office/officeart/2005/8/layout/vList5"/>
    <dgm:cxn modelId="{B57922C8-F63E-43A3-8D74-9C8FDB571B48}" type="presOf" srcId="{4D43B2E5-3451-4615-BEA8-FD971D58F291}" destId="{214BCAD0-C664-42EB-A489-3F4FD3F1AA87}" srcOrd="0" destOrd="0" presId="urn:microsoft.com/office/officeart/2005/8/layout/vList5"/>
    <dgm:cxn modelId="{4FE82E5E-732D-47B5-9E5C-606947DB2097}" type="presParOf" srcId="{ACD02CEF-9B14-4268-83D3-B9A5A7792D29}" destId="{B2346772-CF83-4B48-AA65-6C2C8E8B6877}" srcOrd="0" destOrd="0" presId="urn:microsoft.com/office/officeart/2005/8/layout/vList5"/>
    <dgm:cxn modelId="{F37CF573-926A-4B5D-BB53-073AFBD87AC3}" type="presParOf" srcId="{B2346772-CF83-4B48-AA65-6C2C8E8B6877}" destId="{35473D81-9B83-4E00-9E76-947DB29F727C}" srcOrd="0" destOrd="0" presId="urn:microsoft.com/office/officeart/2005/8/layout/vList5"/>
    <dgm:cxn modelId="{ABF66A97-19E0-422E-AF5D-74F0E265E887}" type="presParOf" srcId="{B2346772-CF83-4B48-AA65-6C2C8E8B6877}" destId="{214BCAD0-C664-42EB-A489-3F4FD3F1AA87}" srcOrd="1" destOrd="0" presId="urn:microsoft.com/office/officeart/2005/8/layout/vList5"/>
    <dgm:cxn modelId="{410F3707-E875-47FD-BA88-A888DC6F895D}" type="presParOf" srcId="{ACD02CEF-9B14-4268-83D3-B9A5A7792D29}" destId="{553E49E8-E09A-43F8-9F0D-2346E18081FA}" srcOrd="1" destOrd="0" presId="urn:microsoft.com/office/officeart/2005/8/layout/vList5"/>
    <dgm:cxn modelId="{88FC1EE2-610F-4AF2-B28B-28A41046519C}" type="presParOf" srcId="{ACD02CEF-9B14-4268-83D3-B9A5A7792D29}" destId="{33B1E15F-1649-49A8-9803-C6F09BAEE866}" srcOrd="2" destOrd="0" presId="urn:microsoft.com/office/officeart/2005/8/layout/vList5"/>
    <dgm:cxn modelId="{250F3FDB-E4CC-475F-87BC-0BC40BFAC349}" type="presParOf" srcId="{33B1E15F-1649-49A8-9803-C6F09BAEE866}" destId="{CDDA3C31-D66F-4991-88FB-751BA87EE395}" srcOrd="0" destOrd="0" presId="urn:microsoft.com/office/officeart/2005/8/layout/vList5"/>
    <dgm:cxn modelId="{7A83C0EA-5324-4913-AFEE-E20856488555}" type="presParOf" srcId="{33B1E15F-1649-49A8-9803-C6F09BAEE866}" destId="{1C0D3A50-EBAD-4821-B0B4-FB7FF3D188EA}" srcOrd="1" destOrd="0" presId="urn:microsoft.com/office/officeart/2005/8/layout/vList5"/>
    <dgm:cxn modelId="{6D01884A-D3C2-4AE7-9083-41F81B348AB4}" type="presParOf" srcId="{ACD02CEF-9B14-4268-83D3-B9A5A7792D29}" destId="{203882FB-7793-430C-B734-CE00EDF60B68}" srcOrd="3" destOrd="0" presId="urn:microsoft.com/office/officeart/2005/8/layout/vList5"/>
    <dgm:cxn modelId="{2F56D29A-B45C-4ADB-ABDE-CD18B90E6CB9}" type="presParOf" srcId="{ACD02CEF-9B14-4268-83D3-B9A5A7792D29}" destId="{C07C2D6E-D234-47ED-8CC9-6A16E5866260}" srcOrd="4" destOrd="0" presId="urn:microsoft.com/office/officeart/2005/8/layout/vList5"/>
    <dgm:cxn modelId="{BF086073-21FA-4829-82EC-46D45A66C740}" type="presParOf" srcId="{C07C2D6E-D234-47ED-8CC9-6A16E5866260}" destId="{0668F143-3A4E-41AF-8261-11071C550C86}" srcOrd="0" destOrd="0" presId="urn:microsoft.com/office/officeart/2005/8/layout/vList5"/>
    <dgm:cxn modelId="{51DCB736-8584-4B7C-94BA-996773FF1F9D}" type="presParOf" srcId="{C07C2D6E-D234-47ED-8CC9-6A16E5866260}" destId="{E516712A-BE3F-42A7-BE2D-F7CCCE077F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D3538-2BDD-4534-B289-01002D339D02}" type="doc">
      <dgm:prSet loTypeId="urn:microsoft.com/office/officeart/2005/8/layout/vList5" loCatId="list" qsTypeId="urn:microsoft.com/office/officeart/2005/8/quickstyle/simple1#6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80FC8086-8671-46FC-A97A-631A54E57754}">
      <dgm:prSet phldrT="[Text]" custT="1"/>
      <dgm:spPr/>
      <dgm:t>
        <a:bodyPr/>
        <a:lstStyle/>
        <a:p>
          <a:r>
            <a:rPr lang="en-US" sz="2800" dirty="0" smtClean="0"/>
            <a:t>2018</a:t>
          </a:r>
          <a:endParaRPr lang="en-US" sz="2800" dirty="0"/>
        </a:p>
      </dgm:t>
    </dgm:pt>
    <dgm:pt modelId="{90A9A9CC-896A-4C74-A61E-2C15E5B05DF8}" type="parTrans" cxnId="{42E53192-C07E-4780-BF20-6559047A83B3}">
      <dgm:prSet/>
      <dgm:spPr/>
      <dgm:t>
        <a:bodyPr/>
        <a:lstStyle/>
        <a:p>
          <a:endParaRPr lang="en-US"/>
        </a:p>
      </dgm:t>
    </dgm:pt>
    <dgm:pt modelId="{0F65D2D5-28A1-4AFF-AD34-BBE81C074DF5}" type="sibTrans" cxnId="{42E53192-C07E-4780-BF20-6559047A83B3}">
      <dgm:prSet/>
      <dgm:spPr/>
      <dgm:t>
        <a:bodyPr/>
        <a:lstStyle/>
        <a:p>
          <a:endParaRPr lang="en-US"/>
        </a:p>
      </dgm:t>
    </dgm:pt>
    <dgm:pt modelId="{4D43B2E5-3451-4615-BEA8-FD971D58F291}">
      <dgm:prSet phldrT="[Text]"/>
      <dgm:spPr/>
      <dgm:t>
        <a:bodyPr/>
        <a:lstStyle/>
        <a:p>
          <a:r>
            <a:rPr lang="en-US" dirty="0" smtClean="0"/>
            <a:t>…...</a:t>
          </a:r>
          <a:endParaRPr lang="en-US" dirty="0"/>
        </a:p>
      </dgm:t>
    </dgm:pt>
    <dgm:pt modelId="{7741B020-A56D-457B-9AF5-CBB4C22F22E3}" type="parTrans" cxnId="{DE08BFDC-8D7F-42FE-8166-0E5AB1DB6687}">
      <dgm:prSet/>
      <dgm:spPr/>
      <dgm:t>
        <a:bodyPr/>
        <a:lstStyle/>
        <a:p>
          <a:endParaRPr lang="en-US"/>
        </a:p>
      </dgm:t>
    </dgm:pt>
    <dgm:pt modelId="{529F8EE3-EAD8-45E6-AAB7-3A21D6DD2CD9}" type="sibTrans" cxnId="{DE08BFDC-8D7F-42FE-8166-0E5AB1DB6687}">
      <dgm:prSet/>
      <dgm:spPr/>
      <dgm:t>
        <a:bodyPr/>
        <a:lstStyle/>
        <a:p>
          <a:endParaRPr lang="en-US"/>
        </a:p>
      </dgm:t>
    </dgm:pt>
    <dgm:pt modelId="{C023EDDD-D581-4457-8642-9180334DB972}">
      <dgm:prSet phldrT="[Text]" custT="1"/>
      <dgm:spPr/>
      <dgm:t>
        <a:bodyPr/>
        <a:lstStyle/>
        <a:p>
          <a:r>
            <a:rPr lang="en-US" sz="2800" dirty="0" smtClean="0"/>
            <a:t>2019</a:t>
          </a:r>
          <a:endParaRPr lang="en-US" sz="2800" dirty="0"/>
        </a:p>
      </dgm:t>
    </dgm:pt>
    <dgm:pt modelId="{DFB615E7-0851-4CF7-907B-C2C5438B573E}" type="parTrans" cxnId="{6AA31F3A-0A68-43FA-84D2-1A635C7CB95D}">
      <dgm:prSet/>
      <dgm:spPr/>
      <dgm:t>
        <a:bodyPr/>
        <a:lstStyle/>
        <a:p>
          <a:endParaRPr lang="en-US"/>
        </a:p>
      </dgm:t>
    </dgm:pt>
    <dgm:pt modelId="{5D608006-2C51-4A49-8387-FADFC3F25ABE}" type="sibTrans" cxnId="{6AA31F3A-0A68-43FA-84D2-1A635C7CB95D}">
      <dgm:prSet/>
      <dgm:spPr/>
      <dgm:t>
        <a:bodyPr/>
        <a:lstStyle/>
        <a:p>
          <a:endParaRPr lang="en-US"/>
        </a:p>
      </dgm:t>
    </dgm:pt>
    <dgm:pt modelId="{5DC992C8-275D-4C0C-BDF8-DFF6DB1CF2D2}">
      <dgm:prSet phldrT="[Text]"/>
      <dgm:spPr/>
      <dgm:t>
        <a:bodyPr/>
        <a:lstStyle/>
        <a:p>
          <a:r>
            <a:rPr lang="en-US" dirty="0" smtClean="0"/>
            <a:t>……..</a:t>
          </a:r>
          <a:endParaRPr lang="en-US" dirty="0"/>
        </a:p>
      </dgm:t>
    </dgm:pt>
    <dgm:pt modelId="{FF15932E-A1C5-402E-A4D7-3A48AB808518}" type="parTrans" cxnId="{B70A61A5-2101-4D8C-B484-BD6BE0E8F0CB}">
      <dgm:prSet/>
      <dgm:spPr/>
      <dgm:t>
        <a:bodyPr/>
        <a:lstStyle/>
        <a:p>
          <a:endParaRPr lang="en-US"/>
        </a:p>
      </dgm:t>
    </dgm:pt>
    <dgm:pt modelId="{478EA985-3436-43A2-A215-E3D6ED42BF4E}" type="sibTrans" cxnId="{B70A61A5-2101-4D8C-B484-BD6BE0E8F0CB}">
      <dgm:prSet/>
      <dgm:spPr/>
      <dgm:t>
        <a:bodyPr/>
        <a:lstStyle/>
        <a:p>
          <a:endParaRPr lang="en-US"/>
        </a:p>
      </dgm:t>
    </dgm:pt>
    <dgm:pt modelId="{0D7B79C8-9BC2-4356-A129-8C24BE1393C5}">
      <dgm:prSet phldrT="[Text]" custT="1"/>
      <dgm:spPr/>
      <dgm:t>
        <a:bodyPr/>
        <a:lstStyle/>
        <a:p>
          <a:r>
            <a:rPr lang="en-US" sz="2800" dirty="0" smtClean="0"/>
            <a:t>2020</a:t>
          </a:r>
          <a:endParaRPr lang="en-US" sz="2800" dirty="0"/>
        </a:p>
      </dgm:t>
    </dgm:pt>
    <dgm:pt modelId="{3F20180E-B769-422A-8A58-4A580540214F}" type="parTrans" cxnId="{E6A34E0F-5D5F-4C97-A53C-7B78392A70A3}">
      <dgm:prSet/>
      <dgm:spPr/>
      <dgm:t>
        <a:bodyPr/>
        <a:lstStyle/>
        <a:p>
          <a:endParaRPr lang="en-US"/>
        </a:p>
      </dgm:t>
    </dgm:pt>
    <dgm:pt modelId="{1A9C5119-30B0-41A5-84D3-63CA306D6098}" type="sibTrans" cxnId="{E6A34E0F-5D5F-4C97-A53C-7B78392A70A3}">
      <dgm:prSet/>
      <dgm:spPr/>
      <dgm:t>
        <a:bodyPr/>
        <a:lstStyle/>
        <a:p>
          <a:endParaRPr lang="en-US"/>
        </a:p>
      </dgm:t>
    </dgm:pt>
    <dgm:pt modelId="{C2DFFC6F-22E4-4F70-8A35-D26BBEB9962F}">
      <dgm:prSet phldrT="[Text]"/>
      <dgm:spPr/>
      <dgm:t>
        <a:bodyPr/>
        <a:lstStyle/>
        <a:p>
          <a:r>
            <a:rPr lang="en-US" dirty="0" smtClean="0"/>
            <a:t>……..</a:t>
          </a:r>
          <a:endParaRPr lang="en-US" dirty="0"/>
        </a:p>
      </dgm:t>
    </dgm:pt>
    <dgm:pt modelId="{31774450-A94F-4A5D-987D-42339230C59F}" type="parTrans" cxnId="{0DF95465-EE8D-43ED-9878-720EF384FEB7}">
      <dgm:prSet/>
      <dgm:spPr/>
      <dgm:t>
        <a:bodyPr/>
        <a:lstStyle/>
        <a:p>
          <a:endParaRPr lang="en-US"/>
        </a:p>
      </dgm:t>
    </dgm:pt>
    <dgm:pt modelId="{F1C97407-C51C-4416-A836-375D0CFA3774}" type="sibTrans" cxnId="{0DF95465-EE8D-43ED-9878-720EF384FEB7}">
      <dgm:prSet/>
      <dgm:spPr/>
      <dgm:t>
        <a:bodyPr/>
        <a:lstStyle/>
        <a:p>
          <a:endParaRPr lang="en-US"/>
        </a:p>
      </dgm:t>
    </dgm:pt>
    <dgm:pt modelId="{9355E02F-3B36-4CC3-9028-F024EF66BEDF}">
      <dgm:prSet phldrT="[Text]" custT="1"/>
      <dgm:spPr/>
      <dgm:t>
        <a:bodyPr/>
        <a:lstStyle/>
        <a:p>
          <a:r>
            <a:rPr lang="en-US" sz="2800" dirty="0" smtClean="0"/>
            <a:t>2021</a:t>
          </a:r>
          <a:endParaRPr lang="en-US" sz="2800" dirty="0"/>
        </a:p>
      </dgm:t>
    </dgm:pt>
    <dgm:pt modelId="{B4252B44-86DA-4956-BB34-B2EF7EE244AC}" type="parTrans" cxnId="{EF550D18-9099-4F9E-83A9-CD0A8B620F89}">
      <dgm:prSet/>
      <dgm:spPr/>
      <dgm:t>
        <a:bodyPr/>
        <a:lstStyle/>
        <a:p>
          <a:endParaRPr lang="en-US"/>
        </a:p>
      </dgm:t>
    </dgm:pt>
    <dgm:pt modelId="{C5645832-D3A4-45DE-944F-D9E5D4CAD667}" type="sibTrans" cxnId="{EF550D18-9099-4F9E-83A9-CD0A8B620F89}">
      <dgm:prSet/>
      <dgm:spPr/>
      <dgm:t>
        <a:bodyPr/>
        <a:lstStyle/>
        <a:p>
          <a:endParaRPr lang="en-US"/>
        </a:p>
      </dgm:t>
    </dgm:pt>
    <dgm:pt modelId="{AE338A24-0BEC-4584-9CEA-7BB5692B4D26}">
      <dgm:prSet phldrT="[Text]" custT="1"/>
      <dgm:spPr/>
      <dgm:t>
        <a:bodyPr/>
        <a:lstStyle/>
        <a:p>
          <a:r>
            <a:rPr lang="en-US" sz="2400" dirty="0" smtClean="0"/>
            <a:t>……..</a:t>
          </a:r>
          <a:endParaRPr lang="en-US" sz="2400" dirty="0"/>
        </a:p>
      </dgm:t>
    </dgm:pt>
    <dgm:pt modelId="{6DBC51FF-6ECD-4527-86BC-B5B867DB8C63}" type="parTrans" cxnId="{8BF326B9-DA03-4580-973C-B4F92AA966CC}">
      <dgm:prSet/>
      <dgm:spPr/>
      <dgm:t>
        <a:bodyPr/>
        <a:lstStyle/>
        <a:p>
          <a:endParaRPr lang="en-US"/>
        </a:p>
      </dgm:t>
    </dgm:pt>
    <dgm:pt modelId="{6CCED68E-ADFE-47F1-9F67-8F59D51DEEC2}" type="sibTrans" cxnId="{8BF326B9-DA03-4580-973C-B4F92AA966CC}">
      <dgm:prSet/>
      <dgm:spPr/>
      <dgm:t>
        <a:bodyPr/>
        <a:lstStyle/>
        <a:p>
          <a:endParaRPr lang="en-US"/>
        </a:p>
      </dgm:t>
    </dgm:pt>
    <dgm:pt modelId="{ACD02CEF-9B14-4268-83D3-B9A5A7792D29}" type="pres">
      <dgm:prSet presAssocID="{7A8D3538-2BDD-4534-B289-01002D33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346772-CF83-4B48-AA65-6C2C8E8B6877}" type="pres">
      <dgm:prSet presAssocID="{80FC8086-8671-46FC-A97A-631A54E57754}" presName="linNode" presStyleCnt="0"/>
      <dgm:spPr/>
    </dgm:pt>
    <dgm:pt modelId="{35473D81-9B83-4E00-9E76-947DB29F727C}" type="pres">
      <dgm:prSet presAssocID="{80FC8086-8671-46FC-A97A-631A54E57754}" presName="parentText" presStyleLbl="node1" presStyleIdx="0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BCAD0-C664-42EB-A489-3F4FD3F1AA87}" type="pres">
      <dgm:prSet presAssocID="{80FC8086-8671-46FC-A97A-631A54E5775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E49E8-E09A-43F8-9F0D-2346E18081FA}" type="pres">
      <dgm:prSet presAssocID="{0F65D2D5-28A1-4AFF-AD34-BBE81C074DF5}" presName="sp" presStyleCnt="0"/>
      <dgm:spPr/>
    </dgm:pt>
    <dgm:pt modelId="{33B1E15F-1649-49A8-9803-C6F09BAEE866}" type="pres">
      <dgm:prSet presAssocID="{C023EDDD-D581-4457-8642-9180334DB972}" presName="linNode" presStyleCnt="0"/>
      <dgm:spPr/>
    </dgm:pt>
    <dgm:pt modelId="{CDDA3C31-D66F-4991-88FB-751BA87EE395}" type="pres">
      <dgm:prSet presAssocID="{C023EDDD-D581-4457-8642-9180334DB972}" presName="parentText" presStyleLbl="node1" presStyleIdx="1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D3A50-EBAD-4821-B0B4-FB7FF3D188EA}" type="pres">
      <dgm:prSet presAssocID="{C023EDDD-D581-4457-8642-9180334DB97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882FB-7793-430C-B734-CE00EDF60B68}" type="pres">
      <dgm:prSet presAssocID="{5D608006-2C51-4A49-8387-FADFC3F25ABE}" presName="sp" presStyleCnt="0"/>
      <dgm:spPr/>
    </dgm:pt>
    <dgm:pt modelId="{C07C2D6E-D234-47ED-8CC9-6A16E5866260}" type="pres">
      <dgm:prSet presAssocID="{0D7B79C8-9BC2-4356-A129-8C24BE1393C5}" presName="linNode" presStyleCnt="0"/>
      <dgm:spPr/>
    </dgm:pt>
    <dgm:pt modelId="{0668F143-3A4E-41AF-8261-11071C550C86}" type="pres">
      <dgm:prSet presAssocID="{0D7B79C8-9BC2-4356-A129-8C24BE1393C5}" presName="parentText" presStyleLbl="node1" presStyleIdx="2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6712A-BE3F-42A7-BE2D-F7CCCE077FA6}" type="pres">
      <dgm:prSet presAssocID="{0D7B79C8-9BC2-4356-A129-8C24BE1393C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01117-1F98-41CE-B6DD-4686EF4F97A7}" type="pres">
      <dgm:prSet presAssocID="{1A9C5119-30B0-41A5-84D3-63CA306D6098}" presName="sp" presStyleCnt="0"/>
      <dgm:spPr/>
    </dgm:pt>
    <dgm:pt modelId="{4E91AA68-7A9D-4230-9C1E-09FD7BC1BC14}" type="pres">
      <dgm:prSet presAssocID="{9355E02F-3B36-4CC3-9028-F024EF66BEDF}" presName="linNode" presStyleCnt="0"/>
      <dgm:spPr/>
    </dgm:pt>
    <dgm:pt modelId="{69AAAE78-4AD6-401A-ABB1-822F6CF291B6}" type="pres">
      <dgm:prSet presAssocID="{9355E02F-3B36-4CC3-9028-F024EF66BEDF}" presName="parentText" presStyleLbl="node1" presStyleIdx="3" presStyleCnt="4" custScaleX="488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3FBC1-39CF-4BAC-A6EB-DB20B54F6AA0}" type="pres">
      <dgm:prSet presAssocID="{9355E02F-3B36-4CC3-9028-F024EF66BED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34E0F-5D5F-4C97-A53C-7B78392A70A3}" srcId="{7A8D3538-2BDD-4534-B289-01002D339D02}" destId="{0D7B79C8-9BC2-4356-A129-8C24BE1393C5}" srcOrd="2" destOrd="0" parTransId="{3F20180E-B769-422A-8A58-4A580540214F}" sibTransId="{1A9C5119-30B0-41A5-84D3-63CA306D6098}"/>
    <dgm:cxn modelId="{E1E393A0-C261-4EC5-A820-016638E99B02}" type="presOf" srcId="{7A8D3538-2BDD-4534-B289-01002D339D02}" destId="{ACD02CEF-9B14-4268-83D3-B9A5A7792D29}" srcOrd="0" destOrd="0" presId="urn:microsoft.com/office/officeart/2005/8/layout/vList5"/>
    <dgm:cxn modelId="{42E53192-C07E-4780-BF20-6559047A83B3}" srcId="{7A8D3538-2BDD-4534-B289-01002D339D02}" destId="{80FC8086-8671-46FC-A97A-631A54E57754}" srcOrd="0" destOrd="0" parTransId="{90A9A9CC-896A-4C74-A61E-2C15E5B05DF8}" sibTransId="{0F65D2D5-28A1-4AFF-AD34-BBE81C074DF5}"/>
    <dgm:cxn modelId="{0DF95465-EE8D-43ED-9878-720EF384FEB7}" srcId="{0D7B79C8-9BC2-4356-A129-8C24BE1393C5}" destId="{C2DFFC6F-22E4-4F70-8A35-D26BBEB9962F}" srcOrd="0" destOrd="0" parTransId="{31774450-A94F-4A5D-987D-42339230C59F}" sibTransId="{F1C97407-C51C-4416-A836-375D0CFA3774}"/>
    <dgm:cxn modelId="{B70A61A5-2101-4D8C-B484-BD6BE0E8F0CB}" srcId="{C023EDDD-D581-4457-8642-9180334DB972}" destId="{5DC992C8-275D-4C0C-BDF8-DFF6DB1CF2D2}" srcOrd="0" destOrd="0" parTransId="{FF15932E-A1C5-402E-A4D7-3A48AB808518}" sibTransId="{478EA985-3436-43A2-A215-E3D6ED42BF4E}"/>
    <dgm:cxn modelId="{51512B77-4177-4006-B3AF-376C6CAD3C86}" type="presOf" srcId="{C2DFFC6F-22E4-4F70-8A35-D26BBEB9962F}" destId="{E516712A-BE3F-42A7-BE2D-F7CCCE077FA6}" srcOrd="0" destOrd="0" presId="urn:microsoft.com/office/officeart/2005/8/layout/vList5"/>
    <dgm:cxn modelId="{8BF326B9-DA03-4580-973C-B4F92AA966CC}" srcId="{9355E02F-3B36-4CC3-9028-F024EF66BEDF}" destId="{AE338A24-0BEC-4584-9CEA-7BB5692B4D26}" srcOrd="0" destOrd="0" parTransId="{6DBC51FF-6ECD-4527-86BC-B5B867DB8C63}" sibTransId="{6CCED68E-ADFE-47F1-9F67-8F59D51DEEC2}"/>
    <dgm:cxn modelId="{6AA31F3A-0A68-43FA-84D2-1A635C7CB95D}" srcId="{7A8D3538-2BDD-4534-B289-01002D339D02}" destId="{C023EDDD-D581-4457-8642-9180334DB972}" srcOrd="1" destOrd="0" parTransId="{DFB615E7-0851-4CF7-907B-C2C5438B573E}" sibTransId="{5D608006-2C51-4A49-8387-FADFC3F25ABE}"/>
    <dgm:cxn modelId="{FA24352A-D490-45EB-9EF8-7BD630E2C191}" type="presOf" srcId="{80FC8086-8671-46FC-A97A-631A54E57754}" destId="{35473D81-9B83-4E00-9E76-947DB29F727C}" srcOrd="0" destOrd="0" presId="urn:microsoft.com/office/officeart/2005/8/layout/vList5"/>
    <dgm:cxn modelId="{EF550D18-9099-4F9E-83A9-CD0A8B620F89}" srcId="{7A8D3538-2BDD-4534-B289-01002D339D02}" destId="{9355E02F-3B36-4CC3-9028-F024EF66BEDF}" srcOrd="3" destOrd="0" parTransId="{B4252B44-86DA-4956-BB34-B2EF7EE244AC}" sibTransId="{C5645832-D3A4-45DE-944F-D9E5D4CAD667}"/>
    <dgm:cxn modelId="{265EFF46-7DF6-4743-A20D-37EA9B7CCC92}" type="presOf" srcId="{9355E02F-3B36-4CC3-9028-F024EF66BEDF}" destId="{69AAAE78-4AD6-401A-ABB1-822F6CF291B6}" srcOrd="0" destOrd="0" presId="urn:microsoft.com/office/officeart/2005/8/layout/vList5"/>
    <dgm:cxn modelId="{C047D313-9FC6-417C-B074-DD187D534BCE}" type="presOf" srcId="{4D43B2E5-3451-4615-BEA8-FD971D58F291}" destId="{214BCAD0-C664-42EB-A489-3F4FD3F1AA87}" srcOrd="0" destOrd="0" presId="urn:microsoft.com/office/officeart/2005/8/layout/vList5"/>
    <dgm:cxn modelId="{8E7E5259-D484-4E8D-A311-2B1F1F1243D4}" type="presOf" srcId="{C023EDDD-D581-4457-8642-9180334DB972}" destId="{CDDA3C31-D66F-4991-88FB-751BA87EE395}" srcOrd="0" destOrd="0" presId="urn:microsoft.com/office/officeart/2005/8/layout/vList5"/>
    <dgm:cxn modelId="{3B8B8BB2-1716-4E67-BEED-E18E3C43DC01}" type="presOf" srcId="{5DC992C8-275D-4C0C-BDF8-DFF6DB1CF2D2}" destId="{1C0D3A50-EBAD-4821-B0B4-FB7FF3D188EA}" srcOrd="0" destOrd="0" presId="urn:microsoft.com/office/officeart/2005/8/layout/vList5"/>
    <dgm:cxn modelId="{DE08BFDC-8D7F-42FE-8166-0E5AB1DB6687}" srcId="{80FC8086-8671-46FC-A97A-631A54E57754}" destId="{4D43B2E5-3451-4615-BEA8-FD971D58F291}" srcOrd="0" destOrd="0" parTransId="{7741B020-A56D-457B-9AF5-CBB4C22F22E3}" sibTransId="{529F8EE3-EAD8-45E6-AAB7-3A21D6DD2CD9}"/>
    <dgm:cxn modelId="{F63BF5E9-89E4-40A1-B561-29712E7EFC32}" type="presOf" srcId="{0D7B79C8-9BC2-4356-A129-8C24BE1393C5}" destId="{0668F143-3A4E-41AF-8261-11071C550C86}" srcOrd="0" destOrd="0" presId="urn:microsoft.com/office/officeart/2005/8/layout/vList5"/>
    <dgm:cxn modelId="{6B2C2D4B-C569-41FC-96F6-5F5BFFE2EDF5}" type="presOf" srcId="{AE338A24-0BEC-4584-9CEA-7BB5692B4D26}" destId="{B883FBC1-39CF-4BAC-A6EB-DB20B54F6AA0}" srcOrd="0" destOrd="0" presId="urn:microsoft.com/office/officeart/2005/8/layout/vList5"/>
    <dgm:cxn modelId="{6322B531-E9C4-4A11-9AAA-AD8ED6E05854}" type="presParOf" srcId="{ACD02CEF-9B14-4268-83D3-B9A5A7792D29}" destId="{B2346772-CF83-4B48-AA65-6C2C8E8B6877}" srcOrd="0" destOrd="0" presId="urn:microsoft.com/office/officeart/2005/8/layout/vList5"/>
    <dgm:cxn modelId="{53258C09-5AA7-418E-AAAF-4374461011C2}" type="presParOf" srcId="{B2346772-CF83-4B48-AA65-6C2C8E8B6877}" destId="{35473D81-9B83-4E00-9E76-947DB29F727C}" srcOrd="0" destOrd="0" presId="urn:microsoft.com/office/officeart/2005/8/layout/vList5"/>
    <dgm:cxn modelId="{E93EF489-3BD5-4D50-B7B7-020C08057432}" type="presParOf" srcId="{B2346772-CF83-4B48-AA65-6C2C8E8B6877}" destId="{214BCAD0-C664-42EB-A489-3F4FD3F1AA87}" srcOrd="1" destOrd="0" presId="urn:microsoft.com/office/officeart/2005/8/layout/vList5"/>
    <dgm:cxn modelId="{5EA8F9CC-FC84-455D-B47D-FE79D5D161CB}" type="presParOf" srcId="{ACD02CEF-9B14-4268-83D3-B9A5A7792D29}" destId="{553E49E8-E09A-43F8-9F0D-2346E18081FA}" srcOrd="1" destOrd="0" presId="urn:microsoft.com/office/officeart/2005/8/layout/vList5"/>
    <dgm:cxn modelId="{86F504BB-FAA8-44FA-8EB2-94582E7B411E}" type="presParOf" srcId="{ACD02CEF-9B14-4268-83D3-B9A5A7792D29}" destId="{33B1E15F-1649-49A8-9803-C6F09BAEE866}" srcOrd="2" destOrd="0" presId="urn:microsoft.com/office/officeart/2005/8/layout/vList5"/>
    <dgm:cxn modelId="{4D122612-21B5-42D4-9D45-097AE780C20D}" type="presParOf" srcId="{33B1E15F-1649-49A8-9803-C6F09BAEE866}" destId="{CDDA3C31-D66F-4991-88FB-751BA87EE395}" srcOrd="0" destOrd="0" presId="urn:microsoft.com/office/officeart/2005/8/layout/vList5"/>
    <dgm:cxn modelId="{D4C73ACF-4DD7-43A0-B2F3-D7B480212C5C}" type="presParOf" srcId="{33B1E15F-1649-49A8-9803-C6F09BAEE866}" destId="{1C0D3A50-EBAD-4821-B0B4-FB7FF3D188EA}" srcOrd="1" destOrd="0" presId="urn:microsoft.com/office/officeart/2005/8/layout/vList5"/>
    <dgm:cxn modelId="{6DA6065D-1FBB-4EC6-997A-827578C20B35}" type="presParOf" srcId="{ACD02CEF-9B14-4268-83D3-B9A5A7792D29}" destId="{203882FB-7793-430C-B734-CE00EDF60B68}" srcOrd="3" destOrd="0" presId="urn:microsoft.com/office/officeart/2005/8/layout/vList5"/>
    <dgm:cxn modelId="{71F11950-F4B1-4A0F-BBCB-FACA07035ED9}" type="presParOf" srcId="{ACD02CEF-9B14-4268-83D3-B9A5A7792D29}" destId="{C07C2D6E-D234-47ED-8CC9-6A16E5866260}" srcOrd="4" destOrd="0" presId="urn:microsoft.com/office/officeart/2005/8/layout/vList5"/>
    <dgm:cxn modelId="{DBEDC9BF-30E5-4039-AED6-A8989490FF53}" type="presParOf" srcId="{C07C2D6E-D234-47ED-8CC9-6A16E5866260}" destId="{0668F143-3A4E-41AF-8261-11071C550C86}" srcOrd="0" destOrd="0" presId="urn:microsoft.com/office/officeart/2005/8/layout/vList5"/>
    <dgm:cxn modelId="{6589876A-E32E-402F-9BF5-8ABA892DBB12}" type="presParOf" srcId="{C07C2D6E-D234-47ED-8CC9-6A16E5866260}" destId="{E516712A-BE3F-42A7-BE2D-F7CCCE077FA6}" srcOrd="1" destOrd="0" presId="urn:microsoft.com/office/officeart/2005/8/layout/vList5"/>
    <dgm:cxn modelId="{2FF81617-BED3-460B-83E5-7994573ECD2C}" type="presParOf" srcId="{ACD02CEF-9B14-4268-83D3-B9A5A7792D29}" destId="{00601117-1F98-41CE-B6DD-4686EF4F97A7}" srcOrd="5" destOrd="0" presId="urn:microsoft.com/office/officeart/2005/8/layout/vList5"/>
    <dgm:cxn modelId="{19B37652-3FB1-4DFF-8C62-051DCD5CEF5F}" type="presParOf" srcId="{ACD02CEF-9B14-4268-83D3-B9A5A7792D29}" destId="{4E91AA68-7A9D-4230-9C1E-09FD7BC1BC14}" srcOrd="6" destOrd="0" presId="urn:microsoft.com/office/officeart/2005/8/layout/vList5"/>
    <dgm:cxn modelId="{D07317A0-F397-416B-8172-EBAC59984622}" type="presParOf" srcId="{4E91AA68-7A9D-4230-9C1E-09FD7BC1BC14}" destId="{69AAAE78-4AD6-401A-ABB1-822F6CF291B6}" srcOrd="0" destOrd="0" presId="urn:microsoft.com/office/officeart/2005/8/layout/vList5"/>
    <dgm:cxn modelId="{DA122138-D135-4096-B7CB-906403124D9C}" type="presParOf" srcId="{4E91AA68-7A9D-4230-9C1E-09FD7BC1BC14}" destId="{B883FBC1-39CF-4BAC-A6EB-DB20B54F6A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BCAD0-C664-42EB-A489-3F4FD3F1AA87}">
      <dsp:nvSpPr>
        <dsp:cNvPr id="0" name=""/>
        <dsp:cNvSpPr/>
      </dsp:nvSpPr>
      <dsp:spPr>
        <a:xfrm rot="5400000">
          <a:off x="4416657" y="-2469608"/>
          <a:ext cx="1136505" cy="630914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700" kern="1200" dirty="0" err="1" smtClean="0"/>
            <a:t>IoT</a:t>
          </a:r>
          <a:r>
            <a:rPr lang="en-US" sz="5700" kern="1200" dirty="0" smtClean="0"/>
            <a:t> for ….</a:t>
          </a:r>
          <a:endParaRPr lang="en-US" sz="5700" kern="1200" dirty="0"/>
        </a:p>
      </dsp:txBody>
      <dsp:txXfrm rot="-5400000">
        <a:off x="1830337" y="172192"/>
        <a:ext cx="6253666" cy="1025545"/>
      </dsp:txXfrm>
    </dsp:sp>
    <dsp:sp modelId="{35473D81-9B83-4E00-9E76-947DB29F727C}">
      <dsp:nvSpPr>
        <dsp:cNvPr id="0" name=""/>
        <dsp:cNvSpPr/>
      </dsp:nvSpPr>
      <dsp:spPr>
        <a:xfrm>
          <a:off x="288018" y="2152"/>
          <a:ext cx="1467743" cy="14206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</a:t>
          </a:r>
          <a:endParaRPr lang="en-US" sz="2800" kern="1200" dirty="0"/>
        </a:p>
      </dsp:txBody>
      <dsp:txXfrm>
        <a:off x="357367" y="71501"/>
        <a:ext cx="1329045" cy="1281933"/>
      </dsp:txXfrm>
    </dsp:sp>
    <dsp:sp modelId="{1C0D3A50-EBAD-4821-B0B4-FB7FF3D188EA}">
      <dsp:nvSpPr>
        <dsp:cNvPr id="0" name=""/>
        <dsp:cNvSpPr/>
      </dsp:nvSpPr>
      <dsp:spPr>
        <a:xfrm rot="5400000">
          <a:off x="4342082" y="-950441"/>
          <a:ext cx="1136505" cy="630914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700" kern="1200" dirty="0" err="1" smtClean="0"/>
            <a:t>IoT</a:t>
          </a:r>
          <a:r>
            <a:rPr lang="en-US" sz="5700" kern="1200" dirty="0" smtClean="0"/>
            <a:t> for …..</a:t>
          </a:r>
          <a:endParaRPr lang="en-US" sz="5700" kern="1200" dirty="0"/>
        </a:p>
      </dsp:txBody>
      <dsp:txXfrm rot="-5400000">
        <a:off x="1755762" y="1691359"/>
        <a:ext cx="6253666" cy="1025545"/>
      </dsp:txXfrm>
    </dsp:sp>
    <dsp:sp modelId="{CDDA3C31-D66F-4991-88FB-751BA87EE395}">
      <dsp:nvSpPr>
        <dsp:cNvPr id="0" name=""/>
        <dsp:cNvSpPr/>
      </dsp:nvSpPr>
      <dsp:spPr>
        <a:xfrm>
          <a:off x="288018" y="1493816"/>
          <a:ext cx="1467743" cy="14206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</a:t>
          </a:r>
          <a:endParaRPr lang="en-US" sz="2800" kern="1200" dirty="0"/>
        </a:p>
      </dsp:txBody>
      <dsp:txXfrm>
        <a:off x="357367" y="1563165"/>
        <a:ext cx="1329045" cy="1281933"/>
      </dsp:txXfrm>
    </dsp:sp>
    <dsp:sp modelId="{E516712A-BE3F-42A7-BE2D-F7CCCE077FA6}">
      <dsp:nvSpPr>
        <dsp:cNvPr id="0" name=""/>
        <dsp:cNvSpPr/>
      </dsp:nvSpPr>
      <dsp:spPr>
        <a:xfrm rot="5400000">
          <a:off x="4365928" y="541222"/>
          <a:ext cx="1136505" cy="630914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700" kern="1200" dirty="0" err="1" smtClean="0"/>
            <a:t>IoT</a:t>
          </a:r>
          <a:r>
            <a:rPr lang="en-US" sz="5700" kern="1200" dirty="0" smtClean="0"/>
            <a:t> </a:t>
          </a:r>
          <a:r>
            <a:rPr lang="en-US" sz="5700" kern="1200" dirty="0" smtClean="0"/>
            <a:t>for …..</a:t>
          </a:r>
          <a:endParaRPr lang="en-US" sz="5700" kern="1200" dirty="0"/>
        </a:p>
      </dsp:txBody>
      <dsp:txXfrm rot="-5400000">
        <a:off x="1779608" y="3183022"/>
        <a:ext cx="6253666" cy="1025545"/>
      </dsp:txXfrm>
    </dsp:sp>
    <dsp:sp modelId="{0668F143-3A4E-41AF-8261-11071C550C86}">
      <dsp:nvSpPr>
        <dsp:cNvPr id="0" name=""/>
        <dsp:cNvSpPr/>
      </dsp:nvSpPr>
      <dsp:spPr>
        <a:xfrm>
          <a:off x="288018" y="2985479"/>
          <a:ext cx="1467743" cy="14206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3</a:t>
          </a:r>
          <a:endParaRPr lang="en-US" sz="2800" kern="1200" dirty="0"/>
        </a:p>
      </dsp:txBody>
      <dsp:txXfrm>
        <a:off x="357367" y="3054828"/>
        <a:ext cx="1329045" cy="1281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BCAD0-C664-42EB-A489-3F4FD3F1AA87}">
      <dsp:nvSpPr>
        <dsp:cNvPr id="0" name=""/>
        <dsp:cNvSpPr/>
      </dsp:nvSpPr>
      <dsp:spPr>
        <a:xfrm rot="5400000">
          <a:off x="4316546" y="-2047975"/>
          <a:ext cx="848935" cy="516153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dirty="0" smtClean="0"/>
            <a:t>…...</a:t>
          </a:r>
          <a:endParaRPr lang="en-US" sz="4300" kern="1200" dirty="0"/>
        </a:p>
      </dsp:txBody>
      <dsp:txXfrm rot="-5400000">
        <a:off x="2160247" y="149766"/>
        <a:ext cx="5120091" cy="766051"/>
      </dsp:txXfrm>
    </dsp:sp>
    <dsp:sp modelId="{35473D81-9B83-4E00-9E76-947DB29F727C}">
      <dsp:nvSpPr>
        <dsp:cNvPr id="0" name=""/>
        <dsp:cNvSpPr/>
      </dsp:nvSpPr>
      <dsp:spPr>
        <a:xfrm>
          <a:off x="743115" y="2206"/>
          <a:ext cx="1417131" cy="10611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2018</a:t>
          </a:r>
          <a:endParaRPr lang="en-US" sz="2800" kern="1200" dirty="0"/>
        </a:p>
      </dsp:txBody>
      <dsp:txXfrm>
        <a:off x="794917" y="54008"/>
        <a:ext cx="1313527" cy="957565"/>
      </dsp:txXfrm>
    </dsp:sp>
    <dsp:sp modelId="{1C0D3A50-EBAD-4821-B0B4-FB7FF3D188EA}">
      <dsp:nvSpPr>
        <dsp:cNvPr id="0" name=""/>
        <dsp:cNvSpPr/>
      </dsp:nvSpPr>
      <dsp:spPr>
        <a:xfrm rot="5400000">
          <a:off x="4316546" y="-933748"/>
          <a:ext cx="848935" cy="516153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dirty="0" smtClean="0"/>
            <a:t>……..</a:t>
          </a:r>
          <a:endParaRPr lang="en-US" sz="4300" kern="1200" dirty="0"/>
        </a:p>
      </dsp:txBody>
      <dsp:txXfrm rot="-5400000">
        <a:off x="2160247" y="1263993"/>
        <a:ext cx="5120091" cy="766051"/>
      </dsp:txXfrm>
    </dsp:sp>
    <dsp:sp modelId="{CDDA3C31-D66F-4991-88FB-751BA87EE395}">
      <dsp:nvSpPr>
        <dsp:cNvPr id="0" name=""/>
        <dsp:cNvSpPr/>
      </dsp:nvSpPr>
      <dsp:spPr>
        <a:xfrm>
          <a:off x="743115" y="1116433"/>
          <a:ext cx="1417131" cy="10611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2019</a:t>
          </a:r>
          <a:endParaRPr lang="en-US" sz="2800" kern="1200" dirty="0"/>
        </a:p>
      </dsp:txBody>
      <dsp:txXfrm>
        <a:off x="794917" y="1168235"/>
        <a:ext cx="1313527" cy="957565"/>
      </dsp:txXfrm>
    </dsp:sp>
    <dsp:sp modelId="{E516712A-BE3F-42A7-BE2D-F7CCCE077FA6}">
      <dsp:nvSpPr>
        <dsp:cNvPr id="0" name=""/>
        <dsp:cNvSpPr/>
      </dsp:nvSpPr>
      <dsp:spPr>
        <a:xfrm rot="5400000">
          <a:off x="4316546" y="180479"/>
          <a:ext cx="848935" cy="516153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300" kern="1200" dirty="0" smtClean="0"/>
            <a:t>……..</a:t>
          </a:r>
          <a:endParaRPr lang="en-US" sz="4300" kern="1200" dirty="0"/>
        </a:p>
      </dsp:txBody>
      <dsp:txXfrm rot="-5400000">
        <a:off x="2160247" y="2378220"/>
        <a:ext cx="5120091" cy="766051"/>
      </dsp:txXfrm>
    </dsp:sp>
    <dsp:sp modelId="{0668F143-3A4E-41AF-8261-11071C550C86}">
      <dsp:nvSpPr>
        <dsp:cNvPr id="0" name=""/>
        <dsp:cNvSpPr/>
      </dsp:nvSpPr>
      <dsp:spPr>
        <a:xfrm>
          <a:off x="743115" y="2230661"/>
          <a:ext cx="1417131" cy="10611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2020</a:t>
          </a:r>
          <a:endParaRPr lang="en-US" sz="2800" kern="1200" dirty="0"/>
        </a:p>
      </dsp:txBody>
      <dsp:txXfrm>
        <a:off x="794917" y="2282463"/>
        <a:ext cx="1313527" cy="957565"/>
      </dsp:txXfrm>
    </dsp:sp>
    <dsp:sp modelId="{B883FBC1-39CF-4BAC-A6EB-DB20B54F6AA0}">
      <dsp:nvSpPr>
        <dsp:cNvPr id="0" name=""/>
        <dsp:cNvSpPr/>
      </dsp:nvSpPr>
      <dsp:spPr>
        <a:xfrm rot="5400000">
          <a:off x="4316546" y="1294706"/>
          <a:ext cx="848935" cy="516153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……..</a:t>
          </a:r>
          <a:endParaRPr lang="en-US" sz="2400" kern="1200" dirty="0"/>
        </a:p>
      </dsp:txBody>
      <dsp:txXfrm rot="-5400000">
        <a:off x="2160247" y="3492447"/>
        <a:ext cx="5120091" cy="766051"/>
      </dsp:txXfrm>
    </dsp:sp>
    <dsp:sp modelId="{69AAAE78-4AD6-401A-ABB1-822F6CF291B6}">
      <dsp:nvSpPr>
        <dsp:cNvPr id="0" name=""/>
        <dsp:cNvSpPr/>
      </dsp:nvSpPr>
      <dsp:spPr>
        <a:xfrm>
          <a:off x="743115" y="3344888"/>
          <a:ext cx="1417131" cy="10611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2021</a:t>
          </a:r>
          <a:endParaRPr lang="en-US" sz="2800" kern="1200" dirty="0"/>
        </a:p>
      </dsp:txBody>
      <dsp:txXfrm>
        <a:off x="794917" y="3396690"/>
        <a:ext cx="1313527" cy="957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632" tIns="47316" rIns="94632" bIns="47316" numCol="1" anchor="t" anchorCtr="0" compatLnSpc="1"/>
          <a:lstStyle>
            <a:lvl1pPr defTabSz="944245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632" tIns="47316" rIns="94632" bIns="47316" numCol="1" anchor="t" anchorCtr="0" compatLnSpc="1"/>
          <a:lstStyle>
            <a:lvl1pPr algn="r" defTabSz="944245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09C8B4-E580-483F-ACD3-1EB16412DD48}" type="datetimeFigureOut">
              <a:rPr lang="en-US"/>
              <a:t>27-Sep-18</a:t>
            </a:fld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632" tIns="47316" rIns="94632" bIns="47316" numCol="1" anchor="b" anchorCtr="0" compatLnSpc="1"/>
          <a:lstStyle>
            <a:lvl1pPr defTabSz="944245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632" tIns="47316" rIns="94632" bIns="47316" numCol="1" anchor="b" anchorCtr="0" compatLnSpc="1"/>
          <a:lstStyle>
            <a:lvl1pPr algn="r" defTabSz="944245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7BF738-0B64-4BD8-90FA-8C52F1188F2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4632" tIns="47316" rIns="94632" bIns="47316" numCol="1" anchor="t" anchorCtr="0" compatLnSpc="1"/>
          <a:lstStyle>
            <a:lvl1pPr defTabSz="944245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4632" tIns="47316" rIns="94632" bIns="47316" numCol="1" anchor="t" anchorCtr="0" compatLnSpc="1"/>
          <a:lstStyle>
            <a:lvl1pPr algn="r" defTabSz="944245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5407"/>
            <a:ext cx="5438748" cy="44674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4632" tIns="47316" rIns="94632" bIns="47316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4632" tIns="47316" rIns="94632" bIns="47316" numCol="1" anchor="b" anchorCtr="0" compatLnSpc="1"/>
          <a:lstStyle>
            <a:lvl1pPr defTabSz="944245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0813"/>
            <a:ext cx="2945862" cy="4958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4632" tIns="47316" rIns="94632" bIns="47316" numCol="1" anchor="b" anchorCtr="0" compatLnSpc="1"/>
          <a:lstStyle>
            <a:lvl1pPr algn="r" defTabSz="944245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BC4E8D-7463-4E84-B753-3B79CC9754E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84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1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53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5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8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94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01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BC4E8D-7463-4E84-B753-3B79CC9754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1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323528" y="6237312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Module </a:t>
            </a:r>
            <a:r>
              <a:rPr lang="en-US" sz="1000" b="0" kern="120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 Name</a:t>
            </a:r>
            <a:endParaRPr lang="en-US" sz="1000" b="0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  <a:latin typeface="Calibri" panose="020F0502020204030204"/>
                <a:cs typeface="Arial" panose="020B0604020202020204" pitchFamily="34" charset="0"/>
              </a:rPr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95536" y="6021288"/>
            <a:ext cx="15121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 panose="020F0502020204030204"/>
          <a:ea typeface="+mj-ea"/>
          <a:cs typeface="Calibri" panose="020F050202020403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87624" y="388695"/>
            <a:ext cx="772301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10801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414071"/>
            <a:ext cx="792967" cy="89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/>
          <p:nvPr/>
        </p:nvSpPr>
        <p:spPr bwMode="auto">
          <a:xfrm>
            <a:off x="381000" y="2549971"/>
            <a:ext cx="84582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3600" b="1" dirty="0" smtClean="0">
                <a:latin typeface="Cambria" panose="02040503050406030204" pitchFamily="18" charset="0"/>
              </a:rPr>
              <a:t>Working Group Exercise - Approach</a:t>
            </a:r>
            <a:endParaRPr lang="en-US" altLang="en-US" sz="3600" b="1" dirty="0"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24100" y="3538045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GB" b="1" dirty="0">
                <a:solidFill>
                  <a:srgbClr val="1F497D"/>
                </a:solidFill>
                <a:ea typeface="SimSun" panose="02010600030101010101" pitchFamily="2" charset="-122"/>
              </a:rPr>
              <a:t>PLANNING INTERNET OF THINGS (</a:t>
            </a:r>
            <a:r>
              <a:rPr lang="en-GB" b="1" dirty="0" err="1">
                <a:solidFill>
                  <a:srgbClr val="1F497D"/>
                </a:solidFill>
                <a:ea typeface="SimSun" panose="02010600030101010101" pitchFamily="2" charset="-122"/>
              </a:rPr>
              <a:t>IoTs</a:t>
            </a:r>
            <a:r>
              <a:rPr lang="en-GB" b="1" dirty="0">
                <a:solidFill>
                  <a:srgbClr val="1F497D"/>
                </a:solidFill>
                <a:ea typeface="SimSun" panose="02010600030101010101" pitchFamily="2" charset="-122"/>
              </a:rPr>
              <a:t>) NETWORKS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algn="ctr" hangingPunct="0">
              <a:spcBef>
                <a:spcPts val="1200"/>
              </a:spcBef>
              <a:spcAft>
                <a:spcPts val="600"/>
              </a:spcAft>
              <a:tabLst>
                <a:tab pos="2637155" algn="ctr"/>
                <a:tab pos="5274310" algn="r"/>
              </a:tabLst>
            </a:pPr>
            <a:r>
              <a:rPr lang="en-GB" sz="1600" dirty="0">
                <a:solidFill>
                  <a:srgbClr val="444444"/>
                </a:solidFill>
                <a:latin typeface="Segoe UI" panose="020B0502040204020203" pitchFamily="34" charset="0"/>
                <a:ea typeface="SimSun" panose="02010600030101010101" pitchFamily="2" charset="-122"/>
              </a:rPr>
              <a:t> </a:t>
            </a:r>
            <a:r>
              <a:rPr lang="en-US" b="1" dirty="0">
                <a:ea typeface="SimSun" panose="02010600030101010101" pitchFamily="2" charset="-122"/>
              </a:rPr>
              <a:t>25 – 28 September 2018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algn="ctr" hangingPunct="0">
              <a:spcBef>
                <a:spcPts val="1200"/>
              </a:spcBef>
              <a:spcAft>
                <a:spcPts val="600"/>
              </a:spcAft>
              <a:tabLst>
                <a:tab pos="2637155" algn="ctr"/>
                <a:tab pos="5274310" algn="r"/>
              </a:tabLst>
            </a:pPr>
            <a:r>
              <a:rPr lang="en-US" b="1" dirty="0">
                <a:ea typeface="SimSun" panose="02010600030101010101" pitchFamily="2" charset="-122"/>
              </a:rPr>
              <a:t> Bandung - Indonesia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352928" cy="100811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Working Group Exercise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92888" cy="403244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1800" dirty="0"/>
              <a:t> 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Prepare a set of goals (3-4) for </a:t>
            </a:r>
            <a:r>
              <a:rPr lang="en-US" sz="1800" dirty="0" err="1">
                <a:solidFill>
                  <a:schemeClr val="tx1"/>
                </a:solidFill>
              </a:rPr>
              <a:t>Asiania</a:t>
            </a:r>
            <a:r>
              <a:rPr lang="en-US" sz="1800" dirty="0">
                <a:solidFill>
                  <a:schemeClr val="tx1"/>
                </a:solidFill>
              </a:rPr>
              <a:t> in terms of IoT and Digital Society. Envision a set of expected outcomes (8-10) that deployment of IoT will bring about in </a:t>
            </a:r>
            <a:r>
              <a:rPr lang="en-US" sz="1800" dirty="0" err="1">
                <a:solidFill>
                  <a:schemeClr val="tx1"/>
                </a:solidFill>
              </a:rPr>
              <a:t>Asiania</a:t>
            </a:r>
            <a:r>
              <a:rPr lang="en-US" sz="1800" dirty="0">
                <a:solidFill>
                  <a:schemeClr val="tx1"/>
                </a:solidFill>
              </a:rPr>
              <a:t> (e.g. It will make information available in real time, it will improve sharing of data….). Please keep in mind that expected outcomes need to be linked with goals.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sz="1800" dirty="0">
                <a:solidFill>
                  <a:schemeClr val="tx1"/>
                </a:solidFill>
              </a:rPr>
              <a:t>Provide recommendations on IOT and M2M issues to the Government of </a:t>
            </a:r>
            <a:r>
              <a:rPr lang="en-US" sz="1800" dirty="0" err="1">
                <a:solidFill>
                  <a:schemeClr val="tx1"/>
                </a:solidFill>
              </a:rPr>
              <a:t>Asiania</a:t>
            </a:r>
            <a:r>
              <a:rPr lang="en-US" sz="1800" dirty="0">
                <a:solidFill>
                  <a:schemeClr val="tx1"/>
                </a:solidFill>
              </a:rPr>
              <a:t> with 2030 digital society program goals in mind.</a:t>
            </a:r>
          </a:p>
          <a:p>
            <a:pPr lvl="0" algn="l"/>
            <a:endParaRPr lang="en-US" sz="1800" dirty="0" smtClean="0">
              <a:solidFill>
                <a:schemeClr val="tx1"/>
              </a:solidFill>
            </a:endParaRPr>
          </a:p>
          <a:p>
            <a:pPr lvl="0" algn="l"/>
            <a:endParaRPr lang="en-US" sz="1800" dirty="0">
              <a:solidFill>
                <a:schemeClr val="tx1"/>
              </a:solidFill>
            </a:endParaRPr>
          </a:p>
          <a:p>
            <a:pPr lvl="0" algn="l"/>
            <a:r>
              <a:rPr lang="en-US" sz="1800" dirty="0" smtClean="0">
                <a:solidFill>
                  <a:schemeClr val="tx1"/>
                </a:solidFill>
              </a:rPr>
              <a:t>Prepare </a:t>
            </a:r>
            <a:r>
              <a:rPr lang="en-US" sz="1800" dirty="0">
                <a:solidFill>
                  <a:schemeClr val="tx1"/>
                </a:solidFill>
              </a:rPr>
              <a:t>a chart with action plan for AICTA until 2020.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52928" cy="1008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IoT and Digital </a:t>
            </a:r>
            <a:r>
              <a:rPr lang="en-US" sz="3600" dirty="0" smtClean="0">
                <a:solidFill>
                  <a:schemeClr val="tx1"/>
                </a:solidFill>
              </a:rPr>
              <a:t>Society Goals (3-4)</a:t>
            </a:r>
            <a:endParaRPr lang="en-US" sz="36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9324115"/>
              </p:ext>
            </p:extLst>
          </p:nvPr>
        </p:nvGraphicFramePr>
        <p:xfrm>
          <a:off x="467544" y="1252984"/>
          <a:ext cx="8352928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2928" cy="100811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E</a:t>
            </a:r>
            <a:r>
              <a:rPr lang="en-US" sz="2800" dirty="0" smtClean="0">
                <a:solidFill>
                  <a:schemeClr val="tx1"/>
                </a:solidFill>
              </a:rPr>
              <a:t>xpected </a:t>
            </a:r>
            <a:r>
              <a:rPr lang="en-US" sz="2800" dirty="0">
                <a:solidFill>
                  <a:schemeClr val="tx1"/>
                </a:solidFill>
              </a:rPr>
              <a:t>outcomes (8-10) that deployment of IoT will bring about in </a:t>
            </a:r>
            <a:r>
              <a:rPr lang="en-US" sz="2800" dirty="0" err="1">
                <a:solidFill>
                  <a:schemeClr val="tx1"/>
                </a:solidFill>
              </a:rPr>
              <a:t>Asiania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988840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Improved overall telecom networks in the country.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Optimum </a:t>
            </a:r>
            <a:r>
              <a:rPr lang="en-US" sz="2200" dirty="0" smtClean="0"/>
              <a:t>utilization….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Protection </a:t>
            </a:r>
            <a:r>
              <a:rPr lang="en-US" sz="2200" dirty="0" smtClean="0"/>
              <a:t>of </a:t>
            </a:r>
            <a:r>
              <a:rPr lang="en-US" sz="2200" dirty="0" smtClean="0"/>
              <a:t> ….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Prevented </a:t>
            </a:r>
            <a:r>
              <a:rPr lang="en-US" sz="2200" dirty="0" smtClean="0"/>
              <a:t>…...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Less dependency </a:t>
            </a:r>
            <a:r>
              <a:rPr lang="en-US" sz="2200" dirty="0" smtClean="0"/>
              <a:t>…...</a:t>
            </a: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/>
              <a:t>Improvement of </a:t>
            </a:r>
            <a:r>
              <a:rPr lang="en-US" sz="2200" dirty="0" smtClean="0"/>
              <a:t>……</a:t>
            </a:r>
            <a:endParaRPr lang="en-US" sz="2200" dirty="0"/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640960" cy="100811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Recommendations </a:t>
            </a:r>
            <a:r>
              <a:rPr lang="en-US" sz="2800" dirty="0">
                <a:solidFill>
                  <a:schemeClr val="tx1"/>
                </a:solidFill>
              </a:rPr>
              <a:t>on IOT and M2M issues to the Government of </a:t>
            </a:r>
            <a:r>
              <a:rPr lang="en-US" sz="2800" dirty="0" err="1">
                <a:solidFill>
                  <a:schemeClr val="tx1"/>
                </a:solidFill>
              </a:rPr>
              <a:t>Asiania</a:t>
            </a:r>
            <a:r>
              <a:rPr lang="en-US" sz="2800" dirty="0">
                <a:solidFill>
                  <a:schemeClr val="tx1"/>
                </a:solidFill>
              </a:rPr>
              <a:t> with 2030 digital society program goals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77686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The Government to issue </a:t>
            </a:r>
            <a:r>
              <a:rPr lang="en-US" sz="2400" dirty="0" smtClean="0"/>
              <a:t>…..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Government </a:t>
            </a:r>
            <a:r>
              <a:rPr lang="en-US" sz="2400" dirty="0" smtClean="0"/>
              <a:t>to </a:t>
            </a:r>
            <a:r>
              <a:rPr lang="en-US" sz="2400" dirty="0" err="1" smtClean="0"/>
              <a:t>subsidise</a:t>
            </a:r>
            <a:r>
              <a:rPr lang="en-US" sz="2400" dirty="0" smtClean="0"/>
              <a:t> ….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To delegate…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Regulator should ….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1008112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tx1"/>
                </a:solidFill>
              </a:rPr>
              <a:t>Prepare a chart with action plan for AICTA until </a:t>
            </a:r>
            <a:r>
              <a:rPr lang="en-US" sz="2800" dirty="0" smtClean="0">
                <a:solidFill>
                  <a:schemeClr val="tx1"/>
                </a:solidFill>
              </a:rPr>
              <a:t>2020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54944861"/>
              </p:ext>
            </p:extLst>
          </p:nvPr>
        </p:nvGraphicFramePr>
        <p:xfrm>
          <a:off x="467544" y="1196752"/>
          <a:ext cx="806489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39752" y="2708920"/>
            <a:ext cx="504056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 you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04B82A2-80FA-45D6-9F3D-650BED219E0E}"/>
</file>

<file path=customXml/itemProps2.xml><?xml version="1.0" encoding="utf-8"?>
<ds:datastoreItem xmlns:ds="http://schemas.openxmlformats.org/officeDocument/2006/customXml" ds:itemID="{1A457918-3EB0-4CF3-96CD-8389EBC635C0}"/>
</file>

<file path=customXml/itemProps3.xml><?xml version="1.0" encoding="utf-8"?>
<ds:datastoreItem xmlns:ds="http://schemas.openxmlformats.org/officeDocument/2006/customXml" ds:itemID="{D769CFB7-F04C-45F4-A3A1-EBC40D7C710C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141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SimSun</vt:lpstr>
      <vt:lpstr>Arial</vt:lpstr>
      <vt:lpstr>Calibri</vt:lpstr>
      <vt:lpstr>Cambria</vt:lpstr>
      <vt:lpstr>Segoe UI</vt:lpstr>
      <vt:lpstr>Times New Roman</vt:lpstr>
      <vt:lpstr>Wingdings</vt:lpstr>
      <vt:lpstr>9_Office Theme</vt:lpstr>
      <vt:lpstr>PowerPoint Presentation</vt:lpstr>
      <vt:lpstr>Working Group Exercise</vt:lpstr>
      <vt:lpstr>IoT and Digital Society Goals (3-4)</vt:lpstr>
      <vt:lpstr>Expected outcomes (8-10) that deployment of IoT will bring about in Asiania</vt:lpstr>
      <vt:lpstr>Recommendations on IOT and M2M issues to the Government of Asiania with 2030 digital society program goals </vt:lpstr>
      <vt:lpstr>Prepare a chart with action plan for AICTA until 2020</vt:lpstr>
      <vt:lpstr>Thank you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"Ji-Eun Shin" &lt;olivia.jieunshin@gmail.com&gt;</dc:creator>
  <cp:lastModifiedBy>ITU-AMR</cp:lastModifiedBy>
  <cp:revision>1182</cp:revision>
  <cp:lastPrinted>2015-01-15T02:31:00Z</cp:lastPrinted>
  <dcterms:created xsi:type="dcterms:W3CDTF">2010-06-14T07:01:00Z</dcterms:created>
  <dcterms:modified xsi:type="dcterms:W3CDTF">2018-09-27T02:11:22Z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  <property fmtid="{D5CDD505-2E9C-101B-9397-08002B2CF9AE}" pid="3" name="KSOProductBuildVer">
    <vt:lpwstr>1033-10.1.0.5785</vt:lpwstr>
  </property>
</Properties>
</file>