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colors2.xml" ContentType="application/vnd.openxmlformats-officedocument.drawingml.diagramColors+xml"/>
  <Override PartName="/ppt/theme/theme1.xml" ContentType="application/vnd.openxmlformats-officedocument.theme+xml"/>
  <Override PartName="/ppt/diagrams/colors1.xml" ContentType="application/vnd.openxmlformats-officedocument.drawingml.diagramColors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quickStyle1.xml" ContentType="application/vnd.openxmlformats-officedocument.drawingml.diagramStyle+xml"/>
  <Override PartName="/ppt/diagrams/drawing2.xml" ContentType="application/vnd.ms-office.drawingml.diagramDrawing+xml"/>
  <Override PartName="/ppt/diagrams/layout1.xml" ContentType="application/vnd.openxmlformats-officedocument.drawingml.diagramLayout+xml"/>
  <Override PartName="/ppt/diagrams/drawing1.xml" ContentType="application/vnd.ms-office.drawingml.diagramDrawing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1" d="100"/>
          <a:sy n="51" d="100"/>
        </p:scale>
        <p:origin x="75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2FD9C6-6657-4E10-B079-43847B1D8089}" type="doc">
      <dgm:prSet loTypeId="urn:microsoft.com/office/officeart/2005/8/layout/hProcess9" loCatId="process" qsTypeId="urn:microsoft.com/office/officeart/2005/8/quickstyle/simple1" qsCatId="simple" csTypeId="urn:microsoft.com/office/officeart/2005/8/colors/colorful1" csCatId="colorful" phldr="1"/>
      <dgm:spPr/>
    </dgm:pt>
    <dgm:pt modelId="{FA762E00-3ED2-4189-9B09-E322EB22BD74}">
      <dgm:prSet phldrT="[Text]"/>
      <dgm:spPr/>
      <dgm:t>
        <a:bodyPr/>
        <a:lstStyle/>
        <a:p>
          <a:r>
            <a:rPr lang="en-US" dirty="0" smtClean="0"/>
            <a:t>ASIANIA IOT related sectoral goals</a:t>
          </a:r>
          <a:endParaRPr lang="en-US" dirty="0"/>
        </a:p>
      </dgm:t>
    </dgm:pt>
    <dgm:pt modelId="{E55A6A53-C515-40D8-998C-E97F0B1FE7D9}" type="parTrans" cxnId="{903F4CCC-E24B-41CE-8AC6-FD8DC2474DAD}">
      <dgm:prSet/>
      <dgm:spPr/>
      <dgm:t>
        <a:bodyPr/>
        <a:lstStyle/>
        <a:p>
          <a:endParaRPr lang="en-US"/>
        </a:p>
      </dgm:t>
    </dgm:pt>
    <dgm:pt modelId="{CBB7FFFA-4678-4AC2-A096-12C0377029AB}" type="sibTrans" cxnId="{903F4CCC-E24B-41CE-8AC6-FD8DC2474DAD}">
      <dgm:prSet/>
      <dgm:spPr/>
      <dgm:t>
        <a:bodyPr/>
        <a:lstStyle/>
        <a:p>
          <a:endParaRPr lang="en-US"/>
        </a:p>
      </dgm:t>
    </dgm:pt>
    <dgm:pt modelId="{29095E85-816A-4C4A-B6DB-6FA22D5E3CD7}">
      <dgm:prSet phldrT="[Text]"/>
      <dgm:spPr/>
      <dgm:t>
        <a:bodyPr/>
        <a:lstStyle/>
        <a:p>
          <a:r>
            <a:rPr lang="en-US" dirty="0" smtClean="0"/>
            <a:t>Priorities </a:t>
          </a:r>
        </a:p>
      </dgm:t>
    </dgm:pt>
    <dgm:pt modelId="{1EB7CA56-81B8-4B28-8E59-050640519F09}" type="parTrans" cxnId="{D19F4CCD-9C3B-4F3B-993D-C1E633672D39}">
      <dgm:prSet/>
      <dgm:spPr/>
      <dgm:t>
        <a:bodyPr/>
        <a:lstStyle/>
        <a:p>
          <a:endParaRPr lang="en-US"/>
        </a:p>
      </dgm:t>
    </dgm:pt>
    <dgm:pt modelId="{B109487B-DCB1-43B0-8689-742E4C66366D}" type="sibTrans" cxnId="{D19F4CCD-9C3B-4F3B-993D-C1E633672D39}">
      <dgm:prSet/>
      <dgm:spPr/>
      <dgm:t>
        <a:bodyPr/>
        <a:lstStyle/>
        <a:p>
          <a:endParaRPr lang="en-US"/>
        </a:p>
      </dgm:t>
    </dgm:pt>
    <dgm:pt modelId="{A08CD6C8-FCC5-4BFB-BAA0-DFC5FFDDC249}">
      <dgm:prSet/>
      <dgm:spPr/>
      <dgm:t>
        <a:bodyPr/>
        <a:lstStyle/>
        <a:p>
          <a:r>
            <a:rPr lang="en-US" dirty="0" smtClean="0"/>
            <a:t>ICT solutions</a:t>
          </a:r>
          <a:endParaRPr lang="en-US" dirty="0"/>
        </a:p>
      </dgm:t>
    </dgm:pt>
    <dgm:pt modelId="{A301E64C-A32E-4CC1-A3AB-A300DA5414C4}" type="parTrans" cxnId="{3E1D9B3F-C22B-4855-8E61-D084778D0C74}">
      <dgm:prSet/>
      <dgm:spPr/>
      <dgm:t>
        <a:bodyPr/>
        <a:lstStyle/>
        <a:p>
          <a:endParaRPr lang="en-US"/>
        </a:p>
      </dgm:t>
    </dgm:pt>
    <dgm:pt modelId="{F16D9524-9511-46A9-A1D4-C263F4A21EA0}" type="sibTrans" cxnId="{3E1D9B3F-C22B-4855-8E61-D084778D0C74}">
      <dgm:prSet/>
      <dgm:spPr/>
      <dgm:t>
        <a:bodyPr/>
        <a:lstStyle/>
        <a:p>
          <a:endParaRPr lang="en-US"/>
        </a:p>
      </dgm:t>
    </dgm:pt>
    <dgm:pt modelId="{2891E479-3161-479E-92D5-E7439D598769}">
      <dgm:prSet phldrT="[Text]"/>
      <dgm:spPr/>
      <dgm:t>
        <a:bodyPr/>
        <a:lstStyle/>
        <a:p>
          <a:r>
            <a:rPr lang="en-US" dirty="0" smtClean="0"/>
            <a:t>Challenges</a:t>
          </a:r>
        </a:p>
      </dgm:t>
    </dgm:pt>
    <dgm:pt modelId="{86B0ECA6-4CCB-4331-98D8-FBCF34976F5A}" type="sibTrans" cxnId="{B24CF826-1F59-4D2E-8ABB-A61DC03DAC1F}">
      <dgm:prSet/>
      <dgm:spPr/>
      <dgm:t>
        <a:bodyPr/>
        <a:lstStyle/>
        <a:p>
          <a:endParaRPr lang="en-US"/>
        </a:p>
      </dgm:t>
    </dgm:pt>
    <dgm:pt modelId="{BB8A6AC2-C62A-4FA0-813A-5D5FDDFC55F4}" type="parTrans" cxnId="{B24CF826-1F59-4D2E-8ABB-A61DC03DAC1F}">
      <dgm:prSet/>
      <dgm:spPr/>
      <dgm:t>
        <a:bodyPr/>
        <a:lstStyle/>
        <a:p>
          <a:endParaRPr lang="en-US"/>
        </a:p>
      </dgm:t>
    </dgm:pt>
    <dgm:pt modelId="{3FDBA685-817A-42EE-8858-3D0546510B26}" type="pres">
      <dgm:prSet presAssocID="{082FD9C6-6657-4E10-B079-43847B1D8089}" presName="CompostProcess" presStyleCnt="0">
        <dgm:presLayoutVars>
          <dgm:dir/>
          <dgm:resizeHandles val="exact"/>
        </dgm:presLayoutVars>
      </dgm:prSet>
      <dgm:spPr/>
    </dgm:pt>
    <dgm:pt modelId="{F048DA4E-4475-4EF9-9741-A8580EB18A0B}" type="pres">
      <dgm:prSet presAssocID="{082FD9C6-6657-4E10-B079-43847B1D8089}" presName="arrow" presStyleLbl="bgShp" presStyleIdx="0" presStyleCnt="1" custScaleX="112988"/>
      <dgm:spPr/>
    </dgm:pt>
    <dgm:pt modelId="{85AE1A70-B99F-4A90-A7C0-36F7AAE77EDC}" type="pres">
      <dgm:prSet presAssocID="{082FD9C6-6657-4E10-B079-43847B1D8089}" presName="linearProcess" presStyleCnt="0"/>
      <dgm:spPr/>
    </dgm:pt>
    <dgm:pt modelId="{7C1F4901-4574-4E5E-90FD-92864C9E89FB}" type="pres">
      <dgm:prSet presAssocID="{FA762E00-3ED2-4189-9B09-E322EB22BD74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0DC262-06CE-4938-9EAD-C068A1FFBA2B}" type="pres">
      <dgm:prSet presAssocID="{CBB7FFFA-4678-4AC2-A096-12C0377029AB}" presName="sibTrans" presStyleCnt="0"/>
      <dgm:spPr/>
    </dgm:pt>
    <dgm:pt modelId="{DAC69DBF-BBF5-4FA7-8F1F-AC0031FD0876}" type="pres">
      <dgm:prSet presAssocID="{29095E85-816A-4C4A-B6DB-6FA22D5E3CD7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C1DBA6-4DC1-4871-800F-30536854CAFF}" type="pres">
      <dgm:prSet presAssocID="{B109487B-DCB1-43B0-8689-742E4C66366D}" presName="sibTrans" presStyleCnt="0"/>
      <dgm:spPr/>
    </dgm:pt>
    <dgm:pt modelId="{BBC8D02E-A883-476E-86F0-4A34CD90E520}" type="pres">
      <dgm:prSet presAssocID="{2891E479-3161-479E-92D5-E7439D598769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5ED88E-6A74-4741-A455-725308F759A3}" type="pres">
      <dgm:prSet presAssocID="{86B0ECA6-4CCB-4331-98D8-FBCF34976F5A}" presName="sibTrans" presStyleCnt="0"/>
      <dgm:spPr/>
    </dgm:pt>
    <dgm:pt modelId="{AEC035D0-AF91-4673-8F04-09FA27781011}" type="pres">
      <dgm:prSet presAssocID="{A08CD6C8-FCC5-4BFB-BAA0-DFC5FFDDC249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19F4CCD-9C3B-4F3B-993D-C1E633672D39}" srcId="{082FD9C6-6657-4E10-B079-43847B1D8089}" destId="{29095E85-816A-4C4A-B6DB-6FA22D5E3CD7}" srcOrd="1" destOrd="0" parTransId="{1EB7CA56-81B8-4B28-8E59-050640519F09}" sibTransId="{B109487B-DCB1-43B0-8689-742E4C66366D}"/>
    <dgm:cxn modelId="{3E1D9B3F-C22B-4855-8E61-D084778D0C74}" srcId="{082FD9C6-6657-4E10-B079-43847B1D8089}" destId="{A08CD6C8-FCC5-4BFB-BAA0-DFC5FFDDC249}" srcOrd="3" destOrd="0" parTransId="{A301E64C-A32E-4CC1-A3AB-A300DA5414C4}" sibTransId="{F16D9524-9511-46A9-A1D4-C263F4A21EA0}"/>
    <dgm:cxn modelId="{7855326E-9B6F-47A0-A536-BA33B09D4D5C}" type="presOf" srcId="{A08CD6C8-FCC5-4BFB-BAA0-DFC5FFDDC249}" destId="{AEC035D0-AF91-4673-8F04-09FA27781011}" srcOrd="0" destOrd="0" presId="urn:microsoft.com/office/officeart/2005/8/layout/hProcess9"/>
    <dgm:cxn modelId="{F7E7ADE0-670F-41BE-9C23-B9C1E3E91BEE}" type="presOf" srcId="{29095E85-816A-4C4A-B6DB-6FA22D5E3CD7}" destId="{DAC69DBF-BBF5-4FA7-8F1F-AC0031FD0876}" srcOrd="0" destOrd="0" presId="urn:microsoft.com/office/officeart/2005/8/layout/hProcess9"/>
    <dgm:cxn modelId="{903F4CCC-E24B-41CE-8AC6-FD8DC2474DAD}" srcId="{082FD9C6-6657-4E10-B079-43847B1D8089}" destId="{FA762E00-3ED2-4189-9B09-E322EB22BD74}" srcOrd="0" destOrd="0" parTransId="{E55A6A53-C515-40D8-998C-E97F0B1FE7D9}" sibTransId="{CBB7FFFA-4678-4AC2-A096-12C0377029AB}"/>
    <dgm:cxn modelId="{E1DE0EF8-7848-4609-BF05-EF8310DFCD5C}" type="presOf" srcId="{FA762E00-3ED2-4189-9B09-E322EB22BD74}" destId="{7C1F4901-4574-4E5E-90FD-92864C9E89FB}" srcOrd="0" destOrd="0" presId="urn:microsoft.com/office/officeart/2005/8/layout/hProcess9"/>
    <dgm:cxn modelId="{B1D23965-9106-447C-A468-FBB06B8C1D10}" type="presOf" srcId="{082FD9C6-6657-4E10-B079-43847B1D8089}" destId="{3FDBA685-817A-42EE-8858-3D0546510B26}" srcOrd="0" destOrd="0" presId="urn:microsoft.com/office/officeart/2005/8/layout/hProcess9"/>
    <dgm:cxn modelId="{B24CF826-1F59-4D2E-8ABB-A61DC03DAC1F}" srcId="{082FD9C6-6657-4E10-B079-43847B1D8089}" destId="{2891E479-3161-479E-92D5-E7439D598769}" srcOrd="2" destOrd="0" parTransId="{BB8A6AC2-C62A-4FA0-813A-5D5FDDFC55F4}" sibTransId="{86B0ECA6-4CCB-4331-98D8-FBCF34976F5A}"/>
    <dgm:cxn modelId="{76E53EC3-D18E-4B84-BFEC-2A07A1214CBC}" type="presOf" srcId="{2891E479-3161-479E-92D5-E7439D598769}" destId="{BBC8D02E-A883-476E-86F0-4A34CD90E520}" srcOrd="0" destOrd="0" presId="urn:microsoft.com/office/officeart/2005/8/layout/hProcess9"/>
    <dgm:cxn modelId="{166C3F2A-27A0-43BF-B530-F80B58AF9F4A}" type="presParOf" srcId="{3FDBA685-817A-42EE-8858-3D0546510B26}" destId="{F048DA4E-4475-4EF9-9741-A8580EB18A0B}" srcOrd="0" destOrd="0" presId="urn:microsoft.com/office/officeart/2005/8/layout/hProcess9"/>
    <dgm:cxn modelId="{CC85A214-540D-48D5-86C7-D9DB1AD7AE24}" type="presParOf" srcId="{3FDBA685-817A-42EE-8858-3D0546510B26}" destId="{85AE1A70-B99F-4A90-A7C0-36F7AAE77EDC}" srcOrd="1" destOrd="0" presId="urn:microsoft.com/office/officeart/2005/8/layout/hProcess9"/>
    <dgm:cxn modelId="{6DCD1DE3-281C-417B-8354-4CE4FBD33946}" type="presParOf" srcId="{85AE1A70-B99F-4A90-A7C0-36F7AAE77EDC}" destId="{7C1F4901-4574-4E5E-90FD-92864C9E89FB}" srcOrd="0" destOrd="0" presId="urn:microsoft.com/office/officeart/2005/8/layout/hProcess9"/>
    <dgm:cxn modelId="{75C0256D-25A1-4E4F-B942-E9952C592700}" type="presParOf" srcId="{85AE1A70-B99F-4A90-A7C0-36F7AAE77EDC}" destId="{EF0DC262-06CE-4938-9EAD-C068A1FFBA2B}" srcOrd="1" destOrd="0" presId="urn:microsoft.com/office/officeart/2005/8/layout/hProcess9"/>
    <dgm:cxn modelId="{FEFA8E92-1428-4358-96CB-DCA8687E1F96}" type="presParOf" srcId="{85AE1A70-B99F-4A90-A7C0-36F7AAE77EDC}" destId="{DAC69DBF-BBF5-4FA7-8F1F-AC0031FD0876}" srcOrd="2" destOrd="0" presId="urn:microsoft.com/office/officeart/2005/8/layout/hProcess9"/>
    <dgm:cxn modelId="{EECA0101-AD5A-4D55-99BA-CB2F1BDE6894}" type="presParOf" srcId="{85AE1A70-B99F-4A90-A7C0-36F7AAE77EDC}" destId="{CAC1DBA6-4DC1-4871-800F-30536854CAFF}" srcOrd="3" destOrd="0" presId="urn:microsoft.com/office/officeart/2005/8/layout/hProcess9"/>
    <dgm:cxn modelId="{30984CAC-C407-44A2-B222-17B7B0A74F16}" type="presParOf" srcId="{85AE1A70-B99F-4A90-A7C0-36F7AAE77EDC}" destId="{BBC8D02E-A883-476E-86F0-4A34CD90E520}" srcOrd="4" destOrd="0" presId="urn:microsoft.com/office/officeart/2005/8/layout/hProcess9"/>
    <dgm:cxn modelId="{AD3CC59E-2851-45A0-807D-7E710F84D4C1}" type="presParOf" srcId="{85AE1A70-B99F-4A90-A7C0-36F7AAE77EDC}" destId="{D35ED88E-6A74-4741-A455-725308F759A3}" srcOrd="5" destOrd="0" presId="urn:microsoft.com/office/officeart/2005/8/layout/hProcess9"/>
    <dgm:cxn modelId="{1D8EC952-0D4B-443B-9E54-0048FBEE5337}" type="presParOf" srcId="{85AE1A70-B99F-4A90-A7C0-36F7AAE77EDC}" destId="{AEC035D0-AF91-4673-8F04-09FA27781011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82FD9C6-6657-4E10-B079-43847B1D8089}" type="doc">
      <dgm:prSet loTypeId="urn:microsoft.com/office/officeart/2005/8/layout/hProcess9" loCatId="process" qsTypeId="urn:microsoft.com/office/officeart/2005/8/quickstyle/simple1" qsCatId="simple" csTypeId="urn:microsoft.com/office/officeart/2005/8/colors/colorful1" csCatId="colorful" phldr="1"/>
      <dgm:spPr/>
    </dgm:pt>
    <dgm:pt modelId="{FA762E00-3ED2-4189-9B09-E322EB22BD74}">
      <dgm:prSet phldrT="[Text]" custT="1"/>
      <dgm:spPr/>
      <dgm:t>
        <a:bodyPr/>
        <a:lstStyle/>
        <a:p>
          <a:r>
            <a:rPr lang="en-US" sz="1700" dirty="0" smtClean="0"/>
            <a:t>ASIANIA IOT related sectoral goals</a:t>
          </a:r>
          <a:endParaRPr lang="en-US" sz="1700" dirty="0"/>
        </a:p>
      </dgm:t>
    </dgm:pt>
    <dgm:pt modelId="{E55A6A53-C515-40D8-998C-E97F0B1FE7D9}" type="parTrans" cxnId="{903F4CCC-E24B-41CE-8AC6-FD8DC2474DAD}">
      <dgm:prSet/>
      <dgm:spPr/>
      <dgm:t>
        <a:bodyPr/>
        <a:lstStyle/>
        <a:p>
          <a:endParaRPr lang="en-US" sz="1700"/>
        </a:p>
      </dgm:t>
    </dgm:pt>
    <dgm:pt modelId="{CBB7FFFA-4678-4AC2-A096-12C0377029AB}" type="sibTrans" cxnId="{903F4CCC-E24B-41CE-8AC6-FD8DC2474DAD}">
      <dgm:prSet/>
      <dgm:spPr/>
      <dgm:t>
        <a:bodyPr/>
        <a:lstStyle/>
        <a:p>
          <a:endParaRPr lang="en-US" sz="1700"/>
        </a:p>
      </dgm:t>
    </dgm:pt>
    <dgm:pt modelId="{29095E85-816A-4C4A-B6DB-6FA22D5E3CD7}">
      <dgm:prSet phldrT="[Text]" custT="1"/>
      <dgm:spPr/>
      <dgm:t>
        <a:bodyPr/>
        <a:lstStyle/>
        <a:p>
          <a:r>
            <a:rPr lang="en-US" sz="1700" dirty="0" smtClean="0"/>
            <a:t>vision</a:t>
          </a:r>
        </a:p>
      </dgm:t>
    </dgm:pt>
    <dgm:pt modelId="{1EB7CA56-81B8-4B28-8E59-050640519F09}" type="parTrans" cxnId="{D19F4CCD-9C3B-4F3B-993D-C1E633672D39}">
      <dgm:prSet/>
      <dgm:spPr/>
      <dgm:t>
        <a:bodyPr/>
        <a:lstStyle/>
        <a:p>
          <a:endParaRPr lang="en-US" sz="1700"/>
        </a:p>
      </dgm:t>
    </dgm:pt>
    <dgm:pt modelId="{B109487B-DCB1-43B0-8689-742E4C66366D}" type="sibTrans" cxnId="{D19F4CCD-9C3B-4F3B-993D-C1E633672D39}">
      <dgm:prSet/>
      <dgm:spPr/>
      <dgm:t>
        <a:bodyPr/>
        <a:lstStyle/>
        <a:p>
          <a:endParaRPr lang="en-US" sz="1700"/>
        </a:p>
      </dgm:t>
    </dgm:pt>
    <dgm:pt modelId="{2891E479-3161-479E-92D5-E7439D598769}">
      <dgm:prSet phldrT="[Text]" custT="1"/>
      <dgm:spPr/>
      <dgm:t>
        <a:bodyPr/>
        <a:lstStyle/>
        <a:p>
          <a:r>
            <a:rPr lang="en-US" sz="1700" dirty="0" smtClean="0"/>
            <a:t>Expected Outcomes</a:t>
          </a:r>
          <a:endParaRPr lang="en-US" sz="1700" dirty="0"/>
        </a:p>
      </dgm:t>
    </dgm:pt>
    <dgm:pt modelId="{BB8A6AC2-C62A-4FA0-813A-5D5FDDFC55F4}" type="parTrans" cxnId="{B24CF826-1F59-4D2E-8ABB-A61DC03DAC1F}">
      <dgm:prSet/>
      <dgm:spPr/>
      <dgm:t>
        <a:bodyPr/>
        <a:lstStyle/>
        <a:p>
          <a:endParaRPr lang="en-US" sz="1700"/>
        </a:p>
      </dgm:t>
    </dgm:pt>
    <dgm:pt modelId="{86B0ECA6-4CCB-4331-98D8-FBCF34976F5A}" type="sibTrans" cxnId="{B24CF826-1F59-4D2E-8ABB-A61DC03DAC1F}">
      <dgm:prSet/>
      <dgm:spPr/>
      <dgm:t>
        <a:bodyPr/>
        <a:lstStyle/>
        <a:p>
          <a:endParaRPr lang="en-US" sz="1700"/>
        </a:p>
      </dgm:t>
    </dgm:pt>
    <dgm:pt modelId="{A08CD6C8-FCC5-4BFB-BAA0-DFC5FFDDC249}">
      <dgm:prSet custT="1"/>
      <dgm:spPr/>
      <dgm:t>
        <a:bodyPr/>
        <a:lstStyle/>
        <a:p>
          <a:r>
            <a:rPr lang="en-US" sz="1700" dirty="0" smtClean="0"/>
            <a:t>ICT solutions</a:t>
          </a:r>
          <a:endParaRPr lang="en-US" sz="1700" dirty="0"/>
        </a:p>
      </dgm:t>
    </dgm:pt>
    <dgm:pt modelId="{A301E64C-A32E-4CC1-A3AB-A300DA5414C4}" type="parTrans" cxnId="{3E1D9B3F-C22B-4855-8E61-D084778D0C74}">
      <dgm:prSet/>
      <dgm:spPr/>
      <dgm:t>
        <a:bodyPr/>
        <a:lstStyle/>
        <a:p>
          <a:endParaRPr lang="en-US" sz="1700"/>
        </a:p>
      </dgm:t>
    </dgm:pt>
    <dgm:pt modelId="{F16D9524-9511-46A9-A1D4-C263F4A21EA0}" type="sibTrans" cxnId="{3E1D9B3F-C22B-4855-8E61-D084778D0C74}">
      <dgm:prSet/>
      <dgm:spPr/>
      <dgm:t>
        <a:bodyPr/>
        <a:lstStyle/>
        <a:p>
          <a:endParaRPr lang="en-US" sz="1700"/>
        </a:p>
      </dgm:t>
    </dgm:pt>
    <dgm:pt modelId="{3FDBA685-817A-42EE-8858-3D0546510B26}" type="pres">
      <dgm:prSet presAssocID="{082FD9C6-6657-4E10-B079-43847B1D8089}" presName="CompostProcess" presStyleCnt="0">
        <dgm:presLayoutVars>
          <dgm:dir/>
          <dgm:resizeHandles val="exact"/>
        </dgm:presLayoutVars>
      </dgm:prSet>
      <dgm:spPr/>
    </dgm:pt>
    <dgm:pt modelId="{F048DA4E-4475-4EF9-9741-A8580EB18A0B}" type="pres">
      <dgm:prSet presAssocID="{082FD9C6-6657-4E10-B079-43847B1D8089}" presName="arrow" presStyleLbl="bgShp" presStyleIdx="0" presStyleCnt="1" custScaleX="113165"/>
      <dgm:spPr/>
    </dgm:pt>
    <dgm:pt modelId="{85AE1A70-B99F-4A90-A7C0-36F7AAE77EDC}" type="pres">
      <dgm:prSet presAssocID="{082FD9C6-6657-4E10-B079-43847B1D8089}" presName="linearProcess" presStyleCnt="0"/>
      <dgm:spPr/>
    </dgm:pt>
    <dgm:pt modelId="{7C1F4901-4574-4E5E-90FD-92864C9E89FB}" type="pres">
      <dgm:prSet presAssocID="{FA762E00-3ED2-4189-9B09-E322EB22BD74}" presName="textNode" presStyleLbl="node1" presStyleIdx="0" presStyleCnt="4" custScaleX="113304" custLinFactNeighborX="6810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0DC262-06CE-4938-9EAD-C068A1FFBA2B}" type="pres">
      <dgm:prSet presAssocID="{CBB7FFFA-4678-4AC2-A096-12C0377029AB}" presName="sibTrans" presStyleCnt="0"/>
      <dgm:spPr/>
    </dgm:pt>
    <dgm:pt modelId="{DAC69DBF-BBF5-4FA7-8F1F-AC0031FD0876}" type="pres">
      <dgm:prSet presAssocID="{29095E85-816A-4C4A-B6DB-6FA22D5E3CD7}" presName="textNode" presStyleLbl="node1" presStyleIdx="1" presStyleCnt="4" custScaleX="111218" custLinFactNeighborX="3337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C1DBA6-4DC1-4871-800F-30536854CAFF}" type="pres">
      <dgm:prSet presAssocID="{B109487B-DCB1-43B0-8689-742E4C66366D}" presName="sibTrans" presStyleCnt="0"/>
      <dgm:spPr/>
    </dgm:pt>
    <dgm:pt modelId="{BBC8D02E-A883-476E-86F0-4A34CD90E520}" type="pres">
      <dgm:prSet presAssocID="{2891E479-3161-479E-92D5-E7439D598769}" presName="textNode" presStyleLbl="node1" presStyleIdx="2" presStyleCnt="4" custLinFactNeighborX="-149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5ED88E-6A74-4741-A455-725308F759A3}" type="pres">
      <dgm:prSet presAssocID="{86B0ECA6-4CCB-4331-98D8-FBCF34976F5A}" presName="sibTrans" presStyleCnt="0"/>
      <dgm:spPr/>
    </dgm:pt>
    <dgm:pt modelId="{AEC035D0-AF91-4673-8F04-09FA27781011}" type="pres">
      <dgm:prSet presAssocID="{A08CD6C8-FCC5-4BFB-BAA0-DFC5FFDDC249}" presName="textNode" presStyleLbl="node1" presStyleIdx="3" presStyleCnt="4" custLinFactNeighborX="-7755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DA8FA1F-3194-4D93-BDA6-A717630C5296}" type="presOf" srcId="{082FD9C6-6657-4E10-B079-43847B1D8089}" destId="{3FDBA685-817A-42EE-8858-3D0546510B26}" srcOrd="0" destOrd="0" presId="urn:microsoft.com/office/officeart/2005/8/layout/hProcess9"/>
    <dgm:cxn modelId="{D19F4CCD-9C3B-4F3B-993D-C1E633672D39}" srcId="{082FD9C6-6657-4E10-B079-43847B1D8089}" destId="{29095E85-816A-4C4A-B6DB-6FA22D5E3CD7}" srcOrd="1" destOrd="0" parTransId="{1EB7CA56-81B8-4B28-8E59-050640519F09}" sibTransId="{B109487B-DCB1-43B0-8689-742E4C66366D}"/>
    <dgm:cxn modelId="{3E1D9B3F-C22B-4855-8E61-D084778D0C74}" srcId="{082FD9C6-6657-4E10-B079-43847B1D8089}" destId="{A08CD6C8-FCC5-4BFB-BAA0-DFC5FFDDC249}" srcOrd="3" destOrd="0" parTransId="{A301E64C-A32E-4CC1-A3AB-A300DA5414C4}" sibTransId="{F16D9524-9511-46A9-A1D4-C263F4A21EA0}"/>
    <dgm:cxn modelId="{BB4ADDF9-1BFA-4831-9426-A016C0F4558E}" type="presOf" srcId="{A08CD6C8-FCC5-4BFB-BAA0-DFC5FFDDC249}" destId="{AEC035D0-AF91-4673-8F04-09FA27781011}" srcOrd="0" destOrd="0" presId="urn:microsoft.com/office/officeart/2005/8/layout/hProcess9"/>
    <dgm:cxn modelId="{EBF14A41-6282-4289-BC71-E66D7BAB424C}" type="presOf" srcId="{29095E85-816A-4C4A-B6DB-6FA22D5E3CD7}" destId="{DAC69DBF-BBF5-4FA7-8F1F-AC0031FD0876}" srcOrd="0" destOrd="0" presId="urn:microsoft.com/office/officeart/2005/8/layout/hProcess9"/>
    <dgm:cxn modelId="{903F4CCC-E24B-41CE-8AC6-FD8DC2474DAD}" srcId="{082FD9C6-6657-4E10-B079-43847B1D8089}" destId="{FA762E00-3ED2-4189-9B09-E322EB22BD74}" srcOrd="0" destOrd="0" parTransId="{E55A6A53-C515-40D8-998C-E97F0B1FE7D9}" sibTransId="{CBB7FFFA-4678-4AC2-A096-12C0377029AB}"/>
    <dgm:cxn modelId="{3D9A4E44-A22B-4832-B3F7-62A52D493CB4}" type="presOf" srcId="{2891E479-3161-479E-92D5-E7439D598769}" destId="{BBC8D02E-A883-476E-86F0-4A34CD90E520}" srcOrd="0" destOrd="0" presId="urn:microsoft.com/office/officeart/2005/8/layout/hProcess9"/>
    <dgm:cxn modelId="{B24CF826-1F59-4D2E-8ABB-A61DC03DAC1F}" srcId="{082FD9C6-6657-4E10-B079-43847B1D8089}" destId="{2891E479-3161-479E-92D5-E7439D598769}" srcOrd="2" destOrd="0" parTransId="{BB8A6AC2-C62A-4FA0-813A-5D5FDDFC55F4}" sibTransId="{86B0ECA6-4CCB-4331-98D8-FBCF34976F5A}"/>
    <dgm:cxn modelId="{695868A1-BD3B-411C-AC77-8DB3C35F3DE9}" type="presOf" srcId="{FA762E00-3ED2-4189-9B09-E322EB22BD74}" destId="{7C1F4901-4574-4E5E-90FD-92864C9E89FB}" srcOrd="0" destOrd="0" presId="urn:microsoft.com/office/officeart/2005/8/layout/hProcess9"/>
    <dgm:cxn modelId="{08D593E3-0E9E-44CC-9FDE-450160C95899}" type="presParOf" srcId="{3FDBA685-817A-42EE-8858-3D0546510B26}" destId="{F048DA4E-4475-4EF9-9741-A8580EB18A0B}" srcOrd="0" destOrd="0" presId="urn:microsoft.com/office/officeart/2005/8/layout/hProcess9"/>
    <dgm:cxn modelId="{4FC98A6B-09CB-41FF-AE92-38522500AEBB}" type="presParOf" srcId="{3FDBA685-817A-42EE-8858-3D0546510B26}" destId="{85AE1A70-B99F-4A90-A7C0-36F7AAE77EDC}" srcOrd="1" destOrd="0" presId="urn:microsoft.com/office/officeart/2005/8/layout/hProcess9"/>
    <dgm:cxn modelId="{8AF195E5-A307-4B42-87EE-16EA3BDD14D7}" type="presParOf" srcId="{85AE1A70-B99F-4A90-A7C0-36F7AAE77EDC}" destId="{7C1F4901-4574-4E5E-90FD-92864C9E89FB}" srcOrd="0" destOrd="0" presId="urn:microsoft.com/office/officeart/2005/8/layout/hProcess9"/>
    <dgm:cxn modelId="{C014D0C1-29D9-450F-920A-E231D1BE7650}" type="presParOf" srcId="{85AE1A70-B99F-4A90-A7C0-36F7AAE77EDC}" destId="{EF0DC262-06CE-4938-9EAD-C068A1FFBA2B}" srcOrd="1" destOrd="0" presId="urn:microsoft.com/office/officeart/2005/8/layout/hProcess9"/>
    <dgm:cxn modelId="{C4025507-9C07-42EC-B7E0-76A1F11A0A6F}" type="presParOf" srcId="{85AE1A70-B99F-4A90-A7C0-36F7AAE77EDC}" destId="{DAC69DBF-BBF5-4FA7-8F1F-AC0031FD0876}" srcOrd="2" destOrd="0" presId="urn:microsoft.com/office/officeart/2005/8/layout/hProcess9"/>
    <dgm:cxn modelId="{9071679D-5869-4C4D-B20D-1006E6103AC5}" type="presParOf" srcId="{85AE1A70-B99F-4A90-A7C0-36F7AAE77EDC}" destId="{CAC1DBA6-4DC1-4871-800F-30536854CAFF}" srcOrd="3" destOrd="0" presId="urn:microsoft.com/office/officeart/2005/8/layout/hProcess9"/>
    <dgm:cxn modelId="{AB147415-E0AD-4451-B2EC-46C9BA71DD71}" type="presParOf" srcId="{85AE1A70-B99F-4A90-A7C0-36F7AAE77EDC}" destId="{BBC8D02E-A883-476E-86F0-4A34CD90E520}" srcOrd="4" destOrd="0" presId="urn:microsoft.com/office/officeart/2005/8/layout/hProcess9"/>
    <dgm:cxn modelId="{D3D72EC4-5517-4F14-81FB-D00DACA6ECB1}" type="presParOf" srcId="{85AE1A70-B99F-4A90-A7C0-36F7AAE77EDC}" destId="{D35ED88E-6A74-4741-A455-725308F759A3}" srcOrd="5" destOrd="0" presId="urn:microsoft.com/office/officeart/2005/8/layout/hProcess9"/>
    <dgm:cxn modelId="{A9AC5CC7-B6C7-48E9-9AD4-E0553A9C00EC}" type="presParOf" srcId="{85AE1A70-B99F-4A90-A7C0-36F7AAE77EDC}" destId="{AEC035D0-AF91-4673-8F04-09FA27781011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48DA4E-4475-4EF9-9741-A8580EB18A0B}">
      <dsp:nvSpPr>
        <dsp:cNvPr id="0" name=""/>
        <dsp:cNvSpPr/>
      </dsp:nvSpPr>
      <dsp:spPr>
        <a:xfrm>
          <a:off x="152392" y="0"/>
          <a:ext cx="7391415" cy="2743200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1F4901-4574-4E5E-90FD-92864C9E89FB}">
      <dsp:nvSpPr>
        <dsp:cNvPr id="0" name=""/>
        <dsp:cNvSpPr/>
      </dsp:nvSpPr>
      <dsp:spPr>
        <a:xfrm>
          <a:off x="3851" y="822960"/>
          <a:ext cx="1852649" cy="10972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ASIANIA IOT related sectoral goals</a:t>
          </a:r>
          <a:endParaRPr lang="en-US" sz="2000" kern="1200" dirty="0"/>
        </a:p>
      </dsp:txBody>
      <dsp:txXfrm>
        <a:off x="57416" y="876525"/>
        <a:ext cx="1745519" cy="990150"/>
      </dsp:txXfrm>
    </dsp:sp>
    <dsp:sp modelId="{DAC69DBF-BBF5-4FA7-8F1F-AC0031FD0876}">
      <dsp:nvSpPr>
        <dsp:cNvPr id="0" name=""/>
        <dsp:cNvSpPr/>
      </dsp:nvSpPr>
      <dsp:spPr>
        <a:xfrm>
          <a:off x="1949134" y="822960"/>
          <a:ext cx="1852649" cy="109728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Priorities </a:t>
          </a:r>
        </a:p>
      </dsp:txBody>
      <dsp:txXfrm>
        <a:off x="2002699" y="876525"/>
        <a:ext cx="1745519" cy="990150"/>
      </dsp:txXfrm>
    </dsp:sp>
    <dsp:sp modelId="{BBC8D02E-A883-476E-86F0-4A34CD90E520}">
      <dsp:nvSpPr>
        <dsp:cNvPr id="0" name=""/>
        <dsp:cNvSpPr/>
      </dsp:nvSpPr>
      <dsp:spPr>
        <a:xfrm>
          <a:off x="3894416" y="822960"/>
          <a:ext cx="1852649" cy="109728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Challenges</a:t>
          </a:r>
        </a:p>
      </dsp:txBody>
      <dsp:txXfrm>
        <a:off x="3947981" y="876525"/>
        <a:ext cx="1745519" cy="990150"/>
      </dsp:txXfrm>
    </dsp:sp>
    <dsp:sp modelId="{AEC035D0-AF91-4673-8F04-09FA27781011}">
      <dsp:nvSpPr>
        <dsp:cNvPr id="0" name=""/>
        <dsp:cNvSpPr/>
      </dsp:nvSpPr>
      <dsp:spPr>
        <a:xfrm>
          <a:off x="5839698" y="822960"/>
          <a:ext cx="1852649" cy="109728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ICT solutions</a:t>
          </a:r>
          <a:endParaRPr lang="en-US" sz="2000" kern="1200" dirty="0"/>
        </a:p>
      </dsp:txBody>
      <dsp:txXfrm>
        <a:off x="5893263" y="876525"/>
        <a:ext cx="1745519" cy="9901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48DA4E-4475-4EF9-9741-A8580EB18A0B}">
      <dsp:nvSpPr>
        <dsp:cNvPr id="0" name=""/>
        <dsp:cNvSpPr/>
      </dsp:nvSpPr>
      <dsp:spPr>
        <a:xfrm>
          <a:off x="152409" y="0"/>
          <a:ext cx="7696181" cy="2692400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1F4901-4574-4E5E-90FD-92864C9E89FB}">
      <dsp:nvSpPr>
        <dsp:cNvPr id="0" name=""/>
        <dsp:cNvSpPr/>
      </dsp:nvSpPr>
      <dsp:spPr>
        <a:xfrm>
          <a:off x="193087" y="807720"/>
          <a:ext cx="1909588" cy="10769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ASIANIA IOT related sectoral goals</a:t>
          </a:r>
          <a:endParaRPr lang="en-US" sz="1700" kern="1200" dirty="0"/>
        </a:p>
      </dsp:txBody>
      <dsp:txXfrm>
        <a:off x="245660" y="860293"/>
        <a:ext cx="1804442" cy="971814"/>
      </dsp:txXfrm>
    </dsp:sp>
    <dsp:sp modelId="{DAC69DBF-BBF5-4FA7-8F1F-AC0031FD0876}">
      <dsp:nvSpPr>
        <dsp:cNvPr id="0" name=""/>
        <dsp:cNvSpPr/>
      </dsp:nvSpPr>
      <dsp:spPr>
        <a:xfrm>
          <a:off x="2286001" y="807720"/>
          <a:ext cx="1874431" cy="107696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vision</a:t>
          </a:r>
        </a:p>
      </dsp:txBody>
      <dsp:txXfrm>
        <a:off x="2338574" y="860293"/>
        <a:ext cx="1769285" cy="971814"/>
      </dsp:txXfrm>
    </dsp:sp>
    <dsp:sp modelId="{BBC8D02E-A883-476E-86F0-4A34CD90E520}">
      <dsp:nvSpPr>
        <dsp:cNvPr id="0" name=""/>
        <dsp:cNvSpPr/>
      </dsp:nvSpPr>
      <dsp:spPr>
        <a:xfrm>
          <a:off x="4343399" y="807720"/>
          <a:ext cx="1685366" cy="107696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Expected Outcomes</a:t>
          </a:r>
          <a:endParaRPr lang="en-US" sz="1700" kern="1200" dirty="0"/>
        </a:p>
      </dsp:txBody>
      <dsp:txXfrm>
        <a:off x="4395972" y="860293"/>
        <a:ext cx="1580220" cy="971814"/>
      </dsp:txXfrm>
    </dsp:sp>
    <dsp:sp modelId="{AEC035D0-AF91-4673-8F04-09FA27781011}">
      <dsp:nvSpPr>
        <dsp:cNvPr id="0" name=""/>
        <dsp:cNvSpPr/>
      </dsp:nvSpPr>
      <dsp:spPr>
        <a:xfrm>
          <a:off x="6096000" y="807720"/>
          <a:ext cx="1685366" cy="107696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ICT solutions</a:t>
          </a:r>
          <a:endParaRPr lang="en-US" sz="1700" kern="1200" dirty="0"/>
        </a:p>
      </dsp:txBody>
      <dsp:txXfrm>
        <a:off x="6148573" y="860293"/>
        <a:ext cx="1580220" cy="9718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9F5D-CE81-4DCC-95DA-A5F8CE6EA7E1}" type="datetimeFigureOut">
              <a:rPr lang="en-US" smtClean="0"/>
              <a:t>04/08/2018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8A5BE-FEE9-4D6A-A72A-2D6A94C90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707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9F5D-CE81-4DCC-95DA-A5F8CE6EA7E1}" type="datetimeFigureOut">
              <a:rPr lang="en-US" smtClean="0"/>
              <a:t>04/08/2018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8A5BE-FEE9-4D6A-A72A-2D6A94C90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268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9F5D-CE81-4DCC-95DA-A5F8CE6EA7E1}" type="datetimeFigureOut">
              <a:rPr lang="en-US" smtClean="0"/>
              <a:t>04/08/2018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8A5BE-FEE9-4D6A-A72A-2D6A94C90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7936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09600" y="2327276"/>
            <a:ext cx="10972800" cy="38274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Arial" pitchFamily="34" charset="0"/>
              </a:defRPr>
            </a:lvl1pPr>
            <a:lvl2pPr>
              <a:defRPr>
                <a:solidFill>
                  <a:srgbClr val="000000"/>
                </a:solidFill>
                <a:latin typeface="Arial" pitchFamily="34" charset="0"/>
              </a:defRPr>
            </a:lvl2pPr>
            <a:lvl3pPr>
              <a:defRPr>
                <a:solidFill>
                  <a:srgbClr val="000000"/>
                </a:solidFill>
                <a:latin typeface="Arial" pitchFamily="34" charset="0"/>
              </a:defRPr>
            </a:lvl3pPr>
            <a:lvl4pPr>
              <a:defRPr>
                <a:solidFill>
                  <a:srgbClr val="000000"/>
                </a:solidFill>
                <a:latin typeface="Arial" pitchFamily="34" charset="0"/>
              </a:defRPr>
            </a:lvl4pPr>
            <a:lvl5pPr>
              <a:defRPr>
                <a:solidFill>
                  <a:srgbClr val="000000"/>
                </a:solidFill>
                <a:latin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 dirty="0"/>
          </a:p>
        </p:txBody>
      </p:sp>
      <p:sp>
        <p:nvSpPr>
          <p:cNvPr id="11" name="Pladsholder til tekst 2"/>
          <p:cNvSpPr>
            <a:spLocks noGrp="1"/>
          </p:cNvSpPr>
          <p:nvPr>
            <p:ph type="body" idx="13"/>
          </p:nvPr>
        </p:nvSpPr>
        <p:spPr>
          <a:xfrm>
            <a:off x="237067" y="1447801"/>
            <a:ext cx="8652933" cy="35877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Pladsholder til dato 3"/>
          <p:cNvSpPr>
            <a:spLocks noGrp="1"/>
          </p:cNvSpPr>
          <p:nvPr userDrawn="1">
            <p:ph type="dt" sz="half" idx="14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r>
              <a:rPr lang="da-DK"/>
              <a:t>Your footnote</a:t>
            </a:r>
          </a:p>
        </p:txBody>
      </p:sp>
      <p:sp>
        <p:nvSpPr>
          <p:cNvPr id="9" name="Pladsholder til diasnummer 5"/>
          <p:cNvSpPr>
            <a:spLocks noGrp="1"/>
          </p:cNvSpPr>
          <p:nvPr userDrawn="1">
            <p:ph type="sldNum" sz="quarter" idx="15"/>
          </p:nvPr>
        </p:nvSpPr>
        <p:spPr/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Arial" pitchFamily="34" charset="0"/>
                <a:ea typeface="ＭＳ Ｐゴシック" pitchFamily="-97" charset="-128"/>
              </a:defRPr>
            </a:lvl1pPr>
          </a:lstStyle>
          <a:p>
            <a:pPr>
              <a:defRPr/>
            </a:pPr>
            <a:r>
              <a:rPr lang="da-DK"/>
              <a:t>Your Logo</a:t>
            </a:r>
          </a:p>
        </p:txBody>
      </p:sp>
    </p:spTree>
    <p:extLst>
      <p:ext uri="{BB962C8B-B14F-4D97-AF65-F5344CB8AC3E}">
        <p14:creationId xmlns:p14="http://schemas.microsoft.com/office/powerpoint/2010/main" val="1297256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9F5D-CE81-4DCC-95DA-A5F8CE6EA7E1}" type="datetimeFigureOut">
              <a:rPr lang="en-US" smtClean="0"/>
              <a:t>04/08/2018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8A5BE-FEE9-4D6A-A72A-2D6A94C90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938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9F5D-CE81-4DCC-95DA-A5F8CE6EA7E1}" type="datetimeFigureOut">
              <a:rPr lang="en-US" smtClean="0"/>
              <a:t>04/08/2018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8A5BE-FEE9-4D6A-A72A-2D6A94C90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349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9F5D-CE81-4DCC-95DA-A5F8CE6EA7E1}" type="datetimeFigureOut">
              <a:rPr lang="en-US" smtClean="0"/>
              <a:t>04/08/2018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8A5BE-FEE9-4D6A-A72A-2D6A94C90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571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9F5D-CE81-4DCC-95DA-A5F8CE6EA7E1}" type="datetimeFigureOut">
              <a:rPr lang="en-US" smtClean="0"/>
              <a:t>04/08/2018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8A5BE-FEE9-4D6A-A72A-2D6A94C90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486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9F5D-CE81-4DCC-95DA-A5F8CE6EA7E1}" type="datetimeFigureOut">
              <a:rPr lang="en-US" smtClean="0"/>
              <a:t>04/08/2018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8A5BE-FEE9-4D6A-A72A-2D6A94C90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637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9F5D-CE81-4DCC-95DA-A5F8CE6EA7E1}" type="datetimeFigureOut">
              <a:rPr lang="en-US" smtClean="0"/>
              <a:t>04/08/2018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8A5BE-FEE9-4D6A-A72A-2D6A94C90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413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9F5D-CE81-4DCC-95DA-A5F8CE6EA7E1}" type="datetimeFigureOut">
              <a:rPr lang="en-US" smtClean="0"/>
              <a:t>04/08/2018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8A5BE-FEE9-4D6A-A72A-2D6A94C90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638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9F5D-CE81-4DCC-95DA-A5F8CE6EA7E1}" type="datetimeFigureOut">
              <a:rPr lang="en-US" smtClean="0"/>
              <a:t>04/08/2018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8A5BE-FEE9-4D6A-A72A-2D6A94C90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765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D9F5D-CE81-4DCC-95DA-A5F8CE6EA7E1}" type="datetimeFigureOut">
              <a:rPr lang="en-US" smtClean="0"/>
              <a:t>04/08/2018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8A5BE-FEE9-4D6A-A72A-2D6A94C90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95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026452203"/>
              </p:ext>
            </p:extLst>
          </p:nvPr>
        </p:nvGraphicFramePr>
        <p:xfrm>
          <a:off x="2362200" y="1066800"/>
          <a:ext cx="7696200" cy="2743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302713411"/>
              </p:ext>
            </p:extLst>
          </p:nvPr>
        </p:nvGraphicFramePr>
        <p:xfrm>
          <a:off x="2057400" y="3860800"/>
          <a:ext cx="8001000" cy="269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555532" y="317937"/>
            <a:ext cx="8407022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200" dirty="0" smtClean="0">
                <a:solidFill>
                  <a:srgbClr val="004620"/>
                </a:solidFill>
                <a:ea typeface="+mj-ea"/>
                <a:cs typeface="+mj-cs"/>
              </a:rPr>
              <a:t>Approach to resolve case study</a:t>
            </a:r>
            <a:endParaRPr lang="en-US" sz="3200" dirty="0">
              <a:solidFill>
                <a:srgbClr val="004620"/>
              </a:solidFill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28883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2BB634496EAB498A685EA26DE87D9A" ma:contentTypeVersion="2" ma:contentTypeDescription="Create a new document." ma:contentTypeScope="" ma:versionID="d754c1b691f26b256599553752d7519d">
  <xsd:schema xmlns:xsd="http://www.w3.org/2001/XMLSchema" xmlns:xs="http://www.w3.org/2001/XMLSchema" xmlns:p="http://schemas.microsoft.com/office/2006/metadata/properties" xmlns:ns1="http://schemas.microsoft.com/sharepoint/v3" xmlns:ns2="ce1d9229-ea97-4c6f-a2f4-dd635208ba85" targetNamespace="http://schemas.microsoft.com/office/2006/metadata/properties" ma:root="true" ma:fieldsID="59cb006743196f0fda619637c9e8a09d" ns1:_="" ns2:_="">
    <xsd:import namespace="http://schemas.microsoft.com/sharepoint/v3"/>
    <xsd:import namespace="ce1d9229-ea97-4c6f-a2f4-dd635208ba85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1d9229-ea97-4c6f-a2f4-dd635208ba8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A738374-11D6-4E7D-A893-77493EACF8DE}"/>
</file>

<file path=customXml/itemProps2.xml><?xml version="1.0" encoding="utf-8"?>
<ds:datastoreItem xmlns:ds="http://schemas.openxmlformats.org/officeDocument/2006/customXml" ds:itemID="{BACE5DC7-EF70-4D1B-9315-22C89FE195B9}"/>
</file>

<file path=customXml/itemProps3.xml><?xml version="1.0" encoding="utf-8"?>
<ds:datastoreItem xmlns:ds="http://schemas.openxmlformats.org/officeDocument/2006/customXml" ds:itemID="{82073F9A-2091-43FE-8837-12954C2F30C9}"/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24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Theme</vt:lpstr>
      <vt:lpstr>PowerPoint Presentation</vt:lpstr>
    </vt:vector>
  </TitlesOfParts>
  <Company>ITU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Narayan, Ashish</dc:creator>
  <cp:lastModifiedBy>Narayan, Ashish</cp:lastModifiedBy>
  <cp:revision>3</cp:revision>
  <dcterms:created xsi:type="dcterms:W3CDTF">2017-07-09T09:56:42Z</dcterms:created>
  <dcterms:modified xsi:type="dcterms:W3CDTF">2018-08-04T04:33:03Z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0x010100202BB634496EAB498A685EA26DE87D9A</vt:lpwstr>
  </property>
</Properties>
</file>