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presentation.xml" ContentType="application/vnd.openxmlformats-officedocument.presentationml.presentation.main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diagrams/layout1.xml" ContentType="application/vnd.openxmlformats-officedocument.drawingml.diagramLayout+xml"/>
  <Override PartName="/ppt/handoutMasters/handoutMaster1.xml" ContentType="application/vnd.openxmlformats-officedocument.presentationml.handoutMaster+xml"/>
  <Override PartName="/ppt/theme/theme4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diagrams/quickStyle1.xml" ContentType="application/vnd.openxmlformats-officedocument.drawingml.diagramStyle+xml"/>
  <Override PartName="/ppt/diagrams/drawing1.xml" ContentType="application/vnd.ms-office.drawingml.diagramDrawing+xml"/>
  <Override PartName="/ppt/notesMasters/notesMaster1.xml" ContentType="application/vnd.openxmlformats-officedocument.presentationml.notesMaster+xml"/>
  <Override PartName="/ppt/diagrams/colors1.xml" ContentType="application/vnd.openxmlformats-officedocument.drawingml.diagramColor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  <p:sldMasterId id="2147483704" r:id="rId2"/>
  </p:sldMasterIdLst>
  <p:notesMasterIdLst>
    <p:notesMasterId r:id="rId12"/>
  </p:notesMasterIdLst>
  <p:handoutMasterIdLst>
    <p:handoutMasterId r:id="rId13"/>
  </p:handoutMasterIdLst>
  <p:sldIdLst>
    <p:sldId id="411" r:id="rId3"/>
    <p:sldId id="413" r:id="rId4"/>
    <p:sldId id="414" r:id="rId5"/>
    <p:sldId id="402" r:id="rId6"/>
    <p:sldId id="415" r:id="rId7"/>
    <p:sldId id="420" r:id="rId8"/>
    <p:sldId id="419" r:id="rId9"/>
    <p:sldId id="421" r:id="rId10"/>
    <p:sldId id="422" r:id="rId11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000" kern="1200">
        <a:solidFill>
          <a:srgbClr val="FF3300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000" kern="1200">
        <a:solidFill>
          <a:srgbClr val="FF3300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000" kern="1200">
        <a:solidFill>
          <a:srgbClr val="FF3300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000" kern="1200">
        <a:solidFill>
          <a:srgbClr val="FF3300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000" kern="1200">
        <a:solidFill>
          <a:srgbClr val="FF33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4000" kern="1200">
        <a:solidFill>
          <a:srgbClr val="FF330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4000" kern="1200">
        <a:solidFill>
          <a:srgbClr val="FF330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4000" kern="1200">
        <a:solidFill>
          <a:srgbClr val="FF330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4000" kern="1200">
        <a:solidFill>
          <a:srgbClr val="FF3300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67FC"/>
    <a:srgbClr val="1912AE"/>
    <a:srgbClr val="0168FF"/>
    <a:srgbClr val="0066FF"/>
    <a:srgbClr val="FF3300"/>
    <a:srgbClr val="3399FF"/>
    <a:srgbClr val="000000"/>
    <a:srgbClr val="99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4660"/>
  </p:normalViewPr>
  <p:slideViewPr>
    <p:cSldViewPr>
      <p:cViewPr varScale="1">
        <p:scale>
          <a:sx n="64" d="100"/>
          <a:sy n="64" d="100"/>
        </p:scale>
        <p:origin x="72" y="29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customXml" Target="../customXml/item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111C00-429A-46BF-899F-97E5D1A0CC18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ABD76DE-63C7-48CC-BA2C-152262C62489}">
      <dgm:prSet phldrT="[Text]"/>
      <dgm:spPr/>
      <dgm:t>
        <a:bodyPr/>
        <a:lstStyle/>
        <a:p>
          <a:r>
            <a:rPr lang="en-US" dirty="0" smtClean="0"/>
            <a:t>Data base of Spectrum users</a:t>
          </a:r>
          <a:endParaRPr lang="en-US" dirty="0"/>
        </a:p>
      </dgm:t>
    </dgm:pt>
    <dgm:pt modelId="{ADDD1436-7892-4807-9CEC-EDFDAC5F2CC5}" type="parTrans" cxnId="{EDF640D4-4351-4F2F-8C3D-8F3168129F8D}">
      <dgm:prSet/>
      <dgm:spPr/>
      <dgm:t>
        <a:bodyPr/>
        <a:lstStyle/>
        <a:p>
          <a:endParaRPr lang="en-US"/>
        </a:p>
      </dgm:t>
    </dgm:pt>
    <dgm:pt modelId="{F8DE33E9-0D33-46E3-A4C7-78BA41B08F5B}" type="sibTrans" cxnId="{EDF640D4-4351-4F2F-8C3D-8F3168129F8D}">
      <dgm:prSet/>
      <dgm:spPr/>
      <dgm:t>
        <a:bodyPr/>
        <a:lstStyle/>
        <a:p>
          <a:endParaRPr lang="en-US"/>
        </a:p>
      </dgm:t>
    </dgm:pt>
    <dgm:pt modelId="{9DEAB484-BB11-488B-8C36-6D85DD560A38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600" b="0" dirty="0" smtClean="0"/>
            <a:t>Inter-</a:t>
          </a:r>
          <a:r>
            <a:rPr lang="en-US" sz="1600" b="0" dirty="0" err="1" smtClean="0"/>
            <a:t>nal</a:t>
          </a:r>
          <a:r>
            <a:rPr lang="en-US" sz="1600" b="0" dirty="0" smtClean="0"/>
            <a:t> liaison</a:t>
          </a:r>
          <a:endParaRPr lang="en-US" sz="1600" b="0" dirty="0"/>
        </a:p>
      </dgm:t>
    </dgm:pt>
    <dgm:pt modelId="{A71E6210-A548-400C-AB3E-52C6D0F6FFA6}" type="parTrans" cxnId="{4929FDF5-2902-4EAF-8406-52B7219620F0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0B6AED02-6387-4914-804C-EE00A67708AF}" type="sibTrans" cxnId="{4929FDF5-2902-4EAF-8406-52B7219620F0}">
      <dgm:prSet/>
      <dgm:spPr/>
      <dgm:t>
        <a:bodyPr/>
        <a:lstStyle/>
        <a:p>
          <a:endParaRPr lang="en-US"/>
        </a:p>
      </dgm:t>
    </dgm:pt>
    <dgm:pt modelId="{7F108E53-697A-4CBC-B61E-9EA23C60E755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400" dirty="0" smtClean="0"/>
            <a:t>National liaison consulting</a:t>
          </a:r>
          <a:endParaRPr lang="en-US" sz="1400" dirty="0"/>
        </a:p>
      </dgm:t>
    </dgm:pt>
    <dgm:pt modelId="{0F7583F8-5FDB-4766-B503-80B9456BBA3C}" type="parTrans" cxnId="{FA2C3262-F6ED-4B96-81CF-41D4304A5EEF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83D3C3DD-4D90-4F5D-95F1-43821DD32720}" type="sibTrans" cxnId="{FA2C3262-F6ED-4B96-81CF-41D4304A5EEF}">
      <dgm:prSet/>
      <dgm:spPr/>
      <dgm:t>
        <a:bodyPr/>
        <a:lstStyle/>
        <a:p>
          <a:endParaRPr lang="en-US"/>
        </a:p>
      </dgm:t>
    </dgm:pt>
    <dgm:pt modelId="{3984CA72-C08D-4A91-A33A-DDEEED709707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smtClean="0"/>
            <a:t>Author-n</a:t>
          </a:r>
        </a:p>
        <a:p>
          <a:r>
            <a:rPr lang="en-US" dirty="0" smtClean="0"/>
            <a:t>Licensing</a:t>
          </a:r>
          <a:endParaRPr lang="en-US" dirty="0"/>
        </a:p>
      </dgm:t>
    </dgm:pt>
    <dgm:pt modelId="{E64FDA45-034E-48DC-A313-B64EEB5A0592}" type="parTrans" cxnId="{76C2C395-27AA-4F44-A253-B116497089AF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029159BF-E5F1-419D-A679-3727B2842645}" type="sibTrans" cxnId="{76C2C395-27AA-4F44-A253-B116497089AF}">
      <dgm:prSet/>
      <dgm:spPr/>
      <dgm:t>
        <a:bodyPr/>
        <a:lstStyle/>
        <a:p>
          <a:endParaRPr lang="en-US"/>
        </a:p>
      </dgm:t>
    </dgm:pt>
    <dgm:pt modelId="{AE413A01-008A-4142-8E19-F78BE0B61656}">
      <dgm:prSet phldrT="[Text]"/>
      <dgm:spPr>
        <a:solidFill>
          <a:schemeClr val="accent2"/>
        </a:solidFill>
      </dgm:spPr>
      <dgm:t>
        <a:bodyPr/>
        <a:lstStyle/>
        <a:p>
          <a:r>
            <a:rPr lang="en-US" dirty="0" smtClean="0"/>
            <a:t>Spectrum planning</a:t>
          </a:r>
          <a:endParaRPr lang="en-US" dirty="0"/>
        </a:p>
      </dgm:t>
    </dgm:pt>
    <dgm:pt modelId="{0DFF98CE-F18C-4BEC-87D7-E9DC4618EBD6}" type="parTrans" cxnId="{D5755CFF-C313-4E34-8568-5761A1C6434F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C6C98DAF-5421-492B-A803-05425841230F}" type="sibTrans" cxnId="{D5755CFF-C313-4E34-8568-5761A1C6434F}">
      <dgm:prSet/>
      <dgm:spPr/>
      <dgm:t>
        <a:bodyPr/>
        <a:lstStyle/>
        <a:p>
          <a:endParaRPr lang="en-US"/>
        </a:p>
      </dgm:t>
    </dgm:pt>
    <dgm:pt modelId="{C895C164-BB0A-43AF-AB85-7E555DC55BAB}">
      <dgm:prSet phldrT="[Text]" custT="1"/>
      <dgm:spPr/>
      <dgm:t>
        <a:bodyPr/>
        <a:lstStyle/>
        <a:p>
          <a:r>
            <a:rPr lang="en-US" sz="1800" dirty="0" smtClean="0"/>
            <a:t>Compliance</a:t>
          </a:r>
          <a:endParaRPr lang="en-US" sz="1800" dirty="0"/>
        </a:p>
      </dgm:t>
    </dgm:pt>
    <dgm:pt modelId="{FE0133F0-39F7-4389-9E53-2D350C204816}" type="parTrans" cxnId="{E338D710-D077-4D44-8ED9-2D96F2C7A515}">
      <dgm:prSet/>
      <dgm:spPr/>
      <dgm:t>
        <a:bodyPr/>
        <a:lstStyle/>
        <a:p>
          <a:endParaRPr lang="en-US"/>
        </a:p>
      </dgm:t>
    </dgm:pt>
    <dgm:pt modelId="{F8D2DCA3-5E13-4BAD-800F-5363B61E9B3F}" type="sibTrans" cxnId="{E338D710-D077-4D44-8ED9-2D96F2C7A515}">
      <dgm:prSet/>
      <dgm:spPr/>
      <dgm:t>
        <a:bodyPr/>
        <a:lstStyle/>
        <a:p>
          <a:endParaRPr lang="en-US"/>
        </a:p>
      </dgm:t>
    </dgm:pt>
    <dgm:pt modelId="{F1DAB5B7-9927-4BA1-837E-855AAAF8C786}">
      <dgm:prSet phldrT="[Text]" custT="1"/>
      <dgm:spPr/>
      <dgm:t>
        <a:bodyPr/>
        <a:lstStyle/>
        <a:p>
          <a:r>
            <a:rPr lang="en-US" sz="1800" dirty="0" smtClean="0"/>
            <a:t>Monitoring</a:t>
          </a:r>
          <a:endParaRPr lang="en-US" sz="1800" dirty="0"/>
        </a:p>
      </dgm:t>
    </dgm:pt>
    <dgm:pt modelId="{F4675D34-3BCA-47CC-966F-21666F3E01FA}" type="parTrans" cxnId="{6CC95143-3D9E-40BC-954D-590F3E3CD15D}">
      <dgm:prSet/>
      <dgm:spPr/>
      <dgm:t>
        <a:bodyPr/>
        <a:lstStyle/>
        <a:p>
          <a:endParaRPr lang="en-US"/>
        </a:p>
      </dgm:t>
    </dgm:pt>
    <dgm:pt modelId="{250DBE08-B375-42F3-A7F6-2E89F37C33E9}" type="sibTrans" cxnId="{6CC95143-3D9E-40BC-954D-590F3E3CD15D}">
      <dgm:prSet/>
      <dgm:spPr/>
      <dgm:t>
        <a:bodyPr/>
        <a:lstStyle/>
        <a:p>
          <a:endParaRPr lang="en-US"/>
        </a:p>
      </dgm:t>
    </dgm:pt>
    <dgm:pt modelId="{99F2331A-B446-4035-AAE4-98AA18A5479F}">
      <dgm:prSet phldrT="[Text]" custT="1"/>
      <dgm:spPr/>
      <dgm:t>
        <a:bodyPr/>
        <a:lstStyle/>
        <a:p>
          <a:r>
            <a:rPr lang="en-US" sz="1400" dirty="0" smtClean="0"/>
            <a:t>Operational support</a:t>
          </a:r>
          <a:endParaRPr lang="en-US" sz="1400" dirty="0"/>
        </a:p>
      </dgm:t>
    </dgm:pt>
    <dgm:pt modelId="{7D4C6ADD-78F7-479D-A962-891399A2C0A1}" type="parTrans" cxnId="{EE39DD75-FE5B-49D7-A64B-8AE42E9677E3}">
      <dgm:prSet/>
      <dgm:spPr/>
      <dgm:t>
        <a:bodyPr/>
        <a:lstStyle/>
        <a:p>
          <a:endParaRPr lang="en-US"/>
        </a:p>
      </dgm:t>
    </dgm:pt>
    <dgm:pt modelId="{C0D18D9F-47E5-4547-989C-944859B80598}" type="sibTrans" cxnId="{EE39DD75-FE5B-49D7-A64B-8AE42E9677E3}">
      <dgm:prSet/>
      <dgm:spPr/>
      <dgm:t>
        <a:bodyPr/>
        <a:lstStyle/>
        <a:p>
          <a:endParaRPr lang="en-US"/>
        </a:p>
      </dgm:t>
    </dgm:pt>
    <dgm:pt modelId="{4454A65E-7D09-4BFA-AC27-1820DA628D9A}">
      <dgm:prSet phldrT="[Text]" custT="1"/>
      <dgm:spPr/>
      <dgm:t>
        <a:bodyPr/>
        <a:lstStyle/>
        <a:p>
          <a:r>
            <a:rPr lang="en-US" sz="1400" dirty="0" smtClean="0"/>
            <a:t>Revenue Administration</a:t>
          </a:r>
          <a:endParaRPr lang="en-US" sz="1400" dirty="0"/>
        </a:p>
      </dgm:t>
    </dgm:pt>
    <dgm:pt modelId="{5ABF548E-CD30-4C73-9997-294AC65F006F}" type="parTrans" cxnId="{DA3434E3-5CED-42F8-B68C-66F9D2CCA8D1}">
      <dgm:prSet/>
      <dgm:spPr/>
      <dgm:t>
        <a:bodyPr/>
        <a:lstStyle/>
        <a:p>
          <a:endParaRPr lang="en-US"/>
        </a:p>
      </dgm:t>
    </dgm:pt>
    <dgm:pt modelId="{4168BB7C-1770-4787-8ADE-B3F12DA6A0E8}" type="sibTrans" cxnId="{DA3434E3-5CED-42F8-B68C-66F9D2CCA8D1}">
      <dgm:prSet/>
      <dgm:spPr/>
      <dgm:t>
        <a:bodyPr/>
        <a:lstStyle/>
        <a:p>
          <a:endParaRPr lang="en-US"/>
        </a:p>
      </dgm:t>
    </dgm:pt>
    <dgm:pt modelId="{1CCF1C87-D34D-4A62-9098-4FAC3D75774C}">
      <dgm:prSet phldrT="[Text]" custT="1"/>
      <dgm:spPr/>
      <dgm:t>
        <a:bodyPr/>
        <a:lstStyle/>
        <a:p>
          <a:r>
            <a:rPr lang="en-US" sz="1200" dirty="0" smtClean="0"/>
            <a:t>Spectrum Engineering</a:t>
          </a:r>
          <a:endParaRPr lang="en-US" sz="1200" dirty="0"/>
        </a:p>
      </dgm:t>
    </dgm:pt>
    <dgm:pt modelId="{FFF6A1B1-074C-4F71-9DE0-A82150DBD131}" type="parTrans" cxnId="{BC8C4747-A4F4-4E03-81AD-36B23D097B13}">
      <dgm:prSet/>
      <dgm:spPr/>
      <dgm:t>
        <a:bodyPr/>
        <a:lstStyle/>
        <a:p>
          <a:endParaRPr lang="en-US"/>
        </a:p>
      </dgm:t>
    </dgm:pt>
    <dgm:pt modelId="{C4159845-AD80-48FD-A16B-985B4702541A}" type="sibTrans" cxnId="{BC8C4747-A4F4-4E03-81AD-36B23D097B13}">
      <dgm:prSet/>
      <dgm:spPr/>
      <dgm:t>
        <a:bodyPr/>
        <a:lstStyle/>
        <a:p>
          <a:endParaRPr lang="en-US"/>
        </a:p>
      </dgm:t>
    </dgm:pt>
    <dgm:pt modelId="{CA345E4E-4EC5-45CF-85B6-822145843E48}">
      <dgm:prSet phldrT="[Text]" custT="1"/>
      <dgm:spPr/>
      <dgm:t>
        <a:bodyPr/>
        <a:lstStyle/>
        <a:p>
          <a:r>
            <a:rPr lang="en-US" sz="1100" dirty="0" smtClean="0"/>
            <a:t>Frequency Selection Coordination</a:t>
          </a:r>
          <a:endParaRPr lang="en-US" sz="1100" dirty="0"/>
        </a:p>
      </dgm:t>
    </dgm:pt>
    <dgm:pt modelId="{E18910D2-D860-4859-9716-B04A3B9660F1}" type="parTrans" cxnId="{574B3ED8-C931-4105-9A4A-7373BA32DBE1}">
      <dgm:prSet/>
      <dgm:spPr/>
      <dgm:t>
        <a:bodyPr/>
        <a:lstStyle/>
        <a:p>
          <a:endParaRPr lang="en-US"/>
        </a:p>
      </dgm:t>
    </dgm:pt>
    <dgm:pt modelId="{DA06121F-D660-4D62-8194-21B67745063E}" type="sibTrans" cxnId="{574B3ED8-C931-4105-9A4A-7373BA32DBE1}">
      <dgm:prSet/>
      <dgm:spPr/>
      <dgm:t>
        <a:bodyPr/>
        <a:lstStyle/>
        <a:p>
          <a:endParaRPr lang="en-US"/>
        </a:p>
      </dgm:t>
    </dgm:pt>
    <dgm:pt modelId="{36241AA1-8CFD-4895-A664-6E72A6892A1B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400" dirty="0" smtClean="0"/>
            <a:t>Enforcement</a:t>
          </a:r>
          <a:endParaRPr lang="en-US" sz="1400" dirty="0"/>
        </a:p>
      </dgm:t>
    </dgm:pt>
    <dgm:pt modelId="{538E1499-4694-4425-A694-A1A0CB170F6D}" type="parTrans" cxnId="{B073B418-5909-4186-AD64-A905554D2564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A91CF2DC-27EF-470C-A27E-7045895F407B}" type="sibTrans" cxnId="{B073B418-5909-4186-AD64-A905554D2564}">
      <dgm:prSet/>
      <dgm:spPr/>
      <dgm:t>
        <a:bodyPr/>
        <a:lstStyle/>
        <a:p>
          <a:endParaRPr lang="en-US"/>
        </a:p>
      </dgm:t>
    </dgm:pt>
    <dgm:pt modelId="{E9C2FD72-A63F-48A8-B5A6-C445164A948D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400" dirty="0" smtClean="0"/>
            <a:t>Regulations</a:t>
          </a:r>
          <a:endParaRPr lang="en-US" sz="1400" dirty="0"/>
        </a:p>
      </dgm:t>
    </dgm:pt>
    <dgm:pt modelId="{5F280A44-D7FE-4AE7-B648-B7085AA9BF32}" type="parTrans" cxnId="{430BB55D-CA0F-4B5E-81CD-D08000648BC8}">
      <dgm:prSet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563C1C9E-8465-4AA5-BC59-1D2214D5F432}" type="sibTrans" cxnId="{430BB55D-CA0F-4B5E-81CD-D08000648BC8}">
      <dgm:prSet/>
      <dgm:spPr/>
      <dgm:t>
        <a:bodyPr/>
        <a:lstStyle/>
        <a:p>
          <a:endParaRPr lang="en-US"/>
        </a:p>
      </dgm:t>
    </dgm:pt>
    <dgm:pt modelId="{16BE9789-7757-43EB-AA76-97902AF625E7}" type="pres">
      <dgm:prSet presAssocID="{48111C00-429A-46BF-899F-97E5D1A0CC18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2D0D7789-232B-4DDD-A706-0B783125480B}" type="pres">
      <dgm:prSet presAssocID="{7ABD76DE-63C7-48CC-BA2C-152262C62489}" presName="centerShape" presStyleLbl="node0" presStyleIdx="0" presStyleCnt="1" custScaleX="201803" custScaleY="196681"/>
      <dgm:spPr/>
      <dgm:t>
        <a:bodyPr/>
        <a:lstStyle/>
        <a:p>
          <a:endParaRPr lang="en-US"/>
        </a:p>
      </dgm:t>
    </dgm:pt>
    <dgm:pt modelId="{17056D93-C01E-4976-88AC-53966B56DEBE}" type="pres">
      <dgm:prSet presAssocID="{A71E6210-A548-400C-AB3E-52C6D0F6FFA6}" presName="parTrans" presStyleLbl="sibTrans2D1" presStyleIdx="0" presStyleCnt="12"/>
      <dgm:spPr/>
    </dgm:pt>
    <dgm:pt modelId="{E85E0BD2-5704-4355-99DC-03D51C34ADD9}" type="pres">
      <dgm:prSet presAssocID="{A71E6210-A548-400C-AB3E-52C6D0F6FFA6}" presName="connectorText" presStyleLbl="sibTrans2D1" presStyleIdx="0" presStyleCnt="12"/>
      <dgm:spPr/>
    </dgm:pt>
    <dgm:pt modelId="{B8D78E61-75AC-46FD-9C92-ABBFFF8E64C0}" type="pres">
      <dgm:prSet presAssocID="{9DEAB484-BB11-488B-8C36-6D85DD560A38}" presName="node" presStyleLbl="node1" presStyleIdx="0" presStyleCnt="12" custRadScaleRad="100239" custRadScaleInc="-139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F953E17-15FF-48BE-8738-60BDF36BF296}" type="pres">
      <dgm:prSet presAssocID="{FE0133F0-39F7-4389-9E53-2D350C204816}" presName="parTrans" presStyleLbl="sibTrans2D1" presStyleIdx="1" presStyleCnt="12"/>
      <dgm:spPr/>
    </dgm:pt>
    <dgm:pt modelId="{C64B35D5-48CB-4435-B320-4CDCD62E2E6A}" type="pres">
      <dgm:prSet presAssocID="{FE0133F0-39F7-4389-9E53-2D350C204816}" presName="connectorText" presStyleLbl="sibTrans2D1" presStyleIdx="1" presStyleCnt="12"/>
      <dgm:spPr/>
    </dgm:pt>
    <dgm:pt modelId="{45028FE0-A24A-4684-9A83-081DE1F22CC3}" type="pres">
      <dgm:prSet presAssocID="{C895C164-BB0A-43AF-AB85-7E555DC55BAB}" presName="node" presStyleLbl="node1" presStyleIdx="1" presStyleCnt="12">
        <dgm:presLayoutVars>
          <dgm:bulletEnabled val="1"/>
        </dgm:presLayoutVars>
      </dgm:prSet>
      <dgm:spPr/>
    </dgm:pt>
    <dgm:pt modelId="{20750861-B214-4720-A9DD-00B355C9183E}" type="pres">
      <dgm:prSet presAssocID="{F4675D34-3BCA-47CC-966F-21666F3E01FA}" presName="parTrans" presStyleLbl="sibTrans2D1" presStyleIdx="2" presStyleCnt="12"/>
      <dgm:spPr/>
    </dgm:pt>
    <dgm:pt modelId="{4ABD25E1-82D4-41DF-A0DA-968BF293D04E}" type="pres">
      <dgm:prSet presAssocID="{F4675D34-3BCA-47CC-966F-21666F3E01FA}" presName="connectorText" presStyleLbl="sibTrans2D1" presStyleIdx="2" presStyleCnt="12"/>
      <dgm:spPr/>
    </dgm:pt>
    <dgm:pt modelId="{40859FBD-D4C8-40D7-9D6E-776A6EBB1864}" type="pres">
      <dgm:prSet presAssocID="{F1DAB5B7-9927-4BA1-837E-855AAAF8C786}" presName="node" presStyleLbl="node1" presStyleIdx="2" presStyleCnt="12">
        <dgm:presLayoutVars>
          <dgm:bulletEnabled val="1"/>
        </dgm:presLayoutVars>
      </dgm:prSet>
      <dgm:spPr/>
    </dgm:pt>
    <dgm:pt modelId="{ED4F421B-F917-41AA-94C9-583BE4D6832C}" type="pres">
      <dgm:prSet presAssocID="{7D4C6ADD-78F7-479D-A962-891399A2C0A1}" presName="parTrans" presStyleLbl="sibTrans2D1" presStyleIdx="3" presStyleCnt="12"/>
      <dgm:spPr/>
    </dgm:pt>
    <dgm:pt modelId="{6D99F6B6-C614-4116-BB99-A51781053347}" type="pres">
      <dgm:prSet presAssocID="{7D4C6ADD-78F7-479D-A962-891399A2C0A1}" presName="connectorText" presStyleLbl="sibTrans2D1" presStyleIdx="3" presStyleCnt="12"/>
      <dgm:spPr/>
    </dgm:pt>
    <dgm:pt modelId="{20290CC5-ECF5-44B2-9D46-598060050A29}" type="pres">
      <dgm:prSet presAssocID="{99F2331A-B446-4035-AAE4-98AA18A5479F}" presName="node" presStyleLbl="node1" presStyleIdx="3" presStyleCnt="12" custScaleX="127371">
        <dgm:presLayoutVars>
          <dgm:bulletEnabled val="1"/>
        </dgm:presLayoutVars>
      </dgm:prSet>
      <dgm:spPr/>
    </dgm:pt>
    <dgm:pt modelId="{3FFF96C3-2D20-4AC7-A94F-0A85B8B00984}" type="pres">
      <dgm:prSet presAssocID="{5ABF548E-CD30-4C73-9997-294AC65F006F}" presName="parTrans" presStyleLbl="sibTrans2D1" presStyleIdx="4" presStyleCnt="12"/>
      <dgm:spPr/>
    </dgm:pt>
    <dgm:pt modelId="{9AE619C7-5758-47AF-ADAA-DC82E966A4CD}" type="pres">
      <dgm:prSet presAssocID="{5ABF548E-CD30-4C73-9997-294AC65F006F}" presName="connectorText" presStyleLbl="sibTrans2D1" presStyleIdx="4" presStyleCnt="12"/>
      <dgm:spPr/>
    </dgm:pt>
    <dgm:pt modelId="{88C7A86A-53B8-4867-941E-3431A38E3D94}" type="pres">
      <dgm:prSet presAssocID="{4454A65E-7D09-4BFA-AC27-1820DA628D9A}" presName="node" presStyleLbl="node1" presStyleIdx="4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38F3E3C-D21A-45EB-A7D2-FE6A317FBA37}" type="pres">
      <dgm:prSet presAssocID="{FFF6A1B1-074C-4F71-9DE0-A82150DBD131}" presName="parTrans" presStyleLbl="sibTrans2D1" presStyleIdx="5" presStyleCnt="12"/>
      <dgm:spPr/>
    </dgm:pt>
    <dgm:pt modelId="{0F02D415-12C2-48F7-8DA0-81077FE8382A}" type="pres">
      <dgm:prSet presAssocID="{FFF6A1B1-074C-4F71-9DE0-A82150DBD131}" presName="connectorText" presStyleLbl="sibTrans2D1" presStyleIdx="5" presStyleCnt="12"/>
      <dgm:spPr/>
    </dgm:pt>
    <dgm:pt modelId="{1C6862A3-2660-4C20-8F8C-0A7745523DBC}" type="pres">
      <dgm:prSet presAssocID="{1CCF1C87-D34D-4A62-9098-4FAC3D75774C}" presName="node" presStyleLbl="node1" presStyleIdx="5" presStyleCnt="12">
        <dgm:presLayoutVars>
          <dgm:bulletEnabled val="1"/>
        </dgm:presLayoutVars>
      </dgm:prSet>
      <dgm:spPr/>
    </dgm:pt>
    <dgm:pt modelId="{415E30F4-78B5-46DF-B3E7-D82CFEE02D27}" type="pres">
      <dgm:prSet presAssocID="{E18910D2-D860-4859-9716-B04A3B9660F1}" presName="parTrans" presStyleLbl="sibTrans2D1" presStyleIdx="6" presStyleCnt="12"/>
      <dgm:spPr/>
    </dgm:pt>
    <dgm:pt modelId="{9009940C-712A-4218-AE72-0F7A6CE26645}" type="pres">
      <dgm:prSet presAssocID="{E18910D2-D860-4859-9716-B04A3B9660F1}" presName="connectorText" presStyleLbl="sibTrans2D1" presStyleIdx="6" presStyleCnt="12"/>
      <dgm:spPr/>
    </dgm:pt>
    <dgm:pt modelId="{CFD61AE6-2E04-4598-94A4-3CC29D3A6D99}" type="pres">
      <dgm:prSet presAssocID="{CA345E4E-4EC5-45CF-85B6-822145843E48}" presName="node" presStyleLbl="node1" presStyleIdx="6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8BCF6A-8C04-4AE1-98EA-3600BE5921DA}" type="pres">
      <dgm:prSet presAssocID="{538E1499-4694-4425-A694-A1A0CB170F6D}" presName="parTrans" presStyleLbl="sibTrans2D1" presStyleIdx="7" presStyleCnt="12"/>
      <dgm:spPr/>
    </dgm:pt>
    <dgm:pt modelId="{545BD50A-4A10-4E2F-A8AA-1D3C74C7D764}" type="pres">
      <dgm:prSet presAssocID="{538E1499-4694-4425-A694-A1A0CB170F6D}" presName="connectorText" presStyleLbl="sibTrans2D1" presStyleIdx="7" presStyleCnt="12"/>
      <dgm:spPr/>
    </dgm:pt>
    <dgm:pt modelId="{95FEC13D-EFC6-4B16-BE53-510AA7BD2DB2}" type="pres">
      <dgm:prSet presAssocID="{36241AA1-8CFD-4895-A664-6E72A6892A1B}" presName="node" presStyleLbl="node1" presStyleIdx="7" presStyleCnt="12">
        <dgm:presLayoutVars>
          <dgm:bulletEnabled val="1"/>
        </dgm:presLayoutVars>
      </dgm:prSet>
      <dgm:spPr/>
    </dgm:pt>
    <dgm:pt modelId="{1F6AA3BF-654A-4BA2-BB26-04A027C762D5}" type="pres">
      <dgm:prSet presAssocID="{5F280A44-D7FE-4AE7-B648-B7085AA9BF32}" presName="parTrans" presStyleLbl="sibTrans2D1" presStyleIdx="8" presStyleCnt="12"/>
      <dgm:spPr/>
    </dgm:pt>
    <dgm:pt modelId="{7F5F061C-BC44-48A5-A917-BC1FA50DBEE2}" type="pres">
      <dgm:prSet presAssocID="{5F280A44-D7FE-4AE7-B648-B7085AA9BF32}" presName="connectorText" presStyleLbl="sibTrans2D1" presStyleIdx="8" presStyleCnt="12"/>
      <dgm:spPr/>
    </dgm:pt>
    <dgm:pt modelId="{5294E28B-BB7A-40B4-89A5-028FCAB41C49}" type="pres">
      <dgm:prSet presAssocID="{E9C2FD72-A63F-48A8-B5A6-C445164A948D}" presName="node" presStyleLbl="node1" presStyleIdx="8" presStyleCnt="12">
        <dgm:presLayoutVars>
          <dgm:bulletEnabled val="1"/>
        </dgm:presLayoutVars>
      </dgm:prSet>
      <dgm:spPr/>
    </dgm:pt>
    <dgm:pt modelId="{2D20651D-DFEF-46F3-851C-BFB1BD18F673}" type="pres">
      <dgm:prSet presAssocID="{0F7583F8-5FDB-4766-B503-80B9456BBA3C}" presName="parTrans" presStyleLbl="sibTrans2D1" presStyleIdx="9" presStyleCnt="12"/>
      <dgm:spPr/>
    </dgm:pt>
    <dgm:pt modelId="{AADFFE0B-7B4D-4FF9-A853-93B8791B918B}" type="pres">
      <dgm:prSet presAssocID="{0F7583F8-5FDB-4766-B503-80B9456BBA3C}" presName="connectorText" presStyleLbl="sibTrans2D1" presStyleIdx="9" presStyleCnt="12"/>
      <dgm:spPr/>
    </dgm:pt>
    <dgm:pt modelId="{5D639531-4F17-4220-B8BE-0AD4F75967B5}" type="pres">
      <dgm:prSet presAssocID="{7F108E53-697A-4CBC-B61E-9EA23C60E755}" presName="node" presStyleLbl="node1" presStyleIdx="9" presStyleCnt="12" custScaleX="122468" custRadScaleRad="98847" custRadScaleInc="5885">
        <dgm:presLayoutVars>
          <dgm:bulletEnabled val="1"/>
        </dgm:presLayoutVars>
      </dgm:prSet>
      <dgm:spPr/>
    </dgm:pt>
    <dgm:pt modelId="{E606BD08-C95A-420C-9A11-3FA3ABAE1FE7}" type="pres">
      <dgm:prSet presAssocID="{E64FDA45-034E-48DC-A313-B64EEB5A0592}" presName="parTrans" presStyleLbl="sibTrans2D1" presStyleIdx="10" presStyleCnt="12"/>
      <dgm:spPr/>
    </dgm:pt>
    <dgm:pt modelId="{6F608D67-26A0-4C61-8932-C4838BA40E66}" type="pres">
      <dgm:prSet presAssocID="{E64FDA45-034E-48DC-A313-B64EEB5A0592}" presName="connectorText" presStyleLbl="sibTrans2D1" presStyleIdx="10" presStyleCnt="12"/>
      <dgm:spPr/>
    </dgm:pt>
    <dgm:pt modelId="{9C47DB44-3C13-448F-9F51-616ABB5C3F97}" type="pres">
      <dgm:prSet presAssocID="{3984CA72-C08D-4A91-A33A-DDEEED709707}" presName="node" presStyleLbl="node1" presStyleIdx="10" presStyleCnt="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28E4D5-FBD2-4B84-8AC1-9252FD8BE3F5}" type="pres">
      <dgm:prSet presAssocID="{0DFF98CE-F18C-4BEC-87D7-E9DC4618EBD6}" presName="parTrans" presStyleLbl="sibTrans2D1" presStyleIdx="11" presStyleCnt="12"/>
      <dgm:spPr/>
    </dgm:pt>
    <dgm:pt modelId="{393B7A96-677E-408B-9838-0B1DB5B68F62}" type="pres">
      <dgm:prSet presAssocID="{0DFF98CE-F18C-4BEC-87D7-E9DC4618EBD6}" presName="connectorText" presStyleLbl="sibTrans2D1" presStyleIdx="11" presStyleCnt="12"/>
      <dgm:spPr/>
    </dgm:pt>
    <dgm:pt modelId="{2648ECC7-A4EC-4A99-85D2-0A659940B9B4}" type="pres">
      <dgm:prSet presAssocID="{AE413A01-008A-4142-8E19-F78BE0B61656}" presName="node" presStyleLbl="node1" presStyleIdx="11" presStyleCnt="12" custRadScaleRad="100359" custRadScaleInc="253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6BAAC33-F71F-4216-A743-2BBCA438246E}" type="presOf" srcId="{E9C2FD72-A63F-48A8-B5A6-C445164A948D}" destId="{5294E28B-BB7A-40B4-89A5-028FCAB41C49}" srcOrd="0" destOrd="0" presId="urn:microsoft.com/office/officeart/2005/8/layout/radial5"/>
    <dgm:cxn modelId="{699D72C4-CA6B-4491-A320-7218192F2954}" type="presOf" srcId="{36241AA1-8CFD-4895-A664-6E72A6892A1B}" destId="{95FEC13D-EFC6-4B16-BE53-510AA7BD2DB2}" srcOrd="0" destOrd="0" presId="urn:microsoft.com/office/officeart/2005/8/layout/radial5"/>
    <dgm:cxn modelId="{9CA59806-3B6A-4C52-8224-979CA496A811}" type="presOf" srcId="{E18910D2-D860-4859-9716-B04A3B9660F1}" destId="{9009940C-712A-4218-AE72-0F7A6CE26645}" srcOrd="1" destOrd="0" presId="urn:microsoft.com/office/officeart/2005/8/layout/radial5"/>
    <dgm:cxn modelId="{BD78D8F1-AC57-4D82-80DF-3FD37915145A}" type="presOf" srcId="{7ABD76DE-63C7-48CC-BA2C-152262C62489}" destId="{2D0D7789-232B-4DDD-A706-0B783125480B}" srcOrd="0" destOrd="0" presId="urn:microsoft.com/office/officeart/2005/8/layout/radial5"/>
    <dgm:cxn modelId="{E338D710-D077-4D44-8ED9-2D96F2C7A515}" srcId="{7ABD76DE-63C7-48CC-BA2C-152262C62489}" destId="{C895C164-BB0A-43AF-AB85-7E555DC55BAB}" srcOrd="1" destOrd="0" parTransId="{FE0133F0-39F7-4389-9E53-2D350C204816}" sibTransId="{F8D2DCA3-5E13-4BAD-800F-5363B61E9B3F}"/>
    <dgm:cxn modelId="{E4B44B2E-CB11-40B9-850E-812FD4F6EF27}" type="presOf" srcId="{E18910D2-D860-4859-9716-B04A3B9660F1}" destId="{415E30F4-78B5-46DF-B3E7-D82CFEE02D27}" srcOrd="0" destOrd="0" presId="urn:microsoft.com/office/officeart/2005/8/layout/radial5"/>
    <dgm:cxn modelId="{EDF640D4-4351-4F2F-8C3D-8F3168129F8D}" srcId="{48111C00-429A-46BF-899F-97E5D1A0CC18}" destId="{7ABD76DE-63C7-48CC-BA2C-152262C62489}" srcOrd="0" destOrd="0" parTransId="{ADDD1436-7892-4807-9CEC-EDFDAC5F2CC5}" sibTransId="{F8DE33E9-0D33-46E3-A4C7-78BA41B08F5B}"/>
    <dgm:cxn modelId="{0597587A-82C2-4EB5-B6E5-2E640F5203CE}" type="presOf" srcId="{E64FDA45-034E-48DC-A313-B64EEB5A0592}" destId="{E606BD08-C95A-420C-9A11-3FA3ABAE1FE7}" srcOrd="0" destOrd="0" presId="urn:microsoft.com/office/officeart/2005/8/layout/radial5"/>
    <dgm:cxn modelId="{B073B418-5909-4186-AD64-A905554D2564}" srcId="{7ABD76DE-63C7-48CC-BA2C-152262C62489}" destId="{36241AA1-8CFD-4895-A664-6E72A6892A1B}" srcOrd="7" destOrd="0" parTransId="{538E1499-4694-4425-A694-A1A0CB170F6D}" sibTransId="{A91CF2DC-27EF-470C-A27E-7045895F407B}"/>
    <dgm:cxn modelId="{664B44E0-A820-47E8-B660-4F66F17FE6AA}" type="presOf" srcId="{5ABF548E-CD30-4C73-9997-294AC65F006F}" destId="{3FFF96C3-2D20-4AC7-A94F-0A85B8B00984}" srcOrd="0" destOrd="0" presId="urn:microsoft.com/office/officeart/2005/8/layout/radial5"/>
    <dgm:cxn modelId="{D8C30B8A-E723-4EB4-A93E-74CB545DADA5}" type="presOf" srcId="{7D4C6ADD-78F7-479D-A962-891399A2C0A1}" destId="{ED4F421B-F917-41AA-94C9-583BE4D6832C}" srcOrd="0" destOrd="0" presId="urn:microsoft.com/office/officeart/2005/8/layout/radial5"/>
    <dgm:cxn modelId="{AA3899D9-D3C8-46EF-9BE3-2C4BB83A08C6}" type="presOf" srcId="{538E1499-4694-4425-A694-A1A0CB170F6D}" destId="{268BCF6A-8C04-4AE1-98EA-3600BE5921DA}" srcOrd="0" destOrd="0" presId="urn:microsoft.com/office/officeart/2005/8/layout/radial5"/>
    <dgm:cxn modelId="{4185F407-0C50-4B93-AF39-C018F4AC49EB}" type="presOf" srcId="{F4675D34-3BCA-47CC-966F-21666F3E01FA}" destId="{4ABD25E1-82D4-41DF-A0DA-968BF293D04E}" srcOrd="1" destOrd="0" presId="urn:microsoft.com/office/officeart/2005/8/layout/radial5"/>
    <dgm:cxn modelId="{62BDB0D5-F7C5-4AF8-8509-733AB748AA8B}" type="presOf" srcId="{3984CA72-C08D-4A91-A33A-DDEEED709707}" destId="{9C47DB44-3C13-448F-9F51-616ABB5C3F97}" srcOrd="0" destOrd="0" presId="urn:microsoft.com/office/officeart/2005/8/layout/radial5"/>
    <dgm:cxn modelId="{FB51F534-D159-4176-BC4D-4C6E92E66B14}" type="presOf" srcId="{4454A65E-7D09-4BFA-AC27-1820DA628D9A}" destId="{88C7A86A-53B8-4867-941E-3431A38E3D94}" srcOrd="0" destOrd="0" presId="urn:microsoft.com/office/officeart/2005/8/layout/radial5"/>
    <dgm:cxn modelId="{EB2E080C-A010-4FEB-840C-526E31039B18}" type="presOf" srcId="{5ABF548E-CD30-4C73-9997-294AC65F006F}" destId="{9AE619C7-5758-47AF-ADAA-DC82E966A4CD}" srcOrd="1" destOrd="0" presId="urn:microsoft.com/office/officeart/2005/8/layout/radial5"/>
    <dgm:cxn modelId="{29CD5096-01B3-42EC-A36C-51D8E56CBBA2}" type="presOf" srcId="{F1DAB5B7-9927-4BA1-837E-855AAAF8C786}" destId="{40859FBD-D4C8-40D7-9D6E-776A6EBB1864}" srcOrd="0" destOrd="0" presId="urn:microsoft.com/office/officeart/2005/8/layout/radial5"/>
    <dgm:cxn modelId="{F1CC1E21-6C1E-418A-BA57-6E022BA74993}" type="presOf" srcId="{1CCF1C87-D34D-4A62-9098-4FAC3D75774C}" destId="{1C6862A3-2660-4C20-8F8C-0A7745523DBC}" srcOrd="0" destOrd="0" presId="urn:microsoft.com/office/officeart/2005/8/layout/radial5"/>
    <dgm:cxn modelId="{91667014-9C17-4709-A3F0-8182D3D5034E}" type="presOf" srcId="{7D4C6ADD-78F7-479D-A962-891399A2C0A1}" destId="{6D99F6B6-C614-4116-BB99-A51781053347}" srcOrd="1" destOrd="0" presId="urn:microsoft.com/office/officeart/2005/8/layout/radial5"/>
    <dgm:cxn modelId="{42D2A600-388D-4DF7-9806-CF81BD929B37}" type="presOf" srcId="{E64FDA45-034E-48DC-A313-B64EEB5A0592}" destId="{6F608D67-26A0-4C61-8932-C4838BA40E66}" srcOrd="1" destOrd="0" presId="urn:microsoft.com/office/officeart/2005/8/layout/radial5"/>
    <dgm:cxn modelId="{30F291E2-DBB8-4CA5-9523-D18BFB27B32E}" type="presOf" srcId="{5F280A44-D7FE-4AE7-B648-B7085AA9BF32}" destId="{1F6AA3BF-654A-4BA2-BB26-04A027C762D5}" srcOrd="0" destOrd="0" presId="urn:microsoft.com/office/officeart/2005/8/layout/radial5"/>
    <dgm:cxn modelId="{EE39DD75-FE5B-49D7-A64B-8AE42E9677E3}" srcId="{7ABD76DE-63C7-48CC-BA2C-152262C62489}" destId="{99F2331A-B446-4035-AAE4-98AA18A5479F}" srcOrd="3" destOrd="0" parTransId="{7D4C6ADD-78F7-479D-A962-891399A2C0A1}" sibTransId="{C0D18D9F-47E5-4547-989C-944859B80598}"/>
    <dgm:cxn modelId="{8095100D-AD2F-4864-BDC3-D05A38CA8281}" type="presOf" srcId="{538E1499-4694-4425-A694-A1A0CB170F6D}" destId="{545BD50A-4A10-4E2F-A8AA-1D3C74C7D764}" srcOrd="1" destOrd="0" presId="urn:microsoft.com/office/officeart/2005/8/layout/radial5"/>
    <dgm:cxn modelId="{DA3434E3-5CED-42F8-B68C-66F9D2CCA8D1}" srcId="{7ABD76DE-63C7-48CC-BA2C-152262C62489}" destId="{4454A65E-7D09-4BFA-AC27-1820DA628D9A}" srcOrd="4" destOrd="0" parTransId="{5ABF548E-CD30-4C73-9997-294AC65F006F}" sibTransId="{4168BB7C-1770-4787-8ADE-B3F12DA6A0E8}"/>
    <dgm:cxn modelId="{6CC95143-3D9E-40BC-954D-590F3E3CD15D}" srcId="{7ABD76DE-63C7-48CC-BA2C-152262C62489}" destId="{F1DAB5B7-9927-4BA1-837E-855AAAF8C786}" srcOrd="2" destOrd="0" parTransId="{F4675D34-3BCA-47CC-966F-21666F3E01FA}" sibTransId="{250DBE08-B375-42F3-A7F6-2E89F37C33E9}"/>
    <dgm:cxn modelId="{4929FDF5-2902-4EAF-8406-52B7219620F0}" srcId="{7ABD76DE-63C7-48CC-BA2C-152262C62489}" destId="{9DEAB484-BB11-488B-8C36-6D85DD560A38}" srcOrd="0" destOrd="0" parTransId="{A71E6210-A548-400C-AB3E-52C6D0F6FFA6}" sibTransId="{0B6AED02-6387-4914-804C-EE00A67708AF}"/>
    <dgm:cxn modelId="{574B3ED8-C931-4105-9A4A-7373BA32DBE1}" srcId="{7ABD76DE-63C7-48CC-BA2C-152262C62489}" destId="{CA345E4E-4EC5-45CF-85B6-822145843E48}" srcOrd="6" destOrd="0" parTransId="{E18910D2-D860-4859-9716-B04A3B9660F1}" sibTransId="{DA06121F-D660-4D62-8194-21B67745063E}"/>
    <dgm:cxn modelId="{F470BB32-6A8F-4C63-B879-172F15D7EE8F}" type="presOf" srcId="{FFF6A1B1-074C-4F71-9DE0-A82150DBD131}" destId="{C38F3E3C-D21A-45EB-A7D2-FE6A317FBA37}" srcOrd="0" destOrd="0" presId="urn:microsoft.com/office/officeart/2005/8/layout/radial5"/>
    <dgm:cxn modelId="{E90DFC3F-0295-4EF6-8FEE-A67234DDF043}" type="presOf" srcId="{0F7583F8-5FDB-4766-B503-80B9456BBA3C}" destId="{2D20651D-DFEF-46F3-851C-BFB1BD18F673}" srcOrd="0" destOrd="0" presId="urn:microsoft.com/office/officeart/2005/8/layout/radial5"/>
    <dgm:cxn modelId="{E88DC607-197F-4D46-94D4-10CF2FF28CCE}" type="presOf" srcId="{99F2331A-B446-4035-AAE4-98AA18A5479F}" destId="{20290CC5-ECF5-44B2-9D46-598060050A29}" srcOrd="0" destOrd="0" presId="urn:microsoft.com/office/officeart/2005/8/layout/radial5"/>
    <dgm:cxn modelId="{1E24DDE5-EB43-442F-A638-775319AC2EAD}" type="presOf" srcId="{5F280A44-D7FE-4AE7-B648-B7085AA9BF32}" destId="{7F5F061C-BC44-48A5-A917-BC1FA50DBEE2}" srcOrd="1" destOrd="0" presId="urn:microsoft.com/office/officeart/2005/8/layout/radial5"/>
    <dgm:cxn modelId="{FA2C3262-F6ED-4B96-81CF-41D4304A5EEF}" srcId="{7ABD76DE-63C7-48CC-BA2C-152262C62489}" destId="{7F108E53-697A-4CBC-B61E-9EA23C60E755}" srcOrd="9" destOrd="0" parTransId="{0F7583F8-5FDB-4766-B503-80B9456BBA3C}" sibTransId="{83D3C3DD-4D90-4F5D-95F1-43821DD32720}"/>
    <dgm:cxn modelId="{57E1B039-9CD8-45DA-AE3C-8E35DF3D3512}" type="presOf" srcId="{AE413A01-008A-4142-8E19-F78BE0B61656}" destId="{2648ECC7-A4EC-4A99-85D2-0A659940B9B4}" srcOrd="0" destOrd="0" presId="urn:microsoft.com/office/officeart/2005/8/layout/radial5"/>
    <dgm:cxn modelId="{76C2C395-27AA-4F44-A253-B116497089AF}" srcId="{7ABD76DE-63C7-48CC-BA2C-152262C62489}" destId="{3984CA72-C08D-4A91-A33A-DDEEED709707}" srcOrd="10" destOrd="0" parTransId="{E64FDA45-034E-48DC-A313-B64EEB5A0592}" sibTransId="{029159BF-E5F1-419D-A679-3727B2842645}"/>
    <dgm:cxn modelId="{7EE0DD25-6DB0-4845-A5A9-6BAFA0C1F01A}" type="presOf" srcId="{FE0133F0-39F7-4389-9E53-2D350C204816}" destId="{C64B35D5-48CB-4435-B320-4CDCD62E2E6A}" srcOrd="1" destOrd="0" presId="urn:microsoft.com/office/officeart/2005/8/layout/radial5"/>
    <dgm:cxn modelId="{E7E65F4D-3DEE-4EC3-A39D-A23A0507578E}" type="presOf" srcId="{0DFF98CE-F18C-4BEC-87D7-E9DC4618EBD6}" destId="{E928E4D5-FBD2-4B84-8AC1-9252FD8BE3F5}" srcOrd="0" destOrd="0" presId="urn:microsoft.com/office/officeart/2005/8/layout/radial5"/>
    <dgm:cxn modelId="{2977B570-041C-4D88-A3A9-08601925B8E6}" type="presOf" srcId="{FFF6A1B1-074C-4F71-9DE0-A82150DBD131}" destId="{0F02D415-12C2-48F7-8DA0-81077FE8382A}" srcOrd="1" destOrd="0" presId="urn:microsoft.com/office/officeart/2005/8/layout/radial5"/>
    <dgm:cxn modelId="{BA0EFCAA-04B2-46DF-8457-54D7EB8864DE}" type="presOf" srcId="{A71E6210-A548-400C-AB3E-52C6D0F6FFA6}" destId="{17056D93-C01E-4976-88AC-53966B56DEBE}" srcOrd="0" destOrd="0" presId="urn:microsoft.com/office/officeart/2005/8/layout/radial5"/>
    <dgm:cxn modelId="{AD293B3F-702C-48FC-8B69-CEAEC771197A}" type="presOf" srcId="{A71E6210-A548-400C-AB3E-52C6D0F6FFA6}" destId="{E85E0BD2-5704-4355-99DC-03D51C34ADD9}" srcOrd="1" destOrd="0" presId="urn:microsoft.com/office/officeart/2005/8/layout/radial5"/>
    <dgm:cxn modelId="{430BB55D-CA0F-4B5E-81CD-D08000648BC8}" srcId="{7ABD76DE-63C7-48CC-BA2C-152262C62489}" destId="{E9C2FD72-A63F-48A8-B5A6-C445164A948D}" srcOrd="8" destOrd="0" parTransId="{5F280A44-D7FE-4AE7-B648-B7085AA9BF32}" sibTransId="{563C1C9E-8465-4AA5-BC59-1D2214D5F432}"/>
    <dgm:cxn modelId="{E0624215-2124-4292-ACE8-30F60212349C}" type="presOf" srcId="{7F108E53-697A-4CBC-B61E-9EA23C60E755}" destId="{5D639531-4F17-4220-B8BE-0AD4F75967B5}" srcOrd="0" destOrd="0" presId="urn:microsoft.com/office/officeart/2005/8/layout/radial5"/>
    <dgm:cxn modelId="{C22FB07D-11F4-4D15-A377-9F240C214AC8}" type="presOf" srcId="{C895C164-BB0A-43AF-AB85-7E555DC55BAB}" destId="{45028FE0-A24A-4684-9A83-081DE1F22CC3}" srcOrd="0" destOrd="0" presId="urn:microsoft.com/office/officeart/2005/8/layout/radial5"/>
    <dgm:cxn modelId="{BC8C4747-A4F4-4E03-81AD-36B23D097B13}" srcId="{7ABD76DE-63C7-48CC-BA2C-152262C62489}" destId="{1CCF1C87-D34D-4A62-9098-4FAC3D75774C}" srcOrd="5" destOrd="0" parTransId="{FFF6A1B1-074C-4F71-9DE0-A82150DBD131}" sibTransId="{C4159845-AD80-48FD-A16B-985B4702541A}"/>
    <dgm:cxn modelId="{B218372F-5C36-4D34-8930-4425C2A09EC7}" type="presOf" srcId="{9DEAB484-BB11-488B-8C36-6D85DD560A38}" destId="{B8D78E61-75AC-46FD-9C92-ABBFFF8E64C0}" srcOrd="0" destOrd="0" presId="urn:microsoft.com/office/officeart/2005/8/layout/radial5"/>
    <dgm:cxn modelId="{6F269F28-B679-4C9C-978A-582EE7FEB1A7}" type="presOf" srcId="{FE0133F0-39F7-4389-9E53-2D350C204816}" destId="{5F953E17-15FF-48BE-8738-60BDF36BF296}" srcOrd="0" destOrd="0" presId="urn:microsoft.com/office/officeart/2005/8/layout/radial5"/>
    <dgm:cxn modelId="{29BD591B-F059-4CD5-BC97-0B3BF7DD8541}" type="presOf" srcId="{0F7583F8-5FDB-4766-B503-80B9456BBA3C}" destId="{AADFFE0B-7B4D-4FF9-A853-93B8791B918B}" srcOrd="1" destOrd="0" presId="urn:microsoft.com/office/officeart/2005/8/layout/radial5"/>
    <dgm:cxn modelId="{D5755CFF-C313-4E34-8568-5761A1C6434F}" srcId="{7ABD76DE-63C7-48CC-BA2C-152262C62489}" destId="{AE413A01-008A-4142-8E19-F78BE0B61656}" srcOrd="11" destOrd="0" parTransId="{0DFF98CE-F18C-4BEC-87D7-E9DC4618EBD6}" sibTransId="{C6C98DAF-5421-492B-A803-05425841230F}"/>
    <dgm:cxn modelId="{899018EC-6231-4065-80A6-72509530262C}" type="presOf" srcId="{CA345E4E-4EC5-45CF-85B6-822145843E48}" destId="{CFD61AE6-2E04-4598-94A4-3CC29D3A6D99}" srcOrd="0" destOrd="0" presId="urn:microsoft.com/office/officeart/2005/8/layout/radial5"/>
    <dgm:cxn modelId="{A505A34B-51E4-4C46-A3CA-2C0E82E25ED5}" type="presOf" srcId="{48111C00-429A-46BF-899F-97E5D1A0CC18}" destId="{16BE9789-7757-43EB-AA76-97902AF625E7}" srcOrd="0" destOrd="0" presId="urn:microsoft.com/office/officeart/2005/8/layout/radial5"/>
    <dgm:cxn modelId="{484F6A27-9DD7-4749-974B-A8629114DF6B}" type="presOf" srcId="{0DFF98CE-F18C-4BEC-87D7-E9DC4618EBD6}" destId="{393B7A96-677E-408B-9838-0B1DB5B68F62}" srcOrd="1" destOrd="0" presId="urn:microsoft.com/office/officeart/2005/8/layout/radial5"/>
    <dgm:cxn modelId="{C3C86854-0E74-4482-A26B-AE521B3D5960}" type="presOf" srcId="{F4675D34-3BCA-47CC-966F-21666F3E01FA}" destId="{20750861-B214-4720-A9DD-00B355C9183E}" srcOrd="0" destOrd="0" presId="urn:microsoft.com/office/officeart/2005/8/layout/radial5"/>
    <dgm:cxn modelId="{91D03A14-F024-4DB9-A8E4-A2CFF240C6ED}" type="presParOf" srcId="{16BE9789-7757-43EB-AA76-97902AF625E7}" destId="{2D0D7789-232B-4DDD-A706-0B783125480B}" srcOrd="0" destOrd="0" presId="urn:microsoft.com/office/officeart/2005/8/layout/radial5"/>
    <dgm:cxn modelId="{072392C9-DC2E-4641-A620-7D5DC16242CD}" type="presParOf" srcId="{16BE9789-7757-43EB-AA76-97902AF625E7}" destId="{17056D93-C01E-4976-88AC-53966B56DEBE}" srcOrd="1" destOrd="0" presId="urn:microsoft.com/office/officeart/2005/8/layout/radial5"/>
    <dgm:cxn modelId="{D1785C73-D722-4E35-8D5E-D1C1EC0AAA36}" type="presParOf" srcId="{17056D93-C01E-4976-88AC-53966B56DEBE}" destId="{E85E0BD2-5704-4355-99DC-03D51C34ADD9}" srcOrd="0" destOrd="0" presId="urn:microsoft.com/office/officeart/2005/8/layout/radial5"/>
    <dgm:cxn modelId="{60D18221-6CB5-4A8A-9FEA-5836F0A6CA96}" type="presParOf" srcId="{16BE9789-7757-43EB-AA76-97902AF625E7}" destId="{B8D78E61-75AC-46FD-9C92-ABBFFF8E64C0}" srcOrd="2" destOrd="0" presId="urn:microsoft.com/office/officeart/2005/8/layout/radial5"/>
    <dgm:cxn modelId="{DFA6D4D8-7F07-4479-B00E-821E2FD6E884}" type="presParOf" srcId="{16BE9789-7757-43EB-AA76-97902AF625E7}" destId="{5F953E17-15FF-48BE-8738-60BDF36BF296}" srcOrd="3" destOrd="0" presId="urn:microsoft.com/office/officeart/2005/8/layout/radial5"/>
    <dgm:cxn modelId="{43D14A52-CEB2-4A0B-95A9-DE7063240A01}" type="presParOf" srcId="{5F953E17-15FF-48BE-8738-60BDF36BF296}" destId="{C64B35D5-48CB-4435-B320-4CDCD62E2E6A}" srcOrd="0" destOrd="0" presId="urn:microsoft.com/office/officeart/2005/8/layout/radial5"/>
    <dgm:cxn modelId="{C7E77F55-3958-4C2E-816A-8F8A1D92A633}" type="presParOf" srcId="{16BE9789-7757-43EB-AA76-97902AF625E7}" destId="{45028FE0-A24A-4684-9A83-081DE1F22CC3}" srcOrd="4" destOrd="0" presId="urn:microsoft.com/office/officeart/2005/8/layout/radial5"/>
    <dgm:cxn modelId="{D8841733-599F-4E43-AF65-FB3C5358CE91}" type="presParOf" srcId="{16BE9789-7757-43EB-AA76-97902AF625E7}" destId="{20750861-B214-4720-A9DD-00B355C9183E}" srcOrd="5" destOrd="0" presId="urn:microsoft.com/office/officeart/2005/8/layout/radial5"/>
    <dgm:cxn modelId="{8969E274-AA7C-463C-891F-61B9488182E0}" type="presParOf" srcId="{20750861-B214-4720-A9DD-00B355C9183E}" destId="{4ABD25E1-82D4-41DF-A0DA-968BF293D04E}" srcOrd="0" destOrd="0" presId="urn:microsoft.com/office/officeart/2005/8/layout/radial5"/>
    <dgm:cxn modelId="{7EE16592-217C-44A8-A864-E5D53E93FA4A}" type="presParOf" srcId="{16BE9789-7757-43EB-AA76-97902AF625E7}" destId="{40859FBD-D4C8-40D7-9D6E-776A6EBB1864}" srcOrd="6" destOrd="0" presId="urn:microsoft.com/office/officeart/2005/8/layout/radial5"/>
    <dgm:cxn modelId="{AF15CC00-4369-456B-A913-D1B5451A6DEE}" type="presParOf" srcId="{16BE9789-7757-43EB-AA76-97902AF625E7}" destId="{ED4F421B-F917-41AA-94C9-583BE4D6832C}" srcOrd="7" destOrd="0" presId="urn:microsoft.com/office/officeart/2005/8/layout/radial5"/>
    <dgm:cxn modelId="{5C2E7CD8-5740-410D-B961-AD50E71DB4DB}" type="presParOf" srcId="{ED4F421B-F917-41AA-94C9-583BE4D6832C}" destId="{6D99F6B6-C614-4116-BB99-A51781053347}" srcOrd="0" destOrd="0" presId="urn:microsoft.com/office/officeart/2005/8/layout/radial5"/>
    <dgm:cxn modelId="{D4EE8379-9419-448C-BFF8-80E2AE6A8975}" type="presParOf" srcId="{16BE9789-7757-43EB-AA76-97902AF625E7}" destId="{20290CC5-ECF5-44B2-9D46-598060050A29}" srcOrd="8" destOrd="0" presId="urn:microsoft.com/office/officeart/2005/8/layout/radial5"/>
    <dgm:cxn modelId="{2E12C978-6EB8-440F-9F4D-AA2A89BE012C}" type="presParOf" srcId="{16BE9789-7757-43EB-AA76-97902AF625E7}" destId="{3FFF96C3-2D20-4AC7-A94F-0A85B8B00984}" srcOrd="9" destOrd="0" presId="urn:microsoft.com/office/officeart/2005/8/layout/radial5"/>
    <dgm:cxn modelId="{85A8CA50-A9F0-4AD5-8224-B1F73BF7D191}" type="presParOf" srcId="{3FFF96C3-2D20-4AC7-A94F-0A85B8B00984}" destId="{9AE619C7-5758-47AF-ADAA-DC82E966A4CD}" srcOrd="0" destOrd="0" presId="urn:microsoft.com/office/officeart/2005/8/layout/radial5"/>
    <dgm:cxn modelId="{A57F143C-5958-4A79-BB6F-6A01E534F53D}" type="presParOf" srcId="{16BE9789-7757-43EB-AA76-97902AF625E7}" destId="{88C7A86A-53B8-4867-941E-3431A38E3D94}" srcOrd="10" destOrd="0" presId="urn:microsoft.com/office/officeart/2005/8/layout/radial5"/>
    <dgm:cxn modelId="{CF3E8722-F243-488B-A941-851765D02B2A}" type="presParOf" srcId="{16BE9789-7757-43EB-AA76-97902AF625E7}" destId="{C38F3E3C-D21A-45EB-A7D2-FE6A317FBA37}" srcOrd="11" destOrd="0" presId="urn:microsoft.com/office/officeart/2005/8/layout/radial5"/>
    <dgm:cxn modelId="{F373A4C8-E5DD-46D4-A7CC-6A2DEBFDF312}" type="presParOf" srcId="{C38F3E3C-D21A-45EB-A7D2-FE6A317FBA37}" destId="{0F02D415-12C2-48F7-8DA0-81077FE8382A}" srcOrd="0" destOrd="0" presId="urn:microsoft.com/office/officeart/2005/8/layout/radial5"/>
    <dgm:cxn modelId="{2AA42D38-D809-424A-B45A-417E3F086927}" type="presParOf" srcId="{16BE9789-7757-43EB-AA76-97902AF625E7}" destId="{1C6862A3-2660-4C20-8F8C-0A7745523DBC}" srcOrd="12" destOrd="0" presId="urn:microsoft.com/office/officeart/2005/8/layout/radial5"/>
    <dgm:cxn modelId="{AEB49B87-8E40-4A7A-B802-FBE3C028AED8}" type="presParOf" srcId="{16BE9789-7757-43EB-AA76-97902AF625E7}" destId="{415E30F4-78B5-46DF-B3E7-D82CFEE02D27}" srcOrd="13" destOrd="0" presId="urn:microsoft.com/office/officeart/2005/8/layout/radial5"/>
    <dgm:cxn modelId="{E30D9815-EE33-4209-873C-519C4C1C8843}" type="presParOf" srcId="{415E30F4-78B5-46DF-B3E7-D82CFEE02D27}" destId="{9009940C-712A-4218-AE72-0F7A6CE26645}" srcOrd="0" destOrd="0" presId="urn:microsoft.com/office/officeart/2005/8/layout/radial5"/>
    <dgm:cxn modelId="{44446CA8-9A49-43E4-B023-7312BEB65327}" type="presParOf" srcId="{16BE9789-7757-43EB-AA76-97902AF625E7}" destId="{CFD61AE6-2E04-4598-94A4-3CC29D3A6D99}" srcOrd="14" destOrd="0" presId="urn:microsoft.com/office/officeart/2005/8/layout/radial5"/>
    <dgm:cxn modelId="{772AB6BF-17E9-49AF-A1F8-8BD82E2D1B22}" type="presParOf" srcId="{16BE9789-7757-43EB-AA76-97902AF625E7}" destId="{268BCF6A-8C04-4AE1-98EA-3600BE5921DA}" srcOrd="15" destOrd="0" presId="urn:microsoft.com/office/officeart/2005/8/layout/radial5"/>
    <dgm:cxn modelId="{14B5D044-7A37-4E0C-A556-1545FF64F4F6}" type="presParOf" srcId="{268BCF6A-8C04-4AE1-98EA-3600BE5921DA}" destId="{545BD50A-4A10-4E2F-A8AA-1D3C74C7D764}" srcOrd="0" destOrd="0" presId="urn:microsoft.com/office/officeart/2005/8/layout/radial5"/>
    <dgm:cxn modelId="{1FCB078A-B970-4D74-BED3-EAF67AFAAB58}" type="presParOf" srcId="{16BE9789-7757-43EB-AA76-97902AF625E7}" destId="{95FEC13D-EFC6-4B16-BE53-510AA7BD2DB2}" srcOrd="16" destOrd="0" presId="urn:microsoft.com/office/officeart/2005/8/layout/radial5"/>
    <dgm:cxn modelId="{1BB59220-D08B-41EE-BF1F-BE766F2C9A74}" type="presParOf" srcId="{16BE9789-7757-43EB-AA76-97902AF625E7}" destId="{1F6AA3BF-654A-4BA2-BB26-04A027C762D5}" srcOrd="17" destOrd="0" presId="urn:microsoft.com/office/officeart/2005/8/layout/radial5"/>
    <dgm:cxn modelId="{1975E876-43F8-459D-A65D-508DC0D9183B}" type="presParOf" srcId="{1F6AA3BF-654A-4BA2-BB26-04A027C762D5}" destId="{7F5F061C-BC44-48A5-A917-BC1FA50DBEE2}" srcOrd="0" destOrd="0" presId="urn:microsoft.com/office/officeart/2005/8/layout/radial5"/>
    <dgm:cxn modelId="{6327789A-0ECD-402C-B0A0-FE9E7CD21528}" type="presParOf" srcId="{16BE9789-7757-43EB-AA76-97902AF625E7}" destId="{5294E28B-BB7A-40B4-89A5-028FCAB41C49}" srcOrd="18" destOrd="0" presId="urn:microsoft.com/office/officeart/2005/8/layout/radial5"/>
    <dgm:cxn modelId="{2C5F452D-07F0-486A-AC75-FFBAB570ACB2}" type="presParOf" srcId="{16BE9789-7757-43EB-AA76-97902AF625E7}" destId="{2D20651D-DFEF-46F3-851C-BFB1BD18F673}" srcOrd="19" destOrd="0" presId="urn:microsoft.com/office/officeart/2005/8/layout/radial5"/>
    <dgm:cxn modelId="{FBA7A7C0-3E33-47CC-A6E7-1859B00F13F7}" type="presParOf" srcId="{2D20651D-DFEF-46F3-851C-BFB1BD18F673}" destId="{AADFFE0B-7B4D-4FF9-A853-93B8791B918B}" srcOrd="0" destOrd="0" presId="urn:microsoft.com/office/officeart/2005/8/layout/radial5"/>
    <dgm:cxn modelId="{363D8E07-EEF8-485B-8D9A-175E38DFB1A8}" type="presParOf" srcId="{16BE9789-7757-43EB-AA76-97902AF625E7}" destId="{5D639531-4F17-4220-B8BE-0AD4F75967B5}" srcOrd="20" destOrd="0" presId="urn:microsoft.com/office/officeart/2005/8/layout/radial5"/>
    <dgm:cxn modelId="{4AF20657-0FCE-4952-B8E8-E8C1089FA1C6}" type="presParOf" srcId="{16BE9789-7757-43EB-AA76-97902AF625E7}" destId="{E606BD08-C95A-420C-9A11-3FA3ABAE1FE7}" srcOrd="21" destOrd="0" presId="urn:microsoft.com/office/officeart/2005/8/layout/radial5"/>
    <dgm:cxn modelId="{166643F7-DE18-4B4E-8382-7A4EE6236F63}" type="presParOf" srcId="{E606BD08-C95A-420C-9A11-3FA3ABAE1FE7}" destId="{6F608D67-26A0-4C61-8932-C4838BA40E66}" srcOrd="0" destOrd="0" presId="urn:microsoft.com/office/officeart/2005/8/layout/radial5"/>
    <dgm:cxn modelId="{D7691F5E-DF75-46AF-AFDB-250E9C2F261F}" type="presParOf" srcId="{16BE9789-7757-43EB-AA76-97902AF625E7}" destId="{9C47DB44-3C13-448F-9F51-616ABB5C3F97}" srcOrd="22" destOrd="0" presId="urn:microsoft.com/office/officeart/2005/8/layout/radial5"/>
    <dgm:cxn modelId="{83B90C0C-7E08-4F97-B4A4-6182392F207D}" type="presParOf" srcId="{16BE9789-7757-43EB-AA76-97902AF625E7}" destId="{E928E4D5-FBD2-4B84-8AC1-9252FD8BE3F5}" srcOrd="23" destOrd="0" presId="urn:microsoft.com/office/officeart/2005/8/layout/radial5"/>
    <dgm:cxn modelId="{703AB432-C678-464B-B3F3-04B17AE607FE}" type="presParOf" srcId="{E928E4D5-FBD2-4B84-8AC1-9252FD8BE3F5}" destId="{393B7A96-677E-408B-9838-0B1DB5B68F62}" srcOrd="0" destOrd="0" presId="urn:microsoft.com/office/officeart/2005/8/layout/radial5"/>
    <dgm:cxn modelId="{7580FC9D-BA6E-4EAB-8B17-62C175C884AF}" type="presParOf" srcId="{16BE9789-7757-43EB-AA76-97902AF625E7}" destId="{2648ECC7-A4EC-4A99-85D2-0A659940B9B4}" srcOrd="24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0D7789-232B-4DDD-A706-0B783125480B}">
      <dsp:nvSpPr>
        <dsp:cNvPr id="0" name=""/>
        <dsp:cNvSpPr/>
      </dsp:nvSpPr>
      <dsp:spPr>
        <a:xfrm>
          <a:off x="3179743" y="2082757"/>
          <a:ext cx="1764020" cy="17192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Data base of Spectrum users</a:t>
          </a:r>
          <a:endParaRPr lang="en-US" sz="2000" kern="1200" dirty="0"/>
        </a:p>
      </dsp:txBody>
      <dsp:txXfrm>
        <a:off x="3438078" y="2334535"/>
        <a:ext cx="1247350" cy="1215691"/>
      </dsp:txXfrm>
    </dsp:sp>
    <dsp:sp modelId="{17056D93-C01E-4976-88AC-53966B56DEBE}">
      <dsp:nvSpPr>
        <dsp:cNvPr id="0" name=""/>
        <dsp:cNvSpPr/>
      </dsp:nvSpPr>
      <dsp:spPr>
        <a:xfrm rot="16187445">
          <a:off x="3766075" y="1315733"/>
          <a:ext cx="581193" cy="4703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10800000">
        <a:off x="3836889" y="1480363"/>
        <a:ext cx="440081" cy="282224"/>
      </dsp:txXfrm>
    </dsp:sp>
    <dsp:sp modelId="{B8D78E61-75AC-46FD-9C92-ABBFFF8E64C0}">
      <dsp:nvSpPr>
        <dsp:cNvPr id="0" name=""/>
        <dsp:cNvSpPr/>
      </dsp:nvSpPr>
      <dsp:spPr>
        <a:xfrm>
          <a:off x="3568634" y="17768"/>
          <a:ext cx="968413" cy="968413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/>
            <a:t>Inter-</a:t>
          </a:r>
          <a:r>
            <a:rPr lang="en-US" sz="1600" b="0" kern="1200" dirty="0" err="1" smtClean="0"/>
            <a:t>nal</a:t>
          </a:r>
          <a:r>
            <a:rPr lang="en-US" sz="1600" b="0" kern="1200" dirty="0" smtClean="0"/>
            <a:t> liaison</a:t>
          </a:r>
          <a:endParaRPr lang="en-US" sz="1600" b="0" kern="1200" dirty="0"/>
        </a:p>
      </dsp:txBody>
      <dsp:txXfrm>
        <a:off x="3710455" y="159589"/>
        <a:ext cx="684771" cy="684771"/>
      </dsp:txXfrm>
    </dsp:sp>
    <dsp:sp modelId="{5F953E17-15FF-48BE-8738-60BDF36BF296}">
      <dsp:nvSpPr>
        <dsp:cNvPr id="0" name=""/>
        <dsp:cNvSpPr/>
      </dsp:nvSpPr>
      <dsp:spPr>
        <a:xfrm rot="18000000">
          <a:off x="4469863" y="1502165"/>
          <a:ext cx="575228" cy="4703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4505141" y="1657342"/>
        <a:ext cx="434116" cy="282224"/>
      </dsp:txXfrm>
    </dsp:sp>
    <dsp:sp modelId="{45028FE0-A24A-4684-9A83-081DE1F22CC3}">
      <dsp:nvSpPr>
        <dsp:cNvPr id="0" name=""/>
        <dsp:cNvSpPr/>
      </dsp:nvSpPr>
      <dsp:spPr>
        <a:xfrm>
          <a:off x="4794848" y="349746"/>
          <a:ext cx="968413" cy="9684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Compliance</a:t>
          </a:r>
          <a:endParaRPr lang="en-US" sz="1800" kern="1200" dirty="0"/>
        </a:p>
      </dsp:txBody>
      <dsp:txXfrm>
        <a:off x="4936669" y="491567"/>
        <a:ext cx="684771" cy="684771"/>
      </dsp:txXfrm>
    </dsp:sp>
    <dsp:sp modelId="{20750861-B214-4720-A9DD-00B355C9183E}">
      <dsp:nvSpPr>
        <dsp:cNvPr id="0" name=""/>
        <dsp:cNvSpPr/>
      </dsp:nvSpPr>
      <dsp:spPr>
        <a:xfrm rot="19800000">
          <a:off x="4987125" y="2008589"/>
          <a:ext cx="569297" cy="4703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4996578" y="2137941"/>
        <a:ext cx="428185" cy="282224"/>
      </dsp:txXfrm>
    </dsp:sp>
    <dsp:sp modelId="{40859FBD-D4C8-40D7-9D6E-776A6EBB1864}">
      <dsp:nvSpPr>
        <dsp:cNvPr id="0" name=""/>
        <dsp:cNvSpPr/>
      </dsp:nvSpPr>
      <dsp:spPr>
        <a:xfrm>
          <a:off x="5685975" y="1240872"/>
          <a:ext cx="968413" cy="9684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Monitoring</a:t>
          </a:r>
          <a:endParaRPr lang="en-US" sz="1800" kern="1200" dirty="0"/>
        </a:p>
      </dsp:txBody>
      <dsp:txXfrm>
        <a:off x="5827796" y="1382693"/>
        <a:ext cx="684771" cy="684771"/>
      </dsp:txXfrm>
    </dsp:sp>
    <dsp:sp modelId="{ED4F421B-F917-41AA-94C9-583BE4D6832C}">
      <dsp:nvSpPr>
        <dsp:cNvPr id="0" name=""/>
        <dsp:cNvSpPr/>
      </dsp:nvSpPr>
      <dsp:spPr>
        <a:xfrm>
          <a:off x="5149651" y="2707194"/>
          <a:ext cx="496002" cy="4703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5149651" y="2801268"/>
        <a:ext cx="354890" cy="282224"/>
      </dsp:txXfrm>
    </dsp:sp>
    <dsp:sp modelId="{20290CC5-ECF5-44B2-9D46-598060050A29}">
      <dsp:nvSpPr>
        <dsp:cNvPr id="0" name=""/>
        <dsp:cNvSpPr/>
      </dsp:nvSpPr>
      <dsp:spPr>
        <a:xfrm>
          <a:off x="5879617" y="2458174"/>
          <a:ext cx="1233477" cy="9684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Operational support</a:t>
          </a:r>
          <a:endParaRPr lang="en-US" sz="1400" kern="1200" dirty="0"/>
        </a:p>
      </dsp:txBody>
      <dsp:txXfrm>
        <a:off x="6060256" y="2599995"/>
        <a:ext cx="872199" cy="684771"/>
      </dsp:txXfrm>
    </dsp:sp>
    <dsp:sp modelId="{3FFF96C3-2D20-4AC7-A94F-0A85B8B00984}">
      <dsp:nvSpPr>
        <dsp:cNvPr id="0" name=""/>
        <dsp:cNvSpPr/>
      </dsp:nvSpPr>
      <dsp:spPr>
        <a:xfrm rot="1800000">
          <a:off x="4987125" y="3405800"/>
          <a:ext cx="569297" cy="4703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4996578" y="3464596"/>
        <a:ext cx="428185" cy="282224"/>
      </dsp:txXfrm>
    </dsp:sp>
    <dsp:sp modelId="{88C7A86A-53B8-4867-941E-3431A38E3D94}">
      <dsp:nvSpPr>
        <dsp:cNvPr id="0" name=""/>
        <dsp:cNvSpPr/>
      </dsp:nvSpPr>
      <dsp:spPr>
        <a:xfrm>
          <a:off x="5685975" y="3675475"/>
          <a:ext cx="968413" cy="9684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Revenue Administration</a:t>
          </a:r>
          <a:endParaRPr lang="en-US" sz="1400" kern="1200" dirty="0"/>
        </a:p>
      </dsp:txBody>
      <dsp:txXfrm>
        <a:off x="5827796" y="3817296"/>
        <a:ext cx="684771" cy="684771"/>
      </dsp:txXfrm>
    </dsp:sp>
    <dsp:sp modelId="{C38F3E3C-D21A-45EB-A7D2-FE6A317FBA37}">
      <dsp:nvSpPr>
        <dsp:cNvPr id="0" name=""/>
        <dsp:cNvSpPr/>
      </dsp:nvSpPr>
      <dsp:spPr>
        <a:xfrm rot="3600000">
          <a:off x="4469863" y="3912224"/>
          <a:ext cx="575228" cy="4703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4505141" y="3945195"/>
        <a:ext cx="434116" cy="282224"/>
      </dsp:txXfrm>
    </dsp:sp>
    <dsp:sp modelId="{1C6862A3-2660-4C20-8F8C-0A7745523DBC}">
      <dsp:nvSpPr>
        <dsp:cNvPr id="0" name=""/>
        <dsp:cNvSpPr/>
      </dsp:nvSpPr>
      <dsp:spPr>
        <a:xfrm>
          <a:off x="4794848" y="4566602"/>
          <a:ext cx="968413" cy="9684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 smtClean="0"/>
            <a:t>Spectrum Engineering</a:t>
          </a:r>
          <a:endParaRPr lang="en-US" sz="1200" kern="1200" dirty="0"/>
        </a:p>
      </dsp:txBody>
      <dsp:txXfrm>
        <a:off x="4936669" y="4708423"/>
        <a:ext cx="684771" cy="684771"/>
      </dsp:txXfrm>
    </dsp:sp>
    <dsp:sp modelId="{415E30F4-78B5-46DF-B3E7-D82CFEE02D27}">
      <dsp:nvSpPr>
        <dsp:cNvPr id="0" name=""/>
        <dsp:cNvSpPr/>
      </dsp:nvSpPr>
      <dsp:spPr>
        <a:xfrm rot="5400000">
          <a:off x="3772698" y="4095843"/>
          <a:ext cx="578109" cy="4703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>
        <a:off x="3843254" y="4119361"/>
        <a:ext cx="436997" cy="282224"/>
      </dsp:txXfrm>
    </dsp:sp>
    <dsp:sp modelId="{CFD61AE6-2E04-4598-94A4-3CC29D3A6D99}">
      <dsp:nvSpPr>
        <dsp:cNvPr id="0" name=""/>
        <dsp:cNvSpPr/>
      </dsp:nvSpPr>
      <dsp:spPr>
        <a:xfrm>
          <a:off x="3577546" y="4892777"/>
          <a:ext cx="968413" cy="9684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kern="1200" dirty="0" smtClean="0"/>
            <a:t>Frequency Selection Coordination</a:t>
          </a:r>
          <a:endParaRPr lang="en-US" sz="1100" kern="1200" dirty="0"/>
        </a:p>
      </dsp:txBody>
      <dsp:txXfrm>
        <a:off x="3719367" y="5034598"/>
        <a:ext cx="684771" cy="684771"/>
      </dsp:txXfrm>
    </dsp:sp>
    <dsp:sp modelId="{268BCF6A-8C04-4AE1-98EA-3600BE5921DA}">
      <dsp:nvSpPr>
        <dsp:cNvPr id="0" name=""/>
        <dsp:cNvSpPr/>
      </dsp:nvSpPr>
      <dsp:spPr>
        <a:xfrm rot="7200000">
          <a:off x="3078415" y="3912224"/>
          <a:ext cx="575228" cy="4703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10800000">
        <a:off x="3184249" y="3945195"/>
        <a:ext cx="434116" cy="282224"/>
      </dsp:txXfrm>
    </dsp:sp>
    <dsp:sp modelId="{95FEC13D-EFC6-4B16-BE53-510AA7BD2DB2}">
      <dsp:nvSpPr>
        <dsp:cNvPr id="0" name=""/>
        <dsp:cNvSpPr/>
      </dsp:nvSpPr>
      <dsp:spPr>
        <a:xfrm>
          <a:off x="2360245" y="4566602"/>
          <a:ext cx="968413" cy="968413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Enforcement</a:t>
          </a:r>
          <a:endParaRPr lang="en-US" sz="1400" kern="1200" dirty="0"/>
        </a:p>
      </dsp:txBody>
      <dsp:txXfrm>
        <a:off x="2502066" y="4708423"/>
        <a:ext cx="684771" cy="684771"/>
      </dsp:txXfrm>
    </dsp:sp>
    <dsp:sp modelId="{1F6AA3BF-654A-4BA2-BB26-04A027C762D5}">
      <dsp:nvSpPr>
        <dsp:cNvPr id="0" name=""/>
        <dsp:cNvSpPr/>
      </dsp:nvSpPr>
      <dsp:spPr>
        <a:xfrm rot="9000000">
          <a:off x="2567084" y="3405800"/>
          <a:ext cx="569297" cy="4703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10800000">
        <a:off x="2698743" y="3464596"/>
        <a:ext cx="428185" cy="282224"/>
      </dsp:txXfrm>
    </dsp:sp>
    <dsp:sp modelId="{5294E28B-BB7A-40B4-89A5-028FCAB41C49}">
      <dsp:nvSpPr>
        <dsp:cNvPr id="0" name=""/>
        <dsp:cNvSpPr/>
      </dsp:nvSpPr>
      <dsp:spPr>
        <a:xfrm>
          <a:off x="1469118" y="3675475"/>
          <a:ext cx="968413" cy="968413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Regulations</a:t>
          </a:r>
          <a:endParaRPr lang="en-US" sz="1400" kern="1200" dirty="0"/>
        </a:p>
      </dsp:txBody>
      <dsp:txXfrm>
        <a:off x="1610939" y="3817296"/>
        <a:ext cx="684771" cy="684771"/>
      </dsp:txXfrm>
    </dsp:sp>
    <dsp:sp modelId="{2D20651D-DFEF-46F3-851C-BFB1BD18F673}">
      <dsp:nvSpPr>
        <dsp:cNvPr id="0" name=""/>
        <dsp:cNvSpPr/>
      </dsp:nvSpPr>
      <dsp:spPr>
        <a:xfrm rot="10852965">
          <a:off x="2481234" y="2686645"/>
          <a:ext cx="493729" cy="4703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10800000">
        <a:off x="2622338" y="2781806"/>
        <a:ext cx="352617" cy="282224"/>
      </dsp:txXfrm>
    </dsp:sp>
    <dsp:sp modelId="{5D639531-4F17-4220-B8BE-0AD4F75967B5}">
      <dsp:nvSpPr>
        <dsp:cNvPr id="0" name=""/>
        <dsp:cNvSpPr/>
      </dsp:nvSpPr>
      <dsp:spPr>
        <a:xfrm>
          <a:off x="1062508" y="2421098"/>
          <a:ext cx="1185996" cy="968413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smtClean="0"/>
            <a:t>National liaison consulting</a:t>
          </a:r>
          <a:endParaRPr lang="en-US" sz="1400" kern="1200" dirty="0"/>
        </a:p>
      </dsp:txBody>
      <dsp:txXfrm>
        <a:off x="1236193" y="2562919"/>
        <a:ext cx="838626" cy="684771"/>
      </dsp:txXfrm>
    </dsp:sp>
    <dsp:sp modelId="{E606BD08-C95A-420C-9A11-3FA3ABAE1FE7}">
      <dsp:nvSpPr>
        <dsp:cNvPr id="0" name=""/>
        <dsp:cNvSpPr/>
      </dsp:nvSpPr>
      <dsp:spPr>
        <a:xfrm rot="12600000">
          <a:off x="2567084" y="2008589"/>
          <a:ext cx="569297" cy="4703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10800000">
        <a:off x="2698743" y="2137941"/>
        <a:ext cx="428185" cy="282224"/>
      </dsp:txXfrm>
    </dsp:sp>
    <dsp:sp modelId="{9C47DB44-3C13-448F-9F51-616ABB5C3F97}">
      <dsp:nvSpPr>
        <dsp:cNvPr id="0" name=""/>
        <dsp:cNvSpPr/>
      </dsp:nvSpPr>
      <dsp:spPr>
        <a:xfrm>
          <a:off x="1469118" y="1240872"/>
          <a:ext cx="968413" cy="968413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Author-n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Licensing</a:t>
          </a:r>
          <a:endParaRPr lang="en-US" sz="1300" kern="1200" dirty="0"/>
        </a:p>
      </dsp:txBody>
      <dsp:txXfrm>
        <a:off x="1610939" y="1382693"/>
        <a:ext cx="684771" cy="684771"/>
      </dsp:txXfrm>
    </dsp:sp>
    <dsp:sp modelId="{E928E4D5-FBD2-4B84-8AC1-9252FD8BE3F5}">
      <dsp:nvSpPr>
        <dsp:cNvPr id="0" name=""/>
        <dsp:cNvSpPr/>
      </dsp:nvSpPr>
      <dsp:spPr>
        <a:xfrm rot="14422842">
          <a:off x="3082025" y="1493940"/>
          <a:ext cx="579927" cy="470372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lumMod val="60000"/>
            <a:lumOff val="4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kern="1200"/>
        </a:p>
      </dsp:txBody>
      <dsp:txXfrm rot="10800000">
        <a:off x="3187452" y="1649350"/>
        <a:ext cx="438815" cy="282224"/>
      </dsp:txXfrm>
    </dsp:sp>
    <dsp:sp modelId="{2648ECC7-A4EC-4A99-85D2-0A659940B9B4}">
      <dsp:nvSpPr>
        <dsp:cNvPr id="0" name=""/>
        <dsp:cNvSpPr/>
      </dsp:nvSpPr>
      <dsp:spPr>
        <a:xfrm>
          <a:off x="2369961" y="334106"/>
          <a:ext cx="968413" cy="968413"/>
        </a:xfrm>
        <a:prstGeom prst="ellipse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Spectrum planning</a:t>
          </a:r>
          <a:endParaRPr lang="en-US" sz="1300" kern="1200" dirty="0"/>
        </a:p>
      </dsp:txBody>
      <dsp:txXfrm>
        <a:off x="2511782" y="475927"/>
        <a:ext cx="684771" cy="6847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338811E-3936-484F-AC75-BB972C649405}" type="datetimeFigureOut">
              <a:rPr lang="en-US"/>
              <a:pPr>
                <a:defRPr/>
              </a:pPr>
              <a:t>9/14/2017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AF7A96F-944D-4EB6-9F29-87DC992FD4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244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2051C5C2-2E13-42DD-9DFB-E8E1ADC911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0190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C4AC0-8EB6-40DE-97A5-4774BB606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6CE11-579D-4CCE-B2A9-E26DC3F37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B6E02-F380-4699-8F4A-097FB569A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463"/>
            </a:lvl1pPr>
            <a:lvl2pPr marL="278606" indent="0" algn="ctr">
              <a:buNone/>
              <a:defRPr sz="1219"/>
            </a:lvl2pPr>
            <a:lvl3pPr marL="557213" indent="0" algn="ctr">
              <a:buNone/>
              <a:defRPr sz="1097"/>
            </a:lvl3pPr>
            <a:lvl4pPr marL="835819" indent="0" algn="ctr">
              <a:buNone/>
              <a:defRPr sz="975"/>
            </a:lvl4pPr>
            <a:lvl5pPr marL="1114425" indent="0" algn="ctr">
              <a:buNone/>
              <a:defRPr sz="975"/>
            </a:lvl5pPr>
            <a:lvl6pPr marL="1393031" indent="0" algn="ctr">
              <a:buNone/>
              <a:defRPr sz="975"/>
            </a:lvl6pPr>
            <a:lvl7pPr marL="1671638" indent="0" algn="ctr">
              <a:buNone/>
              <a:defRPr sz="975"/>
            </a:lvl7pPr>
            <a:lvl8pPr marL="1950244" indent="0" algn="ctr">
              <a:buNone/>
              <a:defRPr sz="975"/>
            </a:lvl8pPr>
            <a:lvl9pPr marL="2228850" indent="0" algn="ctr">
              <a:buNone/>
              <a:defRPr sz="975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87A1A-1A6F-46A5-813A-923D156966B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9620-55FA-4353-B01C-603D7D82C9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755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B5F02-750A-4284-B90E-55260AA4ED8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9620-55FA-4353-B01C-603D7D82C9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2518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3656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1pPr>
            <a:lvl2pPr marL="278606" indent="0">
              <a:buNone/>
              <a:defRPr sz="1219">
                <a:solidFill>
                  <a:schemeClr val="tx1">
                    <a:tint val="75000"/>
                  </a:schemeClr>
                </a:solidFill>
              </a:defRPr>
            </a:lvl2pPr>
            <a:lvl3pPr marL="557213" indent="0">
              <a:buNone/>
              <a:defRPr sz="1097">
                <a:solidFill>
                  <a:schemeClr val="tx1">
                    <a:tint val="75000"/>
                  </a:schemeClr>
                </a:solidFill>
              </a:defRPr>
            </a:lvl3pPr>
            <a:lvl4pPr marL="835819" indent="0">
              <a:buNone/>
              <a:defRPr sz="975">
                <a:solidFill>
                  <a:schemeClr val="tx1">
                    <a:tint val="75000"/>
                  </a:schemeClr>
                </a:solidFill>
              </a:defRPr>
            </a:lvl4pPr>
            <a:lvl5pPr marL="1114425" indent="0">
              <a:buNone/>
              <a:defRPr sz="975">
                <a:solidFill>
                  <a:schemeClr val="tx1">
                    <a:tint val="75000"/>
                  </a:schemeClr>
                </a:solidFill>
              </a:defRPr>
            </a:lvl5pPr>
            <a:lvl6pPr marL="1393031" indent="0">
              <a:buNone/>
              <a:defRPr sz="975">
                <a:solidFill>
                  <a:schemeClr val="tx1">
                    <a:tint val="75000"/>
                  </a:schemeClr>
                </a:solidFill>
              </a:defRPr>
            </a:lvl6pPr>
            <a:lvl7pPr marL="1671638" indent="0">
              <a:buNone/>
              <a:defRPr sz="975">
                <a:solidFill>
                  <a:schemeClr val="tx1">
                    <a:tint val="75000"/>
                  </a:schemeClr>
                </a:solidFill>
              </a:defRPr>
            </a:lvl7pPr>
            <a:lvl8pPr marL="1950244" indent="0">
              <a:buNone/>
              <a:defRPr sz="975">
                <a:solidFill>
                  <a:schemeClr val="tx1">
                    <a:tint val="75000"/>
                  </a:schemeClr>
                </a:solidFill>
              </a:defRPr>
            </a:lvl8pPr>
            <a:lvl9pPr marL="2228850" indent="0">
              <a:buNone/>
              <a:defRPr sz="97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42ED-3E80-459B-A838-C66D8D462FC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9620-55FA-4353-B01C-603D7D82C9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4732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737271-BEA7-4145-B0C8-9141DCC1CA9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9620-55FA-4353-B01C-603D7D82C9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0117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8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463" b="1"/>
            </a:lvl1pPr>
            <a:lvl2pPr marL="278606" indent="0">
              <a:buNone/>
              <a:defRPr sz="1219" b="1"/>
            </a:lvl2pPr>
            <a:lvl3pPr marL="557213" indent="0">
              <a:buNone/>
              <a:defRPr sz="1097" b="1"/>
            </a:lvl3pPr>
            <a:lvl4pPr marL="835819" indent="0">
              <a:buNone/>
              <a:defRPr sz="975" b="1"/>
            </a:lvl4pPr>
            <a:lvl5pPr marL="1114425" indent="0">
              <a:buNone/>
              <a:defRPr sz="975" b="1"/>
            </a:lvl5pPr>
            <a:lvl6pPr marL="1393031" indent="0">
              <a:buNone/>
              <a:defRPr sz="975" b="1"/>
            </a:lvl6pPr>
            <a:lvl7pPr marL="1671638" indent="0">
              <a:buNone/>
              <a:defRPr sz="975" b="1"/>
            </a:lvl7pPr>
            <a:lvl8pPr marL="1950244" indent="0">
              <a:buNone/>
              <a:defRPr sz="975" b="1"/>
            </a:lvl8pPr>
            <a:lvl9pPr marL="2228850" indent="0">
              <a:buNone/>
              <a:defRPr sz="975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463" b="1"/>
            </a:lvl1pPr>
            <a:lvl2pPr marL="278606" indent="0">
              <a:buNone/>
              <a:defRPr sz="1219" b="1"/>
            </a:lvl2pPr>
            <a:lvl3pPr marL="557213" indent="0">
              <a:buNone/>
              <a:defRPr sz="1097" b="1"/>
            </a:lvl3pPr>
            <a:lvl4pPr marL="835819" indent="0">
              <a:buNone/>
              <a:defRPr sz="975" b="1"/>
            </a:lvl4pPr>
            <a:lvl5pPr marL="1114425" indent="0">
              <a:buNone/>
              <a:defRPr sz="975" b="1"/>
            </a:lvl5pPr>
            <a:lvl6pPr marL="1393031" indent="0">
              <a:buNone/>
              <a:defRPr sz="975" b="1"/>
            </a:lvl6pPr>
            <a:lvl7pPr marL="1671638" indent="0">
              <a:buNone/>
              <a:defRPr sz="975" b="1"/>
            </a:lvl7pPr>
            <a:lvl8pPr marL="1950244" indent="0">
              <a:buNone/>
              <a:defRPr sz="975" b="1"/>
            </a:lvl8pPr>
            <a:lvl9pPr marL="2228850" indent="0">
              <a:buNone/>
              <a:defRPr sz="975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F49E-36B0-40A1-86B2-4D0881F39AD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9620-55FA-4353-B01C-603D7D82C9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717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D8A-011C-42C7-8EC3-2C2E57F4EA4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9620-55FA-4353-B01C-603D7D82C9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404157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59AD0-2B76-4DE0-B077-2A41EA5BE6F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9620-55FA-4353-B01C-603D7D82C9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4474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9" cy="1600200"/>
          </a:xfrm>
        </p:spPr>
        <p:txBody>
          <a:bodyPr anchor="b"/>
          <a:lstStyle>
            <a:lvl1pPr>
              <a:defRPr sz="195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1" cy="4873625"/>
          </a:xfrm>
        </p:spPr>
        <p:txBody>
          <a:bodyPr/>
          <a:lstStyle>
            <a:lvl1pPr>
              <a:defRPr sz="1950"/>
            </a:lvl1pPr>
            <a:lvl2pPr>
              <a:defRPr sz="1706"/>
            </a:lvl2pPr>
            <a:lvl3pPr>
              <a:defRPr sz="1463"/>
            </a:lvl3pPr>
            <a:lvl4pPr>
              <a:defRPr sz="1219"/>
            </a:lvl4pPr>
            <a:lvl5pPr>
              <a:defRPr sz="1219"/>
            </a:lvl5pPr>
            <a:lvl6pPr>
              <a:defRPr sz="1219"/>
            </a:lvl6pPr>
            <a:lvl7pPr>
              <a:defRPr sz="1219"/>
            </a:lvl7pPr>
            <a:lvl8pPr>
              <a:defRPr sz="1219"/>
            </a:lvl8pPr>
            <a:lvl9pPr>
              <a:defRPr sz="1219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9" cy="3811588"/>
          </a:xfrm>
        </p:spPr>
        <p:txBody>
          <a:bodyPr/>
          <a:lstStyle>
            <a:lvl1pPr marL="0" indent="0">
              <a:buNone/>
              <a:defRPr sz="975"/>
            </a:lvl1pPr>
            <a:lvl2pPr marL="278606" indent="0">
              <a:buNone/>
              <a:defRPr sz="854"/>
            </a:lvl2pPr>
            <a:lvl3pPr marL="557213" indent="0">
              <a:buNone/>
              <a:defRPr sz="731"/>
            </a:lvl3pPr>
            <a:lvl4pPr marL="835819" indent="0">
              <a:buNone/>
              <a:defRPr sz="610"/>
            </a:lvl4pPr>
            <a:lvl5pPr marL="1114425" indent="0">
              <a:buNone/>
              <a:defRPr sz="610"/>
            </a:lvl5pPr>
            <a:lvl6pPr marL="1393031" indent="0">
              <a:buNone/>
              <a:defRPr sz="610"/>
            </a:lvl6pPr>
            <a:lvl7pPr marL="1671638" indent="0">
              <a:buNone/>
              <a:defRPr sz="610"/>
            </a:lvl7pPr>
            <a:lvl8pPr marL="1950244" indent="0">
              <a:buNone/>
              <a:defRPr sz="610"/>
            </a:lvl8pPr>
            <a:lvl9pPr marL="2228850" indent="0">
              <a:buNone/>
              <a:defRPr sz="61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5E64B-8A0F-46EE-8EB6-C87BEF0F169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9620-55FA-4353-B01C-603D7D82C9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4103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7BF46-886A-4E0A-A055-01176226B3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9" cy="1600200"/>
          </a:xfrm>
        </p:spPr>
        <p:txBody>
          <a:bodyPr anchor="b"/>
          <a:lstStyle>
            <a:lvl1pPr>
              <a:defRPr sz="195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1" cy="4873625"/>
          </a:xfrm>
        </p:spPr>
        <p:txBody>
          <a:bodyPr/>
          <a:lstStyle>
            <a:lvl1pPr marL="0" indent="0">
              <a:buNone/>
              <a:defRPr sz="1950"/>
            </a:lvl1pPr>
            <a:lvl2pPr marL="278606" indent="0">
              <a:buNone/>
              <a:defRPr sz="1706"/>
            </a:lvl2pPr>
            <a:lvl3pPr marL="557213" indent="0">
              <a:buNone/>
              <a:defRPr sz="1463"/>
            </a:lvl3pPr>
            <a:lvl4pPr marL="835819" indent="0">
              <a:buNone/>
              <a:defRPr sz="1219"/>
            </a:lvl4pPr>
            <a:lvl5pPr marL="1114425" indent="0">
              <a:buNone/>
              <a:defRPr sz="1219"/>
            </a:lvl5pPr>
            <a:lvl6pPr marL="1393031" indent="0">
              <a:buNone/>
              <a:defRPr sz="1219"/>
            </a:lvl6pPr>
            <a:lvl7pPr marL="1671638" indent="0">
              <a:buNone/>
              <a:defRPr sz="1219"/>
            </a:lvl7pPr>
            <a:lvl8pPr marL="1950244" indent="0">
              <a:buNone/>
              <a:defRPr sz="1219"/>
            </a:lvl8pPr>
            <a:lvl9pPr marL="2228850" indent="0">
              <a:buNone/>
              <a:defRPr sz="1219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9" cy="3811588"/>
          </a:xfrm>
        </p:spPr>
        <p:txBody>
          <a:bodyPr/>
          <a:lstStyle>
            <a:lvl1pPr marL="0" indent="0">
              <a:buNone/>
              <a:defRPr sz="975"/>
            </a:lvl1pPr>
            <a:lvl2pPr marL="278606" indent="0">
              <a:buNone/>
              <a:defRPr sz="854"/>
            </a:lvl2pPr>
            <a:lvl3pPr marL="557213" indent="0">
              <a:buNone/>
              <a:defRPr sz="731"/>
            </a:lvl3pPr>
            <a:lvl4pPr marL="835819" indent="0">
              <a:buNone/>
              <a:defRPr sz="610"/>
            </a:lvl4pPr>
            <a:lvl5pPr marL="1114425" indent="0">
              <a:buNone/>
              <a:defRPr sz="610"/>
            </a:lvl5pPr>
            <a:lvl6pPr marL="1393031" indent="0">
              <a:buNone/>
              <a:defRPr sz="610"/>
            </a:lvl6pPr>
            <a:lvl7pPr marL="1671638" indent="0">
              <a:buNone/>
              <a:defRPr sz="610"/>
            </a:lvl7pPr>
            <a:lvl8pPr marL="1950244" indent="0">
              <a:buNone/>
              <a:defRPr sz="610"/>
            </a:lvl8pPr>
            <a:lvl9pPr marL="2228850" indent="0">
              <a:buNone/>
              <a:defRPr sz="61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74400-8811-41C8-B102-F45798EE6FF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9620-55FA-4353-B01C-603D7D82C9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9465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F955ED-D5A3-450A-B93F-86A2F185F9C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9620-55FA-4353-B01C-603D7D82C9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697878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F4F227-061E-4273-BC25-F4E6C82D971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9/14/2017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9620-55FA-4353-B01C-603D7D82C9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99541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81108"/>
            <a:ext cx="3777615" cy="8077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28650" y="6356358"/>
            <a:ext cx="1863091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9620-55FA-4353-B01C-603D7D82C9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28650" y="2155827"/>
            <a:ext cx="3777615" cy="3917315"/>
          </a:xfrm>
        </p:spPr>
        <p:txBody>
          <a:bodyPr>
            <a:normAutofit/>
          </a:bodyPr>
          <a:lstStyle>
            <a:lvl1pPr marL="0" indent="0" algn="l" rtl="0">
              <a:buFontTx/>
              <a:buNone/>
              <a:defRPr sz="1097" baseline="0"/>
            </a:lvl1pPr>
            <a:lvl2pPr marL="278592" indent="0" algn="l" rtl="0">
              <a:buFontTx/>
              <a:buNone/>
              <a:defRPr sz="1463"/>
            </a:lvl2pPr>
            <a:lvl3pPr marL="557184" indent="0" algn="l" rtl="0">
              <a:buFontTx/>
              <a:buNone/>
              <a:defRPr sz="1463"/>
            </a:lvl3pPr>
            <a:lvl4pPr marL="835777" indent="0" algn="l" rtl="0">
              <a:buFontTx/>
              <a:buNone/>
              <a:defRPr sz="1463"/>
            </a:lvl4pPr>
            <a:lvl5pPr marL="1114370" indent="0" algn="l" rtl="0">
              <a:buFontTx/>
              <a:buNone/>
              <a:defRPr sz="1463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hart Placeholder 11"/>
          <p:cNvSpPr>
            <a:spLocks noGrp="1"/>
          </p:cNvSpPr>
          <p:nvPr>
            <p:ph type="chart" sz="quarter" idx="15" hasCustomPrompt="1"/>
          </p:nvPr>
        </p:nvSpPr>
        <p:spPr>
          <a:xfrm>
            <a:off x="4745355" y="1181105"/>
            <a:ext cx="3775711" cy="4892034"/>
          </a:xfrm>
        </p:spPr>
        <p:txBody>
          <a:bodyPr/>
          <a:lstStyle>
            <a:lvl1pPr marL="0" indent="0" algn="ctr">
              <a:buNone/>
              <a:defRPr/>
            </a:lvl1pPr>
          </a:lstStyle>
          <a:p>
            <a:r>
              <a:rPr lang="en-US" dirty="0" smtClean="0"/>
              <a:t>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290055"/>
      </p:ext>
    </p:extLst>
  </p:cSld>
  <p:clrMapOvr>
    <a:masterClrMapping/>
  </p:clrMapOvr>
  <p:hf hdr="0" ftr="0" dt="0"/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726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1" y="2545080"/>
            <a:ext cx="2949179" cy="944880"/>
          </a:xfrm>
        </p:spPr>
        <p:txBody>
          <a:bodyPr anchor="b"/>
          <a:lstStyle>
            <a:lvl1pPr>
              <a:defRPr sz="195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1276993"/>
            <a:ext cx="4629151" cy="4873625"/>
          </a:xfrm>
        </p:spPr>
        <p:txBody>
          <a:bodyPr/>
          <a:lstStyle>
            <a:lvl1pPr marL="0" indent="0">
              <a:buNone/>
              <a:defRPr sz="1950"/>
            </a:lvl1pPr>
            <a:lvl2pPr marL="278593" indent="0">
              <a:buNone/>
              <a:defRPr sz="1706"/>
            </a:lvl2pPr>
            <a:lvl3pPr marL="557185" indent="0">
              <a:buNone/>
              <a:defRPr sz="1463"/>
            </a:lvl3pPr>
            <a:lvl4pPr marL="835778" indent="0">
              <a:buNone/>
              <a:defRPr sz="1219"/>
            </a:lvl4pPr>
            <a:lvl5pPr marL="1114370" indent="0">
              <a:buNone/>
              <a:defRPr sz="1219"/>
            </a:lvl5pPr>
            <a:lvl6pPr marL="1392962" indent="0">
              <a:buNone/>
              <a:defRPr sz="1219"/>
            </a:lvl6pPr>
            <a:lvl7pPr marL="1671554" indent="0">
              <a:buNone/>
              <a:defRPr sz="1219"/>
            </a:lvl7pPr>
            <a:lvl8pPr marL="1950146" indent="0">
              <a:buNone/>
              <a:defRPr sz="1219"/>
            </a:lvl8pPr>
            <a:lvl9pPr marL="2228739" indent="0">
              <a:buNone/>
              <a:defRPr sz="1219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28650" y="6356358"/>
            <a:ext cx="1863091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9620-55FA-4353-B01C-603D7D82C9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960099"/>
      </p:ext>
    </p:extLst>
  </p:cSld>
  <p:clrMapOvr>
    <a:masterClrMapping/>
  </p:clrMapOvr>
  <p:hf hdr="0" ftr="0" dt="0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1080131"/>
            <a:ext cx="7983857" cy="60103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7731" y="1889125"/>
            <a:ext cx="3915968" cy="4300538"/>
          </a:xfrm>
        </p:spPr>
        <p:txBody>
          <a:bodyPr>
            <a:normAutofit/>
          </a:bodyPr>
          <a:lstStyle>
            <a:lvl1pPr marL="0" indent="0">
              <a:buNone/>
              <a:defRPr sz="1097"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8650" y="6356358"/>
            <a:ext cx="1863091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9620-55FA-4353-B01C-603D7D82C9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628650" y="1889125"/>
            <a:ext cx="3811905" cy="4300538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199409"/>
      </p:ext>
    </p:extLst>
  </p:cSld>
  <p:clrMapOvr>
    <a:masterClrMapping/>
  </p:clrMapOvr>
  <p:hf hdr="0" ftr="0" dt="0"/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4726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37268"/>
            <a:ext cx="6663691" cy="8077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28650" y="6356358"/>
            <a:ext cx="1863091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0" y="6364618"/>
            <a:ext cx="533400" cy="365125"/>
          </a:xfrm>
        </p:spPr>
        <p:txBody>
          <a:bodyPr/>
          <a:lstStyle/>
          <a:p>
            <a:fld id="{C7629620-55FA-4353-B01C-603D7D82C9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28650" y="2155827"/>
            <a:ext cx="6663691" cy="3917315"/>
          </a:xfrm>
        </p:spPr>
        <p:txBody>
          <a:bodyPr>
            <a:normAutofit/>
          </a:bodyPr>
          <a:lstStyle>
            <a:lvl1pPr marL="0" indent="0" algn="l" rtl="0">
              <a:buFontTx/>
              <a:buNone/>
              <a:defRPr sz="1097" baseline="0"/>
            </a:lvl1pPr>
            <a:lvl2pPr marL="278592" indent="0" algn="l" rtl="0">
              <a:buFontTx/>
              <a:buNone/>
              <a:defRPr sz="1463"/>
            </a:lvl2pPr>
            <a:lvl3pPr marL="557184" indent="0" algn="l" rtl="0">
              <a:buFontTx/>
              <a:buNone/>
              <a:defRPr sz="1463"/>
            </a:lvl3pPr>
            <a:lvl4pPr marL="835777" indent="0" algn="l" rtl="0">
              <a:buFontTx/>
              <a:buNone/>
              <a:defRPr sz="1463"/>
            </a:lvl4pPr>
            <a:lvl5pPr marL="1114370" indent="0" algn="l" rtl="0">
              <a:buFontTx/>
              <a:buNone/>
              <a:defRPr sz="1463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59565553"/>
      </p:ext>
    </p:extLst>
  </p:cSld>
  <p:clrMapOvr>
    <a:masterClrMapping/>
  </p:clrMapOvr>
  <p:hf hdr="0" ftr="0" dt="0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DF238B-9B32-4651-A0E7-762262A2FFE8}" type="slidenum">
              <a:rPr lang="en-US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8020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04DA7E-2E62-4CC3-85F2-F10018744E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0A998-4970-4FCD-BE6A-3EFC1F5AA0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6DE1F-2B5D-4989-A500-153A7131E2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D9B9A-E269-47C6-A67B-477336E406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B1C39-EBB0-45C5-98D2-E5AE47392E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04714-3E41-4A2F-BFE6-FF94A64175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7CA59-8728-451B-83DD-462A5F9BF0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43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A062F00-1A19-405D-B90C-659DC1ECFE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FF887A1A-1A6F-46A5-813A-923D156966B1}" type="datetime1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9/14/2017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3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</a:pPr>
            <a:fld id="{C7629620-55FA-4353-B01C-603D7D82C9BE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fontAlgn="auto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361" t="25742" r="17179" b="24752"/>
          <a:stretch/>
        </p:blipFill>
        <p:spPr>
          <a:xfrm>
            <a:off x="261661" y="163222"/>
            <a:ext cx="543479" cy="78765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3070" y="5960518"/>
            <a:ext cx="1397835" cy="698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9035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  <p:sldLayoutId id="2147483718" r:id="rId14"/>
    <p:sldLayoutId id="2147483719" r:id="rId15"/>
    <p:sldLayoutId id="2147483720" r:id="rId16"/>
  </p:sldLayoutIdLst>
  <p:hf hdr="0" ftr="0" dt="0"/>
  <p:txStyles>
    <p:titleStyle>
      <a:lvl1pPr algn="l" defTabSz="557213" rtl="0" eaLnBrk="1" latinLnBrk="0" hangingPunct="1">
        <a:lnSpc>
          <a:spcPct val="90000"/>
        </a:lnSpc>
        <a:spcBef>
          <a:spcPct val="0"/>
        </a:spcBef>
        <a:buNone/>
        <a:defRPr sz="268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9304" indent="-139304" algn="l" defTabSz="557213" rtl="0" eaLnBrk="1" latinLnBrk="0" hangingPunct="1">
        <a:lnSpc>
          <a:spcPct val="90000"/>
        </a:lnSpc>
        <a:spcBef>
          <a:spcPts val="610"/>
        </a:spcBef>
        <a:buFont typeface="Arial" panose="020B0604020202020204" pitchFamily="34" charset="0"/>
        <a:buChar char="•"/>
        <a:defRPr sz="1706" kern="1200">
          <a:solidFill>
            <a:schemeClr val="tx1"/>
          </a:solidFill>
          <a:latin typeface="+mn-lt"/>
          <a:ea typeface="+mn-ea"/>
          <a:cs typeface="+mn-cs"/>
        </a:defRPr>
      </a:lvl1pPr>
      <a:lvl2pPr marL="417910" indent="-139304" algn="l" defTabSz="557213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696516" indent="-139304" algn="l" defTabSz="557213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219" kern="1200">
          <a:solidFill>
            <a:schemeClr val="tx1"/>
          </a:solidFill>
          <a:latin typeface="+mn-lt"/>
          <a:ea typeface="+mn-ea"/>
          <a:cs typeface="+mn-cs"/>
        </a:defRPr>
      </a:lvl3pPr>
      <a:lvl4pPr marL="975122" indent="-139304" algn="l" defTabSz="557213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7" kern="1200">
          <a:solidFill>
            <a:schemeClr val="tx1"/>
          </a:solidFill>
          <a:latin typeface="+mn-lt"/>
          <a:ea typeface="+mn-ea"/>
          <a:cs typeface="+mn-cs"/>
        </a:defRPr>
      </a:lvl4pPr>
      <a:lvl5pPr marL="1253729" indent="-139304" algn="l" defTabSz="557213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7" kern="1200">
          <a:solidFill>
            <a:schemeClr val="tx1"/>
          </a:solidFill>
          <a:latin typeface="+mn-lt"/>
          <a:ea typeface="+mn-ea"/>
          <a:cs typeface="+mn-cs"/>
        </a:defRPr>
      </a:lvl5pPr>
      <a:lvl6pPr marL="1532335" indent="-139304" algn="l" defTabSz="557213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7" kern="1200">
          <a:solidFill>
            <a:schemeClr val="tx1"/>
          </a:solidFill>
          <a:latin typeface="+mn-lt"/>
          <a:ea typeface="+mn-ea"/>
          <a:cs typeface="+mn-cs"/>
        </a:defRPr>
      </a:lvl6pPr>
      <a:lvl7pPr marL="1810941" indent="-139304" algn="l" defTabSz="557213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7" kern="1200">
          <a:solidFill>
            <a:schemeClr val="tx1"/>
          </a:solidFill>
          <a:latin typeface="+mn-lt"/>
          <a:ea typeface="+mn-ea"/>
          <a:cs typeface="+mn-cs"/>
        </a:defRPr>
      </a:lvl7pPr>
      <a:lvl8pPr marL="2089547" indent="-139304" algn="l" defTabSz="557213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7" kern="1200">
          <a:solidFill>
            <a:schemeClr val="tx1"/>
          </a:solidFill>
          <a:latin typeface="+mn-lt"/>
          <a:ea typeface="+mn-ea"/>
          <a:cs typeface="+mn-cs"/>
        </a:defRPr>
      </a:lvl8pPr>
      <a:lvl9pPr marL="2368154" indent="-139304" algn="l" defTabSz="557213" rtl="0" eaLnBrk="1" latinLnBrk="0" hangingPunct="1">
        <a:lnSpc>
          <a:spcPct val="90000"/>
        </a:lnSpc>
        <a:spcBef>
          <a:spcPts val="304"/>
        </a:spcBef>
        <a:buFont typeface="Arial" panose="020B0604020202020204" pitchFamily="34" charset="0"/>
        <a:buChar char="•"/>
        <a:defRPr sz="109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57213" rtl="0" eaLnBrk="1" latinLnBrk="0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1pPr>
      <a:lvl2pPr marL="278606" algn="l" defTabSz="557213" rtl="0" eaLnBrk="1" latinLnBrk="0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2pPr>
      <a:lvl3pPr marL="557213" algn="l" defTabSz="557213" rtl="0" eaLnBrk="1" latinLnBrk="0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3pPr>
      <a:lvl4pPr marL="835819" algn="l" defTabSz="557213" rtl="0" eaLnBrk="1" latinLnBrk="0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4pPr>
      <a:lvl5pPr marL="1114425" algn="l" defTabSz="557213" rtl="0" eaLnBrk="1" latinLnBrk="0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5pPr>
      <a:lvl6pPr marL="1393031" algn="l" defTabSz="557213" rtl="0" eaLnBrk="1" latinLnBrk="0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algn="l" defTabSz="557213" rtl="0" eaLnBrk="1" latinLnBrk="0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7pPr>
      <a:lvl8pPr marL="1950244" algn="l" defTabSz="557213" rtl="0" eaLnBrk="1" latinLnBrk="0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8pPr>
      <a:lvl9pPr marL="2228850" algn="l" defTabSz="557213" rtl="0" eaLnBrk="1" latinLnBrk="0" hangingPunct="1">
        <a:defRPr sz="109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4726">
          <p15:clr>
            <a:srgbClr val="F26B43"/>
          </p15:clr>
        </p15:guide>
        <p15:guide id="3" pos="906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9C4AC0-8EB6-40DE-97A5-4774BB606B67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3434051295"/>
              </p:ext>
            </p:extLst>
          </p:nvPr>
        </p:nvGraphicFramePr>
        <p:xfrm>
          <a:off x="1136753" y="843001"/>
          <a:ext cx="8147248" cy="5884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Rectangle 10"/>
          <p:cNvSpPr/>
          <p:nvPr/>
        </p:nvSpPr>
        <p:spPr>
          <a:xfrm>
            <a:off x="268343" y="2249321"/>
            <a:ext cx="465110" cy="21050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40163" y="1489921"/>
            <a:ext cx="465110" cy="2160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688466" y="2218694"/>
            <a:ext cx="15792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be outsourced</a:t>
            </a:r>
            <a:endParaRPr lang="en-US" sz="12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83568" y="1459433"/>
            <a:ext cx="18630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Can not be outsourced</a:t>
            </a:r>
            <a:endParaRPr lang="en-US" sz="12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1177" y="1911028"/>
            <a:ext cx="164660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Operative level</a:t>
            </a:r>
            <a:endParaRPr lang="en-US" sz="1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 flipH="1">
            <a:off x="1471424" y="222454"/>
            <a:ext cx="68196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Group 1: Outsourcing Spectrum Management</a:t>
            </a:r>
            <a:endParaRPr lang="en-US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0107" y="1100838"/>
            <a:ext cx="157767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Strategic level</a:t>
            </a:r>
            <a:endParaRPr lang="en-US" sz="16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4689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4400" b="1" dirty="0">
                <a:solidFill>
                  <a:srgbClr val="C00000"/>
                </a:solidFill>
              </a:rPr>
              <a:t>What is Outsourcing?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1" y="1825625"/>
            <a:ext cx="4857749" cy="435133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Outsourcing - </a:t>
            </a:r>
          </a:p>
          <a:p>
            <a:pPr lvl="1">
              <a:lnSpc>
                <a:spcPct val="90000"/>
              </a:lnSpc>
            </a:pP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“the strategic use of outside resources to perform activities traditionally handled by internal staff and resources</a:t>
            </a:r>
            <a:r>
              <a:rPr lang="en-US" altLang="en-US" sz="20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en-US" alt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endParaRPr lang="en-US" altLang="en-US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Outsource?</a:t>
            </a:r>
          </a:p>
          <a:p>
            <a:pPr lvl="1">
              <a:lnSpc>
                <a:spcPct val="90000"/>
              </a:lnSpc>
            </a:pPr>
            <a:r>
              <a:rPr lang="en-US" altLang="en-US" sz="20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services that are scalable, secure, and  efficient, while improving overall service and reducing costs</a:t>
            </a:r>
          </a:p>
          <a:p>
            <a:pPr lvl="1">
              <a:lnSpc>
                <a:spcPct val="90000"/>
              </a:lnSpc>
            </a:pPr>
            <a:endParaRPr lang="en-US" altLang="en-US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11" descr="outsour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486400" y="1412776"/>
            <a:ext cx="3657600" cy="45593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906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AutoShape 2"/>
          <p:cNvSpPr>
            <a:spLocks noGrp="1" noChangeArrowheads="1"/>
          </p:cNvSpPr>
          <p:nvPr>
            <p:ph type="title"/>
          </p:nvPr>
        </p:nvSpPr>
        <p:spPr>
          <a:xfrm>
            <a:off x="628651" y="365129"/>
            <a:ext cx="7886700" cy="831624"/>
          </a:xfrm>
        </p:spPr>
        <p:txBody>
          <a:bodyPr>
            <a:normAutofit/>
          </a:bodyPr>
          <a:lstStyle/>
          <a:p>
            <a:r>
              <a:rPr lang="en-US" altLang="en-US" sz="3200" b="1" dirty="0">
                <a:solidFill>
                  <a:srgbClr val="C00000"/>
                </a:solidFill>
              </a:rPr>
              <a:t>Why do Companies Outsource?</a:t>
            </a:r>
          </a:p>
        </p:txBody>
      </p:sp>
      <p:pic>
        <p:nvPicPr>
          <p:cNvPr id="36871" name="Picture 7" descr="graph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500336" y="1628800"/>
            <a:ext cx="6096000" cy="43703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964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4828347" y="1538355"/>
            <a:ext cx="432266" cy="722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</a:pPr>
            <a:endParaRPr lang="en-US" sz="825" dirty="0">
              <a:solidFill>
                <a:prstClr val="black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227410" eaLnBrk="0" fontAlgn="auto" hangingPunct="0">
              <a:spcBef>
                <a:spcPts val="0"/>
              </a:spcBef>
              <a:spcAft>
                <a:spcPts val="0"/>
              </a:spcAft>
            </a:pPr>
            <a:r>
              <a:rPr lang="en-US" sz="825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/>
            </a:r>
            <a:br>
              <a:rPr lang="en-US" sz="825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sz="135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041369" y="1345326"/>
            <a:ext cx="3288946" cy="938866"/>
          </a:xfrm>
          <a:prstGeom prst="rect">
            <a:avLst/>
          </a:prstGeom>
          <a:gradFill rotWithShape="1">
            <a:gsLst>
              <a:gs pos="0">
                <a:srgbClr val="4F81BD">
                  <a:tint val="50000"/>
                  <a:satMod val="300000"/>
                </a:srgbClr>
              </a:gs>
              <a:gs pos="35000">
                <a:srgbClr val="4F81BD">
                  <a:tint val="37000"/>
                  <a:satMod val="300000"/>
                </a:srgbClr>
              </a:gs>
              <a:gs pos="100000">
                <a:srgbClr val="4F81BD">
                  <a:tint val="15000"/>
                  <a:satMod val="350000"/>
                </a:srgbClr>
              </a:gs>
            </a:gsLst>
            <a:lin ang="16200000" scaled="1"/>
          </a:gradFill>
          <a:ln w="9525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13" kern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2636692" y="3356992"/>
            <a:ext cx="4627747" cy="1010522"/>
          </a:xfrm>
          <a:prstGeom prst="rect">
            <a:avLst/>
          </a:prstGeom>
          <a:solidFill>
            <a:srgbClr val="4F81BD">
              <a:lumMod val="40000"/>
              <a:lumOff val="60000"/>
            </a:srgbClr>
          </a:soli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mn-MN" sz="1013" kern="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mn-MN" sz="1013" kern="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mn-MN" sz="1013" kern="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mn-MN" sz="1013" kern="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mn-MN" sz="1013" kern="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mn-MN" sz="1013" kern="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mn-MN" sz="1013" kern="0" dirty="0">
              <a:solidFill>
                <a:prstClr val="white"/>
              </a:solidFill>
              <a:latin typeface="Calibri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mn-MN" sz="1013" kern="0" dirty="0">
              <a:solidFill>
                <a:prstClr val="white"/>
              </a:solidFill>
              <a:latin typeface="Calibri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mn-MN" sz="1013" kern="0" dirty="0">
              <a:solidFill>
                <a:prstClr val="white"/>
              </a:solidFill>
              <a:latin typeface="Calibri"/>
              <a:cs typeface="Arial" panose="020B0604020202020204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13" kern="0" dirty="0">
              <a:solidFill>
                <a:prstClr val="white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4031171" y="3380722"/>
            <a:ext cx="1866216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050" b="1" dirty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RF MONITORING </a:t>
            </a:r>
            <a:r>
              <a:rPr lang="en-US" sz="1050" b="1" dirty="0" smtClean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CENTER</a:t>
            </a:r>
            <a:endParaRPr lang="mn-MN" sz="900" b="1" dirty="0">
              <a:solidFill>
                <a:srgbClr val="CC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4150008" y="1340768"/>
            <a:ext cx="1069637" cy="2823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MANAGERS</a:t>
            </a:r>
            <a:endParaRPr lang="mn-MN" sz="1000" b="1" dirty="0">
              <a:solidFill>
                <a:srgbClr val="CC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295808" y="1597782"/>
            <a:ext cx="1371792" cy="602574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Head of department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4839600" y="1607262"/>
            <a:ext cx="1371792" cy="589435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white"/>
                </a:solidFill>
                <a:latin typeface="Arial Narrow" panose="020B0606020202030204" pitchFamily="34" charset="0"/>
              </a:rPr>
              <a:t>Senior Specialist 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4289572" y="3691031"/>
            <a:ext cx="1371792" cy="579923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white"/>
                </a:solidFill>
                <a:latin typeface="Arial Narrow" panose="020B0606020202030204" pitchFamily="34" charset="0"/>
              </a:rPr>
              <a:t>Senior Engineer</a:t>
            </a:r>
          </a:p>
        </p:txBody>
      </p:sp>
      <p:sp>
        <p:nvSpPr>
          <p:cNvPr id="106" name="Rectangle 105"/>
          <p:cNvSpPr/>
          <p:nvPr/>
        </p:nvSpPr>
        <p:spPr>
          <a:xfrm>
            <a:off x="5755739" y="3691031"/>
            <a:ext cx="1371792" cy="592349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350" dirty="0">
                <a:solidFill>
                  <a:prstClr val="white"/>
                </a:solidFill>
                <a:latin typeface="Arial Narrow" panose="020B0606020202030204" pitchFamily="34" charset="0"/>
              </a:rPr>
              <a:t>Engineers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939915" y="2276872"/>
            <a:ext cx="7776864" cy="1084896"/>
            <a:chOff x="1458259" y="2858190"/>
            <a:chExt cx="8828741" cy="1355349"/>
          </a:xfrm>
        </p:grpSpPr>
        <p:sp>
          <p:nvSpPr>
            <p:cNvPr id="40" name="Rectangle 39"/>
            <p:cNvSpPr/>
            <p:nvPr/>
          </p:nvSpPr>
          <p:spPr>
            <a:xfrm>
              <a:off x="1458259" y="2874573"/>
              <a:ext cx="8828741" cy="1338966"/>
            </a:xfrm>
            <a:prstGeom prst="rect">
              <a:avLst/>
            </a:prstGeom>
            <a:solidFill>
              <a:srgbClr val="4F81BD">
                <a:lumMod val="40000"/>
                <a:lumOff val="60000"/>
              </a:srgbClr>
            </a:solidFill>
            <a:ln w="25400" cap="flat" cmpd="sng" algn="ctr">
              <a:noFill/>
              <a:prstDash val="solid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mn-MN" sz="1013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 panose="020B0604020202020204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mn-MN" sz="1013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 panose="020B0604020202020204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mn-MN" sz="1013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 panose="020B0604020202020204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013" kern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Arial" panose="020B0604020202020204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>
            <a:xfrm>
              <a:off x="4683019" y="2858190"/>
              <a:ext cx="2235555" cy="26851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050" b="1" dirty="0">
                  <a:solidFill>
                    <a:srgbClr val="CC0066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SPECTRUM SPECIALISTS</a:t>
              </a:r>
              <a:endParaRPr lang="mn-MN" sz="1050" b="1" dirty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1" name="Rectangle 100"/>
            <p:cNvSpPr/>
            <p:nvPr/>
          </p:nvSpPr>
          <p:spPr>
            <a:xfrm>
              <a:off x="1670767" y="3169214"/>
              <a:ext cx="1557337" cy="82891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350" dirty="0">
                  <a:solidFill>
                    <a:prstClr val="white"/>
                  </a:solidFill>
                  <a:latin typeface="Arial Narrow" panose="020B0606020202030204" pitchFamily="34" charset="0"/>
                </a:rPr>
                <a:t>Planning &amp; Research</a:t>
              </a:r>
            </a:p>
          </p:txBody>
        </p:sp>
        <p:sp>
          <p:nvSpPr>
            <p:cNvPr id="102" name="Rectangle 101"/>
            <p:cNvSpPr/>
            <p:nvPr/>
          </p:nvSpPr>
          <p:spPr>
            <a:xfrm>
              <a:off x="3379011" y="3173784"/>
              <a:ext cx="1557337" cy="82891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350" dirty="0">
                  <a:solidFill>
                    <a:prstClr val="white"/>
                  </a:solidFill>
                  <a:latin typeface="Arial Narrow" panose="020B0606020202030204" pitchFamily="34" charset="0"/>
                </a:rPr>
                <a:t>Regulation &amp; allotment</a:t>
              </a:r>
            </a:p>
          </p:txBody>
        </p:sp>
        <p:sp>
          <p:nvSpPr>
            <p:cNvPr id="103" name="Rectangle 102"/>
            <p:cNvSpPr/>
            <p:nvPr/>
          </p:nvSpPr>
          <p:spPr>
            <a:xfrm>
              <a:off x="5085635" y="3174616"/>
              <a:ext cx="1557337" cy="82891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350" dirty="0">
                  <a:solidFill>
                    <a:prstClr val="white"/>
                  </a:solidFill>
                  <a:latin typeface="Arial Narrow" panose="020B0606020202030204" pitchFamily="34" charset="0"/>
                </a:rPr>
                <a:t>International </a:t>
              </a:r>
              <a:r>
                <a:rPr lang="en-US" sz="1350" dirty="0" smtClean="0">
                  <a:solidFill>
                    <a:prstClr val="white"/>
                  </a:solidFill>
                  <a:latin typeface="Arial Narrow" panose="020B0606020202030204" pitchFamily="34" charset="0"/>
                </a:rPr>
                <a:t>&amp; National Coordination</a:t>
              </a:r>
              <a:endParaRPr lang="en-US" sz="1350" dirty="0">
                <a:solidFill>
                  <a:prstClr val="white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04" name="Rectangle 103"/>
            <p:cNvSpPr/>
            <p:nvPr/>
          </p:nvSpPr>
          <p:spPr>
            <a:xfrm>
              <a:off x="6792259" y="3169214"/>
              <a:ext cx="1557337" cy="828910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350" dirty="0">
                  <a:solidFill>
                    <a:prstClr val="white"/>
                  </a:solidFill>
                  <a:latin typeface="Arial Narrow" panose="020B0606020202030204" pitchFamily="34" charset="0"/>
                </a:rPr>
                <a:t>Licensing &amp; Assignment </a:t>
              </a: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8493297" y="3173884"/>
              <a:ext cx="1557337" cy="82891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350" dirty="0">
                  <a:solidFill>
                    <a:prstClr val="white"/>
                  </a:solidFill>
                  <a:latin typeface="Arial Narrow" panose="020B0606020202030204" pitchFamily="34" charset="0"/>
                </a:rPr>
                <a:t>Type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en-US" sz="1350" dirty="0">
                  <a:solidFill>
                    <a:prstClr val="white"/>
                  </a:solidFill>
                  <a:latin typeface="Arial Narrow" panose="020B0606020202030204" pitchFamily="34" charset="0"/>
                </a:rPr>
                <a:t>Approval</a:t>
              </a:r>
            </a:p>
          </p:txBody>
        </p:sp>
      </p:grpSp>
      <p:sp>
        <p:nvSpPr>
          <p:cNvPr id="43" name="Rectangle 42"/>
          <p:cNvSpPr/>
          <p:nvPr/>
        </p:nvSpPr>
        <p:spPr>
          <a:xfrm>
            <a:off x="1619672" y="422043"/>
            <a:ext cx="6140152" cy="81783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24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SPECTRUM </a:t>
            </a:r>
            <a:r>
              <a:rPr lang="en-US" sz="24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MANAGEMENT AND </a:t>
            </a:r>
            <a:r>
              <a:rPr lang="en-US" sz="24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MONITORING </a:t>
            </a:r>
            <a:r>
              <a:rPr lang="en-US" sz="240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STRUCTURE IN MONGOLIA</a:t>
            </a:r>
            <a:endParaRPr lang="en-US" sz="2100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pic>
        <p:nvPicPr>
          <p:cNvPr id="68" name="Picture 6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8600" y="526897"/>
            <a:ext cx="700886" cy="608122"/>
          </a:xfrm>
          <a:prstGeom prst="rect">
            <a:avLst/>
          </a:prstGeom>
        </p:spPr>
      </p:pic>
      <p:sp>
        <p:nvSpPr>
          <p:cNvPr id="61" name="Rectangle 60"/>
          <p:cNvSpPr/>
          <p:nvPr/>
        </p:nvSpPr>
        <p:spPr>
          <a:xfrm>
            <a:off x="2794771" y="3684141"/>
            <a:ext cx="1371792" cy="579923"/>
          </a:xfrm>
          <a:prstGeom prst="rect">
            <a:avLst/>
          </a:prstGeom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r>
              <a:rPr lang="en-US" sz="1350" dirty="0" smtClean="0">
                <a:solidFill>
                  <a:prstClr val="white"/>
                </a:solidFill>
                <a:latin typeface="Arial Narrow" panose="020B0606020202030204" pitchFamily="34" charset="0"/>
              </a:rPr>
              <a:t>Director</a:t>
            </a:r>
            <a:endParaRPr lang="en-US" sz="1350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44970" y="5157192"/>
            <a:ext cx="7645260" cy="156966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 responsibility of SMM department: </a:t>
            </a:r>
            <a:r>
              <a:rPr lang="en-US" sz="16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Revenue </a:t>
            </a:r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16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dministration, Operational</a:t>
            </a:r>
          </a:p>
          <a:p>
            <a:pPr algn="just"/>
            <a:r>
              <a:rPr lang="en-US" sz="1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    support, </a:t>
            </a:r>
          </a:p>
          <a:p>
            <a:pPr algn="just"/>
            <a:endParaRPr lang="en-US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Responsibility of SMM department: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Spectrum 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Engineering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Compliance,</a:t>
            </a:r>
          </a:p>
          <a:p>
            <a:pPr algn="just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Monitoring, Frequency Selection and</a:t>
            </a:r>
          </a:p>
          <a:p>
            <a:pPr algn="just"/>
            <a:r>
              <a:rPr lang="en-US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   coordination.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loud Callout 6"/>
          <p:cNvSpPr/>
          <p:nvPr/>
        </p:nvSpPr>
        <p:spPr>
          <a:xfrm flipH="1">
            <a:off x="534430" y="4293096"/>
            <a:ext cx="2170484" cy="757194"/>
          </a:xfrm>
          <a:prstGeom prst="cloudCallou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rgbClr val="C00000"/>
                </a:solidFill>
                <a:latin typeface="BrushScript Mon" panose="04027200000000000000" pitchFamily="82" charset="0"/>
              </a:rPr>
              <a:t>Could be outsourced </a:t>
            </a:r>
            <a:r>
              <a:rPr lang="en-US" sz="2000" dirty="0">
                <a:solidFill>
                  <a:srgbClr val="C00000"/>
                </a:solidFill>
                <a:latin typeface="BrushScript Mon" panose="04027200000000000000" pitchFamily="82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81447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 descr="Picture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843808" y="5057800"/>
            <a:ext cx="3505200" cy="1800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b="1" dirty="0" smtClean="0">
                <a:solidFill>
                  <a:srgbClr val="C00000"/>
                </a:solidFill>
              </a:rPr>
              <a:t>                        Pros &amp; </a:t>
            </a:r>
            <a:r>
              <a:rPr lang="en-US" altLang="en-US" sz="3200" b="1" dirty="0" smtClean="0">
                <a:solidFill>
                  <a:schemeClr val="accent5">
                    <a:lumMod val="50000"/>
                  </a:schemeClr>
                </a:solidFill>
              </a:rPr>
              <a:t>Cons </a:t>
            </a:r>
            <a:r>
              <a:rPr lang="en-US" altLang="en-US" sz="3200" b="1" dirty="0" smtClean="0">
                <a:solidFill>
                  <a:srgbClr val="C00000"/>
                </a:solidFill>
              </a:rPr>
              <a:t>of </a:t>
            </a:r>
            <a:r>
              <a:rPr lang="en-US" altLang="en-US" sz="3200" b="1" dirty="0" smtClean="0">
                <a:solidFill>
                  <a:srgbClr val="C00000"/>
                </a:solidFill>
              </a:rPr>
              <a:t>Outsourcing</a:t>
            </a:r>
            <a:endParaRPr lang="en-US" altLang="en-US" sz="3200" b="1" dirty="0">
              <a:solidFill>
                <a:srgbClr val="C00000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3" y="1844824"/>
            <a:ext cx="3888432" cy="3240360"/>
          </a:xfrm>
          <a:ln>
            <a:solidFill>
              <a:srgbClr val="C00000"/>
            </a:solidFill>
          </a:ln>
        </p:spPr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US" altLang="en-US" b="1" dirty="0">
                <a:solidFill>
                  <a:srgbClr val="C00000"/>
                </a:solidFill>
              </a:rPr>
              <a:t>Traditional role - reaction to problem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dirty="0">
                <a:solidFill>
                  <a:srgbClr val="C00000"/>
                </a:solidFill>
              </a:rPr>
              <a:t>Reduction and control of costs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dirty="0">
                <a:solidFill>
                  <a:srgbClr val="C00000"/>
                </a:solidFill>
              </a:rPr>
              <a:t>Avoid large capital investment costs 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dirty="0">
                <a:solidFill>
                  <a:srgbClr val="C00000"/>
                </a:solidFill>
              </a:rPr>
              <a:t>Insufficient resources available </a:t>
            </a:r>
            <a:endParaRPr lang="en-US" altLang="en-US" dirty="0" smtClean="0">
              <a:solidFill>
                <a:srgbClr val="C00000"/>
              </a:solidFill>
            </a:endParaRPr>
          </a:p>
          <a:p>
            <a:pPr marL="457200" lvl="1" indent="0">
              <a:lnSpc>
                <a:spcPct val="90000"/>
              </a:lnSpc>
              <a:buNone/>
            </a:pPr>
            <a:endParaRPr lang="en-US" altLang="en-US" dirty="0">
              <a:solidFill>
                <a:srgbClr val="C00000"/>
              </a:solidFill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altLang="en-US" b="1" dirty="0">
                <a:solidFill>
                  <a:srgbClr val="C00000"/>
                </a:solidFill>
              </a:rPr>
              <a:t>Modern role – business strategy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dirty="0">
                <a:solidFill>
                  <a:srgbClr val="C00000"/>
                </a:solidFill>
              </a:rPr>
              <a:t>Allows company to focus on their core competencies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dirty="0">
                <a:solidFill>
                  <a:srgbClr val="C00000"/>
                </a:solidFill>
              </a:rPr>
              <a:t>Keeping up with cutting-edge technology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dirty="0">
                <a:solidFill>
                  <a:srgbClr val="C00000"/>
                </a:solidFill>
              </a:rPr>
              <a:t>Creating value for the organization and its customers </a:t>
            </a:r>
          </a:p>
          <a:p>
            <a:pPr marL="990600" lvl="1" indent="-533400">
              <a:lnSpc>
                <a:spcPct val="90000"/>
              </a:lnSpc>
            </a:pPr>
            <a:r>
              <a:rPr lang="en-US" altLang="en-US" dirty="0">
                <a:solidFill>
                  <a:srgbClr val="C00000"/>
                </a:solidFill>
              </a:rPr>
              <a:t>Building partnerships</a:t>
            </a:r>
          </a:p>
          <a:p>
            <a:pPr marL="990600" lvl="1" indent="-533400">
              <a:lnSpc>
                <a:spcPct val="90000"/>
              </a:lnSpc>
            </a:pPr>
            <a:endParaRPr lang="en-US" altLang="en-US" dirty="0">
              <a:solidFill>
                <a:srgbClr val="C00000"/>
              </a:solidFill>
            </a:endParaRPr>
          </a:p>
          <a:p>
            <a:pPr marL="990600" lvl="1" indent="-533400">
              <a:lnSpc>
                <a:spcPct val="90000"/>
              </a:lnSpc>
            </a:pPr>
            <a:endParaRPr lang="en-US" altLang="en-US" dirty="0">
              <a:solidFill>
                <a:srgbClr val="C00000"/>
              </a:solidFill>
            </a:endParaRPr>
          </a:p>
          <a:p>
            <a:pPr marL="990600" lvl="1" indent="-533400">
              <a:lnSpc>
                <a:spcPct val="90000"/>
              </a:lnSpc>
            </a:pPr>
            <a:endParaRPr lang="en-US" altLang="en-US" dirty="0">
              <a:solidFill>
                <a:srgbClr val="C00000"/>
              </a:solidFill>
            </a:endParaRPr>
          </a:p>
          <a:p>
            <a:pPr marL="990600" lvl="1" indent="-533400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741641" y="1844825"/>
            <a:ext cx="4006823" cy="324036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139304" indent="-139304" algn="l" defTabSz="557213" rtl="0" eaLnBrk="1" latinLnBrk="0" hangingPunct="1">
              <a:lnSpc>
                <a:spcPct val="90000"/>
              </a:lnSpc>
              <a:spcBef>
                <a:spcPts val="610"/>
              </a:spcBef>
              <a:buFont typeface="Arial" panose="020B0604020202020204" pitchFamily="34" charset="0"/>
              <a:buChar char="•"/>
              <a:defRPr sz="17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7910" indent="-139304" algn="l" defTabSz="557213" rtl="0" eaLnBrk="1" latinLnBrk="0" hangingPunct="1">
              <a:lnSpc>
                <a:spcPct val="90000"/>
              </a:lnSpc>
              <a:spcBef>
                <a:spcPts val="304"/>
              </a:spcBef>
              <a:buFont typeface="Arial" panose="020B0604020202020204" pitchFamily="34" charset="0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6516" indent="-139304" algn="l" defTabSz="557213" rtl="0" eaLnBrk="1" latinLnBrk="0" hangingPunct="1">
              <a:lnSpc>
                <a:spcPct val="90000"/>
              </a:lnSpc>
              <a:spcBef>
                <a:spcPts val="304"/>
              </a:spcBef>
              <a:buFont typeface="Arial" panose="020B0604020202020204" pitchFamily="34" charset="0"/>
              <a:buChar char="•"/>
              <a:defRPr sz="12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5122" indent="-139304" algn="l" defTabSz="557213" rtl="0" eaLnBrk="1" latinLnBrk="0" hangingPunct="1">
              <a:lnSpc>
                <a:spcPct val="90000"/>
              </a:lnSpc>
              <a:spcBef>
                <a:spcPts val="304"/>
              </a:spcBef>
              <a:buFont typeface="Arial" panose="020B0604020202020204" pitchFamily="34" charset="0"/>
              <a:buChar char="•"/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53729" indent="-139304" algn="l" defTabSz="557213" rtl="0" eaLnBrk="1" latinLnBrk="0" hangingPunct="1">
              <a:lnSpc>
                <a:spcPct val="90000"/>
              </a:lnSpc>
              <a:spcBef>
                <a:spcPts val="304"/>
              </a:spcBef>
              <a:buFont typeface="Arial" panose="020B0604020202020204" pitchFamily="34" charset="0"/>
              <a:buChar char="•"/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32335" indent="-139304" algn="l" defTabSz="557213" rtl="0" eaLnBrk="1" latinLnBrk="0" hangingPunct="1">
              <a:lnSpc>
                <a:spcPct val="90000"/>
              </a:lnSpc>
              <a:spcBef>
                <a:spcPts val="304"/>
              </a:spcBef>
              <a:buFont typeface="Arial" panose="020B0604020202020204" pitchFamily="34" charset="0"/>
              <a:buChar char="•"/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10941" indent="-139304" algn="l" defTabSz="557213" rtl="0" eaLnBrk="1" latinLnBrk="0" hangingPunct="1">
              <a:lnSpc>
                <a:spcPct val="90000"/>
              </a:lnSpc>
              <a:spcBef>
                <a:spcPts val="304"/>
              </a:spcBef>
              <a:buFont typeface="Arial" panose="020B0604020202020204" pitchFamily="34" charset="0"/>
              <a:buChar char="•"/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89547" indent="-139304" algn="l" defTabSz="557213" rtl="0" eaLnBrk="1" latinLnBrk="0" hangingPunct="1">
              <a:lnSpc>
                <a:spcPct val="90000"/>
              </a:lnSpc>
              <a:spcBef>
                <a:spcPts val="304"/>
              </a:spcBef>
              <a:buFont typeface="Arial" panose="020B0604020202020204" pitchFamily="34" charset="0"/>
              <a:buChar char="•"/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154" indent="-139304" algn="l" defTabSz="557213" rtl="0" eaLnBrk="1" latinLnBrk="0" hangingPunct="1">
              <a:lnSpc>
                <a:spcPct val="90000"/>
              </a:lnSpc>
              <a:spcBef>
                <a:spcPts val="304"/>
              </a:spcBef>
              <a:buFont typeface="Arial" panose="020B0604020202020204" pitchFamily="34" charset="0"/>
              <a:buChar char="•"/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</a:pPr>
            <a:r>
              <a:rPr lang="en-US" altLang="en-US" sz="1600" dirty="0" smtClean="0">
                <a:solidFill>
                  <a:schemeClr val="accent1">
                    <a:lumMod val="50000"/>
                  </a:schemeClr>
                </a:solidFill>
              </a:rPr>
              <a:t>Loss of Control</a:t>
            </a:r>
          </a:p>
          <a:p>
            <a:pPr fontAlgn="auto">
              <a:spcAft>
                <a:spcPts val="0"/>
              </a:spcAft>
            </a:pPr>
            <a:r>
              <a:rPr lang="en-US" altLang="en-US" sz="1600" dirty="0" smtClean="0">
                <a:solidFill>
                  <a:schemeClr val="accent1">
                    <a:lumMod val="50000"/>
                  </a:schemeClr>
                </a:solidFill>
              </a:rPr>
              <a:t>Increased cash outflow</a:t>
            </a:r>
          </a:p>
          <a:p>
            <a:pPr fontAlgn="auto">
              <a:spcAft>
                <a:spcPts val="0"/>
              </a:spcAft>
            </a:pPr>
            <a:r>
              <a:rPr lang="en-US" altLang="en-US" sz="1600" dirty="0" smtClean="0">
                <a:solidFill>
                  <a:schemeClr val="accent1">
                    <a:lumMod val="50000"/>
                  </a:schemeClr>
                </a:solidFill>
              </a:rPr>
              <a:t>Confidentiality and security </a:t>
            </a:r>
          </a:p>
          <a:p>
            <a:pPr fontAlgn="auto">
              <a:spcAft>
                <a:spcPts val="0"/>
              </a:spcAft>
            </a:pPr>
            <a:r>
              <a:rPr lang="en-US" altLang="en-US" sz="1600" dirty="0" smtClean="0">
                <a:solidFill>
                  <a:schemeClr val="accent1">
                    <a:lumMod val="50000"/>
                  </a:schemeClr>
                </a:solidFill>
              </a:rPr>
              <a:t>Selection of supplier </a:t>
            </a:r>
          </a:p>
          <a:p>
            <a:pPr fontAlgn="auto">
              <a:spcAft>
                <a:spcPts val="0"/>
              </a:spcAft>
            </a:pPr>
            <a:r>
              <a:rPr lang="en-US" altLang="en-US" sz="1600" dirty="0" smtClean="0">
                <a:solidFill>
                  <a:schemeClr val="accent1">
                    <a:lumMod val="50000"/>
                  </a:schemeClr>
                </a:solidFill>
              </a:rPr>
              <a:t>Too dependent on service provider </a:t>
            </a:r>
          </a:p>
          <a:p>
            <a:pPr fontAlgn="auto">
              <a:spcAft>
                <a:spcPts val="0"/>
              </a:spcAft>
            </a:pPr>
            <a:r>
              <a:rPr lang="en-US" altLang="en-US" sz="1600" dirty="0" smtClean="0">
                <a:solidFill>
                  <a:schemeClr val="accent1">
                    <a:lumMod val="50000"/>
                  </a:schemeClr>
                </a:solidFill>
              </a:rPr>
              <a:t>Loss of staff or moral problems</a:t>
            </a:r>
          </a:p>
          <a:p>
            <a:pPr fontAlgn="auto">
              <a:spcAft>
                <a:spcPts val="0"/>
              </a:spcAft>
            </a:pPr>
            <a:r>
              <a:rPr lang="en-US" altLang="en-US" sz="1600" dirty="0" smtClean="0">
                <a:solidFill>
                  <a:schemeClr val="accent1">
                    <a:lumMod val="50000"/>
                  </a:schemeClr>
                </a:solidFill>
              </a:rPr>
              <a:t>Time consuming </a:t>
            </a:r>
          </a:p>
          <a:p>
            <a:pPr fontAlgn="auto">
              <a:spcAft>
                <a:spcPts val="0"/>
              </a:spcAft>
            </a:pPr>
            <a:r>
              <a:rPr lang="en-US" altLang="en-US" sz="1600" dirty="0" smtClean="0">
                <a:solidFill>
                  <a:schemeClr val="accent1">
                    <a:lumMod val="50000"/>
                  </a:schemeClr>
                </a:solidFill>
              </a:rPr>
              <a:t>Provider may not understand business environment</a:t>
            </a:r>
          </a:p>
          <a:p>
            <a:pPr fontAlgn="auto">
              <a:spcAft>
                <a:spcPts val="0"/>
              </a:spcAft>
            </a:pPr>
            <a:r>
              <a:rPr lang="en-US" altLang="en-US" sz="1600" dirty="0" smtClean="0">
                <a:solidFill>
                  <a:schemeClr val="accent1">
                    <a:lumMod val="50000"/>
                  </a:schemeClr>
                </a:solidFill>
              </a:rPr>
              <a:t>Provider slow to react to changes in strategy</a:t>
            </a:r>
          </a:p>
          <a:p>
            <a:pPr fontAlgn="auto">
              <a:spcAft>
                <a:spcPts val="0"/>
              </a:spcAft>
            </a:pPr>
            <a:endParaRPr lang="en-US" altLang="en-US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1150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Would such outsourcing succeed in your country</a:t>
            </a:r>
            <a:r>
              <a:rPr lang="en-US" b="1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Spectrum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Engineering, Compliance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, Monitoring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Frequency Selection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and coordination functions outsourcing would be succeed in Mongolia.</a:t>
            </a:r>
          </a:p>
          <a:p>
            <a:pPr marL="0" indent="0">
              <a:buNone/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/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Challenge</a:t>
            </a:r>
          </a:p>
          <a:p>
            <a:pPr marL="564356" lvl="1" indent="-285750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Current Communication law and Radio wave law is need to be modified.</a:t>
            </a:r>
          </a:p>
          <a:p>
            <a:pPr marL="564356" lvl="1" indent="-285750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Lack of high investment for Spectrum Engineering and Monitoring equipment.</a:t>
            </a:r>
          </a:p>
          <a:p>
            <a:pPr marL="564356" lvl="1" indent="-285750"/>
            <a:r>
              <a:rPr lang="en-U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Lack of skilled and experienced staff.</a:t>
            </a:r>
          </a:p>
          <a:p>
            <a:pPr marL="564356" lvl="1" indent="-285750"/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9620-55FA-4353-B01C-603D7D82C9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211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9620-55FA-4353-B01C-603D7D82C9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AutoShape 2"/>
          <p:cNvSpPr txBox="1">
            <a:spLocks noChangeArrowheads="1"/>
          </p:cNvSpPr>
          <p:nvPr/>
        </p:nvSpPr>
        <p:spPr>
          <a:xfrm>
            <a:off x="838200" y="476672"/>
            <a:ext cx="67517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5721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8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altLang="en-US" sz="3600" b="1" dirty="0" smtClean="0">
                <a:solidFill>
                  <a:srgbClr val="C00000"/>
                </a:solidFill>
              </a:rPr>
              <a:t>How to Implement Outsourcing</a:t>
            </a:r>
            <a:endParaRPr lang="en-US" altLang="en-US" sz="3600" b="1" dirty="0">
              <a:solidFill>
                <a:srgbClr val="C00000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838200" y="1886111"/>
            <a:ext cx="5943600" cy="4495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39304" indent="-139304" algn="l" defTabSz="557213" rtl="0" eaLnBrk="1" latinLnBrk="0" hangingPunct="1">
              <a:lnSpc>
                <a:spcPct val="90000"/>
              </a:lnSpc>
              <a:spcBef>
                <a:spcPts val="610"/>
              </a:spcBef>
              <a:buFont typeface="Arial" panose="020B0604020202020204" pitchFamily="34" charset="0"/>
              <a:buChar char="•"/>
              <a:defRPr sz="17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17910" indent="-139304" algn="l" defTabSz="557213" rtl="0" eaLnBrk="1" latinLnBrk="0" hangingPunct="1">
              <a:lnSpc>
                <a:spcPct val="90000"/>
              </a:lnSpc>
              <a:spcBef>
                <a:spcPts val="304"/>
              </a:spcBef>
              <a:buFont typeface="Arial" panose="020B0604020202020204" pitchFamily="34" charset="0"/>
              <a:buChar char="•"/>
              <a:defRPr sz="146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96516" indent="-139304" algn="l" defTabSz="557213" rtl="0" eaLnBrk="1" latinLnBrk="0" hangingPunct="1">
              <a:lnSpc>
                <a:spcPct val="90000"/>
              </a:lnSpc>
              <a:spcBef>
                <a:spcPts val="304"/>
              </a:spcBef>
              <a:buFont typeface="Arial" panose="020B0604020202020204" pitchFamily="34" charset="0"/>
              <a:buChar char="•"/>
              <a:defRPr sz="121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75122" indent="-139304" algn="l" defTabSz="557213" rtl="0" eaLnBrk="1" latinLnBrk="0" hangingPunct="1">
              <a:lnSpc>
                <a:spcPct val="90000"/>
              </a:lnSpc>
              <a:spcBef>
                <a:spcPts val="304"/>
              </a:spcBef>
              <a:buFont typeface="Arial" panose="020B0604020202020204" pitchFamily="34" charset="0"/>
              <a:buChar char="•"/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53729" indent="-139304" algn="l" defTabSz="557213" rtl="0" eaLnBrk="1" latinLnBrk="0" hangingPunct="1">
              <a:lnSpc>
                <a:spcPct val="90000"/>
              </a:lnSpc>
              <a:spcBef>
                <a:spcPts val="304"/>
              </a:spcBef>
              <a:buFont typeface="Arial" panose="020B0604020202020204" pitchFamily="34" charset="0"/>
              <a:buChar char="•"/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32335" indent="-139304" algn="l" defTabSz="557213" rtl="0" eaLnBrk="1" latinLnBrk="0" hangingPunct="1">
              <a:lnSpc>
                <a:spcPct val="90000"/>
              </a:lnSpc>
              <a:spcBef>
                <a:spcPts val="304"/>
              </a:spcBef>
              <a:buFont typeface="Arial" panose="020B0604020202020204" pitchFamily="34" charset="0"/>
              <a:buChar char="•"/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10941" indent="-139304" algn="l" defTabSz="557213" rtl="0" eaLnBrk="1" latinLnBrk="0" hangingPunct="1">
              <a:lnSpc>
                <a:spcPct val="90000"/>
              </a:lnSpc>
              <a:spcBef>
                <a:spcPts val="304"/>
              </a:spcBef>
              <a:buFont typeface="Arial" panose="020B0604020202020204" pitchFamily="34" charset="0"/>
              <a:buChar char="•"/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89547" indent="-139304" algn="l" defTabSz="557213" rtl="0" eaLnBrk="1" latinLnBrk="0" hangingPunct="1">
              <a:lnSpc>
                <a:spcPct val="90000"/>
              </a:lnSpc>
              <a:spcBef>
                <a:spcPts val="304"/>
              </a:spcBef>
              <a:buFont typeface="Arial" panose="020B0604020202020204" pitchFamily="34" charset="0"/>
              <a:buChar char="•"/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68154" indent="-139304" algn="l" defTabSz="557213" rtl="0" eaLnBrk="1" latinLnBrk="0" hangingPunct="1">
              <a:lnSpc>
                <a:spcPct val="90000"/>
              </a:lnSpc>
              <a:spcBef>
                <a:spcPts val="304"/>
              </a:spcBef>
              <a:buFont typeface="Arial" panose="020B0604020202020204" pitchFamily="34" charset="0"/>
              <a:buChar char="•"/>
              <a:defRPr sz="10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80000"/>
              </a:lnSpc>
              <a:spcAft>
                <a:spcPts val="0"/>
              </a:spcAft>
            </a:pPr>
            <a:r>
              <a:rPr lang="en-US" altLang="en-US" sz="2400" dirty="0" smtClean="0"/>
              <a:t>Program initiation 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</a:pPr>
            <a:r>
              <a:rPr lang="en-US" altLang="en-US" sz="2000" dirty="0" smtClean="0"/>
              <a:t>Opinions and ideas shared to form draft contract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buFontTx/>
              <a:buNone/>
            </a:pPr>
            <a:endParaRPr lang="en-US" altLang="en-US" sz="2000" dirty="0" smtClean="0"/>
          </a:p>
          <a:p>
            <a:pPr fontAlgn="auto">
              <a:lnSpc>
                <a:spcPct val="80000"/>
              </a:lnSpc>
              <a:spcAft>
                <a:spcPts val="0"/>
              </a:spcAft>
            </a:pPr>
            <a:r>
              <a:rPr lang="en-US" altLang="en-US" sz="2400" dirty="0" smtClean="0"/>
              <a:t>Program implementation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</a:pPr>
            <a:r>
              <a:rPr lang="en-US" altLang="en-US" sz="2000" dirty="0" smtClean="0"/>
              <a:t>Transferring staff 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</a:pPr>
            <a:r>
              <a:rPr lang="en-US" altLang="en-US" sz="2000" dirty="0" smtClean="0"/>
              <a:t>Service Level Agreement (SLA) 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</a:pPr>
            <a:r>
              <a:rPr lang="en-US" altLang="en-US" sz="2000" dirty="0" smtClean="0"/>
              <a:t>Establish communications between partners 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</a:pPr>
            <a:r>
              <a:rPr lang="en-US" altLang="en-US" sz="2000" dirty="0" smtClean="0"/>
              <a:t>Actual transfer of the service 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</a:pPr>
            <a:r>
              <a:rPr lang="en-US" altLang="en-US" sz="2000" dirty="0" smtClean="0"/>
              <a:t>Establish management procedures 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  <a:buFontTx/>
              <a:buNone/>
            </a:pPr>
            <a:endParaRPr lang="en-US" altLang="en-US" sz="2000" dirty="0" smtClean="0"/>
          </a:p>
          <a:p>
            <a:pPr fontAlgn="auto">
              <a:lnSpc>
                <a:spcPct val="80000"/>
              </a:lnSpc>
              <a:spcAft>
                <a:spcPts val="0"/>
              </a:spcAft>
            </a:pPr>
            <a:r>
              <a:rPr lang="en-US" altLang="en-US" sz="2400" dirty="0" smtClean="0"/>
              <a:t>Contract agreement</a:t>
            </a:r>
          </a:p>
          <a:p>
            <a:pPr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None/>
            </a:pPr>
            <a:endParaRPr lang="en-US" altLang="en-US" sz="2400" dirty="0" smtClean="0"/>
          </a:p>
          <a:p>
            <a:pPr fontAlgn="auto">
              <a:lnSpc>
                <a:spcPct val="80000"/>
              </a:lnSpc>
              <a:spcAft>
                <a:spcPts val="0"/>
              </a:spcAft>
            </a:pPr>
            <a:r>
              <a:rPr lang="en-US" altLang="en-US" sz="2400" dirty="0" smtClean="0"/>
              <a:t>Contract fulfillment</a:t>
            </a:r>
          </a:p>
          <a:p>
            <a:pPr lvl="1" fontAlgn="auto">
              <a:lnSpc>
                <a:spcPct val="80000"/>
              </a:lnSpc>
              <a:spcAft>
                <a:spcPts val="0"/>
              </a:spcAft>
            </a:pPr>
            <a:endParaRPr lang="en-US" altLang="en-US" sz="2000" dirty="0"/>
          </a:p>
        </p:txBody>
      </p:sp>
      <p:pic>
        <p:nvPicPr>
          <p:cNvPr id="7" name="Picture 7" descr="Picture2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81800" y="2975239"/>
            <a:ext cx="2057400" cy="31146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22291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How to measure performance of outsourced company</a:t>
            </a:r>
            <a:r>
              <a:rPr lang="en-US" b="1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Outsourcing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reduces costs, significantly, in the production process and, at the same time, adds some values to the business organization. However it is necessary to measure the performance of these activities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</a:p>
          <a:p>
            <a:pPr marL="2117725" indent="-285750" algn="just"/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Revenue administration, </a:t>
            </a:r>
            <a:endParaRPr lang="en-US" sz="24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17725" indent="-285750" algn="just"/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Operational support, </a:t>
            </a:r>
          </a:p>
          <a:p>
            <a:pPr marL="2117725" indent="-285750" algn="just"/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Spectrum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Engineering, </a:t>
            </a:r>
            <a:endParaRPr lang="en-US" sz="24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17725" indent="-285750" algn="just"/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Compliance, </a:t>
            </a:r>
          </a:p>
          <a:p>
            <a:pPr marL="2117725" indent="-285750" algn="just"/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Monitoring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2400" dirty="0" smtClean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117725" indent="-285750" algn="just"/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Frequency 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Selection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coordination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6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9620-55FA-4353-B01C-603D7D82C9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02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Do such performance measurement parameter also apply to the national regulator?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KPI and performance measurement parameters should apply to national regulator and provider. Example:</a:t>
            </a:r>
          </a:p>
          <a:p>
            <a:pPr marL="1035050" indent="-138113"/>
            <a:r>
              <a:rPr lang="en-US" sz="2400" dirty="0" smtClean="0">
                <a:solidFill>
                  <a:srgbClr val="0070C0"/>
                </a:solidFill>
              </a:rPr>
              <a:t>Effectively </a:t>
            </a:r>
            <a:r>
              <a:rPr lang="en-US" sz="2400" dirty="0">
                <a:solidFill>
                  <a:srgbClr val="0070C0"/>
                </a:solidFill>
              </a:rPr>
              <a:t>manage the RF licenses management </a:t>
            </a:r>
          </a:p>
          <a:p>
            <a:pPr marL="1035050" indent="-138113"/>
            <a:r>
              <a:rPr lang="en-US" sz="2400" dirty="0" smtClean="0">
                <a:solidFill>
                  <a:srgbClr val="0070C0"/>
                </a:solidFill>
              </a:rPr>
              <a:t>Improve </a:t>
            </a:r>
            <a:r>
              <a:rPr lang="en-US" sz="2400" dirty="0">
                <a:solidFill>
                  <a:srgbClr val="0070C0"/>
                </a:solidFill>
              </a:rPr>
              <a:t>registration of radio frequency assignments and usages</a:t>
            </a:r>
            <a:r>
              <a:rPr lang="en-US" sz="2400" dirty="0" smtClean="0">
                <a:solidFill>
                  <a:srgbClr val="0070C0"/>
                </a:solidFill>
              </a:rPr>
              <a:t>.</a:t>
            </a:r>
          </a:p>
          <a:p>
            <a:pPr marL="1035050" indent="-138113"/>
            <a:r>
              <a:rPr lang="en-US" sz="2400" dirty="0" smtClean="0">
                <a:solidFill>
                  <a:srgbClr val="0070C0"/>
                </a:solidFill>
              </a:rPr>
              <a:t>Improve </a:t>
            </a:r>
            <a:r>
              <a:rPr lang="en-US" sz="2400" dirty="0">
                <a:solidFill>
                  <a:srgbClr val="0070C0"/>
                </a:solidFill>
              </a:rPr>
              <a:t>efficiency for radio frequency planning and assignments</a:t>
            </a:r>
            <a:r>
              <a:rPr lang="en-US" sz="2400" dirty="0" smtClean="0">
                <a:solidFill>
                  <a:srgbClr val="0070C0"/>
                </a:solidFill>
              </a:rPr>
              <a:t>.</a:t>
            </a:r>
          </a:p>
          <a:p>
            <a:pPr marL="1035050" indent="-138113"/>
            <a:r>
              <a:rPr lang="en-US" sz="2400" dirty="0" smtClean="0">
                <a:solidFill>
                  <a:srgbClr val="0070C0"/>
                </a:solidFill>
              </a:rPr>
              <a:t>Ensure </a:t>
            </a:r>
            <a:r>
              <a:rPr lang="en-US" sz="2400" dirty="0">
                <a:solidFill>
                  <a:srgbClr val="0070C0"/>
                </a:solidFill>
              </a:rPr>
              <a:t>the effectiveness of radio spectrum usage </a:t>
            </a:r>
            <a:endParaRPr lang="en-US" sz="2400" dirty="0" smtClean="0">
              <a:solidFill>
                <a:srgbClr val="0070C0"/>
              </a:solidFill>
            </a:endParaRPr>
          </a:p>
          <a:p>
            <a:pPr marL="1035050" indent="-138113"/>
            <a:r>
              <a:rPr lang="en-US" sz="2400" dirty="0" smtClean="0">
                <a:solidFill>
                  <a:srgbClr val="0070C0"/>
                </a:solidFill>
              </a:rPr>
              <a:t>Reaffirm </a:t>
            </a:r>
            <a:r>
              <a:rPr lang="en-US" sz="2400" dirty="0">
                <a:solidFill>
                  <a:srgbClr val="0070C0"/>
                </a:solidFill>
              </a:rPr>
              <a:t>the position as the nation’s public service </a:t>
            </a:r>
            <a:endParaRPr lang="en-US" sz="2400" dirty="0" smtClean="0">
              <a:solidFill>
                <a:srgbClr val="0070C0"/>
              </a:solidFill>
            </a:endParaRPr>
          </a:p>
          <a:p>
            <a:pPr marL="1035050" indent="-138113"/>
            <a:r>
              <a:rPr lang="en-US" sz="2400" dirty="0" smtClean="0">
                <a:solidFill>
                  <a:srgbClr val="0070C0"/>
                </a:solidFill>
              </a:rPr>
              <a:t>Control </a:t>
            </a:r>
            <a:r>
              <a:rPr lang="en-US" sz="2400" dirty="0">
                <a:solidFill>
                  <a:srgbClr val="0070C0"/>
                </a:solidFill>
              </a:rPr>
              <a:t>and monitor radio frequency </a:t>
            </a:r>
            <a:r>
              <a:rPr lang="en-US" sz="2400" dirty="0" smtClean="0">
                <a:solidFill>
                  <a:srgbClr val="0070C0"/>
                </a:solidFill>
              </a:rPr>
              <a:t>usages</a:t>
            </a:r>
            <a:endParaRPr lang="en-US" sz="2400" dirty="0">
              <a:solidFill>
                <a:srgbClr val="0070C0"/>
              </a:solidFill>
            </a:endParaRP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  <a:p>
            <a:endParaRPr lang="fr-FR" sz="1800" dirty="0"/>
          </a:p>
          <a:p>
            <a:pPr lvl="6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629620-55FA-4353-B01C-603D7D82C9B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66088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tu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tu" id="{1969A760-7523-4FEF-B9C3-5A63E9AF8546}" vid="{D98A4769-1CE2-41C3-BFF3-561E22F761DC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2BB634496EAB498A685EA26DE87D9A" ma:contentTypeVersion="2" ma:contentTypeDescription="Create a new document." ma:contentTypeScope="" ma:versionID="d754c1b691f26b256599553752d7519d">
  <xsd:schema xmlns:xsd="http://www.w3.org/2001/XMLSchema" xmlns:xs="http://www.w3.org/2001/XMLSchema" xmlns:p="http://schemas.microsoft.com/office/2006/metadata/properties" xmlns:ns1="http://schemas.microsoft.com/sharepoint/v3" xmlns:ns2="ce1d9229-ea97-4c6f-a2f4-dd635208ba85" targetNamespace="http://schemas.microsoft.com/office/2006/metadata/properties" ma:root="true" ma:fieldsID="59cb006743196f0fda619637c9e8a09d" ns1:_="" ns2:_="">
    <xsd:import namespace="http://schemas.microsoft.com/sharepoint/v3"/>
    <xsd:import namespace="ce1d9229-ea97-4c6f-a2f4-dd635208ba85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1d9229-ea97-4c6f-a2f4-dd635208ba8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8B632D4-6031-4C64-A439-76923CD0DCC3}"/>
</file>

<file path=customXml/itemProps2.xml><?xml version="1.0" encoding="utf-8"?>
<ds:datastoreItem xmlns:ds="http://schemas.openxmlformats.org/officeDocument/2006/customXml" ds:itemID="{4328368A-D710-4564-BB8B-901C24C244D7}"/>
</file>

<file path=customXml/itemProps3.xml><?xml version="1.0" encoding="utf-8"?>
<ds:datastoreItem xmlns:ds="http://schemas.openxmlformats.org/officeDocument/2006/customXml" ds:itemID="{CBF09EB3-166E-48AD-BB3C-68740495CEE5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3536</TotalTime>
  <Words>499</Words>
  <Application>Microsoft Office PowerPoint</Application>
  <PresentationFormat>On-screen Show (4:3)</PresentationFormat>
  <Paragraphs>134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Arial Narrow</vt:lpstr>
      <vt:lpstr>BrushScript Mon</vt:lpstr>
      <vt:lpstr>Calibri</vt:lpstr>
      <vt:lpstr>Calibri Light</vt:lpstr>
      <vt:lpstr>Times New Roman</vt:lpstr>
      <vt:lpstr>Wingdings</vt:lpstr>
      <vt:lpstr>Office Theme</vt:lpstr>
      <vt:lpstr>itu</vt:lpstr>
      <vt:lpstr>PowerPoint Presentation</vt:lpstr>
      <vt:lpstr>What is Outsourcing?</vt:lpstr>
      <vt:lpstr>Why do Companies Outsource?</vt:lpstr>
      <vt:lpstr>PowerPoint Presentation</vt:lpstr>
      <vt:lpstr>                        Pros &amp; Cons of Outsourcing</vt:lpstr>
      <vt:lpstr>Would such outsourcing succeed in your country?</vt:lpstr>
      <vt:lpstr>PowerPoint Presentation</vt:lpstr>
      <vt:lpstr>How to measure performance of outsourced company?</vt:lpstr>
      <vt:lpstr>Do such performance measurement parameter also apply to the national regulator?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ӨРГӨН ЗУРВАСЫН УТАСГҮЙ ХОЛБООНЫ ТЕХНОЛОГИЙГ МОНГОЛ УЛСАД НЭВТРҮҮЛЭХ</dc:title>
  <dc:creator>amgalan</dc:creator>
  <cp:lastModifiedBy>amgalan zandraa</cp:lastModifiedBy>
  <cp:revision>495</cp:revision>
  <dcterms:created xsi:type="dcterms:W3CDTF">2008-05-11T01:04:25Z</dcterms:created>
  <dcterms:modified xsi:type="dcterms:W3CDTF">2017-09-14T18:09:57Z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0x010100202BB634496EAB498A685EA26DE87D9A</vt:lpwstr>
  </property>
</Properties>
</file>