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0.xml" ContentType="application/vnd.openxmlformats-officedocument.presentationml.slide+xml"/>
  <Override PartName="/ppt/slides/slide9.xml" ContentType="application/vnd.openxmlformats-officedocument.presentationml.slide+xml"/>
  <Override PartName="/ppt/slides/slide8.xml" ContentType="application/vnd.openxmlformats-officedocument.presentationml.slide+xml"/>
  <Override PartName="/ppt/slides/slide7.xml" ContentType="application/vnd.openxmlformats-officedocument.presentationml.slide+xml"/>
  <Override PartName="/ppt/slides/slide1.xml" ContentType="application/vnd.openxmlformats-officedocument.presentationml.slide+xml"/>
  <Override PartName="/ppt/slides/slide6.xml" ContentType="application/vnd.openxmlformats-officedocument.presentationml.slide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2" r:id="rId2"/>
    <p:sldId id="263" r:id="rId3"/>
    <p:sldId id="264" r:id="rId4"/>
    <p:sldId id="265" r:id="rId5"/>
    <p:sldId id="266" r:id="rId6"/>
    <p:sldId id="267" r:id="rId7"/>
    <p:sldId id="268" r:id="rId8"/>
    <p:sldId id="269" r:id="rId9"/>
    <p:sldId id="270" r:id="rId10"/>
    <p:sldId id="271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F90D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906" autoAdjust="0"/>
    <p:restoredTop sz="94660"/>
  </p:normalViewPr>
  <p:slideViewPr>
    <p:cSldViewPr snapToGrid="0" showGuides="1">
      <p:cViewPr varScale="1">
        <p:scale>
          <a:sx n="76" d="100"/>
          <a:sy n="76" d="100"/>
        </p:scale>
        <p:origin x="67" y="52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18" Type="http://schemas.openxmlformats.org/officeDocument/2006/relationships/customXml" Target="../customXml/item3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17" Type="http://schemas.openxmlformats.org/officeDocument/2006/relationships/customXml" Target="../customXml/item2.xml"/><Relationship Id="rId2" Type="http://schemas.openxmlformats.org/officeDocument/2006/relationships/slide" Target="slides/slide1.xml"/><Relationship Id="rId16" Type="http://schemas.openxmlformats.org/officeDocument/2006/relationships/customXml" Target="../customXml/item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0C1DE0-5F7D-412C-B62C-871F4522FDD8}" type="datetimeFigureOut">
              <a:rPr lang="en-US" smtClean="0"/>
              <a:t>26-Apr-17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F9E8EB-0DDF-4D7C-A745-6B028D7CD0B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51453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0C1DE0-5F7D-412C-B62C-871F4522FDD8}" type="datetimeFigureOut">
              <a:rPr lang="en-US" smtClean="0"/>
              <a:t>26-Apr-17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F9E8EB-0DDF-4D7C-A745-6B028D7CD0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48826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0C1DE0-5F7D-412C-B62C-871F4522FDD8}" type="datetimeFigureOut">
              <a:rPr lang="en-US" smtClean="0"/>
              <a:t>26-Apr-17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F9E8EB-0DDF-4D7C-A745-6B028D7CD0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49444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181105"/>
            <a:ext cx="5036820" cy="807721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38200" y="6356355"/>
            <a:ext cx="248412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F9E8EB-0DDF-4D7C-A745-6B028D7CD0B1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838200" y="2155824"/>
            <a:ext cx="5036820" cy="3917315"/>
          </a:xfrm>
        </p:spPr>
        <p:txBody>
          <a:bodyPr>
            <a:normAutofit/>
          </a:bodyPr>
          <a:lstStyle>
            <a:lvl1pPr marL="0" indent="0" algn="l" rtl="0">
              <a:buFontTx/>
              <a:buNone/>
              <a:defRPr sz="1800" baseline="0"/>
            </a:lvl1pPr>
            <a:lvl2pPr marL="457177" indent="0" algn="l" rtl="0">
              <a:buFontTx/>
              <a:buNone/>
              <a:defRPr sz="2400"/>
            </a:lvl2pPr>
            <a:lvl3pPr marL="914353" indent="0" algn="l" rtl="0">
              <a:buFontTx/>
              <a:buNone/>
              <a:defRPr sz="2400"/>
            </a:lvl3pPr>
            <a:lvl4pPr marL="1371531" indent="0" algn="l" rtl="0">
              <a:buFontTx/>
              <a:buNone/>
              <a:defRPr sz="2400"/>
            </a:lvl4pPr>
            <a:lvl5pPr marL="1828709" indent="0" algn="l" rtl="0">
              <a:buFontTx/>
              <a:buNone/>
              <a:defRPr sz="2400"/>
            </a:lvl5pPr>
          </a:lstStyle>
          <a:p>
            <a:pPr lvl="0"/>
            <a:r>
              <a:rPr lang="en-US" dirty="0" smtClean="0"/>
              <a:t>Click to edit Master text styles</a:t>
            </a:r>
            <a:endParaRPr lang="en-US" dirty="0"/>
          </a:p>
        </p:txBody>
      </p:sp>
      <p:sp>
        <p:nvSpPr>
          <p:cNvPr id="12" name="Chart Placeholder 11"/>
          <p:cNvSpPr>
            <a:spLocks noGrp="1"/>
          </p:cNvSpPr>
          <p:nvPr>
            <p:ph type="chart" sz="quarter" idx="15" hasCustomPrompt="1"/>
          </p:nvPr>
        </p:nvSpPr>
        <p:spPr>
          <a:xfrm>
            <a:off x="6327140" y="1181105"/>
            <a:ext cx="5034280" cy="4892034"/>
          </a:xfrm>
        </p:spPr>
        <p:txBody>
          <a:bodyPr/>
          <a:lstStyle>
            <a:lvl1pPr marL="0" indent="0" algn="ctr">
              <a:buNone/>
              <a:defRPr/>
            </a:lvl1pPr>
          </a:lstStyle>
          <a:p>
            <a:r>
              <a:rPr lang="en-US" dirty="0" smtClean="0"/>
              <a:t>Chart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0654709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545080"/>
            <a:ext cx="3932237" cy="94488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1276991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178" indent="0">
              <a:buNone/>
              <a:defRPr sz="2800"/>
            </a:lvl2pPr>
            <a:lvl3pPr marL="914354" indent="0">
              <a:buNone/>
              <a:defRPr sz="2400"/>
            </a:lvl3pPr>
            <a:lvl4pPr marL="1371532" indent="0">
              <a:buNone/>
              <a:defRPr sz="2000"/>
            </a:lvl4pPr>
            <a:lvl5pPr marL="1828709" indent="0">
              <a:buNone/>
              <a:defRPr sz="2000"/>
            </a:lvl5pPr>
            <a:lvl6pPr marL="2285886" indent="0">
              <a:buNone/>
              <a:defRPr sz="2000"/>
            </a:lvl6pPr>
            <a:lvl7pPr marL="2743062" indent="0">
              <a:buNone/>
              <a:defRPr sz="2000"/>
            </a:lvl7pPr>
            <a:lvl8pPr marL="3200240" indent="0">
              <a:buNone/>
              <a:defRPr sz="2000"/>
            </a:lvl8pPr>
            <a:lvl9pPr marL="3657418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38200" y="6356355"/>
            <a:ext cx="248412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F9E8EB-0DDF-4D7C-A745-6B028D7CD0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563261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7" y="1080131"/>
            <a:ext cx="10645143" cy="601032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63640" y="1889125"/>
            <a:ext cx="5221291" cy="4300538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838200" y="6356355"/>
            <a:ext cx="248412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F9E8EB-0DDF-4D7C-A745-6B028D7CD0B1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Picture Placeholder 10"/>
          <p:cNvSpPr>
            <a:spLocks noGrp="1"/>
          </p:cNvSpPr>
          <p:nvPr>
            <p:ph type="pic" sz="quarter" idx="13"/>
          </p:nvPr>
        </p:nvSpPr>
        <p:spPr>
          <a:xfrm>
            <a:off x="838200" y="1889125"/>
            <a:ext cx="5082540" cy="4300538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8971540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937265"/>
            <a:ext cx="8884920" cy="807721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838200" y="6356355"/>
            <a:ext cx="248412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0" y="6364615"/>
            <a:ext cx="711200" cy="365125"/>
          </a:xfrm>
        </p:spPr>
        <p:txBody>
          <a:bodyPr/>
          <a:lstStyle/>
          <a:p>
            <a:fld id="{05F9E8EB-0DDF-4D7C-A745-6B028D7CD0B1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838200" y="2155824"/>
            <a:ext cx="8884920" cy="3917315"/>
          </a:xfrm>
        </p:spPr>
        <p:txBody>
          <a:bodyPr>
            <a:normAutofit/>
          </a:bodyPr>
          <a:lstStyle>
            <a:lvl1pPr marL="0" indent="0" algn="l" rtl="0">
              <a:buFontTx/>
              <a:buNone/>
              <a:defRPr sz="1800" baseline="0"/>
            </a:lvl1pPr>
            <a:lvl2pPr marL="457177" indent="0" algn="l" rtl="0">
              <a:buFontTx/>
              <a:buNone/>
              <a:defRPr sz="2400"/>
            </a:lvl2pPr>
            <a:lvl3pPr marL="914353" indent="0" algn="l" rtl="0">
              <a:buFontTx/>
              <a:buNone/>
              <a:defRPr sz="2400"/>
            </a:lvl3pPr>
            <a:lvl4pPr marL="1371531" indent="0" algn="l" rtl="0">
              <a:buFontTx/>
              <a:buNone/>
              <a:defRPr sz="2400"/>
            </a:lvl4pPr>
            <a:lvl5pPr marL="1828709" indent="0" algn="l" rtl="0">
              <a:buFontTx/>
              <a:buNone/>
              <a:defRPr sz="2400"/>
            </a:lvl5pPr>
          </a:lstStyle>
          <a:p>
            <a:pPr lvl="0"/>
            <a:r>
              <a:rPr lang="en-US" dirty="0" smtClean="0"/>
              <a:t>Click to edit Master text styles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38820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0C1DE0-5F7D-412C-B62C-871F4522FDD8}" type="datetimeFigureOut">
              <a:rPr lang="en-US" smtClean="0"/>
              <a:t>26-Apr-17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F9E8EB-0DDF-4D7C-A745-6B028D7CD0B1}" type="slidenum">
              <a:rPr lang="en-US" smtClean="0"/>
              <a:pPr/>
              <a:t>‹#›</a:t>
            </a:fld>
            <a:r>
              <a:rPr lang="en-US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50601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0C1DE0-5F7D-412C-B62C-871F4522FDD8}" type="datetimeFigureOut">
              <a:rPr lang="en-US" smtClean="0"/>
              <a:t>26-Apr-17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F9E8EB-0DDF-4D7C-A745-6B028D7CD0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03385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0C1DE0-5F7D-412C-B62C-871F4522FDD8}" type="datetimeFigureOut">
              <a:rPr lang="en-US" smtClean="0"/>
              <a:t>26-Apr-17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F9E8EB-0DDF-4D7C-A745-6B028D7CD0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86511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0C1DE0-5F7D-412C-B62C-871F4522FDD8}" type="datetimeFigureOut">
              <a:rPr lang="en-US" smtClean="0"/>
              <a:t>26-Apr-17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F9E8EB-0DDF-4D7C-A745-6B028D7CD0B1}" type="slidenum">
              <a:rPr lang="en-US" smtClean="0"/>
              <a:pPr/>
              <a:t>‹#›</a:t>
            </a:fld>
            <a:r>
              <a:rPr lang="en-US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23591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0C1DE0-5F7D-412C-B62C-871F4522FDD8}" type="datetimeFigureOut">
              <a:rPr lang="en-US" smtClean="0"/>
              <a:t>26-Apr-17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F9E8EB-0DDF-4D7C-A745-6B028D7CD0B1}" type="slidenum">
              <a:rPr lang="en-US" smtClean="0"/>
              <a:pPr/>
              <a:t>‹#›</a:t>
            </a:fld>
            <a:r>
              <a:rPr lang="en-US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47769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0C1DE0-5F7D-412C-B62C-871F4522FDD8}" type="datetimeFigureOut">
              <a:rPr lang="en-US" smtClean="0"/>
              <a:t>26-Apr-17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F9E8EB-0DDF-4D7C-A745-6B028D7CD0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36416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0C1DE0-5F7D-412C-B62C-871F4522FDD8}" type="datetimeFigureOut">
              <a:rPr lang="en-US" smtClean="0"/>
              <a:t>26-Apr-17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F9E8EB-0DDF-4D7C-A745-6B028D7CD0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5827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0C1DE0-5F7D-412C-B62C-871F4522FDD8}" type="datetimeFigureOut">
              <a:rPr lang="en-US" smtClean="0"/>
              <a:t>26-Apr-17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F9E8EB-0DDF-4D7C-A745-6B028D7CD0B1}" type="slidenum">
              <a:rPr lang="en-US" smtClean="0"/>
              <a:pPr/>
              <a:t>‹#›</a:t>
            </a:fld>
            <a:r>
              <a:rPr lang="en-US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54743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0C1DE0-5F7D-412C-B62C-871F4522FDD8}" type="datetimeFigureOut">
              <a:rPr lang="en-US" smtClean="0"/>
              <a:t>26-Apr-17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F9E8EB-0DDF-4D7C-A745-6B028D7CD0B1}" type="slidenum">
              <a:rPr lang="en-US" smtClean="0"/>
              <a:pPr/>
              <a:t>‹#›</a:t>
            </a:fld>
            <a:r>
              <a:rPr lang="en-US" smtClean="0"/>
              <a:t> </a:t>
            </a:r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 rotWithShape="1"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361" t="25742" r="17179" b="24752"/>
          <a:stretch/>
        </p:blipFill>
        <p:spPr>
          <a:xfrm>
            <a:off x="348881" y="163222"/>
            <a:ext cx="724638" cy="78765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 userDrawn="1"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97426" y="5960518"/>
            <a:ext cx="1863780" cy="6984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52584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53" r:id="rId14"/>
    <p:sldLayoutId id="2147483654" r:id="rId15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  <p15:guide id="3" pos="7368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ctrTitle"/>
          </p:nvPr>
        </p:nvSpPr>
        <p:spPr>
          <a:xfrm>
            <a:off x="711200" y="1028700"/>
            <a:ext cx="11480800" cy="4244975"/>
          </a:xfrm>
          <a:solidFill>
            <a:srgbClr val="0F90D0"/>
          </a:solidFill>
        </p:spPr>
        <p:txBody>
          <a:bodyPr anchor="ctr"/>
          <a:lstStyle/>
          <a:p>
            <a:pPr algn="l" eaLnBrk="1" hangingPunct="1"/>
            <a:r>
              <a:rPr lang="en-US" altLang="en-US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Laos country report</a:t>
            </a:r>
            <a:r>
              <a:rPr lang="en-US" altLang="en-US" smtClean="0">
                <a:solidFill>
                  <a:schemeClr val="bg1"/>
                </a:solidFill>
              </a:rPr>
              <a:t/>
            </a:r>
            <a:br>
              <a:rPr lang="en-US" altLang="en-US" smtClean="0">
                <a:solidFill>
                  <a:schemeClr val="bg1"/>
                </a:solidFill>
              </a:rPr>
            </a:br>
            <a:r>
              <a:rPr lang="en-US" altLang="en-US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Cross Border Interference Management</a:t>
            </a:r>
            <a:br>
              <a:rPr lang="en-US" altLang="en-US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en-US" sz="2400" smtClean="0">
                <a:solidFill>
                  <a:schemeClr val="bg1"/>
                </a:solidFill>
              </a:rPr>
              <a:t/>
            </a:r>
            <a:br>
              <a:rPr lang="en-US" altLang="en-US" sz="2400" smtClean="0">
                <a:solidFill>
                  <a:schemeClr val="bg1"/>
                </a:solidFill>
              </a:rPr>
            </a:br>
            <a:r>
              <a:rPr lang="en-US" altLang="en-US" sz="2400" b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By Somphone SYHALATH</a:t>
            </a:r>
            <a:br>
              <a:rPr lang="en-US" altLang="en-US" sz="2400" b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en-US" sz="2400" b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Director of Radio Spectrum Management Division</a:t>
            </a:r>
            <a:br>
              <a:rPr lang="en-US" altLang="en-US" sz="2400" b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en-US" sz="2400" b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altLang="en-US" sz="2400" b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en-US" sz="2400" b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2/5/2017  Bangkok, Thailand.</a:t>
            </a:r>
          </a:p>
        </p:txBody>
      </p:sp>
      <p:sp>
        <p:nvSpPr>
          <p:cNvPr id="13315" name="Footer Placeholder 4"/>
          <p:cNvSpPr>
            <a:spLocks noGrp="1"/>
          </p:cNvSpPr>
          <p:nvPr>
            <p:ph type="ftr" sz="quarter" idx="10"/>
          </p:nvPr>
        </p:nvSpPr>
        <p:spPr bwMode="auto">
          <a:ln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200" dirty="0" smtClean="0">
              <a:solidFill>
                <a:srgbClr val="898989"/>
              </a:solidFill>
            </a:endParaRPr>
          </a:p>
        </p:txBody>
      </p:sp>
      <p:sp>
        <p:nvSpPr>
          <p:cNvPr id="13316" name="Rectangle 8"/>
          <p:cNvSpPr>
            <a:spLocks noChangeArrowheads="1"/>
          </p:cNvSpPr>
          <p:nvPr/>
        </p:nvSpPr>
        <p:spPr bwMode="auto">
          <a:xfrm>
            <a:off x="0" y="6351588"/>
            <a:ext cx="711200" cy="369887"/>
          </a:xfrm>
          <a:prstGeom prst="rect">
            <a:avLst/>
          </a:prstGeom>
          <a:solidFill>
            <a:srgbClr val="0F90D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fld id="{232BA1F1-3EC7-41C5-8F90-A745F065F472}" type="slidenum">
              <a:rPr lang="en-US" altLang="en-US">
                <a:solidFill>
                  <a:schemeClr val="bg1"/>
                </a:solidFill>
                <a:latin typeface="Calibri" panose="020F0502020204030204" pitchFamily="34" charset="0"/>
              </a:rPr>
              <a:pPr algn="ctr" eaLnBrk="1" hangingPunct="1"/>
              <a:t>1</a:t>
            </a:fld>
            <a:endParaRPr lang="en-US" altLang="en-US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875353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3"/>
          <p:cNvSpPr>
            <a:spLocks noChangeArrowheads="1"/>
          </p:cNvSpPr>
          <p:nvPr/>
        </p:nvSpPr>
        <p:spPr bwMode="auto">
          <a:xfrm>
            <a:off x="0" y="6351588"/>
            <a:ext cx="711200" cy="369887"/>
          </a:xfrm>
          <a:prstGeom prst="rect">
            <a:avLst/>
          </a:prstGeom>
          <a:solidFill>
            <a:srgbClr val="0F90D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fld id="{C91802C8-EF9B-4693-8DBC-25565CFA2FFB}" type="slidenum">
              <a:rPr lang="en-US" altLang="en-US">
                <a:solidFill>
                  <a:schemeClr val="bg1"/>
                </a:solidFill>
                <a:latin typeface="Calibri" panose="020F0502020204030204" pitchFamily="34" charset="0"/>
              </a:rPr>
              <a:pPr algn="ctr" eaLnBrk="1" hangingPunct="1"/>
              <a:t>10</a:t>
            </a:fld>
            <a:endParaRPr lang="en-US" altLang="en-US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17413" name="Footer Placeholder 4"/>
          <p:cNvSpPr>
            <a:spLocks noGrp="1"/>
          </p:cNvSpPr>
          <p:nvPr>
            <p:ph type="ftr" sz="quarter" idx="10"/>
          </p:nvPr>
        </p:nvSpPr>
        <p:spPr bwMode="auto">
          <a:ln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200" smtClean="0">
              <a:solidFill>
                <a:srgbClr val="898989"/>
              </a:solidFill>
            </a:endParaRPr>
          </a:p>
        </p:txBody>
      </p:sp>
      <p:pic>
        <p:nvPicPr>
          <p:cNvPr id="22532" name="Picture 7" descr="Thatloua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3950" y="901700"/>
            <a:ext cx="8577263" cy="5383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562827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>
          <a:xfrm>
            <a:off x="838200" y="1181100"/>
            <a:ext cx="9090025" cy="808038"/>
          </a:xfrm>
        </p:spPr>
        <p:txBody>
          <a:bodyPr/>
          <a:lstStyle/>
          <a:p>
            <a:pPr eaLnBrk="1" hangingPunct="1"/>
            <a:r>
              <a:rPr lang="en-US" altLang="en-U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Contents </a:t>
            </a:r>
          </a:p>
        </p:txBody>
      </p:sp>
      <p:sp>
        <p:nvSpPr>
          <p:cNvPr id="14339" name="Text Placeholder 2"/>
          <p:cNvSpPr>
            <a:spLocks noGrp="1"/>
          </p:cNvSpPr>
          <p:nvPr>
            <p:ph type="body" sz="quarter" idx="14"/>
          </p:nvPr>
        </p:nvSpPr>
        <p:spPr>
          <a:xfrm>
            <a:off x="838200" y="2155825"/>
            <a:ext cx="9050338" cy="3917950"/>
          </a:xfrm>
        </p:spPr>
        <p:txBody>
          <a:bodyPr/>
          <a:lstStyle/>
          <a:p>
            <a:pPr eaLnBrk="1" hangingPunct="1">
              <a:buFont typeface="Arial" panose="020B0604020202020204" pitchFamily="34" charset="0"/>
              <a:buChar char="•"/>
            </a:pPr>
            <a:r>
              <a:rPr lang="en-US" altLang="en-U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Country Profile</a:t>
            </a:r>
          </a:p>
          <a:p>
            <a:pPr eaLnBrk="1" hangingPunct="1">
              <a:buFont typeface="Arial" panose="020B0604020202020204" pitchFamily="34" charset="0"/>
              <a:buChar char="•"/>
            </a:pPr>
            <a:r>
              <a:rPr lang="en-US" altLang="en-U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Regulator polices</a:t>
            </a:r>
          </a:p>
          <a:p>
            <a:pPr eaLnBrk="1" hangingPunct="1">
              <a:buFont typeface="Arial" panose="020B0604020202020204" pitchFamily="34" charset="0"/>
              <a:buChar char="•"/>
            </a:pPr>
            <a:r>
              <a:rPr lang="en-US" altLang="en-U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Bilateral </a:t>
            </a:r>
          </a:p>
          <a:p>
            <a:pPr eaLnBrk="1" hangingPunct="1">
              <a:buFont typeface="Arial" panose="020B0604020202020204" pitchFamily="34" charset="0"/>
              <a:buChar char="•"/>
            </a:pPr>
            <a:r>
              <a:rPr lang="en-US" altLang="en-U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Conclusion</a:t>
            </a:r>
          </a:p>
          <a:p>
            <a:pPr eaLnBrk="1" hangingPunct="1"/>
            <a:endParaRPr lang="en-US" altLang="en-US" smtClean="0"/>
          </a:p>
        </p:txBody>
      </p:sp>
      <p:sp>
        <p:nvSpPr>
          <p:cNvPr id="15365" name="Footer Placeholder 4"/>
          <p:cNvSpPr>
            <a:spLocks noGrp="1"/>
          </p:cNvSpPr>
          <p:nvPr>
            <p:ph type="ftr" sz="quarter" idx="4294967295"/>
          </p:nvPr>
        </p:nvSpPr>
        <p:spPr bwMode="auto">
          <a:ln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200" smtClean="0">
              <a:solidFill>
                <a:srgbClr val="898989"/>
              </a:solidFill>
            </a:endParaRPr>
          </a:p>
        </p:txBody>
      </p:sp>
      <p:sp>
        <p:nvSpPr>
          <p:cNvPr id="14341" name="Rectangle 6"/>
          <p:cNvSpPr>
            <a:spLocks noChangeArrowheads="1"/>
          </p:cNvSpPr>
          <p:nvPr/>
        </p:nvSpPr>
        <p:spPr bwMode="auto">
          <a:xfrm>
            <a:off x="0" y="6351588"/>
            <a:ext cx="711200" cy="369887"/>
          </a:xfrm>
          <a:prstGeom prst="rect">
            <a:avLst/>
          </a:prstGeom>
          <a:solidFill>
            <a:srgbClr val="0F90D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fld id="{3A5C756A-7F1E-4498-92FE-8B33C01DB595}" type="slidenum">
              <a:rPr lang="en-US" altLang="en-US">
                <a:solidFill>
                  <a:schemeClr val="bg1"/>
                </a:solidFill>
                <a:latin typeface="Calibri" panose="020F0502020204030204" pitchFamily="34" charset="0"/>
              </a:rPr>
              <a:pPr algn="ctr" eaLnBrk="1" hangingPunct="1"/>
              <a:t>2</a:t>
            </a:fld>
            <a:endParaRPr lang="en-US" altLang="en-US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22858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057275"/>
            <a:ext cx="10515600" cy="619125"/>
          </a:xfrm>
        </p:spPr>
        <p:txBody>
          <a:bodyPr rtlCol="0">
            <a:normAutofit fontScale="90000"/>
          </a:bodyPr>
          <a:lstStyle/>
          <a:p>
            <a:pPr defTabSz="914354" eaLnBrk="1" fontAlgn="auto" hangingPunct="1">
              <a:spcAft>
                <a:spcPts val="0"/>
              </a:spcAft>
              <a:defRPr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Country profile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363" name="Rectangle 4"/>
          <p:cNvSpPr>
            <a:spLocks noChangeArrowheads="1"/>
          </p:cNvSpPr>
          <p:nvPr/>
        </p:nvSpPr>
        <p:spPr bwMode="auto">
          <a:xfrm>
            <a:off x="0" y="6351588"/>
            <a:ext cx="711200" cy="369887"/>
          </a:xfrm>
          <a:prstGeom prst="rect">
            <a:avLst/>
          </a:prstGeom>
          <a:solidFill>
            <a:srgbClr val="0F90D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fld id="{D6D70046-BBDC-4A9D-B45F-57A17CDCF963}" type="slidenum">
              <a:rPr lang="en-US" altLang="en-US">
                <a:solidFill>
                  <a:schemeClr val="bg1"/>
                </a:solidFill>
                <a:latin typeface="Calibri" panose="020F0502020204030204" pitchFamily="34" charset="0"/>
              </a:rPr>
              <a:pPr algn="ctr" eaLnBrk="1" hangingPunct="1"/>
              <a:t>3</a:t>
            </a:fld>
            <a:endParaRPr lang="en-US" altLang="en-US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14342" name="Footer Placeholder 4"/>
          <p:cNvSpPr>
            <a:spLocks noGrp="1"/>
          </p:cNvSpPr>
          <p:nvPr>
            <p:ph type="ftr" sz="quarter" idx="10"/>
          </p:nvPr>
        </p:nvSpPr>
        <p:spPr bwMode="auto">
          <a:ln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200" smtClean="0">
              <a:solidFill>
                <a:srgbClr val="898989"/>
              </a:solidFill>
            </a:endParaRPr>
          </a:p>
        </p:txBody>
      </p:sp>
      <p:pic>
        <p:nvPicPr>
          <p:cNvPr id="7" name="Content Placeholder 5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784225" y="1973263"/>
            <a:ext cx="5421313" cy="4465637"/>
          </a:xfrm>
        </p:spPr>
      </p:pic>
      <p:sp>
        <p:nvSpPr>
          <p:cNvPr id="8" name="Content Placeholder 7"/>
          <p:cNvSpPr>
            <a:spLocks noGrp="1"/>
          </p:cNvSpPr>
          <p:nvPr>
            <p:ph sz="half" idx="2"/>
          </p:nvPr>
        </p:nvSpPr>
        <p:spPr>
          <a:xfrm>
            <a:off x="6184900" y="1962150"/>
            <a:ext cx="5181600" cy="5189538"/>
          </a:xfrm>
        </p:spPr>
        <p:txBody>
          <a:bodyPr>
            <a:spAutoFit/>
          </a:bodyPr>
          <a:lstStyle/>
          <a:p>
            <a:pPr marL="365760" indent="-283464" eaLnBrk="1" fontAlgn="auto" hangingPunct="1">
              <a:spcAft>
                <a:spcPts val="0"/>
              </a:spcAft>
              <a:buFontTx/>
              <a:buChar char="•"/>
              <a:defRPr/>
            </a:pPr>
            <a:endParaRPr lang="en-GB" b="1" dirty="0" smtClean="0"/>
          </a:p>
          <a:p>
            <a:pPr marL="365760" indent="-283464" eaLnBrk="1" fontAlgn="auto" hangingPunct="1">
              <a:spcAft>
                <a:spcPts val="0"/>
              </a:spcAft>
              <a:buFontTx/>
              <a:buChar char="•"/>
              <a:defRPr/>
            </a:pPr>
            <a:r>
              <a:rPr lang="en-GB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b="1" dirty="0">
                <a:latin typeface="Times New Roman" pitchFamily="18" charset="0"/>
                <a:cs typeface="Times New Roman" pitchFamily="18" charset="0"/>
              </a:rPr>
              <a:t>Capital            Vientiane 	</a:t>
            </a:r>
          </a:p>
          <a:p>
            <a:pPr marL="365760" indent="-283464" eaLnBrk="1" fontAlgn="auto" hangingPunct="1">
              <a:spcAft>
                <a:spcPts val="0"/>
              </a:spcAft>
              <a:buFontTx/>
              <a:buChar char="•"/>
              <a:defRPr/>
            </a:pPr>
            <a:r>
              <a:rPr lang="en-GB" b="1" dirty="0">
                <a:latin typeface="Times New Roman" pitchFamily="18" charset="0"/>
                <a:cs typeface="Times New Roman" pitchFamily="18" charset="0"/>
              </a:rPr>
              <a:t> Area                236 800 sq km </a:t>
            </a:r>
            <a:endParaRPr lang="en-AU" b="1" dirty="0">
              <a:latin typeface="Times New Roman" pitchFamily="18" charset="0"/>
              <a:cs typeface="Times New Roman" pitchFamily="18" charset="0"/>
            </a:endParaRPr>
          </a:p>
          <a:p>
            <a:pPr marL="365760" indent="-283464" eaLnBrk="1" fontAlgn="auto" hangingPunct="1">
              <a:spcAft>
                <a:spcPts val="0"/>
              </a:spcAft>
              <a:buFontTx/>
              <a:buChar char="•"/>
              <a:defRPr/>
            </a:pPr>
            <a:r>
              <a:rPr lang="en-AU" b="1" dirty="0">
                <a:latin typeface="Times New Roman" pitchFamily="18" charset="0"/>
                <a:cs typeface="Times New Roman" pitchFamily="18" charset="0"/>
              </a:rPr>
              <a:t> Population         6.5 million</a:t>
            </a:r>
          </a:p>
          <a:p>
            <a:pPr marL="365760" indent="-283464" eaLnBrk="1" fontAlgn="auto" hangingPunct="1">
              <a:spcAft>
                <a:spcPts val="0"/>
              </a:spcAft>
              <a:buFontTx/>
              <a:buChar char="•"/>
              <a:defRPr/>
            </a:pPr>
            <a:r>
              <a:rPr lang="en-GB" b="1" dirty="0">
                <a:latin typeface="Times New Roman" pitchFamily="18" charset="0"/>
                <a:cs typeface="Times New Roman" pitchFamily="18" charset="0"/>
              </a:rPr>
              <a:t> Urban population    30 % </a:t>
            </a:r>
            <a:endParaRPr lang="en-GB" b="1" dirty="0" smtClean="0">
              <a:latin typeface="Times New Roman" pitchFamily="18" charset="0"/>
              <a:cs typeface="Times New Roman" pitchFamily="18" charset="0"/>
            </a:endParaRPr>
          </a:p>
          <a:p>
            <a:pPr marL="365760" indent="-283464" eaLnBrk="1" fontAlgn="auto" hangingPunct="1">
              <a:spcAft>
                <a:spcPts val="0"/>
              </a:spcAft>
              <a:buFontTx/>
              <a:buChar char="•"/>
              <a:defRPr/>
            </a:pPr>
            <a:endParaRPr lang="en-GB" b="1" dirty="0" smtClean="0">
              <a:effectLst>
                <a:outerShdw blurRad="38100" dist="38100" dir="2700000" algn="tl">
                  <a:srgbClr val="C0C0C0"/>
                </a:outerShdw>
              </a:effectLst>
              <a:ea typeface="MS PGothic" pitchFamily="34" charset="-128"/>
            </a:endParaRPr>
          </a:p>
          <a:p>
            <a:pPr marL="365760" indent="-283464" eaLnBrk="1" fontAlgn="auto" hangingPunct="1">
              <a:spcAft>
                <a:spcPts val="0"/>
              </a:spcAft>
              <a:buFontTx/>
              <a:buChar char="•"/>
              <a:defRPr/>
            </a:pPr>
            <a:endParaRPr lang="en-GB" sz="2000" b="1" dirty="0" smtClean="0">
              <a:effectLst>
                <a:outerShdw blurRad="38100" dist="38100" dir="2700000" algn="tl">
                  <a:srgbClr val="C0C0C0"/>
                </a:outerShdw>
              </a:effectLst>
              <a:ea typeface="MS PGothic" pitchFamily="34" charset="-128"/>
            </a:endParaRPr>
          </a:p>
          <a:p>
            <a:pPr marL="365760" indent="-283464" eaLnBrk="1" fontAlgn="auto" hangingPunct="1">
              <a:spcAft>
                <a:spcPts val="0"/>
              </a:spcAft>
              <a:buFontTx/>
              <a:buChar char="•"/>
              <a:defRPr/>
            </a:pPr>
            <a:endParaRPr lang="en-GB" sz="2000" b="1" dirty="0" smtClean="0">
              <a:effectLst>
                <a:outerShdw blurRad="38100" dist="38100" dir="2700000" algn="tl">
                  <a:srgbClr val="C0C0C0"/>
                </a:outerShdw>
              </a:effectLst>
              <a:ea typeface="MS PGothic" pitchFamily="34" charset="-128"/>
            </a:endParaRPr>
          </a:p>
          <a:p>
            <a:pPr marL="365760" indent="-283464" eaLnBrk="1" fontAlgn="auto" hangingPunct="1">
              <a:spcAft>
                <a:spcPts val="0"/>
              </a:spcAft>
              <a:buFontTx/>
              <a:buChar char="•"/>
              <a:defRPr/>
            </a:pPr>
            <a:endParaRPr lang="en-GB" sz="2000" b="1" dirty="0" smtClean="0">
              <a:effectLst>
                <a:outerShdw blurRad="38100" dist="38100" dir="2700000" algn="tl">
                  <a:srgbClr val="C0C0C0"/>
                </a:outerShdw>
              </a:effectLst>
              <a:ea typeface="MS PGothic" pitchFamily="34" charset="-128"/>
            </a:endParaRPr>
          </a:p>
          <a:p>
            <a:pPr marL="365760" indent="-283464" eaLnBrk="1" fontAlgn="auto" hangingPunct="1">
              <a:spcAft>
                <a:spcPts val="0"/>
              </a:spcAft>
              <a:buFont typeface="Arial" charset="0"/>
              <a:buNone/>
              <a:defRPr/>
            </a:pPr>
            <a:endParaRPr lang="en-US" b="1" dirty="0">
              <a:effectLst>
                <a:outerShdw blurRad="38100" dist="38100" dir="2700000" algn="tl">
                  <a:srgbClr val="C0C0C0"/>
                </a:outerShdw>
              </a:effectLst>
              <a:ea typeface="MS PGothic" pitchFamily="34" charset="-128"/>
            </a:endParaRPr>
          </a:p>
          <a:p>
            <a:pPr marL="640080" lvl="1" indent="-237744" eaLnBrk="1" fontAlgn="auto" hangingPunct="1">
              <a:spcAft>
                <a:spcPts val="0"/>
              </a:spcAft>
              <a:buFont typeface="Verdana"/>
              <a:buChar char="◦"/>
              <a:defRPr/>
            </a:pPr>
            <a:endParaRPr lang="th-TH" dirty="0"/>
          </a:p>
        </p:txBody>
      </p:sp>
    </p:spTree>
    <p:extLst>
      <p:ext uri="{BB962C8B-B14F-4D97-AF65-F5344CB8AC3E}">
        <p14:creationId xmlns:p14="http://schemas.microsoft.com/office/powerpoint/2010/main" val="39679747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1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>
          <a:xfrm>
            <a:off x="927100" y="1065213"/>
            <a:ext cx="10515600" cy="620712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Regulator polices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2063750"/>
            <a:ext cx="10515600" cy="2820988"/>
          </a:xfrm>
        </p:spPr>
        <p:txBody>
          <a:bodyPr rtlCol="0">
            <a:normAutofit lnSpcReduction="10000"/>
          </a:bodyPr>
          <a:lstStyle/>
          <a:p>
            <a:pPr marL="857250" lvl="1" indent="-457200" eaLnBrk="1" hangingPunct="1">
              <a:lnSpc>
                <a:spcPct val="80000"/>
              </a:lnSpc>
              <a:buFont typeface="Arial" charset="0"/>
              <a:buAutoNum type="arabicPeriod"/>
              <a:defRPr/>
            </a:pPr>
            <a:r>
              <a:rPr lang="en-GB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Lao Telecom Co. Ltd (LTC): </a:t>
            </a:r>
          </a:p>
          <a:p>
            <a:pPr marL="857250" lvl="1" indent="-457200" eaLnBrk="1" hangingPunct="1">
              <a:lnSpc>
                <a:spcPct val="80000"/>
              </a:lnSpc>
              <a:buFont typeface="Arial" charset="0"/>
              <a:buNone/>
              <a:defRPr/>
            </a:pPr>
            <a:endParaRPr lang="en-GB" sz="2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857250" lvl="1" indent="-457200" eaLnBrk="1" hangingPunct="1">
              <a:lnSpc>
                <a:spcPct val="80000"/>
              </a:lnSpc>
              <a:buFont typeface="Arial" charset="0"/>
              <a:buNone/>
              <a:defRPr/>
            </a:pP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2.  </a:t>
            </a:r>
            <a:r>
              <a:rPr lang="en-GB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Enterprise of Telecommunications Lao (ETL) </a:t>
            </a:r>
          </a:p>
          <a:p>
            <a:pPr marL="857250" lvl="1" indent="-457200" eaLnBrk="1" hangingPunct="1">
              <a:lnSpc>
                <a:spcPct val="80000"/>
              </a:lnSpc>
              <a:buFont typeface="Arial" charset="0"/>
              <a:buNone/>
              <a:defRPr/>
            </a:pPr>
            <a:endParaRPr lang="en-GB" sz="2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857250" lvl="1" indent="-457200" eaLnBrk="1" hangingPunct="1">
              <a:lnSpc>
                <a:spcPct val="80000"/>
              </a:lnSpc>
              <a:buFont typeface="Arial" charset="0"/>
              <a:buNone/>
              <a:defRPr/>
            </a:pP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3.   </a:t>
            </a:r>
            <a:r>
              <a:rPr lang="en-GB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Star Telecom </a:t>
            </a:r>
          </a:p>
          <a:p>
            <a:pPr marL="857250" lvl="1" indent="-457200" eaLnBrk="1" hangingPunct="1">
              <a:lnSpc>
                <a:spcPct val="80000"/>
              </a:lnSpc>
              <a:buFont typeface="Arial" charset="0"/>
              <a:buNone/>
              <a:defRPr/>
            </a:pPr>
            <a:r>
              <a:rPr lang="en-GB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</a:p>
          <a:p>
            <a:pPr marL="857250" lvl="1" indent="-457200" eaLnBrk="1" hangingPunct="1">
              <a:lnSpc>
                <a:spcPct val="80000"/>
              </a:lnSpc>
              <a:buFont typeface="Arial" charset="0"/>
              <a:buNone/>
              <a:defRPr/>
            </a:pP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4.    </a:t>
            </a:r>
            <a:r>
              <a:rPr lang="en-GB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Millicom</a:t>
            </a:r>
            <a:r>
              <a:rPr lang="en-GB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Lao </a:t>
            </a:r>
            <a:r>
              <a:rPr lang="en-GB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Co.Ltd</a:t>
            </a:r>
            <a:r>
              <a:rPr lang="en-GB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(MLL)</a:t>
            </a:r>
          </a:p>
          <a:p>
            <a:pPr marL="857250" lvl="1" indent="-457200" eaLnBrk="1" hangingPunct="1">
              <a:lnSpc>
                <a:spcPct val="80000"/>
              </a:lnSpc>
              <a:buFont typeface="Arial" charset="0"/>
              <a:buNone/>
              <a:defRPr/>
            </a:pPr>
            <a:r>
              <a:rPr lang="en-GB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endParaRPr lang="en-US" dirty="0"/>
          </a:p>
        </p:txBody>
      </p:sp>
      <p:sp>
        <p:nvSpPr>
          <p:cNvPr id="16388" name="Rectangle 3"/>
          <p:cNvSpPr>
            <a:spLocks noChangeArrowheads="1"/>
          </p:cNvSpPr>
          <p:nvPr/>
        </p:nvSpPr>
        <p:spPr bwMode="auto">
          <a:xfrm>
            <a:off x="0" y="6351588"/>
            <a:ext cx="711200" cy="369887"/>
          </a:xfrm>
          <a:prstGeom prst="rect">
            <a:avLst/>
          </a:prstGeom>
          <a:solidFill>
            <a:srgbClr val="0F90D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fld id="{4EF3F9CE-8386-47A9-9182-A29AB2739DCA}" type="slidenum">
              <a:rPr lang="en-US" altLang="en-US">
                <a:solidFill>
                  <a:schemeClr val="bg1"/>
                </a:solidFill>
                <a:latin typeface="Calibri" panose="020F0502020204030204" pitchFamily="34" charset="0"/>
              </a:rPr>
              <a:pPr algn="ctr" eaLnBrk="1" hangingPunct="1"/>
              <a:t>4</a:t>
            </a:fld>
            <a:endParaRPr lang="en-US" altLang="en-US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17413" name="Footer Placeholder 4"/>
          <p:cNvSpPr>
            <a:spLocks noGrp="1"/>
          </p:cNvSpPr>
          <p:nvPr>
            <p:ph type="ftr" sz="quarter" idx="10"/>
          </p:nvPr>
        </p:nvSpPr>
        <p:spPr bwMode="auto">
          <a:ln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200" smtClean="0">
              <a:solidFill>
                <a:srgbClr val="898989"/>
              </a:solidFill>
            </a:endParaRPr>
          </a:p>
        </p:txBody>
      </p:sp>
      <p:pic>
        <p:nvPicPr>
          <p:cNvPr id="16390" name="Picture 5" descr="LTC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0825" y="1836738"/>
            <a:ext cx="728663" cy="847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391" name="Picture 6" descr="ETL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39025" y="2490788"/>
            <a:ext cx="1058863" cy="730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392" name="Picture 7" descr="STT.png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4088" y="3311525"/>
            <a:ext cx="958850" cy="409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393" name="Picture 8" descr="VLL.p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57825" y="3881438"/>
            <a:ext cx="1514475" cy="514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583892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>
          <a:xfrm>
            <a:off x="927100" y="1065213"/>
            <a:ext cx="10515600" cy="620712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Regulator polices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2011363"/>
            <a:ext cx="10515600" cy="2925762"/>
          </a:xfrm>
        </p:spPr>
        <p:txBody>
          <a:bodyPr rtlCol="0">
            <a:normAutofit/>
          </a:bodyPr>
          <a:lstStyle/>
          <a:p>
            <a:pPr marL="857250" lvl="1" indent="-457200" eaLnBrk="1" hangingPunct="1">
              <a:lnSpc>
                <a:spcPct val="80000"/>
              </a:lnSpc>
              <a:buFont typeface="Arial" panose="020B0604020202020204" pitchFamily="34" charset="0"/>
              <a:buChar char="•"/>
              <a:defRPr/>
            </a:pPr>
            <a:r>
              <a:rPr lang="en-GB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Telecommunication Law,</a:t>
            </a:r>
          </a:p>
          <a:p>
            <a:pPr marL="857250" lvl="1" indent="-457200" eaLnBrk="1" hangingPunct="1">
              <a:lnSpc>
                <a:spcPct val="80000"/>
              </a:lnSpc>
              <a:buFont typeface="Arial" panose="020B0604020202020204" pitchFamily="34" charset="0"/>
              <a:buChar char="•"/>
              <a:defRPr/>
            </a:pPr>
            <a:r>
              <a:rPr lang="en-GB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Frequency decree,</a:t>
            </a:r>
          </a:p>
          <a:p>
            <a:pPr marL="857250" lvl="1" indent="-457200" eaLnBrk="1" hangingPunct="1">
              <a:lnSpc>
                <a:spcPct val="80000"/>
              </a:lnSpc>
              <a:buFont typeface="Arial" panose="020B0604020202020204" pitchFamily="34" charset="0"/>
              <a:buChar char="•"/>
              <a:defRPr/>
            </a:pPr>
            <a:r>
              <a:rPr lang="en-GB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Decision on National Frequency Allocation Table (NFAT)</a:t>
            </a:r>
          </a:p>
          <a:p>
            <a:pPr marL="857250" lvl="1" indent="-457200" eaLnBrk="1" hangingPunct="1">
              <a:lnSpc>
                <a:spcPct val="80000"/>
              </a:lnSpc>
              <a:buFont typeface="Arial" panose="020B0604020202020204" pitchFamily="34" charset="0"/>
              <a:buChar char="•"/>
              <a:defRPr/>
            </a:pPr>
            <a:r>
              <a:rPr lang="en-GB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Minister’s IMT band decisions : 450 MHz, 700 MHz, 900 MHz, </a:t>
            </a:r>
          </a:p>
          <a:p>
            <a:pPr marL="857250" lvl="1" indent="-457200" eaLnBrk="1" hangingPunct="1">
              <a:lnSpc>
                <a:spcPct val="80000"/>
              </a:lnSpc>
              <a:buFont typeface="Arial" charset="0"/>
              <a:buNone/>
              <a:defRPr/>
            </a:pPr>
            <a:r>
              <a:rPr lang="en-GB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1800 MHz, 2100 MHz, 2300 MHz, 2600 MHz </a:t>
            </a:r>
          </a:p>
          <a:p>
            <a:pPr marL="857250" lvl="1" indent="-457200" eaLnBrk="1" hangingPunct="1">
              <a:lnSpc>
                <a:spcPct val="80000"/>
              </a:lnSpc>
              <a:buFont typeface="Arial" charset="0"/>
              <a:buNone/>
              <a:defRPr/>
            </a:pPr>
            <a:endParaRPr lang="en-GB" sz="2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857250" lvl="1" indent="-457200" eaLnBrk="1" hangingPunct="1">
              <a:lnSpc>
                <a:spcPct val="80000"/>
              </a:lnSpc>
              <a:buFont typeface="Arial" charset="0"/>
              <a:buNone/>
              <a:defRPr/>
            </a:pPr>
            <a:endParaRPr lang="en-GB" sz="2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857250" lvl="1" indent="-457200" eaLnBrk="1" hangingPunct="1">
              <a:lnSpc>
                <a:spcPct val="80000"/>
              </a:lnSpc>
              <a:buFont typeface="Arial" panose="020B0604020202020204" pitchFamily="34" charset="0"/>
              <a:buChar char="•"/>
              <a:defRPr/>
            </a:pPr>
            <a:endParaRPr lang="en-GB" sz="2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857250" lvl="1" indent="-457200" eaLnBrk="1" hangingPunct="1">
              <a:lnSpc>
                <a:spcPct val="80000"/>
              </a:lnSpc>
              <a:buFont typeface="Arial" panose="020B0604020202020204" pitchFamily="34" charset="0"/>
              <a:buChar char="•"/>
              <a:defRPr/>
            </a:pPr>
            <a:endParaRPr lang="en-GB" sz="2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857250" lvl="1" indent="-457200" eaLnBrk="1" hangingPunct="1">
              <a:lnSpc>
                <a:spcPct val="80000"/>
              </a:lnSpc>
              <a:buFont typeface="Arial" charset="0"/>
              <a:buNone/>
              <a:defRPr/>
            </a:pPr>
            <a:endParaRPr lang="en-US" dirty="0"/>
          </a:p>
        </p:txBody>
      </p:sp>
      <p:sp>
        <p:nvSpPr>
          <p:cNvPr id="17412" name="Rectangle 3"/>
          <p:cNvSpPr>
            <a:spLocks noChangeArrowheads="1"/>
          </p:cNvSpPr>
          <p:nvPr/>
        </p:nvSpPr>
        <p:spPr bwMode="auto">
          <a:xfrm>
            <a:off x="0" y="6351588"/>
            <a:ext cx="711200" cy="369887"/>
          </a:xfrm>
          <a:prstGeom prst="rect">
            <a:avLst/>
          </a:prstGeom>
          <a:solidFill>
            <a:srgbClr val="0F90D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fld id="{DA14024D-AECA-4275-8492-7DE89AD53C85}" type="slidenum">
              <a:rPr lang="en-US" altLang="en-US">
                <a:solidFill>
                  <a:schemeClr val="bg1"/>
                </a:solidFill>
                <a:latin typeface="Calibri" panose="020F0502020204030204" pitchFamily="34" charset="0"/>
              </a:rPr>
              <a:pPr algn="ctr" eaLnBrk="1" hangingPunct="1"/>
              <a:t>5</a:t>
            </a:fld>
            <a:endParaRPr lang="en-US" altLang="en-US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17413" name="Footer Placeholder 4"/>
          <p:cNvSpPr>
            <a:spLocks noGrp="1"/>
          </p:cNvSpPr>
          <p:nvPr>
            <p:ph type="ftr" sz="quarter" idx="10"/>
          </p:nvPr>
        </p:nvSpPr>
        <p:spPr bwMode="auto">
          <a:ln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200" smtClean="0">
              <a:solidFill>
                <a:srgbClr val="89898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133086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>
          <a:xfrm>
            <a:off x="927100" y="1065213"/>
            <a:ext cx="10515600" cy="620712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Cross Border Frequencies</a:t>
            </a:r>
          </a:p>
        </p:txBody>
      </p:sp>
      <p:sp>
        <p:nvSpPr>
          <p:cNvPr id="18435" name="Text Placeholder 2"/>
          <p:cNvSpPr>
            <a:spLocks noGrp="1"/>
          </p:cNvSpPr>
          <p:nvPr>
            <p:ph type="body" idx="1"/>
          </p:nvPr>
        </p:nvSpPr>
        <p:spPr>
          <a:xfrm>
            <a:off x="831850" y="2046288"/>
            <a:ext cx="10515600" cy="2173287"/>
          </a:xfrm>
        </p:spPr>
        <p:txBody>
          <a:bodyPr/>
          <a:lstStyle/>
          <a:p>
            <a:pPr marL="857250" lvl="1" indent="-457200" eaLnBrk="1" hangingPunct="1">
              <a:lnSpc>
                <a:spcPct val="80000"/>
              </a:lnSpc>
              <a:buFont typeface="Arial" panose="020B0604020202020204" pitchFamily="34" charset="0"/>
              <a:buAutoNum type="arabicPeriod"/>
            </a:pPr>
            <a:r>
              <a:rPr lang="en-GB" altLang="en-US" sz="280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Frequency interference (Wide band and Narrow band),</a:t>
            </a:r>
          </a:p>
          <a:p>
            <a:pPr marL="857250" lvl="1" indent="-457200" eaLnBrk="1" hangingPunct="1">
              <a:lnSpc>
                <a:spcPct val="80000"/>
              </a:lnSpc>
              <a:buFont typeface="Arial" panose="020B0604020202020204" pitchFamily="34" charset="0"/>
              <a:buAutoNum type="arabicPeriod"/>
            </a:pPr>
            <a:r>
              <a:rPr lang="en-GB" altLang="en-US" sz="280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Mistake Broadcast channel for 2G</a:t>
            </a:r>
          </a:p>
          <a:p>
            <a:pPr marL="857250" lvl="1" indent="-457200" eaLnBrk="1" hangingPunct="1">
              <a:lnSpc>
                <a:spcPct val="80000"/>
              </a:lnSpc>
              <a:buFont typeface="Arial" panose="020B0604020202020204" pitchFamily="34" charset="0"/>
              <a:buAutoNum type="arabicPeriod"/>
            </a:pPr>
            <a:r>
              <a:rPr lang="en-GB" altLang="en-US" sz="280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Mistake Primary scramming code (PSC) for 3G</a:t>
            </a:r>
          </a:p>
          <a:p>
            <a:pPr marL="857250" lvl="1" indent="-457200" eaLnBrk="1" hangingPunct="1">
              <a:lnSpc>
                <a:spcPct val="80000"/>
              </a:lnSpc>
              <a:buFont typeface="Arial" panose="020B0604020202020204" pitchFamily="34" charset="0"/>
              <a:buAutoNum type="arabicPeriod"/>
            </a:pPr>
            <a:r>
              <a:rPr lang="en-GB" altLang="en-US" sz="280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Signal Strength Threshold</a:t>
            </a:r>
          </a:p>
          <a:p>
            <a:pPr marL="857250" lvl="1" indent="-457200" eaLnBrk="1" hangingPunct="1">
              <a:lnSpc>
                <a:spcPct val="80000"/>
              </a:lnSpc>
            </a:pPr>
            <a:endParaRPr lang="en-GB" altLang="en-US" sz="240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436" name="Rectangle 3"/>
          <p:cNvSpPr>
            <a:spLocks noChangeArrowheads="1"/>
          </p:cNvSpPr>
          <p:nvPr/>
        </p:nvSpPr>
        <p:spPr bwMode="auto">
          <a:xfrm>
            <a:off x="0" y="6351588"/>
            <a:ext cx="711200" cy="369887"/>
          </a:xfrm>
          <a:prstGeom prst="rect">
            <a:avLst/>
          </a:prstGeom>
          <a:solidFill>
            <a:srgbClr val="0F90D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fld id="{8241B339-C48F-4F84-95BB-C93106A09DBF}" type="slidenum">
              <a:rPr lang="en-US" altLang="en-US">
                <a:solidFill>
                  <a:schemeClr val="bg1"/>
                </a:solidFill>
                <a:latin typeface="Calibri" panose="020F0502020204030204" pitchFamily="34" charset="0"/>
              </a:rPr>
              <a:pPr algn="ctr" eaLnBrk="1" hangingPunct="1"/>
              <a:t>6</a:t>
            </a:fld>
            <a:endParaRPr lang="en-US" altLang="en-US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17413" name="Footer Placeholder 4"/>
          <p:cNvSpPr>
            <a:spLocks noGrp="1"/>
          </p:cNvSpPr>
          <p:nvPr>
            <p:ph type="ftr" sz="quarter" idx="10"/>
          </p:nvPr>
        </p:nvSpPr>
        <p:spPr bwMode="auto">
          <a:ln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200" smtClean="0">
              <a:solidFill>
                <a:srgbClr val="89898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26808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>
          <a:xfrm>
            <a:off x="838200" y="2938463"/>
            <a:ext cx="1839913" cy="565150"/>
          </a:xfrm>
        </p:spPr>
        <p:txBody>
          <a:bodyPr/>
          <a:lstStyle/>
          <a:p>
            <a:pPr eaLnBrk="1" hangingPunct="1"/>
            <a:r>
              <a:rPr lang="en-US" altLang="en-US" smtClean="0"/>
              <a:t>Bilateral</a:t>
            </a:r>
          </a:p>
        </p:txBody>
      </p:sp>
      <p:pic>
        <p:nvPicPr>
          <p:cNvPr id="19459" name="Picture Placeholder 9" descr="Bilateral.png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230" b="3230"/>
          <a:stretch>
            <a:fillRect/>
          </a:stretch>
        </p:blipFill>
        <p:spPr>
          <a:xfrm>
            <a:off x="2678113" y="941388"/>
            <a:ext cx="8285162" cy="4960937"/>
          </a:xfrm>
        </p:spPr>
      </p:pic>
      <p:sp>
        <p:nvSpPr>
          <p:cNvPr id="19460" name="Rectangle 3"/>
          <p:cNvSpPr>
            <a:spLocks noChangeArrowheads="1"/>
          </p:cNvSpPr>
          <p:nvPr/>
        </p:nvSpPr>
        <p:spPr bwMode="auto">
          <a:xfrm>
            <a:off x="0" y="6351588"/>
            <a:ext cx="711200" cy="369887"/>
          </a:xfrm>
          <a:prstGeom prst="rect">
            <a:avLst/>
          </a:prstGeom>
          <a:solidFill>
            <a:srgbClr val="0F90D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fld id="{1ECE2D84-9286-46E9-AA6A-BC04D94B49C2}" type="slidenum">
              <a:rPr lang="en-US" altLang="en-US">
                <a:solidFill>
                  <a:schemeClr val="bg1"/>
                </a:solidFill>
                <a:latin typeface="Calibri" panose="020F0502020204030204" pitchFamily="34" charset="0"/>
              </a:rPr>
              <a:pPr algn="ctr" eaLnBrk="1" hangingPunct="1"/>
              <a:t>7</a:t>
            </a:fld>
            <a:endParaRPr lang="en-US" altLang="en-US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16389" name="Footer Placeholder 4"/>
          <p:cNvSpPr>
            <a:spLocks noGrp="1"/>
          </p:cNvSpPr>
          <p:nvPr>
            <p:ph type="ftr" sz="quarter" idx="4294967295"/>
          </p:nvPr>
        </p:nvSpPr>
        <p:spPr bwMode="auto">
          <a:ln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200" smtClean="0">
              <a:solidFill>
                <a:srgbClr val="89898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47256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>
          <a:xfrm>
            <a:off x="927100" y="1065213"/>
            <a:ext cx="10515600" cy="620712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Bilateral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1954213"/>
            <a:ext cx="10515600" cy="3794125"/>
          </a:xfrm>
        </p:spPr>
        <p:txBody>
          <a:bodyPr rtlCol="0">
            <a:normAutofit lnSpcReduction="10000"/>
          </a:bodyPr>
          <a:lstStyle/>
          <a:p>
            <a:pPr marL="857250" lvl="1" indent="-457200" eaLnBrk="1" hangingPunct="1">
              <a:lnSpc>
                <a:spcPct val="80000"/>
              </a:lnSpc>
              <a:buFont typeface="Arial" charset="0"/>
              <a:buAutoNum type="arabicPeriod"/>
              <a:defRPr/>
            </a:pPr>
            <a:r>
              <a:rPr lang="en-GB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Laos - Vietnam</a:t>
            </a:r>
          </a:p>
          <a:p>
            <a:pPr marL="857250" lvl="1" indent="-457200" eaLnBrk="1" hangingPunct="1">
              <a:lnSpc>
                <a:spcPct val="80000"/>
              </a:lnSpc>
              <a:buFont typeface="Wingdings" pitchFamily="2" charset="2"/>
              <a:buChar char="Ø"/>
              <a:defRPr/>
            </a:pPr>
            <a:r>
              <a:rPr lang="en-GB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Bilateral</a:t>
            </a:r>
          </a:p>
          <a:p>
            <a:pPr marL="857250" lvl="1" indent="-457200" eaLnBrk="1" hangingPunct="1">
              <a:lnSpc>
                <a:spcPct val="80000"/>
              </a:lnSpc>
              <a:buFont typeface="Arial" charset="0"/>
              <a:buNone/>
              <a:defRPr/>
            </a:pP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2.  </a:t>
            </a:r>
            <a:r>
              <a:rPr lang="en-GB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Laos - Cambodia </a:t>
            </a:r>
          </a:p>
          <a:p>
            <a:pPr marL="857250" lvl="1" indent="-457200" eaLnBrk="1" hangingPunct="1">
              <a:lnSpc>
                <a:spcPct val="80000"/>
              </a:lnSpc>
              <a:buFont typeface="Wingdings" pitchFamily="2" charset="2"/>
              <a:buChar char="Ø"/>
              <a:defRPr/>
            </a:pPr>
            <a:r>
              <a:rPr lang="en-GB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Bilateral</a:t>
            </a:r>
          </a:p>
          <a:p>
            <a:pPr marL="857250" lvl="1" indent="-457200" eaLnBrk="1" hangingPunct="1">
              <a:lnSpc>
                <a:spcPct val="80000"/>
              </a:lnSpc>
              <a:buFont typeface="Arial" charset="0"/>
              <a:buAutoNum type="arabicPeriod" startAt="3"/>
              <a:defRPr/>
            </a:pPr>
            <a:r>
              <a:rPr lang="en-GB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Laos - Thailand </a:t>
            </a:r>
          </a:p>
          <a:p>
            <a:pPr marL="857250" lvl="1" indent="-457200" eaLnBrk="1" hangingPunct="1">
              <a:lnSpc>
                <a:spcPct val="80000"/>
              </a:lnSpc>
              <a:buFont typeface="Wingdings" pitchFamily="2" charset="2"/>
              <a:buChar char="Ø"/>
              <a:defRPr/>
            </a:pPr>
            <a:r>
              <a:rPr lang="en-GB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Bilateral</a:t>
            </a:r>
          </a:p>
          <a:p>
            <a:pPr marL="857250" lvl="1" indent="-457200" eaLnBrk="1" hangingPunct="1">
              <a:lnSpc>
                <a:spcPct val="80000"/>
              </a:lnSpc>
              <a:buFont typeface="Wingdings" pitchFamily="2" charset="2"/>
              <a:buChar char="Ø"/>
              <a:defRPr/>
            </a:pPr>
            <a:r>
              <a:rPr lang="en-GB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Joint Technical committee (JTC)</a:t>
            </a:r>
          </a:p>
          <a:p>
            <a:pPr marL="857250" lvl="1" indent="-457200" eaLnBrk="1" hangingPunct="1">
              <a:lnSpc>
                <a:spcPct val="80000"/>
              </a:lnSpc>
              <a:buFont typeface="Wingdings" pitchFamily="2" charset="2"/>
              <a:buChar char="Ø"/>
              <a:defRPr/>
            </a:pPr>
            <a:r>
              <a:rPr lang="en-GB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Ad-hoc committee</a:t>
            </a:r>
          </a:p>
          <a:p>
            <a:pPr marL="857250" lvl="1" indent="-457200" eaLnBrk="1" hangingPunct="1">
              <a:lnSpc>
                <a:spcPct val="80000"/>
              </a:lnSpc>
              <a:buFont typeface="Arial" charset="0"/>
              <a:buNone/>
              <a:defRPr/>
            </a:pPr>
            <a:endParaRPr lang="en-GB" sz="2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857250" lvl="1" indent="-457200" eaLnBrk="1" hangingPunct="1">
              <a:lnSpc>
                <a:spcPct val="80000"/>
              </a:lnSpc>
              <a:buFont typeface="Arial" charset="0"/>
              <a:buNone/>
              <a:defRPr/>
            </a:pPr>
            <a:r>
              <a:rPr lang="en-GB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endParaRPr lang="en-US" dirty="0"/>
          </a:p>
        </p:txBody>
      </p:sp>
      <p:sp>
        <p:nvSpPr>
          <p:cNvPr id="20484" name="Rectangle 3"/>
          <p:cNvSpPr>
            <a:spLocks noChangeArrowheads="1"/>
          </p:cNvSpPr>
          <p:nvPr/>
        </p:nvSpPr>
        <p:spPr bwMode="auto">
          <a:xfrm>
            <a:off x="0" y="6351588"/>
            <a:ext cx="711200" cy="369887"/>
          </a:xfrm>
          <a:prstGeom prst="rect">
            <a:avLst/>
          </a:prstGeom>
          <a:solidFill>
            <a:srgbClr val="0F90D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fld id="{09283AA8-BD17-472B-BBDD-68226200BBFF}" type="slidenum">
              <a:rPr lang="en-US" altLang="en-US">
                <a:solidFill>
                  <a:schemeClr val="bg1"/>
                </a:solidFill>
                <a:latin typeface="Calibri" panose="020F0502020204030204" pitchFamily="34" charset="0"/>
              </a:rPr>
              <a:pPr algn="ctr" eaLnBrk="1" hangingPunct="1"/>
              <a:t>8</a:t>
            </a:fld>
            <a:endParaRPr lang="en-US" altLang="en-US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17413" name="Footer Placeholder 4"/>
          <p:cNvSpPr>
            <a:spLocks noGrp="1"/>
          </p:cNvSpPr>
          <p:nvPr>
            <p:ph type="ftr" sz="quarter" idx="10"/>
          </p:nvPr>
        </p:nvSpPr>
        <p:spPr bwMode="auto">
          <a:ln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200" smtClean="0">
              <a:solidFill>
                <a:srgbClr val="89898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725255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>
          <a:xfrm>
            <a:off x="927100" y="1065213"/>
            <a:ext cx="10515600" cy="620712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Conclusion</a:t>
            </a:r>
          </a:p>
        </p:txBody>
      </p:sp>
      <p:sp>
        <p:nvSpPr>
          <p:cNvPr id="21507" name="Text Placeholder 2"/>
          <p:cNvSpPr>
            <a:spLocks noGrp="1"/>
          </p:cNvSpPr>
          <p:nvPr>
            <p:ph type="body" idx="1"/>
          </p:nvPr>
        </p:nvSpPr>
        <p:spPr>
          <a:xfrm>
            <a:off x="831850" y="2058988"/>
            <a:ext cx="10515600" cy="1493837"/>
          </a:xfrm>
        </p:spPr>
        <p:txBody>
          <a:bodyPr/>
          <a:lstStyle/>
          <a:p>
            <a:pPr marL="857250" lvl="1" indent="-457200" eaLnBrk="1" hangingPunct="1">
              <a:lnSpc>
                <a:spcPct val="80000"/>
              </a:lnSpc>
              <a:buFont typeface="Arial" panose="020B0604020202020204" pitchFamily="34" charset="0"/>
              <a:buAutoNum type="arabicPeriod"/>
            </a:pPr>
            <a:r>
              <a:rPr lang="en-GB" altLang="en-US" sz="280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Difference technologies,</a:t>
            </a:r>
          </a:p>
          <a:p>
            <a:pPr marL="857250" lvl="1" indent="-457200" eaLnBrk="1" hangingPunct="1">
              <a:lnSpc>
                <a:spcPct val="80000"/>
              </a:lnSpc>
              <a:buFont typeface="Arial" panose="020B0604020202020204" pitchFamily="34" charset="0"/>
              <a:buAutoNum type="arabicPeriod"/>
            </a:pPr>
            <a:r>
              <a:rPr lang="en-GB" altLang="en-US" sz="280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Very closed border line,</a:t>
            </a:r>
          </a:p>
          <a:p>
            <a:pPr marL="857250" lvl="1" indent="-457200" eaLnBrk="1" hangingPunct="1">
              <a:lnSpc>
                <a:spcPct val="80000"/>
              </a:lnSpc>
              <a:buFont typeface="Arial" panose="020B0604020202020204" pitchFamily="34" charset="0"/>
              <a:buAutoNum type="arabicPeriod"/>
            </a:pPr>
            <a:r>
              <a:rPr lang="en-GB" altLang="en-US" sz="280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Bilateral agreed minutes not implement</a:t>
            </a:r>
          </a:p>
          <a:p>
            <a:pPr marL="857250" lvl="1" indent="-457200" eaLnBrk="1" hangingPunct="1">
              <a:lnSpc>
                <a:spcPct val="80000"/>
              </a:lnSpc>
            </a:pPr>
            <a:endParaRPr lang="en-GB" altLang="en-US" sz="240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508" name="Rectangle 3"/>
          <p:cNvSpPr>
            <a:spLocks noChangeArrowheads="1"/>
          </p:cNvSpPr>
          <p:nvPr/>
        </p:nvSpPr>
        <p:spPr bwMode="auto">
          <a:xfrm>
            <a:off x="0" y="6351588"/>
            <a:ext cx="711200" cy="369887"/>
          </a:xfrm>
          <a:prstGeom prst="rect">
            <a:avLst/>
          </a:prstGeom>
          <a:solidFill>
            <a:srgbClr val="0F90D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fld id="{66FE2294-F368-41C9-BAD1-5866A5FB7BDF}" type="slidenum">
              <a:rPr lang="en-US" altLang="en-US">
                <a:solidFill>
                  <a:schemeClr val="bg1"/>
                </a:solidFill>
                <a:latin typeface="Calibri" panose="020F0502020204030204" pitchFamily="34" charset="0"/>
              </a:rPr>
              <a:pPr algn="ctr" eaLnBrk="1" hangingPunct="1"/>
              <a:t>9</a:t>
            </a:fld>
            <a:endParaRPr lang="en-US" altLang="en-US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17413" name="Footer Placeholder 4"/>
          <p:cNvSpPr>
            <a:spLocks noGrp="1"/>
          </p:cNvSpPr>
          <p:nvPr>
            <p:ph type="ftr" sz="quarter" idx="10"/>
          </p:nvPr>
        </p:nvSpPr>
        <p:spPr bwMode="auto">
          <a:ln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200" smtClean="0">
              <a:solidFill>
                <a:srgbClr val="89898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859140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02BB634496EAB498A685EA26DE87D9A" ma:contentTypeVersion="3" ma:contentTypeDescription="Create a new document." ma:contentTypeScope="" ma:versionID="2c209e43ad5c8f4914c13292957445d3">
  <xsd:schema xmlns:xsd="http://www.w3.org/2001/XMLSchema" xmlns:xs="http://www.w3.org/2001/XMLSchema" xmlns:p="http://schemas.microsoft.com/office/2006/metadata/properties" xmlns:ns1="http://schemas.microsoft.com/sharepoint/v3" xmlns:ns2="ce1d9229-ea97-4c6f-a2f4-dd635208ba85" xmlns:ns3="1aaea1ea-72e4-4374-b05e-72e2f16fb7ae" targetNamespace="http://schemas.microsoft.com/office/2006/metadata/properties" ma:root="true" ma:fieldsID="0e4c05d136919731d5f0968da5048ea9" ns1:_="" ns2:_="" ns3:_="">
    <xsd:import namespace="http://schemas.microsoft.com/sharepoint/v3"/>
    <xsd:import namespace="ce1d9229-ea97-4c6f-a2f4-dd635208ba85"/>
    <xsd:import namespace="1aaea1ea-72e4-4374-b05e-72e2f16fb7ae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  <xsd:element ref="ns2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Scheduling Start Date" ma:description="" ma:hidden="true" ma:internalName="PublishingStartDate">
      <xsd:simpleType>
        <xsd:restriction base="dms:Unknown"/>
      </xsd:simpleType>
    </xsd:element>
    <xsd:element name="PublishingExpirationDate" ma:index="9" nillable="true" ma:displayName="Scheduling End Date" ma:description="" ma:hidden="true" ma:internalName="PublishingExpirationDat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e1d9229-ea97-4c6f-a2f4-dd635208ba85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aaea1ea-72e4-4374-b05e-72e2f16fb7ae" elementFormDefault="qualified">
    <xsd:import namespace="http://schemas.microsoft.com/office/2006/documentManagement/types"/>
    <xsd:import namespace="http://schemas.microsoft.com/office/infopath/2007/PartnerControls"/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678E5D6F-A99D-49BC-8970-7BFC274A00EE}"/>
</file>

<file path=customXml/itemProps2.xml><?xml version="1.0" encoding="utf-8"?>
<ds:datastoreItem xmlns:ds="http://schemas.openxmlformats.org/officeDocument/2006/customXml" ds:itemID="{B9F15EE7-A89C-4AC1-AE39-7D71684D6A51}"/>
</file>

<file path=customXml/itemProps3.xml><?xml version="1.0" encoding="utf-8"?>
<ds:datastoreItem xmlns:ds="http://schemas.openxmlformats.org/officeDocument/2006/customXml" ds:itemID="{DD1282BE-8E97-475B-8D56-AFCF3C99F3F2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121</TotalTime>
  <Words>161</Words>
  <Application>Microsoft Office PowerPoint</Application>
  <PresentationFormat>Widescreen</PresentationFormat>
  <Paragraphs>65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9" baseType="lpstr">
      <vt:lpstr>MS PGothic</vt:lpstr>
      <vt:lpstr>Arial</vt:lpstr>
      <vt:lpstr>Calibri</vt:lpstr>
      <vt:lpstr>Calibri Light</vt:lpstr>
      <vt:lpstr>Cordia New</vt:lpstr>
      <vt:lpstr>Times New Roman</vt:lpstr>
      <vt:lpstr>Verdana</vt:lpstr>
      <vt:lpstr>Wingdings</vt:lpstr>
      <vt:lpstr>Office Theme</vt:lpstr>
      <vt:lpstr>Laos country report Cross Border Interference Management  By Somphone SYHALATH Director of Radio Spectrum Management Division  2/5/2017  Bangkok, Thailand.</vt:lpstr>
      <vt:lpstr>Contents </vt:lpstr>
      <vt:lpstr>Country profile</vt:lpstr>
      <vt:lpstr>Regulator polices</vt:lpstr>
      <vt:lpstr>Regulator polices</vt:lpstr>
      <vt:lpstr>Cross Border Frequencies</vt:lpstr>
      <vt:lpstr>Bilateral</vt:lpstr>
      <vt:lpstr>Bilateral</vt:lpstr>
      <vt:lpstr>Conclusion</vt:lpstr>
      <vt:lpstr>PowerPoint Presentation</vt:lpstr>
    </vt:vector>
  </TitlesOfParts>
  <Company>ITU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Njume-Ebong, Ahone</dc:creator>
  <cp:lastModifiedBy>ITU-AMR</cp:lastModifiedBy>
  <cp:revision>16</cp:revision>
  <dcterms:created xsi:type="dcterms:W3CDTF">2017-02-20T15:39:54Z</dcterms:created>
  <dcterms:modified xsi:type="dcterms:W3CDTF">2017-04-26T08:55:49Z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0x010100202BB634496EAB498A685EA26DE87D9A</vt:lpwstr>
  </property>
</Properties>
</file>