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Masters/slideMaster3.xml" ContentType="application/vnd.openxmlformats-officedocument.presentationml.slideMaster+xml"/>
  <Override PartName="/ppt/slideLayouts/slideLayout3.xml" ContentType="application/vnd.openxmlformats-officedocument.presentationml.slideLayout+xml"/>
  <Override PartName="/ppt/slideMasters/slideMaster2.xml" ContentType="application/vnd.openxmlformats-officedocument.presentationml.slideMaster+xml"/>
  <Override PartName="/ppt/slideLayouts/slideLayout2.xml" ContentType="application/vnd.openxmlformats-officedocument.presentationml.slideLayout+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 id="2147483668" r:id="rId2"/>
    <p:sldMasterId id="2147483670" r:id="rId3"/>
    <p:sldMasterId id="2147483666" r:id="rId4"/>
  </p:sldMasterIdLst>
  <p:notesMasterIdLst>
    <p:notesMasterId r:id="rId6"/>
  </p:notesMasterIdLst>
  <p:sldIdLst>
    <p:sldId id="276" r:id="rId5"/>
  </p:sldIdLst>
  <p:sldSz cx="12195175" cy="6859588"/>
  <p:notesSz cx="6858000" cy="9144000"/>
  <p:defaultTextStyle>
    <a:defPPr>
      <a:defRPr lang="zh-CN"/>
    </a:defPPr>
    <a:lvl1pPr marL="0" algn="l" defTabSz="1219444" rtl="0" eaLnBrk="1" latinLnBrk="0" hangingPunct="1">
      <a:defRPr sz="2400" kern="1200">
        <a:solidFill>
          <a:schemeClr val="tx1"/>
        </a:solidFill>
        <a:latin typeface="+mn-lt"/>
        <a:ea typeface="+mn-ea"/>
        <a:cs typeface="+mn-cs"/>
      </a:defRPr>
    </a:lvl1pPr>
    <a:lvl2pPr marL="609722" algn="l" defTabSz="1219444" rtl="0" eaLnBrk="1" latinLnBrk="0" hangingPunct="1">
      <a:defRPr sz="2400" kern="1200">
        <a:solidFill>
          <a:schemeClr val="tx1"/>
        </a:solidFill>
        <a:latin typeface="+mn-lt"/>
        <a:ea typeface="+mn-ea"/>
        <a:cs typeface="+mn-cs"/>
      </a:defRPr>
    </a:lvl2pPr>
    <a:lvl3pPr marL="1219444" algn="l" defTabSz="1219444" rtl="0" eaLnBrk="1" latinLnBrk="0" hangingPunct="1">
      <a:defRPr sz="2400" kern="1200">
        <a:solidFill>
          <a:schemeClr val="tx1"/>
        </a:solidFill>
        <a:latin typeface="+mn-lt"/>
        <a:ea typeface="+mn-ea"/>
        <a:cs typeface="+mn-cs"/>
      </a:defRPr>
    </a:lvl3pPr>
    <a:lvl4pPr marL="1829166" algn="l" defTabSz="1219444" rtl="0" eaLnBrk="1" latinLnBrk="0" hangingPunct="1">
      <a:defRPr sz="2400" kern="1200">
        <a:solidFill>
          <a:schemeClr val="tx1"/>
        </a:solidFill>
        <a:latin typeface="+mn-lt"/>
        <a:ea typeface="+mn-ea"/>
        <a:cs typeface="+mn-cs"/>
      </a:defRPr>
    </a:lvl4pPr>
    <a:lvl5pPr marL="2438888" algn="l" defTabSz="1219444" rtl="0" eaLnBrk="1" latinLnBrk="0" hangingPunct="1">
      <a:defRPr sz="2400" kern="1200">
        <a:solidFill>
          <a:schemeClr val="tx1"/>
        </a:solidFill>
        <a:latin typeface="+mn-lt"/>
        <a:ea typeface="+mn-ea"/>
        <a:cs typeface="+mn-cs"/>
      </a:defRPr>
    </a:lvl5pPr>
    <a:lvl6pPr marL="3048610" algn="l" defTabSz="1219444" rtl="0" eaLnBrk="1" latinLnBrk="0" hangingPunct="1">
      <a:defRPr sz="2400" kern="1200">
        <a:solidFill>
          <a:schemeClr val="tx1"/>
        </a:solidFill>
        <a:latin typeface="+mn-lt"/>
        <a:ea typeface="+mn-ea"/>
        <a:cs typeface="+mn-cs"/>
      </a:defRPr>
    </a:lvl6pPr>
    <a:lvl7pPr marL="3658332" algn="l" defTabSz="1219444" rtl="0" eaLnBrk="1" latinLnBrk="0" hangingPunct="1">
      <a:defRPr sz="2400" kern="1200">
        <a:solidFill>
          <a:schemeClr val="tx1"/>
        </a:solidFill>
        <a:latin typeface="+mn-lt"/>
        <a:ea typeface="+mn-ea"/>
        <a:cs typeface="+mn-cs"/>
      </a:defRPr>
    </a:lvl7pPr>
    <a:lvl8pPr marL="4268053" algn="l" defTabSz="1219444" rtl="0" eaLnBrk="1" latinLnBrk="0" hangingPunct="1">
      <a:defRPr sz="2400" kern="1200">
        <a:solidFill>
          <a:schemeClr val="tx1"/>
        </a:solidFill>
        <a:latin typeface="+mn-lt"/>
        <a:ea typeface="+mn-ea"/>
        <a:cs typeface="+mn-cs"/>
      </a:defRPr>
    </a:lvl8pPr>
    <a:lvl9pPr marL="4877775" algn="l" defTabSz="1219444"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776">
          <p15:clr>
            <a:srgbClr val="A4A3A4"/>
          </p15:clr>
        </p15:guide>
        <p15:guide id="2" orient="horz" pos="104">
          <p15:clr>
            <a:srgbClr val="A4A3A4"/>
          </p15:clr>
        </p15:guide>
        <p15:guide id="3" orient="horz" pos="3976">
          <p15:clr>
            <a:srgbClr val="A4A3A4"/>
          </p15:clr>
        </p15:guide>
        <p15:guide id="4" orient="horz" pos="952">
          <p15:clr>
            <a:srgbClr val="A4A3A4"/>
          </p15:clr>
        </p15:guide>
        <p15:guide id="5" pos="367">
          <p15:clr>
            <a:srgbClr val="A4A3A4"/>
          </p15:clr>
        </p15:guide>
        <p15:guide id="6" pos="73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835" autoAdjust="0"/>
    <p:restoredTop sz="91667" autoAdjust="0"/>
  </p:normalViewPr>
  <p:slideViewPr>
    <p:cSldViewPr snapToObjects="1">
      <p:cViewPr>
        <p:scale>
          <a:sx n="70" d="100"/>
          <a:sy n="70" d="100"/>
        </p:scale>
        <p:origin x="-822" y="-72"/>
      </p:cViewPr>
      <p:guideLst>
        <p:guide orient="horz" pos="776"/>
        <p:guide orient="horz" pos="104"/>
        <p:guide orient="horz" pos="3976"/>
        <p:guide orient="horz" pos="952"/>
        <p:guide pos="367"/>
        <p:guide pos="733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openxmlformats.org/officeDocument/2006/relationships/customXml" Target="../customXml/item3.xml"/><Relationship Id="rId3" Type="http://schemas.openxmlformats.org/officeDocument/2006/relationships/slideMaster" Target="slideMasters/slideMaster3.xml"/><Relationship Id="rId7" Type="http://schemas.openxmlformats.org/officeDocument/2006/relationships/presProps" Target="presProps.xml"/><Relationship Id="rId12" Type="http://schemas.openxmlformats.org/officeDocument/2006/relationships/customXml" Target="../customXml/item2.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customXml" Target="../customXml/item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5F13C81-0DDF-4E51-B222-BF7EDD4EC1C5}" type="datetimeFigureOut">
              <a:rPr lang="en-US" smtClean="0"/>
              <a:pPr/>
              <a:t>07/06/2016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BF0352-CE7A-4BB7-98BC-18DA2E011EB0}" type="slidenum">
              <a:rPr lang="en-US" smtClean="0"/>
              <a:pPr/>
              <a:t>‹#›</a:t>
            </a:fld>
            <a:endParaRPr lang="en-US"/>
          </a:p>
        </p:txBody>
      </p:sp>
    </p:spTree>
    <p:extLst>
      <p:ext uri="{BB962C8B-B14F-4D97-AF65-F5344CB8AC3E}">
        <p14:creationId xmlns:p14="http://schemas.microsoft.com/office/powerpoint/2010/main" val="36896397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712617" y="2421682"/>
            <a:ext cx="6480000" cy="2520000"/>
          </a:xfrm>
        </p:spPr>
        <p:txBody>
          <a:bodyPr>
            <a:noAutofit/>
          </a:bodyPr>
          <a:lstStyle>
            <a:lvl1pPr algn="l">
              <a:defRPr sz="4400" b="1" baseline="0">
                <a:solidFill>
                  <a:schemeClr val="tx1">
                    <a:lumMod val="95000"/>
                    <a:lumOff val="5000"/>
                  </a:schemeClr>
                </a:solidFill>
                <a:latin typeface="+mn-lt"/>
                <a:ea typeface="黑体" pitchFamily="49" charset="-122"/>
                <a:cs typeface="Arial" pitchFamily="34" charset="0"/>
              </a:defRPr>
            </a:lvl1pPr>
          </a:lstStyle>
          <a:p>
            <a:r>
              <a:rPr lang="en-US" altLang="zh-CN" b="1" dirty="0" smtClean="0">
                <a:solidFill>
                  <a:prstClr val="black"/>
                </a:solidFill>
                <a:latin typeface="Arial" panose="020B0604020202020204" pitchFamily="34" charset="0"/>
                <a:cs typeface="Arial" panose="020B0604020202020204" pitchFamily="34" charset="0"/>
              </a:rPr>
              <a:t>TITLE </a:t>
            </a:r>
            <a:br>
              <a:rPr lang="en-US" altLang="zh-CN" b="1" dirty="0" smtClean="0">
                <a:solidFill>
                  <a:prstClr val="black"/>
                </a:solidFill>
                <a:latin typeface="Arial" panose="020B0604020202020204" pitchFamily="34" charset="0"/>
                <a:cs typeface="Arial" panose="020B0604020202020204" pitchFamily="34" charset="0"/>
              </a:rPr>
            </a:br>
            <a:r>
              <a:rPr lang="en-US" altLang="zh-CN" b="1" dirty="0" smtClean="0">
                <a:solidFill>
                  <a:prstClr val="black"/>
                </a:solidFill>
                <a:latin typeface="Arial" panose="020B0604020202020204" pitchFamily="34" charset="0"/>
                <a:cs typeface="Arial" panose="020B0604020202020204" pitchFamily="34" charset="0"/>
              </a:rPr>
              <a:t>OF THE DAY</a:t>
            </a:r>
            <a:endParaRPr lang="fr-FR" altLang="zh-CN" sz="2000" b="1" dirty="0">
              <a:solidFill>
                <a:prstClr val="white"/>
              </a:solidFill>
              <a:latin typeface="Arial" panose="020B0604020202020204" pitchFamily="34" charset="0"/>
              <a:cs typeface="Arial" panose="020B0604020202020204" pitchFamily="34" charset="0"/>
            </a:endParaRPr>
          </a:p>
        </p:txBody>
      </p:sp>
      <p:sp>
        <p:nvSpPr>
          <p:cNvPr id="3" name="副标题 2"/>
          <p:cNvSpPr>
            <a:spLocks noGrp="1"/>
          </p:cNvSpPr>
          <p:nvPr>
            <p:ph type="subTitle" idx="1" hasCustomPrompt="1"/>
          </p:nvPr>
        </p:nvSpPr>
        <p:spPr>
          <a:xfrm>
            <a:off x="1367311" y="4476981"/>
            <a:ext cx="4320000" cy="1080000"/>
          </a:xfrm>
        </p:spPr>
        <p:txBody>
          <a:bodyPr>
            <a:noAutofit/>
          </a:bodyPr>
          <a:lstStyle>
            <a:lvl1pPr marL="0" indent="0" algn="l">
              <a:buNone/>
              <a:defRPr sz="2000" b="1">
                <a:solidFill>
                  <a:schemeClr val="tx1"/>
                </a:solidFill>
                <a:latin typeface="+mn-lt"/>
                <a:ea typeface="黑体" pitchFamily="49" charset="-122"/>
                <a:cs typeface="Arial" pitchFamily="34" charset="0"/>
              </a:defRPr>
            </a:lvl1pPr>
            <a:lvl2pPr marL="609722" indent="0" algn="ctr">
              <a:buNone/>
              <a:defRPr>
                <a:solidFill>
                  <a:schemeClr val="tx1">
                    <a:tint val="75000"/>
                  </a:schemeClr>
                </a:solidFill>
              </a:defRPr>
            </a:lvl2pPr>
            <a:lvl3pPr marL="1219444" indent="0" algn="ctr">
              <a:buNone/>
              <a:defRPr>
                <a:solidFill>
                  <a:schemeClr val="tx1">
                    <a:tint val="75000"/>
                  </a:schemeClr>
                </a:solidFill>
              </a:defRPr>
            </a:lvl3pPr>
            <a:lvl4pPr marL="1829166" indent="0" algn="ctr">
              <a:buNone/>
              <a:defRPr>
                <a:solidFill>
                  <a:schemeClr val="tx1">
                    <a:tint val="75000"/>
                  </a:schemeClr>
                </a:solidFill>
              </a:defRPr>
            </a:lvl4pPr>
            <a:lvl5pPr marL="2438888" indent="0" algn="ctr">
              <a:buNone/>
              <a:defRPr>
                <a:solidFill>
                  <a:schemeClr val="tx1">
                    <a:tint val="75000"/>
                  </a:schemeClr>
                </a:solidFill>
              </a:defRPr>
            </a:lvl5pPr>
            <a:lvl6pPr marL="3048610" indent="0" algn="ctr">
              <a:buNone/>
              <a:defRPr>
                <a:solidFill>
                  <a:schemeClr val="tx1">
                    <a:tint val="75000"/>
                  </a:schemeClr>
                </a:solidFill>
              </a:defRPr>
            </a:lvl6pPr>
            <a:lvl7pPr marL="3658332" indent="0" algn="ctr">
              <a:buNone/>
              <a:defRPr>
                <a:solidFill>
                  <a:schemeClr val="tx1">
                    <a:tint val="75000"/>
                  </a:schemeClr>
                </a:solidFill>
              </a:defRPr>
            </a:lvl7pPr>
            <a:lvl8pPr marL="4268053" indent="0" algn="ctr">
              <a:buNone/>
              <a:defRPr>
                <a:solidFill>
                  <a:schemeClr val="tx1">
                    <a:tint val="75000"/>
                  </a:schemeClr>
                </a:solidFill>
              </a:defRPr>
            </a:lvl8pPr>
            <a:lvl9pPr marL="4877775" indent="0" algn="ctr">
              <a:buNone/>
              <a:defRPr>
                <a:solidFill>
                  <a:schemeClr val="tx1">
                    <a:tint val="75000"/>
                  </a:schemeClr>
                </a:solidFill>
              </a:defRPr>
            </a:lvl9pPr>
          </a:lstStyle>
          <a:p>
            <a:r>
              <a:rPr lang="en-US" altLang="zh-CN" b="1" dirty="0" smtClean="0">
                <a:solidFill>
                  <a:prstClr val="black"/>
                </a:solidFill>
                <a:latin typeface="Arial" panose="020B0604020202020204" pitchFamily="34" charset="0"/>
                <a:cs typeface="Arial" panose="020B0604020202020204" pitchFamily="34" charset="0"/>
              </a:rPr>
              <a:t>November 20</a:t>
            </a:r>
            <a:r>
              <a:rPr lang="en-US" altLang="zh-CN" b="1" baseline="30000" dirty="0" smtClean="0">
                <a:solidFill>
                  <a:prstClr val="black"/>
                </a:solidFill>
                <a:latin typeface="Arial" panose="020B0604020202020204" pitchFamily="34" charset="0"/>
                <a:cs typeface="Arial" panose="020B0604020202020204" pitchFamily="34" charset="0"/>
              </a:rPr>
              <a:t>th</a:t>
            </a:r>
            <a:r>
              <a:rPr lang="en-US" altLang="zh-CN" b="1" dirty="0" smtClean="0">
                <a:solidFill>
                  <a:prstClr val="black"/>
                </a:solidFill>
                <a:latin typeface="Arial" panose="020B0604020202020204" pitchFamily="34" charset="0"/>
                <a:cs typeface="Arial" panose="020B0604020202020204" pitchFamily="34" charset="0"/>
              </a:rPr>
              <a:t> 2015</a:t>
            </a:r>
            <a:endParaRPr lang="fr-FR" altLang="zh-CN" b="1"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821262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标题幻灯片">
    <p:spTree>
      <p:nvGrpSpPr>
        <p:cNvPr id="1" name=""/>
        <p:cNvGrpSpPr/>
        <p:nvPr/>
      </p:nvGrpSpPr>
      <p:grpSpPr>
        <a:xfrm>
          <a:off x="0" y="0"/>
          <a:ext cx="0" cy="0"/>
          <a:chOff x="0" y="0"/>
          <a:chExt cx="0" cy="0"/>
        </a:xfrm>
      </p:grpSpPr>
      <p:sp>
        <p:nvSpPr>
          <p:cNvPr id="4" name="标题 1"/>
          <p:cNvSpPr>
            <a:spLocks noGrp="1"/>
          </p:cNvSpPr>
          <p:nvPr>
            <p:ph type="ctrTitle" hasCustomPrompt="1"/>
          </p:nvPr>
        </p:nvSpPr>
        <p:spPr>
          <a:xfrm>
            <a:off x="392359" y="644840"/>
            <a:ext cx="9993315" cy="1200278"/>
          </a:xfrm>
        </p:spPr>
        <p:txBody>
          <a:bodyPr>
            <a:normAutofit/>
          </a:bodyPr>
          <a:lstStyle>
            <a:lvl1pPr marL="0" marR="0" indent="0" algn="l" defTabSz="1219444" rtl="0" eaLnBrk="1" fontAlgn="auto" latinLnBrk="0" hangingPunct="1">
              <a:lnSpc>
                <a:spcPct val="100000"/>
              </a:lnSpc>
              <a:spcBef>
                <a:spcPct val="0"/>
              </a:spcBef>
              <a:spcAft>
                <a:spcPts val="0"/>
              </a:spcAft>
              <a:buClrTx/>
              <a:buSzTx/>
              <a:buFontTx/>
              <a:buNone/>
              <a:tabLst/>
              <a:defRPr sz="4800" b="1">
                <a:solidFill>
                  <a:schemeClr val="tx1"/>
                </a:solidFill>
                <a:latin typeface="+mj-lt"/>
              </a:defRPr>
            </a:lvl1pPr>
          </a:lstStyle>
          <a:p>
            <a:r>
              <a:rPr lang="en-US" altLang="zh-CN" dirty="0" smtClean="0"/>
              <a:t>Contents :</a:t>
            </a:r>
          </a:p>
        </p:txBody>
      </p:sp>
      <p:sp>
        <p:nvSpPr>
          <p:cNvPr id="5" name="副标题 2"/>
          <p:cNvSpPr>
            <a:spLocks noGrp="1"/>
          </p:cNvSpPr>
          <p:nvPr>
            <p:ph type="subTitle" idx="1" hasCustomPrompt="1"/>
          </p:nvPr>
        </p:nvSpPr>
        <p:spPr>
          <a:xfrm>
            <a:off x="441140" y="2117157"/>
            <a:ext cx="9993315" cy="4097591"/>
          </a:xfrm>
        </p:spPr>
        <p:txBody>
          <a:bodyPr>
            <a:normAutofit/>
          </a:bodyPr>
          <a:lstStyle>
            <a:lvl1pPr marL="0" marR="0" indent="0" algn="l" defTabSz="1219444" rtl="0" eaLnBrk="1" fontAlgn="auto" latinLnBrk="0" hangingPunct="1">
              <a:lnSpc>
                <a:spcPct val="100000"/>
              </a:lnSpc>
              <a:spcBef>
                <a:spcPct val="20000"/>
              </a:spcBef>
              <a:spcAft>
                <a:spcPts val="0"/>
              </a:spcAft>
              <a:buClrTx/>
              <a:buSzTx/>
              <a:buFont typeface="Arial" pitchFamily="34" charset="0"/>
              <a:buNone/>
              <a:tabLst/>
              <a:defRPr sz="3600" b="1" baseline="0">
                <a:solidFill>
                  <a:schemeClr val="tx1"/>
                </a:solidFill>
              </a:defRPr>
            </a:lvl1pPr>
            <a:lvl2pPr marL="609722" indent="0" algn="ctr">
              <a:buNone/>
              <a:defRPr>
                <a:solidFill>
                  <a:schemeClr val="tx1">
                    <a:tint val="75000"/>
                  </a:schemeClr>
                </a:solidFill>
              </a:defRPr>
            </a:lvl2pPr>
            <a:lvl3pPr marL="1219444" indent="0" algn="ctr">
              <a:buNone/>
              <a:defRPr>
                <a:solidFill>
                  <a:schemeClr val="tx1">
                    <a:tint val="75000"/>
                  </a:schemeClr>
                </a:solidFill>
              </a:defRPr>
            </a:lvl3pPr>
            <a:lvl4pPr marL="1829166" indent="0" algn="ctr">
              <a:buNone/>
              <a:defRPr>
                <a:solidFill>
                  <a:schemeClr val="tx1">
                    <a:tint val="75000"/>
                  </a:schemeClr>
                </a:solidFill>
              </a:defRPr>
            </a:lvl4pPr>
            <a:lvl5pPr marL="2438888" indent="0" algn="ctr">
              <a:buNone/>
              <a:defRPr>
                <a:solidFill>
                  <a:schemeClr val="tx1">
                    <a:tint val="75000"/>
                  </a:schemeClr>
                </a:solidFill>
              </a:defRPr>
            </a:lvl5pPr>
            <a:lvl6pPr marL="3048610" indent="0" algn="ctr">
              <a:buNone/>
              <a:defRPr>
                <a:solidFill>
                  <a:schemeClr val="tx1">
                    <a:tint val="75000"/>
                  </a:schemeClr>
                </a:solidFill>
              </a:defRPr>
            </a:lvl6pPr>
            <a:lvl7pPr marL="3658332" indent="0" algn="ctr">
              <a:buNone/>
              <a:defRPr>
                <a:solidFill>
                  <a:schemeClr val="tx1">
                    <a:tint val="75000"/>
                  </a:schemeClr>
                </a:solidFill>
              </a:defRPr>
            </a:lvl7pPr>
            <a:lvl8pPr marL="4268053" indent="0" algn="ctr">
              <a:buNone/>
              <a:defRPr>
                <a:solidFill>
                  <a:schemeClr val="tx1">
                    <a:tint val="75000"/>
                  </a:schemeClr>
                </a:solidFill>
              </a:defRPr>
            </a:lvl8pPr>
            <a:lvl9pPr marL="4877775" indent="0" algn="ctr">
              <a:buNone/>
              <a:defRPr>
                <a:solidFill>
                  <a:schemeClr val="tx1">
                    <a:tint val="75000"/>
                  </a:schemeClr>
                </a:solidFill>
              </a:defRPr>
            </a:lvl9pPr>
          </a:lstStyle>
          <a:p>
            <a:r>
              <a:rPr lang="en-US" altLang="zh-CN" dirty="0" smtClean="0"/>
              <a:t>Headline in Arial 36-40 point</a:t>
            </a:r>
            <a:endParaRPr lang="zh-CN" altLang="en-US" dirty="0"/>
          </a:p>
        </p:txBody>
      </p:sp>
    </p:spTree>
    <p:extLst>
      <p:ext uri="{BB962C8B-B14F-4D97-AF65-F5344CB8AC3E}">
        <p14:creationId xmlns:p14="http://schemas.microsoft.com/office/powerpoint/2010/main" val="152912998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430896" y="165138"/>
            <a:ext cx="10563235" cy="1056245"/>
          </a:xfrm>
        </p:spPr>
        <p:txBody>
          <a:bodyPr>
            <a:noAutofit/>
          </a:bodyPr>
          <a:lstStyle>
            <a:lvl1pPr marL="0" marR="0" indent="0" algn="l" defTabSz="1219444" rtl="0" eaLnBrk="1" fontAlgn="auto" latinLnBrk="0" hangingPunct="1">
              <a:lnSpc>
                <a:spcPct val="100000"/>
              </a:lnSpc>
              <a:spcBef>
                <a:spcPct val="0"/>
              </a:spcBef>
              <a:spcAft>
                <a:spcPts val="0"/>
              </a:spcAft>
              <a:buClrTx/>
              <a:buSzTx/>
              <a:buFontTx/>
              <a:buNone/>
              <a:tabLst/>
              <a:defRPr sz="4000" b="1">
                <a:solidFill>
                  <a:schemeClr val="tx1"/>
                </a:solidFill>
              </a:defRPr>
            </a:lvl1pPr>
          </a:lstStyle>
          <a:p>
            <a:r>
              <a:rPr lang="en-US" altLang="zh-CN" dirty="0" smtClean="0"/>
              <a:t>Headline in Arial bold 40 point</a:t>
            </a:r>
          </a:p>
        </p:txBody>
      </p:sp>
      <p:sp>
        <p:nvSpPr>
          <p:cNvPr id="3" name="副标题 2"/>
          <p:cNvSpPr>
            <a:spLocks noGrp="1"/>
          </p:cNvSpPr>
          <p:nvPr>
            <p:ph type="subTitle" idx="1" hasCustomPrompt="1"/>
          </p:nvPr>
        </p:nvSpPr>
        <p:spPr>
          <a:xfrm>
            <a:off x="430896" y="1501201"/>
            <a:ext cx="11345554" cy="4801111"/>
          </a:xfrm>
        </p:spPr>
        <p:txBody>
          <a:bodyPr>
            <a:normAutofit/>
          </a:bodyPr>
          <a:lstStyle>
            <a:lvl1pPr marL="0" marR="0" indent="0" algn="l" defTabSz="1219444" rtl="0" eaLnBrk="1" fontAlgn="auto" latinLnBrk="0" hangingPunct="1">
              <a:lnSpc>
                <a:spcPct val="100000"/>
              </a:lnSpc>
              <a:spcBef>
                <a:spcPct val="20000"/>
              </a:spcBef>
              <a:spcAft>
                <a:spcPts val="0"/>
              </a:spcAft>
              <a:buClrTx/>
              <a:buSzTx/>
              <a:buFont typeface="Arial" pitchFamily="34" charset="0"/>
              <a:buNone/>
              <a:tabLst/>
              <a:defRPr sz="2800" baseline="0">
                <a:solidFill>
                  <a:schemeClr val="tx1"/>
                </a:solidFill>
              </a:defRPr>
            </a:lvl1pPr>
            <a:lvl2pPr marL="609722" indent="0" algn="ctr">
              <a:buNone/>
              <a:defRPr>
                <a:solidFill>
                  <a:schemeClr val="tx1">
                    <a:tint val="75000"/>
                  </a:schemeClr>
                </a:solidFill>
              </a:defRPr>
            </a:lvl2pPr>
            <a:lvl3pPr marL="1219444" indent="0" algn="ctr">
              <a:buNone/>
              <a:defRPr>
                <a:solidFill>
                  <a:schemeClr val="tx1">
                    <a:tint val="75000"/>
                  </a:schemeClr>
                </a:solidFill>
              </a:defRPr>
            </a:lvl3pPr>
            <a:lvl4pPr marL="1829166" indent="0" algn="ctr">
              <a:buNone/>
              <a:defRPr>
                <a:solidFill>
                  <a:schemeClr val="tx1">
                    <a:tint val="75000"/>
                  </a:schemeClr>
                </a:solidFill>
              </a:defRPr>
            </a:lvl4pPr>
            <a:lvl5pPr marL="2438888" indent="0" algn="ctr">
              <a:buNone/>
              <a:defRPr>
                <a:solidFill>
                  <a:schemeClr val="tx1">
                    <a:tint val="75000"/>
                  </a:schemeClr>
                </a:solidFill>
              </a:defRPr>
            </a:lvl5pPr>
            <a:lvl6pPr marL="3048610" indent="0" algn="ctr">
              <a:buNone/>
              <a:defRPr>
                <a:solidFill>
                  <a:schemeClr val="tx1">
                    <a:tint val="75000"/>
                  </a:schemeClr>
                </a:solidFill>
              </a:defRPr>
            </a:lvl6pPr>
            <a:lvl7pPr marL="3658332" indent="0" algn="ctr">
              <a:buNone/>
              <a:defRPr>
                <a:solidFill>
                  <a:schemeClr val="tx1">
                    <a:tint val="75000"/>
                  </a:schemeClr>
                </a:solidFill>
              </a:defRPr>
            </a:lvl7pPr>
            <a:lvl8pPr marL="4268053" indent="0" algn="ctr">
              <a:buNone/>
              <a:defRPr>
                <a:solidFill>
                  <a:schemeClr val="tx1">
                    <a:tint val="75000"/>
                  </a:schemeClr>
                </a:solidFill>
              </a:defRPr>
            </a:lvl8pPr>
            <a:lvl9pPr marL="4877775" indent="0" algn="ctr">
              <a:buNone/>
              <a:defRPr>
                <a:solidFill>
                  <a:schemeClr val="tx1">
                    <a:tint val="75000"/>
                  </a:schemeClr>
                </a:solidFill>
              </a:defRPr>
            </a:lvl9pPr>
          </a:lstStyle>
          <a:p>
            <a:r>
              <a:rPr lang="en-US" altLang="zh-CN" dirty="0" smtClean="0"/>
              <a:t>Copy text in Arial bold 18-32 point </a:t>
            </a:r>
          </a:p>
        </p:txBody>
      </p:sp>
    </p:spTree>
    <p:extLst>
      <p:ext uri="{BB962C8B-B14F-4D97-AF65-F5344CB8AC3E}">
        <p14:creationId xmlns:p14="http://schemas.microsoft.com/office/powerpoint/2010/main" val="142114495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691830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5230"/>
            <a:ext cx="10975658" cy="1143265"/>
          </a:xfrm>
          <a:prstGeom prst="rect">
            <a:avLst/>
          </a:prstGeom>
        </p:spPr>
        <p:txBody>
          <a:bodyPr vert="horz" lIns="121944" tIns="60972" rIns="121944" bIns="60972" rtlCol="0" anchor="ctr">
            <a:normAutofit/>
          </a:bodyPr>
          <a:lstStyle/>
          <a:p>
            <a:endParaRPr lang="en-US" altLang="zh-CN" dirty="0" smtClean="0"/>
          </a:p>
        </p:txBody>
      </p:sp>
      <p:sp>
        <p:nvSpPr>
          <p:cNvPr id="3" name="文本占位符 2"/>
          <p:cNvSpPr>
            <a:spLocks noGrp="1"/>
          </p:cNvSpPr>
          <p:nvPr>
            <p:ph type="body" idx="1"/>
          </p:nvPr>
        </p:nvSpPr>
        <p:spPr>
          <a:xfrm>
            <a:off x="609759" y="1600571"/>
            <a:ext cx="10975658" cy="4526481"/>
          </a:xfrm>
          <a:prstGeom prst="rect">
            <a:avLst/>
          </a:prstGeom>
        </p:spPr>
        <p:txBody>
          <a:bodyPr vert="horz" lIns="121944" tIns="60972" rIns="121944" bIns="60972"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609759" y="6357823"/>
            <a:ext cx="2845541" cy="366267"/>
          </a:xfrm>
          <a:prstGeom prst="rect">
            <a:avLst/>
          </a:prstGeom>
        </p:spPr>
        <p:txBody>
          <a:bodyPr vert="horz" lIns="121944" tIns="60972" rIns="121944" bIns="60972" rtlCol="0" anchor="ctr"/>
          <a:lstStyle>
            <a:lvl1pPr algn="l">
              <a:defRPr sz="1600">
                <a:solidFill>
                  <a:schemeClr val="tx1">
                    <a:tint val="75000"/>
                  </a:schemeClr>
                </a:solidFill>
              </a:defRPr>
            </a:lvl1pPr>
          </a:lstStyle>
          <a:p>
            <a:fld id="{724D11B5-F4EC-4A10-9CB4-D208720918BE}" type="datetimeFigureOut">
              <a:rPr lang="zh-CN" altLang="en-US" smtClean="0"/>
              <a:pPr/>
              <a:t>2016/6/7</a:t>
            </a:fld>
            <a:endParaRPr lang="zh-CN" altLang="en-US"/>
          </a:p>
        </p:txBody>
      </p:sp>
      <p:sp>
        <p:nvSpPr>
          <p:cNvPr id="5" name="页脚占位符 4"/>
          <p:cNvSpPr>
            <a:spLocks noGrp="1"/>
          </p:cNvSpPr>
          <p:nvPr>
            <p:ph type="ftr" sz="quarter" idx="3"/>
          </p:nvPr>
        </p:nvSpPr>
        <p:spPr>
          <a:xfrm>
            <a:off x="4166685" y="6357823"/>
            <a:ext cx="3861805" cy="366267"/>
          </a:xfrm>
          <a:prstGeom prst="rect">
            <a:avLst/>
          </a:prstGeom>
        </p:spPr>
        <p:txBody>
          <a:bodyPr vert="horz" lIns="121944" tIns="60972" rIns="121944" bIns="60972" rtlCol="0" anchor="ctr"/>
          <a:lstStyle>
            <a:lvl1pPr algn="ctr">
              <a:defRPr sz="16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9875" y="6357823"/>
            <a:ext cx="2845541" cy="366267"/>
          </a:xfrm>
          <a:prstGeom prst="rect">
            <a:avLst/>
          </a:prstGeom>
        </p:spPr>
        <p:txBody>
          <a:bodyPr vert="horz" lIns="121944" tIns="60972" rIns="121944" bIns="60972" rtlCol="0" anchor="ctr"/>
          <a:lstStyle>
            <a:lvl1pPr algn="r">
              <a:defRPr sz="1600">
                <a:solidFill>
                  <a:schemeClr val="tx1">
                    <a:tint val="75000"/>
                  </a:schemeClr>
                </a:solidFill>
              </a:defRPr>
            </a:lvl1pPr>
          </a:lstStyle>
          <a:p>
            <a:fld id="{3CF2F073-B7F6-4C9C-B66E-467879956FCE}" type="slidenum">
              <a:rPr lang="zh-CN" altLang="en-US" smtClean="0"/>
              <a:pPr/>
              <a:t>‹#›</a:t>
            </a:fld>
            <a:endParaRPr lang="zh-CN" altLang="en-US"/>
          </a:p>
        </p:txBody>
      </p:sp>
    </p:spTree>
    <p:extLst>
      <p:ext uri="{BB962C8B-B14F-4D97-AF65-F5344CB8AC3E}">
        <p14:creationId xmlns:p14="http://schemas.microsoft.com/office/powerpoint/2010/main" val="3912550071"/>
      </p:ext>
    </p:extLst>
  </p:cSld>
  <p:clrMap bg1="lt1" tx1="dk1" bg2="lt2" tx2="dk2" accent1="accent1" accent2="accent2" accent3="accent3" accent4="accent4" accent5="accent5" accent6="accent6" hlink="hlink" folHlink="folHlink"/>
  <p:sldLayoutIdLst>
    <p:sldLayoutId id="2147483653" r:id="rId1"/>
  </p:sldLayoutIdLst>
  <p:timing>
    <p:tnLst>
      <p:par>
        <p:cTn id="1" dur="indefinite" restart="never" nodeType="tmRoot"/>
      </p:par>
    </p:tnLst>
  </p:timing>
  <p:txStyles>
    <p:titleStyle>
      <a:lvl1pPr algn="ctr" defTabSz="1219444" rtl="0" eaLnBrk="1" latinLnBrk="0" hangingPunct="1">
        <a:spcBef>
          <a:spcPct val="0"/>
        </a:spcBef>
        <a:buNone/>
        <a:defRPr sz="5900" kern="1200">
          <a:solidFill>
            <a:schemeClr val="tx1"/>
          </a:solidFill>
          <a:latin typeface="+mj-lt"/>
          <a:ea typeface="+mj-ea"/>
          <a:cs typeface="+mj-cs"/>
        </a:defRPr>
      </a:lvl1pPr>
    </p:titleStyle>
    <p:bodyStyle>
      <a:lvl1pPr marL="457291" indent="-457291" algn="l" defTabSz="1219444"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798" indent="-381076" algn="l" defTabSz="1219444"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305" indent="-304861" algn="l" defTabSz="1219444"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4027"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749"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3471"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192"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2914"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2636"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444" rtl="0" eaLnBrk="1" latinLnBrk="0" hangingPunct="1">
        <a:defRPr sz="2400" kern="1200">
          <a:solidFill>
            <a:schemeClr val="tx1"/>
          </a:solidFill>
          <a:latin typeface="+mn-lt"/>
          <a:ea typeface="+mn-ea"/>
          <a:cs typeface="+mn-cs"/>
        </a:defRPr>
      </a:lvl1pPr>
      <a:lvl2pPr marL="609722" algn="l" defTabSz="1219444" rtl="0" eaLnBrk="1" latinLnBrk="0" hangingPunct="1">
        <a:defRPr sz="2400" kern="1200">
          <a:solidFill>
            <a:schemeClr val="tx1"/>
          </a:solidFill>
          <a:latin typeface="+mn-lt"/>
          <a:ea typeface="+mn-ea"/>
          <a:cs typeface="+mn-cs"/>
        </a:defRPr>
      </a:lvl2pPr>
      <a:lvl3pPr marL="1219444" algn="l" defTabSz="1219444" rtl="0" eaLnBrk="1" latinLnBrk="0" hangingPunct="1">
        <a:defRPr sz="2400" kern="1200">
          <a:solidFill>
            <a:schemeClr val="tx1"/>
          </a:solidFill>
          <a:latin typeface="+mn-lt"/>
          <a:ea typeface="+mn-ea"/>
          <a:cs typeface="+mn-cs"/>
        </a:defRPr>
      </a:lvl3pPr>
      <a:lvl4pPr marL="1829166" algn="l" defTabSz="1219444" rtl="0" eaLnBrk="1" latinLnBrk="0" hangingPunct="1">
        <a:defRPr sz="2400" kern="1200">
          <a:solidFill>
            <a:schemeClr val="tx1"/>
          </a:solidFill>
          <a:latin typeface="+mn-lt"/>
          <a:ea typeface="+mn-ea"/>
          <a:cs typeface="+mn-cs"/>
        </a:defRPr>
      </a:lvl4pPr>
      <a:lvl5pPr marL="2438888" algn="l" defTabSz="1219444" rtl="0" eaLnBrk="1" latinLnBrk="0" hangingPunct="1">
        <a:defRPr sz="2400" kern="1200">
          <a:solidFill>
            <a:schemeClr val="tx1"/>
          </a:solidFill>
          <a:latin typeface="+mn-lt"/>
          <a:ea typeface="+mn-ea"/>
          <a:cs typeface="+mn-cs"/>
        </a:defRPr>
      </a:lvl5pPr>
      <a:lvl6pPr marL="3048610" algn="l" defTabSz="1219444" rtl="0" eaLnBrk="1" latinLnBrk="0" hangingPunct="1">
        <a:defRPr sz="2400" kern="1200">
          <a:solidFill>
            <a:schemeClr val="tx1"/>
          </a:solidFill>
          <a:latin typeface="+mn-lt"/>
          <a:ea typeface="+mn-ea"/>
          <a:cs typeface="+mn-cs"/>
        </a:defRPr>
      </a:lvl6pPr>
      <a:lvl7pPr marL="3658332" algn="l" defTabSz="1219444" rtl="0" eaLnBrk="1" latinLnBrk="0" hangingPunct="1">
        <a:defRPr sz="2400" kern="1200">
          <a:solidFill>
            <a:schemeClr val="tx1"/>
          </a:solidFill>
          <a:latin typeface="+mn-lt"/>
          <a:ea typeface="+mn-ea"/>
          <a:cs typeface="+mn-cs"/>
        </a:defRPr>
      </a:lvl7pPr>
      <a:lvl8pPr marL="4268053" algn="l" defTabSz="1219444" rtl="0" eaLnBrk="1" latinLnBrk="0" hangingPunct="1">
        <a:defRPr sz="2400" kern="1200">
          <a:solidFill>
            <a:schemeClr val="tx1"/>
          </a:solidFill>
          <a:latin typeface="+mn-lt"/>
          <a:ea typeface="+mn-ea"/>
          <a:cs typeface="+mn-cs"/>
        </a:defRPr>
      </a:lvl8pPr>
      <a:lvl9pPr marL="4877775" algn="l" defTabSz="1219444"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5230"/>
            <a:ext cx="10975658" cy="1143265"/>
          </a:xfrm>
          <a:prstGeom prst="rect">
            <a:avLst/>
          </a:prstGeom>
        </p:spPr>
        <p:txBody>
          <a:bodyPr vert="horz" lIns="121944" tIns="60972" rIns="121944" bIns="60972"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600571"/>
            <a:ext cx="10975658" cy="4526481"/>
          </a:xfrm>
          <a:prstGeom prst="rect">
            <a:avLst/>
          </a:prstGeom>
        </p:spPr>
        <p:txBody>
          <a:bodyPr vert="horz" lIns="121944" tIns="60972" rIns="121944" bIns="60972"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609759" y="6357823"/>
            <a:ext cx="2845541" cy="366267"/>
          </a:xfrm>
          <a:prstGeom prst="rect">
            <a:avLst/>
          </a:prstGeom>
        </p:spPr>
        <p:txBody>
          <a:bodyPr vert="horz" lIns="121944" tIns="60972" rIns="121944" bIns="60972" rtlCol="0" anchor="ctr"/>
          <a:lstStyle>
            <a:lvl1pPr algn="l">
              <a:defRPr sz="1600">
                <a:solidFill>
                  <a:schemeClr val="tx1"/>
                </a:solidFill>
              </a:defRPr>
            </a:lvl1pPr>
          </a:lstStyle>
          <a:p>
            <a:fld id="{1A5B2B23-E5F0-44D7-A9FF-4B8E82156B39}" type="datetimeFigureOut">
              <a:rPr lang="zh-CN" altLang="en-US" smtClean="0"/>
              <a:pPr/>
              <a:t>2016/6/7</a:t>
            </a:fld>
            <a:endParaRPr lang="zh-CN" altLang="en-US"/>
          </a:p>
        </p:txBody>
      </p:sp>
      <p:sp>
        <p:nvSpPr>
          <p:cNvPr id="5" name="页脚占位符 4"/>
          <p:cNvSpPr>
            <a:spLocks noGrp="1"/>
          </p:cNvSpPr>
          <p:nvPr>
            <p:ph type="ftr" sz="quarter" idx="3"/>
          </p:nvPr>
        </p:nvSpPr>
        <p:spPr>
          <a:xfrm>
            <a:off x="4166685" y="6357823"/>
            <a:ext cx="3861805" cy="366267"/>
          </a:xfrm>
          <a:prstGeom prst="rect">
            <a:avLst/>
          </a:prstGeom>
        </p:spPr>
        <p:txBody>
          <a:bodyPr vert="horz" lIns="121944" tIns="60972" rIns="121944" bIns="60972" rtlCol="0" anchor="ctr"/>
          <a:lstStyle>
            <a:lvl1pPr algn="ctr">
              <a:defRPr sz="1600">
                <a:solidFill>
                  <a:schemeClr val="tx1"/>
                </a:solidFill>
              </a:defRPr>
            </a:lvl1pPr>
          </a:lstStyle>
          <a:p>
            <a:endParaRPr lang="zh-CN" altLang="en-US"/>
          </a:p>
        </p:txBody>
      </p:sp>
      <p:sp>
        <p:nvSpPr>
          <p:cNvPr id="6" name="灯片编号占位符 5"/>
          <p:cNvSpPr>
            <a:spLocks noGrp="1"/>
          </p:cNvSpPr>
          <p:nvPr>
            <p:ph type="sldNum" sz="quarter" idx="4"/>
          </p:nvPr>
        </p:nvSpPr>
        <p:spPr>
          <a:xfrm>
            <a:off x="8739875" y="6357823"/>
            <a:ext cx="2845541" cy="366267"/>
          </a:xfrm>
          <a:prstGeom prst="rect">
            <a:avLst/>
          </a:prstGeom>
        </p:spPr>
        <p:txBody>
          <a:bodyPr vert="horz" lIns="121944" tIns="60972" rIns="121944" bIns="60972" rtlCol="0" anchor="ctr"/>
          <a:lstStyle>
            <a:lvl1pPr algn="r">
              <a:defRPr sz="1600">
                <a:solidFill>
                  <a:schemeClr val="tx1"/>
                </a:solidFill>
              </a:defRPr>
            </a:lvl1pPr>
          </a:lstStyle>
          <a:p>
            <a:fld id="{B2563A90-55EF-4D2C-B954-EDF55F24A661}" type="slidenum">
              <a:rPr lang="zh-CN" altLang="en-US" smtClean="0"/>
              <a:pPr/>
              <a:t>‹#›</a:t>
            </a:fld>
            <a:endParaRPr lang="zh-CN" altLang="en-US"/>
          </a:p>
        </p:txBody>
      </p:sp>
      <p:sp>
        <p:nvSpPr>
          <p:cNvPr id="8" name="Rectangle 86"/>
          <p:cNvSpPr>
            <a:spLocks noChangeArrowheads="1"/>
          </p:cNvSpPr>
          <p:nvPr userDrawn="1"/>
        </p:nvSpPr>
        <p:spPr bwMode="auto">
          <a:xfrm>
            <a:off x="572741" y="6433425"/>
            <a:ext cx="714178" cy="426163"/>
          </a:xfrm>
          <a:prstGeom prst="rect">
            <a:avLst/>
          </a:prstGeom>
          <a:noFill/>
          <a:ln w="9525">
            <a:noFill/>
            <a:miter lim="800000"/>
            <a:headEnd/>
            <a:tailEnd/>
          </a:ln>
          <a:effectLst/>
        </p:spPr>
        <p:txBody>
          <a:bodyPr lIns="0" tIns="0" rIns="0" bIns="0"/>
          <a:lstStyle/>
          <a:p>
            <a:pPr defTabSz="988112" eaLnBrk="0" hangingPunct="0">
              <a:lnSpc>
                <a:spcPct val="85000"/>
              </a:lnSpc>
              <a:buClrTx/>
              <a:buFontTx/>
              <a:buNone/>
            </a:pPr>
            <a:endParaRPr lang="de-DE" sz="1300" b="0" dirty="0">
              <a:solidFill>
                <a:schemeClr val="tx1"/>
              </a:solidFill>
              <a:latin typeface="FrutigerNext LT Light" pitchFamily="34" charset="0"/>
              <a:ea typeface="MS PGothic" pitchFamily="34" charset="-128"/>
            </a:endParaRPr>
          </a:p>
          <a:p>
            <a:pPr defTabSz="988112" eaLnBrk="0" hangingPunct="0">
              <a:lnSpc>
                <a:spcPct val="85000"/>
              </a:lnSpc>
              <a:buClrTx/>
              <a:buFontTx/>
              <a:buNone/>
            </a:pPr>
            <a:fld id="{E68EC476-442B-4BB7-9603-F1440C241F3D}" type="slidenum">
              <a:rPr lang="de-DE" sz="1300" b="0" smtClean="0">
                <a:solidFill>
                  <a:schemeClr val="tx1"/>
                </a:solidFill>
                <a:latin typeface="FrutigerNext LT Light" pitchFamily="34" charset="0"/>
                <a:ea typeface="MS PGothic" pitchFamily="34" charset="-128"/>
              </a:rPr>
              <a:pPr defTabSz="988112" eaLnBrk="0" hangingPunct="0">
                <a:lnSpc>
                  <a:spcPct val="85000"/>
                </a:lnSpc>
                <a:buClrTx/>
                <a:buFontTx/>
                <a:buNone/>
              </a:pPr>
              <a:t>‹#›</a:t>
            </a:fld>
            <a:endParaRPr lang="en-GB" sz="1300" b="0" dirty="0">
              <a:solidFill>
                <a:schemeClr val="tx1"/>
              </a:solidFill>
              <a:latin typeface="FrutigerNext LT Light" pitchFamily="34" charset="0"/>
              <a:ea typeface="MS PGothic" pitchFamily="34" charset="-128"/>
            </a:endParaRPr>
          </a:p>
        </p:txBody>
      </p:sp>
    </p:spTree>
    <p:extLst>
      <p:ext uri="{BB962C8B-B14F-4D97-AF65-F5344CB8AC3E}">
        <p14:creationId xmlns:p14="http://schemas.microsoft.com/office/powerpoint/2010/main" val="1096081297"/>
      </p:ext>
    </p:extLst>
  </p:cSld>
  <p:clrMap bg1="lt1" tx1="dk1" bg2="lt2" tx2="dk2" accent1="accent1" accent2="accent2" accent3="accent3" accent4="accent4" accent5="accent5" accent6="accent6" hlink="hlink" folHlink="folHlink"/>
  <p:sldLayoutIdLst>
    <p:sldLayoutId id="2147483669" r:id="rId1"/>
  </p:sldLayoutIdLst>
  <p:timing>
    <p:tnLst>
      <p:par>
        <p:cTn id="1" dur="indefinite" restart="never" nodeType="tmRoot"/>
      </p:par>
    </p:tnLst>
  </p:timing>
  <p:txStyles>
    <p:titleStyle>
      <a:lvl1pPr algn="ctr" defTabSz="1219444" rtl="0" eaLnBrk="1" latinLnBrk="0" hangingPunct="1">
        <a:spcBef>
          <a:spcPct val="0"/>
        </a:spcBef>
        <a:buNone/>
        <a:defRPr sz="5900" kern="1200">
          <a:solidFill>
            <a:schemeClr val="tx1"/>
          </a:solidFill>
          <a:latin typeface="+mj-lt"/>
          <a:ea typeface="+mj-ea"/>
          <a:cs typeface="+mj-cs"/>
        </a:defRPr>
      </a:lvl1pPr>
    </p:titleStyle>
    <p:bodyStyle>
      <a:lvl1pPr marL="457291" indent="-457291" algn="l" defTabSz="1219444"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798" indent="-381076" algn="l" defTabSz="1219444"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305" indent="-304861" algn="l" defTabSz="1219444"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4027"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749"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3471"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192"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2914"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2636"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444" rtl="0" eaLnBrk="1" latinLnBrk="0" hangingPunct="1">
        <a:defRPr sz="2400" kern="1200">
          <a:solidFill>
            <a:schemeClr val="tx1"/>
          </a:solidFill>
          <a:latin typeface="+mn-lt"/>
          <a:ea typeface="+mn-ea"/>
          <a:cs typeface="+mn-cs"/>
        </a:defRPr>
      </a:lvl1pPr>
      <a:lvl2pPr marL="609722" algn="l" defTabSz="1219444" rtl="0" eaLnBrk="1" latinLnBrk="0" hangingPunct="1">
        <a:defRPr sz="2400" kern="1200">
          <a:solidFill>
            <a:schemeClr val="tx1"/>
          </a:solidFill>
          <a:latin typeface="+mn-lt"/>
          <a:ea typeface="+mn-ea"/>
          <a:cs typeface="+mn-cs"/>
        </a:defRPr>
      </a:lvl2pPr>
      <a:lvl3pPr marL="1219444" algn="l" defTabSz="1219444" rtl="0" eaLnBrk="1" latinLnBrk="0" hangingPunct="1">
        <a:defRPr sz="2400" kern="1200">
          <a:solidFill>
            <a:schemeClr val="tx1"/>
          </a:solidFill>
          <a:latin typeface="+mn-lt"/>
          <a:ea typeface="+mn-ea"/>
          <a:cs typeface="+mn-cs"/>
        </a:defRPr>
      </a:lvl3pPr>
      <a:lvl4pPr marL="1829166" algn="l" defTabSz="1219444" rtl="0" eaLnBrk="1" latinLnBrk="0" hangingPunct="1">
        <a:defRPr sz="2400" kern="1200">
          <a:solidFill>
            <a:schemeClr val="tx1"/>
          </a:solidFill>
          <a:latin typeface="+mn-lt"/>
          <a:ea typeface="+mn-ea"/>
          <a:cs typeface="+mn-cs"/>
        </a:defRPr>
      </a:lvl4pPr>
      <a:lvl5pPr marL="2438888" algn="l" defTabSz="1219444" rtl="0" eaLnBrk="1" latinLnBrk="0" hangingPunct="1">
        <a:defRPr sz="2400" kern="1200">
          <a:solidFill>
            <a:schemeClr val="tx1"/>
          </a:solidFill>
          <a:latin typeface="+mn-lt"/>
          <a:ea typeface="+mn-ea"/>
          <a:cs typeface="+mn-cs"/>
        </a:defRPr>
      </a:lvl5pPr>
      <a:lvl6pPr marL="3048610" algn="l" defTabSz="1219444" rtl="0" eaLnBrk="1" latinLnBrk="0" hangingPunct="1">
        <a:defRPr sz="2400" kern="1200">
          <a:solidFill>
            <a:schemeClr val="tx1"/>
          </a:solidFill>
          <a:latin typeface="+mn-lt"/>
          <a:ea typeface="+mn-ea"/>
          <a:cs typeface="+mn-cs"/>
        </a:defRPr>
      </a:lvl6pPr>
      <a:lvl7pPr marL="3658332" algn="l" defTabSz="1219444" rtl="0" eaLnBrk="1" latinLnBrk="0" hangingPunct="1">
        <a:defRPr sz="2400" kern="1200">
          <a:solidFill>
            <a:schemeClr val="tx1"/>
          </a:solidFill>
          <a:latin typeface="+mn-lt"/>
          <a:ea typeface="+mn-ea"/>
          <a:cs typeface="+mn-cs"/>
        </a:defRPr>
      </a:lvl7pPr>
      <a:lvl8pPr marL="4268053" algn="l" defTabSz="1219444" rtl="0" eaLnBrk="1" latinLnBrk="0" hangingPunct="1">
        <a:defRPr sz="2400" kern="1200">
          <a:solidFill>
            <a:schemeClr val="tx1"/>
          </a:solidFill>
          <a:latin typeface="+mn-lt"/>
          <a:ea typeface="+mn-ea"/>
          <a:cs typeface="+mn-cs"/>
        </a:defRPr>
      </a:lvl8pPr>
      <a:lvl9pPr marL="4877775" algn="l" defTabSz="1219444"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5230"/>
            <a:ext cx="10975658" cy="1143265"/>
          </a:xfrm>
          <a:prstGeom prst="rect">
            <a:avLst/>
          </a:prstGeom>
        </p:spPr>
        <p:txBody>
          <a:bodyPr vert="horz" lIns="121944" tIns="60972" rIns="121944" bIns="60972"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600571"/>
            <a:ext cx="10975658" cy="4526481"/>
          </a:xfrm>
          <a:prstGeom prst="rect">
            <a:avLst/>
          </a:prstGeom>
        </p:spPr>
        <p:txBody>
          <a:bodyPr vert="horz" lIns="121944" tIns="60972" rIns="121944" bIns="60972"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609759" y="6357823"/>
            <a:ext cx="2845541" cy="366267"/>
          </a:xfrm>
          <a:prstGeom prst="rect">
            <a:avLst/>
          </a:prstGeom>
        </p:spPr>
        <p:txBody>
          <a:bodyPr vert="horz" lIns="121944" tIns="60972" rIns="121944" bIns="60972" rtlCol="0" anchor="ctr"/>
          <a:lstStyle>
            <a:lvl1pPr algn="l">
              <a:defRPr sz="1600">
                <a:solidFill>
                  <a:schemeClr val="tx1"/>
                </a:solidFill>
              </a:defRPr>
            </a:lvl1pPr>
          </a:lstStyle>
          <a:p>
            <a:fld id="{1A5B2B23-E5F0-44D7-A9FF-4B8E82156B39}" type="datetimeFigureOut">
              <a:rPr lang="zh-CN" altLang="en-US" smtClean="0"/>
              <a:pPr/>
              <a:t>2016/6/7</a:t>
            </a:fld>
            <a:endParaRPr lang="zh-CN" altLang="en-US"/>
          </a:p>
        </p:txBody>
      </p:sp>
      <p:sp>
        <p:nvSpPr>
          <p:cNvPr id="5" name="页脚占位符 4"/>
          <p:cNvSpPr>
            <a:spLocks noGrp="1"/>
          </p:cNvSpPr>
          <p:nvPr>
            <p:ph type="ftr" sz="quarter" idx="3"/>
          </p:nvPr>
        </p:nvSpPr>
        <p:spPr>
          <a:xfrm>
            <a:off x="4166685" y="6357823"/>
            <a:ext cx="3861805" cy="366267"/>
          </a:xfrm>
          <a:prstGeom prst="rect">
            <a:avLst/>
          </a:prstGeom>
        </p:spPr>
        <p:txBody>
          <a:bodyPr vert="horz" lIns="121944" tIns="60972" rIns="121944" bIns="60972" rtlCol="0" anchor="ctr"/>
          <a:lstStyle>
            <a:lvl1pPr algn="ctr">
              <a:defRPr sz="1600">
                <a:solidFill>
                  <a:schemeClr val="tx1"/>
                </a:solidFill>
              </a:defRPr>
            </a:lvl1pPr>
          </a:lstStyle>
          <a:p>
            <a:endParaRPr lang="zh-CN" altLang="en-US"/>
          </a:p>
        </p:txBody>
      </p:sp>
      <p:sp>
        <p:nvSpPr>
          <p:cNvPr id="6" name="灯片编号占位符 5"/>
          <p:cNvSpPr>
            <a:spLocks noGrp="1"/>
          </p:cNvSpPr>
          <p:nvPr>
            <p:ph type="sldNum" sz="quarter" idx="4"/>
          </p:nvPr>
        </p:nvSpPr>
        <p:spPr>
          <a:xfrm>
            <a:off x="8739875" y="6357823"/>
            <a:ext cx="2845541" cy="366267"/>
          </a:xfrm>
          <a:prstGeom prst="rect">
            <a:avLst/>
          </a:prstGeom>
        </p:spPr>
        <p:txBody>
          <a:bodyPr vert="horz" lIns="121944" tIns="60972" rIns="121944" bIns="60972" rtlCol="0" anchor="ctr"/>
          <a:lstStyle>
            <a:lvl1pPr algn="r">
              <a:defRPr sz="1600">
                <a:solidFill>
                  <a:schemeClr val="tx1"/>
                </a:solidFill>
              </a:defRPr>
            </a:lvl1pPr>
          </a:lstStyle>
          <a:p>
            <a:fld id="{B2563A90-55EF-4D2C-B954-EDF55F24A661}" type="slidenum">
              <a:rPr lang="zh-CN" altLang="en-US" smtClean="0"/>
              <a:pPr/>
              <a:t>‹#›</a:t>
            </a:fld>
            <a:endParaRPr lang="zh-CN" altLang="en-US"/>
          </a:p>
        </p:txBody>
      </p:sp>
      <p:sp>
        <p:nvSpPr>
          <p:cNvPr id="8" name="Rectangle 86"/>
          <p:cNvSpPr>
            <a:spLocks noChangeArrowheads="1"/>
          </p:cNvSpPr>
          <p:nvPr userDrawn="1"/>
        </p:nvSpPr>
        <p:spPr bwMode="auto">
          <a:xfrm>
            <a:off x="572741" y="6433425"/>
            <a:ext cx="714178" cy="426163"/>
          </a:xfrm>
          <a:prstGeom prst="rect">
            <a:avLst/>
          </a:prstGeom>
          <a:noFill/>
          <a:ln w="9525">
            <a:noFill/>
            <a:miter lim="800000"/>
            <a:headEnd/>
            <a:tailEnd/>
          </a:ln>
          <a:effectLst/>
        </p:spPr>
        <p:txBody>
          <a:bodyPr lIns="0" tIns="0" rIns="0" bIns="0"/>
          <a:lstStyle/>
          <a:p>
            <a:pPr defTabSz="988112" eaLnBrk="0" hangingPunct="0">
              <a:lnSpc>
                <a:spcPct val="85000"/>
              </a:lnSpc>
              <a:buClrTx/>
              <a:buFontTx/>
              <a:buNone/>
            </a:pPr>
            <a:endParaRPr lang="de-DE" sz="1300" b="0" dirty="0">
              <a:solidFill>
                <a:schemeClr val="tx1"/>
              </a:solidFill>
              <a:latin typeface="FrutigerNext LT Light" pitchFamily="34" charset="0"/>
              <a:ea typeface="MS PGothic" pitchFamily="34" charset="-128"/>
            </a:endParaRPr>
          </a:p>
          <a:p>
            <a:pPr defTabSz="988112" eaLnBrk="0" hangingPunct="0">
              <a:lnSpc>
                <a:spcPct val="85000"/>
              </a:lnSpc>
              <a:buClrTx/>
              <a:buFontTx/>
              <a:buNone/>
            </a:pPr>
            <a:fld id="{E68EC476-442B-4BB7-9603-F1440C241F3D}" type="slidenum">
              <a:rPr lang="de-DE" sz="1300" b="0" smtClean="0">
                <a:solidFill>
                  <a:schemeClr val="tx1"/>
                </a:solidFill>
                <a:latin typeface="FrutigerNext LT Light" pitchFamily="34" charset="0"/>
                <a:ea typeface="MS PGothic" pitchFamily="34" charset="-128"/>
              </a:rPr>
              <a:pPr defTabSz="988112" eaLnBrk="0" hangingPunct="0">
                <a:lnSpc>
                  <a:spcPct val="85000"/>
                </a:lnSpc>
                <a:buClrTx/>
                <a:buFontTx/>
                <a:buNone/>
              </a:pPr>
              <a:t>‹#›</a:t>
            </a:fld>
            <a:endParaRPr lang="en-GB" sz="1300" b="0" dirty="0">
              <a:solidFill>
                <a:schemeClr val="tx1"/>
              </a:solidFill>
              <a:latin typeface="FrutigerNext LT Light" pitchFamily="34" charset="0"/>
              <a:ea typeface="MS PGothic" pitchFamily="34" charset="-128"/>
            </a:endParaRPr>
          </a:p>
        </p:txBody>
      </p:sp>
    </p:spTree>
    <p:extLst>
      <p:ext uri="{BB962C8B-B14F-4D97-AF65-F5344CB8AC3E}">
        <p14:creationId xmlns:p14="http://schemas.microsoft.com/office/powerpoint/2010/main" val="2138367102"/>
      </p:ext>
    </p:extLst>
  </p:cSld>
  <p:clrMap bg1="lt1" tx1="dk1" bg2="lt2" tx2="dk2" accent1="accent1" accent2="accent2" accent3="accent3" accent4="accent4" accent5="accent5" accent6="accent6" hlink="hlink" folHlink="folHlink"/>
  <p:sldLayoutIdLst>
    <p:sldLayoutId id="2147483671" r:id="rId1"/>
  </p:sldLayoutIdLst>
  <p:timing>
    <p:tnLst>
      <p:par>
        <p:cTn id="1" dur="indefinite" restart="never" nodeType="tmRoot"/>
      </p:par>
    </p:tnLst>
  </p:timing>
  <p:txStyles>
    <p:titleStyle>
      <a:lvl1pPr algn="ctr" defTabSz="1219444" rtl="0" eaLnBrk="1" latinLnBrk="0" hangingPunct="1">
        <a:spcBef>
          <a:spcPct val="0"/>
        </a:spcBef>
        <a:buNone/>
        <a:defRPr sz="5900" kern="1200">
          <a:solidFill>
            <a:schemeClr val="tx1"/>
          </a:solidFill>
          <a:latin typeface="+mj-lt"/>
          <a:ea typeface="+mj-ea"/>
          <a:cs typeface="+mj-cs"/>
        </a:defRPr>
      </a:lvl1pPr>
    </p:titleStyle>
    <p:bodyStyle>
      <a:lvl1pPr marL="457291" indent="-457291" algn="l" defTabSz="1219444"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798" indent="-381076" algn="l" defTabSz="1219444"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305" indent="-304861" algn="l" defTabSz="1219444"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4027"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749"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3471"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192"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2914"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2636"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444" rtl="0" eaLnBrk="1" latinLnBrk="0" hangingPunct="1">
        <a:defRPr sz="2400" kern="1200">
          <a:solidFill>
            <a:schemeClr val="tx1"/>
          </a:solidFill>
          <a:latin typeface="+mn-lt"/>
          <a:ea typeface="+mn-ea"/>
          <a:cs typeface="+mn-cs"/>
        </a:defRPr>
      </a:lvl1pPr>
      <a:lvl2pPr marL="609722" algn="l" defTabSz="1219444" rtl="0" eaLnBrk="1" latinLnBrk="0" hangingPunct="1">
        <a:defRPr sz="2400" kern="1200">
          <a:solidFill>
            <a:schemeClr val="tx1"/>
          </a:solidFill>
          <a:latin typeface="+mn-lt"/>
          <a:ea typeface="+mn-ea"/>
          <a:cs typeface="+mn-cs"/>
        </a:defRPr>
      </a:lvl2pPr>
      <a:lvl3pPr marL="1219444" algn="l" defTabSz="1219444" rtl="0" eaLnBrk="1" latinLnBrk="0" hangingPunct="1">
        <a:defRPr sz="2400" kern="1200">
          <a:solidFill>
            <a:schemeClr val="tx1"/>
          </a:solidFill>
          <a:latin typeface="+mn-lt"/>
          <a:ea typeface="+mn-ea"/>
          <a:cs typeface="+mn-cs"/>
        </a:defRPr>
      </a:lvl3pPr>
      <a:lvl4pPr marL="1829166" algn="l" defTabSz="1219444" rtl="0" eaLnBrk="1" latinLnBrk="0" hangingPunct="1">
        <a:defRPr sz="2400" kern="1200">
          <a:solidFill>
            <a:schemeClr val="tx1"/>
          </a:solidFill>
          <a:latin typeface="+mn-lt"/>
          <a:ea typeface="+mn-ea"/>
          <a:cs typeface="+mn-cs"/>
        </a:defRPr>
      </a:lvl4pPr>
      <a:lvl5pPr marL="2438888" algn="l" defTabSz="1219444" rtl="0" eaLnBrk="1" latinLnBrk="0" hangingPunct="1">
        <a:defRPr sz="2400" kern="1200">
          <a:solidFill>
            <a:schemeClr val="tx1"/>
          </a:solidFill>
          <a:latin typeface="+mn-lt"/>
          <a:ea typeface="+mn-ea"/>
          <a:cs typeface="+mn-cs"/>
        </a:defRPr>
      </a:lvl5pPr>
      <a:lvl6pPr marL="3048610" algn="l" defTabSz="1219444" rtl="0" eaLnBrk="1" latinLnBrk="0" hangingPunct="1">
        <a:defRPr sz="2400" kern="1200">
          <a:solidFill>
            <a:schemeClr val="tx1"/>
          </a:solidFill>
          <a:latin typeface="+mn-lt"/>
          <a:ea typeface="+mn-ea"/>
          <a:cs typeface="+mn-cs"/>
        </a:defRPr>
      </a:lvl6pPr>
      <a:lvl7pPr marL="3658332" algn="l" defTabSz="1219444" rtl="0" eaLnBrk="1" latinLnBrk="0" hangingPunct="1">
        <a:defRPr sz="2400" kern="1200">
          <a:solidFill>
            <a:schemeClr val="tx1"/>
          </a:solidFill>
          <a:latin typeface="+mn-lt"/>
          <a:ea typeface="+mn-ea"/>
          <a:cs typeface="+mn-cs"/>
        </a:defRPr>
      </a:lvl7pPr>
      <a:lvl8pPr marL="4268053" algn="l" defTabSz="1219444" rtl="0" eaLnBrk="1" latinLnBrk="0" hangingPunct="1">
        <a:defRPr sz="2400" kern="1200">
          <a:solidFill>
            <a:schemeClr val="tx1"/>
          </a:solidFill>
          <a:latin typeface="+mn-lt"/>
          <a:ea typeface="+mn-ea"/>
          <a:cs typeface="+mn-cs"/>
        </a:defRPr>
      </a:lvl8pPr>
      <a:lvl9pPr marL="4877775" algn="l" defTabSz="1219444"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3050396" y="3612786"/>
            <a:ext cx="5711487" cy="661744"/>
          </a:xfrm>
          <a:prstGeom prst="rect">
            <a:avLst/>
          </a:prstGeom>
          <a:noFill/>
        </p:spPr>
        <p:txBody>
          <a:bodyPr wrap="square" lIns="121944" tIns="60972" rIns="121944" bIns="60972">
            <a:spAutoFit/>
          </a:bodyPr>
          <a:lstStyle/>
          <a:p>
            <a:pPr algn="just">
              <a:defRPr/>
            </a:pPr>
            <a:r>
              <a:rPr lang="en-US" altLang="zh-CN" sz="700" b="1" dirty="0" smtClean="0">
                <a:solidFill>
                  <a:schemeClr val="tx1">
                    <a:lumMod val="65000"/>
                    <a:lumOff val="35000"/>
                  </a:schemeClr>
                </a:solidFill>
              </a:rPr>
              <a:t>Copyright©2015 </a:t>
            </a:r>
            <a:r>
              <a:rPr lang="en-US" altLang="zh-CN" sz="700" b="1" dirty="0">
                <a:solidFill>
                  <a:schemeClr val="tx1">
                    <a:lumMod val="65000"/>
                    <a:lumOff val="35000"/>
                  </a:schemeClr>
                </a:solidFill>
              </a:rPr>
              <a:t>Huawei Technologies Co., Ltd. All Rights Reserved.</a:t>
            </a:r>
            <a:endParaRPr lang="zh-CN" altLang="zh-CN" sz="700" dirty="0">
              <a:solidFill>
                <a:schemeClr val="tx1">
                  <a:lumMod val="65000"/>
                  <a:lumOff val="35000"/>
                </a:schemeClr>
              </a:solidFill>
            </a:endParaRPr>
          </a:p>
          <a:p>
            <a:pPr algn="just">
              <a:defRPr/>
            </a:pPr>
            <a:r>
              <a:rPr lang="en-US" altLang="zh-CN" sz="700" dirty="0">
                <a:solidFill>
                  <a:schemeClr val="tx1">
                    <a:lumMod val="65000"/>
                    <a:lumOff val="35000"/>
                  </a:schemeClr>
                </a:solidFill>
              </a:rPr>
              <a:t>The information in this document may contain predictive statements including, without limitation, statements regarding the future financial and operating results, future product portfolio, new technology, etc. There are a number of factors that could cause actual results and developments to differ materially from those expressed or implied in the predictive statements. Therefore, such information is provided for reference purpose only and constitutes neither an offer nor an acceptance. Huawei may change the information at any time without notice. </a:t>
            </a:r>
            <a:endParaRPr lang="zh-CN" altLang="zh-CN" sz="700" dirty="0">
              <a:solidFill>
                <a:schemeClr val="tx1">
                  <a:lumMod val="65000"/>
                  <a:lumOff val="35000"/>
                </a:schemeClr>
              </a:solidFill>
            </a:endParaRPr>
          </a:p>
        </p:txBody>
      </p:sp>
      <p:sp>
        <p:nvSpPr>
          <p:cNvPr id="5" name="TextBox 2"/>
          <p:cNvSpPr txBox="1"/>
          <p:nvPr userDrawn="1"/>
        </p:nvSpPr>
        <p:spPr>
          <a:xfrm>
            <a:off x="4271717" y="2421682"/>
            <a:ext cx="3268844" cy="830997"/>
          </a:xfrm>
          <a:prstGeom prst="rect">
            <a:avLst/>
          </a:prstGeom>
          <a:noFill/>
        </p:spPr>
        <p:txBody>
          <a:bodyPr wrap="none" rtlCol="0">
            <a:spAutoFit/>
          </a:bodyPr>
          <a:lstStyle/>
          <a:p>
            <a:pPr algn="ctr"/>
            <a:r>
              <a:rPr lang="fr-FR" sz="4800" b="1" dirty="0" smtClean="0">
                <a:latin typeface="+mj-lt"/>
              </a:rPr>
              <a:t>Thank</a:t>
            </a:r>
            <a:r>
              <a:rPr lang="fr-FR" sz="4800" b="1" baseline="0" dirty="0" smtClean="0">
                <a:latin typeface="+mj-lt"/>
              </a:rPr>
              <a:t> </a:t>
            </a:r>
            <a:r>
              <a:rPr lang="fr-FR" sz="4800" b="1" dirty="0" smtClean="0">
                <a:latin typeface="+mj-lt"/>
              </a:rPr>
              <a:t>you</a:t>
            </a:r>
            <a:endParaRPr lang="fr-FR" sz="4800" b="1" dirty="0">
              <a:latin typeface="+mj-lt"/>
            </a:endParaRPr>
          </a:p>
        </p:txBody>
      </p:sp>
    </p:spTree>
    <p:extLst>
      <p:ext uri="{BB962C8B-B14F-4D97-AF65-F5344CB8AC3E}">
        <p14:creationId xmlns:p14="http://schemas.microsoft.com/office/powerpoint/2010/main" val="329144238"/>
      </p:ext>
    </p:extLst>
  </p:cSld>
  <p:clrMap bg1="lt1" tx1="dk1" bg2="lt2" tx2="dk2" accent1="accent1" accent2="accent2" accent3="accent3" accent4="accent4" accent5="accent5" accent6="accent6" hlink="hlink" folHlink="folHlink"/>
  <p:sldLayoutIdLst>
    <p:sldLayoutId id="2147483667" r:id="rId1"/>
  </p:sldLayoutIdLst>
  <p:timing>
    <p:tnLst>
      <p:par>
        <p:cTn id="1" dur="indefinite" restart="never" nodeType="tmRoot"/>
      </p:par>
    </p:tnLst>
  </p:timing>
  <p:txStyles>
    <p:titleStyle>
      <a:lvl1pPr algn="ctr" defTabSz="1219444" rtl="0" eaLnBrk="1" latinLnBrk="0" hangingPunct="1">
        <a:spcBef>
          <a:spcPct val="0"/>
        </a:spcBef>
        <a:buNone/>
        <a:defRPr sz="5900" kern="1200">
          <a:solidFill>
            <a:schemeClr val="tx1"/>
          </a:solidFill>
          <a:latin typeface="+mj-lt"/>
          <a:ea typeface="+mj-ea"/>
          <a:cs typeface="+mj-cs"/>
        </a:defRPr>
      </a:lvl1pPr>
    </p:titleStyle>
    <p:bodyStyle>
      <a:lvl1pPr marL="457291" indent="-457291" algn="l" defTabSz="1219444"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798" indent="-381076" algn="l" defTabSz="1219444"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305" indent="-304861" algn="l" defTabSz="1219444"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4027"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749"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3471"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192"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2914"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2636"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444" rtl="0" eaLnBrk="1" latinLnBrk="0" hangingPunct="1">
        <a:defRPr sz="2400" kern="1200">
          <a:solidFill>
            <a:schemeClr val="tx1"/>
          </a:solidFill>
          <a:latin typeface="+mn-lt"/>
          <a:ea typeface="+mn-ea"/>
          <a:cs typeface="+mn-cs"/>
        </a:defRPr>
      </a:lvl1pPr>
      <a:lvl2pPr marL="609722" algn="l" defTabSz="1219444" rtl="0" eaLnBrk="1" latinLnBrk="0" hangingPunct="1">
        <a:defRPr sz="2400" kern="1200">
          <a:solidFill>
            <a:schemeClr val="tx1"/>
          </a:solidFill>
          <a:latin typeface="+mn-lt"/>
          <a:ea typeface="+mn-ea"/>
          <a:cs typeface="+mn-cs"/>
        </a:defRPr>
      </a:lvl2pPr>
      <a:lvl3pPr marL="1219444" algn="l" defTabSz="1219444" rtl="0" eaLnBrk="1" latinLnBrk="0" hangingPunct="1">
        <a:defRPr sz="2400" kern="1200">
          <a:solidFill>
            <a:schemeClr val="tx1"/>
          </a:solidFill>
          <a:latin typeface="+mn-lt"/>
          <a:ea typeface="+mn-ea"/>
          <a:cs typeface="+mn-cs"/>
        </a:defRPr>
      </a:lvl3pPr>
      <a:lvl4pPr marL="1829166" algn="l" defTabSz="1219444" rtl="0" eaLnBrk="1" latinLnBrk="0" hangingPunct="1">
        <a:defRPr sz="2400" kern="1200">
          <a:solidFill>
            <a:schemeClr val="tx1"/>
          </a:solidFill>
          <a:latin typeface="+mn-lt"/>
          <a:ea typeface="+mn-ea"/>
          <a:cs typeface="+mn-cs"/>
        </a:defRPr>
      </a:lvl4pPr>
      <a:lvl5pPr marL="2438888" algn="l" defTabSz="1219444" rtl="0" eaLnBrk="1" latinLnBrk="0" hangingPunct="1">
        <a:defRPr sz="2400" kern="1200">
          <a:solidFill>
            <a:schemeClr val="tx1"/>
          </a:solidFill>
          <a:latin typeface="+mn-lt"/>
          <a:ea typeface="+mn-ea"/>
          <a:cs typeface="+mn-cs"/>
        </a:defRPr>
      </a:lvl5pPr>
      <a:lvl6pPr marL="3048610" algn="l" defTabSz="1219444" rtl="0" eaLnBrk="1" latinLnBrk="0" hangingPunct="1">
        <a:defRPr sz="2400" kern="1200">
          <a:solidFill>
            <a:schemeClr val="tx1"/>
          </a:solidFill>
          <a:latin typeface="+mn-lt"/>
          <a:ea typeface="+mn-ea"/>
          <a:cs typeface="+mn-cs"/>
        </a:defRPr>
      </a:lvl6pPr>
      <a:lvl7pPr marL="3658332" algn="l" defTabSz="1219444" rtl="0" eaLnBrk="1" latinLnBrk="0" hangingPunct="1">
        <a:defRPr sz="2400" kern="1200">
          <a:solidFill>
            <a:schemeClr val="tx1"/>
          </a:solidFill>
          <a:latin typeface="+mn-lt"/>
          <a:ea typeface="+mn-ea"/>
          <a:cs typeface="+mn-cs"/>
        </a:defRPr>
      </a:lvl7pPr>
      <a:lvl8pPr marL="4268053" algn="l" defTabSz="1219444" rtl="0" eaLnBrk="1" latinLnBrk="0" hangingPunct="1">
        <a:defRPr sz="2400" kern="1200">
          <a:solidFill>
            <a:schemeClr val="tx1"/>
          </a:solidFill>
          <a:latin typeface="+mn-lt"/>
          <a:ea typeface="+mn-ea"/>
          <a:cs typeface="+mn-cs"/>
        </a:defRPr>
      </a:lvl8pPr>
      <a:lvl9pPr marL="4877775" algn="l" defTabSz="1219444"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descr="Untitled-1-01.png"/>
          <p:cNvPicPr>
            <a:picLocks noChangeAspect="1"/>
          </p:cNvPicPr>
          <p:nvPr/>
        </p:nvPicPr>
        <p:blipFill>
          <a:blip r:embed="rId2" cstate="print"/>
          <a:stretch>
            <a:fillRect/>
          </a:stretch>
        </p:blipFill>
        <p:spPr>
          <a:xfrm>
            <a:off x="8185819" y="5593809"/>
            <a:ext cx="427279" cy="428273"/>
          </a:xfrm>
          <a:prstGeom prst="rect">
            <a:avLst/>
          </a:prstGeom>
        </p:spPr>
      </p:pic>
      <p:sp>
        <p:nvSpPr>
          <p:cNvPr id="8" name="TextBox 7"/>
          <p:cNvSpPr txBox="1"/>
          <p:nvPr/>
        </p:nvSpPr>
        <p:spPr>
          <a:xfrm>
            <a:off x="8613098" y="5652750"/>
            <a:ext cx="1736373" cy="369332"/>
          </a:xfrm>
          <a:prstGeom prst="rect">
            <a:avLst/>
          </a:prstGeom>
          <a:noFill/>
        </p:spPr>
        <p:txBody>
          <a:bodyPr wrap="none" rtlCol="0">
            <a:spAutoFit/>
          </a:bodyPr>
          <a:lstStyle/>
          <a:p>
            <a:r>
              <a:rPr lang="en-US" sz="1800" dirty="0" err="1" smtClean="0">
                <a:latin typeface="FrutigerNext LT Medium" pitchFamily="34" charset="0"/>
              </a:rPr>
              <a:t>Chee</a:t>
            </a:r>
            <a:r>
              <a:rPr lang="en-US" sz="1800" dirty="0" smtClean="0">
                <a:latin typeface="FrutigerNext LT Medium" pitchFamily="34" charset="0"/>
              </a:rPr>
              <a:t> </a:t>
            </a:r>
            <a:r>
              <a:rPr lang="en-US" sz="1800" dirty="0" err="1" smtClean="0">
                <a:latin typeface="FrutigerNext LT Medium" pitchFamily="34" charset="0"/>
              </a:rPr>
              <a:t>Siong</a:t>
            </a:r>
            <a:r>
              <a:rPr lang="en-US" sz="1800" dirty="0" smtClean="0">
                <a:latin typeface="FrutigerNext LT Medium" pitchFamily="34" charset="0"/>
              </a:rPr>
              <a:t> Lim</a:t>
            </a:r>
            <a:endParaRPr lang="en-US" sz="1800" dirty="0">
              <a:latin typeface="FrutigerNext LT Medium" pitchFamily="34" charset="0"/>
            </a:endParaRPr>
          </a:p>
        </p:txBody>
      </p:sp>
      <p:sp>
        <p:nvSpPr>
          <p:cNvPr id="16" name="TextBox 15"/>
          <p:cNvSpPr txBox="1"/>
          <p:nvPr/>
        </p:nvSpPr>
        <p:spPr>
          <a:xfrm>
            <a:off x="818802" y="3447792"/>
            <a:ext cx="5638826" cy="3170099"/>
          </a:xfrm>
          <a:prstGeom prst="rect">
            <a:avLst/>
          </a:prstGeom>
          <a:noFill/>
        </p:spPr>
        <p:txBody>
          <a:bodyPr wrap="square" rtlCol="0">
            <a:spAutoFit/>
          </a:bodyPr>
          <a:lstStyle/>
          <a:p>
            <a:pPr algn="just"/>
            <a:r>
              <a:rPr lang="en-US" sz="2000" dirty="0" smtClean="0">
                <a:latin typeface="FrutigerNext LT Medium" pitchFamily="34" charset="0"/>
              </a:rPr>
              <a:t>With more than 18 years’ experience in the Telecom industry, he possesses broad experience in the Next Generation Telecommunications technology,  business strategy, solutions development, Sales and Marketing; and he is dedicated in supporting the regional customers to identify and develop the right future telecom &amp; ICT transformation solutions, to build a Better Connected World.</a:t>
            </a:r>
          </a:p>
          <a:p>
            <a:pPr algn="just"/>
            <a:endParaRPr lang="en-US" sz="2000" dirty="0">
              <a:latin typeface="FrutigerNext LT Medium" pitchFamily="34" charset="0"/>
            </a:endParaRPr>
          </a:p>
        </p:txBody>
      </p:sp>
      <p:sp>
        <p:nvSpPr>
          <p:cNvPr id="17" name="TextBox 16"/>
          <p:cNvSpPr txBox="1"/>
          <p:nvPr/>
        </p:nvSpPr>
        <p:spPr>
          <a:xfrm>
            <a:off x="783234" y="1292201"/>
            <a:ext cx="4450257" cy="769441"/>
          </a:xfrm>
          <a:prstGeom prst="rect">
            <a:avLst/>
          </a:prstGeom>
          <a:noFill/>
        </p:spPr>
        <p:txBody>
          <a:bodyPr wrap="none" rtlCol="0">
            <a:spAutoFit/>
          </a:bodyPr>
          <a:lstStyle/>
          <a:p>
            <a:r>
              <a:rPr lang="en-US" sz="4400" b="1" dirty="0" smtClean="0">
                <a:latin typeface="Huawei Script Regular" pitchFamily="50" charset="0"/>
              </a:rPr>
              <a:t>Lim Chee Siong</a:t>
            </a:r>
            <a:endParaRPr lang="en-US" sz="4400" b="1" dirty="0">
              <a:latin typeface="Huawei Script Regular" pitchFamily="50" charset="0"/>
            </a:endParaRPr>
          </a:p>
        </p:txBody>
      </p:sp>
      <p:sp>
        <p:nvSpPr>
          <p:cNvPr id="18" name="TextBox 17"/>
          <p:cNvSpPr txBox="1"/>
          <p:nvPr/>
        </p:nvSpPr>
        <p:spPr>
          <a:xfrm>
            <a:off x="785445" y="401682"/>
            <a:ext cx="2287806" cy="769441"/>
          </a:xfrm>
          <a:prstGeom prst="rect">
            <a:avLst/>
          </a:prstGeom>
          <a:noFill/>
        </p:spPr>
        <p:txBody>
          <a:bodyPr wrap="none" rtlCol="0">
            <a:spAutoFit/>
          </a:bodyPr>
          <a:lstStyle/>
          <a:p>
            <a:r>
              <a:rPr lang="en-US" sz="4400" i="1" dirty="0" smtClean="0">
                <a:latin typeface="Huawei Script Regular" pitchFamily="50" charset="0"/>
              </a:rPr>
              <a:t>Speaker</a:t>
            </a:r>
            <a:endParaRPr lang="en-US" sz="4400" i="1" dirty="0">
              <a:latin typeface="Huawei Script Regular" pitchFamily="50" charset="0"/>
            </a:endParaRPr>
          </a:p>
        </p:txBody>
      </p:sp>
      <p:sp>
        <p:nvSpPr>
          <p:cNvPr id="19" name="TextBox 18"/>
          <p:cNvSpPr txBox="1"/>
          <p:nvPr/>
        </p:nvSpPr>
        <p:spPr>
          <a:xfrm>
            <a:off x="818802" y="2133650"/>
            <a:ext cx="3750001" cy="1323439"/>
          </a:xfrm>
          <a:prstGeom prst="rect">
            <a:avLst/>
          </a:prstGeom>
          <a:noFill/>
        </p:spPr>
        <p:txBody>
          <a:bodyPr wrap="none" rtlCol="0">
            <a:spAutoFit/>
          </a:bodyPr>
          <a:lstStyle/>
          <a:p>
            <a:r>
              <a:rPr lang="en-US" sz="2000" dirty="0" smtClean="0">
                <a:latin typeface="FrutigerNext LT Medium" pitchFamily="34" charset="0"/>
              </a:rPr>
              <a:t>Chief Marketing Officer</a:t>
            </a:r>
            <a:br>
              <a:rPr lang="en-US" sz="2000" dirty="0" smtClean="0">
                <a:latin typeface="FrutigerNext LT Medium" pitchFamily="34" charset="0"/>
              </a:rPr>
            </a:br>
            <a:r>
              <a:rPr lang="en-US" sz="2000" dirty="0" smtClean="0">
                <a:latin typeface="FrutigerNext LT Medium" pitchFamily="34" charset="0"/>
              </a:rPr>
              <a:t>Strategy &amp; Marketing Dept</a:t>
            </a:r>
            <a:br>
              <a:rPr lang="en-US" sz="2000" dirty="0" smtClean="0">
                <a:latin typeface="FrutigerNext LT Medium" pitchFamily="34" charset="0"/>
              </a:rPr>
            </a:br>
            <a:r>
              <a:rPr lang="en-US" sz="2000" dirty="0" smtClean="0">
                <a:latin typeface="FrutigerNext LT Medium" pitchFamily="34" charset="0"/>
              </a:rPr>
              <a:t>Huawei Southern Pacific </a:t>
            </a:r>
            <a:r>
              <a:rPr lang="en-US" altLang="zh-CN" sz="2000" dirty="0" smtClean="0">
                <a:latin typeface="FrutigerNext LT Medium" pitchFamily="34" charset="0"/>
              </a:rPr>
              <a:t>Region</a:t>
            </a:r>
            <a:endParaRPr lang="en-US" sz="2000" dirty="0" smtClean="0">
              <a:latin typeface="FrutigerNext LT Medium" pitchFamily="34" charset="0"/>
            </a:endParaRPr>
          </a:p>
          <a:p>
            <a:endParaRPr lang="en-US" sz="2000" dirty="0">
              <a:latin typeface="FrutigerNext LT Medium" pitchFamily="34" charset="0"/>
            </a:endParaRPr>
          </a:p>
        </p:txBody>
      </p:sp>
      <p:pic>
        <p:nvPicPr>
          <p:cNvPr id="11" name="Picture 10" descr="01.png"/>
          <p:cNvPicPr>
            <a:picLocks noChangeAspect="1"/>
          </p:cNvPicPr>
          <p:nvPr/>
        </p:nvPicPr>
        <p:blipFill>
          <a:blip r:embed="rId3" cstate="print"/>
          <a:stretch>
            <a:fillRect/>
          </a:stretch>
        </p:blipFill>
        <p:spPr>
          <a:xfrm>
            <a:off x="7321723" y="1524794"/>
            <a:ext cx="3810000" cy="3810000"/>
          </a:xfrm>
          <a:prstGeom prst="rect">
            <a:avLst/>
          </a:prstGeom>
        </p:spPr>
      </p:pic>
    </p:spTree>
    <p:extLst>
      <p:ext uri="{BB962C8B-B14F-4D97-AF65-F5344CB8AC3E}">
        <p14:creationId xmlns:p14="http://schemas.microsoft.com/office/powerpoint/2010/main" val="1587616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000" fill="hold"/>
                                        <p:tgtEl>
                                          <p:spTgt spid="17"/>
                                        </p:tgtEl>
                                        <p:attrNameLst>
                                          <p:attrName>ppt_x</p:attrName>
                                        </p:attrNameLst>
                                      </p:cBhvr>
                                      <p:tavLst>
                                        <p:tav tm="0">
                                          <p:val>
                                            <p:strVal val="0-#ppt_w/2"/>
                                          </p:val>
                                        </p:tav>
                                        <p:tav tm="100000">
                                          <p:val>
                                            <p:strVal val="#ppt_x"/>
                                          </p:val>
                                        </p:tav>
                                      </p:tavLst>
                                    </p:anim>
                                    <p:anim calcmode="lin" valueType="num">
                                      <p:cBhvr additive="base">
                                        <p:cTn id="8" dur="10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1000" fill="hold"/>
                                        <p:tgtEl>
                                          <p:spTgt spid="19"/>
                                        </p:tgtEl>
                                        <p:attrNameLst>
                                          <p:attrName>ppt_x</p:attrName>
                                        </p:attrNameLst>
                                      </p:cBhvr>
                                      <p:tavLst>
                                        <p:tav tm="0">
                                          <p:val>
                                            <p:strVal val="0-#ppt_w/2"/>
                                          </p:val>
                                        </p:tav>
                                        <p:tav tm="100000">
                                          <p:val>
                                            <p:strVal val="#ppt_x"/>
                                          </p:val>
                                        </p:tav>
                                      </p:tavLst>
                                    </p:anim>
                                    <p:anim calcmode="lin" valueType="num">
                                      <p:cBhvr additive="base">
                                        <p:cTn id="12" dur="100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xit" presetSubtype="2" fill="hold" grpId="1" nodeType="afterEffect">
                                  <p:stCondLst>
                                    <p:cond delay="1500"/>
                                  </p:stCondLst>
                                  <p:childTnLst>
                                    <p:anim calcmode="lin" valueType="num">
                                      <p:cBhvr additive="base">
                                        <p:cTn id="15" dur="1000"/>
                                        <p:tgtEl>
                                          <p:spTgt spid="19"/>
                                        </p:tgtEl>
                                        <p:attrNameLst>
                                          <p:attrName>ppt_x</p:attrName>
                                        </p:attrNameLst>
                                      </p:cBhvr>
                                      <p:tavLst>
                                        <p:tav tm="0">
                                          <p:val>
                                            <p:strVal val="ppt_x"/>
                                          </p:val>
                                        </p:tav>
                                        <p:tav tm="100000">
                                          <p:val>
                                            <p:strVal val="1+ppt_w/2"/>
                                          </p:val>
                                        </p:tav>
                                      </p:tavLst>
                                    </p:anim>
                                    <p:anim calcmode="lin" valueType="num">
                                      <p:cBhvr additive="base">
                                        <p:cTn id="16" dur="1000"/>
                                        <p:tgtEl>
                                          <p:spTgt spid="19"/>
                                        </p:tgtEl>
                                        <p:attrNameLst>
                                          <p:attrName>ppt_y</p:attrName>
                                        </p:attrNameLst>
                                      </p:cBhvr>
                                      <p:tavLst>
                                        <p:tav tm="0">
                                          <p:val>
                                            <p:strVal val="ppt_y"/>
                                          </p:val>
                                        </p:tav>
                                        <p:tav tm="100000">
                                          <p:val>
                                            <p:strVal val="ppt_y"/>
                                          </p:val>
                                        </p:tav>
                                      </p:tavLst>
                                    </p:anim>
                                    <p:set>
                                      <p:cBhvr>
                                        <p:cTn id="17" dur="1" fill="hold">
                                          <p:stCondLst>
                                            <p:cond delay="999"/>
                                          </p:stCondLst>
                                        </p:cTn>
                                        <p:tgtEl>
                                          <p:spTgt spid="19"/>
                                        </p:tgtEl>
                                        <p:attrNameLst>
                                          <p:attrName>style.visibility</p:attrName>
                                        </p:attrNameLst>
                                      </p:cBhvr>
                                      <p:to>
                                        <p:strVal val="hidden"/>
                                      </p:to>
                                    </p:set>
                                  </p:childTnLst>
                                </p:cTn>
                              </p:par>
                            </p:childTnLst>
                          </p:cTn>
                        </p:par>
                        <p:par>
                          <p:cTn id="18" fill="hold">
                            <p:stCondLst>
                              <p:cond delay="3500"/>
                            </p:stCondLst>
                            <p:childTnLst>
                              <p:par>
                                <p:cTn id="19" presetID="2" presetClass="entr" presetSubtype="4"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1000" fill="hold"/>
                                        <p:tgtEl>
                                          <p:spTgt spid="16"/>
                                        </p:tgtEl>
                                        <p:attrNameLst>
                                          <p:attrName>ppt_x</p:attrName>
                                        </p:attrNameLst>
                                      </p:cBhvr>
                                      <p:tavLst>
                                        <p:tav tm="0">
                                          <p:val>
                                            <p:strVal val="#ppt_x"/>
                                          </p:val>
                                        </p:tav>
                                        <p:tav tm="100000">
                                          <p:val>
                                            <p:strVal val="#ppt_x"/>
                                          </p:val>
                                        </p:tav>
                                      </p:tavLst>
                                    </p:anim>
                                    <p:anim calcmode="lin" valueType="num">
                                      <p:cBhvr additive="base">
                                        <p:cTn id="22" dur="10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9" grpId="0"/>
      <p:bldP spid="19" grpId="1"/>
    </p:bldLst>
  </p:timing>
</p:sld>
</file>

<file path=ppt/theme/theme1.xml><?xml version="1.0" encoding="utf-8"?>
<a:theme xmlns:a="http://schemas.openxmlformats.org/drawingml/2006/main" name="封面0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2">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内容Copytext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2">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内容Copytext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2">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ank you">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CW PPT">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02BB634496EAB498A685EA26DE87D9A" ma:contentTypeVersion="3" ma:contentTypeDescription="Create a new document." ma:contentTypeScope="" ma:versionID="2c209e43ad5c8f4914c13292957445d3">
  <xsd:schema xmlns:xsd="http://www.w3.org/2001/XMLSchema" xmlns:xs="http://www.w3.org/2001/XMLSchema" xmlns:p="http://schemas.microsoft.com/office/2006/metadata/properties" xmlns:ns1="http://schemas.microsoft.com/sharepoint/v3" xmlns:ns2="ce1d9229-ea97-4c6f-a2f4-dd635208ba85" xmlns:ns3="1aaea1ea-72e4-4374-b05e-72e2f16fb7ae" targetNamespace="http://schemas.microsoft.com/office/2006/metadata/properties" ma:root="true" ma:fieldsID="0e4c05d136919731d5f0968da5048ea9" ns1:_="" ns2:_="" ns3:_="">
    <xsd:import namespace="http://schemas.microsoft.com/sharepoint/v3"/>
    <xsd:import namespace="ce1d9229-ea97-4c6f-a2f4-dd635208ba85"/>
    <xsd:import namespace="1aaea1ea-72e4-4374-b05e-72e2f16fb7ae"/>
    <xsd:element name="properties">
      <xsd:complexType>
        <xsd:sequence>
          <xsd:element name="documentManagement">
            <xsd:complexType>
              <xsd:all>
                <xsd:element ref="ns1:PublishingStartDate" minOccurs="0"/>
                <xsd:element ref="ns1:PublishingExpirationDate" minOccurs="0"/>
                <xsd:element ref="ns2: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1d9229-ea97-4c6f-a2f4-dd635208ba85"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aaea1ea-72e4-4374-b05e-72e2f16fb7ae" elementFormDefault="qualified">
    <xsd:import namespace="http://schemas.microsoft.com/office/2006/documentManagement/types"/>
    <xsd:import namespace="http://schemas.microsoft.com/office/infopath/2007/PartnerControls"/>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72A8B0AB-E5D6-4C0C-812F-4B8D635B0F83}"/>
</file>

<file path=customXml/itemProps2.xml><?xml version="1.0" encoding="utf-8"?>
<ds:datastoreItem xmlns:ds="http://schemas.openxmlformats.org/officeDocument/2006/customXml" ds:itemID="{A145BE2D-58E6-4276-BC0F-59252756BCAC}"/>
</file>

<file path=customXml/itemProps3.xml><?xml version="1.0" encoding="utf-8"?>
<ds:datastoreItem xmlns:ds="http://schemas.openxmlformats.org/officeDocument/2006/customXml" ds:itemID="{6E7EE90B-7F51-4654-9757-9ADDD9A3508F}"/>
</file>

<file path=docProps/app.xml><?xml version="1.0" encoding="utf-8"?>
<Properties xmlns="http://schemas.openxmlformats.org/officeDocument/2006/extended-properties" xmlns:vt="http://schemas.openxmlformats.org/officeDocument/2006/docPropsVTypes">
  <TotalTime>8172</TotalTime>
  <Words>33</Words>
  <Application>Microsoft Office PowerPoint</Application>
  <PresentationFormat>Custom</PresentationFormat>
  <Paragraphs>5</Paragraphs>
  <Slides>1</Slides>
  <Notes>0</Notes>
  <HiddenSlides>0</HiddenSlides>
  <MMClips>0</MMClips>
  <ScaleCrop>false</ScaleCrop>
  <HeadingPairs>
    <vt:vector size="4" baseType="variant">
      <vt:variant>
        <vt:lpstr>Theme</vt:lpstr>
      </vt:variant>
      <vt:variant>
        <vt:i4>4</vt:i4>
      </vt:variant>
      <vt:variant>
        <vt:lpstr>Slide Titles</vt:lpstr>
      </vt:variant>
      <vt:variant>
        <vt:i4>1</vt:i4>
      </vt:variant>
    </vt:vector>
  </HeadingPairs>
  <TitlesOfParts>
    <vt:vector size="5" baseType="lpstr">
      <vt:lpstr>封面01</vt:lpstr>
      <vt:lpstr>内容Copytext </vt:lpstr>
      <vt:lpstr>1_内容Copytext </vt:lpstr>
      <vt:lpstr>Thank you</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Zhouchuan (Luc)</dc:creator>
  <cp:lastModifiedBy>Christiono, Andreas</cp:lastModifiedBy>
  <cp:revision>140</cp:revision>
  <dcterms:created xsi:type="dcterms:W3CDTF">2014-09-24T01:01:53Z</dcterms:created>
  <dcterms:modified xsi:type="dcterms:W3CDTF">2016-06-07T00:41:59Z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_ms_pID_72543">
    <vt:lpwstr>(3)1duCFZWgUemwkdGS88cRDEy+RWlr/rfhdcNjNlavJOBkoBGZpb0AvpphnrkknL5BDrcBTwp9
/moctri+rKJln1S0kUpPA+b79qEYfE5a+fh+kNgVVFvP12D8YwlOh8w0h47N6h0jq7+w1zRr
0V/RWK9jh3P/t2Ib6jg0Km+/5jmP23o4O/7RCfXw5ESOpiBz7Wn6XH0rVEMz/Q78Ld4uB9WY
EN4IEsOww+kip9LV3V</vt:lpwstr>
  </property>
  <property fmtid="{D5CDD505-2E9C-101B-9397-08002B2CF9AE}" pid="3" name="_new_ms_pID_725431">
    <vt:lpwstr>TAnq/MC0WMA/cGqzoG7RZMkpSHf+qJwu1/v+BiRtll/9o4+XllujxV
iSyPEeNmGfb9xD1mT+83DFE2IXRLFSqG0IxmhHRRv1ZsyxOADEFoGqJXAGjl5cupq602nyFG
TxXLbSUd4LN7/1G18tpYZ4F9ZtyfDRN/DSZcImktZSKTHTA7uEEHMzGm49iTRtt20iegBN4q
MUZZAhKruMyHezoJ0Zp9ahJNCmJpcerAb7m8</vt:lpwstr>
  </property>
  <property fmtid="{D5CDD505-2E9C-101B-9397-08002B2CF9AE}" pid="4" name="_new_ms_pID_725432">
    <vt:lpwstr>8dtfzxpiJgglpEAeH1YZASkLkm0DfRYrpA48
quSb6q9i4AjnAOHYaAnfWpsRdV13LrR1Tkuhpa1wHm4jBvYylEFctQUUz2bU2qQBh23uVRF0
NjbKa0gCQoKjTGdgWEXokh3N8awtbMEWEj5MqEc5cXyZ7pcb2+SsOyOj7OUP1Fihk+2+3be7
VbQIBsfgZGfM2Q==</vt:lpwstr>
  </property>
  <property fmtid="{D5CDD505-2E9C-101B-9397-08002B2CF9AE}" pid="5" name="_2015_ms_pID_725343">
    <vt:lpwstr>(3)U289ExnYK6jAMp8hLIvf0+/oBenn86/fiPalKcGR9uiLxRFXV6iDD0532/ENbmfQDHFlpKqd
golna8Z8bYxH96H6edFAi7lraRhtodTJGuk+PEm3TLPudhBVJb6Ne2osaFRANtrSK/DkyWH8
2CKXHUw21kcvuXddMHi4KTLspIHddzxUJLi4/PUsWs8GDpWNiF3tiVFZvEARi/G2bdFx49vr
dwn6oyYmkuBnHfUFoz</vt:lpwstr>
  </property>
  <property fmtid="{D5CDD505-2E9C-101B-9397-08002B2CF9AE}" pid="6" name="_2015_ms_pID_7253431">
    <vt:lpwstr>oJdoTP7mYnCdC39uPbWeklL4YYPhsgVgUuO9KRqnioBqTXiPizLA12
oJJN/PYNb9so0CXD10E2rtIRZmsZNHsGRAChr2YM5n2d7ipsfiVWcn2Dj1Hx8qwuU8gKC1bX
zwv6DFWa5nJ3MuzS3zJQ39nK8CWfL8krCQ6/GEK2SERVQTCoL4xEppaZVQa9cmSwpkWdbBz9
alcJRJWlBcLMPnQreaXkaT9Ug43XbhvHxzVY</vt:lpwstr>
  </property>
  <property fmtid="{D5CDD505-2E9C-101B-9397-08002B2CF9AE}" pid="7" name="_2015_ms_pID_7253432">
    <vt:lpwstr>1kJljwapNBUB3muavZai9eKFrRxl36qnSaTs
kuXrE8a1EW0C21DlXcAGG9vicWvxrp0nz6+5tRUfJ2qa64/bdgcFCgREatrb5EHeKE5gAdHv
7QqoEM+udFePkcf23h3b8w==</vt:lpwstr>
  </property>
  <property fmtid="{D5CDD505-2E9C-101B-9397-08002B2CF9AE}" pid="8" name="_readonly">
    <vt:lpwstr/>
  </property>
  <property fmtid="{D5CDD505-2E9C-101B-9397-08002B2CF9AE}" pid="9" name="_change">
    <vt:lpwstr/>
  </property>
  <property fmtid="{D5CDD505-2E9C-101B-9397-08002B2CF9AE}" pid="10" name="_full-control">
    <vt:lpwstr/>
  </property>
  <property fmtid="{D5CDD505-2E9C-101B-9397-08002B2CF9AE}" pid="11" name="sflag">
    <vt:lpwstr>1465228358</vt:lpwstr>
  </property>
  <property fmtid="{D5CDD505-2E9C-101B-9397-08002B2CF9AE}" pid="12" name="ContentTypeId">
    <vt:lpwstr>0x010100202BB634496EAB498A685EA26DE87D9A</vt:lpwstr>
  </property>
</Properties>
</file>