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13.xml" ContentType="application/vnd.openxmlformats-officedocument.presentationml.slideMaster+xml"/>
  <Override PartName="/ppt/commentAuthors.xml" ContentType="application/vnd.openxmlformats-officedocument.presentationml.commentAuthors+xml"/>
  <Override PartName="/ppt/theme/theme14.xml" ContentType="application/vnd.openxmlformats-officedocument.theme+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Default Extension="bin" ContentType="application/vnd.openxmlformats-officedocument.oleObject"/>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slideLayouts/slideLayout54.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Default Extension="wdp" ContentType="image/vnd.ms-photo"/>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Default Extension="vml" ContentType="application/vnd.openxmlformats-officedocument.vmlDrawing"/>
  <Override PartName="/ppt/theme/theme15.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Default Extension="xls" ContentType="application/vnd.ms-exce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 id="2147483913" r:id="rId5"/>
    <p:sldMasterId id="2147483855" r:id="rId6"/>
    <p:sldMasterId id="2147483798" r:id="rId7"/>
    <p:sldMasterId id="2147484421" r:id="rId8"/>
    <p:sldMasterId id="2147484437" r:id="rId9"/>
    <p:sldMasterId id="2147484450" r:id="rId10"/>
    <p:sldMasterId id="2147484452" r:id="rId11"/>
    <p:sldMasterId id="2147484459" r:id="rId12"/>
    <p:sldMasterId id="2147484464" r:id="rId13"/>
    <p:sldMasterId id="2147484468" r:id="rId14"/>
    <p:sldMasterId id="2147484475" r:id="rId15"/>
    <p:sldMasterId id="2147484501" r:id="rId16"/>
  </p:sldMasterIdLst>
  <p:notesMasterIdLst>
    <p:notesMasterId r:id="rId25"/>
  </p:notesMasterIdLst>
  <p:handoutMasterIdLst>
    <p:handoutMasterId r:id="rId26"/>
  </p:handoutMasterIdLst>
  <p:sldIdLst>
    <p:sldId id="1103" r:id="rId17"/>
    <p:sldId id="1101" r:id="rId18"/>
    <p:sldId id="701" r:id="rId19"/>
    <p:sldId id="1109" r:id="rId20"/>
    <p:sldId id="1110" r:id="rId21"/>
    <p:sldId id="1111" r:id="rId22"/>
    <p:sldId id="1108" r:id="rId23"/>
    <p:sldId id="1112" r:id="rId24"/>
  </p:sldIdLst>
  <p:sldSz cx="9144000" cy="5143500" type="screen16x9"/>
  <p:notesSz cx="6723063" cy="9853613"/>
  <p:custDataLst>
    <p:tags r:id="rId27"/>
  </p:custDataLst>
  <p:defaultTextStyle>
    <a:defPPr>
      <a:defRPr lang="en-GB"/>
    </a:defPPr>
    <a:lvl1pPr algn="l" defTabSz="457200" rtl="0" fontAlgn="base">
      <a:spcBef>
        <a:spcPct val="0"/>
      </a:spcBef>
      <a:spcAft>
        <a:spcPct val="0"/>
      </a:spcAft>
      <a:defRPr kern="1200">
        <a:solidFill>
          <a:schemeClr val="tx1"/>
        </a:solidFill>
        <a:latin typeface="Arial"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Arial"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charset="0"/>
        <a:ea typeface="ヒラギノ角ゴ Pro W3"/>
        <a:cs typeface="ヒラギノ角ゴ Pro W3"/>
      </a:defRPr>
    </a:lvl5pPr>
    <a:lvl6pPr marL="2286000" algn="l" defTabSz="914400" rtl="0" eaLnBrk="1" latinLnBrk="0" hangingPunct="1">
      <a:defRPr kern="1200">
        <a:solidFill>
          <a:schemeClr val="tx1"/>
        </a:solidFill>
        <a:latin typeface="Arial" charset="0"/>
        <a:ea typeface="ヒラギノ角ゴ Pro W3"/>
        <a:cs typeface="ヒラギノ角ゴ Pro W3"/>
      </a:defRPr>
    </a:lvl6pPr>
    <a:lvl7pPr marL="2743200" algn="l" defTabSz="914400" rtl="0" eaLnBrk="1" latinLnBrk="0" hangingPunct="1">
      <a:defRPr kern="1200">
        <a:solidFill>
          <a:schemeClr val="tx1"/>
        </a:solidFill>
        <a:latin typeface="Arial" charset="0"/>
        <a:ea typeface="ヒラギノ角ゴ Pro W3"/>
        <a:cs typeface="ヒラギノ角ゴ Pro W3"/>
      </a:defRPr>
    </a:lvl7pPr>
    <a:lvl8pPr marL="3200400" algn="l" defTabSz="914400" rtl="0" eaLnBrk="1" latinLnBrk="0" hangingPunct="1">
      <a:defRPr kern="1200">
        <a:solidFill>
          <a:schemeClr val="tx1"/>
        </a:solidFill>
        <a:latin typeface="Arial" charset="0"/>
        <a:ea typeface="ヒラギノ角ゴ Pro W3"/>
        <a:cs typeface="ヒラギノ角ゴ Pro W3"/>
      </a:defRPr>
    </a:lvl8pPr>
    <a:lvl9pPr marL="3657600" algn="l" defTabSz="914400" rtl="0" eaLnBrk="1" latinLnBrk="0" hangingPunct="1">
      <a:defRPr kern="1200">
        <a:solidFill>
          <a:schemeClr val="tx1"/>
        </a:solidFill>
        <a:latin typeface="Arial" charset="0"/>
        <a:ea typeface="ヒラギノ角ゴ Pro W3"/>
        <a:cs typeface="ヒラギノ角ゴ Pro W3"/>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guide id="3" orient="horz" pos="3140">
          <p15:clr>
            <a:srgbClr val="A4A3A4"/>
          </p15:clr>
        </p15:guide>
        <p15:guide id="4" orient="horz" pos="191">
          <p15:clr>
            <a:srgbClr val="A4A3A4"/>
          </p15:clr>
        </p15:guide>
        <p15:guide id="5" orient="horz" pos="2777">
          <p15:clr>
            <a:srgbClr val="A4A3A4"/>
          </p15:clr>
        </p15:guide>
        <p15:guide id="6" orient="horz" pos="2527">
          <p15:clr>
            <a:srgbClr val="A4A3A4"/>
          </p15:clr>
        </p15:guide>
        <p15:guide id="7" orient="horz" pos="2641">
          <p15:clr>
            <a:srgbClr val="A4A3A4"/>
          </p15:clr>
        </p15:guide>
        <p15:guide id="8" orient="horz" pos="549" userDrawn="1">
          <p15:clr>
            <a:srgbClr val="A4A3A4"/>
          </p15:clr>
        </p15:guide>
        <p15:guide id="9" orient="horz" pos="690">
          <p15:clr>
            <a:srgbClr val="A4A3A4"/>
          </p15:clr>
        </p15:guide>
        <p15:guide id="10" orient="horz" pos="2255" userDrawn="1">
          <p15:clr>
            <a:srgbClr val="A4A3A4"/>
          </p15:clr>
        </p15:guide>
        <p15:guide id="11" orient="horz" pos="1008">
          <p15:clr>
            <a:srgbClr val="A4A3A4"/>
          </p15:clr>
        </p15:guide>
        <p15:guide id="12" orient="horz" pos="2051">
          <p15:clr>
            <a:srgbClr val="A4A3A4"/>
          </p15:clr>
        </p15:guide>
        <p15:guide id="13" orient="horz" pos="758">
          <p15:clr>
            <a:srgbClr val="A4A3A4"/>
          </p15:clr>
        </p15:guide>
        <p15:guide id="14" pos="5488">
          <p15:clr>
            <a:srgbClr val="A4A3A4"/>
          </p15:clr>
        </p15:guide>
        <p15:guide id="15" pos="272">
          <p15:clr>
            <a:srgbClr val="A4A3A4"/>
          </p15:clr>
        </p15:guide>
        <p15:guide id="16" pos="4422">
          <p15:clr>
            <a:srgbClr val="A4A3A4"/>
          </p15:clr>
        </p15:guide>
        <p15:guide id="17" pos="3402">
          <p15:clr>
            <a:srgbClr val="A4A3A4"/>
          </p15:clr>
        </p15:guide>
        <p15:guide id="18" pos="816">
          <p15:clr>
            <a:srgbClr val="A4A3A4"/>
          </p15:clr>
        </p15:guide>
        <p15:guide id="19" pos="4468">
          <p15:clr>
            <a:srgbClr val="A4A3A4"/>
          </p15:clr>
        </p15:guide>
        <p15:guide id="20" pos="771">
          <p15:clr>
            <a:srgbClr val="A4A3A4"/>
          </p15:clr>
        </p15:guide>
        <p15:guide id="21" pos="1633">
          <p15:clr>
            <a:srgbClr val="A4A3A4"/>
          </p15:clr>
        </p15:guide>
        <p15:guide id="22" pos="3356">
          <p15:clr>
            <a:srgbClr val="A4A3A4"/>
          </p15:clr>
        </p15:guide>
      </p15:sldGuideLst>
    </p:ext>
    <p:ext uri="{2D200454-40CA-4A62-9FC3-DE9A4176ACB9}">
      <p15:notesGuideLst xmlns:p15="http://schemas.microsoft.com/office/powerpoint/2012/main" xmlns="">
        <p15:guide id="1" orient="horz" pos="2875" userDrawn="1">
          <p15:clr>
            <a:srgbClr val="A4A3A4"/>
          </p15:clr>
        </p15:guide>
        <p15:guide id="2" pos="2156" userDrawn="1">
          <p15:clr>
            <a:srgbClr val="A4A3A4"/>
          </p15:clr>
        </p15:guide>
        <p15:guide id="3" orient="horz" pos="3127" userDrawn="1">
          <p15:clr>
            <a:srgbClr val="A4A3A4"/>
          </p15:clr>
        </p15:guide>
        <p15:guide id="4" pos="2141" userDrawn="1">
          <p15:clr>
            <a:srgbClr val="A4A3A4"/>
          </p15:clr>
        </p15:guide>
        <p15:guide id="5" orient="horz" pos="2854">
          <p15:clr>
            <a:srgbClr val="A4A3A4"/>
          </p15:clr>
        </p15:guide>
        <p15:guide id="6" orient="horz" pos="3104">
          <p15:clr>
            <a:srgbClr val="A4A3A4"/>
          </p15:clr>
        </p15:guide>
        <p15:guide id="7" pos="2132">
          <p15:clr>
            <a:srgbClr val="A4A3A4"/>
          </p15:clr>
        </p15:guide>
        <p15:guide id="8" pos="211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1" name="Author" initials="A" lastIdx="0" clrIdx="1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DF2F5"/>
    <a:srgbClr val="FF9910"/>
    <a:srgbClr val="BEC8D2"/>
    <a:srgbClr val="FF3154"/>
    <a:srgbClr val="273142"/>
    <a:srgbClr val="4D5766"/>
    <a:srgbClr val="FFFFFF"/>
    <a:srgbClr val="000000"/>
    <a:srgbClr val="98A2AE"/>
    <a:srgbClr val="00113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5" autoAdjust="0"/>
    <p:restoredTop sz="99821" autoAdjust="0"/>
  </p:normalViewPr>
  <p:slideViewPr>
    <p:cSldViewPr snapToObjects="1">
      <p:cViewPr varScale="1">
        <p:scale>
          <a:sx n="90" d="100"/>
          <a:sy n="90" d="100"/>
        </p:scale>
        <p:origin x="-162" y="-96"/>
      </p:cViewPr>
      <p:guideLst>
        <p:guide orient="horz" pos="1620"/>
        <p:guide orient="horz" pos="3140"/>
        <p:guide orient="horz" pos="191"/>
        <p:guide orient="horz" pos="2777"/>
        <p:guide orient="horz" pos="2527"/>
        <p:guide orient="horz" pos="2641"/>
        <p:guide orient="horz" pos="549"/>
        <p:guide orient="horz" pos="690"/>
        <p:guide orient="horz" pos="2255"/>
        <p:guide orient="horz" pos="1008"/>
        <p:guide orient="horz" pos="2051"/>
        <p:guide orient="horz" pos="758"/>
        <p:guide pos="2880"/>
        <p:guide pos="5488"/>
        <p:guide pos="272"/>
        <p:guide pos="4422"/>
        <p:guide pos="3402"/>
        <p:guide pos="816"/>
        <p:guide pos="4468"/>
        <p:guide pos="771"/>
        <p:guide pos="1633"/>
        <p:guide pos="3356"/>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 d="1"/>
        <a:sy n="1" d="1"/>
      </p:scale>
      <p:origin x="0" y="0"/>
    </p:cViewPr>
  </p:sorterViewPr>
  <p:notesViewPr>
    <p:cSldViewPr snapToObjects="1">
      <p:cViewPr varScale="1">
        <p:scale>
          <a:sx n="59" d="100"/>
          <a:sy n="59" d="100"/>
        </p:scale>
        <p:origin x="-3264" y="-91"/>
      </p:cViewPr>
      <p:guideLst>
        <p:guide orient="horz" pos="2875"/>
        <p:guide orient="horz" pos="3127"/>
        <p:guide orient="horz" pos="2854"/>
        <p:guide orient="horz" pos="3104"/>
        <p:guide pos="2156"/>
        <p:guide pos="2141"/>
        <p:guide pos="2132"/>
        <p:guide pos="2118"/>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5.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tags" Target="tags/tag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 Id="rId4" Type="http://schemas.openxmlformats.org/officeDocument/2006/relationships/image" Target="../media/image2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3328" cy="492681"/>
          </a:xfrm>
          <a:prstGeom prst="rect">
            <a:avLst/>
          </a:prstGeom>
        </p:spPr>
        <p:txBody>
          <a:bodyPr vert="horz" lIns="90463" tIns="45232" rIns="90463" bIns="45232"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08180" y="0"/>
            <a:ext cx="2913328" cy="492681"/>
          </a:xfrm>
          <a:prstGeom prst="rect">
            <a:avLst/>
          </a:prstGeom>
        </p:spPr>
        <p:txBody>
          <a:bodyPr vert="horz" lIns="90463" tIns="45232" rIns="90463" bIns="45232" rtlCol="0"/>
          <a:lstStyle>
            <a:lvl1pPr algn="r" fontAlgn="auto">
              <a:spcBef>
                <a:spcPts val="0"/>
              </a:spcBef>
              <a:spcAft>
                <a:spcPts val="0"/>
              </a:spcAft>
              <a:defRPr sz="1200">
                <a:latin typeface="+mn-lt"/>
                <a:ea typeface="+mn-ea"/>
                <a:cs typeface="+mn-cs"/>
              </a:defRPr>
            </a:lvl1pPr>
          </a:lstStyle>
          <a:p>
            <a:pPr>
              <a:defRPr/>
            </a:pPr>
            <a:fld id="{E3A1A956-FBA6-4D44-9717-88B588F88EA2}" type="datetimeFigureOut">
              <a:rPr lang="en-US"/>
              <a:pPr>
                <a:defRPr/>
              </a:pPr>
              <a:t>6/3/2016</a:t>
            </a:fld>
            <a:endParaRPr lang="en-US" dirty="0"/>
          </a:p>
        </p:txBody>
      </p:sp>
      <p:sp>
        <p:nvSpPr>
          <p:cNvPr id="4" name="Footer Placeholder 3"/>
          <p:cNvSpPr>
            <a:spLocks noGrp="1"/>
          </p:cNvSpPr>
          <p:nvPr>
            <p:ph type="ftr" sz="quarter" idx="2"/>
          </p:nvPr>
        </p:nvSpPr>
        <p:spPr>
          <a:xfrm>
            <a:off x="0" y="9359223"/>
            <a:ext cx="2913328" cy="492681"/>
          </a:xfrm>
          <a:prstGeom prst="rect">
            <a:avLst/>
          </a:prstGeom>
        </p:spPr>
        <p:txBody>
          <a:bodyPr vert="horz" lIns="90463" tIns="45232" rIns="90463" bIns="45232"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08180" y="9359223"/>
            <a:ext cx="2913328" cy="492681"/>
          </a:xfrm>
          <a:prstGeom prst="rect">
            <a:avLst/>
          </a:prstGeom>
        </p:spPr>
        <p:txBody>
          <a:bodyPr vert="horz" lIns="90463" tIns="45232" rIns="90463" bIns="45232" rtlCol="0" anchor="b"/>
          <a:lstStyle>
            <a:lvl1pPr algn="r" fontAlgn="auto">
              <a:spcBef>
                <a:spcPts val="0"/>
              </a:spcBef>
              <a:spcAft>
                <a:spcPts val="0"/>
              </a:spcAft>
              <a:defRPr sz="1200">
                <a:latin typeface="+mn-lt"/>
                <a:ea typeface="+mn-ea"/>
                <a:cs typeface="+mn-cs"/>
              </a:defRPr>
            </a:lvl1pPr>
          </a:lstStyle>
          <a:p>
            <a:pPr>
              <a:defRPr/>
            </a:pPr>
            <a:fld id="{6EB7DA75-3119-461F-BBD9-15CADFA283A7}" type="slidenum">
              <a:rPr lang="en-US"/>
              <a:pPr>
                <a:defRPr/>
              </a:pPr>
              <a:t>‹#›</a:t>
            </a:fld>
            <a:endParaRPr lang="en-US" dirty="0"/>
          </a:p>
        </p:txBody>
      </p:sp>
    </p:spTree>
    <p:extLst>
      <p:ext uri="{BB962C8B-B14F-4D97-AF65-F5344CB8AC3E}">
        <p14:creationId xmlns:p14="http://schemas.microsoft.com/office/powerpoint/2010/main" xmlns="" val="38675986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3328" cy="492681"/>
          </a:xfrm>
          <a:prstGeom prst="rect">
            <a:avLst/>
          </a:prstGeom>
        </p:spPr>
        <p:txBody>
          <a:bodyPr vert="horz" lIns="90463" tIns="45232" rIns="90463" bIns="45232"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08180" y="0"/>
            <a:ext cx="2913328" cy="492681"/>
          </a:xfrm>
          <a:prstGeom prst="rect">
            <a:avLst/>
          </a:prstGeom>
        </p:spPr>
        <p:txBody>
          <a:bodyPr vert="horz" lIns="90463" tIns="45232" rIns="90463" bIns="45232" rtlCol="0"/>
          <a:lstStyle>
            <a:lvl1pPr algn="r" fontAlgn="auto">
              <a:spcBef>
                <a:spcPts val="0"/>
              </a:spcBef>
              <a:spcAft>
                <a:spcPts val="0"/>
              </a:spcAft>
              <a:defRPr sz="1200">
                <a:latin typeface="+mn-lt"/>
                <a:ea typeface="+mn-ea"/>
                <a:cs typeface="+mn-cs"/>
              </a:defRPr>
            </a:lvl1pPr>
          </a:lstStyle>
          <a:p>
            <a:pPr>
              <a:defRPr/>
            </a:pPr>
            <a:fld id="{32CF6B7E-5EE0-4686-A335-20EF82FA6D28}" type="datetimeFigureOut">
              <a:rPr lang="en-US"/>
              <a:pPr>
                <a:defRPr/>
              </a:pPr>
              <a:t>6/3/2016</a:t>
            </a:fld>
            <a:endParaRPr lang="en-US" dirty="0"/>
          </a:p>
        </p:txBody>
      </p:sp>
      <p:sp>
        <p:nvSpPr>
          <p:cNvPr id="4" name="Slide Image Placeholder 3"/>
          <p:cNvSpPr>
            <a:spLocks noGrp="1" noRot="1" noChangeAspect="1"/>
          </p:cNvSpPr>
          <p:nvPr>
            <p:ph type="sldImg" idx="2"/>
          </p:nvPr>
        </p:nvSpPr>
        <p:spPr>
          <a:xfrm>
            <a:off x="79375" y="739775"/>
            <a:ext cx="6564313" cy="3694113"/>
          </a:xfrm>
          <a:prstGeom prst="rect">
            <a:avLst/>
          </a:prstGeom>
          <a:noFill/>
          <a:ln w="12700">
            <a:solidFill>
              <a:prstClr val="black"/>
            </a:solidFill>
          </a:ln>
        </p:spPr>
        <p:txBody>
          <a:bodyPr vert="horz" lIns="90463" tIns="45232" rIns="90463" bIns="45232" rtlCol="0" anchor="ctr"/>
          <a:lstStyle/>
          <a:p>
            <a:pPr lvl="0"/>
            <a:endParaRPr lang="en-US" noProof="0" dirty="0" smtClean="0"/>
          </a:p>
        </p:txBody>
      </p:sp>
      <p:sp>
        <p:nvSpPr>
          <p:cNvPr id="5" name="Notes Placeholder 4"/>
          <p:cNvSpPr>
            <a:spLocks noGrp="1"/>
          </p:cNvSpPr>
          <p:nvPr>
            <p:ph type="body" sz="quarter" idx="3"/>
          </p:nvPr>
        </p:nvSpPr>
        <p:spPr>
          <a:xfrm>
            <a:off x="672307" y="4680467"/>
            <a:ext cx="5378450" cy="4434126"/>
          </a:xfrm>
          <a:prstGeom prst="rect">
            <a:avLst/>
          </a:prstGeom>
        </p:spPr>
        <p:txBody>
          <a:bodyPr vert="horz" wrap="square" lIns="90463" tIns="45232" rIns="90463" bIns="45232"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 name="Footer Placeholder 5"/>
          <p:cNvSpPr>
            <a:spLocks noGrp="1"/>
          </p:cNvSpPr>
          <p:nvPr>
            <p:ph type="ftr" sz="quarter" idx="4"/>
          </p:nvPr>
        </p:nvSpPr>
        <p:spPr>
          <a:xfrm>
            <a:off x="0" y="9359223"/>
            <a:ext cx="2913328" cy="492681"/>
          </a:xfrm>
          <a:prstGeom prst="rect">
            <a:avLst/>
          </a:prstGeom>
        </p:spPr>
        <p:txBody>
          <a:bodyPr vert="horz" lIns="90463" tIns="45232" rIns="90463" bIns="45232"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08180" y="9359223"/>
            <a:ext cx="2913328" cy="492681"/>
          </a:xfrm>
          <a:prstGeom prst="rect">
            <a:avLst/>
          </a:prstGeom>
        </p:spPr>
        <p:txBody>
          <a:bodyPr vert="horz" lIns="90463" tIns="45232" rIns="90463" bIns="45232" rtlCol="0" anchor="b"/>
          <a:lstStyle>
            <a:lvl1pPr algn="r" fontAlgn="auto">
              <a:spcBef>
                <a:spcPts val="0"/>
              </a:spcBef>
              <a:spcAft>
                <a:spcPts val="0"/>
              </a:spcAft>
              <a:defRPr sz="1200">
                <a:latin typeface="+mn-lt"/>
                <a:ea typeface="+mn-ea"/>
                <a:cs typeface="+mn-cs"/>
              </a:defRPr>
            </a:lvl1pPr>
          </a:lstStyle>
          <a:p>
            <a:pPr>
              <a:defRPr/>
            </a:pPr>
            <a:fld id="{26C2616F-011D-47B3-A2C1-4E16F11993E6}" type="slidenum">
              <a:rPr lang="en-US"/>
              <a:pPr>
                <a:defRPr/>
              </a:pPr>
              <a:t>‹#›</a:t>
            </a:fld>
            <a:endParaRPr lang="en-US" dirty="0"/>
          </a:p>
        </p:txBody>
      </p:sp>
    </p:spTree>
    <p:extLst>
      <p:ext uri="{BB962C8B-B14F-4D97-AF65-F5344CB8AC3E}">
        <p14:creationId xmlns:p14="http://schemas.microsoft.com/office/powerpoint/2010/main" xmlns="" val="97799247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gsma.com/spectrum/bcg-spectrum-fragmentation-ap/"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6C2616F-011D-47B3-A2C1-4E16F11993E6}" type="slidenum">
              <a:rPr lang="en-US" smtClean="0"/>
              <a:pPr>
                <a:defRPr/>
              </a:pPr>
              <a:t>1</a:t>
            </a:fld>
            <a:endParaRPr lang="en-US" dirty="0"/>
          </a:p>
        </p:txBody>
      </p:sp>
    </p:spTree>
    <p:extLst>
      <p:ext uri="{BB962C8B-B14F-4D97-AF65-F5344CB8AC3E}">
        <p14:creationId xmlns:p14="http://schemas.microsoft.com/office/powerpoint/2010/main" xmlns="" val="419396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xfrm>
            <a:off x="4135564" y="9400174"/>
            <a:ext cx="3164260" cy="187083"/>
          </a:xfrm>
        </p:spPr>
        <p:txBody>
          <a:bodyPr/>
          <a:lstStyle/>
          <a:p>
            <a:pPr>
              <a:defRPr/>
            </a:pPr>
            <a:fld id="{7E7CE764-5144-4837-AAC0-CFE3E9ABFC7E}" type="slidenum">
              <a:rPr lang="en-US" altLang="de-DE">
                <a:solidFill>
                  <a:prstClr val="black"/>
                </a:solidFill>
              </a:rPr>
              <a:pPr>
                <a:defRPr/>
              </a:pPr>
              <a:t>2</a:t>
            </a:fld>
            <a:endParaRPr lang="en-US" altLang="de-DE">
              <a:solidFill>
                <a:prstClr val="black"/>
              </a:solidFill>
            </a:endParaRPr>
          </a:p>
        </p:txBody>
      </p:sp>
      <p:sp>
        <p:nvSpPr>
          <p:cNvPr id="33795" name="Rectangle 2"/>
          <p:cNvSpPr>
            <a:spLocks noGrp="1" noRot="1" noChangeAspect="1" noChangeArrowheads="1" noTextEdit="1"/>
          </p:cNvSpPr>
          <p:nvPr>
            <p:ph type="sldImg"/>
          </p:nvPr>
        </p:nvSpPr>
        <p:spPr bwMode="auto">
          <a:xfrm>
            <a:off x="509588" y="742950"/>
            <a:ext cx="6350000" cy="357346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6" name="Rectangle 3"/>
          <p:cNvSpPr>
            <a:spLocks noGrp="1" noChangeArrowheads="1"/>
          </p:cNvSpPr>
          <p:nvPr>
            <p:ph type="body" idx="1"/>
            <p:custDataLst>
              <p:tags r:id="rId1"/>
            </p:custDataLst>
          </p:nvPr>
        </p:nvSpPr>
        <p:spPr bwMode="auto">
          <a:xfrm>
            <a:off x="1004578" y="4542335"/>
            <a:ext cx="5354049" cy="433394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pPr eaLnBrk="1" hangingPunct="1">
              <a:lnSpc>
                <a:spcPct val="100000"/>
              </a:lnSpc>
            </a:pPr>
            <a:r>
              <a:rPr lang="en-GB" altLang="de-DE" dirty="0" smtClean="0">
                <a:latin typeface="Arial" pitchFamily="34" charset="0"/>
              </a:rPr>
              <a:t>Let’s have a look into how the internet has been evolving…in the</a:t>
            </a:r>
            <a:r>
              <a:rPr lang="en-GB" altLang="de-DE" baseline="0" dirty="0" smtClean="0">
                <a:latin typeface="Arial" pitchFamily="34" charset="0"/>
              </a:rPr>
              <a:t> beginning we say fixed internet connecting places and by and by 2005 we will reach 1bn connections</a:t>
            </a:r>
          </a:p>
          <a:p>
            <a:pPr eaLnBrk="1" hangingPunct="1">
              <a:lnSpc>
                <a:spcPct val="100000"/>
              </a:lnSpc>
            </a:pPr>
            <a:r>
              <a:rPr lang="en-GB" altLang="de-DE" baseline="0" dirty="0" smtClean="0">
                <a:latin typeface="Arial" pitchFamily="34" charset="0"/>
              </a:rPr>
              <a:t>When mobile internet started it took some time, but then with the introduction of mobile broadband the number of connections started to grow much faster and will soon exceed the number of fixed internet connection with a projection to have 5bn people connected to the mobile internet by 2020</a:t>
            </a:r>
          </a:p>
          <a:p>
            <a:pPr eaLnBrk="1" hangingPunct="1">
              <a:lnSpc>
                <a:spcPct val="100000"/>
              </a:lnSpc>
            </a:pPr>
            <a:r>
              <a:rPr lang="en-GB" altLang="de-DE" baseline="0" dirty="0" smtClean="0">
                <a:latin typeface="Arial" pitchFamily="34" charset="0"/>
              </a:rPr>
              <a:t>The Internet of Things will have even much faster growth as we are expecting by 2025 to have 50bn things connected, and it is not just about connecting things! It is also about improving the capabilities with analytics and automation and build a programmable world. This programmable world will improve our personal lives through automation, enhanced connectivity and intelligence. It will help to optimise business processes to become more efficient, more agile and have interactions in real-time.</a:t>
            </a:r>
          </a:p>
          <a:p>
            <a:pPr eaLnBrk="1" hangingPunct="1">
              <a:lnSpc>
                <a:spcPct val="100000"/>
              </a:lnSpc>
            </a:pPr>
            <a:r>
              <a:rPr lang="en-GB" altLang="de-DE" dirty="0" smtClean="0">
                <a:latin typeface="Arial" pitchFamily="34" charset="0"/>
              </a:rPr>
              <a:t>So the Internet</a:t>
            </a:r>
            <a:r>
              <a:rPr lang="en-GB" altLang="de-DE" baseline="0" dirty="0" smtClean="0">
                <a:latin typeface="Arial" pitchFamily="34" charset="0"/>
              </a:rPr>
              <a:t> of Things is not just a technology evolution, but it represents a paradigm shift in all areas of life. Where today we are connected with our devices to the internet in future the things will be connected to the internet, to each other and to central cloud and analytics applications </a:t>
            </a:r>
            <a:r>
              <a:rPr lang="en-GB" altLang="de-DE" baseline="0" dirty="0" err="1" smtClean="0">
                <a:latin typeface="Arial" pitchFamily="34" charset="0"/>
              </a:rPr>
              <a:t>plaforms</a:t>
            </a:r>
            <a:r>
              <a:rPr lang="en-GB" altLang="de-DE" baseline="0" dirty="0" smtClean="0">
                <a:latin typeface="Arial" pitchFamily="34" charset="0"/>
              </a:rPr>
              <a:t>.</a:t>
            </a:r>
            <a:endParaRPr lang="en-GB" altLang="de-DE" dirty="0" smtClean="0">
              <a:latin typeface="Arial" pitchFamily="34" charset="0"/>
            </a:endParaRPr>
          </a:p>
          <a:p>
            <a:pPr eaLnBrk="1" hangingPunct="1"/>
            <a:endParaRPr lang="en-GB" altLang="de-DE" dirty="0" smtClean="0">
              <a:latin typeface="Arial" panose="020B0604020202020204" pitchFamily="34" charset="0"/>
              <a:ea typeface="ヒラギノ角ゴ Pro W3"/>
              <a:cs typeface="ヒラギノ角ゴ Pro W3"/>
            </a:endParaRPr>
          </a:p>
        </p:txBody>
      </p:sp>
    </p:spTree>
    <p:extLst>
      <p:ext uri="{BB962C8B-B14F-4D97-AF65-F5344CB8AC3E}">
        <p14:creationId xmlns:p14="http://schemas.microsoft.com/office/powerpoint/2010/main" xmlns="" val="2831275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9633" indent="-169633" defTabSz="453122">
              <a:buFont typeface="Wingdings" pitchFamily="2" charset="2"/>
              <a:buNone/>
              <a:defRPr/>
            </a:pPr>
            <a:r>
              <a:rPr lang="en-US" dirty="0" smtClean="0"/>
              <a:t>The future of mobile communications is likely to be very different to that which we are used to today. While demand for mobile broadband will continue to increase, largely driven by ultra high definition video and better screens, we are already seeing the growing impact of the human possibilities of technology as the things around us become ever more connected.</a:t>
            </a:r>
          </a:p>
          <a:p>
            <a:pPr marL="169633" indent="-169633" defTabSz="453122">
              <a:buFont typeface="Wingdings" pitchFamily="2" charset="2"/>
              <a:buNone/>
              <a:defRPr/>
            </a:pPr>
            <a:endParaRPr lang="en-US" dirty="0" smtClean="0"/>
          </a:p>
          <a:p>
            <a:pPr marL="169633" indent="-169633" defTabSz="453122">
              <a:buFont typeface="Wingdings" pitchFamily="2" charset="2"/>
              <a:buNone/>
              <a:defRPr/>
            </a:pPr>
            <a:r>
              <a:rPr lang="en-US" dirty="0" smtClean="0"/>
              <a:t>Objects ranging from cars and factory machines, appliances to watches and apparel, will learn and organize themselves to fulfill our needs by automatically adapting to our behavior, environment or business processes. New uses will arise, many not yet conceived, creating novel requirements that communications networks must be able to meet flexibly and cost effectively in order to support operator profitability and the wider ecosystem. The way </a:t>
            </a:r>
          </a:p>
          <a:p>
            <a:pPr marL="169633" indent="-169633" defTabSz="453122">
              <a:buFont typeface="Wingdings" pitchFamily="2" charset="2"/>
              <a:buNone/>
              <a:defRPr/>
            </a:pPr>
            <a:r>
              <a:rPr lang="en-US" dirty="0" smtClean="0"/>
              <a:t>		- how we travel</a:t>
            </a:r>
            <a:r>
              <a:rPr lang="en-US" baseline="0" dirty="0" smtClean="0"/>
              <a:t> and experience our environment (real world mobility)</a:t>
            </a:r>
            <a:endParaRPr lang="en-US" dirty="0" smtClean="0"/>
          </a:p>
          <a:p>
            <a:pPr marL="169633" indent="-169633" defTabSz="453122">
              <a:buFont typeface="Wingdings" pitchFamily="2" charset="2"/>
              <a:buNone/>
              <a:defRPr/>
            </a:pPr>
            <a:r>
              <a:rPr lang="en-US" dirty="0" smtClean="0"/>
              <a:t>		- how we can control remote environments (virtual mobility)</a:t>
            </a:r>
          </a:p>
          <a:p>
            <a:pPr marL="169633" indent="-169633" defTabSz="453122">
              <a:buFont typeface="Wingdings" pitchFamily="2" charset="2"/>
              <a:buNone/>
              <a:defRPr/>
            </a:pPr>
            <a:r>
              <a:rPr lang="en-US" dirty="0" smtClean="0"/>
              <a:t>		- how the infrastructure around supports us (high performance</a:t>
            </a:r>
            <a:r>
              <a:rPr lang="en-US" baseline="0" dirty="0" smtClean="0"/>
              <a:t> infrastructure)</a:t>
            </a:r>
            <a:r>
              <a:rPr lang="en-US" dirty="0" smtClean="0"/>
              <a:t> </a:t>
            </a:r>
          </a:p>
          <a:p>
            <a:pPr marL="169633" indent="-169633" defTabSz="453122">
              <a:buFont typeface="Wingdings" pitchFamily="2" charset="2"/>
              <a:buNone/>
              <a:defRPr/>
            </a:pPr>
            <a:r>
              <a:rPr lang="en-US" dirty="0" smtClean="0"/>
              <a:t>		- how we produce goods (4</a:t>
            </a:r>
            <a:r>
              <a:rPr lang="en-US" baseline="30000" dirty="0" smtClean="0"/>
              <a:t>th</a:t>
            </a:r>
            <a:r>
              <a:rPr lang="en-US" dirty="0" smtClean="0"/>
              <a:t> industrial</a:t>
            </a:r>
            <a:r>
              <a:rPr lang="en-US" baseline="0" dirty="0" smtClean="0"/>
              <a:t> revolution) </a:t>
            </a:r>
            <a:r>
              <a:rPr lang="en-US" dirty="0" smtClean="0"/>
              <a:t> </a:t>
            </a:r>
          </a:p>
          <a:p>
            <a:pPr marL="169633" indent="-169633" defTabSz="453122">
              <a:buFont typeface="Wingdings" pitchFamily="2" charset="2"/>
              <a:buNone/>
              <a:defRPr/>
            </a:pPr>
            <a:r>
              <a:rPr lang="en-US" dirty="0" smtClean="0"/>
              <a:t>will completely change. We already</a:t>
            </a:r>
            <a:r>
              <a:rPr lang="en-US" baseline="0" dirty="0" smtClean="0"/>
              <a:t> have indicators about these long-term trends and disruptions and they are not only driven by the Internet and telecommunication industry but also from the other industries such as automotive, healthcare, manufacturing and logistics, the public sector etc. who need to reinvent themselves. As a result this creates a highly dynamic and innovative environment.</a:t>
            </a:r>
            <a:endParaRPr lang="en-US" dirty="0" smtClean="0"/>
          </a:p>
          <a:p>
            <a:pPr marL="169633" indent="-169633" defTabSz="453122">
              <a:buFont typeface="Wingdings" pitchFamily="2" charset="2"/>
              <a:buNone/>
              <a:defRPr/>
            </a:pPr>
            <a:endParaRPr lang="en-US" dirty="0" smtClean="0"/>
          </a:p>
          <a:p>
            <a:pPr marL="169633" indent="-169633" defTabSz="453122">
              <a:buFont typeface="Wingdings" pitchFamily="2" charset="2"/>
              <a:buNone/>
              <a:defRPr/>
            </a:pPr>
            <a:r>
              <a:rPr lang="en-US" dirty="0" smtClean="0"/>
              <a:t>Every industry will be affected by 5G. Network speeds as high as 10Gbps and with extremely low latency are a driving force for new applications that use massive broadband capabilities. 5G will be the platform enabling growth in many industries, ranging from the IT industry to the car, entertainment, agriculture and manufacturing industries. 5G will connect the factory of the future and help creating a fully automated and flexible production system. It will also be the enabler of a superefficient infrastructure that saves resources. Immersive augmented &amp; virtual reality are changing business processes already today.</a:t>
            </a:r>
          </a:p>
          <a:p>
            <a:pPr marL="169633" indent="-169633" defTabSz="453122">
              <a:buFont typeface="Wingdings" pitchFamily="2" charset="2"/>
              <a:buNone/>
              <a:defRPr/>
            </a:pPr>
            <a:endParaRPr lang="en-US" dirty="0" smtClean="0"/>
          </a:p>
          <a:p>
            <a:pPr marL="169633" indent="-169633" defTabSz="453122">
              <a:buFont typeface="Wingdings" pitchFamily="2" charset="2"/>
              <a:buNone/>
              <a:defRPr/>
            </a:pPr>
            <a:r>
              <a:rPr lang="en-US" dirty="0" smtClean="0"/>
              <a:t>We can expect that safety and business-critical applications will increasingly run on the wireless network, which necessitates absolutely stringent, reliable and predictable service levels in terms of capacity, throughput and latency. These levels will far exceed those used today</a:t>
            </a:r>
          </a:p>
          <a:p>
            <a:pPr marL="169633" indent="-169633" defTabSz="453122">
              <a:buFont typeface="Wingdings" pitchFamily="2" charset="2"/>
              <a:buNone/>
              <a:defRPr/>
            </a:pPr>
            <a:endParaRPr lang="en-US" dirty="0" smtClean="0"/>
          </a:p>
        </p:txBody>
      </p:sp>
      <p:sp>
        <p:nvSpPr>
          <p:cNvPr id="4" name="Foliennummernplatzhalter 3"/>
          <p:cNvSpPr>
            <a:spLocks noGrp="1"/>
          </p:cNvSpPr>
          <p:nvPr>
            <p:ph type="sldNum" sz="quarter" idx="10"/>
          </p:nvPr>
        </p:nvSpPr>
        <p:spPr/>
        <p:txBody>
          <a:bodyPr/>
          <a:lstStyle/>
          <a:p>
            <a:pPr>
              <a:defRPr/>
            </a:pPr>
            <a:fld id="{26C2616F-011D-47B3-A2C1-4E16F11993E6}"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xmlns="" val="389303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a:lstStyle/>
          <a:p>
            <a:r>
              <a:rPr lang="en-US" altLang="en-US" smtClean="0">
                <a:ea typeface="ヒラギノ角ゴ Pro W3"/>
                <a:cs typeface="ヒラギノ角ゴ Pro W3"/>
              </a:rPr>
              <a:t>The United Nations has stated that broadband access is a basic human right. Yet 20% of households in developed countries and as much as 66% of households in developing countries do not have internet access. Currently, more than 4 billion people overall from developing countries remaining offline. * </a:t>
            </a:r>
          </a:p>
          <a:p>
            <a:r>
              <a:rPr lang="en-US" altLang="en-US" smtClean="0">
                <a:ea typeface="ヒラギノ角ゴ Pro W3"/>
                <a:cs typeface="ヒラギノ角ゴ Pro W3"/>
              </a:rPr>
              <a:t>Operators have looked at providing broadband via cable, DSL, or fiber but find it cost prohibitive to delivering internet access in rural locations. Today’s mobile rural LTE networks are not designed for triple play (telephone + TV + broadband) as received indoor signal is insufficient to allow for triple play. A typical household located more than 2 km away from a LTE radio station transmitting at 2.6 MHz would have insufficient signal for next generation broadband access. Even if signal was sufficient, mobile LTE network throughput capacity may not guarantee a minimal bit rate required for triple play. </a:t>
            </a:r>
          </a:p>
        </p:txBody>
      </p:sp>
      <p:sp>
        <p:nvSpPr>
          <p:cNvPr id="44036" name="Slide Number Placeholder 3"/>
          <p:cNvSpPr>
            <a:spLocks noGrp="1"/>
          </p:cNvSpPr>
          <p:nvPr>
            <p:ph type="sldNum" sz="quarter" idx="5"/>
          </p:nvPr>
        </p:nvSpPr>
        <p:spPr bwMode="auto">
          <a:noFill/>
          <a:ln>
            <a:miter lim="800000"/>
            <a:headEnd/>
            <a:tailEnd/>
          </a:ln>
        </p:spPr>
        <p:txBody>
          <a:bodyPr/>
          <a:lstStyle/>
          <a:p>
            <a:fld id="{535D32C7-9C5A-44A0-B552-61EDA61B923C}" type="slidenum">
              <a:rPr lang="en-US">
                <a:solidFill>
                  <a:prstClr val="black"/>
                </a:solidFill>
              </a: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extLst>
            <a:ext uri="{909E8E84-426E-40DD-AFC4-6F175D3DCCD1}"/>
            <a:ext uri="{91240B29-F687-4F45-9708-019B960494DF}"/>
          </a:extLst>
        </p:spPr>
        <p:txBody>
          <a:bodyPr>
            <a:normAutofit fontScale="92500" lnSpcReduction="20000"/>
          </a:bodyPr>
          <a:lstStyle/>
          <a:p>
            <a:pPr>
              <a:defRPr/>
            </a:pPr>
            <a:r>
              <a:rPr lang="en-US" altLang="en-US" dirty="0" smtClean="0">
                <a:ea typeface="ヒラギノ角ゴ Pro W3"/>
                <a:cs typeface="ヒラギノ角ゴ Pro W3"/>
              </a:rPr>
              <a:t>In May 2012, the Boston Consulting Group (BCG) published a report entitled </a:t>
            </a:r>
            <a:r>
              <a:rPr lang="en-US" altLang="en-US" i="1" dirty="0" smtClean="0">
                <a:ea typeface="ヒラギノ角ゴ Pro W3"/>
                <a:cs typeface="ヒラギノ角ゴ Pro W3"/>
              </a:rPr>
              <a:t>The Economic Benefits of Early </a:t>
            </a:r>
            <a:r>
              <a:rPr lang="en-US" altLang="en-US" i="1" dirty="0" err="1" smtClean="0">
                <a:ea typeface="ヒラギノ角ゴ Pro W3"/>
                <a:cs typeface="ヒラギノ角ゴ Pro W3"/>
              </a:rPr>
              <a:t>Harmonisation</a:t>
            </a:r>
            <a:r>
              <a:rPr lang="en-US" altLang="en-US" i="1" dirty="0" smtClean="0">
                <a:ea typeface="ヒラギノ角ゴ Pro W3"/>
                <a:cs typeface="ヒラギノ角ゴ Pro W3"/>
              </a:rPr>
              <a:t> of the Digital Dividend Spectrum &amp; the Cost of Fragmentation in Asia-Pacific</a:t>
            </a:r>
            <a:r>
              <a:rPr lang="en-US" altLang="en-US" dirty="0" smtClean="0">
                <a:ea typeface="ヒラギノ角ゴ Pro W3"/>
                <a:cs typeface="ヒラギノ角ゴ Pro W3"/>
              </a:rPr>
              <a:t>, which clearly outlines the economic benefits of the 700MHz band. The study identifies the following economic benefits:</a:t>
            </a:r>
          </a:p>
          <a:p>
            <a:pPr>
              <a:defRPr/>
            </a:pPr>
            <a:endParaRPr lang="en-US" altLang="en-US" dirty="0" smtClean="0">
              <a:ea typeface="ヒラギノ角ゴ Pro W3"/>
              <a:cs typeface="ヒラギノ角ゴ Pro W3"/>
            </a:endParaRPr>
          </a:p>
          <a:p>
            <a:pPr>
              <a:defRPr/>
            </a:pPr>
            <a:r>
              <a:rPr lang="en-US" altLang="en-US" dirty="0" smtClean="0">
                <a:ea typeface="ヒラギノ角ゴ Pro W3"/>
                <a:cs typeface="ヒラギノ角ゴ Pro W3"/>
              </a:rPr>
              <a:t>By 2020, allocation of 700MHz band to mobile services throughout the region could increase GDP by more than USD 1 trillion, as well as result in tax revenue growth of USD 215 billion.</a:t>
            </a:r>
          </a:p>
          <a:p>
            <a:pPr>
              <a:defRPr/>
            </a:pPr>
            <a:endParaRPr lang="en-US" altLang="en-US" dirty="0" smtClean="0">
              <a:ea typeface="ヒラギノ角ゴ Pro W3"/>
              <a:cs typeface="ヒラギノ角ゴ Pro W3"/>
            </a:endParaRPr>
          </a:p>
          <a:p>
            <a:pPr>
              <a:defRPr/>
            </a:pPr>
            <a:r>
              <a:rPr lang="en-US" altLang="en-US" dirty="0" smtClean="0">
                <a:ea typeface="ヒラギノ角ゴ Pro W3"/>
                <a:cs typeface="ヒラギノ角ゴ Pro W3"/>
              </a:rPr>
              <a:t>An additional 1.4 million new businesses (including new departments or business units within existing firms) and 2.7 million new jobs may be created by 2020 through timely regional allocation of the 700MHz band to mobile services.</a:t>
            </a:r>
          </a:p>
          <a:p>
            <a:pPr>
              <a:defRPr/>
            </a:pPr>
            <a:endParaRPr lang="en-US" altLang="en-US" dirty="0" smtClean="0">
              <a:ea typeface="ヒラギノ角ゴ Pro W3"/>
              <a:cs typeface="ヒラギノ角ゴ Pro W3"/>
            </a:endParaRPr>
          </a:p>
          <a:p>
            <a:pPr>
              <a:defRPr/>
            </a:pPr>
            <a:r>
              <a:rPr lang="en-US" altLang="en-US" dirty="0" smtClean="0">
                <a:ea typeface="ヒラギノ角ゴ Pro W3"/>
                <a:cs typeface="ヒラギノ角ゴ Pro W3"/>
              </a:rPr>
              <a:t>All of this enhanced economic activity would drive greater tax revenues for governments throughout the region—use of the 700MHz band for mobile broadband is expected to generate a further USD 52.3 billion in revenues between 2014 and 2020 while use of the band for broadcasting would add considerably less, at approximately USD 7.8 billion over the same period.</a:t>
            </a:r>
          </a:p>
          <a:p>
            <a:pPr>
              <a:defRPr/>
            </a:pPr>
            <a:endParaRPr lang="en-US" altLang="en-US" dirty="0" smtClean="0">
              <a:ea typeface="ヒラギノ角ゴ Pro W3"/>
              <a:cs typeface="ヒラギノ角ゴ Pro W3"/>
            </a:endParaRPr>
          </a:p>
          <a:p>
            <a:pPr>
              <a:defRPr/>
            </a:pPr>
            <a:r>
              <a:rPr lang="en-US" altLang="en-US" dirty="0" smtClean="0">
                <a:ea typeface="ヒラギノ角ゴ Pro W3"/>
                <a:cs typeface="ヒラギノ角ゴ Pro W3"/>
              </a:rPr>
              <a:t>Failure to harmonize and allocate the 700MHz band by 2014 may result in substantial loss of incremental GDP growth.  By delaying allocation for just one year—until 2015—countries in the region could suffer a loss in incremental GDP growth of USD 40 billion and an indirect loss of USD 70 billion over the following three years.</a:t>
            </a:r>
          </a:p>
          <a:p>
            <a:pPr>
              <a:defRPr/>
            </a:pPr>
            <a:endParaRPr lang="en-US" altLang="en-US" dirty="0" smtClean="0">
              <a:ea typeface="ヒラギノ角ゴ Pro W3"/>
              <a:cs typeface="ヒラギノ角ゴ Pro W3"/>
            </a:endParaRPr>
          </a:p>
          <a:p>
            <a:pPr>
              <a:defRPr/>
            </a:pPr>
            <a:r>
              <a:rPr lang="en-US" altLang="en-US" dirty="0" smtClean="0">
                <a:ea typeface="ヒラギノ角ゴ Pro W3"/>
                <a:cs typeface="ヒラギノ角ゴ Pro W3"/>
              </a:rPr>
              <a:t>Rural Development – mobile broadband can help close the digital divide by opening up regional and global markets to local entrepreneurs. </a:t>
            </a:r>
          </a:p>
          <a:p>
            <a:pPr>
              <a:defRPr/>
            </a:pPr>
            <a:r>
              <a:rPr lang="en-US" altLang="en-US" dirty="0" smtClean="0">
                <a:ea typeface="ヒラギノ角ゴ Pro W3"/>
                <a:cs typeface="ヒラギノ角ゴ Pro W3"/>
              </a:rPr>
              <a:t>The Boston Consulting Group and GSMA, “The Economic Benefits of Early </a:t>
            </a:r>
            <a:r>
              <a:rPr lang="en-US" altLang="en-US" dirty="0" err="1" smtClean="0">
                <a:ea typeface="ヒラギノ角ゴ Pro W3"/>
                <a:cs typeface="ヒラギノ角ゴ Pro W3"/>
              </a:rPr>
              <a:t>Harmonisation</a:t>
            </a:r>
            <a:r>
              <a:rPr lang="en-US" altLang="en-US" dirty="0" smtClean="0">
                <a:ea typeface="ヒラギノ角ゴ Pro W3"/>
                <a:cs typeface="ヒラギノ角ゴ Pro W3"/>
              </a:rPr>
              <a:t> of the Digital Dividend Spectrum &amp; the Cost of Fragmentation in Asia-Pacific,” May 9, 2010, </a:t>
            </a:r>
            <a:r>
              <a:rPr lang="en-US" altLang="en-US" u="sng" dirty="0" smtClean="0">
                <a:ea typeface="ヒラギノ角ゴ Pro W3"/>
                <a:cs typeface="ヒラギノ角ゴ Pro W3"/>
                <a:hlinkClick r:id="rId3"/>
              </a:rPr>
              <a:t>http://www.gsma.com/spectrum/bcg-spectrum-fragmentation-ap/</a:t>
            </a:r>
            <a:r>
              <a:rPr lang="en-US" altLang="en-US" dirty="0" smtClean="0">
                <a:ea typeface="ヒラギノ角ゴ Pro W3"/>
                <a:cs typeface="ヒラギノ角ゴ Pro W3"/>
              </a:rPr>
              <a:t>. </a:t>
            </a:r>
          </a:p>
          <a:p>
            <a:pPr>
              <a:defRPr/>
            </a:pPr>
            <a:endParaRPr lang="en-US" altLang="en-US" dirty="0" smtClean="0">
              <a:ea typeface="ヒラギノ角ゴ Pro W3"/>
              <a:cs typeface="ヒラギノ角ゴ Pro W3"/>
            </a:endParaRPr>
          </a:p>
        </p:txBody>
      </p:sp>
      <p:sp>
        <p:nvSpPr>
          <p:cNvPr id="45060" name="Slide Number Placeholder 3"/>
          <p:cNvSpPr>
            <a:spLocks noGrp="1"/>
          </p:cNvSpPr>
          <p:nvPr>
            <p:ph type="sldNum" sz="quarter" idx="5"/>
          </p:nvPr>
        </p:nvSpPr>
        <p:spPr bwMode="auto">
          <a:noFill/>
          <a:ln>
            <a:miter lim="800000"/>
            <a:headEnd/>
            <a:tailEnd/>
          </a:ln>
        </p:spPr>
        <p:txBody>
          <a:bodyPr/>
          <a:lstStyle/>
          <a:p>
            <a:fld id="{B7FF1E07-6379-4F19-AFD8-2A4A30D83590}" type="slidenum">
              <a:rPr lang="en-US">
                <a:solidFill>
                  <a:prstClr val="black"/>
                </a:solidFill>
              </a: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ヒラギノ角ゴ Pro W3" charset="0"/>
                <a:cs typeface="ヒラギノ角ゴ Pro W3" charset="0"/>
              </a:rPr>
              <a:t>As we shape the future of technology for an increasingly connected world, Nokia remains</a:t>
            </a:r>
          </a:p>
          <a:p>
            <a:r>
              <a:rPr lang="en-US" sz="1200" b="0" i="0" u="none" strike="noStrike" kern="1200" baseline="0" dirty="0" smtClean="0">
                <a:solidFill>
                  <a:schemeClr val="tx1"/>
                </a:solidFill>
                <a:latin typeface="+mn-lt"/>
                <a:ea typeface="ヒラギノ角ゴ Pro W3" charset="0"/>
                <a:cs typeface="ヒラギノ角ゴ Pro W3" charset="0"/>
              </a:rPr>
              <a:t>committed to designing and delivering technology to help people thrive.</a:t>
            </a:r>
          </a:p>
          <a:p>
            <a:endParaRPr lang="en-US" sz="1200" b="0" i="0" u="none" strike="noStrike" kern="1200" baseline="0" dirty="0" smtClean="0">
              <a:solidFill>
                <a:schemeClr val="tx1"/>
              </a:solidFill>
              <a:latin typeface="+mn-lt"/>
              <a:ea typeface="ヒラギノ角ゴ Pro W3" charset="0"/>
              <a:cs typeface="ヒラギノ角ゴ Pro W3" charset="0"/>
            </a:endParaRPr>
          </a:p>
          <a:p>
            <a:r>
              <a:rPr lang="en-US" sz="1200" b="0" i="0" u="none" strike="noStrike" kern="1200" baseline="0" dirty="0" smtClean="0">
                <a:solidFill>
                  <a:schemeClr val="tx1"/>
                </a:solidFill>
                <a:latin typeface="+mn-lt"/>
                <a:ea typeface="ヒラギノ角ゴ Pro W3" charset="0"/>
                <a:cs typeface="ヒラギノ角ゴ Pro W3" charset="0"/>
              </a:rPr>
              <a:t>Nokia has always been a company that focuses on serving human needs, and today, more than</a:t>
            </a:r>
          </a:p>
          <a:p>
            <a:r>
              <a:rPr lang="en-US" sz="1200" b="0" i="0" u="none" strike="noStrike" kern="1200" baseline="0" dirty="0" smtClean="0">
                <a:solidFill>
                  <a:schemeClr val="tx1"/>
                </a:solidFill>
                <a:latin typeface="+mn-lt"/>
                <a:ea typeface="ヒラギノ角ゴ Pro W3" charset="0"/>
                <a:cs typeface="ヒラギノ角ゴ Pro W3" charset="0"/>
              </a:rPr>
              <a:t>ever before, it’s our integrity, our values, and focus on the human possibilities of technology</a:t>
            </a:r>
          </a:p>
          <a:p>
            <a:r>
              <a:rPr lang="en-US" sz="1200" b="0" i="0" u="none" strike="noStrike" kern="1200" baseline="0" dirty="0" smtClean="0">
                <a:solidFill>
                  <a:schemeClr val="tx1"/>
                </a:solidFill>
                <a:latin typeface="+mn-lt"/>
                <a:ea typeface="ヒラギノ角ゴ Pro W3" charset="0"/>
                <a:cs typeface="ヒラギノ角ゴ Pro W3" charset="0"/>
              </a:rPr>
              <a:t>that set us apart.</a:t>
            </a:r>
          </a:p>
          <a:p>
            <a:endParaRPr lang="en-US" sz="1200" b="0" i="0" u="none" strike="noStrike" kern="1200" baseline="0" dirty="0" smtClean="0">
              <a:solidFill>
                <a:schemeClr val="tx1"/>
              </a:solidFill>
              <a:latin typeface="+mn-lt"/>
              <a:ea typeface="ヒラギノ角ゴ Pro W3" charset="0"/>
              <a:cs typeface="ヒラギノ角ゴ Pro W3" charset="0"/>
            </a:endParaRPr>
          </a:p>
          <a:p>
            <a:r>
              <a:rPr lang="en-US" sz="1200" b="0" i="0" u="none" strike="noStrike" kern="1200" baseline="0" dirty="0" smtClean="0">
                <a:solidFill>
                  <a:schemeClr val="tx1"/>
                </a:solidFill>
                <a:latin typeface="+mn-lt"/>
                <a:ea typeface="ヒラギノ角ゴ Pro W3" charset="0"/>
                <a:cs typeface="ヒラギノ角ゴ Pro W3" charset="0"/>
              </a:rPr>
              <a:t>No other company can be better trusted to steer and shape the technology that is seamlessly</a:t>
            </a:r>
          </a:p>
          <a:p>
            <a:r>
              <a:rPr lang="en-US" sz="1200" b="0" i="0" u="none" strike="noStrike" kern="1200" baseline="0" dirty="0" smtClean="0">
                <a:solidFill>
                  <a:schemeClr val="tx1"/>
                </a:solidFill>
                <a:latin typeface="+mn-lt"/>
                <a:ea typeface="ヒラギノ角ゴ Pro W3" charset="0"/>
                <a:cs typeface="ヒラギノ角ゴ Pro W3" charset="0"/>
              </a:rPr>
              <a:t>interwoven into our daily lives, to create and deploy technology in the service of people:</a:t>
            </a:r>
          </a:p>
          <a:p>
            <a:r>
              <a:rPr lang="en-US" sz="1200" b="0" i="0" u="none" strike="noStrike" kern="1200" baseline="0" dirty="0" smtClean="0">
                <a:solidFill>
                  <a:schemeClr val="tx1"/>
                </a:solidFill>
                <a:latin typeface="+mn-lt"/>
                <a:ea typeface="ヒラギノ角ゴ Pro W3" charset="0"/>
                <a:cs typeface="ヒラギノ角ゴ Pro W3" charset="0"/>
              </a:rPr>
              <a:t>effortless, intuitive technology, designed to help people thrive.</a:t>
            </a:r>
            <a:endParaRPr lang="en-US" dirty="0"/>
          </a:p>
        </p:txBody>
      </p:sp>
      <p:sp>
        <p:nvSpPr>
          <p:cNvPr id="4" name="Slide Number Placeholder 3"/>
          <p:cNvSpPr>
            <a:spLocks noGrp="1"/>
          </p:cNvSpPr>
          <p:nvPr>
            <p:ph type="sldNum" sz="quarter" idx="10"/>
          </p:nvPr>
        </p:nvSpPr>
        <p:spPr/>
        <p:txBody>
          <a:bodyPr/>
          <a:lstStyle/>
          <a:p>
            <a:pPr>
              <a:defRPr/>
            </a:pPr>
            <a:fld id="{26C2616F-011D-47B3-A2C1-4E16F11993E6}" type="slidenum">
              <a:rPr lang="en-US" smtClean="0"/>
              <a:pPr>
                <a:defRPr/>
              </a:pPr>
              <a:t>7</a:t>
            </a:fld>
            <a:endParaRPr lang="en-US" dirty="0"/>
          </a:p>
        </p:txBody>
      </p:sp>
    </p:spTree>
    <p:extLst>
      <p:ext uri="{BB962C8B-B14F-4D97-AF65-F5344CB8AC3E}">
        <p14:creationId xmlns:p14="http://schemas.microsoft.com/office/powerpoint/2010/main" xmlns="" val="2945069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a:lstStyle/>
          <a:p>
            <a:endParaRPr lang="en-US" altLang="en-US" smtClean="0">
              <a:ea typeface="ヒラギノ角ゴ Pro W3"/>
              <a:cs typeface="ヒラギノ角ゴ Pro W3"/>
            </a:endParaRPr>
          </a:p>
        </p:txBody>
      </p:sp>
      <p:sp>
        <p:nvSpPr>
          <p:cNvPr id="46084" name="Slide Number Placeholder 3"/>
          <p:cNvSpPr>
            <a:spLocks noGrp="1"/>
          </p:cNvSpPr>
          <p:nvPr>
            <p:ph type="sldNum" sz="quarter" idx="5"/>
          </p:nvPr>
        </p:nvSpPr>
        <p:spPr bwMode="auto">
          <a:noFill/>
          <a:ln>
            <a:miter lim="800000"/>
            <a:headEnd/>
            <a:tailEnd/>
          </a:ln>
        </p:spPr>
        <p:txBody>
          <a:bodyPr/>
          <a:lstStyle/>
          <a:p>
            <a:fld id="{2034B9C7-3148-44BF-9668-52DCB4A16CB1}" type="slidenum">
              <a:rPr lang="en-US"/>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1.xml"/><Relationship Id="rId1" Type="http://schemas.openxmlformats.org/officeDocument/2006/relationships/vmlDrawing" Target="../drawings/vmlDrawing2.v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1.xml"/><Relationship Id="rId1" Type="http://schemas.openxmlformats.org/officeDocument/2006/relationships/vmlDrawing" Target="../drawings/vmlDrawing3.v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1.xml"/><Relationship Id="rId1" Type="http://schemas.openxmlformats.org/officeDocument/2006/relationships/vmlDrawing" Target="../drawings/vmlDrawing4.vml"/></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1.xml"/><Relationship Id="rId1" Type="http://schemas.openxmlformats.org/officeDocument/2006/relationships/vmlDrawing" Target="../drawings/vmlDrawing5.v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2.xml"/><Relationship Id="rId1" Type="http://schemas.openxmlformats.org/officeDocument/2006/relationships/vmlDrawing" Target="../drawings/vmlDrawing7.vml"/><Relationship Id="rId6" Type="http://schemas.openxmlformats.org/officeDocument/2006/relationships/image" Target="../media/image12.png"/><Relationship Id="rId5" Type="http://schemas.openxmlformats.org/officeDocument/2006/relationships/oleObject" Target="../embeddings/oleObject8.bin"/><Relationship Id="rId4"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image" Target="../media/image12.png"/><Relationship Id="rId2" Type="http://schemas.openxmlformats.org/officeDocument/2006/relationships/slideMaster" Target="../slideMasters/slideMaster12.xml"/><Relationship Id="rId1" Type="http://schemas.openxmlformats.org/officeDocument/2006/relationships/vmlDrawing" Target="../drawings/vmlDrawing8.vml"/><Relationship Id="rId6" Type="http://schemas.openxmlformats.org/officeDocument/2006/relationships/image" Target="../media/image13.jpeg"/><Relationship Id="rId5" Type="http://schemas.openxmlformats.org/officeDocument/2006/relationships/oleObject" Target="../embeddings/oleObject10.bin"/><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2.xml"/><Relationship Id="rId1" Type="http://schemas.openxmlformats.org/officeDocument/2006/relationships/vmlDrawing" Target="../drawings/vmlDrawing9.vml"/><Relationship Id="rId6" Type="http://schemas.openxmlformats.org/officeDocument/2006/relationships/image" Target="../media/image14.jpeg"/><Relationship Id="rId5" Type="http://schemas.openxmlformats.org/officeDocument/2006/relationships/oleObject" Target="../embeddings/oleObject12.bin"/><Relationship Id="rId4"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2.xml"/><Relationship Id="rId1" Type="http://schemas.openxmlformats.org/officeDocument/2006/relationships/vmlDrawing" Target="../drawings/vmlDrawing10.vml"/><Relationship Id="rId6" Type="http://schemas.openxmlformats.org/officeDocument/2006/relationships/image" Target="../media/image15.jpeg"/><Relationship Id="rId5" Type="http://schemas.openxmlformats.org/officeDocument/2006/relationships/oleObject" Target="../embeddings/oleObject14.bin"/><Relationship Id="rId4"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2.xml"/><Relationship Id="rId1" Type="http://schemas.openxmlformats.org/officeDocument/2006/relationships/vmlDrawing" Target="../drawings/vmlDrawing11.vml"/><Relationship Id="rId4"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2.xml"/><Relationship Id="rId1" Type="http://schemas.openxmlformats.org/officeDocument/2006/relationships/vmlDrawing" Target="../drawings/vmlDrawing12.vml"/><Relationship Id="rId5" Type="http://schemas.openxmlformats.org/officeDocument/2006/relationships/image" Target="../media/image16.png"/><Relationship Id="rId4" Type="http://schemas.openxmlformats.org/officeDocument/2006/relationships/image" Target="../media/image11.png"/></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2.xml"/><Relationship Id="rId1" Type="http://schemas.openxmlformats.org/officeDocument/2006/relationships/vmlDrawing" Target="../drawings/vmlDrawing13.vml"/><Relationship Id="rId4" Type="http://schemas.openxmlformats.org/officeDocument/2006/relationships/image" Target="../media/image11.png"/></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2.xml"/><Relationship Id="rId1" Type="http://schemas.openxmlformats.org/officeDocument/2006/relationships/vmlDrawing" Target="../drawings/vmlDrawing14.vml"/><Relationship Id="rId4" Type="http://schemas.openxmlformats.org/officeDocument/2006/relationships/image" Target="../media/image11.png"/></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19.bin"/><Relationship Id="rId7" Type="http://schemas.openxmlformats.org/officeDocument/2006/relationships/image" Target="../media/image18.png"/><Relationship Id="rId2" Type="http://schemas.openxmlformats.org/officeDocument/2006/relationships/slideMaster" Target="../slideMasters/slideMaster12.xml"/><Relationship Id="rId1" Type="http://schemas.openxmlformats.org/officeDocument/2006/relationships/vmlDrawing" Target="../drawings/vmlDrawing15.vml"/><Relationship Id="rId6" Type="http://schemas.openxmlformats.org/officeDocument/2006/relationships/image" Target="../media/image17.jpeg"/><Relationship Id="rId5" Type="http://schemas.openxmlformats.org/officeDocument/2006/relationships/oleObject" Target="../embeddings/oleObject20.bin"/><Relationship Id="rId4" Type="http://schemas.openxmlformats.org/officeDocument/2006/relationships/image" Target="../media/image11.png"/></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2.xml"/><Relationship Id="rId1" Type="http://schemas.openxmlformats.org/officeDocument/2006/relationships/vmlDrawing" Target="../drawings/vmlDrawing16.vml"/><Relationship Id="rId4" Type="http://schemas.openxmlformats.org/officeDocument/2006/relationships/image" Target="../media/image11.png"/></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2.xml"/><Relationship Id="rId1" Type="http://schemas.openxmlformats.org/officeDocument/2006/relationships/vmlDrawing" Target="../drawings/vmlDrawing17.vml"/><Relationship Id="rId4" Type="http://schemas.openxmlformats.org/officeDocument/2006/relationships/image" Target="../media/image11.png"/></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2.xml"/><Relationship Id="rId1" Type="http://schemas.openxmlformats.org/officeDocument/2006/relationships/vmlDrawing" Target="../drawings/vmlDrawing18.vml"/><Relationship Id="rId4" Type="http://schemas.openxmlformats.org/officeDocument/2006/relationships/image" Target="../media/image11.png"/></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2.xml"/><Relationship Id="rId1" Type="http://schemas.openxmlformats.org/officeDocument/2006/relationships/vmlDrawing" Target="../drawings/vmlDrawing19.vml"/><Relationship Id="rId4" Type="http://schemas.openxmlformats.org/officeDocument/2006/relationships/image" Target="../media/image11.png"/></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2.xml"/><Relationship Id="rId1" Type="http://schemas.openxmlformats.org/officeDocument/2006/relationships/vmlDrawing" Target="../drawings/vmlDrawing20.vml"/><Relationship Id="rId4" Type="http://schemas.openxmlformats.org/officeDocument/2006/relationships/image" Target="../media/image11.png"/></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2.xml"/><Relationship Id="rId1" Type="http://schemas.openxmlformats.org/officeDocument/2006/relationships/vmlDrawing" Target="../drawings/vmlDrawing21.vml"/><Relationship Id="rId5" Type="http://schemas.openxmlformats.org/officeDocument/2006/relationships/image" Target="../media/image19.pn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3.xml"/><Relationship Id="rId1" Type="http://schemas.openxmlformats.org/officeDocument/2006/relationships/vmlDrawing" Target="../drawings/vmlDrawing23.vml"/></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3.xml"/><Relationship Id="rId1" Type="http://schemas.openxmlformats.org/officeDocument/2006/relationships/vmlDrawing" Target="../drawings/vmlDrawing24.vml"/></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3.xml"/><Relationship Id="rId1" Type="http://schemas.openxmlformats.org/officeDocument/2006/relationships/vmlDrawing" Target="../drawings/vmlDrawing25.vml"/></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3.xml"/><Relationship Id="rId1" Type="http://schemas.openxmlformats.org/officeDocument/2006/relationships/vmlDrawing" Target="../drawings/vmlDrawing26.vml"/></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3.xml"/><Relationship Id="rId1" Type="http://schemas.openxmlformats.org/officeDocument/2006/relationships/vmlDrawing" Target="../drawings/vmlDrawing27.vml"/></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3.xml"/><Relationship Id="rId1" Type="http://schemas.openxmlformats.org/officeDocument/2006/relationships/vmlDrawing" Target="../drawings/vmlDrawing28.v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Nokia White 0">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dirty="0" smtClean="0"/>
              <a:t>Click to edit headline</a:t>
            </a:r>
            <a:endParaRPr lang="en-US" dirty="0"/>
          </a:p>
        </p:txBody>
      </p:sp>
      <p:sp>
        <p:nvSpPr>
          <p:cNvPr id="8"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mn-lt"/>
              </a:defRPr>
            </a:lvl1pPr>
          </a:lstStyle>
          <a:p>
            <a:r>
              <a:rPr lang="en-US" dirty="0" smtClean="0">
                <a:cs typeface="Arial" panose="020B0604020202020204" pitchFamily="34" charset="0"/>
              </a:rPr>
              <a:t>Public</a:t>
            </a:r>
          </a:p>
        </p:txBody>
      </p:sp>
    </p:spTree>
    <p:extLst>
      <p:ext uri="{BB962C8B-B14F-4D97-AF65-F5344CB8AC3E}">
        <p14:creationId xmlns:p14="http://schemas.microsoft.com/office/powerpoint/2010/main" xmlns="" val="32368271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Nokia Blue Plain">
    <p:spTree>
      <p:nvGrpSpPr>
        <p:cNvPr id="1" name=""/>
        <p:cNvGrpSpPr/>
        <p:nvPr/>
      </p:nvGrpSpPr>
      <p:grpSpPr>
        <a:xfrm>
          <a:off x="0" y="0"/>
          <a:ext cx="0" cy="0"/>
          <a:chOff x="0" y="0"/>
          <a:chExt cx="0" cy="0"/>
        </a:xfrm>
      </p:grpSpPr>
      <p:sp>
        <p:nvSpPr>
          <p:cNvPr id="5"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bg1"/>
                </a:solidFill>
                <a:latin typeface="+mn-lt"/>
              </a:defRPr>
            </a:lvl1pPr>
          </a:lstStyle>
          <a:p>
            <a:r>
              <a:rPr lang="en-US" dirty="0" smtClean="0">
                <a:cs typeface="Arial" panose="020B0604020202020204" pitchFamily="34" charset="0"/>
              </a:rPr>
              <a:t>Public</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Nokia Blue Separato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3707302" y="2430463"/>
            <a:ext cx="1741074" cy="282575"/>
          </a:xfrm>
          <a:prstGeom prst="rect">
            <a:avLst/>
          </a:prstGeom>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kia White 1">
    <p:spTree>
      <p:nvGrpSpPr>
        <p:cNvPr id="1" name=""/>
        <p:cNvGrpSpPr/>
        <p:nvPr/>
      </p:nvGrpSpPr>
      <p:grpSpPr>
        <a:xfrm>
          <a:off x="0" y="0"/>
          <a:ext cx="0" cy="0"/>
          <a:chOff x="0" y="0"/>
          <a:chExt cx="0" cy="0"/>
        </a:xfrm>
      </p:grpSpPr>
      <p:sp>
        <p:nvSpPr>
          <p:cNvPr id="8" name="Text Placeholder 10"/>
          <p:cNvSpPr>
            <a:spLocks noGrp="1"/>
          </p:cNvSpPr>
          <p:nvPr>
            <p:ph type="body" sz="quarter" idx="16"/>
          </p:nvPr>
        </p:nvSpPr>
        <p:spPr>
          <a:xfrm>
            <a:off x="417598" y="1080000"/>
            <a:ext cx="8308800" cy="35604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6"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mn-lt"/>
              </a:defRPr>
            </a:lvl1pPr>
          </a:lstStyle>
          <a:p>
            <a:r>
              <a:rPr lang="en-US" smtClean="0">
                <a:solidFill>
                  <a:srgbClr val="001135"/>
                </a:solidFill>
                <a:cs typeface="Arial" panose="020B0604020202020204" pitchFamily="34" charset="0"/>
              </a:rPr>
              <a:t>Public</a:t>
            </a:r>
            <a:endParaRPr lang="en-US" dirty="0" smtClean="0">
              <a:solidFill>
                <a:srgbClr val="001135"/>
              </a:solidFill>
              <a:cs typeface="Arial" panose="020B0604020202020204" pitchFamily="34" charset="0"/>
            </a:endParaRPr>
          </a:p>
        </p:txBody>
      </p:sp>
      <p:sp>
        <p:nvSpPr>
          <p:cNvPr id="10"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dirty="0" smtClean="0"/>
              <a:t>Click to edit headline</a:t>
            </a:r>
            <a:endParaRPr lang="en-US" dirty="0"/>
          </a:p>
        </p:txBody>
      </p:sp>
      <p:sp>
        <p:nvSpPr>
          <p:cNvPr id="11"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dirty="0" smtClean="0"/>
              <a:t>Click to edit secondary headline</a:t>
            </a:r>
          </a:p>
        </p:txBody>
      </p:sp>
    </p:spTree>
    <p:extLst>
      <p:ext uri="{BB962C8B-B14F-4D97-AF65-F5344CB8AC3E}">
        <p14:creationId xmlns:p14="http://schemas.microsoft.com/office/powerpoint/2010/main" xmlns="" val="375243815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kia White 0">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17600" y="279249"/>
            <a:ext cx="8308800" cy="309600"/>
          </a:xfrm>
        </p:spPr>
        <p:txBody>
          <a:bodyPr/>
          <a:lstStyle>
            <a:lvl1pPr>
              <a:defRPr sz="2000" b="0">
                <a:solidFill>
                  <a:schemeClr val="bg1"/>
                </a:solidFill>
                <a:latin typeface="+mj-lt"/>
              </a:defRPr>
            </a:lvl1pPr>
          </a:lstStyle>
          <a:p>
            <a:r>
              <a:rPr lang="en-GB" dirty="0" smtClean="0"/>
              <a:t>Click to edit headline</a:t>
            </a:r>
            <a:endParaRPr lang="en-US" dirty="0"/>
          </a:p>
        </p:txBody>
      </p:sp>
      <p:sp>
        <p:nvSpPr>
          <p:cNvPr id="8"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bg1"/>
                </a:solidFill>
                <a:latin typeface="+mn-lt"/>
              </a:defRPr>
            </a:lvl1pPr>
          </a:lstStyle>
          <a:p>
            <a:r>
              <a:rPr lang="en-US" smtClean="0">
                <a:solidFill>
                  <a:srgbClr val="FFFFFF"/>
                </a:solidFill>
                <a:cs typeface="Arial" panose="020B0604020202020204" pitchFamily="34" charset="0"/>
              </a:rPr>
              <a:t>Public</a:t>
            </a:r>
            <a:endParaRPr lang="en-US" dirty="0" smtClean="0">
              <a:solidFill>
                <a:srgbClr val="FFFFFF"/>
              </a:solidFill>
              <a:cs typeface="Arial" panose="020B0604020202020204" pitchFamily="34" charset="0"/>
            </a:endParaRPr>
          </a:p>
        </p:txBody>
      </p:sp>
      <p:sp>
        <p:nvSpPr>
          <p:cNvPr id="3"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1"/>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dirty="0" smtClean="0"/>
              <a:t>Click to edit secondary headline</a:t>
            </a:r>
          </a:p>
        </p:txBody>
      </p:sp>
    </p:spTree>
    <p:extLst>
      <p:ext uri="{BB962C8B-B14F-4D97-AF65-F5344CB8AC3E}">
        <p14:creationId xmlns:p14="http://schemas.microsoft.com/office/powerpoint/2010/main" xmlns="" val="96903239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6618081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Nokia White 1">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37223818"/>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kia White 2">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96645551"/>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Nokia White 1">
    <p:bg>
      <p:bgPr>
        <a:solidFill>
          <a:schemeClr val="tx2"/>
        </a:solid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3708400" y="2430463"/>
            <a:ext cx="1727200" cy="282575"/>
          </a:xfrm>
          <a:prstGeom prst="rect">
            <a:avLst/>
          </a:prstGeom>
          <a:noFill/>
          <a:ln w="9525">
            <a:noFill/>
            <a:miter lim="800000"/>
            <a:headEnd/>
            <a:tailEnd/>
          </a:ln>
        </p:spPr>
      </p:pic>
    </p:spTree>
    <p:extLst>
      <p:ext uri="{BB962C8B-B14F-4D97-AF65-F5344CB8AC3E}">
        <p14:creationId xmlns:p14="http://schemas.microsoft.com/office/powerpoint/2010/main" xmlns="" val="2290635826"/>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Nokia White 0">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dirty="0" smtClean="0"/>
              <a:t>Click to edit headline</a:t>
            </a:r>
            <a:endParaRPr lang="en-US" dirty="0"/>
          </a:p>
        </p:txBody>
      </p:sp>
      <p:sp>
        <p:nvSpPr>
          <p:cNvPr id="8"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mn-lt"/>
              </a:defRPr>
            </a:lvl1pPr>
          </a:lstStyle>
          <a:p>
            <a:r>
              <a:rPr lang="en-US" dirty="0" smtClean="0">
                <a:solidFill>
                  <a:srgbClr val="001135"/>
                </a:solidFill>
                <a:cs typeface="Arial" panose="020B0604020202020204" pitchFamily="34" charset="0"/>
              </a:rPr>
              <a:t>Public</a:t>
            </a:r>
          </a:p>
        </p:txBody>
      </p:sp>
      <p:sp>
        <p:nvSpPr>
          <p:cNvPr id="3"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dirty="0" smtClean="0"/>
              <a:t>Click to edit secondary headline</a:t>
            </a:r>
          </a:p>
        </p:txBody>
      </p:sp>
      <p:sp>
        <p:nvSpPr>
          <p:cNvPr id="37" name="Rechteck 36"/>
          <p:cNvSpPr/>
          <p:nvPr userDrawn="1"/>
        </p:nvSpPr>
        <p:spPr bwMode="auto">
          <a:xfrm flipV="1">
            <a:off x="827584" y="4047914"/>
            <a:ext cx="6192341" cy="360000"/>
          </a:xfrm>
          <a:prstGeom prst="rect">
            <a:avLst/>
          </a:prstGeom>
          <a:solidFill>
            <a:srgbClr val="EDF2F5"/>
          </a:solidFill>
          <a:ln w="28575">
            <a:noFill/>
            <a:headEnd type="none" w="med" len="med"/>
            <a:tailEnd type="none" w="med" len="med"/>
          </a:ln>
          <a:effectLst/>
        </p:spPr>
        <p:style>
          <a:lnRef idx="2">
            <a:schemeClr val="accent4"/>
          </a:lnRef>
          <a:fillRef idx="1">
            <a:schemeClr val="lt1"/>
          </a:fillRef>
          <a:effectRef idx="0">
            <a:schemeClr val="accent4"/>
          </a:effectRef>
          <a:fontRef idx="minor">
            <a:schemeClr val="dk1"/>
          </a:fontRef>
        </p:style>
        <p:txBody>
          <a:bodyPr vert="horz" wrap="square" lIns="71424" tIns="71424" rIns="71424" bIns="37140" numCol="1" rtlCol="0" anchor="ctr" anchorCtr="0" compatLnSpc="1">
            <a:prstTxWarp prst="textNoShape">
              <a:avLst/>
            </a:prstTxWarp>
            <a:noAutofit/>
          </a:bodyPr>
          <a:lstStyle/>
          <a:p>
            <a:pPr algn="ctr" defTabSz="604723">
              <a:lnSpc>
                <a:spcPct val="90000"/>
              </a:lnSpc>
              <a:spcBef>
                <a:spcPts val="0"/>
              </a:spcBef>
              <a:spcAft>
                <a:spcPts val="600"/>
              </a:spcAft>
              <a:buSzPct val="100000"/>
            </a:pPr>
            <a:endParaRPr lang="en-US" sz="1300" i="1" dirty="0" smtClean="0">
              <a:solidFill>
                <a:srgbClr val="124191"/>
              </a:solidFill>
              <a:sym typeface="Wingdings" pitchFamily="2" charset="2"/>
            </a:endParaRPr>
          </a:p>
        </p:txBody>
      </p:sp>
      <p:sp>
        <p:nvSpPr>
          <p:cNvPr id="6" name="Rechteck 5"/>
          <p:cNvSpPr/>
          <p:nvPr userDrawn="1"/>
        </p:nvSpPr>
        <p:spPr bwMode="auto">
          <a:xfrm flipV="1">
            <a:off x="431800" y="4047914"/>
            <a:ext cx="360000" cy="360000"/>
          </a:xfrm>
          <a:prstGeom prst="rect">
            <a:avLst/>
          </a:prstGeom>
          <a:solidFill>
            <a:srgbClr val="EDF2F5"/>
          </a:solidFill>
          <a:ln w="28575">
            <a:noFill/>
            <a:headEnd type="none" w="med" len="med"/>
            <a:tailEnd type="none" w="med" len="med"/>
          </a:ln>
          <a:effectLst/>
        </p:spPr>
        <p:style>
          <a:lnRef idx="2">
            <a:schemeClr val="accent4"/>
          </a:lnRef>
          <a:fillRef idx="1">
            <a:schemeClr val="lt1"/>
          </a:fillRef>
          <a:effectRef idx="0">
            <a:schemeClr val="accent4"/>
          </a:effectRef>
          <a:fontRef idx="minor">
            <a:schemeClr val="dk1"/>
          </a:fontRef>
        </p:style>
        <p:txBody>
          <a:bodyPr vert="horz" wrap="square" lIns="71424" tIns="71424" rIns="71424" bIns="37140" numCol="1" rtlCol="0" anchor="ctr" anchorCtr="0" compatLnSpc="1">
            <a:prstTxWarp prst="textNoShape">
              <a:avLst/>
            </a:prstTxWarp>
            <a:noAutofit/>
          </a:bodyPr>
          <a:lstStyle/>
          <a:p>
            <a:pPr algn="ctr" defTabSz="604723">
              <a:lnSpc>
                <a:spcPct val="90000"/>
              </a:lnSpc>
              <a:spcBef>
                <a:spcPts val="0"/>
              </a:spcBef>
              <a:spcAft>
                <a:spcPts val="600"/>
              </a:spcAft>
              <a:buSzPct val="100000"/>
            </a:pPr>
            <a:endParaRPr lang="en-US" sz="1300" i="1" dirty="0" smtClean="0">
              <a:solidFill>
                <a:srgbClr val="124191"/>
              </a:solidFill>
              <a:sym typeface="Wingdings" pitchFamily="2" charset="2"/>
            </a:endParaRPr>
          </a:p>
        </p:txBody>
      </p:sp>
      <p:sp>
        <p:nvSpPr>
          <p:cNvPr id="10" name="TextBox 5"/>
          <p:cNvSpPr txBox="1"/>
          <p:nvPr/>
        </p:nvSpPr>
        <p:spPr>
          <a:xfrm>
            <a:off x="6338448" y="4263913"/>
            <a:ext cx="609816" cy="144001"/>
          </a:xfrm>
          <a:prstGeom prst="rect">
            <a:avLst/>
          </a:prstGeom>
          <a:noFill/>
        </p:spPr>
        <p:txBody>
          <a:bodyPr wrap="square" lIns="0" tIns="36000" rIns="0" bIns="0" rtlCol="0">
            <a:noAutofit/>
          </a:bodyPr>
          <a:lstStyle/>
          <a:p>
            <a:pPr algn="ctr">
              <a:lnSpc>
                <a:spcPct val="80000"/>
              </a:lnSpc>
            </a:pPr>
            <a:r>
              <a:rPr lang="en-US" sz="900" dirty="0">
                <a:solidFill>
                  <a:srgbClr val="98A2AE"/>
                </a:solidFill>
                <a:latin typeface="Nokia Pure Text Light"/>
                <a:cs typeface="Nokia Pure Headline"/>
              </a:rPr>
              <a:t>10 </a:t>
            </a:r>
            <a:r>
              <a:rPr lang="en-US" sz="900" dirty="0" smtClean="0">
                <a:solidFill>
                  <a:srgbClr val="98A2AE"/>
                </a:solidFill>
                <a:latin typeface="Nokia Pure Text Light"/>
                <a:cs typeface="Nokia Pure Headline"/>
              </a:rPr>
              <a:t>years</a:t>
            </a:r>
            <a:endParaRPr lang="en-US" sz="900" dirty="0">
              <a:solidFill>
                <a:srgbClr val="98A2AE"/>
              </a:solidFill>
              <a:latin typeface="Nokia Pure Text Light"/>
              <a:cs typeface="Nokia Pure Headline"/>
            </a:endParaRPr>
          </a:p>
        </p:txBody>
      </p:sp>
      <p:sp>
        <p:nvSpPr>
          <p:cNvPr id="11" name="Rechteck 97"/>
          <p:cNvSpPr/>
          <p:nvPr/>
        </p:nvSpPr>
        <p:spPr>
          <a:xfrm>
            <a:off x="2176871" y="4263913"/>
            <a:ext cx="609816" cy="144575"/>
          </a:xfrm>
          <a:prstGeom prst="rect">
            <a:avLst/>
          </a:prstGeom>
          <a:noFill/>
        </p:spPr>
        <p:txBody>
          <a:bodyPr wrap="square" lIns="0" tIns="36000" rIns="0" bIns="0">
            <a:noAutofit/>
          </a:bodyPr>
          <a:lstStyle/>
          <a:p>
            <a:pPr algn="ctr">
              <a:lnSpc>
                <a:spcPct val="80000"/>
              </a:lnSpc>
            </a:pPr>
            <a:r>
              <a:rPr lang="en-US" sz="900" dirty="0" smtClean="0">
                <a:solidFill>
                  <a:srgbClr val="98A2AE"/>
                </a:solidFill>
                <a:latin typeface="Nokia Pure Text Light"/>
                <a:cs typeface="Nokia Pure Headline"/>
              </a:rPr>
              <a:t>100 Mbps</a:t>
            </a:r>
            <a:endParaRPr lang="en-US" sz="900" dirty="0">
              <a:solidFill>
                <a:srgbClr val="98A2AE"/>
              </a:solidFill>
              <a:latin typeface="Nokia Pure Text Light"/>
            </a:endParaRPr>
          </a:p>
        </p:txBody>
      </p:sp>
      <p:sp>
        <p:nvSpPr>
          <p:cNvPr id="12" name="Rechteck 97"/>
          <p:cNvSpPr/>
          <p:nvPr/>
        </p:nvSpPr>
        <p:spPr>
          <a:xfrm>
            <a:off x="4575468" y="4263913"/>
            <a:ext cx="609816" cy="144001"/>
          </a:xfrm>
          <a:prstGeom prst="rect">
            <a:avLst/>
          </a:prstGeom>
          <a:noFill/>
        </p:spPr>
        <p:txBody>
          <a:bodyPr wrap="none" lIns="0" tIns="36000" rIns="0" bIns="0">
            <a:noAutofit/>
          </a:bodyPr>
          <a:lstStyle/>
          <a:p>
            <a:pPr algn="ctr">
              <a:lnSpc>
                <a:spcPct val="80000"/>
              </a:lnSpc>
            </a:pPr>
            <a:r>
              <a:rPr lang="en-US" sz="900" dirty="0" smtClean="0">
                <a:solidFill>
                  <a:srgbClr val="98A2AE"/>
                </a:solidFill>
                <a:latin typeface="Nokia Pure Text Light"/>
                <a:cs typeface="Nokia Pure Headline"/>
              </a:rPr>
              <a:t>10-100 </a:t>
            </a:r>
            <a:r>
              <a:rPr lang="en-US" sz="900" dirty="0" smtClean="0">
                <a:solidFill>
                  <a:srgbClr val="98A2AE"/>
                </a:solidFill>
                <a:latin typeface="Nokia Pure Text Light"/>
              </a:rPr>
              <a:t>x</a:t>
            </a:r>
            <a:endParaRPr lang="en-US" sz="900" dirty="0">
              <a:solidFill>
                <a:srgbClr val="98A2AE"/>
              </a:solidFill>
              <a:latin typeface="Nokia Pure Text Light"/>
            </a:endParaRPr>
          </a:p>
        </p:txBody>
      </p:sp>
      <p:sp>
        <p:nvSpPr>
          <p:cNvPr id="13" name="Rechteck 97"/>
          <p:cNvSpPr/>
          <p:nvPr/>
        </p:nvSpPr>
        <p:spPr>
          <a:xfrm>
            <a:off x="919055" y="4263913"/>
            <a:ext cx="609816" cy="144575"/>
          </a:xfrm>
          <a:prstGeom prst="rect">
            <a:avLst/>
          </a:prstGeom>
          <a:noFill/>
        </p:spPr>
        <p:txBody>
          <a:bodyPr wrap="square" lIns="0" tIns="36000" rIns="0" bIns="0">
            <a:noAutofit/>
          </a:bodyPr>
          <a:lstStyle/>
          <a:p>
            <a:pPr algn="ctr">
              <a:lnSpc>
                <a:spcPct val="80000"/>
              </a:lnSpc>
            </a:pPr>
            <a:r>
              <a:rPr lang="en-US" sz="900" dirty="0" smtClean="0">
                <a:solidFill>
                  <a:srgbClr val="98A2AE"/>
                </a:solidFill>
                <a:latin typeface="Nokia Pure Text Light"/>
                <a:cs typeface="Nokia Pure Headline"/>
              </a:rPr>
              <a:t>10,000 x</a:t>
            </a:r>
            <a:endParaRPr lang="en-US" sz="900" dirty="0">
              <a:solidFill>
                <a:srgbClr val="98A2AE"/>
              </a:solidFill>
              <a:latin typeface="Nokia Pure Text Light"/>
            </a:endParaRPr>
          </a:p>
        </p:txBody>
      </p:sp>
      <p:sp>
        <p:nvSpPr>
          <p:cNvPr id="14" name="Rechteck 97"/>
          <p:cNvSpPr/>
          <p:nvPr/>
        </p:nvSpPr>
        <p:spPr>
          <a:xfrm>
            <a:off x="5618368" y="4263913"/>
            <a:ext cx="609816" cy="144001"/>
          </a:xfrm>
          <a:prstGeom prst="rect">
            <a:avLst/>
          </a:prstGeom>
          <a:noFill/>
        </p:spPr>
        <p:txBody>
          <a:bodyPr wrap="square" lIns="0" tIns="36000" rIns="0" bIns="0">
            <a:noAutofit/>
          </a:bodyPr>
          <a:lstStyle/>
          <a:p>
            <a:pPr algn="ctr">
              <a:lnSpc>
                <a:spcPct val="80000"/>
              </a:lnSpc>
            </a:pPr>
            <a:r>
              <a:rPr lang="en-US" sz="900" dirty="0" smtClean="0">
                <a:solidFill>
                  <a:srgbClr val="98A2AE"/>
                </a:solidFill>
                <a:latin typeface="Nokia Pure Text Light"/>
              </a:rPr>
              <a:t>ultra low</a:t>
            </a:r>
            <a:endParaRPr lang="en-US" sz="900" dirty="0">
              <a:solidFill>
                <a:srgbClr val="98A2AE"/>
              </a:solidFill>
              <a:latin typeface="Nokia Pure Text Light"/>
            </a:endParaRPr>
          </a:p>
        </p:txBody>
      </p:sp>
      <p:sp>
        <p:nvSpPr>
          <p:cNvPr id="15" name="Rechteck 97"/>
          <p:cNvSpPr/>
          <p:nvPr/>
        </p:nvSpPr>
        <p:spPr>
          <a:xfrm>
            <a:off x="1527066" y="4263913"/>
            <a:ext cx="609816" cy="144575"/>
          </a:xfrm>
          <a:prstGeom prst="rect">
            <a:avLst/>
          </a:prstGeom>
          <a:noFill/>
        </p:spPr>
        <p:txBody>
          <a:bodyPr wrap="none" lIns="0" tIns="36000" rIns="0" bIns="36000">
            <a:noAutofit/>
          </a:bodyPr>
          <a:lstStyle/>
          <a:p>
            <a:pPr algn="ctr">
              <a:lnSpc>
                <a:spcPct val="80000"/>
              </a:lnSpc>
            </a:pPr>
            <a:r>
              <a:rPr lang="en-US" sz="900" dirty="0" smtClean="0">
                <a:solidFill>
                  <a:srgbClr val="98A2AE"/>
                </a:solidFill>
                <a:latin typeface="Nokia Pure Text Light"/>
                <a:cs typeface="Nokia Pure Headline"/>
              </a:rPr>
              <a:t>&gt;10 Gbps</a:t>
            </a:r>
            <a:endParaRPr lang="en-US" sz="900" dirty="0">
              <a:solidFill>
                <a:srgbClr val="98A2AE"/>
              </a:solidFill>
              <a:latin typeface="Nokia Pure Text Light"/>
            </a:endParaRPr>
          </a:p>
        </p:txBody>
      </p:sp>
      <p:sp>
        <p:nvSpPr>
          <p:cNvPr id="16" name="Rechteck 97"/>
          <p:cNvSpPr/>
          <p:nvPr/>
        </p:nvSpPr>
        <p:spPr>
          <a:xfrm>
            <a:off x="3314112" y="4263913"/>
            <a:ext cx="609816" cy="144001"/>
          </a:xfrm>
          <a:prstGeom prst="rect">
            <a:avLst/>
          </a:prstGeom>
          <a:noFill/>
        </p:spPr>
        <p:txBody>
          <a:bodyPr wrap="square" lIns="0" tIns="36000" rIns="0" bIns="0">
            <a:noAutofit/>
          </a:bodyPr>
          <a:lstStyle/>
          <a:p>
            <a:pPr algn="ctr">
              <a:lnSpc>
                <a:spcPct val="80000"/>
              </a:lnSpc>
            </a:pPr>
            <a:r>
              <a:rPr lang="en-US" sz="900" dirty="0" smtClean="0">
                <a:solidFill>
                  <a:srgbClr val="98A2AE"/>
                </a:solidFill>
                <a:latin typeface="Nokia Pure Text Light"/>
                <a:cs typeface="Nokia Pure Headline"/>
              </a:rPr>
              <a:t>&lt;1 ms</a:t>
            </a:r>
            <a:endParaRPr lang="en-US" sz="900" dirty="0">
              <a:solidFill>
                <a:srgbClr val="98A2AE"/>
              </a:solidFill>
              <a:latin typeface="Nokia Pure Text Light"/>
            </a:endParaRPr>
          </a:p>
        </p:txBody>
      </p:sp>
      <p:sp>
        <p:nvSpPr>
          <p:cNvPr id="17" name="Rechteck 16"/>
          <p:cNvSpPr/>
          <p:nvPr userDrawn="1"/>
        </p:nvSpPr>
        <p:spPr>
          <a:xfrm>
            <a:off x="4286535" y="4263914"/>
            <a:ext cx="18000" cy="144000"/>
          </a:xfrm>
          <a:prstGeom prst="rect">
            <a:avLst/>
          </a:prstGeom>
          <a:gradFill flip="none" rotWithShape="1">
            <a:gsLst>
              <a:gs pos="0">
                <a:schemeClr val="accent1">
                  <a:alpha val="0"/>
                </a:schemeClr>
              </a:gs>
              <a:gs pos="100000">
                <a:schemeClr val="bg1">
                  <a:shade val="100000"/>
                  <a:satMod val="115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fontAlgn="auto">
              <a:spcBef>
                <a:spcPts val="0"/>
              </a:spcBef>
              <a:spcAft>
                <a:spcPts val="0"/>
              </a:spcAft>
            </a:pPr>
            <a:endParaRPr lang="en-US" sz="1200" dirty="0" smtClean="0">
              <a:solidFill>
                <a:srgbClr val="98A2AE"/>
              </a:solidFill>
            </a:endParaRPr>
          </a:p>
        </p:txBody>
      </p:sp>
      <p:sp>
        <p:nvSpPr>
          <p:cNvPr id="18" name="Rechteck 17"/>
          <p:cNvSpPr/>
          <p:nvPr userDrawn="1"/>
        </p:nvSpPr>
        <p:spPr>
          <a:xfrm>
            <a:off x="2951820" y="4263914"/>
            <a:ext cx="18000" cy="144000"/>
          </a:xfrm>
          <a:prstGeom prst="rect">
            <a:avLst/>
          </a:prstGeom>
          <a:gradFill flip="none" rotWithShape="1">
            <a:gsLst>
              <a:gs pos="0">
                <a:schemeClr val="accent1">
                  <a:alpha val="0"/>
                </a:schemeClr>
              </a:gs>
              <a:gs pos="100000">
                <a:schemeClr val="bg1">
                  <a:shade val="100000"/>
                  <a:satMod val="115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fontAlgn="auto">
              <a:spcBef>
                <a:spcPts val="0"/>
              </a:spcBef>
              <a:spcAft>
                <a:spcPts val="0"/>
              </a:spcAft>
            </a:pPr>
            <a:endParaRPr lang="en-US" sz="1200" dirty="0" smtClean="0">
              <a:solidFill>
                <a:srgbClr val="98A2AE"/>
              </a:solidFill>
            </a:endParaRPr>
          </a:p>
        </p:txBody>
      </p:sp>
      <p:sp>
        <p:nvSpPr>
          <p:cNvPr id="19" name="Rad 4"/>
          <p:cNvSpPr>
            <a:spLocks noChangeAspect="1"/>
          </p:cNvSpPr>
          <p:nvPr userDrawn="1"/>
        </p:nvSpPr>
        <p:spPr>
          <a:xfrm flipH="1">
            <a:off x="3732880" y="4080121"/>
            <a:ext cx="208621" cy="163665"/>
          </a:xfrm>
          <a:custGeom>
            <a:avLst/>
            <a:gdLst/>
            <a:ahLst/>
            <a:cxnLst/>
            <a:rect l="l" t="t" r="r" b="b"/>
            <a:pathLst>
              <a:path w="208621" h="163665">
                <a:moveTo>
                  <a:pt x="171579" y="119655"/>
                </a:moveTo>
                <a:lnTo>
                  <a:pt x="163395" y="119655"/>
                </a:lnTo>
                <a:cubicBezTo>
                  <a:pt x="163395" y="129983"/>
                  <a:pt x="155023" y="138355"/>
                  <a:pt x="144696" y="138355"/>
                </a:cubicBezTo>
                <a:cubicBezTo>
                  <a:pt x="134368" y="138355"/>
                  <a:pt x="125996" y="129983"/>
                  <a:pt x="125996" y="119655"/>
                </a:cubicBezTo>
                <a:lnTo>
                  <a:pt x="118018" y="119655"/>
                </a:lnTo>
                <a:lnTo>
                  <a:pt x="118018" y="140464"/>
                </a:lnTo>
                <a:lnTo>
                  <a:pt x="102068" y="140464"/>
                </a:lnTo>
                <a:lnTo>
                  <a:pt x="102068" y="163665"/>
                </a:lnTo>
                <a:lnTo>
                  <a:pt x="187529" y="163665"/>
                </a:lnTo>
                <a:lnTo>
                  <a:pt x="187529" y="140464"/>
                </a:lnTo>
                <a:lnTo>
                  <a:pt x="171579" y="140464"/>
                </a:lnTo>
                <a:close/>
                <a:moveTo>
                  <a:pt x="144694" y="116671"/>
                </a:moveTo>
                <a:cubicBezTo>
                  <a:pt x="143047" y="116671"/>
                  <a:pt x="141711" y="118007"/>
                  <a:pt x="141711" y="119655"/>
                </a:cubicBezTo>
                <a:cubicBezTo>
                  <a:pt x="141711" y="121303"/>
                  <a:pt x="143047" y="122638"/>
                  <a:pt x="144694" y="122638"/>
                </a:cubicBezTo>
                <a:cubicBezTo>
                  <a:pt x="146342" y="122638"/>
                  <a:pt x="147678" y="121303"/>
                  <a:pt x="147678" y="119655"/>
                </a:cubicBezTo>
                <a:cubicBezTo>
                  <a:pt x="147678" y="118007"/>
                  <a:pt x="146342" y="116671"/>
                  <a:pt x="144694" y="116671"/>
                </a:cubicBezTo>
                <a:close/>
                <a:moveTo>
                  <a:pt x="144696" y="110607"/>
                </a:moveTo>
                <a:cubicBezTo>
                  <a:pt x="149693" y="110607"/>
                  <a:pt x="153743" y="114658"/>
                  <a:pt x="153743" y="119655"/>
                </a:cubicBezTo>
                <a:cubicBezTo>
                  <a:pt x="153743" y="124652"/>
                  <a:pt x="149693" y="128703"/>
                  <a:pt x="144696" y="128703"/>
                </a:cubicBezTo>
                <a:cubicBezTo>
                  <a:pt x="139699" y="128703"/>
                  <a:pt x="135648" y="124652"/>
                  <a:pt x="135648" y="119655"/>
                </a:cubicBezTo>
                <a:cubicBezTo>
                  <a:pt x="135648" y="114658"/>
                  <a:pt x="139699" y="110607"/>
                  <a:pt x="144696" y="110607"/>
                </a:cubicBezTo>
                <a:close/>
                <a:moveTo>
                  <a:pt x="176944" y="82323"/>
                </a:moveTo>
                <a:cubicBezTo>
                  <a:pt x="178288" y="84821"/>
                  <a:pt x="180261" y="86925"/>
                  <a:pt x="182649" y="88441"/>
                </a:cubicBezTo>
                <a:lnTo>
                  <a:pt x="160279" y="113203"/>
                </a:lnTo>
                <a:cubicBezTo>
                  <a:pt x="159175" y="110525"/>
                  <a:pt x="157399" y="108195"/>
                  <a:pt x="155080" y="106525"/>
                </a:cubicBezTo>
                <a:close/>
                <a:moveTo>
                  <a:pt x="191748" y="71284"/>
                </a:moveTo>
                <a:cubicBezTo>
                  <a:pt x="190100" y="71284"/>
                  <a:pt x="188764" y="72620"/>
                  <a:pt x="188764" y="74267"/>
                </a:cubicBezTo>
                <a:cubicBezTo>
                  <a:pt x="188764" y="75915"/>
                  <a:pt x="190100" y="77251"/>
                  <a:pt x="191748" y="77251"/>
                </a:cubicBezTo>
                <a:cubicBezTo>
                  <a:pt x="193395" y="77251"/>
                  <a:pt x="194731" y="75915"/>
                  <a:pt x="194731" y="74267"/>
                </a:cubicBezTo>
                <a:cubicBezTo>
                  <a:pt x="194731" y="72620"/>
                  <a:pt x="193395" y="71284"/>
                  <a:pt x="191748" y="71284"/>
                </a:cubicBezTo>
                <a:close/>
                <a:moveTo>
                  <a:pt x="77632" y="69825"/>
                </a:moveTo>
                <a:lnTo>
                  <a:pt x="77632" y="74229"/>
                </a:lnTo>
                <a:lnTo>
                  <a:pt x="74649" y="73929"/>
                </a:lnTo>
                <a:cubicBezTo>
                  <a:pt x="73627" y="73929"/>
                  <a:pt x="72629" y="74029"/>
                  <a:pt x="71665" y="74229"/>
                </a:cubicBezTo>
                <a:lnTo>
                  <a:pt x="71665" y="69825"/>
                </a:lnTo>
                <a:cubicBezTo>
                  <a:pt x="72608" y="70127"/>
                  <a:pt x="73612" y="70264"/>
                  <a:pt x="74649" y="70264"/>
                </a:cubicBezTo>
                <a:cubicBezTo>
                  <a:pt x="75685" y="70264"/>
                  <a:pt x="76689" y="70127"/>
                  <a:pt x="77632" y="69825"/>
                </a:cubicBezTo>
                <a:close/>
                <a:moveTo>
                  <a:pt x="191748" y="65220"/>
                </a:moveTo>
                <a:cubicBezTo>
                  <a:pt x="196745" y="65220"/>
                  <a:pt x="200796" y="69270"/>
                  <a:pt x="200796" y="74267"/>
                </a:cubicBezTo>
                <a:cubicBezTo>
                  <a:pt x="200796" y="79265"/>
                  <a:pt x="196745" y="83315"/>
                  <a:pt x="191748" y="83315"/>
                </a:cubicBezTo>
                <a:cubicBezTo>
                  <a:pt x="186751" y="83315"/>
                  <a:pt x="182700" y="79265"/>
                  <a:pt x="182700" y="74267"/>
                </a:cubicBezTo>
                <a:cubicBezTo>
                  <a:pt x="182700" y="69270"/>
                  <a:pt x="186751" y="65220"/>
                  <a:pt x="191748" y="65220"/>
                </a:cubicBezTo>
                <a:close/>
                <a:moveTo>
                  <a:pt x="74649" y="55756"/>
                </a:moveTo>
                <a:cubicBezTo>
                  <a:pt x="73001" y="55756"/>
                  <a:pt x="71665" y="57092"/>
                  <a:pt x="71665" y="58739"/>
                </a:cubicBezTo>
                <a:cubicBezTo>
                  <a:pt x="71665" y="60387"/>
                  <a:pt x="73001" y="61723"/>
                  <a:pt x="74649" y="61723"/>
                </a:cubicBezTo>
                <a:cubicBezTo>
                  <a:pt x="76296" y="61723"/>
                  <a:pt x="77632" y="60387"/>
                  <a:pt x="77632" y="58739"/>
                </a:cubicBezTo>
                <a:cubicBezTo>
                  <a:pt x="77632" y="57092"/>
                  <a:pt x="76296" y="55756"/>
                  <a:pt x="74649" y="55756"/>
                </a:cubicBezTo>
                <a:close/>
                <a:moveTo>
                  <a:pt x="54459" y="53391"/>
                </a:moveTo>
                <a:cubicBezTo>
                  <a:pt x="52896" y="53865"/>
                  <a:pt x="52801" y="55027"/>
                  <a:pt x="52801" y="56210"/>
                </a:cubicBezTo>
                <a:lnTo>
                  <a:pt x="53046" y="56802"/>
                </a:lnTo>
                <a:close/>
                <a:moveTo>
                  <a:pt x="74649" y="52560"/>
                </a:moveTo>
                <a:cubicBezTo>
                  <a:pt x="78062" y="52560"/>
                  <a:pt x="80828" y="55326"/>
                  <a:pt x="80828" y="58739"/>
                </a:cubicBezTo>
                <a:cubicBezTo>
                  <a:pt x="80828" y="62152"/>
                  <a:pt x="78062" y="64919"/>
                  <a:pt x="74649" y="64919"/>
                </a:cubicBezTo>
                <a:cubicBezTo>
                  <a:pt x="71236" y="64919"/>
                  <a:pt x="68469" y="62152"/>
                  <a:pt x="68469" y="58739"/>
                </a:cubicBezTo>
                <a:cubicBezTo>
                  <a:pt x="68469" y="55326"/>
                  <a:pt x="71236" y="52560"/>
                  <a:pt x="74649" y="52560"/>
                </a:cubicBezTo>
                <a:close/>
                <a:moveTo>
                  <a:pt x="141881" y="39788"/>
                </a:moveTo>
                <a:lnTo>
                  <a:pt x="178672" y="63723"/>
                </a:lnTo>
                <a:cubicBezTo>
                  <a:pt x="177440" y="65187"/>
                  <a:pt x="176471" y="66872"/>
                  <a:pt x="175833" y="68713"/>
                </a:cubicBezTo>
                <a:lnTo>
                  <a:pt x="139021" y="44764"/>
                </a:lnTo>
                <a:cubicBezTo>
                  <a:pt x="140340" y="43370"/>
                  <a:pt x="141287" y="41659"/>
                  <a:pt x="141881" y="39788"/>
                </a:cubicBezTo>
                <a:close/>
                <a:moveTo>
                  <a:pt x="112330" y="37891"/>
                </a:moveTo>
                <a:cubicBezTo>
                  <a:pt x="112507" y="38837"/>
                  <a:pt x="112772" y="39752"/>
                  <a:pt x="113128" y="40622"/>
                </a:cubicBezTo>
                <a:lnTo>
                  <a:pt x="85443" y="55007"/>
                </a:lnTo>
                <a:lnTo>
                  <a:pt x="84119" y="52549"/>
                </a:lnTo>
                <a:close/>
                <a:moveTo>
                  <a:pt x="51018" y="33349"/>
                </a:moveTo>
                <a:cubicBezTo>
                  <a:pt x="46167" y="36361"/>
                  <a:pt x="42578" y="40734"/>
                  <a:pt x="40578" y="46004"/>
                </a:cubicBezTo>
                <a:cubicBezTo>
                  <a:pt x="38676" y="51017"/>
                  <a:pt x="38378" y="56493"/>
                  <a:pt x="39800" y="61738"/>
                </a:cubicBezTo>
                <a:cubicBezTo>
                  <a:pt x="40107" y="62884"/>
                  <a:pt x="41225" y="63455"/>
                  <a:pt x="42377" y="63157"/>
                </a:cubicBezTo>
                <a:cubicBezTo>
                  <a:pt x="43528" y="62859"/>
                  <a:pt x="44227" y="61800"/>
                  <a:pt x="43920" y="60654"/>
                </a:cubicBezTo>
                <a:cubicBezTo>
                  <a:pt x="42773" y="56249"/>
                  <a:pt x="42988" y="51772"/>
                  <a:pt x="44598" y="47530"/>
                </a:cubicBezTo>
                <a:cubicBezTo>
                  <a:pt x="46257" y="43160"/>
                  <a:pt x="49293" y="39459"/>
                  <a:pt x="53382" y="36893"/>
                </a:cubicBezTo>
                <a:cubicBezTo>
                  <a:pt x="53739" y="36735"/>
                  <a:pt x="54064" y="36270"/>
                  <a:pt x="54210" y="35884"/>
                </a:cubicBezTo>
                <a:cubicBezTo>
                  <a:pt x="54454" y="35241"/>
                  <a:pt x="54390" y="34629"/>
                  <a:pt x="54017" y="34046"/>
                </a:cubicBezTo>
                <a:cubicBezTo>
                  <a:pt x="53354" y="33059"/>
                  <a:pt x="52008" y="32695"/>
                  <a:pt x="51018" y="33349"/>
                </a:cubicBezTo>
                <a:close/>
                <a:moveTo>
                  <a:pt x="127378" y="32021"/>
                </a:moveTo>
                <a:cubicBezTo>
                  <a:pt x="125730" y="32021"/>
                  <a:pt x="124394" y="33357"/>
                  <a:pt x="124394" y="35005"/>
                </a:cubicBezTo>
                <a:cubicBezTo>
                  <a:pt x="124394" y="36652"/>
                  <a:pt x="125730" y="37988"/>
                  <a:pt x="127378" y="37988"/>
                </a:cubicBezTo>
                <a:cubicBezTo>
                  <a:pt x="129026" y="37988"/>
                  <a:pt x="130361" y="36652"/>
                  <a:pt x="130361" y="35005"/>
                </a:cubicBezTo>
                <a:cubicBezTo>
                  <a:pt x="130361" y="33357"/>
                  <a:pt x="129026" y="32021"/>
                  <a:pt x="127378" y="32021"/>
                </a:cubicBezTo>
                <a:close/>
                <a:moveTo>
                  <a:pt x="127378" y="26779"/>
                </a:moveTo>
                <a:cubicBezTo>
                  <a:pt x="131921" y="26779"/>
                  <a:pt x="135603" y="30462"/>
                  <a:pt x="135603" y="35005"/>
                </a:cubicBezTo>
                <a:cubicBezTo>
                  <a:pt x="135603" y="39547"/>
                  <a:pt x="131921" y="43230"/>
                  <a:pt x="127378" y="43230"/>
                </a:cubicBezTo>
                <a:cubicBezTo>
                  <a:pt x="122835" y="43230"/>
                  <a:pt x="119153" y="39547"/>
                  <a:pt x="119153" y="35005"/>
                </a:cubicBezTo>
                <a:cubicBezTo>
                  <a:pt x="119153" y="30462"/>
                  <a:pt x="122835" y="26779"/>
                  <a:pt x="127378" y="26779"/>
                </a:cubicBezTo>
                <a:close/>
                <a:moveTo>
                  <a:pt x="127378" y="19665"/>
                </a:moveTo>
                <a:cubicBezTo>
                  <a:pt x="119522" y="19665"/>
                  <a:pt x="113045" y="25571"/>
                  <a:pt x="112221" y="33194"/>
                </a:cubicBezTo>
                <a:lnTo>
                  <a:pt x="81032" y="49400"/>
                </a:lnTo>
                <a:cubicBezTo>
                  <a:pt x="79301" y="47956"/>
                  <a:pt x="77062" y="47215"/>
                  <a:pt x="74649" y="47215"/>
                </a:cubicBezTo>
                <a:cubicBezTo>
                  <a:pt x="68284" y="47215"/>
                  <a:pt x="63124" y="52374"/>
                  <a:pt x="63124" y="58739"/>
                </a:cubicBezTo>
                <a:cubicBezTo>
                  <a:pt x="63124" y="62332"/>
                  <a:pt x="64768" y="65540"/>
                  <a:pt x="67447" y="67528"/>
                </a:cubicBezTo>
                <a:lnTo>
                  <a:pt x="67447" y="75802"/>
                </a:lnTo>
                <a:cubicBezTo>
                  <a:pt x="62590" y="78324"/>
                  <a:pt x="59309" y="83413"/>
                  <a:pt x="59309" y="89268"/>
                </a:cubicBezTo>
                <a:cubicBezTo>
                  <a:pt x="59309" y="96246"/>
                  <a:pt x="63968" y="102135"/>
                  <a:pt x="70364" y="103926"/>
                </a:cubicBezTo>
                <a:lnTo>
                  <a:pt x="67362" y="92904"/>
                </a:lnTo>
                <a:cubicBezTo>
                  <a:pt x="66734" y="91836"/>
                  <a:pt x="66423" y="90588"/>
                  <a:pt x="66423" y="89268"/>
                </a:cubicBezTo>
                <a:cubicBezTo>
                  <a:pt x="66423" y="84726"/>
                  <a:pt x="70106" y="81043"/>
                  <a:pt x="74649" y="81043"/>
                </a:cubicBezTo>
                <a:cubicBezTo>
                  <a:pt x="79191" y="81043"/>
                  <a:pt x="82874" y="84726"/>
                  <a:pt x="82874" y="89268"/>
                </a:cubicBezTo>
                <a:cubicBezTo>
                  <a:pt x="82874" y="90589"/>
                  <a:pt x="82563" y="91837"/>
                  <a:pt x="81934" y="92905"/>
                </a:cubicBezTo>
                <a:lnTo>
                  <a:pt x="78933" y="103926"/>
                </a:lnTo>
                <a:cubicBezTo>
                  <a:pt x="85329" y="102135"/>
                  <a:pt x="89988" y="96246"/>
                  <a:pt x="89988" y="89268"/>
                </a:cubicBezTo>
                <a:cubicBezTo>
                  <a:pt x="89988" y="83413"/>
                  <a:pt x="86707" y="78324"/>
                  <a:pt x="81850" y="75802"/>
                </a:cubicBezTo>
                <a:lnTo>
                  <a:pt x="81850" y="67571"/>
                </a:lnTo>
                <a:cubicBezTo>
                  <a:pt x="84348" y="65689"/>
                  <a:pt x="85938" y="62742"/>
                  <a:pt x="86105" y="59416"/>
                </a:cubicBezTo>
                <a:lnTo>
                  <a:pt x="115366" y="44213"/>
                </a:lnTo>
                <a:cubicBezTo>
                  <a:pt x="118006" y="47989"/>
                  <a:pt x="122417" y="50344"/>
                  <a:pt x="127378" y="50344"/>
                </a:cubicBezTo>
                <a:cubicBezTo>
                  <a:pt x="130516" y="50344"/>
                  <a:pt x="133433" y="49402"/>
                  <a:pt x="135803" y="47703"/>
                </a:cubicBezTo>
                <a:lnTo>
                  <a:pt x="174969" y="73183"/>
                </a:lnTo>
                <a:lnTo>
                  <a:pt x="174874" y="74267"/>
                </a:lnTo>
                <a:cubicBezTo>
                  <a:pt x="174874" y="75491"/>
                  <a:pt x="175005" y="76683"/>
                  <a:pt x="175332" y="77815"/>
                </a:cubicBezTo>
                <a:lnTo>
                  <a:pt x="151371" y="104338"/>
                </a:lnTo>
                <a:cubicBezTo>
                  <a:pt x="149374" y="103282"/>
                  <a:pt x="147093" y="102781"/>
                  <a:pt x="144696" y="102781"/>
                </a:cubicBezTo>
                <a:cubicBezTo>
                  <a:pt x="135377" y="102781"/>
                  <a:pt x="127822" y="110336"/>
                  <a:pt x="127822" y="119655"/>
                </a:cubicBezTo>
                <a:cubicBezTo>
                  <a:pt x="127822" y="128974"/>
                  <a:pt x="135377" y="136528"/>
                  <a:pt x="144696" y="136528"/>
                </a:cubicBezTo>
                <a:cubicBezTo>
                  <a:pt x="154014" y="136528"/>
                  <a:pt x="161569" y="128974"/>
                  <a:pt x="161569" y="119655"/>
                </a:cubicBezTo>
                <a:cubicBezTo>
                  <a:pt x="161569" y="119172"/>
                  <a:pt x="161549" y="118693"/>
                  <a:pt x="161425" y="118227"/>
                </a:cubicBezTo>
                <a:lnTo>
                  <a:pt x="186673" y="90279"/>
                </a:lnTo>
                <a:cubicBezTo>
                  <a:pt x="188257" y="90866"/>
                  <a:pt x="189970" y="91141"/>
                  <a:pt x="191748" y="91141"/>
                </a:cubicBezTo>
                <a:cubicBezTo>
                  <a:pt x="201067" y="91141"/>
                  <a:pt x="208621" y="83586"/>
                  <a:pt x="208621" y="74267"/>
                </a:cubicBezTo>
                <a:cubicBezTo>
                  <a:pt x="208621" y="64948"/>
                  <a:pt x="201067" y="57394"/>
                  <a:pt x="191748" y="57394"/>
                </a:cubicBezTo>
                <a:cubicBezTo>
                  <a:pt x="188006" y="57394"/>
                  <a:pt x="184549" y="58612"/>
                  <a:pt x="181782" y="60714"/>
                </a:cubicBezTo>
                <a:lnTo>
                  <a:pt x="142690" y="35282"/>
                </a:lnTo>
                <a:lnTo>
                  <a:pt x="142718" y="35005"/>
                </a:lnTo>
                <a:cubicBezTo>
                  <a:pt x="142718" y="26533"/>
                  <a:pt x="135850" y="19665"/>
                  <a:pt x="127378" y="19665"/>
                </a:cubicBezTo>
                <a:close/>
                <a:moveTo>
                  <a:pt x="41697" y="17736"/>
                </a:moveTo>
                <a:lnTo>
                  <a:pt x="30624" y="26938"/>
                </a:lnTo>
                <a:lnTo>
                  <a:pt x="23278" y="39441"/>
                </a:lnTo>
                <a:lnTo>
                  <a:pt x="20453" y="53252"/>
                </a:lnTo>
                <a:lnTo>
                  <a:pt x="22340" y="67188"/>
                </a:lnTo>
                <a:cubicBezTo>
                  <a:pt x="22641" y="68338"/>
                  <a:pt x="23882" y="68956"/>
                  <a:pt x="25030" y="68653"/>
                </a:cubicBezTo>
                <a:cubicBezTo>
                  <a:pt x="26099" y="68171"/>
                  <a:pt x="26669" y="67056"/>
                  <a:pt x="26368" y="65907"/>
                </a:cubicBezTo>
                <a:cubicBezTo>
                  <a:pt x="23870" y="57711"/>
                  <a:pt x="24057" y="49055"/>
                  <a:pt x="27148" y="40909"/>
                </a:cubicBezTo>
                <a:cubicBezTo>
                  <a:pt x="30288" y="32635"/>
                  <a:pt x="36168" y="25696"/>
                  <a:pt x="43731" y="21318"/>
                </a:cubicBezTo>
                <a:cubicBezTo>
                  <a:pt x="44266" y="21077"/>
                  <a:pt x="44542" y="20739"/>
                  <a:pt x="44738" y="20221"/>
                </a:cubicBezTo>
                <a:cubicBezTo>
                  <a:pt x="44935" y="19704"/>
                  <a:pt x="44873" y="19089"/>
                  <a:pt x="44504" y="18505"/>
                </a:cubicBezTo>
                <a:cubicBezTo>
                  <a:pt x="44024" y="17436"/>
                  <a:pt x="42685" y="17075"/>
                  <a:pt x="41697" y="17736"/>
                </a:cubicBezTo>
                <a:close/>
                <a:moveTo>
                  <a:pt x="30977" y="331"/>
                </a:moveTo>
                <a:cubicBezTo>
                  <a:pt x="18510" y="7693"/>
                  <a:pt x="9294" y="18648"/>
                  <a:pt x="4157" y="32184"/>
                </a:cubicBezTo>
                <a:cubicBezTo>
                  <a:pt x="-882" y="45462"/>
                  <a:pt x="-1335" y="59595"/>
                  <a:pt x="2767" y="73097"/>
                </a:cubicBezTo>
                <a:cubicBezTo>
                  <a:pt x="3075" y="74246"/>
                  <a:pt x="4327" y="74869"/>
                  <a:pt x="5482" y="74570"/>
                </a:cubicBezTo>
                <a:cubicBezTo>
                  <a:pt x="6507" y="74221"/>
                  <a:pt x="7257" y="73031"/>
                  <a:pt x="6900" y="72011"/>
                </a:cubicBezTo>
                <a:cubicBezTo>
                  <a:pt x="3074" y="59350"/>
                  <a:pt x="3493" y="46090"/>
                  <a:pt x="8190" y="33714"/>
                </a:cubicBezTo>
                <a:cubicBezTo>
                  <a:pt x="12984" y="21081"/>
                  <a:pt x="21647" y="10801"/>
                  <a:pt x="33218" y="3836"/>
                </a:cubicBezTo>
                <a:cubicBezTo>
                  <a:pt x="33576" y="3677"/>
                  <a:pt x="33902" y="3211"/>
                  <a:pt x="34048" y="2824"/>
                </a:cubicBezTo>
                <a:cubicBezTo>
                  <a:pt x="34293" y="2180"/>
                  <a:pt x="34229" y="1565"/>
                  <a:pt x="33855" y="981"/>
                </a:cubicBezTo>
                <a:cubicBezTo>
                  <a:pt x="33319" y="41"/>
                  <a:pt x="31970" y="-324"/>
                  <a:pt x="30977" y="331"/>
                </a:cubicBezTo>
                <a:close/>
              </a:path>
            </a:pathLst>
          </a:custGeom>
          <a:solidFill>
            <a:schemeClr val="accent1"/>
          </a:solidFill>
        </p:spPr>
        <p:txBody>
          <a:bodyPr wrap="square" tIns="72000" rtlCol="0" anchor="ctr">
            <a:noAutofit/>
          </a:bodyPr>
          <a:lstStyle/>
          <a:p>
            <a:pPr>
              <a:spcAft>
                <a:spcPts val="600"/>
              </a:spcAft>
            </a:pPr>
            <a:endParaRPr lang="en-US" sz="1200" dirty="0" smtClean="0">
              <a:solidFill>
                <a:srgbClr val="BEC8D2"/>
              </a:solidFill>
              <a:latin typeface="Nokia Pure Text Light" panose="020B0304040602060303" pitchFamily="34" charset="0"/>
            </a:endParaRPr>
          </a:p>
        </p:txBody>
      </p:sp>
      <p:sp>
        <p:nvSpPr>
          <p:cNvPr id="20" name="Abgerundetes Rechteck 9"/>
          <p:cNvSpPr>
            <a:spLocks noChangeAspect="1"/>
          </p:cNvSpPr>
          <p:nvPr userDrawn="1"/>
        </p:nvSpPr>
        <p:spPr>
          <a:xfrm flipH="1">
            <a:off x="2849762" y="4099786"/>
            <a:ext cx="318082" cy="144016"/>
          </a:xfrm>
          <a:custGeom>
            <a:avLst/>
            <a:gdLst/>
            <a:ahLst/>
            <a:cxnLst/>
            <a:rect l="l" t="t" r="r" b="b"/>
            <a:pathLst>
              <a:path w="318082" h="144016">
                <a:moveTo>
                  <a:pt x="162629" y="80585"/>
                </a:moveTo>
                <a:cubicBezTo>
                  <a:pt x="164338" y="80585"/>
                  <a:pt x="165723" y="81970"/>
                  <a:pt x="165723" y="83679"/>
                </a:cubicBezTo>
                <a:cubicBezTo>
                  <a:pt x="165723" y="85387"/>
                  <a:pt x="164338" y="86772"/>
                  <a:pt x="162629" y="86772"/>
                </a:cubicBezTo>
                <a:cubicBezTo>
                  <a:pt x="160920" y="86772"/>
                  <a:pt x="159535" y="85387"/>
                  <a:pt x="159535" y="83679"/>
                </a:cubicBezTo>
                <a:cubicBezTo>
                  <a:pt x="159535" y="81970"/>
                  <a:pt x="160920" y="80585"/>
                  <a:pt x="162629" y="80585"/>
                </a:cubicBezTo>
                <a:close/>
                <a:moveTo>
                  <a:pt x="162629" y="77491"/>
                </a:moveTo>
                <a:cubicBezTo>
                  <a:pt x="159212" y="77491"/>
                  <a:pt x="156441" y="80261"/>
                  <a:pt x="156441" y="83679"/>
                </a:cubicBezTo>
                <a:cubicBezTo>
                  <a:pt x="156441" y="87096"/>
                  <a:pt x="159212" y="89866"/>
                  <a:pt x="162629" y="89866"/>
                </a:cubicBezTo>
                <a:cubicBezTo>
                  <a:pt x="166046" y="89866"/>
                  <a:pt x="168817" y="87096"/>
                  <a:pt x="168817" y="83679"/>
                </a:cubicBezTo>
                <a:cubicBezTo>
                  <a:pt x="168817" y="80261"/>
                  <a:pt x="166046" y="77491"/>
                  <a:pt x="162629" y="77491"/>
                </a:cubicBezTo>
                <a:close/>
                <a:moveTo>
                  <a:pt x="117847" y="37542"/>
                </a:moveTo>
                <a:lnTo>
                  <a:pt x="19146" y="37542"/>
                </a:lnTo>
                <a:cubicBezTo>
                  <a:pt x="17540" y="37542"/>
                  <a:pt x="16239" y="38844"/>
                  <a:pt x="16239" y="40450"/>
                </a:cubicBezTo>
                <a:lnTo>
                  <a:pt x="16239" y="126907"/>
                </a:lnTo>
                <a:cubicBezTo>
                  <a:pt x="16239" y="128513"/>
                  <a:pt x="17540" y="129815"/>
                  <a:pt x="19146" y="129815"/>
                </a:cubicBezTo>
                <a:lnTo>
                  <a:pt x="150821" y="129815"/>
                </a:lnTo>
                <a:cubicBezTo>
                  <a:pt x="152427" y="129815"/>
                  <a:pt x="153729" y="128513"/>
                  <a:pt x="153729" y="126907"/>
                </a:cubicBezTo>
                <a:lnTo>
                  <a:pt x="153729" y="77417"/>
                </a:lnTo>
                <a:lnTo>
                  <a:pt x="147302" y="77417"/>
                </a:lnTo>
                <a:lnTo>
                  <a:pt x="147302" y="121469"/>
                </a:lnTo>
                <a:cubicBezTo>
                  <a:pt x="147302" y="122476"/>
                  <a:pt x="146486" y="123292"/>
                  <a:pt x="145479" y="123292"/>
                </a:cubicBezTo>
                <a:lnTo>
                  <a:pt x="24230" y="123292"/>
                </a:lnTo>
                <a:cubicBezTo>
                  <a:pt x="23223" y="123292"/>
                  <a:pt x="22407" y="122476"/>
                  <a:pt x="22407" y="121469"/>
                </a:cubicBezTo>
                <a:lnTo>
                  <a:pt x="22407" y="45895"/>
                </a:lnTo>
                <a:cubicBezTo>
                  <a:pt x="22407" y="44888"/>
                  <a:pt x="23223" y="44072"/>
                  <a:pt x="24230" y="44072"/>
                </a:cubicBezTo>
                <a:lnTo>
                  <a:pt x="117847" y="44072"/>
                </a:lnTo>
                <a:close/>
                <a:moveTo>
                  <a:pt x="117847" y="23341"/>
                </a:moveTo>
                <a:lnTo>
                  <a:pt x="20113" y="23341"/>
                </a:lnTo>
                <a:cubicBezTo>
                  <a:pt x="9005" y="23341"/>
                  <a:pt x="0" y="32346"/>
                  <a:pt x="0" y="43454"/>
                </a:cubicBezTo>
                <a:lnTo>
                  <a:pt x="0" y="123903"/>
                </a:lnTo>
                <a:cubicBezTo>
                  <a:pt x="0" y="135011"/>
                  <a:pt x="9005" y="144016"/>
                  <a:pt x="20113" y="144016"/>
                </a:cubicBezTo>
                <a:lnTo>
                  <a:pt x="156959" y="144016"/>
                </a:lnTo>
                <a:cubicBezTo>
                  <a:pt x="168067" y="144016"/>
                  <a:pt x="177072" y="135011"/>
                  <a:pt x="177072" y="123903"/>
                </a:cubicBezTo>
                <a:lnTo>
                  <a:pt x="177072" y="77417"/>
                </a:lnTo>
                <a:lnTo>
                  <a:pt x="170501" y="77417"/>
                </a:lnTo>
                <a:lnTo>
                  <a:pt x="170501" y="123107"/>
                </a:lnTo>
                <a:cubicBezTo>
                  <a:pt x="170501" y="131166"/>
                  <a:pt x="163968" y="137699"/>
                  <a:pt x="155909" y="137699"/>
                </a:cubicBezTo>
                <a:lnTo>
                  <a:pt x="20888" y="137699"/>
                </a:lnTo>
                <a:cubicBezTo>
                  <a:pt x="12829" y="137699"/>
                  <a:pt x="6296" y="131166"/>
                  <a:pt x="6296" y="123107"/>
                </a:cubicBezTo>
                <a:lnTo>
                  <a:pt x="6296" y="44469"/>
                </a:lnTo>
                <a:cubicBezTo>
                  <a:pt x="6296" y="36410"/>
                  <a:pt x="12829" y="29876"/>
                  <a:pt x="20888" y="29876"/>
                </a:cubicBezTo>
                <a:lnTo>
                  <a:pt x="117847" y="29876"/>
                </a:lnTo>
                <a:close/>
                <a:moveTo>
                  <a:pt x="170962" y="12300"/>
                </a:moveTo>
                <a:lnTo>
                  <a:pt x="155547" y="61450"/>
                </a:lnTo>
                <a:lnTo>
                  <a:pt x="149427" y="61450"/>
                </a:lnTo>
                <a:lnTo>
                  <a:pt x="164842" y="12300"/>
                </a:lnTo>
                <a:close/>
                <a:moveTo>
                  <a:pt x="199785" y="12300"/>
                </a:moveTo>
                <a:lnTo>
                  <a:pt x="183784" y="61450"/>
                </a:lnTo>
                <a:lnTo>
                  <a:pt x="163938" y="61450"/>
                </a:lnTo>
                <a:lnTo>
                  <a:pt x="179939" y="12300"/>
                </a:lnTo>
                <a:close/>
                <a:moveTo>
                  <a:pt x="262609" y="12300"/>
                </a:moveTo>
                <a:lnTo>
                  <a:pt x="247195" y="61450"/>
                </a:lnTo>
                <a:lnTo>
                  <a:pt x="241075" y="61450"/>
                </a:lnTo>
                <a:lnTo>
                  <a:pt x="256490" y="12300"/>
                </a:lnTo>
                <a:close/>
                <a:moveTo>
                  <a:pt x="291432" y="12300"/>
                </a:moveTo>
                <a:lnTo>
                  <a:pt x="275432" y="61450"/>
                </a:lnTo>
                <a:lnTo>
                  <a:pt x="255586" y="61450"/>
                </a:lnTo>
                <a:lnTo>
                  <a:pt x="271586" y="12300"/>
                </a:lnTo>
                <a:close/>
                <a:moveTo>
                  <a:pt x="117017" y="9669"/>
                </a:moveTo>
                <a:cubicBezTo>
                  <a:pt x="119480" y="9669"/>
                  <a:pt x="121476" y="11665"/>
                  <a:pt x="121476" y="14127"/>
                </a:cubicBezTo>
                <a:cubicBezTo>
                  <a:pt x="121476" y="16589"/>
                  <a:pt x="119480" y="18585"/>
                  <a:pt x="117017" y="18585"/>
                </a:cubicBezTo>
                <a:cubicBezTo>
                  <a:pt x="114555" y="18585"/>
                  <a:pt x="112559" y="16589"/>
                  <a:pt x="112559" y="14127"/>
                </a:cubicBezTo>
                <a:cubicBezTo>
                  <a:pt x="112559" y="11665"/>
                  <a:pt x="114555" y="9669"/>
                  <a:pt x="117017" y="9669"/>
                </a:cubicBezTo>
                <a:close/>
                <a:moveTo>
                  <a:pt x="316596" y="0"/>
                </a:moveTo>
                <a:lnTo>
                  <a:pt x="293176" y="0"/>
                </a:lnTo>
                <a:lnTo>
                  <a:pt x="195363" y="0"/>
                </a:lnTo>
                <a:lnTo>
                  <a:pt x="108245" y="0"/>
                </a:lnTo>
                <a:cubicBezTo>
                  <a:pt x="106184" y="0"/>
                  <a:pt x="104512" y="1672"/>
                  <a:pt x="104512" y="3733"/>
                </a:cubicBezTo>
                <a:lnTo>
                  <a:pt x="104512" y="18666"/>
                </a:lnTo>
                <a:cubicBezTo>
                  <a:pt x="104512" y="20727"/>
                  <a:pt x="106184" y="22399"/>
                  <a:pt x="108245" y="22399"/>
                </a:cubicBezTo>
                <a:lnTo>
                  <a:pt x="124253" y="22399"/>
                </a:lnTo>
                <a:lnTo>
                  <a:pt x="129163" y="44343"/>
                </a:lnTo>
                <a:lnTo>
                  <a:pt x="132756" y="61294"/>
                </a:lnTo>
                <a:cubicBezTo>
                  <a:pt x="133772" y="66207"/>
                  <a:pt x="138172" y="69806"/>
                  <a:pt x="143413" y="69806"/>
                </a:cubicBezTo>
                <a:lnTo>
                  <a:pt x="186307" y="69806"/>
                </a:lnTo>
                <a:cubicBezTo>
                  <a:pt x="191248" y="69806"/>
                  <a:pt x="195441" y="66607"/>
                  <a:pt x="196548" y="62061"/>
                </a:cubicBezTo>
                <a:lnTo>
                  <a:pt x="211272" y="33216"/>
                </a:lnTo>
                <a:lnTo>
                  <a:pt x="228049" y="66082"/>
                </a:lnTo>
                <a:cubicBezTo>
                  <a:pt x="229733" y="68494"/>
                  <a:pt x="232592" y="69806"/>
                  <a:pt x="235756" y="69806"/>
                </a:cubicBezTo>
                <a:lnTo>
                  <a:pt x="278651" y="69806"/>
                </a:lnTo>
                <a:cubicBezTo>
                  <a:pt x="283526" y="69806"/>
                  <a:pt x="287673" y="66692"/>
                  <a:pt x="289104" y="62306"/>
                </a:cubicBezTo>
                <a:lnTo>
                  <a:pt x="289227" y="62343"/>
                </a:lnTo>
                <a:lnTo>
                  <a:pt x="299790" y="8916"/>
                </a:lnTo>
                <a:lnTo>
                  <a:pt x="316596" y="8916"/>
                </a:lnTo>
                <a:cubicBezTo>
                  <a:pt x="317417" y="8916"/>
                  <a:pt x="318082" y="8251"/>
                  <a:pt x="318082" y="7430"/>
                </a:cubicBezTo>
                <a:lnTo>
                  <a:pt x="318082" y="1486"/>
                </a:lnTo>
                <a:cubicBezTo>
                  <a:pt x="318082" y="665"/>
                  <a:pt x="317417" y="0"/>
                  <a:pt x="316596" y="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fontAlgn="auto">
              <a:lnSpc>
                <a:spcPct val="90000"/>
              </a:lnSpc>
              <a:spcBef>
                <a:spcPts val="0"/>
              </a:spcBef>
              <a:spcAft>
                <a:spcPts val="0"/>
              </a:spcAft>
            </a:pPr>
            <a:endParaRPr lang="en-US" dirty="0" smtClean="0">
              <a:solidFill>
                <a:srgbClr val="A8BBC0"/>
              </a:solidFill>
            </a:endParaRPr>
          </a:p>
        </p:txBody>
      </p:sp>
      <p:sp>
        <p:nvSpPr>
          <p:cNvPr id="21" name="Abgerundetes Rechteck 4"/>
          <p:cNvSpPr>
            <a:spLocks noChangeAspect="1"/>
          </p:cNvSpPr>
          <p:nvPr userDrawn="1"/>
        </p:nvSpPr>
        <p:spPr>
          <a:xfrm>
            <a:off x="4673468" y="4090277"/>
            <a:ext cx="131065" cy="144000"/>
          </a:xfrm>
          <a:custGeom>
            <a:avLst/>
            <a:gdLst/>
            <a:ahLst/>
            <a:cxnLst/>
            <a:rect l="l" t="t" r="r" b="b"/>
            <a:pathLst>
              <a:path w="163119" h="179218">
                <a:moveTo>
                  <a:pt x="19586" y="158111"/>
                </a:moveTo>
                <a:lnTo>
                  <a:pt x="89769" y="158111"/>
                </a:lnTo>
                <a:lnTo>
                  <a:pt x="78620" y="179218"/>
                </a:lnTo>
                <a:lnTo>
                  <a:pt x="30735" y="179218"/>
                </a:lnTo>
                <a:close/>
                <a:moveTo>
                  <a:pt x="53571" y="124356"/>
                </a:moveTo>
                <a:lnTo>
                  <a:pt x="54981" y="124356"/>
                </a:lnTo>
                <a:cubicBezTo>
                  <a:pt x="55175" y="124356"/>
                  <a:pt x="55333" y="124514"/>
                  <a:pt x="55333" y="124709"/>
                </a:cubicBezTo>
                <a:lnTo>
                  <a:pt x="55333" y="131050"/>
                </a:lnTo>
                <a:cubicBezTo>
                  <a:pt x="55333" y="131244"/>
                  <a:pt x="55175" y="131402"/>
                  <a:pt x="54981" y="131402"/>
                </a:cubicBezTo>
                <a:lnTo>
                  <a:pt x="53571" y="131402"/>
                </a:lnTo>
                <a:cubicBezTo>
                  <a:pt x="53377" y="131402"/>
                  <a:pt x="53219" y="131244"/>
                  <a:pt x="53219" y="131050"/>
                </a:cubicBezTo>
                <a:lnTo>
                  <a:pt x="53219" y="124709"/>
                </a:lnTo>
                <a:cubicBezTo>
                  <a:pt x="53219" y="124514"/>
                  <a:pt x="53377" y="124356"/>
                  <a:pt x="53571" y="124356"/>
                </a:cubicBezTo>
                <a:close/>
                <a:moveTo>
                  <a:pt x="78992" y="99927"/>
                </a:moveTo>
                <a:lnTo>
                  <a:pt x="85333" y="99927"/>
                </a:lnTo>
                <a:cubicBezTo>
                  <a:pt x="85527" y="99927"/>
                  <a:pt x="85685" y="100085"/>
                  <a:pt x="85685" y="100280"/>
                </a:cubicBezTo>
                <a:lnTo>
                  <a:pt x="85685" y="101689"/>
                </a:lnTo>
                <a:cubicBezTo>
                  <a:pt x="85685" y="101883"/>
                  <a:pt x="85527" y="102041"/>
                  <a:pt x="85333" y="102041"/>
                </a:cubicBezTo>
                <a:lnTo>
                  <a:pt x="78992" y="102041"/>
                </a:lnTo>
                <a:cubicBezTo>
                  <a:pt x="78797" y="102041"/>
                  <a:pt x="78639" y="101883"/>
                  <a:pt x="78639" y="101689"/>
                </a:cubicBezTo>
                <a:lnTo>
                  <a:pt x="78639" y="100280"/>
                </a:lnTo>
                <a:cubicBezTo>
                  <a:pt x="78639" y="100085"/>
                  <a:pt x="78797" y="99927"/>
                  <a:pt x="78992" y="99927"/>
                </a:cubicBezTo>
                <a:close/>
                <a:moveTo>
                  <a:pt x="23327" y="99927"/>
                </a:moveTo>
                <a:lnTo>
                  <a:pt x="29669" y="99927"/>
                </a:lnTo>
                <a:cubicBezTo>
                  <a:pt x="29863" y="99927"/>
                  <a:pt x="30021" y="100085"/>
                  <a:pt x="30021" y="100280"/>
                </a:cubicBezTo>
                <a:lnTo>
                  <a:pt x="30021" y="101689"/>
                </a:lnTo>
                <a:cubicBezTo>
                  <a:pt x="30021" y="101883"/>
                  <a:pt x="29863" y="102041"/>
                  <a:pt x="29669" y="102041"/>
                </a:cubicBezTo>
                <a:lnTo>
                  <a:pt x="23327" y="102041"/>
                </a:lnTo>
                <a:cubicBezTo>
                  <a:pt x="23133" y="102041"/>
                  <a:pt x="22975" y="101883"/>
                  <a:pt x="22975" y="101689"/>
                </a:cubicBezTo>
                <a:lnTo>
                  <a:pt x="22975" y="100280"/>
                </a:lnTo>
                <a:cubicBezTo>
                  <a:pt x="22975" y="100085"/>
                  <a:pt x="23133" y="99927"/>
                  <a:pt x="23327" y="99927"/>
                </a:cubicBezTo>
                <a:close/>
                <a:moveTo>
                  <a:pt x="77226" y="76960"/>
                </a:moveTo>
                <a:lnTo>
                  <a:pt x="54742" y="104373"/>
                </a:lnTo>
                <a:cubicBezTo>
                  <a:pt x="52271" y="104373"/>
                  <a:pt x="50268" y="102370"/>
                  <a:pt x="50268" y="99899"/>
                </a:cubicBezTo>
                <a:cubicBezTo>
                  <a:pt x="50268" y="98509"/>
                  <a:pt x="50901" y="97268"/>
                  <a:pt x="51991" y="96564"/>
                </a:cubicBezTo>
                <a:close/>
                <a:moveTo>
                  <a:pt x="53571" y="68926"/>
                </a:moveTo>
                <a:lnTo>
                  <a:pt x="54981" y="68926"/>
                </a:lnTo>
                <a:cubicBezTo>
                  <a:pt x="55175" y="68926"/>
                  <a:pt x="55333" y="69084"/>
                  <a:pt x="55333" y="69278"/>
                </a:cubicBezTo>
                <a:lnTo>
                  <a:pt x="55333" y="75619"/>
                </a:lnTo>
                <a:cubicBezTo>
                  <a:pt x="55333" y="75814"/>
                  <a:pt x="55175" y="75972"/>
                  <a:pt x="54981" y="75972"/>
                </a:cubicBezTo>
                <a:lnTo>
                  <a:pt x="53571" y="75972"/>
                </a:lnTo>
                <a:cubicBezTo>
                  <a:pt x="53377" y="75972"/>
                  <a:pt x="53219" y="75814"/>
                  <a:pt x="53219" y="75619"/>
                </a:cubicBezTo>
                <a:lnTo>
                  <a:pt x="53219" y="69278"/>
                </a:lnTo>
                <a:cubicBezTo>
                  <a:pt x="53219" y="69084"/>
                  <a:pt x="53377" y="68926"/>
                  <a:pt x="53571" y="68926"/>
                </a:cubicBezTo>
                <a:close/>
                <a:moveTo>
                  <a:pt x="19223" y="54188"/>
                </a:moveTo>
                <a:cubicBezTo>
                  <a:pt x="12357" y="54188"/>
                  <a:pt x="6791" y="59754"/>
                  <a:pt x="6791" y="66620"/>
                </a:cubicBezTo>
                <a:lnTo>
                  <a:pt x="6791" y="136834"/>
                </a:lnTo>
                <a:cubicBezTo>
                  <a:pt x="6791" y="143700"/>
                  <a:pt x="12357" y="149266"/>
                  <a:pt x="19223" y="149266"/>
                </a:cubicBezTo>
                <a:lnTo>
                  <a:pt x="89437" y="149266"/>
                </a:lnTo>
                <a:cubicBezTo>
                  <a:pt x="96303" y="149266"/>
                  <a:pt x="101869" y="143700"/>
                  <a:pt x="101869" y="136834"/>
                </a:cubicBezTo>
                <a:lnTo>
                  <a:pt x="101869" y="66620"/>
                </a:lnTo>
                <a:cubicBezTo>
                  <a:pt x="101869" y="59754"/>
                  <a:pt x="96303" y="54188"/>
                  <a:pt x="89437" y="54188"/>
                </a:cubicBezTo>
                <a:close/>
                <a:moveTo>
                  <a:pt x="108660" y="53391"/>
                </a:moveTo>
                <a:cubicBezTo>
                  <a:pt x="110223" y="53865"/>
                  <a:pt x="110318" y="55027"/>
                  <a:pt x="110318" y="56210"/>
                </a:cubicBezTo>
                <a:lnTo>
                  <a:pt x="110073" y="56802"/>
                </a:lnTo>
                <a:close/>
                <a:moveTo>
                  <a:pt x="18111" y="47397"/>
                </a:moveTo>
                <a:lnTo>
                  <a:pt x="90550" y="47397"/>
                </a:lnTo>
                <a:cubicBezTo>
                  <a:pt x="100552" y="47397"/>
                  <a:pt x="108660" y="55505"/>
                  <a:pt x="108660" y="65507"/>
                </a:cubicBezTo>
                <a:lnTo>
                  <a:pt x="108660" y="137947"/>
                </a:lnTo>
                <a:cubicBezTo>
                  <a:pt x="108660" y="147949"/>
                  <a:pt x="100552" y="156057"/>
                  <a:pt x="90550" y="156057"/>
                </a:cubicBezTo>
                <a:lnTo>
                  <a:pt x="18111" y="156057"/>
                </a:lnTo>
                <a:cubicBezTo>
                  <a:pt x="8108" y="156057"/>
                  <a:pt x="0" y="147949"/>
                  <a:pt x="0" y="137947"/>
                </a:cubicBezTo>
                <a:lnTo>
                  <a:pt x="0" y="65507"/>
                </a:lnTo>
                <a:cubicBezTo>
                  <a:pt x="0" y="55505"/>
                  <a:pt x="8108" y="47397"/>
                  <a:pt x="18111" y="47397"/>
                </a:cubicBezTo>
                <a:close/>
                <a:moveTo>
                  <a:pt x="112101" y="33349"/>
                </a:moveTo>
                <a:cubicBezTo>
                  <a:pt x="116952" y="36361"/>
                  <a:pt x="120541" y="40734"/>
                  <a:pt x="122541" y="46004"/>
                </a:cubicBezTo>
                <a:cubicBezTo>
                  <a:pt x="124443" y="51017"/>
                  <a:pt x="124741" y="56493"/>
                  <a:pt x="123319" y="61738"/>
                </a:cubicBezTo>
                <a:cubicBezTo>
                  <a:pt x="123012" y="62884"/>
                  <a:pt x="121894" y="63455"/>
                  <a:pt x="120742" y="63157"/>
                </a:cubicBezTo>
                <a:cubicBezTo>
                  <a:pt x="119591" y="62859"/>
                  <a:pt x="118892" y="61800"/>
                  <a:pt x="119199" y="60654"/>
                </a:cubicBezTo>
                <a:cubicBezTo>
                  <a:pt x="120346" y="56249"/>
                  <a:pt x="120131" y="51772"/>
                  <a:pt x="118521" y="47530"/>
                </a:cubicBezTo>
                <a:cubicBezTo>
                  <a:pt x="116862" y="43160"/>
                  <a:pt x="113826" y="39459"/>
                  <a:pt x="109737" y="36893"/>
                </a:cubicBezTo>
                <a:cubicBezTo>
                  <a:pt x="109380" y="36735"/>
                  <a:pt x="109055" y="36270"/>
                  <a:pt x="108909" y="35884"/>
                </a:cubicBezTo>
                <a:cubicBezTo>
                  <a:pt x="108665" y="35241"/>
                  <a:pt x="108729" y="34629"/>
                  <a:pt x="109102" y="34046"/>
                </a:cubicBezTo>
                <a:cubicBezTo>
                  <a:pt x="109765" y="33059"/>
                  <a:pt x="111111" y="32695"/>
                  <a:pt x="112101" y="33349"/>
                </a:cubicBezTo>
                <a:close/>
                <a:moveTo>
                  <a:pt x="30735" y="24384"/>
                </a:moveTo>
                <a:lnTo>
                  <a:pt x="78620" y="24384"/>
                </a:lnTo>
                <a:lnTo>
                  <a:pt x="89769" y="45491"/>
                </a:lnTo>
                <a:lnTo>
                  <a:pt x="19586" y="45491"/>
                </a:lnTo>
                <a:close/>
                <a:moveTo>
                  <a:pt x="121422" y="17736"/>
                </a:moveTo>
                <a:lnTo>
                  <a:pt x="132495" y="26938"/>
                </a:lnTo>
                <a:lnTo>
                  <a:pt x="139841" y="39441"/>
                </a:lnTo>
                <a:lnTo>
                  <a:pt x="142666" y="53252"/>
                </a:lnTo>
                <a:lnTo>
                  <a:pt x="140779" y="67188"/>
                </a:lnTo>
                <a:cubicBezTo>
                  <a:pt x="140478" y="68338"/>
                  <a:pt x="139237" y="68956"/>
                  <a:pt x="138089" y="68653"/>
                </a:cubicBezTo>
                <a:cubicBezTo>
                  <a:pt x="137020" y="68171"/>
                  <a:pt x="136450" y="67056"/>
                  <a:pt x="136751" y="65907"/>
                </a:cubicBezTo>
                <a:cubicBezTo>
                  <a:pt x="139249" y="57711"/>
                  <a:pt x="139062" y="49055"/>
                  <a:pt x="135971" y="40909"/>
                </a:cubicBezTo>
                <a:cubicBezTo>
                  <a:pt x="132831" y="32635"/>
                  <a:pt x="126951" y="25696"/>
                  <a:pt x="119388" y="21318"/>
                </a:cubicBezTo>
                <a:cubicBezTo>
                  <a:pt x="118853" y="21077"/>
                  <a:pt x="118577" y="20739"/>
                  <a:pt x="118381" y="20221"/>
                </a:cubicBezTo>
                <a:cubicBezTo>
                  <a:pt x="118184" y="19704"/>
                  <a:pt x="118246" y="19089"/>
                  <a:pt x="118615" y="18505"/>
                </a:cubicBezTo>
                <a:cubicBezTo>
                  <a:pt x="119095" y="17436"/>
                  <a:pt x="120434" y="17075"/>
                  <a:pt x="121422" y="17736"/>
                </a:cubicBezTo>
                <a:close/>
                <a:moveTo>
                  <a:pt x="132142" y="331"/>
                </a:moveTo>
                <a:cubicBezTo>
                  <a:pt x="144609" y="7693"/>
                  <a:pt x="153825" y="18648"/>
                  <a:pt x="158962" y="32184"/>
                </a:cubicBezTo>
                <a:cubicBezTo>
                  <a:pt x="164001" y="45462"/>
                  <a:pt x="164454" y="59595"/>
                  <a:pt x="160352" y="73097"/>
                </a:cubicBezTo>
                <a:cubicBezTo>
                  <a:pt x="160044" y="74246"/>
                  <a:pt x="158792" y="74869"/>
                  <a:pt x="157637" y="74570"/>
                </a:cubicBezTo>
                <a:cubicBezTo>
                  <a:pt x="156612" y="74221"/>
                  <a:pt x="155862" y="73031"/>
                  <a:pt x="156219" y="72011"/>
                </a:cubicBezTo>
                <a:cubicBezTo>
                  <a:pt x="160045" y="59350"/>
                  <a:pt x="159626" y="46090"/>
                  <a:pt x="154929" y="33714"/>
                </a:cubicBezTo>
                <a:cubicBezTo>
                  <a:pt x="150135" y="21081"/>
                  <a:pt x="141472" y="10801"/>
                  <a:pt x="129901" y="3836"/>
                </a:cubicBezTo>
                <a:cubicBezTo>
                  <a:pt x="129543" y="3677"/>
                  <a:pt x="129217" y="3211"/>
                  <a:pt x="129071" y="2824"/>
                </a:cubicBezTo>
                <a:cubicBezTo>
                  <a:pt x="128826" y="2180"/>
                  <a:pt x="128890" y="1565"/>
                  <a:pt x="129264" y="981"/>
                </a:cubicBezTo>
                <a:cubicBezTo>
                  <a:pt x="129800" y="41"/>
                  <a:pt x="131149" y="-324"/>
                  <a:pt x="132142" y="331"/>
                </a:cubicBezTo>
                <a:close/>
              </a:path>
            </a:pathLst>
          </a:custGeom>
          <a:solidFill>
            <a:schemeClr val="accent1"/>
          </a:solidFill>
        </p:spPr>
        <p:txBody>
          <a:bodyPr wrap="square" rtlCol="0" anchor="ctr">
            <a:noAutofit/>
          </a:bodyPr>
          <a:lstStyle/>
          <a:p>
            <a:pPr algn="ctr">
              <a:lnSpc>
                <a:spcPct val="90000"/>
              </a:lnSpc>
            </a:pPr>
            <a:endParaRPr lang="en-US" dirty="0" smtClean="0">
              <a:solidFill>
                <a:srgbClr val="FFFFFF"/>
              </a:solidFill>
              <a:latin typeface="Nokia Pure Text Light"/>
            </a:endParaRPr>
          </a:p>
        </p:txBody>
      </p:sp>
      <p:sp>
        <p:nvSpPr>
          <p:cNvPr id="22" name="Freeform 105"/>
          <p:cNvSpPr>
            <a:spLocks/>
          </p:cNvSpPr>
          <p:nvPr userDrawn="1"/>
        </p:nvSpPr>
        <p:spPr bwMode="auto">
          <a:xfrm>
            <a:off x="3427758" y="4101697"/>
            <a:ext cx="119056" cy="142089"/>
          </a:xfrm>
          <a:custGeom>
            <a:avLst/>
            <a:gdLst/>
            <a:ahLst/>
            <a:cxnLst/>
            <a:rect l="l" t="t" r="r" b="b"/>
            <a:pathLst>
              <a:path w="119056" h="142089">
                <a:moveTo>
                  <a:pt x="33073" y="8963"/>
                </a:moveTo>
                <a:cubicBezTo>
                  <a:pt x="31828" y="9584"/>
                  <a:pt x="30894" y="10827"/>
                  <a:pt x="30583" y="12070"/>
                </a:cubicBezTo>
                <a:cubicBezTo>
                  <a:pt x="30272" y="13623"/>
                  <a:pt x="30272" y="14866"/>
                  <a:pt x="30894" y="16109"/>
                </a:cubicBezTo>
                <a:lnTo>
                  <a:pt x="33206" y="19869"/>
                </a:lnTo>
                <a:cubicBezTo>
                  <a:pt x="33680" y="19940"/>
                  <a:pt x="33859" y="20217"/>
                  <a:pt x="34031" y="20503"/>
                </a:cubicBezTo>
                <a:lnTo>
                  <a:pt x="33998" y="20628"/>
                </a:lnTo>
                <a:lnTo>
                  <a:pt x="34050" y="20643"/>
                </a:lnTo>
                <a:cubicBezTo>
                  <a:pt x="63824" y="72497"/>
                  <a:pt x="64139" y="73045"/>
                  <a:pt x="64142" y="73051"/>
                </a:cubicBezTo>
                <a:lnTo>
                  <a:pt x="62591" y="78633"/>
                </a:lnTo>
                <a:cubicBezTo>
                  <a:pt x="61971" y="78943"/>
                  <a:pt x="61350" y="79253"/>
                  <a:pt x="60420" y="79253"/>
                </a:cubicBezTo>
                <a:cubicBezTo>
                  <a:pt x="59179" y="79253"/>
                  <a:pt x="57627" y="78323"/>
                  <a:pt x="57007" y="77082"/>
                </a:cubicBezTo>
                <a:cubicBezTo>
                  <a:pt x="43834" y="54275"/>
                  <a:pt x="36427" y="41452"/>
                  <a:pt x="32263" y="34243"/>
                </a:cubicBezTo>
                <a:cubicBezTo>
                  <a:pt x="31964" y="34325"/>
                  <a:pt x="31894" y="34228"/>
                  <a:pt x="31828" y="34129"/>
                </a:cubicBezTo>
                <a:lnTo>
                  <a:pt x="25848" y="24027"/>
                </a:lnTo>
                <a:cubicBezTo>
                  <a:pt x="25468" y="23080"/>
                  <a:pt x="24618" y="22578"/>
                  <a:pt x="23769" y="22366"/>
                </a:cubicBezTo>
                <a:cubicBezTo>
                  <a:pt x="22214" y="22056"/>
                  <a:pt x="20970" y="22056"/>
                  <a:pt x="19726" y="22987"/>
                </a:cubicBezTo>
                <a:cubicBezTo>
                  <a:pt x="18482" y="23608"/>
                  <a:pt x="17549" y="24850"/>
                  <a:pt x="17238" y="26092"/>
                </a:cubicBezTo>
                <a:cubicBezTo>
                  <a:pt x="16927" y="27334"/>
                  <a:pt x="16927" y="28886"/>
                  <a:pt x="17549" y="30128"/>
                </a:cubicBezTo>
                <a:cubicBezTo>
                  <a:pt x="32476" y="55588"/>
                  <a:pt x="32476" y="55588"/>
                  <a:pt x="32476" y="55588"/>
                </a:cubicBezTo>
                <a:lnTo>
                  <a:pt x="32376" y="55951"/>
                </a:lnTo>
                <a:cubicBezTo>
                  <a:pt x="47319" y="82197"/>
                  <a:pt x="47556" y="82613"/>
                  <a:pt x="47560" y="82619"/>
                </a:cubicBezTo>
                <a:lnTo>
                  <a:pt x="46007" y="88230"/>
                </a:lnTo>
                <a:cubicBezTo>
                  <a:pt x="45386" y="88853"/>
                  <a:pt x="44765" y="88853"/>
                  <a:pt x="44144" y="88853"/>
                </a:cubicBezTo>
                <a:cubicBezTo>
                  <a:pt x="42591" y="88853"/>
                  <a:pt x="41038" y="88230"/>
                  <a:pt x="40417" y="86983"/>
                </a:cubicBezTo>
                <a:cubicBezTo>
                  <a:pt x="33491" y="74970"/>
                  <a:pt x="28472" y="66263"/>
                  <a:pt x="24835" y="59954"/>
                </a:cubicBezTo>
                <a:lnTo>
                  <a:pt x="17597" y="47399"/>
                </a:lnTo>
                <a:cubicBezTo>
                  <a:pt x="17072" y="46293"/>
                  <a:pt x="15968" y="45729"/>
                  <a:pt x="14864" y="45164"/>
                </a:cubicBezTo>
                <a:cubicBezTo>
                  <a:pt x="13635" y="44850"/>
                  <a:pt x="12097" y="45164"/>
                  <a:pt x="10868" y="45793"/>
                </a:cubicBezTo>
                <a:cubicBezTo>
                  <a:pt x="9638" y="46421"/>
                  <a:pt x="9023" y="47678"/>
                  <a:pt x="8408" y="48935"/>
                </a:cubicBezTo>
                <a:cubicBezTo>
                  <a:pt x="8101" y="50506"/>
                  <a:pt x="8408" y="51762"/>
                  <a:pt x="9023" y="53019"/>
                </a:cubicBezTo>
                <a:lnTo>
                  <a:pt x="8977" y="53197"/>
                </a:lnTo>
                <a:cubicBezTo>
                  <a:pt x="27742" y="85143"/>
                  <a:pt x="31021" y="90725"/>
                  <a:pt x="31594" y="91701"/>
                </a:cubicBezTo>
                <a:cubicBezTo>
                  <a:pt x="31688" y="91678"/>
                  <a:pt x="31708" y="91707"/>
                  <a:pt x="31727" y="91736"/>
                </a:cubicBezTo>
                <a:cubicBezTo>
                  <a:pt x="45972" y="116602"/>
                  <a:pt x="45972" y="116602"/>
                  <a:pt x="45972" y="116602"/>
                </a:cubicBezTo>
                <a:cubicBezTo>
                  <a:pt x="55263" y="132764"/>
                  <a:pt x="75392" y="138359"/>
                  <a:pt x="92114" y="129656"/>
                </a:cubicBezTo>
                <a:cubicBezTo>
                  <a:pt x="104192" y="123129"/>
                  <a:pt x="110695" y="111007"/>
                  <a:pt x="110695" y="95777"/>
                </a:cubicBezTo>
                <a:cubicBezTo>
                  <a:pt x="110695" y="40761"/>
                  <a:pt x="110695" y="40761"/>
                  <a:pt x="110695" y="40761"/>
                </a:cubicBezTo>
                <a:cubicBezTo>
                  <a:pt x="110695" y="37964"/>
                  <a:pt x="108527" y="35477"/>
                  <a:pt x="105740" y="35477"/>
                </a:cubicBezTo>
                <a:cubicBezTo>
                  <a:pt x="102643" y="35477"/>
                  <a:pt x="100475" y="37964"/>
                  <a:pt x="100475" y="40761"/>
                </a:cubicBezTo>
                <a:cubicBezTo>
                  <a:pt x="100475" y="61897"/>
                  <a:pt x="100475" y="61897"/>
                  <a:pt x="100475" y="61897"/>
                </a:cubicBezTo>
                <a:cubicBezTo>
                  <a:pt x="100475" y="63762"/>
                  <a:pt x="98927" y="65316"/>
                  <a:pt x="97069" y="65938"/>
                </a:cubicBezTo>
                <a:cubicBezTo>
                  <a:pt x="95521" y="66249"/>
                  <a:pt x="93353" y="65627"/>
                  <a:pt x="92424" y="63762"/>
                </a:cubicBezTo>
                <a:lnTo>
                  <a:pt x="87275" y="53971"/>
                </a:lnTo>
                <a:cubicBezTo>
                  <a:pt x="86540" y="52573"/>
                  <a:pt x="86540" y="52573"/>
                  <a:pt x="86540" y="52573"/>
                </a:cubicBezTo>
                <a:cubicBezTo>
                  <a:pt x="68319" y="21405"/>
                  <a:pt x="65198" y="16066"/>
                  <a:pt x="64663" y="15152"/>
                </a:cubicBezTo>
                <a:cubicBezTo>
                  <a:pt x="64543" y="15183"/>
                  <a:pt x="64517" y="15145"/>
                  <a:pt x="64491" y="15107"/>
                </a:cubicBezTo>
                <a:cubicBezTo>
                  <a:pt x="63866" y="13881"/>
                  <a:pt x="62929" y="12961"/>
                  <a:pt x="61367" y="12654"/>
                </a:cubicBezTo>
                <a:cubicBezTo>
                  <a:pt x="60117" y="12348"/>
                  <a:pt x="58555" y="12348"/>
                  <a:pt x="57306" y="13268"/>
                </a:cubicBezTo>
                <a:cubicBezTo>
                  <a:pt x="56056" y="13881"/>
                  <a:pt x="55431" y="14801"/>
                  <a:pt x="54807" y="16334"/>
                </a:cubicBezTo>
                <a:cubicBezTo>
                  <a:pt x="54494" y="17561"/>
                  <a:pt x="54807" y="19094"/>
                  <a:pt x="55431" y="20320"/>
                </a:cubicBezTo>
                <a:lnTo>
                  <a:pt x="55426" y="20338"/>
                </a:lnTo>
                <a:lnTo>
                  <a:pt x="60648" y="29143"/>
                </a:lnTo>
                <a:lnTo>
                  <a:pt x="61343" y="30586"/>
                </a:lnTo>
                <a:cubicBezTo>
                  <a:pt x="80369" y="63081"/>
                  <a:pt x="80595" y="63466"/>
                  <a:pt x="80597" y="63470"/>
                </a:cubicBezTo>
                <a:lnTo>
                  <a:pt x="79045" y="69343"/>
                </a:lnTo>
                <a:cubicBezTo>
                  <a:pt x="78423" y="69652"/>
                  <a:pt x="77492" y="69652"/>
                  <a:pt x="76871" y="69652"/>
                </a:cubicBezTo>
                <a:cubicBezTo>
                  <a:pt x="75318" y="69652"/>
                  <a:pt x="74076" y="69034"/>
                  <a:pt x="73144" y="67798"/>
                </a:cubicBezTo>
                <a:cubicBezTo>
                  <a:pt x="63531" y="51055"/>
                  <a:pt x="57637" y="40790"/>
                  <a:pt x="54024" y="34497"/>
                </a:cubicBezTo>
                <a:cubicBezTo>
                  <a:pt x="53960" y="34497"/>
                  <a:pt x="53942" y="34469"/>
                  <a:pt x="53925" y="34439"/>
                </a:cubicBezTo>
                <a:cubicBezTo>
                  <a:pt x="40231" y="10827"/>
                  <a:pt x="40231" y="10827"/>
                  <a:pt x="40231" y="10827"/>
                </a:cubicBezTo>
                <a:cubicBezTo>
                  <a:pt x="38675" y="8342"/>
                  <a:pt x="35563" y="7410"/>
                  <a:pt x="33073" y="8963"/>
                </a:cubicBezTo>
                <a:close/>
                <a:moveTo>
                  <a:pt x="39103" y="458"/>
                </a:moveTo>
                <a:cubicBezTo>
                  <a:pt x="42487" y="1351"/>
                  <a:pt x="45522" y="3526"/>
                  <a:pt x="47389" y="6788"/>
                </a:cubicBezTo>
                <a:lnTo>
                  <a:pt x="49597" y="10511"/>
                </a:lnTo>
                <a:cubicBezTo>
                  <a:pt x="49934" y="8264"/>
                  <a:pt x="51491" y="6941"/>
                  <a:pt x="53245" y="5908"/>
                </a:cubicBezTo>
                <a:cubicBezTo>
                  <a:pt x="56369" y="4069"/>
                  <a:pt x="60117" y="3762"/>
                  <a:pt x="63554" y="4682"/>
                </a:cubicBezTo>
                <a:lnTo>
                  <a:pt x="71552" y="10497"/>
                </a:lnTo>
                <a:cubicBezTo>
                  <a:pt x="71848" y="10414"/>
                  <a:pt x="71918" y="10511"/>
                  <a:pt x="71985" y="10612"/>
                </a:cubicBezTo>
                <a:cubicBezTo>
                  <a:pt x="92114" y="45424"/>
                  <a:pt x="92114" y="45424"/>
                  <a:pt x="92114" y="45424"/>
                </a:cubicBezTo>
                <a:cubicBezTo>
                  <a:pt x="92114" y="33301"/>
                  <a:pt x="97998" y="27085"/>
                  <a:pt x="105740" y="27085"/>
                </a:cubicBezTo>
                <a:cubicBezTo>
                  <a:pt x="113172" y="27085"/>
                  <a:pt x="119056" y="33301"/>
                  <a:pt x="119056" y="40761"/>
                </a:cubicBezTo>
                <a:cubicBezTo>
                  <a:pt x="119056" y="95777"/>
                  <a:pt x="119056" y="95777"/>
                  <a:pt x="119056" y="95777"/>
                </a:cubicBezTo>
                <a:cubicBezTo>
                  <a:pt x="119056" y="114115"/>
                  <a:pt x="111005" y="128724"/>
                  <a:pt x="95830" y="136805"/>
                </a:cubicBezTo>
                <a:cubicBezTo>
                  <a:pt x="89327" y="140535"/>
                  <a:pt x="82205" y="142089"/>
                  <a:pt x="75392" y="142089"/>
                </a:cubicBezTo>
                <a:cubicBezTo>
                  <a:pt x="60527" y="142089"/>
                  <a:pt x="46592" y="134629"/>
                  <a:pt x="38540" y="120953"/>
                </a:cubicBezTo>
                <a:cubicBezTo>
                  <a:pt x="27782" y="102175"/>
                  <a:pt x="25149" y="97578"/>
                  <a:pt x="24504" y="96452"/>
                </a:cubicBezTo>
                <a:cubicBezTo>
                  <a:pt x="24329" y="96450"/>
                  <a:pt x="24260" y="96362"/>
                  <a:pt x="24191" y="96271"/>
                </a:cubicBezTo>
                <a:cubicBezTo>
                  <a:pt x="1619" y="57310"/>
                  <a:pt x="1619" y="57310"/>
                  <a:pt x="1619" y="57310"/>
                </a:cubicBezTo>
                <a:lnTo>
                  <a:pt x="1824" y="56534"/>
                </a:lnTo>
                <a:cubicBezTo>
                  <a:pt x="21" y="53692"/>
                  <a:pt x="-436" y="50214"/>
                  <a:pt x="414" y="46735"/>
                </a:cubicBezTo>
                <a:cubicBezTo>
                  <a:pt x="1337" y="43279"/>
                  <a:pt x="3796" y="40452"/>
                  <a:pt x="6871" y="38567"/>
                </a:cubicBezTo>
                <a:lnTo>
                  <a:pt x="12430" y="37706"/>
                </a:lnTo>
                <a:cubicBezTo>
                  <a:pt x="8531" y="31060"/>
                  <a:pt x="8220" y="27334"/>
                  <a:pt x="9153" y="23919"/>
                </a:cubicBezTo>
                <a:cubicBezTo>
                  <a:pt x="10086" y="20503"/>
                  <a:pt x="12263" y="17398"/>
                  <a:pt x="15373" y="15535"/>
                </a:cubicBezTo>
                <a:lnTo>
                  <a:pt x="22972" y="14643"/>
                </a:lnTo>
                <a:cubicBezTo>
                  <a:pt x="21549" y="9630"/>
                  <a:pt x="23997" y="4509"/>
                  <a:pt x="28716" y="1817"/>
                </a:cubicBezTo>
                <a:cubicBezTo>
                  <a:pt x="31984" y="-47"/>
                  <a:pt x="35718" y="-435"/>
                  <a:pt x="39103" y="458"/>
                </a:cubicBezTo>
                <a:close/>
              </a:path>
            </a:pathLst>
          </a:custGeom>
          <a:solidFill>
            <a:schemeClr val="accent1"/>
          </a:solidFill>
          <a:ln w="9525">
            <a:noFill/>
            <a:round/>
            <a:headEnd/>
            <a:tailEnd/>
          </a:ln>
          <a:extLst/>
        </p:spPr>
        <p:txBody>
          <a:bodyPr vert="horz" wrap="square" lIns="91440" tIns="45720" rIns="91440" bIns="45720" numCol="1" anchor="t" anchorCtr="0" compatLnSpc="1">
            <a:prstTxWarp prst="textNoShape">
              <a:avLst/>
            </a:prstTxWarp>
          </a:bodyPr>
          <a:lstStyle/>
          <a:p>
            <a:endParaRPr lang="en-GB" sz="1200">
              <a:solidFill>
                <a:srgbClr val="FFFFFF"/>
              </a:solidFill>
              <a:latin typeface="Nokia Pure Text Light"/>
            </a:endParaRPr>
          </a:p>
        </p:txBody>
      </p:sp>
      <p:sp>
        <p:nvSpPr>
          <p:cNvPr id="23" name="Trapezoid 6"/>
          <p:cNvSpPr>
            <a:spLocks noChangeAspect="1"/>
          </p:cNvSpPr>
          <p:nvPr userDrawn="1"/>
        </p:nvSpPr>
        <p:spPr>
          <a:xfrm>
            <a:off x="4990601" y="4099786"/>
            <a:ext cx="194683" cy="154834"/>
          </a:xfrm>
          <a:custGeom>
            <a:avLst/>
            <a:gdLst/>
            <a:ahLst/>
            <a:cxnLst/>
            <a:rect l="l" t="t" r="r" b="b"/>
            <a:pathLst>
              <a:path w="194683" h="154834">
                <a:moveTo>
                  <a:pt x="140224" y="130335"/>
                </a:moveTo>
                <a:cubicBezTo>
                  <a:pt x="141787" y="130809"/>
                  <a:pt x="141882" y="131971"/>
                  <a:pt x="141882" y="133154"/>
                </a:cubicBezTo>
                <a:lnTo>
                  <a:pt x="141637" y="133746"/>
                </a:lnTo>
                <a:close/>
                <a:moveTo>
                  <a:pt x="143665" y="110293"/>
                </a:moveTo>
                <a:cubicBezTo>
                  <a:pt x="148516" y="113305"/>
                  <a:pt x="152105" y="117678"/>
                  <a:pt x="154105" y="122948"/>
                </a:cubicBezTo>
                <a:cubicBezTo>
                  <a:pt x="156007" y="127961"/>
                  <a:pt x="156305" y="133437"/>
                  <a:pt x="154883" y="138682"/>
                </a:cubicBezTo>
                <a:cubicBezTo>
                  <a:pt x="154576" y="139828"/>
                  <a:pt x="153458" y="140399"/>
                  <a:pt x="152306" y="140101"/>
                </a:cubicBezTo>
                <a:cubicBezTo>
                  <a:pt x="151155" y="139803"/>
                  <a:pt x="150456" y="138744"/>
                  <a:pt x="150763" y="137598"/>
                </a:cubicBezTo>
                <a:cubicBezTo>
                  <a:pt x="151910" y="133193"/>
                  <a:pt x="151695" y="128716"/>
                  <a:pt x="150085" y="124474"/>
                </a:cubicBezTo>
                <a:cubicBezTo>
                  <a:pt x="148426" y="120104"/>
                  <a:pt x="145390" y="116403"/>
                  <a:pt x="141301" y="113837"/>
                </a:cubicBezTo>
                <a:cubicBezTo>
                  <a:pt x="140944" y="113679"/>
                  <a:pt x="140619" y="113214"/>
                  <a:pt x="140473" y="112828"/>
                </a:cubicBezTo>
                <a:cubicBezTo>
                  <a:pt x="140229" y="112185"/>
                  <a:pt x="140293" y="111573"/>
                  <a:pt x="140666" y="110990"/>
                </a:cubicBezTo>
                <a:cubicBezTo>
                  <a:pt x="141329" y="110003"/>
                  <a:pt x="142675" y="109639"/>
                  <a:pt x="143665" y="110293"/>
                </a:cubicBezTo>
                <a:close/>
                <a:moveTo>
                  <a:pt x="28254" y="110270"/>
                </a:moveTo>
                <a:cubicBezTo>
                  <a:pt x="31819" y="129575"/>
                  <a:pt x="48936" y="143833"/>
                  <a:pt x="69384" y="143833"/>
                </a:cubicBezTo>
                <a:cubicBezTo>
                  <a:pt x="89832" y="143833"/>
                  <a:pt x="106950" y="129575"/>
                  <a:pt x="110515" y="110270"/>
                </a:cubicBezTo>
                <a:close/>
                <a:moveTo>
                  <a:pt x="17197" y="103093"/>
                </a:moveTo>
                <a:lnTo>
                  <a:pt x="120682" y="103093"/>
                </a:lnTo>
                <a:cubicBezTo>
                  <a:pt x="120682" y="131669"/>
                  <a:pt x="97516" y="154834"/>
                  <a:pt x="68939" y="154834"/>
                </a:cubicBezTo>
                <a:cubicBezTo>
                  <a:pt x="40363" y="154834"/>
                  <a:pt x="17197" y="131669"/>
                  <a:pt x="17197" y="103093"/>
                </a:cubicBezTo>
                <a:close/>
                <a:moveTo>
                  <a:pt x="152986" y="94680"/>
                </a:moveTo>
                <a:lnTo>
                  <a:pt x="164059" y="103882"/>
                </a:lnTo>
                <a:lnTo>
                  <a:pt x="171405" y="116385"/>
                </a:lnTo>
                <a:lnTo>
                  <a:pt x="174230" y="130196"/>
                </a:lnTo>
                <a:lnTo>
                  <a:pt x="172343" y="144132"/>
                </a:lnTo>
                <a:cubicBezTo>
                  <a:pt x="172042" y="145282"/>
                  <a:pt x="170801" y="145900"/>
                  <a:pt x="169653" y="145597"/>
                </a:cubicBezTo>
                <a:cubicBezTo>
                  <a:pt x="168584" y="145115"/>
                  <a:pt x="168014" y="144000"/>
                  <a:pt x="168315" y="142851"/>
                </a:cubicBezTo>
                <a:cubicBezTo>
                  <a:pt x="170813" y="134655"/>
                  <a:pt x="170626" y="125999"/>
                  <a:pt x="167535" y="117853"/>
                </a:cubicBezTo>
                <a:cubicBezTo>
                  <a:pt x="164395" y="109579"/>
                  <a:pt x="158515" y="102640"/>
                  <a:pt x="150952" y="98262"/>
                </a:cubicBezTo>
                <a:cubicBezTo>
                  <a:pt x="150417" y="98021"/>
                  <a:pt x="150141" y="97683"/>
                  <a:pt x="149945" y="97165"/>
                </a:cubicBezTo>
                <a:cubicBezTo>
                  <a:pt x="149748" y="96648"/>
                  <a:pt x="149810" y="96033"/>
                  <a:pt x="150179" y="95449"/>
                </a:cubicBezTo>
                <a:cubicBezTo>
                  <a:pt x="150659" y="94380"/>
                  <a:pt x="151998" y="94019"/>
                  <a:pt x="152986" y="94680"/>
                </a:cubicBezTo>
                <a:close/>
                <a:moveTo>
                  <a:pt x="163706" y="77275"/>
                </a:moveTo>
                <a:cubicBezTo>
                  <a:pt x="176173" y="84637"/>
                  <a:pt x="185389" y="95592"/>
                  <a:pt x="190526" y="109128"/>
                </a:cubicBezTo>
                <a:cubicBezTo>
                  <a:pt x="195565" y="122406"/>
                  <a:pt x="196018" y="136539"/>
                  <a:pt x="191916" y="150041"/>
                </a:cubicBezTo>
                <a:cubicBezTo>
                  <a:pt x="191608" y="151190"/>
                  <a:pt x="190356" y="151813"/>
                  <a:pt x="189201" y="151514"/>
                </a:cubicBezTo>
                <a:cubicBezTo>
                  <a:pt x="188176" y="151165"/>
                  <a:pt x="187426" y="149975"/>
                  <a:pt x="187783" y="148955"/>
                </a:cubicBezTo>
                <a:cubicBezTo>
                  <a:pt x="191609" y="136294"/>
                  <a:pt x="191190" y="123034"/>
                  <a:pt x="186493" y="110658"/>
                </a:cubicBezTo>
                <a:cubicBezTo>
                  <a:pt x="181699" y="98025"/>
                  <a:pt x="173036" y="87745"/>
                  <a:pt x="161465" y="80780"/>
                </a:cubicBezTo>
                <a:cubicBezTo>
                  <a:pt x="161107" y="80621"/>
                  <a:pt x="160781" y="80155"/>
                  <a:pt x="160635" y="79768"/>
                </a:cubicBezTo>
                <a:cubicBezTo>
                  <a:pt x="160390" y="79124"/>
                  <a:pt x="160454" y="78509"/>
                  <a:pt x="160828" y="77925"/>
                </a:cubicBezTo>
                <a:cubicBezTo>
                  <a:pt x="161364" y="76985"/>
                  <a:pt x="162713" y="76620"/>
                  <a:pt x="163706" y="77275"/>
                </a:cubicBezTo>
                <a:close/>
                <a:moveTo>
                  <a:pt x="50462" y="0"/>
                </a:moveTo>
                <a:lnTo>
                  <a:pt x="90016" y="0"/>
                </a:lnTo>
                <a:lnTo>
                  <a:pt x="90016" y="11993"/>
                </a:lnTo>
                <a:lnTo>
                  <a:pt x="90254" y="11993"/>
                </a:lnTo>
                <a:lnTo>
                  <a:pt x="133168" y="29521"/>
                </a:lnTo>
                <a:lnTo>
                  <a:pt x="132886" y="29521"/>
                </a:lnTo>
                <a:lnTo>
                  <a:pt x="136564" y="90155"/>
                </a:lnTo>
                <a:lnTo>
                  <a:pt x="136602" y="90155"/>
                </a:lnTo>
                <a:lnTo>
                  <a:pt x="136566" y="90195"/>
                </a:lnTo>
                <a:lnTo>
                  <a:pt x="136602" y="90792"/>
                </a:lnTo>
                <a:lnTo>
                  <a:pt x="136019" y="90792"/>
                </a:lnTo>
                <a:lnTo>
                  <a:pt x="127754" y="99833"/>
                </a:lnTo>
                <a:lnTo>
                  <a:pt x="124924" y="99833"/>
                </a:lnTo>
                <a:lnTo>
                  <a:pt x="122016" y="99833"/>
                </a:lnTo>
                <a:lnTo>
                  <a:pt x="8244" y="99833"/>
                </a:lnTo>
                <a:lnTo>
                  <a:pt x="3156" y="92446"/>
                </a:lnTo>
                <a:lnTo>
                  <a:pt x="0" y="92446"/>
                </a:lnTo>
                <a:lnTo>
                  <a:pt x="0" y="87864"/>
                </a:lnTo>
                <a:lnTo>
                  <a:pt x="123207" y="87864"/>
                </a:lnTo>
                <a:lnTo>
                  <a:pt x="123562" y="82017"/>
                </a:lnTo>
                <a:lnTo>
                  <a:pt x="0" y="82017"/>
                </a:lnTo>
                <a:lnTo>
                  <a:pt x="5456" y="34770"/>
                </a:lnTo>
                <a:lnTo>
                  <a:pt x="117192" y="34770"/>
                </a:lnTo>
                <a:lnTo>
                  <a:pt x="113434" y="29521"/>
                </a:lnTo>
                <a:lnTo>
                  <a:pt x="7310" y="29521"/>
                </a:lnTo>
                <a:lnTo>
                  <a:pt x="50224" y="11993"/>
                </a:lnTo>
                <a:lnTo>
                  <a:pt x="50462" y="11993"/>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fontAlgn="auto">
              <a:spcBef>
                <a:spcPts val="0"/>
              </a:spcBef>
              <a:spcAft>
                <a:spcPts val="0"/>
              </a:spcAft>
            </a:pPr>
            <a:endParaRPr lang="en-US" dirty="0">
              <a:solidFill>
                <a:srgbClr val="FF3154"/>
              </a:solidFill>
            </a:endParaRPr>
          </a:p>
        </p:txBody>
      </p:sp>
      <p:sp>
        <p:nvSpPr>
          <p:cNvPr id="24" name="Ellipse 6"/>
          <p:cNvSpPr>
            <a:spLocks noChangeAspect="1"/>
          </p:cNvSpPr>
          <p:nvPr userDrawn="1"/>
        </p:nvSpPr>
        <p:spPr>
          <a:xfrm>
            <a:off x="5543903" y="4099786"/>
            <a:ext cx="72213" cy="144000"/>
          </a:xfrm>
          <a:custGeom>
            <a:avLst/>
            <a:gdLst/>
            <a:ahLst/>
            <a:cxnLst/>
            <a:rect l="l" t="t" r="r" b="b"/>
            <a:pathLst>
              <a:path w="1717080" h="3424020">
                <a:moveTo>
                  <a:pt x="997065" y="1823433"/>
                </a:moveTo>
                <a:lnTo>
                  <a:pt x="997065" y="2832556"/>
                </a:lnTo>
                <a:cubicBezTo>
                  <a:pt x="1238754" y="2802524"/>
                  <a:pt x="1474097" y="2677572"/>
                  <a:pt x="1480808" y="2362801"/>
                </a:cubicBezTo>
                <a:cubicBezTo>
                  <a:pt x="1497322" y="2014516"/>
                  <a:pt x="1233753" y="1904288"/>
                  <a:pt x="997065" y="1823433"/>
                </a:cubicBezTo>
                <a:close/>
                <a:moveTo>
                  <a:pt x="818181" y="553548"/>
                </a:moveTo>
                <a:cubicBezTo>
                  <a:pt x="400255" y="600257"/>
                  <a:pt x="343906" y="853119"/>
                  <a:pt x="336263" y="1020769"/>
                </a:cubicBezTo>
                <a:cubicBezTo>
                  <a:pt x="321282" y="1349307"/>
                  <a:pt x="594180" y="1445053"/>
                  <a:pt x="818181" y="1521656"/>
                </a:cubicBezTo>
                <a:close/>
                <a:moveTo>
                  <a:pt x="818181" y="0"/>
                </a:moveTo>
                <a:lnTo>
                  <a:pt x="997065" y="0"/>
                </a:lnTo>
                <a:lnTo>
                  <a:pt x="997065" y="352824"/>
                </a:lnTo>
                <a:cubicBezTo>
                  <a:pt x="1295182" y="363451"/>
                  <a:pt x="1510991" y="439329"/>
                  <a:pt x="1678356" y="546433"/>
                </a:cubicBezTo>
                <a:lnTo>
                  <a:pt x="1588676" y="734427"/>
                </a:lnTo>
                <a:cubicBezTo>
                  <a:pt x="1348085" y="602078"/>
                  <a:pt x="1158506" y="562501"/>
                  <a:pt x="997065" y="553983"/>
                </a:cubicBezTo>
                <a:lnTo>
                  <a:pt x="997065" y="1582206"/>
                </a:lnTo>
                <a:cubicBezTo>
                  <a:pt x="1246586" y="1658347"/>
                  <a:pt x="1741258" y="1803728"/>
                  <a:pt x="1716161" y="2353256"/>
                </a:cubicBezTo>
                <a:cubicBezTo>
                  <a:pt x="1691242" y="2727152"/>
                  <a:pt x="1440616" y="2997721"/>
                  <a:pt x="997065" y="3036274"/>
                </a:cubicBezTo>
                <a:lnTo>
                  <a:pt x="997065" y="3424020"/>
                </a:lnTo>
                <a:lnTo>
                  <a:pt x="818181" y="3424020"/>
                </a:lnTo>
                <a:lnTo>
                  <a:pt x="818181" y="3042669"/>
                </a:lnTo>
                <a:cubicBezTo>
                  <a:pt x="353041" y="3035288"/>
                  <a:pt x="86955" y="2858177"/>
                  <a:pt x="0" y="2802656"/>
                </a:cubicBezTo>
                <a:lnTo>
                  <a:pt x="97282" y="2617644"/>
                </a:lnTo>
                <a:cubicBezTo>
                  <a:pt x="355770" y="2775840"/>
                  <a:pt x="602946" y="2832848"/>
                  <a:pt x="818181" y="2836791"/>
                </a:cubicBezTo>
                <a:lnTo>
                  <a:pt x="818181" y="1760050"/>
                </a:lnTo>
                <a:cubicBezTo>
                  <a:pt x="316515" y="1570031"/>
                  <a:pt x="24472" y="1457773"/>
                  <a:pt x="121662" y="865559"/>
                </a:cubicBezTo>
                <a:cubicBezTo>
                  <a:pt x="188251" y="528508"/>
                  <a:pt x="519920" y="365826"/>
                  <a:pt x="818181" y="352579"/>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5214" tIns="113400" rIns="115214" bIns="113400" spcCol="0" rtlCol="0" anchor="t" anchorCtr="0"/>
          <a:lstStyle/>
          <a:p>
            <a:pPr algn="ctr" fontAlgn="auto">
              <a:spcBef>
                <a:spcPts val="0"/>
              </a:spcBef>
              <a:spcAft>
                <a:spcPts val="0"/>
              </a:spcAft>
            </a:pPr>
            <a:endParaRPr lang="en-US" dirty="0">
              <a:solidFill>
                <a:srgbClr val="FF3154"/>
              </a:solidFill>
            </a:endParaRPr>
          </a:p>
        </p:txBody>
      </p:sp>
      <p:sp>
        <p:nvSpPr>
          <p:cNvPr id="25" name="Abgerundetes Rechteck 19"/>
          <p:cNvSpPr>
            <a:spLocks noChangeAspect="1"/>
          </p:cNvSpPr>
          <p:nvPr userDrawn="1"/>
        </p:nvSpPr>
        <p:spPr>
          <a:xfrm>
            <a:off x="5858991" y="4099786"/>
            <a:ext cx="97554" cy="144000"/>
          </a:xfrm>
          <a:custGeom>
            <a:avLst/>
            <a:gdLst/>
            <a:ahLst/>
            <a:cxnLst/>
            <a:rect l="l" t="t" r="r" b="b"/>
            <a:pathLst>
              <a:path w="313933" h="463400">
                <a:moveTo>
                  <a:pt x="149753" y="320062"/>
                </a:moveTo>
                <a:cubicBezTo>
                  <a:pt x="165366" y="329753"/>
                  <a:pt x="176914" y="343827"/>
                  <a:pt x="183350" y="360787"/>
                </a:cubicBezTo>
                <a:cubicBezTo>
                  <a:pt x="189472" y="376919"/>
                  <a:pt x="190429" y="394539"/>
                  <a:pt x="185855" y="411418"/>
                </a:cubicBezTo>
                <a:cubicBezTo>
                  <a:pt x="184867" y="415105"/>
                  <a:pt x="181269" y="416945"/>
                  <a:pt x="177562" y="415986"/>
                </a:cubicBezTo>
                <a:cubicBezTo>
                  <a:pt x="173856" y="415025"/>
                  <a:pt x="171608" y="411619"/>
                  <a:pt x="172596" y="407931"/>
                </a:cubicBezTo>
                <a:cubicBezTo>
                  <a:pt x="176287" y="393754"/>
                  <a:pt x="175594" y="379347"/>
                  <a:pt x="170413" y="365696"/>
                </a:cubicBezTo>
                <a:cubicBezTo>
                  <a:pt x="165076" y="351632"/>
                  <a:pt x="155305" y="339724"/>
                  <a:pt x="142146" y="331466"/>
                </a:cubicBezTo>
                <a:cubicBezTo>
                  <a:pt x="140998" y="330956"/>
                  <a:pt x="139953" y="329460"/>
                  <a:pt x="139482" y="328219"/>
                </a:cubicBezTo>
                <a:cubicBezTo>
                  <a:pt x="138697" y="326150"/>
                  <a:pt x="138903" y="324179"/>
                  <a:pt x="140102" y="322305"/>
                </a:cubicBezTo>
                <a:cubicBezTo>
                  <a:pt x="142238" y="319128"/>
                  <a:pt x="146568" y="317958"/>
                  <a:pt x="149753" y="320062"/>
                </a:cubicBezTo>
                <a:close/>
                <a:moveTo>
                  <a:pt x="179750" y="269817"/>
                </a:moveTo>
                <a:lnTo>
                  <a:pt x="215384" y="299430"/>
                </a:lnTo>
                <a:lnTo>
                  <a:pt x="239022" y="339665"/>
                </a:lnTo>
                <a:lnTo>
                  <a:pt x="248113" y="384111"/>
                </a:lnTo>
                <a:lnTo>
                  <a:pt x="242041" y="428957"/>
                </a:lnTo>
                <a:cubicBezTo>
                  <a:pt x="241071" y="432657"/>
                  <a:pt x="237078" y="434648"/>
                  <a:pt x="233383" y="433671"/>
                </a:cubicBezTo>
                <a:cubicBezTo>
                  <a:pt x="229945" y="432120"/>
                  <a:pt x="228109" y="428533"/>
                  <a:pt x="229079" y="424833"/>
                </a:cubicBezTo>
                <a:cubicBezTo>
                  <a:pt x="237116" y="398459"/>
                  <a:pt x="236517" y="370604"/>
                  <a:pt x="226570" y="344391"/>
                </a:cubicBezTo>
                <a:cubicBezTo>
                  <a:pt x="216464" y="317763"/>
                  <a:pt x="197543" y="295432"/>
                  <a:pt x="173203" y="281346"/>
                </a:cubicBezTo>
                <a:cubicBezTo>
                  <a:pt x="171483" y="280570"/>
                  <a:pt x="170594" y="279480"/>
                  <a:pt x="169963" y="277816"/>
                </a:cubicBezTo>
                <a:cubicBezTo>
                  <a:pt x="169331" y="276151"/>
                  <a:pt x="169530" y="274171"/>
                  <a:pt x="170717" y="272293"/>
                </a:cubicBezTo>
                <a:cubicBezTo>
                  <a:pt x="172260" y="268851"/>
                  <a:pt x="176569" y="267692"/>
                  <a:pt x="179750" y="269817"/>
                </a:cubicBezTo>
                <a:close/>
                <a:moveTo>
                  <a:pt x="214248" y="213808"/>
                </a:moveTo>
                <a:cubicBezTo>
                  <a:pt x="254365" y="237500"/>
                  <a:pt x="284024" y="272754"/>
                  <a:pt x="300554" y="316312"/>
                </a:cubicBezTo>
                <a:cubicBezTo>
                  <a:pt x="316769" y="359041"/>
                  <a:pt x="318227" y="404523"/>
                  <a:pt x="305027" y="447973"/>
                </a:cubicBezTo>
                <a:cubicBezTo>
                  <a:pt x="304036" y="451671"/>
                  <a:pt x="300007" y="453674"/>
                  <a:pt x="296290" y="452712"/>
                </a:cubicBezTo>
                <a:cubicBezTo>
                  <a:pt x="292991" y="451590"/>
                  <a:pt x="290580" y="447760"/>
                  <a:pt x="291728" y="444477"/>
                </a:cubicBezTo>
                <a:cubicBezTo>
                  <a:pt x="304041" y="403735"/>
                  <a:pt x="302691" y="361061"/>
                  <a:pt x="287578" y="321236"/>
                </a:cubicBezTo>
                <a:cubicBezTo>
                  <a:pt x="272150" y="280581"/>
                  <a:pt x="244272" y="247499"/>
                  <a:pt x="207036" y="225088"/>
                </a:cubicBezTo>
                <a:cubicBezTo>
                  <a:pt x="205883" y="224576"/>
                  <a:pt x="204835" y="223076"/>
                  <a:pt x="204363" y="221831"/>
                </a:cubicBezTo>
                <a:cubicBezTo>
                  <a:pt x="203575" y="219757"/>
                  <a:pt x="203783" y="217779"/>
                  <a:pt x="204985" y="215899"/>
                </a:cubicBezTo>
                <a:cubicBezTo>
                  <a:pt x="206710" y="212873"/>
                  <a:pt x="211052" y="211698"/>
                  <a:pt x="214248" y="213808"/>
                </a:cubicBezTo>
                <a:close/>
                <a:moveTo>
                  <a:pt x="73645" y="19462"/>
                </a:moveTo>
                <a:cubicBezTo>
                  <a:pt x="62942" y="19462"/>
                  <a:pt x="54266" y="28139"/>
                  <a:pt x="54266" y="38841"/>
                </a:cubicBezTo>
                <a:lnTo>
                  <a:pt x="54266" y="332230"/>
                </a:lnTo>
                <a:lnTo>
                  <a:pt x="54264" y="332231"/>
                </a:lnTo>
                <a:lnTo>
                  <a:pt x="54264" y="348728"/>
                </a:lnTo>
                <a:cubicBezTo>
                  <a:pt x="37024" y="356321"/>
                  <a:pt x="25029" y="373574"/>
                  <a:pt x="25029" y="393628"/>
                </a:cubicBezTo>
                <a:cubicBezTo>
                  <a:pt x="25029" y="420808"/>
                  <a:pt x="47063" y="442842"/>
                  <a:pt x="74244" y="442842"/>
                </a:cubicBezTo>
                <a:cubicBezTo>
                  <a:pt x="101424" y="442842"/>
                  <a:pt x="123458" y="420808"/>
                  <a:pt x="123458" y="393628"/>
                </a:cubicBezTo>
                <a:cubicBezTo>
                  <a:pt x="123458" y="373106"/>
                  <a:pt x="110898" y="355518"/>
                  <a:pt x="93030" y="348166"/>
                </a:cubicBezTo>
                <a:lnTo>
                  <a:pt x="93030" y="329823"/>
                </a:lnTo>
                <a:cubicBezTo>
                  <a:pt x="93029" y="329822"/>
                  <a:pt x="93026" y="329821"/>
                  <a:pt x="93024" y="329821"/>
                </a:cubicBezTo>
                <a:lnTo>
                  <a:pt x="93024" y="38841"/>
                </a:lnTo>
                <a:cubicBezTo>
                  <a:pt x="93024" y="28139"/>
                  <a:pt x="84348" y="19462"/>
                  <a:pt x="73645" y="19462"/>
                </a:cubicBezTo>
                <a:close/>
                <a:moveTo>
                  <a:pt x="73645" y="0"/>
                </a:moveTo>
                <a:cubicBezTo>
                  <a:pt x="92910" y="0"/>
                  <a:pt x="108528" y="15617"/>
                  <a:pt x="108528" y="34882"/>
                </a:cubicBezTo>
                <a:lnTo>
                  <a:pt x="108528" y="333295"/>
                </a:lnTo>
                <a:cubicBezTo>
                  <a:pt x="129785" y="344933"/>
                  <a:pt x="144016" y="367619"/>
                  <a:pt x="144016" y="393628"/>
                </a:cubicBezTo>
                <a:cubicBezTo>
                  <a:pt x="144016" y="432162"/>
                  <a:pt x="112778" y="463400"/>
                  <a:pt x="74244" y="463400"/>
                </a:cubicBezTo>
                <a:cubicBezTo>
                  <a:pt x="35709" y="463400"/>
                  <a:pt x="4471" y="432162"/>
                  <a:pt x="4471" y="393628"/>
                </a:cubicBezTo>
                <a:cubicBezTo>
                  <a:pt x="4471" y="368116"/>
                  <a:pt x="18164" y="345802"/>
                  <a:pt x="38763" y="333995"/>
                </a:cubicBezTo>
                <a:lnTo>
                  <a:pt x="38763" y="320205"/>
                </a:lnTo>
                <a:lnTo>
                  <a:pt x="7753" y="320205"/>
                </a:lnTo>
                <a:cubicBezTo>
                  <a:pt x="3471" y="320205"/>
                  <a:pt x="0" y="316734"/>
                  <a:pt x="0" y="312452"/>
                </a:cubicBezTo>
                <a:cubicBezTo>
                  <a:pt x="0" y="308171"/>
                  <a:pt x="3471" y="304700"/>
                  <a:pt x="7753" y="304700"/>
                </a:cubicBezTo>
                <a:lnTo>
                  <a:pt x="38763" y="304700"/>
                </a:lnTo>
                <a:lnTo>
                  <a:pt x="38763" y="272139"/>
                </a:lnTo>
                <a:lnTo>
                  <a:pt x="7753" y="272139"/>
                </a:lnTo>
                <a:cubicBezTo>
                  <a:pt x="3471" y="272139"/>
                  <a:pt x="0" y="268668"/>
                  <a:pt x="0" y="264387"/>
                </a:cubicBezTo>
                <a:cubicBezTo>
                  <a:pt x="0" y="260106"/>
                  <a:pt x="3471" y="256635"/>
                  <a:pt x="7753" y="256635"/>
                </a:cubicBezTo>
                <a:lnTo>
                  <a:pt x="38763" y="256635"/>
                </a:lnTo>
                <a:lnTo>
                  <a:pt x="38763" y="224074"/>
                </a:lnTo>
                <a:lnTo>
                  <a:pt x="7753" y="224074"/>
                </a:lnTo>
                <a:cubicBezTo>
                  <a:pt x="3471" y="224074"/>
                  <a:pt x="0" y="220603"/>
                  <a:pt x="0" y="216322"/>
                </a:cubicBezTo>
                <a:cubicBezTo>
                  <a:pt x="0" y="212040"/>
                  <a:pt x="3471" y="208569"/>
                  <a:pt x="7753" y="208569"/>
                </a:cubicBezTo>
                <a:lnTo>
                  <a:pt x="38763" y="208569"/>
                </a:lnTo>
                <a:lnTo>
                  <a:pt x="38763" y="176009"/>
                </a:lnTo>
                <a:lnTo>
                  <a:pt x="7753" y="176009"/>
                </a:lnTo>
                <a:cubicBezTo>
                  <a:pt x="3471" y="176009"/>
                  <a:pt x="0" y="172538"/>
                  <a:pt x="0" y="168256"/>
                </a:cubicBezTo>
                <a:cubicBezTo>
                  <a:pt x="0" y="163975"/>
                  <a:pt x="3471" y="160504"/>
                  <a:pt x="7753" y="160504"/>
                </a:cubicBezTo>
                <a:lnTo>
                  <a:pt x="38763" y="160504"/>
                </a:lnTo>
                <a:lnTo>
                  <a:pt x="38763" y="127943"/>
                </a:lnTo>
                <a:lnTo>
                  <a:pt x="7753" y="127943"/>
                </a:lnTo>
                <a:cubicBezTo>
                  <a:pt x="3471" y="127943"/>
                  <a:pt x="0" y="124472"/>
                  <a:pt x="0" y="120191"/>
                </a:cubicBezTo>
                <a:cubicBezTo>
                  <a:pt x="0" y="115909"/>
                  <a:pt x="3471" y="112438"/>
                  <a:pt x="7753" y="112438"/>
                </a:cubicBezTo>
                <a:lnTo>
                  <a:pt x="38763" y="112438"/>
                </a:lnTo>
                <a:lnTo>
                  <a:pt x="38763" y="79878"/>
                </a:lnTo>
                <a:lnTo>
                  <a:pt x="7753" y="79878"/>
                </a:lnTo>
                <a:cubicBezTo>
                  <a:pt x="3471" y="79878"/>
                  <a:pt x="0" y="76407"/>
                  <a:pt x="0" y="72125"/>
                </a:cubicBezTo>
                <a:cubicBezTo>
                  <a:pt x="0" y="67844"/>
                  <a:pt x="3471" y="64373"/>
                  <a:pt x="7753" y="64373"/>
                </a:cubicBezTo>
                <a:lnTo>
                  <a:pt x="38763" y="64373"/>
                </a:lnTo>
                <a:lnTo>
                  <a:pt x="38763" y="34882"/>
                </a:lnTo>
                <a:cubicBezTo>
                  <a:pt x="38763" y="15617"/>
                  <a:pt x="54380" y="0"/>
                  <a:pt x="73645" y="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7133" tIns="57133" rIns="57133" bIns="57133" numCol="1" spcCol="0" rtlCol="0" fromWordArt="0" anchor="t" anchorCtr="0" forceAA="0" compatLnSpc="1">
            <a:prstTxWarp prst="textNoShape">
              <a:avLst/>
            </a:prstTxWarp>
            <a:noAutofit/>
          </a:bodyPr>
          <a:lstStyle/>
          <a:p>
            <a:pPr algn="ctr" defTabSz="822771"/>
            <a:endParaRPr lang="en-US" sz="1600" b="1" dirty="0">
              <a:solidFill>
                <a:srgbClr val="FFFFFF"/>
              </a:solidFill>
            </a:endParaRPr>
          </a:p>
        </p:txBody>
      </p:sp>
      <p:sp>
        <p:nvSpPr>
          <p:cNvPr id="26" name="Abgerundetes Rechteck 19"/>
          <p:cNvSpPr>
            <a:spLocks noChangeAspect="1"/>
          </p:cNvSpPr>
          <p:nvPr userDrawn="1"/>
        </p:nvSpPr>
        <p:spPr>
          <a:xfrm>
            <a:off x="4127567" y="4084094"/>
            <a:ext cx="359835" cy="159708"/>
          </a:xfrm>
          <a:custGeom>
            <a:avLst/>
            <a:gdLst/>
            <a:ahLst/>
            <a:cxnLst/>
            <a:rect l="l" t="t" r="r" b="b"/>
            <a:pathLst>
              <a:path w="359835" h="159708">
                <a:moveTo>
                  <a:pt x="108031" y="130216"/>
                </a:moveTo>
                <a:lnTo>
                  <a:pt x="263217" y="130216"/>
                </a:lnTo>
                <a:cubicBezTo>
                  <a:pt x="263454" y="131763"/>
                  <a:pt x="263821" y="133272"/>
                  <a:pt x="264452" y="134689"/>
                </a:cubicBezTo>
                <a:lnTo>
                  <a:pt x="107003" y="134019"/>
                </a:lnTo>
                <a:cubicBezTo>
                  <a:pt x="107535" y="132812"/>
                  <a:pt x="107834" y="131528"/>
                  <a:pt x="108031" y="130216"/>
                </a:cubicBezTo>
                <a:close/>
                <a:moveTo>
                  <a:pt x="299518" y="92544"/>
                </a:moveTo>
                <a:cubicBezTo>
                  <a:pt x="282398" y="92544"/>
                  <a:pt x="268519" y="106423"/>
                  <a:pt x="268519" y="123543"/>
                </a:cubicBezTo>
                <a:cubicBezTo>
                  <a:pt x="268519" y="140663"/>
                  <a:pt x="282398" y="154542"/>
                  <a:pt x="299518" y="154542"/>
                </a:cubicBezTo>
                <a:cubicBezTo>
                  <a:pt x="316639" y="154542"/>
                  <a:pt x="330518" y="140663"/>
                  <a:pt x="330518" y="123543"/>
                </a:cubicBezTo>
                <a:cubicBezTo>
                  <a:pt x="330518" y="106423"/>
                  <a:pt x="316639" y="92544"/>
                  <a:pt x="299518" y="92544"/>
                </a:cubicBezTo>
                <a:close/>
                <a:moveTo>
                  <a:pt x="70885" y="92544"/>
                </a:moveTo>
                <a:cubicBezTo>
                  <a:pt x="53765" y="92544"/>
                  <a:pt x="39886" y="106423"/>
                  <a:pt x="39886" y="123543"/>
                </a:cubicBezTo>
                <a:cubicBezTo>
                  <a:pt x="39886" y="140663"/>
                  <a:pt x="53765" y="154542"/>
                  <a:pt x="70885" y="154542"/>
                </a:cubicBezTo>
                <a:cubicBezTo>
                  <a:pt x="88006" y="154542"/>
                  <a:pt x="101884" y="140663"/>
                  <a:pt x="101884" y="123543"/>
                </a:cubicBezTo>
                <a:cubicBezTo>
                  <a:pt x="101884" y="106423"/>
                  <a:pt x="88006" y="92544"/>
                  <a:pt x="70885" y="92544"/>
                </a:cubicBezTo>
                <a:close/>
                <a:moveTo>
                  <a:pt x="117639" y="89445"/>
                </a:moveTo>
                <a:lnTo>
                  <a:pt x="151513" y="89445"/>
                </a:lnTo>
                <a:lnTo>
                  <a:pt x="151513" y="91992"/>
                </a:lnTo>
                <a:lnTo>
                  <a:pt x="121884" y="91992"/>
                </a:lnTo>
                <a:cubicBezTo>
                  <a:pt x="125097" y="98465"/>
                  <a:pt x="127005" y="105768"/>
                  <a:pt x="127215" y="113518"/>
                </a:cubicBezTo>
                <a:lnTo>
                  <a:pt x="151831" y="113518"/>
                </a:lnTo>
                <a:lnTo>
                  <a:pt x="151831" y="113559"/>
                </a:lnTo>
                <a:lnTo>
                  <a:pt x="201967" y="113559"/>
                </a:lnTo>
                <a:lnTo>
                  <a:pt x="201967" y="116311"/>
                </a:lnTo>
                <a:lnTo>
                  <a:pt x="123971" y="116311"/>
                </a:lnTo>
                <a:cubicBezTo>
                  <a:pt x="123834" y="106598"/>
                  <a:pt x="121547" y="97462"/>
                  <a:pt x="117639" y="89445"/>
                </a:cubicBezTo>
                <a:close/>
                <a:moveTo>
                  <a:pt x="299518" y="87378"/>
                </a:moveTo>
                <a:cubicBezTo>
                  <a:pt x="319492" y="87378"/>
                  <a:pt x="335684" y="103570"/>
                  <a:pt x="335684" y="123543"/>
                </a:cubicBezTo>
                <a:cubicBezTo>
                  <a:pt x="335684" y="143516"/>
                  <a:pt x="319492" y="159708"/>
                  <a:pt x="299518" y="159708"/>
                </a:cubicBezTo>
                <a:cubicBezTo>
                  <a:pt x="279545" y="159708"/>
                  <a:pt x="263353" y="143516"/>
                  <a:pt x="263353" y="123543"/>
                </a:cubicBezTo>
                <a:cubicBezTo>
                  <a:pt x="263353" y="103570"/>
                  <a:pt x="279545" y="87378"/>
                  <a:pt x="299518" y="87378"/>
                </a:cubicBezTo>
                <a:close/>
                <a:moveTo>
                  <a:pt x="70885" y="87378"/>
                </a:moveTo>
                <a:cubicBezTo>
                  <a:pt x="90859" y="87378"/>
                  <a:pt x="107050" y="103570"/>
                  <a:pt x="107050" y="123543"/>
                </a:cubicBezTo>
                <a:cubicBezTo>
                  <a:pt x="107050" y="143516"/>
                  <a:pt x="90859" y="159708"/>
                  <a:pt x="70885" y="159708"/>
                </a:cubicBezTo>
                <a:cubicBezTo>
                  <a:pt x="50912" y="159708"/>
                  <a:pt x="34720" y="143516"/>
                  <a:pt x="34720" y="123543"/>
                </a:cubicBezTo>
                <a:cubicBezTo>
                  <a:pt x="34720" y="103570"/>
                  <a:pt x="50912" y="87378"/>
                  <a:pt x="70885" y="87378"/>
                </a:cubicBezTo>
                <a:close/>
                <a:moveTo>
                  <a:pt x="258512" y="60384"/>
                </a:moveTo>
                <a:lnTo>
                  <a:pt x="243464" y="79981"/>
                </a:lnTo>
                <a:cubicBezTo>
                  <a:pt x="263967" y="78526"/>
                  <a:pt x="279267" y="75976"/>
                  <a:pt x="293768" y="75033"/>
                </a:cubicBezTo>
                <a:lnTo>
                  <a:pt x="298768" y="75221"/>
                </a:lnTo>
                <a:cubicBezTo>
                  <a:pt x="288994" y="70592"/>
                  <a:pt x="274332" y="65187"/>
                  <a:pt x="258512" y="60384"/>
                </a:cubicBezTo>
                <a:close/>
                <a:moveTo>
                  <a:pt x="299463" y="53392"/>
                </a:moveTo>
                <a:cubicBezTo>
                  <a:pt x="301026" y="53866"/>
                  <a:pt x="301121" y="55028"/>
                  <a:pt x="301121" y="56211"/>
                </a:cubicBezTo>
                <a:lnTo>
                  <a:pt x="300876" y="56803"/>
                </a:lnTo>
                <a:close/>
                <a:moveTo>
                  <a:pt x="182660" y="47491"/>
                </a:moveTo>
                <a:cubicBezTo>
                  <a:pt x="165071" y="50657"/>
                  <a:pt x="149670" y="63041"/>
                  <a:pt x="136527" y="72512"/>
                </a:cubicBezTo>
                <a:cubicBezTo>
                  <a:pt x="144367" y="73527"/>
                  <a:pt x="152273" y="74664"/>
                  <a:pt x="160084" y="75754"/>
                </a:cubicBezTo>
                <a:close/>
                <a:moveTo>
                  <a:pt x="190849" y="46698"/>
                </a:moveTo>
                <a:lnTo>
                  <a:pt x="187170" y="47034"/>
                </a:lnTo>
                <a:lnTo>
                  <a:pt x="164632" y="76386"/>
                </a:lnTo>
                <a:cubicBezTo>
                  <a:pt x="183262" y="78993"/>
                  <a:pt x="201150" y="81212"/>
                  <a:pt x="216016" y="81099"/>
                </a:cubicBezTo>
                <a:cubicBezTo>
                  <a:pt x="224143" y="81038"/>
                  <a:pt x="231556" y="80756"/>
                  <a:pt x="238397" y="80321"/>
                </a:cubicBezTo>
                <a:lnTo>
                  <a:pt x="255138" y="59364"/>
                </a:lnTo>
                <a:cubicBezTo>
                  <a:pt x="231627" y="52250"/>
                  <a:pt x="206185" y="46613"/>
                  <a:pt x="190849" y="46698"/>
                </a:cubicBezTo>
                <a:close/>
                <a:moveTo>
                  <a:pt x="189549" y="42495"/>
                </a:moveTo>
                <a:cubicBezTo>
                  <a:pt x="232637" y="43098"/>
                  <a:pt x="295412" y="66203"/>
                  <a:pt x="307810" y="75729"/>
                </a:cubicBezTo>
                <a:cubicBezTo>
                  <a:pt x="319039" y="76610"/>
                  <a:pt x="326559" y="78658"/>
                  <a:pt x="338091" y="85185"/>
                </a:cubicBezTo>
                <a:cubicBezTo>
                  <a:pt x="349185" y="91464"/>
                  <a:pt x="361570" y="101882"/>
                  <a:pt x="359634" y="113908"/>
                </a:cubicBezTo>
                <a:cubicBezTo>
                  <a:pt x="357645" y="126256"/>
                  <a:pt x="345591" y="133577"/>
                  <a:pt x="336492" y="134766"/>
                </a:cubicBezTo>
                <a:cubicBezTo>
                  <a:pt x="337133" y="133326"/>
                  <a:pt x="337509" y="131791"/>
                  <a:pt x="337751" y="130216"/>
                </a:cubicBezTo>
                <a:lnTo>
                  <a:pt x="339724" y="130216"/>
                </a:lnTo>
                <a:cubicBezTo>
                  <a:pt x="342960" y="129423"/>
                  <a:pt x="345535" y="128099"/>
                  <a:pt x="347603" y="126371"/>
                </a:cubicBezTo>
                <a:lnTo>
                  <a:pt x="348197" y="125819"/>
                </a:lnTo>
                <a:lnTo>
                  <a:pt x="349827" y="124173"/>
                </a:lnTo>
                <a:lnTo>
                  <a:pt x="351936" y="121016"/>
                </a:lnTo>
                <a:lnTo>
                  <a:pt x="353834" y="116691"/>
                </a:lnTo>
                <a:lnTo>
                  <a:pt x="354320" y="114726"/>
                </a:lnTo>
                <a:cubicBezTo>
                  <a:pt x="356200" y="103642"/>
                  <a:pt x="344178" y="94040"/>
                  <a:pt x="333409" y="88253"/>
                </a:cubicBezTo>
                <a:cubicBezTo>
                  <a:pt x="318157" y="80056"/>
                  <a:pt x="310135" y="79524"/>
                  <a:pt x="290386" y="78896"/>
                </a:cubicBezTo>
                <a:cubicBezTo>
                  <a:pt x="270667" y="80114"/>
                  <a:pt x="249426" y="84239"/>
                  <a:pt x="214915" y="84487"/>
                </a:cubicBezTo>
                <a:cubicBezTo>
                  <a:pt x="181083" y="84731"/>
                  <a:pt x="131125" y="73160"/>
                  <a:pt x="93548" y="73053"/>
                </a:cubicBezTo>
                <a:cubicBezTo>
                  <a:pt x="91043" y="73045"/>
                  <a:pt x="88592" y="73089"/>
                  <a:pt x="86206" y="73191"/>
                </a:cubicBezTo>
                <a:cubicBezTo>
                  <a:pt x="51383" y="74674"/>
                  <a:pt x="18030" y="79532"/>
                  <a:pt x="6889" y="105027"/>
                </a:cubicBezTo>
                <a:cubicBezTo>
                  <a:pt x="4201" y="111178"/>
                  <a:pt x="4667" y="119585"/>
                  <a:pt x="10632" y="124789"/>
                </a:cubicBezTo>
                <a:lnTo>
                  <a:pt x="13042" y="126499"/>
                </a:lnTo>
                <a:cubicBezTo>
                  <a:pt x="18727" y="128934"/>
                  <a:pt x="24132" y="129857"/>
                  <a:pt x="29626" y="130216"/>
                </a:cubicBezTo>
                <a:lnTo>
                  <a:pt x="33496" y="130216"/>
                </a:lnTo>
                <a:cubicBezTo>
                  <a:pt x="33664" y="131368"/>
                  <a:pt x="33919" y="132497"/>
                  <a:pt x="34382" y="133561"/>
                </a:cubicBezTo>
                <a:cubicBezTo>
                  <a:pt x="29565" y="133295"/>
                  <a:pt x="20546" y="133378"/>
                  <a:pt x="10867" y="129508"/>
                </a:cubicBezTo>
                <a:cubicBezTo>
                  <a:pt x="-509" y="124959"/>
                  <a:pt x="-1768" y="111757"/>
                  <a:pt x="1705" y="103385"/>
                </a:cubicBezTo>
                <a:cubicBezTo>
                  <a:pt x="13183" y="75723"/>
                  <a:pt x="47543" y="70451"/>
                  <a:pt x="83418" y="68842"/>
                </a:cubicBezTo>
                <a:cubicBezTo>
                  <a:pt x="85877" y="68732"/>
                  <a:pt x="88401" y="68685"/>
                  <a:pt x="90982" y="68692"/>
                </a:cubicBezTo>
                <a:cubicBezTo>
                  <a:pt x="103051" y="68729"/>
                  <a:pt x="116359" y="69974"/>
                  <a:pt x="130012" y="71710"/>
                </a:cubicBezTo>
                <a:cubicBezTo>
                  <a:pt x="148545" y="58817"/>
                  <a:pt x="168566" y="43153"/>
                  <a:pt x="189549" y="42495"/>
                </a:cubicBezTo>
                <a:close/>
                <a:moveTo>
                  <a:pt x="302904" y="33350"/>
                </a:moveTo>
                <a:cubicBezTo>
                  <a:pt x="307755" y="36362"/>
                  <a:pt x="311344" y="40735"/>
                  <a:pt x="313344" y="46005"/>
                </a:cubicBezTo>
                <a:cubicBezTo>
                  <a:pt x="315246" y="51018"/>
                  <a:pt x="315544" y="56494"/>
                  <a:pt x="314122" y="61739"/>
                </a:cubicBezTo>
                <a:cubicBezTo>
                  <a:pt x="313815" y="62885"/>
                  <a:pt x="312697" y="63456"/>
                  <a:pt x="311545" y="63158"/>
                </a:cubicBezTo>
                <a:cubicBezTo>
                  <a:pt x="310394" y="62860"/>
                  <a:pt x="309695" y="61801"/>
                  <a:pt x="310002" y="60655"/>
                </a:cubicBezTo>
                <a:cubicBezTo>
                  <a:pt x="311149" y="56250"/>
                  <a:pt x="310934" y="51773"/>
                  <a:pt x="309324" y="47531"/>
                </a:cubicBezTo>
                <a:cubicBezTo>
                  <a:pt x="307665" y="43161"/>
                  <a:pt x="304629" y="39460"/>
                  <a:pt x="300540" y="36894"/>
                </a:cubicBezTo>
                <a:cubicBezTo>
                  <a:pt x="300183" y="36736"/>
                  <a:pt x="299858" y="36271"/>
                  <a:pt x="299712" y="35885"/>
                </a:cubicBezTo>
                <a:cubicBezTo>
                  <a:pt x="299468" y="35242"/>
                  <a:pt x="299532" y="34630"/>
                  <a:pt x="299905" y="34047"/>
                </a:cubicBezTo>
                <a:cubicBezTo>
                  <a:pt x="300568" y="33060"/>
                  <a:pt x="301914" y="32696"/>
                  <a:pt x="302904" y="33350"/>
                </a:cubicBezTo>
                <a:close/>
                <a:moveTo>
                  <a:pt x="312225" y="17737"/>
                </a:moveTo>
                <a:lnTo>
                  <a:pt x="323298" y="26939"/>
                </a:lnTo>
                <a:lnTo>
                  <a:pt x="330644" y="39442"/>
                </a:lnTo>
                <a:lnTo>
                  <a:pt x="333469" y="53253"/>
                </a:lnTo>
                <a:lnTo>
                  <a:pt x="331582" y="67189"/>
                </a:lnTo>
                <a:cubicBezTo>
                  <a:pt x="331281" y="68339"/>
                  <a:pt x="330040" y="68957"/>
                  <a:pt x="328892" y="68654"/>
                </a:cubicBezTo>
                <a:cubicBezTo>
                  <a:pt x="327823" y="68172"/>
                  <a:pt x="327253" y="67057"/>
                  <a:pt x="327554" y="65908"/>
                </a:cubicBezTo>
                <a:cubicBezTo>
                  <a:pt x="330052" y="57712"/>
                  <a:pt x="329865" y="49056"/>
                  <a:pt x="326774" y="40910"/>
                </a:cubicBezTo>
                <a:cubicBezTo>
                  <a:pt x="323634" y="32636"/>
                  <a:pt x="317754" y="25697"/>
                  <a:pt x="310191" y="21319"/>
                </a:cubicBezTo>
                <a:cubicBezTo>
                  <a:pt x="309656" y="21078"/>
                  <a:pt x="309380" y="20740"/>
                  <a:pt x="309184" y="20222"/>
                </a:cubicBezTo>
                <a:cubicBezTo>
                  <a:pt x="308987" y="19705"/>
                  <a:pt x="309049" y="19090"/>
                  <a:pt x="309418" y="18506"/>
                </a:cubicBezTo>
                <a:cubicBezTo>
                  <a:pt x="309898" y="17437"/>
                  <a:pt x="311237" y="17076"/>
                  <a:pt x="312225" y="17737"/>
                </a:cubicBezTo>
                <a:close/>
                <a:moveTo>
                  <a:pt x="322945" y="332"/>
                </a:moveTo>
                <a:cubicBezTo>
                  <a:pt x="335412" y="7694"/>
                  <a:pt x="344628" y="18649"/>
                  <a:pt x="349765" y="32185"/>
                </a:cubicBezTo>
                <a:cubicBezTo>
                  <a:pt x="354804" y="45463"/>
                  <a:pt x="355257" y="59596"/>
                  <a:pt x="351155" y="73098"/>
                </a:cubicBezTo>
                <a:cubicBezTo>
                  <a:pt x="350847" y="74247"/>
                  <a:pt x="349595" y="74870"/>
                  <a:pt x="348440" y="74571"/>
                </a:cubicBezTo>
                <a:cubicBezTo>
                  <a:pt x="347415" y="74222"/>
                  <a:pt x="346665" y="73032"/>
                  <a:pt x="347022" y="72012"/>
                </a:cubicBezTo>
                <a:cubicBezTo>
                  <a:pt x="350848" y="59351"/>
                  <a:pt x="350429" y="46091"/>
                  <a:pt x="345732" y="33715"/>
                </a:cubicBezTo>
                <a:cubicBezTo>
                  <a:pt x="340938" y="21082"/>
                  <a:pt x="332275" y="10802"/>
                  <a:pt x="320704" y="3837"/>
                </a:cubicBezTo>
                <a:cubicBezTo>
                  <a:pt x="320346" y="3678"/>
                  <a:pt x="320020" y="3212"/>
                  <a:pt x="319874" y="2825"/>
                </a:cubicBezTo>
                <a:cubicBezTo>
                  <a:pt x="319629" y="2181"/>
                  <a:pt x="319693" y="1566"/>
                  <a:pt x="320067" y="982"/>
                </a:cubicBezTo>
                <a:cubicBezTo>
                  <a:pt x="320603" y="42"/>
                  <a:pt x="321952" y="-323"/>
                  <a:pt x="322945" y="332"/>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7133" tIns="57133" rIns="57133" bIns="57133" numCol="1" spcCol="0" rtlCol="0" fromWordArt="0" anchor="t" anchorCtr="0" forceAA="0" compatLnSpc="1">
            <a:prstTxWarp prst="textNoShape">
              <a:avLst/>
            </a:prstTxWarp>
            <a:noAutofit/>
          </a:bodyPr>
          <a:lstStyle/>
          <a:p>
            <a:pPr algn="ctr" defTabSz="822771"/>
            <a:endParaRPr lang="en-US" sz="1600" b="1" dirty="0">
              <a:solidFill>
                <a:srgbClr val="FFFFFF"/>
              </a:solidFill>
            </a:endParaRPr>
          </a:p>
        </p:txBody>
      </p:sp>
      <p:sp>
        <p:nvSpPr>
          <p:cNvPr id="27" name="Rad 444"/>
          <p:cNvSpPr/>
          <p:nvPr userDrawn="1"/>
        </p:nvSpPr>
        <p:spPr>
          <a:xfrm>
            <a:off x="1721882" y="4099805"/>
            <a:ext cx="226739" cy="144000"/>
          </a:xfrm>
          <a:custGeom>
            <a:avLst/>
            <a:gdLst/>
            <a:ahLst/>
            <a:cxnLst/>
            <a:rect l="l" t="t" r="r" b="b"/>
            <a:pathLst>
              <a:path w="226739" h="144000">
                <a:moveTo>
                  <a:pt x="195209" y="47175"/>
                </a:moveTo>
                <a:lnTo>
                  <a:pt x="221773" y="47175"/>
                </a:lnTo>
                <a:cubicBezTo>
                  <a:pt x="223561" y="47175"/>
                  <a:pt x="225011" y="48425"/>
                  <a:pt x="225011" y="49966"/>
                </a:cubicBezTo>
                <a:cubicBezTo>
                  <a:pt x="225011" y="51507"/>
                  <a:pt x="223561" y="52757"/>
                  <a:pt x="221773" y="52757"/>
                </a:cubicBezTo>
                <a:lnTo>
                  <a:pt x="195209" y="52757"/>
                </a:lnTo>
                <a:cubicBezTo>
                  <a:pt x="193420" y="52757"/>
                  <a:pt x="191971" y="51507"/>
                  <a:pt x="191971" y="49966"/>
                </a:cubicBezTo>
                <a:cubicBezTo>
                  <a:pt x="191971" y="48425"/>
                  <a:pt x="193420" y="47175"/>
                  <a:pt x="195209" y="47175"/>
                </a:cubicBezTo>
                <a:close/>
                <a:moveTo>
                  <a:pt x="157056" y="47175"/>
                </a:moveTo>
                <a:lnTo>
                  <a:pt x="157174" y="47175"/>
                </a:lnTo>
                <a:lnTo>
                  <a:pt x="183620" y="47175"/>
                </a:lnTo>
                <a:lnTo>
                  <a:pt x="183737" y="47175"/>
                </a:lnTo>
                <a:cubicBezTo>
                  <a:pt x="185526" y="47175"/>
                  <a:pt x="186976" y="48425"/>
                  <a:pt x="186976" y="49966"/>
                </a:cubicBezTo>
                <a:cubicBezTo>
                  <a:pt x="186976" y="51507"/>
                  <a:pt x="185526" y="52757"/>
                  <a:pt x="183737" y="52757"/>
                </a:cubicBezTo>
                <a:lnTo>
                  <a:pt x="183620" y="52757"/>
                </a:lnTo>
                <a:lnTo>
                  <a:pt x="157174" y="52757"/>
                </a:lnTo>
                <a:lnTo>
                  <a:pt x="157056" y="52757"/>
                </a:lnTo>
                <a:cubicBezTo>
                  <a:pt x="155268" y="52757"/>
                  <a:pt x="153818" y="51507"/>
                  <a:pt x="153818" y="49966"/>
                </a:cubicBezTo>
                <a:cubicBezTo>
                  <a:pt x="153818" y="48425"/>
                  <a:pt x="155268" y="47175"/>
                  <a:pt x="157056" y="47175"/>
                </a:cubicBezTo>
                <a:close/>
                <a:moveTo>
                  <a:pt x="119021" y="47175"/>
                </a:moveTo>
                <a:lnTo>
                  <a:pt x="145585" y="47175"/>
                </a:lnTo>
                <a:lnTo>
                  <a:pt x="147875" y="47993"/>
                </a:lnTo>
                <a:lnTo>
                  <a:pt x="148823" y="49966"/>
                </a:lnTo>
                <a:lnTo>
                  <a:pt x="147875" y="51940"/>
                </a:lnTo>
                <a:cubicBezTo>
                  <a:pt x="147289" y="52445"/>
                  <a:pt x="146479" y="52757"/>
                  <a:pt x="145585" y="52757"/>
                </a:cubicBezTo>
                <a:lnTo>
                  <a:pt x="119021" y="52757"/>
                </a:lnTo>
                <a:cubicBezTo>
                  <a:pt x="117233" y="52757"/>
                  <a:pt x="115783" y="51507"/>
                  <a:pt x="115783" y="49966"/>
                </a:cubicBezTo>
                <a:cubicBezTo>
                  <a:pt x="115783" y="48425"/>
                  <a:pt x="117233" y="47175"/>
                  <a:pt x="119021" y="47175"/>
                </a:cubicBezTo>
                <a:close/>
                <a:moveTo>
                  <a:pt x="43093" y="47175"/>
                </a:moveTo>
                <a:lnTo>
                  <a:pt x="69657" y="47175"/>
                </a:lnTo>
                <a:lnTo>
                  <a:pt x="71947" y="47993"/>
                </a:lnTo>
                <a:lnTo>
                  <a:pt x="72895" y="49966"/>
                </a:lnTo>
                <a:lnTo>
                  <a:pt x="71947" y="51940"/>
                </a:lnTo>
                <a:cubicBezTo>
                  <a:pt x="71360" y="52445"/>
                  <a:pt x="70551" y="52757"/>
                  <a:pt x="69657" y="52757"/>
                </a:cubicBezTo>
                <a:lnTo>
                  <a:pt x="43093" y="52757"/>
                </a:lnTo>
                <a:cubicBezTo>
                  <a:pt x="41304" y="52757"/>
                  <a:pt x="39855" y="51507"/>
                  <a:pt x="39855" y="49966"/>
                </a:cubicBezTo>
                <a:cubicBezTo>
                  <a:pt x="39855" y="48425"/>
                  <a:pt x="41304" y="47175"/>
                  <a:pt x="43093" y="47175"/>
                </a:cubicBezTo>
                <a:close/>
                <a:moveTo>
                  <a:pt x="4940" y="47175"/>
                </a:moveTo>
                <a:lnTo>
                  <a:pt x="31504" y="47175"/>
                </a:lnTo>
                <a:cubicBezTo>
                  <a:pt x="33293" y="47175"/>
                  <a:pt x="34742" y="48425"/>
                  <a:pt x="34742" y="49966"/>
                </a:cubicBezTo>
                <a:cubicBezTo>
                  <a:pt x="34742" y="51507"/>
                  <a:pt x="33293" y="52757"/>
                  <a:pt x="31504" y="52757"/>
                </a:cubicBezTo>
                <a:lnTo>
                  <a:pt x="4940" y="52757"/>
                </a:lnTo>
                <a:cubicBezTo>
                  <a:pt x="3152" y="52757"/>
                  <a:pt x="1702" y="51507"/>
                  <a:pt x="1702" y="49966"/>
                </a:cubicBezTo>
                <a:cubicBezTo>
                  <a:pt x="1702" y="48425"/>
                  <a:pt x="3152" y="47175"/>
                  <a:pt x="4940" y="47175"/>
                </a:cubicBezTo>
                <a:close/>
                <a:moveTo>
                  <a:pt x="95068" y="19385"/>
                </a:moveTo>
                <a:cubicBezTo>
                  <a:pt x="96206" y="19385"/>
                  <a:pt x="97128" y="20378"/>
                  <a:pt x="97128" y="21603"/>
                </a:cubicBezTo>
                <a:lnTo>
                  <a:pt x="97146" y="21603"/>
                </a:lnTo>
                <a:lnTo>
                  <a:pt x="99270" y="47175"/>
                </a:lnTo>
                <a:lnTo>
                  <a:pt x="107432" y="47175"/>
                </a:lnTo>
                <a:lnTo>
                  <a:pt x="107809" y="47175"/>
                </a:lnTo>
                <a:cubicBezTo>
                  <a:pt x="109598" y="47175"/>
                  <a:pt x="111048" y="48425"/>
                  <a:pt x="111048" y="49966"/>
                </a:cubicBezTo>
                <a:cubicBezTo>
                  <a:pt x="111048" y="51507"/>
                  <a:pt x="109598" y="52757"/>
                  <a:pt x="107809" y="52757"/>
                </a:cubicBezTo>
                <a:lnTo>
                  <a:pt x="107432" y="52757"/>
                </a:lnTo>
                <a:lnTo>
                  <a:pt x="99734" y="52757"/>
                </a:lnTo>
                <a:lnTo>
                  <a:pt x="105816" y="125991"/>
                </a:lnTo>
                <a:lnTo>
                  <a:pt x="118008" y="104378"/>
                </a:lnTo>
                <a:cubicBezTo>
                  <a:pt x="118295" y="103870"/>
                  <a:pt x="118705" y="103473"/>
                  <a:pt x="119205" y="103252"/>
                </a:cubicBezTo>
                <a:cubicBezTo>
                  <a:pt x="120149" y="102275"/>
                  <a:pt x="121674" y="102068"/>
                  <a:pt x="122893" y="102801"/>
                </a:cubicBezTo>
                <a:lnTo>
                  <a:pt x="137269" y="111447"/>
                </a:lnTo>
                <a:lnTo>
                  <a:pt x="155601" y="84196"/>
                </a:lnTo>
                <a:cubicBezTo>
                  <a:pt x="156131" y="83408"/>
                  <a:pt x="156960" y="82942"/>
                  <a:pt x="157848" y="82975"/>
                </a:cubicBezTo>
                <a:cubicBezTo>
                  <a:pt x="158075" y="82873"/>
                  <a:pt x="158314" y="82853"/>
                  <a:pt x="158551" y="82906"/>
                </a:cubicBezTo>
                <a:cubicBezTo>
                  <a:pt x="158624" y="82863"/>
                  <a:pt x="158690" y="82873"/>
                  <a:pt x="158756" y="82886"/>
                </a:cubicBezTo>
                <a:lnTo>
                  <a:pt x="158898" y="82945"/>
                </a:lnTo>
                <a:cubicBezTo>
                  <a:pt x="159855" y="83027"/>
                  <a:pt x="160727" y="83601"/>
                  <a:pt x="161205" y="84515"/>
                </a:cubicBezTo>
                <a:lnTo>
                  <a:pt x="170114" y="101524"/>
                </a:lnTo>
                <a:lnTo>
                  <a:pt x="200734" y="101524"/>
                </a:lnTo>
                <a:cubicBezTo>
                  <a:pt x="200839" y="101462"/>
                  <a:pt x="200948" y="101458"/>
                  <a:pt x="201058" y="101458"/>
                </a:cubicBezTo>
                <a:lnTo>
                  <a:pt x="221369" y="101458"/>
                </a:lnTo>
                <a:cubicBezTo>
                  <a:pt x="224335" y="101458"/>
                  <a:pt x="226739" y="103863"/>
                  <a:pt x="226739" y="106828"/>
                </a:cubicBezTo>
                <a:cubicBezTo>
                  <a:pt x="226739" y="109794"/>
                  <a:pt x="224335" y="112198"/>
                  <a:pt x="221369" y="112198"/>
                </a:cubicBezTo>
                <a:lnTo>
                  <a:pt x="201058" y="112198"/>
                </a:lnTo>
                <a:lnTo>
                  <a:pt x="200748" y="112136"/>
                </a:lnTo>
                <a:lnTo>
                  <a:pt x="170024" y="112136"/>
                </a:lnTo>
                <a:cubicBezTo>
                  <a:pt x="169584" y="112136"/>
                  <a:pt x="169166" y="112044"/>
                  <a:pt x="168790" y="111872"/>
                </a:cubicBezTo>
                <a:cubicBezTo>
                  <a:pt x="167482" y="112201"/>
                  <a:pt x="166086" y="111586"/>
                  <a:pt x="165429" y="110332"/>
                </a:cubicBezTo>
                <a:lnTo>
                  <a:pt x="157996" y="96141"/>
                </a:lnTo>
                <a:lnTo>
                  <a:pt x="141768" y="120264"/>
                </a:lnTo>
                <a:cubicBezTo>
                  <a:pt x="141499" y="120663"/>
                  <a:pt x="141154" y="120980"/>
                  <a:pt x="140752" y="121185"/>
                </a:cubicBezTo>
                <a:cubicBezTo>
                  <a:pt x="140750" y="121309"/>
                  <a:pt x="140696" y="121410"/>
                  <a:pt x="140636" y="121509"/>
                </a:cubicBezTo>
                <a:cubicBezTo>
                  <a:pt x="139757" y="122972"/>
                  <a:pt x="137858" y="123445"/>
                  <a:pt x="136396" y="122565"/>
                </a:cubicBezTo>
                <a:lnTo>
                  <a:pt x="122171" y="114010"/>
                </a:lnTo>
                <a:lnTo>
                  <a:pt x="106139" y="142428"/>
                </a:lnTo>
                <a:cubicBezTo>
                  <a:pt x="105301" y="143914"/>
                  <a:pt x="103416" y="144440"/>
                  <a:pt x="101929" y="143601"/>
                </a:cubicBezTo>
                <a:cubicBezTo>
                  <a:pt x="100859" y="142997"/>
                  <a:pt x="100287" y="141851"/>
                  <a:pt x="100388" y="140704"/>
                </a:cubicBezTo>
                <a:lnTo>
                  <a:pt x="100384" y="140698"/>
                </a:lnTo>
                <a:lnTo>
                  <a:pt x="94017" y="63137"/>
                </a:lnTo>
                <a:lnTo>
                  <a:pt x="86492" y="120494"/>
                </a:lnTo>
                <a:lnTo>
                  <a:pt x="86227" y="120456"/>
                </a:lnTo>
                <a:cubicBezTo>
                  <a:pt x="86206" y="120881"/>
                  <a:pt x="86082" y="121306"/>
                  <a:pt x="85862" y="121703"/>
                </a:cubicBezTo>
                <a:cubicBezTo>
                  <a:pt x="85034" y="123196"/>
                  <a:pt x="83153" y="123734"/>
                  <a:pt x="81660" y="122907"/>
                </a:cubicBezTo>
                <a:lnTo>
                  <a:pt x="62249" y="112136"/>
                </a:lnTo>
                <a:lnTo>
                  <a:pt x="25991" y="112136"/>
                </a:lnTo>
                <a:cubicBezTo>
                  <a:pt x="25890" y="112195"/>
                  <a:pt x="25786" y="112198"/>
                  <a:pt x="25681" y="112198"/>
                </a:cubicBezTo>
                <a:lnTo>
                  <a:pt x="5370" y="112198"/>
                </a:lnTo>
                <a:cubicBezTo>
                  <a:pt x="2404" y="112198"/>
                  <a:pt x="0" y="109794"/>
                  <a:pt x="0" y="106828"/>
                </a:cubicBezTo>
                <a:cubicBezTo>
                  <a:pt x="0" y="103863"/>
                  <a:pt x="2404" y="101458"/>
                  <a:pt x="5370" y="101458"/>
                </a:cubicBezTo>
                <a:lnTo>
                  <a:pt x="25681" y="101458"/>
                </a:lnTo>
                <a:lnTo>
                  <a:pt x="26005" y="101524"/>
                </a:lnTo>
                <a:lnTo>
                  <a:pt x="62697" y="101524"/>
                </a:lnTo>
                <a:lnTo>
                  <a:pt x="63720" y="101730"/>
                </a:lnTo>
                <a:cubicBezTo>
                  <a:pt x="63810" y="101729"/>
                  <a:pt x="63888" y="101761"/>
                  <a:pt x="63958" y="101806"/>
                </a:cubicBezTo>
                <a:cubicBezTo>
                  <a:pt x="64282" y="101826"/>
                  <a:pt x="64593" y="101937"/>
                  <a:pt x="64890" y="102102"/>
                </a:cubicBezTo>
                <a:lnTo>
                  <a:pt x="81083" y="111086"/>
                </a:lnTo>
                <a:lnTo>
                  <a:pt x="88827" y="52757"/>
                </a:lnTo>
                <a:lnTo>
                  <a:pt x="81246" y="52757"/>
                </a:lnTo>
                <a:lnTo>
                  <a:pt x="80869" y="52757"/>
                </a:lnTo>
                <a:cubicBezTo>
                  <a:pt x="79080" y="52757"/>
                  <a:pt x="77630" y="51507"/>
                  <a:pt x="77630" y="49966"/>
                </a:cubicBezTo>
                <a:cubicBezTo>
                  <a:pt x="77630" y="48425"/>
                  <a:pt x="79080" y="47175"/>
                  <a:pt x="80869" y="47175"/>
                </a:cubicBezTo>
                <a:lnTo>
                  <a:pt x="81246" y="47175"/>
                </a:lnTo>
                <a:lnTo>
                  <a:pt x="89568" y="47175"/>
                </a:lnTo>
                <a:lnTo>
                  <a:pt x="92963" y="21603"/>
                </a:lnTo>
                <a:lnTo>
                  <a:pt x="93008" y="21603"/>
                </a:lnTo>
                <a:cubicBezTo>
                  <a:pt x="93008" y="20378"/>
                  <a:pt x="93931" y="19385"/>
                  <a:pt x="95068" y="19385"/>
                </a:cubicBezTo>
                <a:close/>
                <a:moveTo>
                  <a:pt x="96004" y="0"/>
                </a:moveTo>
                <a:cubicBezTo>
                  <a:pt x="106780" y="0"/>
                  <a:pt x="115515" y="8735"/>
                  <a:pt x="115515" y="19510"/>
                </a:cubicBezTo>
                <a:cubicBezTo>
                  <a:pt x="115515" y="26170"/>
                  <a:pt x="112178" y="32051"/>
                  <a:pt x="106880" y="35275"/>
                </a:cubicBezTo>
                <a:lnTo>
                  <a:pt x="105151" y="30630"/>
                </a:lnTo>
                <a:cubicBezTo>
                  <a:pt x="108533" y="28109"/>
                  <a:pt x="110606" y="24052"/>
                  <a:pt x="110606" y="19510"/>
                </a:cubicBezTo>
                <a:cubicBezTo>
                  <a:pt x="110606" y="11446"/>
                  <a:pt x="104069" y="4909"/>
                  <a:pt x="96004" y="4909"/>
                </a:cubicBezTo>
                <a:cubicBezTo>
                  <a:pt x="87939" y="4909"/>
                  <a:pt x="81402" y="11446"/>
                  <a:pt x="81402" y="19510"/>
                </a:cubicBezTo>
                <a:cubicBezTo>
                  <a:pt x="81402" y="24052"/>
                  <a:pt x="83475" y="28109"/>
                  <a:pt x="86857" y="30630"/>
                </a:cubicBezTo>
                <a:lnTo>
                  <a:pt x="85128" y="35275"/>
                </a:lnTo>
                <a:cubicBezTo>
                  <a:pt x="79830" y="32051"/>
                  <a:pt x="76493" y="26170"/>
                  <a:pt x="76493" y="19510"/>
                </a:cubicBezTo>
                <a:cubicBezTo>
                  <a:pt x="76493" y="8735"/>
                  <a:pt x="85228" y="0"/>
                  <a:pt x="96004" y="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fontAlgn="auto">
              <a:spcBef>
                <a:spcPts val="0"/>
              </a:spcBef>
              <a:spcAft>
                <a:spcPts val="0"/>
              </a:spcAft>
            </a:pPr>
            <a:endParaRPr lang="en-US" sz="1200" dirty="0" smtClean="0">
              <a:solidFill>
                <a:srgbClr val="FFFFFF"/>
              </a:solidFill>
            </a:endParaRPr>
          </a:p>
        </p:txBody>
      </p:sp>
      <p:sp>
        <p:nvSpPr>
          <p:cNvPr id="28" name="Freeform 3011"/>
          <p:cNvSpPr>
            <a:spLocks noChangeAspect="1"/>
          </p:cNvSpPr>
          <p:nvPr userDrawn="1"/>
        </p:nvSpPr>
        <p:spPr bwMode="auto">
          <a:xfrm>
            <a:off x="6199420" y="4099786"/>
            <a:ext cx="145929" cy="144000"/>
          </a:xfrm>
          <a:custGeom>
            <a:avLst/>
            <a:gdLst/>
            <a:ahLst/>
            <a:cxnLst/>
            <a:rect l="l" t="t" r="r" b="b"/>
            <a:pathLst>
              <a:path w="145929" h="144000">
                <a:moveTo>
                  <a:pt x="91470" y="118488"/>
                </a:moveTo>
                <a:cubicBezTo>
                  <a:pt x="93033" y="118962"/>
                  <a:pt x="93128" y="120124"/>
                  <a:pt x="93128" y="121307"/>
                </a:cubicBezTo>
                <a:lnTo>
                  <a:pt x="92883" y="121899"/>
                </a:lnTo>
                <a:close/>
                <a:moveTo>
                  <a:pt x="94911" y="98446"/>
                </a:moveTo>
                <a:cubicBezTo>
                  <a:pt x="99762" y="101458"/>
                  <a:pt x="103351" y="105831"/>
                  <a:pt x="105351" y="111101"/>
                </a:cubicBezTo>
                <a:cubicBezTo>
                  <a:pt x="107253" y="116114"/>
                  <a:pt x="107551" y="121590"/>
                  <a:pt x="106129" y="126835"/>
                </a:cubicBezTo>
                <a:cubicBezTo>
                  <a:pt x="105822" y="127981"/>
                  <a:pt x="104704" y="128552"/>
                  <a:pt x="103552" y="128254"/>
                </a:cubicBezTo>
                <a:cubicBezTo>
                  <a:pt x="102401" y="127956"/>
                  <a:pt x="101702" y="126897"/>
                  <a:pt x="102009" y="125751"/>
                </a:cubicBezTo>
                <a:cubicBezTo>
                  <a:pt x="103156" y="121346"/>
                  <a:pt x="102941" y="116869"/>
                  <a:pt x="101331" y="112627"/>
                </a:cubicBezTo>
                <a:cubicBezTo>
                  <a:pt x="99672" y="108257"/>
                  <a:pt x="96636" y="104556"/>
                  <a:pt x="92547" y="101990"/>
                </a:cubicBezTo>
                <a:cubicBezTo>
                  <a:pt x="92190" y="101832"/>
                  <a:pt x="91865" y="101367"/>
                  <a:pt x="91719" y="100981"/>
                </a:cubicBezTo>
                <a:cubicBezTo>
                  <a:pt x="91475" y="100338"/>
                  <a:pt x="91539" y="99726"/>
                  <a:pt x="91912" y="99143"/>
                </a:cubicBezTo>
                <a:cubicBezTo>
                  <a:pt x="92575" y="98156"/>
                  <a:pt x="93921" y="97792"/>
                  <a:pt x="94911" y="98446"/>
                </a:cubicBezTo>
                <a:close/>
                <a:moveTo>
                  <a:pt x="104232" y="82833"/>
                </a:moveTo>
                <a:lnTo>
                  <a:pt x="115305" y="92035"/>
                </a:lnTo>
                <a:lnTo>
                  <a:pt x="122651" y="104538"/>
                </a:lnTo>
                <a:lnTo>
                  <a:pt x="125476" y="118349"/>
                </a:lnTo>
                <a:lnTo>
                  <a:pt x="123589" y="132285"/>
                </a:lnTo>
                <a:cubicBezTo>
                  <a:pt x="123288" y="133435"/>
                  <a:pt x="122047" y="134053"/>
                  <a:pt x="120899" y="133750"/>
                </a:cubicBezTo>
                <a:cubicBezTo>
                  <a:pt x="119830" y="133268"/>
                  <a:pt x="119260" y="132153"/>
                  <a:pt x="119561" y="131004"/>
                </a:cubicBezTo>
                <a:cubicBezTo>
                  <a:pt x="122059" y="122808"/>
                  <a:pt x="121872" y="114152"/>
                  <a:pt x="118781" y="106006"/>
                </a:cubicBezTo>
                <a:cubicBezTo>
                  <a:pt x="115641" y="97732"/>
                  <a:pt x="109761" y="90793"/>
                  <a:pt x="102198" y="86415"/>
                </a:cubicBezTo>
                <a:cubicBezTo>
                  <a:pt x="101663" y="86174"/>
                  <a:pt x="101387" y="85836"/>
                  <a:pt x="101191" y="85318"/>
                </a:cubicBezTo>
                <a:cubicBezTo>
                  <a:pt x="100994" y="84801"/>
                  <a:pt x="101056" y="84186"/>
                  <a:pt x="101425" y="83602"/>
                </a:cubicBezTo>
                <a:cubicBezTo>
                  <a:pt x="101905" y="82533"/>
                  <a:pt x="103244" y="82172"/>
                  <a:pt x="104232" y="82833"/>
                </a:cubicBezTo>
                <a:close/>
                <a:moveTo>
                  <a:pt x="114952" y="65428"/>
                </a:moveTo>
                <a:cubicBezTo>
                  <a:pt x="127419" y="72790"/>
                  <a:pt x="136635" y="83745"/>
                  <a:pt x="141772" y="97281"/>
                </a:cubicBezTo>
                <a:cubicBezTo>
                  <a:pt x="146811" y="110559"/>
                  <a:pt x="147264" y="124692"/>
                  <a:pt x="143162" y="138194"/>
                </a:cubicBezTo>
                <a:cubicBezTo>
                  <a:pt x="142854" y="139343"/>
                  <a:pt x="141602" y="139966"/>
                  <a:pt x="140447" y="139667"/>
                </a:cubicBezTo>
                <a:cubicBezTo>
                  <a:pt x="139422" y="139318"/>
                  <a:pt x="138672" y="138128"/>
                  <a:pt x="139029" y="137108"/>
                </a:cubicBezTo>
                <a:cubicBezTo>
                  <a:pt x="142855" y="124447"/>
                  <a:pt x="142436" y="111187"/>
                  <a:pt x="137739" y="98811"/>
                </a:cubicBezTo>
                <a:cubicBezTo>
                  <a:pt x="132945" y="86178"/>
                  <a:pt x="124282" y="75898"/>
                  <a:pt x="112711" y="68933"/>
                </a:cubicBezTo>
                <a:cubicBezTo>
                  <a:pt x="112353" y="68774"/>
                  <a:pt x="112027" y="68308"/>
                  <a:pt x="111881" y="67921"/>
                </a:cubicBezTo>
                <a:cubicBezTo>
                  <a:pt x="111636" y="67277"/>
                  <a:pt x="111700" y="66662"/>
                  <a:pt x="112074" y="66078"/>
                </a:cubicBezTo>
                <a:cubicBezTo>
                  <a:pt x="112610" y="65138"/>
                  <a:pt x="113959" y="64773"/>
                  <a:pt x="114952" y="65428"/>
                </a:cubicBezTo>
                <a:close/>
                <a:moveTo>
                  <a:pt x="60064" y="55515"/>
                </a:moveTo>
                <a:cubicBezTo>
                  <a:pt x="60494" y="55515"/>
                  <a:pt x="60923" y="55830"/>
                  <a:pt x="61209" y="56461"/>
                </a:cubicBezTo>
                <a:lnTo>
                  <a:pt x="65718" y="60321"/>
                </a:lnTo>
                <a:cubicBezTo>
                  <a:pt x="66362" y="60873"/>
                  <a:pt x="66362" y="60873"/>
                  <a:pt x="66362" y="60873"/>
                </a:cubicBezTo>
                <a:lnTo>
                  <a:pt x="74878" y="56461"/>
                </a:lnTo>
                <a:cubicBezTo>
                  <a:pt x="76095" y="55830"/>
                  <a:pt x="76095" y="55830"/>
                  <a:pt x="76095" y="55830"/>
                </a:cubicBezTo>
                <a:cubicBezTo>
                  <a:pt x="77240" y="55200"/>
                  <a:pt x="78385" y="55830"/>
                  <a:pt x="78957" y="56461"/>
                </a:cubicBezTo>
                <a:cubicBezTo>
                  <a:pt x="79530" y="57091"/>
                  <a:pt x="79530" y="58352"/>
                  <a:pt x="78957" y="59612"/>
                </a:cubicBezTo>
                <a:cubicBezTo>
                  <a:pt x="65217" y="80412"/>
                  <a:pt x="65217" y="80412"/>
                  <a:pt x="65217" y="80412"/>
                </a:cubicBezTo>
                <a:lnTo>
                  <a:pt x="65217" y="96800"/>
                </a:lnTo>
                <a:lnTo>
                  <a:pt x="60637" y="81909"/>
                </a:lnTo>
                <a:cubicBezTo>
                  <a:pt x="60637" y="79782"/>
                  <a:pt x="60637" y="79782"/>
                  <a:pt x="60637" y="79782"/>
                </a:cubicBezTo>
                <a:cubicBezTo>
                  <a:pt x="60637" y="79152"/>
                  <a:pt x="61209" y="79152"/>
                  <a:pt x="61209" y="78521"/>
                </a:cubicBezTo>
                <a:lnTo>
                  <a:pt x="69726" y="65836"/>
                </a:lnTo>
                <a:cubicBezTo>
                  <a:pt x="70942" y="64024"/>
                  <a:pt x="70942" y="64024"/>
                  <a:pt x="70942" y="64024"/>
                </a:cubicBezTo>
                <a:cubicBezTo>
                  <a:pt x="66362" y="66546"/>
                  <a:pt x="65217" y="65915"/>
                  <a:pt x="64645" y="65285"/>
                </a:cubicBezTo>
                <a:lnTo>
                  <a:pt x="60064" y="60873"/>
                </a:lnTo>
                <a:lnTo>
                  <a:pt x="55484" y="65285"/>
                </a:lnTo>
                <a:cubicBezTo>
                  <a:pt x="54912" y="65915"/>
                  <a:pt x="53767" y="65915"/>
                  <a:pt x="53194" y="65285"/>
                </a:cubicBezTo>
                <a:lnTo>
                  <a:pt x="48614" y="60873"/>
                </a:lnTo>
                <a:lnTo>
                  <a:pt x="43604" y="65836"/>
                </a:lnTo>
                <a:cubicBezTo>
                  <a:pt x="42889" y="66546"/>
                  <a:pt x="42889" y="66546"/>
                  <a:pt x="42889" y="66546"/>
                </a:cubicBezTo>
                <a:cubicBezTo>
                  <a:pt x="42316" y="66546"/>
                  <a:pt x="41171" y="67176"/>
                  <a:pt x="40599" y="66546"/>
                </a:cubicBezTo>
                <a:lnTo>
                  <a:pt x="45179" y="77339"/>
                </a:lnTo>
                <a:cubicBezTo>
                  <a:pt x="46324" y="79152"/>
                  <a:pt x="46324" y="79152"/>
                  <a:pt x="46324" y="79152"/>
                </a:cubicBezTo>
                <a:cubicBezTo>
                  <a:pt x="46331" y="79159"/>
                  <a:pt x="46897" y="79786"/>
                  <a:pt x="46897" y="80412"/>
                </a:cubicBezTo>
                <a:lnTo>
                  <a:pt x="46897" y="94752"/>
                </a:lnTo>
                <a:cubicBezTo>
                  <a:pt x="46897" y="96800"/>
                  <a:pt x="46897" y="96800"/>
                  <a:pt x="46897" y="96800"/>
                </a:cubicBezTo>
                <a:lnTo>
                  <a:pt x="42316" y="83012"/>
                </a:lnTo>
                <a:cubicBezTo>
                  <a:pt x="42316" y="81042"/>
                  <a:pt x="42316" y="81042"/>
                  <a:pt x="42316" y="81042"/>
                </a:cubicBezTo>
                <a:cubicBezTo>
                  <a:pt x="28576" y="59612"/>
                  <a:pt x="28576" y="59612"/>
                  <a:pt x="28576" y="59612"/>
                </a:cubicBezTo>
                <a:cubicBezTo>
                  <a:pt x="28004" y="58982"/>
                  <a:pt x="28004" y="57721"/>
                  <a:pt x="28576" y="57091"/>
                </a:cubicBezTo>
                <a:cubicBezTo>
                  <a:pt x="29149" y="55830"/>
                  <a:pt x="30294" y="55830"/>
                  <a:pt x="31439" y="56461"/>
                </a:cubicBezTo>
                <a:lnTo>
                  <a:pt x="39955" y="60873"/>
                </a:lnTo>
                <a:cubicBezTo>
                  <a:pt x="41171" y="61503"/>
                  <a:pt x="41171" y="61503"/>
                  <a:pt x="41171" y="61503"/>
                </a:cubicBezTo>
                <a:lnTo>
                  <a:pt x="46682" y="57091"/>
                </a:lnTo>
                <a:cubicBezTo>
                  <a:pt x="47469" y="56461"/>
                  <a:pt x="47469" y="56461"/>
                  <a:pt x="47469" y="56461"/>
                </a:cubicBezTo>
                <a:cubicBezTo>
                  <a:pt x="48042" y="55200"/>
                  <a:pt x="49187" y="55830"/>
                  <a:pt x="50332" y="56461"/>
                </a:cubicBezTo>
                <a:lnTo>
                  <a:pt x="54339" y="60242"/>
                </a:lnTo>
                <a:lnTo>
                  <a:pt x="58919" y="56461"/>
                </a:lnTo>
                <a:cubicBezTo>
                  <a:pt x="59206" y="55830"/>
                  <a:pt x="59635" y="55515"/>
                  <a:pt x="60064" y="55515"/>
                </a:cubicBezTo>
                <a:close/>
                <a:moveTo>
                  <a:pt x="53767" y="4450"/>
                </a:moveTo>
                <a:cubicBezTo>
                  <a:pt x="26530" y="4450"/>
                  <a:pt x="4450" y="24127"/>
                  <a:pt x="4450" y="48400"/>
                </a:cubicBezTo>
                <a:cubicBezTo>
                  <a:pt x="4450" y="60398"/>
                  <a:pt x="9845" y="71273"/>
                  <a:pt x="18644" y="79137"/>
                </a:cubicBezTo>
                <a:lnTo>
                  <a:pt x="23411" y="84391"/>
                </a:lnTo>
                <a:lnTo>
                  <a:pt x="23452" y="84374"/>
                </a:lnTo>
                <a:lnTo>
                  <a:pt x="39932" y="102046"/>
                </a:lnTo>
                <a:cubicBezTo>
                  <a:pt x="40650" y="101743"/>
                  <a:pt x="41427" y="101600"/>
                  <a:pt x="42226" y="101600"/>
                </a:cubicBezTo>
                <a:cubicBezTo>
                  <a:pt x="65308" y="101600"/>
                  <a:pt x="65308" y="101600"/>
                  <a:pt x="65308" y="101600"/>
                </a:cubicBezTo>
                <a:cubicBezTo>
                  <a:pt x="66046" y="101600"/>
                  <a:pt x="66765" y="101722"/>
                  <a:pt x="67435" y="101988"/>
                </a:cubicBezTo>
                <a:lnTo>
                  <a:pt x="83335" y="84938"/>
                </a:lnTo>
                <a:lnTo>
                  <a:pt x="83380" y="84957"/>
                </a:lnTo>
                <a:lnTo>
                  <a:pt x="87604" y="80302"/>
                </a:lnTo>
                <a:lnTo>
                  <a:pt x="87789" y="80161"/>
                </a:lnTo>
                <a:lnTo>
                  <a:pt x="88243" y="79674"/>
                </a:lnTo>
                <a:lnTo>
                  <a:pt x="88286" y="79714"/>
                </a:lnTo>
                <a:cubicBezTo>
                  <a:pt x="97432" y="71784"/>
                  <a:pt x="103083" y="60680"/>
                  <a:pt x="103083" y="48400"/>
                </a:cubicBezTo>
                <a:cubicBezTo>
                  <a:pt x="103083" y="24127"/>
                  <a:pt x="81004" y="4450"/>
                  <a:pt x="53767" y="4450"/>
                </a:cubicBezTo>
                <a:close/>
                <a:moveTo>
                  <a:pt x="53767" y="0"/>
                </a:moveTo>
                <a:cubicBezTo>
                  <a:pt x="83461" y="0"/>
                  <a:pt x="107533" y="21669"/>
                  <a:pt x="107533" y="48400"/>
                </a:cubicBezTo>
                <a:cubicBezTo>
                  <a:pt x="107533" y="61856"/>
                  <a:pt x="101433" y="74029"/>
                  <a:pt x="91543" y="82751"/>
                </a:cubicBezTo>
                <a:lnTo>
                  <a:pt x="91563" y="82770"/>
                </a:lnTo>
                <a:lnTo>
                  <a:pt x="71088" y="104726"/>
                </a:lnTo>
                <a:cubicBezTo>
                  <a:pt x="72169" y="106154"/>
                  <a:pt x="72809" y="108020"/>
                  <a:pt x="72809" y="110112"/>
                </a:cubicBezTo>
                <a:lnTo>
                  <a:pt x="72809" y="124096"/>
                </a:lnTo>
                <a:cubicBezTo>
                  <a:pt x="72809" y="128083"/>
                  <a:pt x="69770" y="131537"/>
                  <a:pt x="66061" y="131916"/>
                </a:cubicBezTo>
                <a:cubicBezTo>
                  <a:pt x="65566" y="133502"/>
                  <a:pt x="64755" y="136100"/>
                  <a:pt x="63426" y="140359"/>
                </a:cubicBezTo>
                <a:cubicBezTo>
                  <a:pt x="63426" y="140966"/>
                  <a:pt x="62858" y="141572"/>
                  <a:pt x="62290" y="141572"/>
                </a:cubicBezTo>
                <a:cubicBezTo>
                  <a:pt x="62283" y="141574"/>
                  <a:pt x="62063" y="141642"/>
                  <a:pt x="54335" y="144000"/>
                </a:cubicBezTo>
                <a:cubicBezTo>
                  <a:pt x="53192" y="143998"/>
                  <a:pt x="52978" y="143933"/>
                  <a:pt x="45244" y="141572"/>
                </a:cubicBezTo>
                <a:cubicBezTo>
                  <a:pt x="44676" y="141572"/>
                  <a:pt x="44108" y="140966"/>
                  <a:pt x="44108" y="140359"/>
                </a:cubicBezTo>
                <a:cubicBezTo>
                  <a:pt x="44105" y="140352"/>
                  <a:pt x="44033" y="140119"/>
                  <a:pt x="41473" y="131916"/>
                </a:cubicBezTo>
                <a:cubicBezTo>
                  <a:pt x="37763" y="131537"/>
                  <a:pt x="34724" y="128083"/>
                  <a:pt x="34724" y="124096"/>
                </a:cubicBezTo>
                <a:lnTo>
                  <a:pt x="34724" y="111860"/>
                </a:lnTo>
                <a:cubicBezTo>
                  <a:pt x="34724" y="110112"/>
                  <a:pt x="34724" y="110112"/>
                  <a:pt x="34724" y="110112"/>
                </a:cubicBezTo>
                <a:cubicBezTo>
                  <a:pt x="34724" y="108084"/>
                  <a:pt x="35326" y="106268"/>
                  <a:pt x="36347" y="104858"/>
                </a:cubicBezTo>
                <a:lnTo>
                  <a:pt x="18380" y="85590"/>
                </a:lnTo>
                <a:lnTo>
                  <a:pt x="18324" y="85614"/>
                </a:lnTo>
                <a:lnTo>
                  <a:pt x="13687" y="80504"/>
                </a:lnTo>
                <a:cubicBezTo>
                  <a:pt x="5144" y="72032"/>
                  <a:pt x="0" y="60757"/>
                  <a:pt x="0" y="48400"/>
                </a:cubicBezTo>
                <a:cubicBezTo>
                  <a:pt x="0" y="21669"/>
                  <a:pt x="24072" y="0"/>
                  <a:pt x="53767" y="0"/>
                </a:cubicBezTo>
                <a:close/>
              </a:path>
            </a:pathLst>
          </a:custGeom>
          <a:solidFill>
            <a:schemeClr val="accent1"/>
          </a:solidFill>
          <a:ln>
            <a:noFill/>
          </a:ln>
          <a:extLst/>
        </p:spPr>
        <p:txBody>
          <a:bodyPr/>
          <a:lstStyle/>
          <a:p>
            <a:pPr defTabSz="457171"/>
            <a:endParaRPr lang="de-DE">
              <a:solidFill>
                <a:srgbClr val="000000"/>
              </a:solidFill>
              <a:cs typeface="+mn-cs"/>
            </a:endParaRPr>
          </a:p>
        </p:txBody>
      </p:sp>
      <p:sp>
        <p:nvSpPr>
          <p:cNvPr id="29" name="Rechteck 15"/>
          <p:cNvSpPr>
            <a:spLocks noChangeAspect="1"/>
          </p:cNvSpPr>
          <p:nvPr userDrawn="1"/>
        </p:nvSpPr>
        <p:spPr>
          <a:xfrm>
            <a:off x="1151620" y="4100146"/>
            <a:ext cx="140488" cy="144000"/>
          </a:xfrm>
          <a:custGeom>
            <a:avLst/>
            <a:gdLst/>
            <a:ahLst/>
            <a:cxnLst/>
            <a:rect l="l" t="t" r="r" b="b"/>
            <a:pathLst>
              <a:path w="2880000" h="2952000">
                <a:moveTo>
                  <a:pt x="0" y="0"/>
                </a:moveTo>
                <a:lnTo>
                  <a:pt x="144000" y="0"/>
                </a:lnTo>
                <a:lnTo>
                  <a:pt x="144000" y="2485477"/>
                </a:lnTo>
                <a:cubicBezTo>
                  <a:pt x="444309" y="2466093"/>
                  <a:pt x="723884" y="2394104"/>
                  <a:pt x="966815" y="2283942"/>
                </a:cubicBezTo>
                <a:cubicBezTo>
                  <a:pt x="985912" y="2275783"/>
                  <a:pt x="1004775" y="2267003"/>
                  <a:pt x="1022798" y="2256385"/>
                </a:cubicBezTo>
                <a:cubicBezTo>
                  <a:pt x="1056146" y="2241969"/>
                  <a:pt x="1088061" y="2225377"/>
                  <a:pt x="1118929" y="2207596"/>
                </a:cubicBezTo>
                <a:cubicBezTo>
                  <a:pt x="1712525" y="1886753"/>
                  <a:pt x="2204161" y="1280449"/>
                  <a:pt x="2422454" y="507594"/>
                </a:cubicBezTo>
                <a:lnTo>
                  <a:pt x="2459624" y="350979"/>
                </a:lnTo>
                <a:lnTo>
                  <a:pt x="2433620" y="350979"/>
                </a:lnTo>
                <a:lnTo>
                  <a:pt x="2638159" y="116382"/>
                </a:lnTo>
                <a:lnTo>
                  <a:pt x="2842698" y="350979"/>
                </a:lnTo>
                <a:lnTo>
                  <a:pt x="2794888" y="350979"/>
                </a:lnTo>
                <a:cubicBezTo>
                  <a:pt x="2779795" y="432904"/>
                  <a:pt x="2759926" y="514661"/>
                  <a:pt x="2736841" y="596393"/>
                </a:cubicBezTo>
                <a:cubicBezTo>
                  <a:pt x="2364310" y="1915315"/>
                  <a:pt x="1274470" y="2801647"/>
                  <a:pt x="144000" y="2798931"/>
                </a:cubicBezTo>
                <a:lnTo>
                  <a:pt x="144000" y="2808000"/>
                </a:lnTo>
                <a:lnTo>
                  <a:pt x="2880000" y="2808000"/>
                </a:lnTo>
                <a:lnTo>
                  <a:pt x="2880000" y="2952000"/>
                </a:lnTo>
                <a:lnTo>
                  <a:pt x="0" y="2952000"/>
                </a:lnTo>
                <a:lnTo>
                  <a:pt x="0" y="2880000"/>
                </a:lnTo>
                <a:lnTo>
                  <a:pt x="0" y="280800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fontAlgn="auto">
              <a:spcBef>
                <a:spcPts val="0"/>
              </a:spcBef>
              <a:spcAft>
                <a:spcPts val="0"/>
              </a:spcAft>
            </a:pPr>
            <a:endParaRPr lang="en-US" dirty="0" smtClean="0">
              <a:solidFill>
                <a:srgbClr val="FF3154"/>
              </a:solidFill>
            </a:endParaRPr>
          </a:p>
        </p:txBody>
      </p:sp>
      <p:sp>
        <p:nvSpPr>
          <p:cNvPr id="30" name="Abgerundetes Rechteck 20"/>
          <p:cNvSpPr>
            <a:spLocks noChangeAspect="1"/>
          </p:cNvSpPr>
          <p:nvPr userDrawn="1"/>
        </p:nvSpPr>
        <p:spPr>
          <a:xfrm>
            <a:off x="2441962" y="4097592"/>
            <a:ext cx="113814" cy="144000"/>
          </a:xfrm>
          <a:custGeom>
            <a:avLst/>
            <a:gdLst/>
            <a:ahLst/>
            <a:cxnLst/>
            <a:rect l="l" t="t" r="r" b="b"/>
            <a:pathLst>
              <a:path w="3942080" h="4987626">
                <a:moveTo>
                  <a:pt x="2627944" y="2319651"/>
                </a:moveTo>
                <a:cubicBezTo>
                  <a:pt x="2542661" y="2600955"/>
                  <a:pt x="2280581" y="2804161"/>
                  <a:pt x="1971040" y="2804161"/>
                </a:cubicBezTo>
                <a:cubicBezTo>
                  <a:pt x="1664276" y="2804161"/>
                  <a:pt x="1404126" y="2604585"/>
                  <a:pt x="1316468" y="2327166"/>
                </a:cubicBezTo>
                <a:lnTo>
                  <a:pt x="975173" y="2363502"/>
                </a:lnTo>
                <a:lnTo>
                  <a:pt x="497690" y="2417724"/>
                </a:lnTo>
                <a:cubicBezTo>
                  <a:pt x="380588" y="2417724"/>
                  <a:pt x="306613" y="2487889"/>
                  <a:pt x="306613" y="2604991"/>
                </a:cubicBezTo>
                <a:lnTo>
                  <a:pt x="306613" y="2958294"/>
                </a:lnTo>
                <a:lnTo>
                  <a:pt x="306000" y="2958060"/>
                </a:lnTo>
                <a:lnTo>
                  <a:pt x="306000" y="3648332"/>
                </a:lnTo>
                <a:lnTo>
                  <a:pt x="694896" y="3648332"/>
                </a:lnTo>
                <a:lnTo>
                  <a:pt x="694896" y="3267270"/>
                </a:lnTo>
                <a:cubicBezTo>
                  <a:pt x="694896" y="3182770"/>
                  <a:pt x="763396" y="3114270"/>
                  <a:pt x="847896" y="3114270"/>
                </a:cubicBezTo>
                <a:cubicBezTo>
                  <a:pt x="932396" y="3114270"/>
                  <a:pt x="1000896" y="3182770"/>
                  <a:pt x="1000896" y="3267270"/>
                </a:cubicBezTo>
                <a:lnTo>
                  <a:pt x="1000896" y="3801332"/>
                </a:lnTo>
                <a:lnTo>
                  <a:pt x="1000896" y="4681626"/>
                </a:lnTo>
                <a:lnTo>
                  <a:pt x="2942796" y="4681626"/>
                </a:lnTo>
                <a:lnTo>
                  <a:pt x="2942796" y="3809317"/>
                </a:lnTo>
                <a:lnTo>
                  <a:pt x="2941184" y="3801332"/>
                </a:lnTo>
                <a:cubicBezTo>
                  <a:pt x="2941184" y="3798629"/>
                  <a:pt x="2941254" y="3795943"/>
                  <a:pt x="2942796" y="3793347"/>
                </a:cubicBezTo>
                <a:lnTo>
                  <a:pt x="2942796" y="3267270"/>
                </a:lnTo>
                <a:cubicBezTo>
                  <a:pt x="2942796" y="3182770"/>
                  <a:pt x="3011296" y="3114270"/>
                  <a:pt x="3095796" y="3114270"/>
                </a:cubicBezTo>
                <a:cubicBezTo>
                  <a:pt x="3180296" y="3114270"/>
                  <a:pt x="3248796" y="3182770"/>
                  <a:pt x="3248796" y="3267270"/>
                </a:cubicBezTo>
                <a:lnTo>
                  <a:pt x="3248796" y="3648332"/>
                </a:lnTo>
                <a:lnTo>
                  <a:pt x="3636080" y="3648332"/>
                </a:lnTo>
                <a:lnTo>
                  <a:pt x="3636080" y="2948657"/>
                </a:lnTo>
                <a:lnTo>
                  <a:pt x="3632109" y="2950173"/>
                </a:lnTo>
                <a:lnTo>
                  <a:pt x="3632109" y="2596870"/>
                </a:lnTo>
                <a:cubicBezTo>
                  <a:pt x="3632109" y="2479768"/>
                  <a:pt x="3558134" y="2409603"/>
                  <a:pt x="3441033" y="2409603"/>
                </a:cubicBezTo>
                <a:lnTo>
                  <a:pt x="2963550" y="2355381"/>
                </a:lnTo>
                <a:close/>
                <a:moveTo>
                  <a:pt x="2428875" y="1995718"/>
                </a:moveTo>
                <a:lnTo>
                  <a:pt x="2553771" y="2008076"/>
                </a:lnTo>
                <a:lnTo>
                  <a:pt x="2574039" y="2006182"/>
                </a:lnTo>
                <a:lnTo>
                  <a:pt x="3421284" y="2096385"/>
                </a:lnTo>
                <a:lnTo>
                  <a:pt x="3425728" y="2096357"/>
                </a:lnTo>
                <a:cubicBezTo>
                  <a:pt x="3663468" y="2096357"/>
                  <a:pt x="3938110" y="2302419"/>
                  <a:pt x="3938110" y="2540158"/>
                </a:cubicBezTo>
                <a:cubicBezTo>
                  <a:pt x="3938110" y="2544099"/>
                  <a:pt x="3938057" y="2548028"/>
                  <a:pt x="3937140" y="2551922"/>
                </a:cubicBezTo>
                <a:cubicBezTo>
                  <a:pt x="3941388" y="2559562"/>
                  <a:pt x="3942080" y="2567895"/>
                  <a:pt x="3942080" y="2576390"/>
                </a:cubicBezTo>
                <a:lnTo>
                  <a:pt x="3942080" y="3801332"/>
                </a:lnTo>
                <a:lnTo>
                  <a:pt x="3930057" y="3860887"/>
                </a:lnTo>
                <a:lnTo>
                  <a:pt x="3897267" y="3909520"/>
                </a:lnTo>
                <a:lnTo>
                  <a:pt x="3848635" y="3942309"/>
                </a:lnTo>
                <a:cubicBezTo>
                  <a:pt x="3830330" y="3950051"/>
                  <a:pt x="3810205" y="3954332"/>
                  <a:pt x="3789080" y="3954332"/>
                </a:cubicBezTo>
                <a:lnTo>
                  <a:pt x="3248796" y="3954332"/>
                </a:lnTo>
                <a:lnTo>
                  <a:pt x="3248796" y="4834626"/>
                </a:lnTo>
                <a:lnTo>
                  <a:pt x="3236773" y="4894181"/>
                </a:lnTo>
                <a:lnTo>
                  <a:pt x="3203984" y="4942814"/>
                </a:lnTo>
                <a:lnTo>
                  <a:pt x="3155351" y="4975603"/>
                </a:lnTo>
                <a:cubicBezTo>
                  <a:pt x="3137046" y="4983345"/>
                  <a:pt x="3116921" y="4987626"/>
                  <a:pt x="3095796" y="4987626"/>
                </a:cubicBezTo>
                <a:lnTo>
                  <a:pt x="847896" y="4987626"/>
                </a:lnTo>
                <a:cubicBezTo>
                  <a:pt x="805646" y="4987626"/>
                  <a:pt x="767396" y="4970501"/>
                  <a:pt x="739708" y="4942814"/>
                </a:cubicBezTo>
                <a:cubicBezTo>
                  <a:pt x="725864" y="4928970"/>
                  <a:pt x="714661" y="4912486"/>
                  <a:pt x="706919" y="4894181"/>
                </a:cubicBezTo>
                <a:cubicBezTo>
                  <a:pt x="699177" y="4875876"/>
                  <a:pt x="694896" y="4855751"/>
                  <a:pt x="694896" y="4834626"/>
                </a:cubicBezTo>
                <a:lnTo>
                  <a:pt x="694896" y="3954332"/>
                </a:lnTo>
                <a:lnTo>
                  <a:pt x="153000" y="3954332"/>
                </a:lnTo>
                <a:cubicBezTo>
                  <a:pt x="110750" y="3954332"/>
                  <a:pt x="72500" y="3937207"/>
                  <a:pt x="44812" y="3909520"/>
                </a:cubicBezTo>
                <a:cubicBezTo>
                  <a:pt x="30968" y="3895676"/>
                  <a:pt x="19765" y="3879192"/>
                  <a:pt x="12023" y="3860887"/>
                </a:cubicBezTo>
                <a:cubicBezTo>
                  <a:pt x="4281" y="3842582"/>
                  <a:pt x="0" y="3822457"/>
                  <a:pt x="0" y="3801332"/>
                </a:cubicBezTo>
                <a:lnTo>
                  <a:pt x="0" y="2576390"/>
                </a:lnTo>
                <a:lnTo>
                  <a:pt x="2080" y="2566084"/>
                </a:lnTo>
                <a:cubicBezTo>
                  <a:pt x="735" y="2560209"/>
                  <a:pt x="613" y="2554258"/>
                  <a:pt x="613" y="2548279"/>
                </a:cubicBezTo>
                <a:cubicBezTo>
                  <a:pt x="612" y="2310540"/>
                  <a:pt x="275254" y="2104478"/>
                  <a:pt x="512994" y="2104478"/>
                </a:cubicBezTo>
                <a:lnTo>
                  <a:pt x="517438" y="2104506"/>
                </a:lnTo>
                <a:lnTo>
                  <a:pt x="1364683" y="2014303"/>
                </a:lnTo>
                <a:lnTo>
                  <a:pt x="1372446" y="2015029"/>
                </a:lnTo>
                <a:lnTo>
                  <a:pt x="1492885" y="2003338"/>
                </a:lnTo>
                <a:cubicBezTo>
                  <a:pt x="1516224" y="2020562"/>
                  <a:pt x="1545254" y="2036215"/>
                  <a:pt x="1578994" y="2049782"/>
                </a:cubicBezTo>
                <a:lnTo>
                  <a:pt x="1572717" y="2112051"/>
                </a:lnTo>
                <a:cubicBezTo>
                  <a:pt x="1572717" y="2332039"/>
                  <a:pt x="1751052" y="2510374"/>
                  <a:pt x="1971040" y="2510374"/>
                </a:cubicBezTo>
                <a:cubicBezTo>
                  <a:pt x="2191028" y="2510374"/>
                  <a:pt x="2369363" y="2332039"/>
                  <a:pt x="2369363" y="2112051"/>
                </a:cubicBezTo>
                <a:lnTo>
                  <a:pt x="2363001" y="2048941"/>
                </a:lnTo>
                <a:close/>
                <a:moveTo>
                  <a:pt x="1997750" y="299878"/>
                </a:moveTo>
                <a:cubicBezTo>
                  <a:pt x="1636593" y="299878"/>
                  <a:pt x="1343818" y="592653"/>
                  <a:pt x="1343818" y="953810"/>
                </a:cubicBezTo>
                <a:cubicBezTo>
                  <a:pt x="1343818" y="1314967"/>
                  <a:pt x="1636593" y="1607742"/>
                  <a:pt x="1997750" y="1607742"/>
                </a:cubicBezTo>
                <a:cubicBezTo>
                  <a:pt x="2358907" y="1607742"/>
                  <a:pt x="2651682" y="1314967"/>
                  <a:pt x="2651682" y="953810"/>
                </a:cubicBezTo>
                <a:cubicBezTo>
                  <a:pt x="2651682" y="592653"/>
                  <a:pt x="2358907" y="299878"/>
                  <a:pt x="1997750" y="299878"/>
                </a:cubicBezTo>
                <a:close/>
                <a:moveTo>
                  <a:pt x="1997750" y="0"/>
                </a:moveTo>
                <a:cubicBezTo>
                  <a:pt x="2524525" y="0"/>
                  <a:pt x="2951560" y="427035"/>
                  <a:pt x="2951560" y="953810"/>
                </a:cubicBezTo>
                <a:cubicBezTo>
                  <a:pt x="2951560" y="1480585"/>
                  <a:pt x="2524525" y="1907620"/>
                  <a:pt x="1997750" y="1907620"/>
                </a:cubicBezTo>
                <a:cubicBezTo>
                  <a:pt x="1470975" y="1907620"/>
                  <a:pt x="1043940" y="1480585"/>
                  <a:pt x="1043940" y="953810"/>
                </a:cubicBezTo>
                <a:cubicBezTo>
                  <a:pt x="1043940" y="427035"/>
                  <a:pt x="1470975" y="0"/>
                  <a:pt x="1997750" y="0"/>
                </a:cubicBezTo>
                <a:close/>
              </a:path>
            </a:pathLst>
          </a:custGeom>
          <a:solidFill>
            <a:schemeClr val="accent1"/>
          </a:solidFill>
        </p:spPr>
        <p:txBody>
          <a:bodyPr wrap="square" rtlCol="0" anchor="ctr">
            <a:noAutofit/>
          </a:bodyPr>
          <a:lstStyle/>
          <a:p>
            <a:pPr algn="ctr"/>
            <a:endParaRPr lang="en-US" sz="1200" dirty="0">
              <a:solidFill>
                <a:srgbClr val="124191"/>
              </a:solidFill>
              <a:latin typeface="Nokia Pure Text Light"/>
            </a:endParaRPr>
          </a:p>
        </p:txBody>
      </p:sp>
      <p:sp>
        <p:nvSpPr>
          <p:cNvPr id="33" name="Freeform 8">
            <a:hlinkClick r:id="" action="ppaction://noaction"/>
          </p:cNvPr>
          <p:cNvSpPr>
            <a:spLocks/>
          </p:cNvSpPr>
          <p:nvPr userDrawn="1"/>
        </p:nvSpPr>
        <p:spPr bwMode="auto">
          <a:xfrm>
            <a:off x="456719" y="4101914"/>
            <a:ext cx="310162" cy="252000"/>
          </a:xfrm>
          <a:custGeom>
            <a:avLst/>
            <a:gdLst/>
            <a:ahLst/>
            <a:cxnLst/>
            <a:rect l="l" t="t" r="r" b="b"/>
            <a:pathLst>
              <a:path w="310162" h="252000">
                <a:moveTo>
                  <a:pt x="226760" y="137340"/>
                </a:moveTo>
                <a:cubicBezTo>
                  <a:pt x="234168" y="136229"/>
                  <a:pt x="242006" y="139315"/>
                  <a:pt x="246396" y="146009"/>
                </a:cubicBezTo>
                <a:cubicBezTo>
                  <a:pt x="246400" y="146014"/>
                  <a:pt x="246879" y="146725"/>
                  <a:pt x="307431" y="236380"/>
                </a:cubicBezTo>
                <a:cubicBezTo>
                  <a:pt x="313284" y="245027"/>
                  <a:pt x="309382" y="252000"/>
                  <a:pt x="299070" y="252000"/>
                </a:cubicBezTo>
                <a:cubicBezTo>
                  <a:pt x="299063" y="252000"/>
                  <a:pt x="298104" y="252000"/>
                  <a:pt x="176442" y="252000"/>
                </a:cubicBezTo>
                <a:cubicBezTo>
                  <a:pt x="166130" y="252000"/>
                  <a:pt x="157490" y="243354"/>
                  <a:pt x="157490" y="233033"/>
                </a:cubicBezTo>
                <a:cubicBezTo>
                  <a:pt x="157490" y="233028"/>
                  <a:pt x="157490" y="232671"/>
                  <a:pt x="157490" y="210192"/>
                </a:cubicBezTo>
                <a:cubicBezTo>
                  <a:pt x="183338" y="209081"/>
                  <a:pt x="203890" y="187717"/>
                  <a:pt x="203890" y="161551"/>
                </a:cubicBezTo>
                <a:cubicBezTo>
                  <a:pt x="203890" y="157686"/>
                  <a:pt x="203441" y="153926"/>
                  <a:pt x="202477" y="150346"/>
                </a:cubicBezTo>
                <a:lnTo>
                  <a:pt x="219640" y="139872"/>
                </a:lnTo>
                <a:cubicBezTo>
                  <a:pt x="221870" y="138548"/>
                  <a:pt x="224291" y="137711"/>
                  <a:pt x="226760" y="137340"/>
                </a:cubicBezTo>
                <a:close/>
                <a:moveTo>
                  <a:pt x="83121" y="137340"/>
                </a:moveTo>
                <a:cubicBezTo>
                  <a:pt x="85590" y="137711"/>
                  <a:pt x="88011" y="138548"/>
                  <a:pt x="90240" y="139872"/>
                </a:cubicBezTo>
                <a:cubicBezTo>
                  <a:pt x="90247" y="139876"/>
                  <a:pt x="90565" y="140068"/>
                  <a:pt x="107541" y="150327"/>
                </a:cubicBezTo>
                <a:cubicBezTo>
                  <a:pt x="106573" y="153912"/>
                  <a:pt x="106123" y="157679"/>
                  <a:pt x="106123" y="161551"/>
                </a:cubicBezTo>
                <a:cubicBezTo>
                  <a:pt x="106123" y="187100"/>
                  <a:pt x="125717" y="208071"/>
                  <a:pt x="150716" y="210009"/>
                </a:cubicBezTo>
                <a:lnTo>
                  <a:pt x="150716" y="233033"/>
                </a:lnTo>
                <a:cubicBezTo>
                  <a:pt x="150716" y="243354"/>
                  <a:pt x="142355" y="252000"/>
                  <a:pt x="131765" y="252000"/>
                </a:cubicBezTo>
                <a:cubicBezTo>
                  <a:pt x="131754" y="252000"/>
                  <a:pt x="130624" y="252000"/>
                  <a:pt x="11093" y="252000"/>
                </a:cubicBezTo>
                <a:cubicBezTo>
                  <a:pt x="781" y="252000"/>
                  <a:pt x="-3121" y="245027"/>
                  <a:pt x="2732" y="236380"/>
                </a:cubicBezTo>
                <a:cubicBezTo>
                  <a:pt x="2737" y="236372"/>
                  <a:pt x="3301" y="235533"/>
                  <a:pt x="63486" y="146009"/>
                </a:cubicBezTo>
                <a:cubicBezTo>
                  <a:pt x="67876" y="139315"/>
                  <a:pt x="75714" y="136229"/>
                  <a:pt x="83121" y="137340"/>
                </a:cubicBezTo>
                <a:close/>
                <a:moveTo>
                  <a:pt x="154867" y="0"/>
                </a:moveTo>
                <a:cubicBezTo>
                  <a:pt x="158700" y="0"/>
                  <a:pt x="162532" y="2534"/>
                  <a:pt x="165459" y="7602"/>
                </a:cubicBezTo>
                <a:cubicBezTo>
                  <a:pt x="165463" y="7610"/>
                  <a:pt x="165987" y="8521"/>
                  <a:pt x="221481" y="105034"/>
                </a:cubicBezTo>
                <a:cubicBezTo>
                  <a:pt x="227334" y="115169"/>
                  <a:pt x="224826" y="128575"/>
                  <a:pt x="215907" y="134787"/>
                </a:cubicBezTo>
                <a:cubicBezTo>
                  <a:pt x="215897" y="134794"/>
                  <a:pt x="215533" y="135053"/>
                  <a:pt x="200950" y="145424"/>
                </a:cubicBezTo>
                <a:cubicBezTo>
                  <a:pt x="194462" y="126313"/>
                  <a:pt x="176329" y="112660"/>
                  <a:pt x="155007" y="112660"/>
                </a:cubicBezTo>
                <a:cubicBezTo>
                  <a:pt x="133685" y="112660"/>
                  <a:pt x="115551" y="126313"/>
                  <a:pt x="109064" y="145424"/>
                </a:cubicBezTo>
                <a:lnTo>
                  <a:pt x="94107" y="134787"/>
                </a:lnTo>
                <a:cubicBezTo>
                  <a:pt x="85188" y="128575"/>
                  <a:pt x="82679" y="115169"/>
                  <a:pt x="88532" y="105034"/>
                </a:cubicBezTo>
                <a:cubicBezTo>
                  <a:pt x="88537" y="105025"/>
                  <a:pt x="89059" y="104113"/>
                  <a:pt x="144276" y="7602"/>
                </a:cubicBezTo>
                <a:cubicBezTo>
                  <a:pt x="147203" y="2534"/>
                  <a:pt x="151035" y="0"/>
                  <a:pt x="154867" y="0"/>
                </a:cubicBezTo>
                <a:close/>
              </a:path>
            </a:pathLst>
          </a:custGeom>
          <a:solidFill>
            <a:schemeClr val="accent1"/>
          </a:solidFill>
          <a:ln>
            <a:noFill/>
            <a:prstDash val="dash"/>
          </a:ln>
          <a:effectLst/>
        </p:spPr>
        <p:txBody>
          <a:bodyPr lIns="71424" tIns="37140" rIns="71424" bIns="37140" anchor="ctr"/>
          <a:lstStyle/>
          <a:p>
            <a:pPr algn="ctr" defTabSz="604723">
              <a:lnSpc>
                <a:spcPct val="90000"/>
              </a:lnSpc>
            </a:pPr>
            <a:endParaRPr lang="en-US" sz="1300">
              <a:solidFill>
                <a:srgbClr val="BEC8D2"/>
              </a:solidFill>
              <a:latin typeface="Nokia Pure Text Light"/>
            </a:endParaRPr>
          </a:p>
        </p:txBody>
      </p:sp>
      <p:sp>
        <p:nvSpPr>
          <p:cNvPr id="35" name="Abgerundetes Rechteck 40"/>
          <p:cNvSpPr>
            <a:spLocks noChangeAspect="1"/>
          </p:cNvSpPr>
          <p:nvPr userDrawn="1"/>
        </p:nvSpPr>
        <p:spPr>
          <a:xfrm>
            <a:off x="6588224" y="4099786"/>
            <a:ext cx="171802" cy="144000"/>
          </a:xfrm>
          <a:custGeom>
            <a:avLst/>
            <a:gdLst/>
            <a:ahLst/>
            <a:cxnLst/>
            <a:rect l="l" t="t" r="r" b="b"/>
            <a:pathLst>
              <a:path w="3926172" h="3290823">
                <a:moveTo>
                  <a:pt x="558130" y="1797303"/>
                </a:moveTo>
                <a:lnTo>
                  <a:pt x="1404130" y="1797303"/>
                </a:lnTo>
                <a:lnTo>
                  <a:pt x="1404130" y="2036063"/>
                </a:lnTo>
                <a:lnTo>
                  <a:pt x="558130" y="2036063"/>
                </a:lnTo>
                <a:close/>
                <a:moveTo>
                  <a:pt x="2832790" y="1493683"/>
                </a:moveTo>
                <a:lnTo>
                  <a:pt x="3071550" y="1493683"/>
                </a:lnTo>
                <a:lnTo>
                  <a:pt x="3071550" y="1797303"/>
                </a:lnTo>
                <a:lnTo>
                  <a:pt x="3375170" y="1797303"/>
                </a:lnTo>
                <a:lnTo>
                  <a:pt x="3375170" y="2036063"/>
                </a:lnTo>
                <a:lnTo>
                  <a:pt x="3071550" y="2036063"/>
                </a:lnTo>
                <a:lnTo>
                  <a:pt x="3071550" y="2339683"/>
                </a:lnTo>
                <a:lnTo>
                  <a:pt x="2832790" y="2339683"/>
                </a:lnTo>
                <a:lnTo>
                  <a:pt x="2832790" y="2036063"/>
                </a:lnTo>
                <a:lnTo>
                  <a:pt x="2529170" y="2036063"/>
                </a:lnTo>
                <a:lnTo>
                  <a:pt x="2529170" y="1797303"/>
                </a:lnTo>
                <a:lnTo>
                  <a:pt x="2832790" y="1797303"/>
                </a:lnTo>
                <a:close/>
                <a:moveTo>
                  <a:pt x="365810" y="705103"/>
                </a:moveTo>
                <a:cubicBezTo>
                  <a:pt x="251760" y="705103"/>
                  <a:pt x="159305" y="797558"/>
                  <a:pt x="159305" y="911608"/>
                </a:cubicBezTo>
                <a:lnTo>
                  <a:pt x="159305" y="2911598"/>
                </a:lnTo>
                <a:cubicBezTo>
                  <a:pt x="159305" y="3025648"/>
                  <a:pt x="251760" y="3118103"/>
                  <a:pt x="365810" y="3118103"/>
                </a:cubicBezTo>
                <a:lnTo>
                  <a:pt x="3556282" y="3118103"/>
                </a:lnTo>
                <a:cubicBezTo>
                  <a:pt x="3670332" y="3118103"/>
                  <a:pt x="3762787" y="3025648"/>
                  <a:pt x="3762787" y="2911598"/>
                </a:cubicBezTo>
                <a:lnTo>
                  <a:pt x="3762787" y="911608"/>
                </a:lnTo>
                <a:cubicBezTo>
                  <a:pt x="3762787" y="797558"/>
                  <a:pt x="3670332" y="705103"/>
                  <a:pt x="3556282" y="705103"/>
                </a:cubicBezTo>
                <a:close/>
                <a:moveTo>
                  <a:pt x="330199" y="547623"/>
                </a:moveTo>
                <a:lnTo>
                  <a:pt x="3595973" y="547623"/>
                </a:lnTo>
                <a:cubicBezTo>
                  <a:pt x="3778337" y="547623"/>
                  <a:pt x="3926172" y="695458"/>
                  <a:pt x="3926172" y="877822"/>
                </a:cubicBezTo>
                <a:lnTo>
                  <a:pt x="3926172" y="2960624"/>
                </a:lnTo>
                <a:cubicBezTo>
                  <a:pt x="3926172" y="3142988"/>
                  <a:pt x="3778337" y="3290823"/>
                  <a:pt x="3595973" y="3290823"/>
                </a:cubicBezTo>
                <a:lnTo>
                  <a:pt x="330199" y="3290823"/>
                </a:lnTo>
                <a:cubicBezTo>
                  <a:pt x="147835" y="3290823"/>
                  <a:pt x="0" y="3142988"/>
                  <a:pt x="0" y="2960624"/>
                </a:cubicBezTo>
                <a:lnTo>
                  <a:pt x="0" y="877822"/>
                </a:lnTo>
                <a:cubicBezTo>
                  <a:pt x="0" y="695458"/>
                  <a:pt x="147835" y="547623"/>
                  <a:pt x="330199" y="547623"/>
                </a:cubicBezTo>
                <a:close/>
                <a:moveTo>
                  <a:pt x="2694528" y="0"/>
                </a:moveTo>
                <a:lnTo>
                  <a:pt x="3194572" y="0"/>
                </a:lnTo>
                <a:cubicBezTo>
                  <a:pt x="3301326" y="0"/>
                  <a:pt x="3387868" y="86542"/>
                  <a:pt x="3387868" y="193296"/>
                </a:cubicBezTo>
                <a:lnTo>
                  <a:pt x="3387868" y="466747"/>
                </a:lnTo>
                <a:lnTo>
                  <a:pt x="3217512" y="466747"/>
                </a:lnTo>
                <a:lnTo>
                  <a:pt x="3217512" y="204882"/>
                </a:lnTo>
                <a:cubicBezTo>
                  <a:pt x="3217512" y="176644"/>
                  <a:pt x="3194621" y="153753"/>
                  <a:pt x="3166383" y="153753"/>
                </a:cubicBezTo>
                <a:lnTo>
                  <a:pt x="2721686" y="153753"/>
                </a:lnTo>
                <a:cubicBezTo>
                  <a:pt x="2693448" y="153753"/>
                  <a:pt x="2670557" y="176644"/>
                  <a:pt x="2670557" y="204882"/>
                </a:cubicBezTo>
                <a:lnTo>
                  <a:pt x="2670557" y="466747"/>
                </a:lnTo>
                <a:lnTo>
                  <a:pt x="2501232" y="466747"/>
                </a:lnTo>
                <a:lnTo>
                  <a:pt x="2501232" y="193296"/>
                </a:lnTo>
                <a:cubicBezTo>
                  <a:pt x="2501232" y="86542"/>
                  <a:pt x="2587774" y="0"/>
                  <a:pt x="2694528" y="0"/>
                </a:cubicBezTo>
                <a:close/>
                <a:moveTo>
                  <a:pt x="731108" y="0"/>
                </a:moveTo>
                <a:lnTo>
                  <a:pt x="1231152" y="0"/>
                </a:lnTo>
                <a:cubicBezTo>
                  <a:pt x="1337906" y="0"/>
                  <a:pt x="1424448" y="86542"/>
                  <a:pt x="1424448" y="193296"/>
                </a:cubicBezTo>
                <a:lnTo>
                  <a:pt x="1424448" y="466747"/>
                </a:lnTo>
                <a:lnTo>
                  <a:pt x="1254092" y="466747"/>
                </a:lnTo>
                <a:lnTo>
                  <a:pt x="1254092" y="204882"/>
                </a:lnTo>
                <a:cubicBezTo>
                  <a:pt x="1254092" y="176644"/>
                  <a:pt x="1231201" y="153753"/>
                  <a:pt x="1202963" y="153753"/>
                </a:cubicBezTo>
                <a:lnTo>
                  <a:pt x="758266" y="153753"/>
                </a:lnTo>
                <a:cubicBezTo>
                  <a:pt x="730028" y="153753"/>
                  <a:pt x="707137" y="176644"/>
                  <a:pt x="707137" y="204882"/>
                </a:cubicBezTo>
                <a:lnTo>
                  <a:pt x="707137" y="466747"/>
                </a:lnTo>
                <a:lnTo>
                  <a:pt x="537812" y="466747"/>
                </a:lnTo>
                <a:lnTo>
                  <a:pt x="537812" y="193296"/>
                </a:lnTo>
                <a:cubicBezTo>
                  <a:pt x="537812" y="86542"/>
                  <a:pt x="624354" y="0"/>
                  <a:pt x="731108" y="0"/>
                </a:cubicBezTo>
                <a:close/>
              </a:path>
            </a:pathLst>
          </a:custGeom>
          <a:solidFill>
            <a:schemeClr val="accent1"/>
          </a:solidFill>
        </p:spPr>
        <p:txBody>
          <a:bodyPr wrap="square" rtlCol="0" anchor="ctr">
            <a:noAutofit/>
          </a:bodyPr>
          <a:lstStyle/>
          <a:p>
            <a:pPr algn="ctr"/>
            <a:endParaRPr lang="en-US" sz="1200" dirty="0">
              <a:solidFill>
                <a:srgbClr val="124191"/>
              </a:solidFill>
            </a:endParaRPr>
          </a:p>
        </p:txBody>
      </p:sp>
    </p:spTree>
    <p:extLst>
      <p:ext uri="{BB962C8B-B14F-4D97-AF65-F5344CB8AC3E}">
        <p14:creationId xmlns:p14="http://schemas.microsoft.com/office/powerpoint/2010/main" xmlns="" val="360757927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kia White 1">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Aft>
                <a:spcPts val="600"/>
              </a:spcAft>
              <a:defRPr baseline="0"/>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p:nvPr>
        </p:nvSpPr>
        <p:spPr>
          <a:xfrm>
            <a:off x="418120" y="279249"/>
            <a:ext cx="8229600" cy="311789"/>
          </a:xfrm>
        </p:spPr>
        <p:txBody>
          <a:bodyPr/>
          <a:lstStyle>
            <a:lvl1pPr>
              <a:defRPr/>
            </a:lvl1pPr>
          </a:lstStyle>
          <a:p>
            <a:r>
              <a:rPr lang="en-US" smtClean="0"/>
              <a:t>Click to edit Master title style</a:t>
            </a:r>
            <a:endParaRPr lang="en-US" dirty="0"/>
          </a:p>
        </p:txBody>
      </p:sp>
      <p:sp>
        <p:nvSpPr>
          <p:cNvPr id="6" name="Content Placeholder 8"/>
          <p:cNvSpPr>
            <a:spLocks noGrp="1"/>
          </p:cNvSpPr>
          <p:nvPr>
            <p:ph sz="quarter" idx="13"/>
          </p:nvPr>
        </p:nvSpPr>
        <p:spPr>
          <a:xfrm>
            <a:off x="418120" y="537790"/>
            <a:ext cx="8227649" cy="301625"/>
          </a:xfrm>
        </p:spPr>
        <p:txBody>
          <a:bodyPr/>
          <a:lstStyle>
            <a:lvl1pPr marL="0" indent="0">
              <a:buFont typeface="Arial"/>
              <a:buNone/>
              <a:defRPr sz="1800">
                <a:solidFill>
                  <a:schemeClr val="bg2"/>
                </a:solidFill>
                <a:latin typeface="+mj-lt"/>
              </a:defRPr>
            </a:lvl1pPr>
          </a:lstStyle>
          <a:p>
            <a:pPr lvl="0"/>
            <a:r>
              <a:rPr lang="en-US" smtClean="0"/>
              <a:t>Click to edit Master text styles</a:t>
            </a:r>
          </a:p>
        </p:txBody>
      </p:sp>
      <p:sp>
        <p:nvSpPr>
          <p:cNvPr id="8" name="Footer Placeholder 6"/>
          <p:cNvSpPr>
            <a:spLocks noGrp="1"/>
          </p:cNvSpPr>
          <p:nvPr>
            <p:ph type="ftr" sz="quarter" idx="14"/>
          </p:nvPr>
        </p:nvSpPr>
        <p:spPr>
          <a:xfrm>
            <a:off x="417600" y="4789325"/>
            <a:ext cx="6080400" cy="122400"/>
          </a:xfrm>
        </p:spPr>
        <p:txBody>
          <a:bodyPr/>
          <a:lstStyle>
            <a:lvl1pPr>
              <a:defRPr>
                <a:cs typeface="Nokia Pure Text Light" panose="020B0304040602060303" pitchFamily="34" charset="0"/>
              </a:defRPr>
            </a:lvl1pPr>
          </a:lstStyle>
          <a:p>
            <a:pPr algn="l"/>
            <a:r>
              <a:rPr lang="en-US" dirty="0" smtClean="0">
                <a:solidFill>
                  <a:srgbClr val="68717A"/>
                </a:solidFill>
              </a:rPr>
              <a:t>Confidential</a:t>
            </a:r>
          </a:p>
        </p:txBody>
      </p:sp>
    </p:spTree>
    <p:extLst>
      <p:ext uri="{BB962C8B-B14F-4D97-AF65-F5344CB8AC3E}">
        <p14:creationId xmlns:p14="http://schemas.microsoft.com/office/powerpoint/2010/main" xmlns="" val="14561669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Nokia White 0">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dirty="0" smtClean="0"/>
              <a:t>Click to edit headline</a:t>
            </a:r>
            <a:endParaRPr lang="en-US" dirty="0"/>
          </a:p>
        </p:txBody>
      </p:sp>
      <p:sp>
        <p:nvSpPr>
          <p:cNvPr id="8"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mn-lt"/>
              </a:defRPr>
            </a:lvl1pPr>
          </a:lstStyle>
          <a:p>
            <a:r>
              <a:rPr lang="en-US" dirty="0" smtClean="0">
                <a:cs typeface="Arial" panose="020B0604020202020204" pitchFamily="34" charset="0"/>
              </a:rPr>
              <a:t>Public</a:t>
            </a:r>
          </a:p>
        </p:txBody>
      </p:sp>
      <p:sp>
        <p:nvSpPr>
          <p:cNvPr id="3"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dirty="0" smtClean="0"/>
              <a:t>Click to edit secondary headline</a:t>
            </a:r>
          </a:p>
        </p:txBody>
      </p:sp>
    </p:spTree>
    <p:extLst>
      <p:ext uri="{BB962C8B-B14F-4D97-AF65-F5344CB8AC3E}">
        <p14:creationId xmlns:p14="http://schemas.microsoft.com/office/powerpoint/2010/main" xmlns="" val="159399132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kia White 2">
    <p:spTree>
      <p:nvGrpSpPr>
        <p:cNvPr id="1" name=""/>
        <p:cNvGrpSpPr/>
        <p:nvPr/>
      </p:nvGrpSpPr>
      <p:grpSpPr>
        <a:xfrm>
          <a:off x="0" y="0"/>
          <a:ext cx="0" cy="0"/>
          <a:chOff x="0" y="0"/>
          <a:chExt cx="0" cy="0"/>
        </a:xfrm>
      </p:grpSpPr>
      <p:sp>
        <p:nvSpPr>
          <p:cNvPr id="2" name="Title 1"/>
          <p:cNvSpPr>
            <a:spLocks noGrp="1"/>
          </p:cNvSpPr>
          <p:nvPr>
            <p:ph type="title"/>
          </p:nvPr>
        </p:nvSpPr>
        <p:spPr>
          <a:xfrm>
            <a:off x="418120" y="279249"/>
            <a:ext cx="8229600" cy="311789"/>
          </a:xfrm>
        </p:spPr>
        <p:txBody>
          <a:bodyPr/>
          <a:lstStyle>
            <a:lvl1pPr>
              <a:defRPr/>
            </a:lvl1pPr>
          </a:lstStyle>
          <a:p>
            <a:r>
              <a:rPr lang="en-US" smtClean="0"/>
              <a:t>Click to edit Master title style</a:t>
            </a:r>
            <a:endParaRPr lang="en-US" dirty="0"/>
          </a:p>
        </p:txBody>
      </p:sp>
      <p:sp>
        <p:nvSpPr>
          <p:cNvPr id="8" name="Content Placeholder 8"/>
          <p:cNvSpPr>
            <a:spLocks noGrp="1"/>
          </p:cNvSpPr>
          <p:nvPr>
            <p:ph sz="quarter" idx="13"/>
          </p:nvPr>
        </p:nvSpPr>
        <p:spPr>
          <a:xfrm>
            <a:off x="418120" y="537790"/>
            <a:ext cx="8227649" cy="301625"/>
          </a:xfrm>
        </p:spPr>
        <p:txBody>
          <a:bodyPr/>
          <a:lstStyle>
            <a:lvl1pPr marL="0" indent="0">
              <a:buFont typeface="Arial"/>
              <a:buNone/>
              <a:defRPr sz="1800">
                <a:solidFill>
                  <a:schemeClr val="bg2"/>
                </a:solidFill>
                <a:latin typeface="+mj-lt"/>
              </a:defRPr>
            </a:lvl1pPr>
          </a:lstStyle>
          <a:p>
            <a:pPr lvl="0"/>
            <a:r>
              <a:rPr lang="en-US" smtClean="0"/>
              <a:t>Click to edit Master text styles</a:t>
            </a:r>
          </a:p>
        </p:txBody>
      </p:sp>
      <p:sp>
        <p:nvSpPr>
          <p:cNvPr id="12" name="Text Placeholder 10"/>
          <p:cNvSpPr>
            <a:spLocks noGrp="1"/>
          </p:cNvSpPr>
          <p:nvPr>
            <p:ph type="body" sz="quarter" idx="16"/>
          </p:nvPr>
        </p:nvSpPr>
        <p:spPr>
          <a:xfrm>
            <a:off x="423863" y="1087438"/>
            <a:ext cx="4032250" cy="2544762"/>
          </a:xfrm>
        </p:spPr>
        <p:txBody>
          <a:bodyPr/>
          <a:lstStyle>
            <a:lvl1pPr marL="0" indent="0">
              <a:spcAft>
                <a:spcPts val="600"/>
              </a:spcAft>
              <a:buFont typeface="Arial" pitchFamily="34" charset="0"/>
              <a:buNone/>
              <a:defRPr baseline="0"/>
            </a:lvl1pPr>
            <a:lvl2pPr>
              <a:buNone/>
              <a:defRPr/>
            </a:lvl2pPr>
            <a:lvl3pPr>
              <a:buNone/>
              <a:defRPr/>
            </a:lvl3pPr>
            <a:lvl4pPr>
              <a:buNone/>
              <a:defRPr/>
            </a:lvl4pPr>
            <a:lvl5pPr>
              <a:buNone/>
              <a:defRPr/>
            </a:lvl5pPr>
          </a:lstStyle>
          <a:p>
            <a:pPr lvl="0"/>
            <a:r>
              <a:rPr lang="en-US" smtClean="0"/>
              <a:t>Click to edit Master text styles</a:t>
            </a:r>
          </a:p>
        </p:txBody>
      </p:sp>
      <p:sp>
        <p:nvSpPr>
          <p:cNvPr id="14" name="Text Placeholder 10"/>
          <p:cNvSpPr>
            <a:spLocks noGrp="1"/>
          </p:cNvSpPr>
          <p:nvPr>
            <p:ph type="body" sz="quarter" idx="17"/>
          </p:nvPr>
        </p:nvSpPr>
        <p:spPr>
          <a:xfrm>
            <a:off x="4608513" y="1087310"/>
            <a:ext cx="4032250" cy="2544762"/>
          </a:xfrm>
        </p:spPr>
        <p:txBody>
          <a:bodyPr/>
          <a:lstStyle>
            <a:lvl1pPr marL="0" indent="0">
              <a:spcAft>
                <a:spcPts val="600"/>
              </a:spcAft>
              <a:buNone/>
              <a:defRPr baseline="0"/>
            </a:lvl1pPr>
            <a:lvl2pPr marL="0" indent="0">
              <a:spcAft>
                <a:spcPts val="600"/>
              </a:spcAft>
              <a:buNone/>
              <a:defRPr/>
            </a:lvl2pPr>
            <a:lvl3pPr>
              <a:buNone/>
              <a:defRPr/>
            </a:lvl3pPr>
            <a:lvl4pPr>
              <a:buNone/>
              <a:defRPr/>
            </a:lvl4pPr>
            <a:lvl5pPr>
              <a:buNone/>
              <a:defRPr/>
            </a:lvl5pPr>
          </a:lstStyle>
          <a:p>
            <a:pPr lvl="0"/>
            <a:r>
              <a:rPr lang="en-US" smtClean="0"/>
              <a:t>Click to edit Master text styles</a:t>
            </a:r>
          </a:p>
          <a:p>
            <a:pPr lvl="1"/>
            <a:r>
              <a:rPr lang="en-US" smtClean="0"/>
              <a:t>Second level</a:t>
            </a:r>
          </a:p>
        </p:txBody>
      </p:sp>
      <p:sp>
        <p:nvSpPr>
          <p:cNvPr id="6" name="Footer Placeholder 5"/>
          <p:cNvSpPr>
            <a:spLocks noGrp="1"/>
          </p:cNvSpPr>
          <p:nvPr>
            <p:ph type="ftr" sz="quarter" idx="18"/>
          </p:nvPr>
        </p:nvSpPr>
        <p:spPr>
          <a:xfrm>
            <a:off x="417600" y="4789325"/>
            <a:ext cx="6080400" cy="122400"/>
          </a:xfrm>
        </p:spPr>
        <p:txBody>
          <a:bodyPr/>
          <a:lstStyle>
            <a:lvl1pPr>
              <a:defRPr>
                <a:cs typeface="Nokia Pure Text Light" panose="020B0304040602060303" pitchFamily="34" charset="0"/>
              </a:defRPr>
            </a:lvl1pPr>
          </a:lstStyle>
          <a:p>
            <a:pPr algn="l"/>
            <a:r>
              <a:rPr lang="en-US" dirty="0" smtClean="0">
                <a:solidFill>
                  <a:srgbClr val="68717A"/>
                </a:solidFill>
              </a:rPr>
              <a:t>Confidential</a:t>
            </a:r>
          </a:p>
        </p:txBody>
      </p:sp>
    </p:spTree>
    <p:extLst>
      <p:ext uri="{BB962C8B-B14F-4D97-AF65-F5344CB8AC3E}">
        <p14:creationId xmlns:p14="http://schemas.microsoft.com/office/powerpoint/2010/main" xmlns="" val="111603561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Nokia Whit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Content Placeholder 8"/>
          <p:cNvSpPr>
            <a:spLocks noGrp="1"/>
          </p:cNvSpPr>
          <p:nvPr>
            <p:ph sz="quarter" idx="13"/>
          </p:nvPr>
        </p:nvSpPr>
        <p:spPr>
          <a:xfrm>
            <a:off x="418120" y="537790"/>
            <a:ext cx="8227649" cy="301625"/>
          </a:xfrm>
        </p:spPr>
        <p:txBody>
          <a:bodyPr/>
          <a:lstStyle>
            <a:lvl1pPr marL="0" indent="0">
              <a:buFont typeface="Arial"/>
              <a:buNone/>
              <a:defRPr sz="1800">
                <a:solidFill>
                  <a:schemeClr val="bg2"/>
                </a:solidFill>
                <a:latin typeface="+mj-lt"/>
              </a:defRPr>
            </a:lvl1pPr>
          </a:lstStyle>
          <a:p>
            <a:pPr lvl="0"/>
            <a:r>
              <a:rPr lang="en-US" dirty="0" smtClean="0"/>
              <a:t>Click to edit Master text styles</a:t>
            </a:r>
          </a:p>
        </p:txBody>
      </p:sp>
    </p:spTree>
    <p:extLst>
      <p:ext uri="{BB962C8B-B14F-4D97-AF65-F5344CB8AC3E}">
        <p14:creationId xmlns:p14="http://schemas.microsoft.com/office/powerpoint/2010/main" xmlns="" val="41932381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9_Nokia White 2">
    <p:spTree>
      <p:nvGrpSpPr>
        <p:cNvPr id="1" name=""/>
        <p:cNvGrpSpPr/>
        <p:nvPr/>
      </p:nvGrpSpPr>
      <p:grpSpPr>
        <a:xfrm>
          <a:off x="0" y="0"/>
          <a:ext cx="0" cy="0"/>
          <a:chOff x="0" y="0"/>
          <a:chExt cx="0" cy="0"/>
        </a:xfrm>
      </p:grpSpPr>
      <p:graphicFrame>
        <p:nvGraphicFramePr>
          <p:cNvPr id="4" name="Object 5" hidden="1"/>
          <p:cNvGraphicFramePr>
            <a:graphicFrameLocks noChangeAspect="1"/>
          </p:cNvGraphicFramePr>
          <p:nvPr/>
        </p:nvGraphicFramePr>
        <p:xfrm>
          <a:off x="1588" y="1588"/>
          <a:ext cx="1587" cy="1587"/>
        </p:xfrm>
        <a:graphic>
          <a:graphicData uri="http://schemas.openxmlformats.org/presentationml/2006/ole">
            <p:oleObj spid="_x0000_s5122" name="think-cell Slide" r:id="rId3" imgW="360" imgH="360" progId="">
              <p:embed/>
            </p:oleObj>
          </a:graphicData>
        </a:graphic>
      </p:graphicFrame>
      <p:sp>
        <p:nvSpPr>
          <p:cNvPr id="5" name="TextBox 4"/>
          <p:cNvSpPr txBox="1">
            <a:spLocks noChangeArrowheads="1"/>
          </p:cNvSpPr>
          <p:nvPr userDrawn="1"/>
        </p:nvSpPr>
        <p:spPr bwMode="auto">
          <a:xfrm>
            <a:off x="376238" y="4765675"/>
            <a:ext cx="5048250" cy="12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a:defRPr/>
            </a:pPr>
            <a:r>
              <a:rPr lang="en-GB" altLang="en-US" sz="800" dirty="0" smtClean="0">
                <a:solidFill>
                  <a:srgbClr val="124191"/>
                </a:solidFill>
                <a:cs typeface="Arial" panose="020B0604020202020204" pitchFamily="34" charset="0"/>
              </a:rPr>
              <a:t>© Nokia 2016</a:t>
            </a:r>
          </a:p>
        </p:txBody>
      </p:sp>
      <p:sp>
        <p:nvSpPr>
          <p:cNvPr id="7" name="Title 1"/>
          <p:cNvSpPr>
            <a:spLocks noGrp="1"/>
          </p:cNvSpPr>
          <p:nvPr>
            <p:ph type="title"/>
          </p:nvPr>
        </p:nvSpPr>
        <p:spPr>
          <a:xfrm>
            <a:off x="418120" y="279249"/>
            <a:ext cx="8229600" cy="311789"/>
          </a:xfrm>
        </p:spPr>
        <p:txBody>
          <a:bodyPr/>
          <a:lstStyle>
            <a:lvl1pPr>
              <a:defRPr sz="2000">
                <a:solidFill>
                  <a:schemeClr val="tx1"/>
                </a:solidFill>
                <a:latin typeface="+mj-lt"/>
                <a:cs typeface="Arial" pitchFamily="34" charset="0"/>
              </a:defRPr>
            </a:lvl1pPr>
          </a:lstStyle>
          <a:p>
            <a:r>
              <a:rPr lang="en-US" dirty="0" smtClean="0"/>
              <a:t>Click to edit Master title style</a:t>
            </a:r>
            <a:endParaRPr lang="en-US" dirty="0"/>
          </a:p>
        </p:txBody>
      </p:sp>
      <p:sp>
        <p:nvSpPr>
          <p:cNvPr id="9" name="Content Placeholder 8"/>
          <p:cNvSpPr>
            <a:spLocks noGrp="1"/>
          </p:cNvSpPr>
          <p:nvPr>
            <p:ph sz="quarter" idx="13"/>
          </p:nvPr>
        </p:nvSpPr>
        <p:spPr>
          <a:xfrm>
            <a:off x="418120" y="597856"/>
            <a:ext cx="8227649" cy="301625"/>
          </a:xfrm>
        </p:spPr>
        <p:txBody>
          <a:bodyPr/>
          <a:lstStyle>
            <a:lvl1pPr marL="0" indent="0">
              <a:buFont typeface="Arial"/>
              <a:buNone/>
              <a:defRPr sz="2000">
                <a:solidFill>
                  <a:schemeClr val="accent4"/>
                </a:solidFill>
                <a:latin typeface="+mj-lt"/>
                <a:cs typeface="Arial" pitchFamily="34" charset="0"/>
              </a:defRPr>
            </a:lvl1pPr>
          </a:lstStyle>
          <a:p>
            <a:pPr lvl="0"/>
            <a:r>
              <a:rPr lang="en-US" dirty="0"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Nokia White 3">
    <p:spTree>
      <p:nvGrpSpPr>
        <p:cNvPr id="1" name=""/>
        <p:cNvGrpSpPr/>
        <p:nvPr/>
      </p:nvGrpSpPr>
      <p:grpSpPr>
        <a:xfrm>
          <a:off x="0" y="0"/>
          <a:ext cx="0" cy="0"/>
          <a:chOff x="0" y="0"/>
          <a:chExt cx="0" cy="0"/>
        </a:xfrm>
      </p:grpSpPr>
      <p:graphicFrame>
        <p:nvGraphicFramePr>
          <p:cNvPr id="4" name="Object 5" hidden="1"/>
          <p:cNvGraphicFramePr>
            <a:graphicFrameLocks noChangeAspect="1"/>
          </p:cNvGraphicFramePr>
          <p:nvPr/>
        </p:nvGraphicFramePr>
        <p:xfrm>
          <a:off x="1588" y="1588"/>
          <a:ext cx="1587" cy="1587"/>
        </p:xfrm>
        <a:graphic>
          <a:graphicData uri="http://schemas.openxmlformats.org/presentationml/2006/ole">
            <p:oleObj spid="_x0000_s7170" name="think-cell Slide" r:id="rId3" imgW="360" imgH="360" progId="">
              <p:embed/>
            </p:oleObj>
          </a:graphicData>
        </a:graphic>
      </p:graphicFrame>
      <p:sp>
        <p:nvSpPr>
          <p:cNvPr id="5" name="TextBox 4"/>
          <p:cNvSpPr txBox="1">
            <a:spLocks noChangeArrowheads="1"/>
          </p:cNvSpPr>
          <p:nvPr userDrawn="1"/>
        </p:nvSpPr>
        <p:spPr bwMode="auto">
          <a:xfrm>
            <a:off x="376238" y="4765675"/>
            <a:ext cx="5048250" cy="12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a:defRPr/>
            </a:pPr>
            <a:r>
              <a:rPr lang="en-GB" altLang="en-US" sz="800" dirty="0" smtClean="0">
                <a:solidFill>
                  <a:srgbClr val="124191"/>
                </a:solidFill>
                <a:cs typeface="Arial" panose="020B0604020202020204" pitchFamily="34" charset="0"/>
              </a:rPr>
              <a:t>© Nokia 2016</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Content Placeholder 8"/>
          <p:cNvSpPr>
            <a:spLocks noGrp="1"/>
          </p:cNvSpPr>
          <p:nvPr>
            <p:ph sz="quarter" idx="13"/>
          </p:nvPr>
        </p:nvSpPr>
        <p:spPr>
          <a:xfrm>
            <a:off x="418120" y="537790"/>
            <a:ext cx="8227649" cy="301625"/>
          </a:xfrm>
        </p:spPr>
        <p:txBody>
          <a:bodyPr/>
          <a:lstStyle>
            <a:lvl1pPr marL="0" indent="0">
              <a:buFont typeface="Arial"/>
              <a:buNone/>
              <a:defRPr sz="1800">
                <a:solidFill>
                  <a:schemeClr val="bg2"/>
                </a:solidFill>
                <a:latin typeface="+mj-lt"/>
              </a:defRPr>
            </a:lvl1pPr>
          </a:lstStyle>
          <a:p>
            <a:pPr lvl="0"/>
            <a:r>
              <a:rPr lang="en-US"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cSld name="Nur Titel">
    <p:spTree>
      <p:nvGrpSpPr>
        <p:cNvPr id="1" name=""/>
        <p:cNvGrpSpPr/>
        <p:nvPr/>
      </p:nvGrpSpPr>
      <p:grpSpPr>
        <a:xfrm>
          <a:off x="0" y="0"/>
          <a:ext cx="0" cy="0"/>
          <a:chOff x="0" y="0"/>
          <a:chExt cx="0" cy="0"/>
        </a:xfrm>
      </p:grpSpPr>
      <p:graphicFrame>
        <p:nvGraphicFramePr>
          <p:cNvPr id="3" name="Object 5" hidden="1"/>
          <p:cNvGraphicFramePr>
            <a:graphicFrameLocks noChangeAspect="1"/>
          </p:cNvGraphicFramePr>
          <p:nvPr/>
        </p:nvGraphicFramePr>
        <p:xfrm>
          <a:off x="1588" y="1588"/>
          <a:ext cx="1587" cy="1587"/>
        </p:xfrm>
        <a:graphic>
          <a:graphicData uri="http://schemas.openxmlformats.org/presentationml/2006/ole">
            <p:oleObj spid="_x0000_s8194" name="think-cell Slide" r:id="rId3" imgW="360" imgH="360" progId="">
              <p:embed/>
            </p:oleObj>
          </a:graphicData>
        </a:graphic>
      </p:graphicFrame>
      <p:sp>
        <p:nvSpPr>
          <p:cNvPr id="4" name="TextBox 4"/>
          <p:cNvSpPr txBox="1">
            <a:spLocks noChangeArrowheads="1"/>
          </p:cNvSpPr>
          <p:nvPr userDrawn="1"/>
        </p:nvSpPr>
        <p:spPr bwMode="auto">
          <a:xfrm>
            <a:off x="376238" y="4765675"/>
            <a:ext cx="5048250"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a:defRPr/>
            </a:pPr>
            <a:r>
              <a:rPr lang="en-GB" altLang="en-US" sz="800" dirty="0" smtClean="0">
                <a:solidFill>
                  <a:srgbClr val="124191"/>
                </a:solidFill>
                <a:cs typeface="Arial" panose="020B0604020202020204" pitchFamily="34" charset="0"/>
              </a:rPr>
              <a:t>© Nokia 2016 </a:t>
            </a:r>
          </a:p>
        </p:txBody>
      </p:sp>
      <p:sp>
        <p:nvSpPr>
          <p:cNvPr id="2" name="Titel 1"/>
          <p:cNvSpPr>
            <a:spLocks noGrp="1"/>
          </p:cNvSpPr>
          <p:nvPr>
            <p:ph type="title"/>
          </p:nvPr>
        </p:nvSpPr>
        <p:spPr>
          <a:xfrm>
            <a:off x="417513" y="288000"/>
            <a:ext cx="8229600" cy="311150"/>
          </a:xfrm>
        </p:spPr>
        <p:txBody>
          <a:bodyPr/>
          <a:lstStyle>
            <a:lvl1pPr>
              <a:defRPr sz="2000" b="0">
                <a:latin typeface="+mj-lt"/>
                <a:cs typeface="Arial" pitchFamily="34" charset="0"/>
              </a:defRPr>
            </a:lvl1pPr>
          </a:lstStyle>
          <a:p>
            <a:r>
              <a:rPr lang="en-US" dirty="0" smtClean="0"/>
              <a:t>Click to edit Master title style</a:t>
            </a:r>
            <a:endParaRPr lang="de-DE"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Title B">
    <p:spTree>
      <p:nvGrpSpPr>
        <p:cNvPr id="1" name=""/>
        <p:cNvGrpSpPr/>
        <p:nvPr/>
      </p:nvGrpSpPr>
      <p:grpSpPr>
        <a:xfrm>
          <a:off x="0" y="0"/>
          <a:ext cx="0" cy="0"/>
          <a:chOff x="0" y="0"/>
          <a:chExt cx="0" cy="0"/>
        </a:xfrm>
      </p:grpSpPr>
      <p:graphicFrame>
        <p:nvGraphicFramePr>
          <p:cNvPr id="3" name="Object 5" hidden="1"/>
          <p:cNvGraphicFramePr>
            <a:graphicFrameLocks noChangeAspect="1"/>
          </p:cNvGraphicFramePr>
          <p:nvPr/>
        </p:nvGraphicFramePr>
        <p:xfrm>
          <a:off x="1588" y="1588"/>
          <a:ext cx="1587" cy="1587"/>
        </p:xfrm>
        <a:graphic>
          <a:graphicData uri="http://schemas.openxmlformats.org/presentationml/2006/ole">
            <p:oleObj spid="_x0000_s10242" name="think-cell Slide" r:id="rId3" imgW="360" imgH="360" progId="">
              <p:embed/>
            </p:oleObj>
          </a:graphicData>
        </a:graphic>
      </p:graphicFrame>
      <p:sp>
        <p:nvSpPr>
          <p:cNvPr id="4" name="TextBox 4"/>
          <p:cNvSpPr txBox="1">
            <a:spLocks noChangeArrowheads="1"/>
          </p:cNvSpPr>
          <p:nvPr userDrawn="1"/>
        </p:nvSpPr>
        <p:spPr bwMode="auto">
          <a:xfrm>
            <a:off x="376238" y="4765675"/>
            <a:ext cx="5048250" cy="12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a:defRPr/>
            </a:pPr>
            <a:r>
              <a:rPr lang="en-GB" altLang="en-US" sz="800" dirty="0" smtClean="0">
                <a:solidFill>
                  <a:srgbClr val="124191"/>
                </a:solidFill>
                <a:cs typeface="Arial" panose="020B0604020202020204" pitchFamily="34" charset="0"/>
              </a:rPr>
              <a:t>© Nokia 2016</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Nokia White 1">
    <p:spTree>
      <p:nvGrpSpPr>
        <p:cNvPr id="1" name=""/>
        <p:cNvGrpSpPr/>
        <p:nvPr/>
      </p:nvGrpSpPr>
      <p:grpSpPr>
        <a:xfrm>
          <a:off x="0" y="0"/>
          <a:ext cx="0" cy="0"/>
          <a:chOff x="0" y="0"/>
          <a:chExt cx="0" cy="0"/>
        </a:xfrm>
      </p:grpSpPr>
      <p:sp>
        <p:nvSpPr>
          <p:cNvPr id="8" name="Text Placeholder 10"/>
          <p:cNvSpPr>
            <a:spLocks noGrp="1"/>
          </p:cNvSpPr>
          <p:nvPr>
            <p:ph type="body" sz="quarter" idx="16"/>
          </p:nvPr>
        </p:nvSpPr>
        <p:spPr>
          <a:xfrm>
            <a:off x="417598" y="1080000"/>
            <a:ext cx="8308800" cy="35604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6"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mn-lt"/>
              </a:defRPr>
            </a:lvl1pPr>
          </a:lstStyle>
          <a:p>
            <a:r>
              <a:rPr lang="en-US" smtClean="0">
                <a:cs typeface="Arial" panose="020B0604020202020204" pitchFamily="34" charset="0"/>
              </a:rPr>
              <a:t>&lt;External&gt;</a:t>
            </a:r>
            <a:endParaRPr lang="en-US" dirty="0">
              <a:cs typeface="Arial" panose="020B0604020202020204" pitchFamily="34" charset="0"/>
            </a:endParaRPr>
          </a:p>
        </p:txBody>
      </p:sp>
      <p:sp>
        <p:nvSpPr>
          <p:cNvPr id="10"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dirty="0"/>
              <a:t>Click to edit headline</a:t>
            </a:r>
            <a:endParaRPr lang="en-US" dirty="0"/>
          </a:p>
        </p:txBody>
      </p:sp>
      <p:sp>
        <p:nvSpPr>
          <p:cNvPr id="11"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dirty="0"/>
              <a:t>Click to edit secondary headline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okia White 0">
    <p:spTree>
      <p:nvGrpSpPr>
        <p:cNvPr id="1" name=""/>
        <p:cNvGrpSpPr/>
        <p:nvPr/>
      </p:nvGrpSpPr>
      <p:grpSpPr>
        <a:xfrm>
          <a:off x="0" y="0"/>
          <a:ext cx="0" cy="0"/>
          <a:chOff x="0" y="0"/>
          <a:chExt cx="0" cy="0"/>
        </a:xfrm>
      </p:grpSpPr>
      <p:sp>
        <p:nvSpPr>
          <p:cNvPr id="5" name="Title 1"/>
          <p:cNvSpPr>
            <a:spLocks noGrp="1"/>
          </p:cNvSpPr>
          <p:nvPr>
            <p:ph type="title"/>
          </p:nvPr>
        </p:nvSpPr>
        <p:spPr>
          <a:xfrm>
            <a:off x="417600" y="279249"/>
            <a:ext cx="8308800" cy="309600"/>
          </a:xfrm>
          <a:prstGeom prst="rect">
            <a:avLst/>
          </a:prstGeom>
        </p:spPr>
        <p:txBody>
          <a:bodyPr/>
          <a:lstStyle>
            <a:lvl1pPr>
              <a:defRPr sz="2000" b="0">
                <a:solidFill>
                  <a:schemeClr val="tx1"/>
                </a:solidFill>
                <a:latin typeface="+mj-lt"/>
              </a:defRPr>
            </a:lvl1pPr>
          </a:lstStyle>
          <a:p>
            <a:r>
              <a:rPr lang="en-US" smtClean="0"/>
              <a:t>Click to edit Master title style</a:t>
            </a:r>
            <a:endParaRPr lang="en-US" dirty="0"/>
          </a:p>
        </p:txBody>
      </p:sp>
      <p:sp>
        <p:nvSpPr>
          <p:cNvPr id="3" name="Text Placeholder 2"/>
          <p:cNvSpPr>
            <a:spLocks noGrp="1"/>
          </p:cNvSpPr>
          <p:nvPr>
            <p:ph type="body" sz="quarter" idx="10"/>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lvl="0"/>
            <a:r>
              <a:rPr lang="en-US" smtClean="0"/>
              <a:t>Click to edit Master text styles</a:t>
            </a:r>
          </a:p>
        </p:txBody>
      </p:sp>
      <p:sp>
        <p:nvSpPr>
          <p:cNvPr id="4" name="Footer Placeholder 27"/>
          <p:cNvSpPr>
            <a:spLocks noGrp="1"/>
          </p:cNvSpPr>
          <p:nvPr>
            <p:ph type="ftr" sz="quarter" idx="11"/>
          </p:nvPr>
        </p:nvSpPr>
        <p:spPr/>
        <p:txBody>
          <a:bodyPr/>
          <a:lstStyle>
            <a:lvl1pPr>
              <a:defRPr/>
            </a:lvl1pPr>
          </a:lstStyle>
          <a:p>
            <a:pPr>
              <a:defRPr/>
            </a:pPr>
            <a:r>
              <a:rPr lang="en-US">
                <a:solidFill>
                  <a:srgbClr val="001135"/>
                </a:solidFill>
              </a:rPr>
              <a:t>Public</a:t>
            </a:r>
            <a:endParaRPr lang="en-US" dirty="0">
              <a:solidFill>
                <a:srgbClr val="001135"/>
              </a:solidFill>
            </a:endParaRPr>
          </a:p>
        </p:txBody>
      </p:sp>
    </p:spTree>
    <p:extLst>
      <p:ext uri="{BB962C8B-B14F-4D97-AF65-F5344CB8AC3E}">
        <p14:creationId xmlns:p14="http://schemas.microsoft.com/office/powerpoint/2010/main" xmlns="" val="532127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Nokia White 0">
    <p:spTree>
      <p:nvGrpSpPr>
        <p:cNvPr id="1" name=""/>
        <p:cNvGrpSpPr/>
        <p:nvPr/>
      </p:nvGrpSpPr>
      <p:grpSpPr>
        <a:xfrm>
          <a:off x="0" y="0"/>
          <a:ext cx="0" cy="0"/>
          <a:chOff x="0" y="0"/>
          <a:chExt cx="0" cy="0"/>
        </a:xfrm>
      </p:grpSpPr>
      <p:graphicFrame>
        <p:nvGraphicFramePr>
          <p:cNvPr id="4" name="Object 1" hidden="1"/>
          <p:cNvGraphicFramePr>
            <a:graphicFrameLocks noChangeAspect="1"/>
          </p:cNvGraphicFramePr>
          <p:nvPr userDrawn="1">
            <p:extLst/>
          </p:nvPr>
        </p:nvGraphicFramePr>
        <p:xfrm>
          <a:off x="1588" y="1588"/>
          <a:ext cx="1587" cy="1587"/>
        </p:xfrm>
        <a:graphic>
          <a:graphicData uri="http://schemas.openxmlformats.org/presentationml/2006/ole">
            <p:oleObj spid="_x0000_s15362" name="think-cell Slide" r:id="rId3" imgW="360" imgH="360" progId="">
              <p:embed/>
            </p:oleObj>
          </a:graphicData>
        </a:graphic>
      </p:graphicFrame>
      <p:sp>
        <p:nvSpPr>
          <p:cNvPr id="6" name="Slide Number Placeholder 5"/>
          <p:cNvSpPr txBox="1">
            <a:spLocks/>
          </p:cNvSpPr>
          <p:nvPr/>
        </p:nvSpPr>
        <p:spPr>
          <a:xfrm>
            <a:off x="419100" y="4816475"/>
            <a:ext cx="144463" cy="122238"/>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789D529-C60E-4D79-81E8-BE5A1BEEF878}" type="slidenum">
              <a:rPr lang="en-GB" sz="800" smtClean="0">
                <a:solidFill>
                  <a:srgbClr val="001135"/>
                </a:solidFill>
                <a:cs typeface="Arial" panose="020B0604020202020204" pitchFamily="34" charset="0"/>
              </a:rPr>
              <a:pPr>
                <a:defRPr/>
              </a:pPr>
              <a:t>‹#›</a:t>
            </a:fld>
            <a:endParaRPr lang="en-GB" dirty="0">
              <a:solidFill>
                <a:srgbClr val="001135"/>
              </a:solidFill>
              <a:cs typeface="Arial" panose="020B0604020202020204" pitchFamily="34" charset="0"/>
            </a:endParaRPr>
          </a:p>
        </p:txBody>
      </p:sp>
      <p:sp>
        <p:nvSpPr>
          <p:cNvPr id="7" name="TextBox 37"/>
          <p:cNvSpPr txBox="1">
            <a:spLocks noChangeArrowheads="1"/>
          </p:cNvSpPr>
          <p:nvPr/>
        </p:nvSpPr>
        <p:spPr bwMode="auto">
          <a:xfrm>
            <a:off x="657225" y="4816475"/>
            <a:ext cx="1800225" cy="12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r>
              <a:rPr lang="en-GB" altLang="en-US" sz="800">
                <a:solidFill>
                  <a:srgbClr val="001135"/>
                </a:solidFill>
                <a:latin typeface="Nokia Pure Text Light" panose="020B0304040602060303" pitchFamily="34" charset="0"/>
                <a:cs typeface="Arial" panose="020B0604020202020204" pitchFamily="34" charset="0"/>
              </a:rPr>
              <a:t>© Nokia 2016</a:t>
            </a:r>
          </a:p>
        </p:txBody>
      </p:sp>
      <p:pic>
        <p:nvPicPr>
          <p:cNvPr id="8" name="Picture 2"/>
          <p:cNvPicPr>
            <a:picLocks/>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8035925" y="4805363"/>
            <a:ext cx="690563" cy="112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9" name="Object 7" hidden="1"/>
          <p:cNvGraphicFramePr>
            <a:graphicFrameLocks noChangeAspect="1"/>
          </p:cNvGraphicFramePr>
          <p:nvPr userDrawn="1"/>
        </p:nvGraphicFramePr>
        <p:xfrm>
          <a:off x="1588" y="1588"/>
          <a:ext cx="1587" cy="1587"/>
        </p:xfrm>
        <a:graphic>
          <a:graphicData uri="http://schemas.openxmlformats.org/presentationml/2006/ole">
            <p:oleObj spid="_x0000_s15363" name="think-cell Slide" r:id="rId5" imgW="360" imgH="360" progId="">
              <p:embed/>
            </p:oleObj>
          </a:graphicData>
        </a:graphic>
      </p:graphicFrame>
      <p:sp>
        <p:nvSpPr>
          <p:cNvPr id="10" name="Rectangle 9"/>
          <p:cNvSpPr/>
          <p:nvPr userDrawn="1"/>
        </p:nvSpPr>
        <p:spPr>
          <a:xfrm>
            <a:off x="0" y="0"/>
            <a:ext cx="914400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2000" tIns="72000" rIns="72000" bIns="72000"/>
          <a:lstStyle/>
          <a:p>
            <a:pPr fontAlgn="auto">
              <a:spcBef>
                <a:spcPts val="0"/>
              </a:spcBef>
              <a:spcAft>
                <a:spcPts val="0"/>
              </a:spcAft>
              <a:defRPr/>
            </a:pPr>
            <a:endParaRPr lang="en-IN" sz="1200" dirty="0">
              <a:solidFill>
                <a:srgbClr val="FFFFFF"/>
              </a:solidFill>
            </a:endParaRPr>
          </a:p>
        </p:txBody>
      </p:sp>
      <p:sp>
        <p:nvSpPr>
          <p:cNvPr id="11" name="Slide Number Placeholder 5"/>
          <p:cNvSpPr txBox="1">
            <a:spLocks/>
          </p:cNvSpPr>
          <p:nvPr userDrawn="1"/>
        </p:nvSpPr>
        <p:spPr>
          <a:xfrm>
            <a:off x="419100" y="4816475"/>
            <a:ext cx="144463" cy="122238"/>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67A8852-4E0E-465B-BE20-58A1A6A9D076}" type="slidenum">
              <a:rPr lang="en-GB" sz="800" smtClean="0">
                <a:solidFill>
                  <a:srgbClr val="FFFFFF"/>
                </a:solidFill>
                <a:cs typeface="Arial" panose="020B0604020202020204" pitchFamily="34" charset="0"/>
              </a:rPr>
              <a:pPr>
                <a:defRPr/>
              </a:pPr>
              <a:t>‹#›</a:t>
            </a:fld>
            <a:endParaRPr lang="en-GB" dirty="0">
              <a:solidFill>
                <a:srgbClr val="FFFFFF"/>
              </a:solidFill>
              <a:cs typeface="Arial" panose="020B0604020202020204" pitchFamily="34" charset="0"/>
            </a:endParaRPr>
          </a:p>
        </p:txBody>
      </p:sp>
      <p:sp>
        <p:nvSpPr>
          <p:cNvPr id="12" name="TextBox 11"/>
          <p:cNvSpPr txBox="1">
            <a:spLocks noChangeArrowheads="1"/>
          </p:cNvSpPr>
          <p:nvPr userDrawn="1"/>
        </p:nvSpPr>
        <p:spPr bwMode="auto">
          <a:xfrm>
            <a:off x="657225" y="4816475"/>
            <a:ext cx="1800225" cy="12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r>
              <a:rPr lang="en-GB" altLang="en-US" sz="800">
                <a:solidFill>
                  <a:srgbClr val="FFFFFF"/>
                </a:solidFill>
                <a:latin typeface="Nokia Pure Text Light" panose="020B0304040602060303" pitchFamily="34" charset="0"/>
                <a:cs typeface="Arial" panose="020B0604020202020204" pitchFamily="34" charset="0"/>
              </a:rPr>
              <a:t>© Nokia 2016</a:t>
            </a:r>
          </a:p>
        </p:txBody>
      </p:sp>
      <p:pic>
        <p:nvPicPr>
          <p:cNvPr id="13" name="Picture 12"/>
          <p:cNvPicPr>
            <a:picLocks noChangeAspect="1"/>
          </p:cNvPicPr>
          <p:nvPr userDrawn="1"/>
        </p:nvPicPr>
        <p:blipFill>
          <a:blip r:embed="rId6" cstate="screen">
            <a:extLst>
              <a:ext uri="{28A0092B-C50C-407E-A947-70E740481C1C}">
                <a14:useLocalDpi xmlns:a14="http://schemas.microsoft.com/office/drawing/2010/main" xmlns="" val="0"/>
              </a:ext>
            </a:extLst>
          </a:blip>
          <a:srcRect/>
          <a:stretch>
            <a:fillRect/>
          </a:stretch>
        </p:blipFill>
        <p:spPr bwMode="auto">
          <a:xfrm>
            <a:off x="8035925" y="4806950"/>
            <a:ext cx="688975" cy="11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1"/>
          <p:cNvSpPr>
            <a:spLocks noGrp="1"/>
          </p:cNvSpPr>
          <p:nvPr>
            <p:ph type="title"/>
          </p:nvPr>
        </p:nvSpPr>
        <p:spPr>
          <a:xfrm>
            <a:off x="417600" y="279249"/>
            <a:ext cx="8308800" cy="309600"/>
          </a:xfrm>
          <a:prstGeom prst="rect">
            <a:avLst/>
          </a:prstGeom>
        </p:spPr>
        <p:txBody>
          <a:bodyPr/>
          <a:lstStyle>
            <a:lvl1pPr>
              <a:defRPr sz="2000" b="0">
                <a:solidFill>
                  <a:schemeClr val="bg1"/>
                </a:solidFill>
                <a:latin typeface="+mj-lt"/>
              </a:defRPr>
            </a:lvl1pPr>
          </a:lstStyle>
          <a:p>
            <a:r>
              <a:rPr lang="en-US" smtClean="0"/>
              <a:t>Click to edit Master title style</a:t>
            </a:r>
            <a:endParaRPr lang="en-US" dirty="0"/>
          </a:p>
        </p:txBody>
      </p:sp>
      <p:sp>
        <p:nvSpPr>
          <p:cNvPr id="3" name="Text Placeholder 2"/>
          <p:cNvSpPr>
            <a:spLocks noGrp="1"/>
          </p:cNvSpPr>
          <p:nvPr>
            <p:ph type="body" sz="quarter" idx="10"/>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1"/>
                </a:solidFill>
                <a:latin typeface="+mj-lt"/>
              </a:defRPr>
            </a:lvl1pPr>
          </a:lstStyle>
          <a:p>
            <a:pPr lvl="0"/>
            <a:r>
              <a:rPr lang="en-US" smtClean="0"/>
              <a:t>Click to edit Master text styles</a:t>
            </a:r>
          </a:p>
        </p:txBody>
      </p:sp>
      <p:sp>
        <p:nvSpPr>
          <p:cNvPr id="14" name="Footer Placeholder 27"/>
          <p:cNvSpPr>
            <a:spLocks noGrp="1"/>
          </p:cNvSpPr>
          <p:nvPr>
            <p:ph type="ftr" sz="quarter" idx="11"/>
          </p:nvPr>
        </p:nvSpPr>
        <p:spPr/>
        <p:txBody>
          <a:bodyPr/>
          <a:lstStyle>
            <a:lvl1pPr algn="l">
              <a:defRPr sz="800" smtClean="0">
                <a:solidFill>
                  <a:schemeClr val="bg1"/>
                </a:solidFill>
                <a:latin typeface="+mn-lt"/>
              </a:defRPr>
            </a:lvl1pPr>
          </a:lstStyle>
          <a:p>
            <a:pPr>
              <a:defRPr/>
            </a:pPr>
            <a:r>
              <a:rPr lang="en-US">
                <a:solidFill>
                  <a:srgbClr val="FFFFFF"/>
                </a:solidFill>
              </a:rPr>
              <a:t>Public</a:t>
            </a:r>
            <a:endParaRPr lang="en-US" dirty="0">
              <a:solidFill>
                <a:srgbClr val="FFFFFF"/>
              </a:solidFill>
            </a:endParaRPr>
          </a:p>
        </p:txBody>
      </p:sp>
    </p:spTree>
    <p:extLst>
      <p:ext uri="{BB962C8B-B14F-4D97-AF65-F5344CB8AC3E}">
        <p14:creationId xmlns:p14="http://schemas.microsoft.com/office/powerpoint/2010/main" xmlns="" val="39255219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7_Nokia White 0">
    <p:spTree>
      <p:nvGrpSpPr>
        <p:cNvPr id="1" name=""/>
        <p:cNvGrpSpPr/>
        <p:nvPr/>
      </p:nvGrpSpPr>
      <p:grpSpPr>
        <a:xfrm>
          <a:off x="0" y="0"/>
          <a:ext cx="0" cy="0"/>
          <a:chOff x="0" y="0"/>
          <a:chExt cx="0" cy="0"/>
        </a:xfrm>
      </p:grpSpPr>
      <p:graphicFrame>
        <p:nvGraphicFramePr>
          <p:cNvPr id="4" name="Object 1" hidden="1"/>
          <p:cNvGraphicFramePr>
            <a:graphicFrameLocks noChangeAspect="1"/>
          </p:cNvGraphicFramePr>
          <p:nvPr userDrawn="1">
            <p:extLst/>
          </p:nvPr>
        </p:nvGraphicFramePr>
        <p:xfrm>
          <a:off x="1588" y="1588"/>
          <a:ext cx="1587" cy="1587"/>
        </p:xfrm>
        <a:graphic>
          <a:graphicData uri="http://schemas.openxmlformats.org/presentationml/2006/ole">
            <p:oleObj spid="_x0000_s16386" name="think-cell Slide" r:id="rId3" imgW="360" imgH="360" progId="">
              <p:embed/>
            </p:oleObj>
          </a:graphicData>
        </a:graphic>
      </p:graphicFrame>
      <p:sp>
        <p:nvSpPr>
          <p:cNvPr id="5" name="Slide Number Placeholder 5"/>
          <p:cNvSpPr txBox="1">
            <a:spLocks/>
          </p:cNvSpPr>
          <p:nvPr/>
        </p:nvSpPr>
        <p:spPr>
          <a:xfrm>
            <a:off x="419100" y="4816475"/>
            <a:ext cx="144463" cy="122238"/>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489A363-4B4D-4535-A477-C1DD6F00EEDF}" type="slidenum">
              <a:rPr lang="en-GB" sz="800" smtClean="0">
                <a:solidFill>
                  <a:srgbClr val="001135"/>
                </a:solidFill>
                <a:cs typeface="Arial" panose="020B0604020202020204" pitchFamily="34" charset="0"/>
              </a:rPr>
              <a:pPr>
                <a:defRPr/>
              </a:pPr>
              <a:t>‹#›</a:t>
            </a:fld>
            <a:endParaRPr lang="en-GB" dirty="0">
              <a:solidFill>
                <a:srgbClr val="001135"/>
              </a:solidFill>
              <a:cs typeface="Arial" panose="020B0604020202020204" pitchFamily="34" charset="0"/>
            </a:endParaRPr>
          </a:p>
        </p:txBody>
      </p:sp>
      <p:sp>
        <p:nvSpPr>
          <p:cNvPr id="6" name="TextBox 37"/>
          <p:cNvSpPr txBox="1">
            <a:spLocks noChangeArrowheads="1"/>
          </p:cNvSpPr>
          <p:nvPr/>
        </p:nvSpPr>
        <p:spPr bwMode="auto">
          <a:xfrm>
            <a:off x="657225" y="4816475"/>
            <a:ext cx="1800225" cy="12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r>
              <a:rPr lang="en-GB" altLang="en-US" sz="800">
                <a:solidFill>
                  <a:srgbClr val="001135"/>
                </a:solidFill>
                <a:latin typeface="Nokia Pure Text Light" panose="020B0304040602060303" pitchFamily="34" charset="0"/>
                <a:cs typeface="Arial" panose="020B0604020202020204" pitchFamily="34" charset="0"/>
              </a:rPr>
              <a:t>© Nokia 2016</a:t>
            </a:r>
          </a:p>
        </p:txBody>
      </p:sp>
      <p:pic>
        <p:nvPicPr>
          <p:cNvPr id="7" name="Picture 2"/>
          <p:cNvPicPr>
            <a:picLocks/>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8035925" y="4805363"/>
            <a:ext cx="690563" cy="112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8" name="Object 7" hidden="1"/>
          <p:cNvGraphicFramePr>
            <a:graphicFrameLocks noChangeAspect="1"/>
          </p:cNvGraphicFramePr>
          <p:nvPr userDrawn="1"/>
        </p:nvGraphicFramePr>
        <p:xfrm>
          <a:off x="1588" y="1588"/>
          <a:ext cx="1587" cy="1587"/>
        </p:xfrm>
        <a:graphic>
          <a:graphicData uri="http://schemas.openxmlformats.org/presentationml/2006/ole">
            <p:oleObj spid="_x0000_s16387" name="think-cell Slide" r:id="rId5" imgW="360" imgH="360" progId="">
              <p:embed/>
            </p:oleObj>
          </a:graphicData>
        </a:graphic>
      </p:graphicFrame>
      <p:pic>
        <p:nvPicPr>
          <p:cNvPr id="9" name="Picture 9"/>
          <p:cNvPicPr>
            <a:picLocks noChangeAspect="1"/>
          </p:cNvPicPr>
          <p:nvPr userDrawn="1"/>
        </p:nvPicPr>
        <p:blipFill>
          <a:blip r:embed="rId6" cstate="screen">
            <a:extLst>
              <a:ext uri="{28A0092B-C50C-407E-A947-70E740481C1C}">
                <a14:useLocalDpi xmlns:a14="http://schemas.microsoft.com/office/drawing/2010/main" xmlns="" val="0"/>
              </a:ext>
            </a:extLst>
          </a:blip>
          <a:srcRect/>
          <a:stretch>
            <a:fillRect/>
          </a:stretch>
        </p:blipFill>
        <p:spPr bwMode="auto">
          <a:xfrm>
            <a:off x="0" y="1588"/>
            <a:ext cx="9158288" cy="5137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Slide Number Placeholder 5"/>
          <p:cNvSpPr txBox="1">
            <a:spLocks/>
          </p:cNvSpPr>
          <p:nvPr userDrawn="1"/>
        </p:nvSpPr>
        <p:spPr>
          <a:xfrm>
            <a:off x="419100" y="4816475"/>
            <a:ext cx="144463" cy="122238"/>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6AA14F1-26B7-430B-8DFE-E42A3842AC06}" type="slidenum">
              <a:rPr lang="en-GB" sz="800" smtClean="0">
                <a:solidFill>
                  <a:srgbClr val="FFFFFF"/>
                </a:solidFill>
                <a:cs typeface="Arial" panose="020B0604020202020204" pitchFamily="34" charset="0"/>
              </a:rPr>
              <a:pPr>
                <a:defRPr/>
              </a:pPr>
              <a:t>‹#›</a:t>
            </a:fld>
            <a:endParaRPr lang="en-GB" dirty="0">
              <a:solidFill>
                <a:srgbClr val="FFFFFF"/>
              </a:solidFill>
              <a:cs typeface="Arial" panose="020B0604020202020204" pitchFamily="34" charset="0"/>
            </a:endParaRPr>
          </a:p>
        </p:txBody>
      </p:sp>
      <p:sp>
        <p:nvSpPr>
          <p:cNvPr id="11" name="TextBox 11"/>
          <p:cNvSpPr txBox="1">
            <a:spLocks noChangeArrowheads="1"/>
          </p:cNvSpPr>
          <p:nvPr userDrawn="1"/>
        </p:nvSpPr>
        <p:spPr bwMode="auto">
          <a:xfrm>
            <a:off x="657225" y="4816475"/>
            <a:ext cx="1800225" cy="12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r>
              <a:rPr lang="en-GB" altLang="en-US" sz="800">
                <a:solidFill>
                  <a:srgbClr val="FFFFFF"/>
                </a:solidFill>
                <a:latin typeface="Nokia Pure Text Light" panose="020B0304040602060303" pitchFamily="34" charset="0"/>
                <a:cs typeface="Arial" panose="020B0604020202020204" pitchFamily="34" charset="0"/>
              </a:rPr>
              <a:t>© Nokia 2016</a:t>
            </a:r>
          </a:p>
        </p:txBody>
      </p:sp>
      <p:pic>
        <p:nvPicPr>
          <p:cNvPr id="12" name="Picture 12"/>
          <p:cNvPicPr>
            <a:picLocks noChangeAspect="1"/>
          </p:cNvPicPr>
          <p:nvPr userDrawn="1"/>
        </p:nvPicPr>
        <p:blipFill>
          <a:blip r:embed="rId7" cstate="screen">
            <a:extLst>
              <a:ext uri="{28A0092B-C50C-407E-A947-70E740481C1C}">
                <a14:useLocalDpi xmlns:a14="http://schemas.microsoft.com/office/drawing/2010/main" xmlns="" val="0"/>
              </a:ext>
            </a:extLst>
          </a:blip>
          <a:srcRect/>
          <a:stretch>
            <a:fillRect/>
          </a:stretch>
        </p:blipFill>
        <p:spPr bwMode="auto">
          <a:xfrm>
            <a:off x="8035925" y="4806950"/>
            <a:ext cx="688975" cy="11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Title 1"/>
          <p:cNvSpPr>
            <a:spLocks noGrp="1"/>
          </p:cNvSpPr>
          <p:nvPr>
            <p:ph type="title"/>
          </p:nvPr>
        </p:nvSpPr>
        <p:spPr>
          <a:xfrm>
            <a:off x="417600" y="279249"/>
            <a:ext cx="8308800" cy="309600"/>
          </a:xfrm>
          <a:prstGeom prst="rect">
            <a:avLst/>
          </a:prstGeom>
        </p:spPr>
        <p:txBody>
          <a:bodyPr/>
          <a:lstStyle>
            <a:lvl1pPr>
              <a:defRPr sz="2000" b="0">
                <a:solidFill>
                  <a:schemeClr val="bg1"/>
                </a:solidFill>
                <a:latin typeface="+mj-lt"/>
              </a:defRPr>
            </a:lvl1pPr>
          </a:lstStyle>
          <a:p>
            <a:r>
              <a:rPr lang="en-US" smtClean="0"/>
              <a:t>Click to edit Master title style</a:t>
            </a:r>
            <a:endParaRPr lang="en-US" dirty="0"/>
          </a:p>
        </p:txBody>
      </p:sp>
      <p:sp>
        <p:nvSpPr>
          <p:cNvPr id="17" name="Text Placeholder 2"/>
          <p:cNvSpPr>
            <a:spLocks noGrp="1"/>
          </p:cNvSpPr>
          <p:nvPr>
            <p:ph type="body" sz="quarter" idx="10"/>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1"/>
                </a:solidFill>
                <a:latin typeface="+mj-lt"/>
              </a:defRPr>
            </a:lvl1pPr>
          </a:lstStyle>
          <a:p>
            <a:pPr lvl="0"/>
            <a:r>
              <a:rPr lang="en-US" smtClean="0"/>
              <a:t>Click to edit Master text styles</a:t>
            </a:r>
          </a:p>
        </p:txBody>
      </p:sp>
      <p:sp>
        <p:nvSpPr>
          <p:cNvPr id="13" name="Footer Placeholder 27"/>
          <p:cNvSpPr>
            <a:spLocks noGrp="1"/>
          </p:cNvSpPr>
          <p:nvPr>
            <p:ph type="ftr" sz="quarter" idx="11"/>
          </p:nvPr>
        </p:nvSpPr>
        <p:spPr/>
        <p:txBody>
          <a:bodyPr/>
          <a:lstStyle>
            <a:lvl1pPr algn="l">
              <a:defRPr sz="800" smtClean="0">
                <a:solidFill>
                  <a:schemeClr val="bg1"/>
                </a:solidFill>
                <a:latin typeface="+mn-lt"/>
              </a:defRPr>
            </a:lvl1pPr>
          </a:lstStyle>
          <a:p>
            <a:pPr>
              <a:defRPr/>
            </a:pPr>
            <a:r>
              <a:rPr lang="en-US">
                <a:solidFill>
                  <a:srgbClr val="FFFFFF"/>
                </a:solidFill>
              </a:rPr>
              <a:t>Public</a:t>
            </a:r>
            <a:endParaRPr lang="en-US" dirty="0">
              <a:solidFill>
                <a:srgbClr val="FFFFFF"/>
              </a:solidFill>
            </a:endParaRPr>
          </a:p>
        </p:txBody>
      </p:sp>
    </p:spTree>
    <p:extLst>
      <p:ext uri="{BB962C8B-B14F-4D97-AF65-F5344CB8AC3E}">
        <p14:creationId xmlns:p14="http://schemas.microsoft.com/office/powerpoint/2010/main" xmlns="" val="22071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Nokia White 0">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dirty="0" smtClean="0"/>
              <a:t>Click to edit headline</a:t>
            </a:r>
            <a:endParaRPr lang="en-US" dirty="0"/>
          </a:p>
        </p:txBody>
      </p:sp>
      <p:sp>
        <p:nvSpPr>
          <p:cNvPr id="8"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mn-lt"/>
              </a:defRPr>
            </a:lvl1pPr>
          </a:lstStyle>
          <a:p>
            <a:r>
              <a:rPr lang="en-US" dirty="0" smtClean="0">
                <a:cs typeface="Arial" panose="020B0604020202020204" pitchFamily="34" charset="0"/>
              </a:rPr>
              <a:t>Public</a:t>
            </a:r>
          </a:p>
        </p:txBody>
      </p:sp>
      <p:sp>
        <p:nvSpPr>
          <p:cNvPr id="3"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dirty="0" smtClean="0"/>
              <a:t>Click to edit secondary headline</a:t>
            </a:r>
          </a:p>
        </p:txBody>
      </p:sp>
      <p:sp>
        <p:nvSpPr>
          <p:cNvPr id="37" name="Rechteck 36"/>
          <p:cNvSpPr/>
          <p:nvPr userDrawn="1"/>
        </p:nvSpPr>
        <p:spPr bwMode="auto">
          <a:xfrm flipV="1">
            <a:off x="827584" y="4047914"/>
            <a:ext cx="6192341" cy="360000"/>
          </a:xfrm>
          <a:prstGeom prst="rect">
            <a:avLst/>
          </a:prstGeom>
          <a:solidFill>
            <a:srgbClr val="EDF2F5"/>
          </a:solidFill>
          <a:ln w="28575">
            <a:noFill/>
            <a:headEnd type="none" w="med" len="med"/>
            <a:tailEnd type="none" w="med" len="med"/>
          </a:ln>
          <a:effectLst/>
        </p:spPr>
        <p:style>
          <a:lnRef idx="2">
            <a:schemeClr val="accent4"/>
          </a:lnRef>
          <a:fillRef idx="1">
            <a:schemeClr val="lt1"/>
          </a:fillRef>
          <a:effectRef idx="0">
            <a:schemeClr val="accent4"/>
          </a:effectRef>
          <a:fontRef idx="minor">
            <a:schemeClr val="dk1"/>
          </a:fontRef>
        </p:style>
        <p:txBody>
          <a:bodyPr vert="horz" wrap="square" lIns="71424" tIns="71424" rIns="71424" bIns="37140" numCol="1" rtlCol="0" anchor="ctr" anchorCtr="0" compatLnSpc="1">
            <a:prstTxWarp prst="textNoShape">
              <a:avLst/>
            </a:prstTxWarp>
            <a:noAutofit/>
          </a:bodyPr>
          <a:lstStyle/>
          <a:p>
            <a:pPr algn="ctr" defTabSz="604723">
              <a:lnSpc>
                <a:spcPct val="90000"/>
              </a:lnSpc>
              <a:spcBef>
                <a:spcPts val="0"/>
              </a:spcBef>
              <a:spcAft>
                <a:spcPts val="600"/>
              </a:spcAft>
              <a:buSzPct val="100000"/>
            </a:pPr>
            <a:endParaRPr lang="en-US" sz="1300" i="1" dirty="0" smtClean="0">
              <a:sym typeface="Wingdings" pitchFamily="2" charset="2"/>
            </a:endParaRPr>
          </a:p>
        </p:txBody>
      </p:sp>
      <p:sp>
        <p:nvSpPr>
          <p:cNvPr id="6" name="Rechteck 5"/>
          <p:cNvSpPr/>
          <p:nvPr userDrawn="1"/>
        </p:nvSpPr>
        <p:spPr bwMode="auto">
          <a:xfrm flipV="1">
            <a:off x="431800" y="4047914"/>
            <a:ext cx="360000" cy="360000"/>
          </a:xfrm>
          <a:prstGeom prst="rect">
            <a:avLst/>
          </a:prstGeom>
          <a:solidFill>
            <a:srgbClr val="EDF2F5"/>
          </a:solidFill>
          <a:ln w="28575">
            <a:noFill/>
            <a:headEnd type="none" w="med" len="med"/>
            <a:tailEnd type="none" w="med" len="med"/>
          </a:ln>
          <a:effectLst/>
        </p:spPr>
        <p:style>
          <a:lnRef idx="2">
            <a:schemeClr val="accent4"/>
          </a:lnRef>
          <a:fillRef idx="1">
            <a:schemeClr val="lt1"/>
          </a:fillRef>
          <a:effectRef idx="0">
            <a:schemeClr val="accent4"/>
          </a:effectRef>
          <a:fontRef idx="minor">
            <a:schemeClr val="dk1"/>
          </a:fontRef>
        </p:style>
        <p:txBody>
          <a:bodyPr vert="horz" wrap="square" lIns="71424" tIns="71424" rIns="71424" bIns="37140" numCol="1" rtlCol="0" anchor="ctr" anchorCtr="0" compatLnSpc="1">
            <a:prstTxWarp prst="textNoShape">
              <a:avLst/>
            </a:prstTxWarp>
            <a:noAutofit/>
          </a:bodyPr>
          <a:lstStyle/>
          <a:p>
            <a:pPr algn="ctr" defTabSz="604723">
              <a:lnSpc>
                <a:spcPct val="90000"/>
              </a:lnSpc>
              <a:spcBef>
                <a:spcPts val="0"/>
              </a:spcBef>
              <a:spcAft>
                <a:spcPts val="600"/>
              </a:spcAft>
              <a:buSzPct val="100000"/>
            </a:pPr>
            <a:endParaRPr lang="en-US" sz="1300" i="1" dirty="0" smtClean="0">
              <a:sym typeface="Wingdings" pitchFamily="2" charset="2"/>
            </a:endParaRPr>
          </a:p>
        </p:txBody>
      </p:sp>
      <p:sp>
        <p:nvSpPr>
          <p:cNvPr id="10" name="TextBox 5"/>
          <p:cNvSpPr txBox="1"/>
          <p:nvPr/>
        </p:nvSpPr>
        <p:spPr>
          <a:xfrm>
            <a:off x="6338448" y="4263913"/>
            <a:ext cx="609816" cy="144001"/>
          </a:xfrm>
          <a:prstGeom prst="rect">
            <a:avLst/>
          </a:prstGeom>
          <a:noFill/>
        </p:spPr>
        <p:txBody>
          <a:bodyPr wrap="square" lIns="0" tIns="36000" rIns="0" bIns="0" rtlCol="0">
            <a:noAutofit/>
          </a:bodyPr>
          <a:lstStyle/>
          <a:p>
            <a:pPr algn="ctr">
              <a:lnSpc>
                <a:spcPct val="80000"/>
              </a:lnSpc>
            </a:pPr>
            <a:r>
              <a:rPr lang="en-US" sz="900" dirty="0">
                <a:solidFill>
                  <a:schemeClr val="accent1"/>
                </a:solidFill>
                <a:latin typeface="+mn-lt"/>
                <a:cs typeface="Nokia Pure Headline"/>
              </a:rPr>
              <a:t>10 </a:t>
            </a:r>
            <a:r>
              <a:rPr lang="en-US" sz="900" dirty="0" smtClean="0">
                <a:solidFill>
                  <a:schemeClr val="accent1"/>
                </a:solidFill>
                <a:latin typeface="+mn-lt"/>
                <a:cs typeface="Nokia Pure Headline"/>
              </a:rPr>
              <a:t>years</a:t>
            </a:r>
            <a:endParaRPr lang="en-US" sz="900" dirty="0">
              <a:solidFill>
                <a:schemeClr val="accent1"/>
              </a:solidFill>
              <a:latin typeface="+mn-lt"/>
              <a:cs typeface="Nokia Pure Headline"/>
            </a:endParaRPr>
          </a:p>
        </p:txBody>
      </p:sp>
      <p:sp>
        <p:nvSpPr>
          <p:cNvPr id="11" name="Rechteck 97"/>
          <p:cNvSpPr/>
          <p:nvPr/>
        </p:nvSpPr>
        <p:spPr>
          <a:xfrm>
            <a:off x="2176871" y="4263913"/>
            <a:ext cx="609816" cy="144575"/>
          </a:xfrm>
          <a:prstGeom prst="rect">
            <a:avLst/>
          </a:prstGeom>
          <a:noFill/>
        </p:spPr>
        <p:txBody>
          <a:bodyPr wrap="square" lIns="0" tIns="36000" rIns="0" bIns="0">
            <a:noAutofit/>
          </a:bodyPr>
          <a:lstStyle/>
          <a:p>
            <a:pPr lvl="0" algn="ctr">
              <a:lnSpc>
                <a:spcPct val="80000"/>
              </a:lnSpc>
            </a:pPr>
            <a:r>
              <a:rPr lang="en-US" sz="900" dirty="0" smtClean="0">
                <a:solidFill>
                  <a:schemeClr val="accent1"/>
                </a:solidFill>
                <a:latin typeface="+mn-lt"/>
                <a:cs typeface="Nokia Pure Headline"/>
              </a:rPr>
              <a:t>100 Mbps</a:t>
            </a:r>
            <a:endParaRPr lang="en-US" sz="900" dirty="0">
              <a:solidFill>
                <a:schemeClr val="accent1"/>
              </a:solidFill>
              <a:latin typeface="+mn-lt"/>
            </a:endParaRPr>
          </a:p>
        </p:txBody>
      </p:sp>
      <p:sp>
        <p:nvSpPr>
          <p:cNvPr id="12" name="Rechteck 97"/>
          <p:cNvSpPr/>
          <p:nvPr/>
        </p:nvSpPr>
        <p:spPr>
          <a:xfrm>
            <a:off x="4575468" y="4263913"/>
            <a:ext cx="609816" cy="144001"/>
          </a:xfrm>
          <a:prstGeom prst="rect">
            <a:avLst/>
          </a:prstGeom>
          <a:noFill/>
        </p:spPr>
        <p:txBody>
          <a:bodyPr wrap="none" lIns="0" tIns="36000" rIns="0" bIns="0">
            <a:noAutofit/>
          </a:bodyPr>
          <a:lstStyle/>
          <a:p>
            <a:pPr lvl="0" algn="ctr">
              <a:lnSpc>
                <a:spcPct val="80000"/>
              </a:lnSpc>
            </a:pPr>
            <a:r>
              <a:rPr lang="en-US" sz="900" dirty="0" smtClean="0">
                <a:solidFill>
                  <a:schemeClr val="accent1"/>
                </a:solidFill>
                <a:latin typeface="+mn-lt"/>
                <a:cs typeface="Nokia Pure Headline"/>
              </a:rPr>
              <a:t>10-100 </a:t>
            </a:r>
            <a:r>
              <a:rPr lang="en-US" sz="900" dirty="0" smtClean="0">
                <a:solidFill>
                  <a:schemeClr val="accent1"/>
                </a:solidFill>
                <a:latin typeface="+mn-lt"/>
              </a:rPr>
              <a:t>x</a:t>
            </a:r>
            <a:endParaRPr lang="en-US" sz="900" dirty="0">
              <a:solidFill>
                <a:schemeClr val="accent1"/>
              </a:solidFill>
              <a:latin typeface="+mn-lt"/>
            </a:endParaRPr>
          </a:p>
        </p:txBody>
      </p:sp>
      <p:sp>
        <p:nvSpPr>
          <p:cNvPr id="13" name="Rechteck 97"/>
          <p:cNvSpPr/>
          <p:nvPr/>
        </p:nvSpPr>
        <p:spPr>
          <a:xfrm>
            <a:off x="919055" y="4263913"/>
            <a:ext cx="609816" cy="144575"/>
          </a:xfrm>
          <a:prstGeom prst="rect">
            <a:avLst/>
          </a:prstGeom>
          <a:noFill/>
        </p:spPr>
        <p:txBody>
          <a:bodyPr wrap="square" lIns="0" tIns="36000" rIns="0" bIns="0">
            <a:noAutofit/>
          </a:bodyPr>
          <a:lstStyle/>
          <a:p>
            <a:pPr lvl="0" algn="ctr">
              <a:lnSpc>
                <a:spcPct val="80000"/>
              </a:lnSpc>
            </a:pPr>
            <a:r>
              <a:rPr lang="en-US" sz="900" dirty="0" smtClean="0">
                <a:solidFill>
                  <a:schemeClr val="accent1"/>
                </a:solidFill>
                <a:latin typeface="+mn-lt"/>
                <a:cs typeface="Nokia Pure Headline"/>
              </a:rPr>
              <a:t>10,000 x</a:t>
            </a:r>
            <a:endParaRPr lang="en-US" sz="900" dirty="0">
              <a:solidFill>
                <a:schemeClr val="accent1"/>
              </a:solidFill>
              <a:latin typeface="+mn-lt"/>
            </a:endParaRPr>
          </a:p>
        </p:txBody>
      </p:sp>
      <p:sp>
        <p:nvSpPr>
          <p:cNvPr id="14" name="Rechteck 97"/>
          <p:cNvSpPr/>
          <p:nvPr/>
        </p:nvSpPr>
        <p:spPr>
          <a:xfrm>
            <a:off x="5618368" y="4263913"/>
            <a:ext cx="609816" cy="144001"/>
          </a:xfrm>
          <a:prstGeom prst="rect">
            <a:avLst/>
          </a:prstGeom>
          <a:noFill/>
        </p:spPr>
        <p:txBody>
          <a:bodyPr wrap="square" lIns="0" tIns="36000" rIns="0" bIns="0">
            <a:noAutofit/>
          </a:bodyPr>
          <a:lstStyle/>
          <a:p>
            <a:pPr lvl="0" algn="ctr">
              <a:lnSpc>
                <a:spcPct val="80000"/>
              </a:lnSpc>
            </a:pPr>
            <a:r>
              <a:rPr lang="en-US" sz="900" dirty="0" smtClean="0">
                <a:solidFill>
                  <a:schemeClr val="accent1"/>
                </a:solidFill>
                <a:latin typeface="+mn-lt"/>
              </a:rPr>
              <a:t>ultra low</a:t>
            </a:r>
            <a:endParaRPr lang="en-US" sz="900" dirty="0">
              <a:solidFill>
                <a:schemeClr val="accent1"/>
              </a:solidFill>
              <a:latin typeface="+mn-lt"/>
            </a:endParaRPr>
          </a:p>
        </p:txBody>
      </p:sp>
      <p:sp>
        <p:nvSpPr>
          <p:cNvPr id="15" name="Rechteck 97"/>
          <p:cNvSpPr/>
          <p:nvPr/>
        </p:nvSpPr>
        <p:spPr>
          <a:xfrm>
            <a:off x="1527066" y="4263913"/>
            <a:ext cx="609816" cy="144575"/>
          </a:xfrm>
          <a:prstGeom prst="rect">
            <a:avLst/>
          </a:prstGeom>
          <a:noFill/>
        </p:spPr>
        <p:txBody>
          <a:bodyPr wrap="none" lIns="0" tIns="36000" rIns="0" bIns="36000">
            <a:noAutofit/>
          </a:bodyPr>
          <a:lstStyle/>
          <a:p>
            <a:pPr lvl="0" algn="ctr">
              <a:lnSpc>
                <a:spcPct val="80000"/>
              </a:lnSpc>
            </a:pPr>
            <a:r>
              <a:rPr lang="en-US" sz="900" dirty="0" smtClean="0">
                <a:solidFill>
                  <a:schemeClr val="accent1"/>
                </a:solidFill>
                <a:latin typeface="+mn-lt"/>
                <a:cs typeface="Nokia Pure Headline"/>
              </a:rPr>
              <a:t>&gt;10 Gbps</a:t>
            </a:r>
            <a:endParaRPr lang="en-US" sz="900" dirty="0">
              <a:solidFill>
                <a:schemeClr val="accent1"/>
              </a:solidFill>
              <a:latin typeface="+mn-lt"/>
            </a:endParaRPr>
          </a:p>
        </p:txBody>
      </p:sp>
      <p:sp>
        <p:nvSpPr>
          <p:cNvPr id="16" name="Rechteck 97"/>
          <p:cNvSpPr/>
          <p:nvPr/>
        </p:nvSpPr>
        <p:spPr>
          <a:xfrm>
            <a:off x="3314112" y="4263913"/>
            <a:ext cx="609816" cy="144001"/>
          </a:xfrm>
          <a:prstGeom prst="rect">
            <a:avLst/>
          </a:prstGeom>
          <a:noFill/>
        </p:spPr>
        <p:txBody>
          <a:bodyPr wrap="square" lIns="0" tIns="36000" rIns="0" bIns="0">
            <a:noAutofit/>
          </a:bodyPr>
          <a:lstStyle/>
          <a:p>
            <a:pPr lvl="0" algn="ctr">
              <a:lnSpc>
                <a:spcPct val="80000"/>
              </a:lnSpc>
            </a:pPr>
            <a:r>
              <a:rPr lang="en-US" sz="900" dirty="0" smtClean="0">
                <a:solidFill>
                  <a:schemeClr val="accent1"/>
                </a:solidFill>
                <a:latin typeface="+mn-lt"/>
                <a:cs typeface="Nokia Pure Headline"/>
              </a:rPr>
              <a:t>&lt;1 ms</a:t>
            </a:r>
            <a:endParaRPr lang="en-US" sz="900" dirty="0">
              <a:solidFill>
                <a:schemeClr val="accent1"/>
              </a:solidFill>
              <a:latin typeface="+mn-lt"/>
            </a:endParaRPr>
          </a:p>
        </p:txBody>
      </p:sp>
      <p:sp>
        <p:nvSpPr>
          <p:cNvPr id="17" name="Rechteck 16"/>
          <p:cNvSpPr/>
          <p:nvPr userDrawn="1"/>
        </p:nvSpPr>
        <p:spPr>
          <a:xfrm>
            <a:off x="4286535" y="4263914"/>
            <a:ext cx="18000" cy="144000"/>
          </a:xfrm>
          <a:prstGeom prst="rect">
            <a:avLst/>
          </a:prstGeom>
          <a:gradFill flip="none" rotWithShape="1">
            <a:gsLst>
              <a:gs pos="0">
                <a:schemeClr val="accent1">
                  <a:alpha val="0"/>
                </a:schemeClr>
              </a:gs>
              <a:gs pos="100000">
                <a:schemeClr val="bg1">
                  <a:shade val="100000"/>
                  <a:satMod val="115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dirty="0" smtClean="0">
              <a:solidFill>
                <a:schemeClr val="accent1"/>
              </a:solidFill>
            </a:endParaRPr>
          </a:p>
        </p:txBody>
      </p:sp>
      <p:sp>
        <p:nvSpPr>
          <p:cNvPr id="18" name="Rechteck 17"/>
          <p:cNvSpPr/>
          <p:nvPr userDrawn="1"/>
        </p:nvSpPr>
        <p:spPr>
          <a:xfrm>
            <a:off x="2951820" y="4263914"/>
            <a:ext cx="18000" cy="144000"/>
          </a:xfrm>
          <a:prstGeom prst="rect">
            <a:avLst/>
          </a:prstGeom>
          <a:gradFill flip="none" rotWithShape="1">
            <a:gsLst>
              <a:gs pos="0">
                <a:schemeClr val="accent1">
                  <a:alpha val="0"/>
                </a:schemeClr>
              </a:gs>
              <a:gs pos="100000">
                <a:schemeClr val="bg1">
                  <a:shade val="100000"/>
                  <a:satMod val="115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dirty="0" smtClean="0">
              <a:solidFill>
                <a:schemeClr val="accent1"/>
              </a:solidFill>
            </a:endParaRPr>
          </a:p>
        </p:txBody>
      </p:sp>
      <p:sp>
        <p:nvSpPr>
          <p:cNvPr id="19" name="Rad 4"/>
          <p:cNvSpPr>
            <a:spLocks noChangeAspect="1"/>
          </p:cNvSpPr>
          <p:nvPr userDrawn="1"/>
        </p:nvSpPr>
        <p:spPr>
          <a:xfrm flipH="1">
            <a:off x="3732880" y="4080121"/>
            <a:ext cx="208621" cy="163665"/>
          </a:xfrm>
          <a:custGeom>
            <a:avLst/>
            <a:gdLst/>
            <a:ahLst/>
            <a:cxnLst/>
            <a:rect l="l" t="t" r="r" b="b"/>
            <a:pathLst>
              <a:path w="208621" h="163665">
                <a:moveTo>
                  <a:pt x="171579" y="119655"/>
                </a:moveTo>
                <a:lnTo>
                  <a:pt x="163395" y="119655"/>
                </a:lnTo>
                <a:cubicBezTo>
                  <a:pt x="163395" y="129983"/>
                  <a:pt x="155023" y="138355"/>
                  <a:pt x="144696" y="138355"/>
                </a:cubicBezTo>
                <a:cubicBezTo>
                  <a:pt x="134368" y="138355"/>
                  <a:pt x="125996" y="129983"/>
                  <a:pt x="125996" y="119655"/>
                </a:cubicBezTo>
                <a:lnTo>
                  <a:pt x="118018" y="119655"/>
                </a:lnTo>
                <a:lnTo>
                  <a:pt x="118018" y="140464"/>
                </a:lnTo>
                <a:lnTo>
                  <a:pt x="102068" y="140464"/>
                </a:lnTo>
                <a:lnTo>
                  <a:pt x="102068" y="163665"/>
                </a:lnTo>
                <a:lnTo>
                  <a:pt x="187529" y="163665"/>
                </a:lnTo>
                <a:lnTo>
                  <a:pt x="187529" y="140464"/>
                </a:lnTo>
                <a:lnTo>
                  <a:pt x="171579" y="140464"/>
                </a:lnTo>
                <a:close/>
                <a:moveTo>
                  <a:pt x="144694" y="116671"/>
                </a:moveTo>
                <a:cubicBezTo>
                  <a:pt x="143047" y="116671"/>
                  <a:pt x="141711" y="118007"/>
                  <a:pt x="141711" y="119655"/>
                </a:cubicBezTo>
                <a:cubicBezTo>
                  <a:pt x="141711" y="121303"/>
                  <a:pt x="143047" y="122638"/>
                  <a:pt x="144694" y="122638"/>
                </a:cubicBezTo>
                <a:cubicBezTo>
                  <a:pt x="146342" y="122638"/>
                  <a:pt x="147678" y="121303"/>
                  <a:pt x="147678" y="119655"/>
                </a:cubicBezTo>
                <a:cubicBezTo>
                  <a:pt x="147678" y="118007"/>
                  <a:pt x="146342" y="116671"/>
                  <a:pt x="144694" y="116671"/>
                </a:cubicBezTo>
                <a:close/>
                <a:moveTo>
                  <a:pt x="144696" y="110607"/>
                </a:moveTo>
                <a:cubicBezTo>
                  <a:pt x="149693" y="110607"/>
                  <a:pt x="153743" y="114658"/>
                  <a:pt x="153743" y="119655"/>
                </a:cubicBezTo>
                <a:cubicBezTo>
                  <a:pt x="153743" y="124652"/>
                  <a:pt x="149693" y="128703"/>
                  <a:pt x="144696" y="128703"/>
                </a:cubicBezTo>
                <a:cubicBezTo>
                  <a:pt x="139699" y="128703"/>
                  <a:pt x="135648" y="124652"/>
                  <a:pt x="135648" y="119655"/>
                </a:cubicBezTo>
                <a:cubicBezTo>
                  <a:pt x="135648" y="114658"/>
                  <a:pt x="139699" y="110607"/>
                  <a:pt x="144696" y="110607"/>
                </a:cubicBezTo>
                <a:close/>
                <a:moveTo>
                  <a:pt x="176944" y="82323"/>
                </a:moveTo>
                <a:cubicBezTo>
                  <a:pt x="178288" y="84821"/>
                  <a:pt x="180261" y="86925"/>
                  <a:pt x="182649" y="88441"/>
                </a:cubicBezTo>
                <a:lnTo>
                  <a:pt x="160279" y="113203"/>
                </a:lnTo>
                <a:cubicBezTo>
                  <a:pt x="159175" y="110525"/>
                  <a:pt x="157399" y="108195"/>
                  <a:pt x="155080" y="106525"/>
                </a:cubicBezTo>
                <a:close/>
                <a:moveTo>
                  <a:pt x="191748" y="71284"/>
                </a:moveTo>
                <a:cubicBezTo>
                  <a:pt x="190100" y="71284"/>
                  <a:pt x="188764" y="72620"/>
                  <a:pt x="188764" y="74267"/>
                </a:cubicBezTo>
                <a:cubicBezTo>
                  <a:pt x="188764" y="75915"/>
                  <a:pt x="190100" y="77251"/>
                  <a:pt x="191748" y="77251"/>
                </a:cubicBezTo>
                <a:cubicBezTo>
                  <a:pt x="193395" y="77251"/>
                  <a:pt x="194731" y="75915"/>
                  <a:pt x="194731" y="74267"/>
                </a:cubicBezTo>
                <a:cubicBezTo>
                  <a:pt x="194731" y="72620"/>
                  <a:pt x="193395" y="71284"/>
                  <a:pt x="191748" y="71284"/>
                </a:cubicBezTo>
                <a:close/>
                <a:moveTo>
                  <a:pt x="77632" y="69825"/>
                </a:moveTo>
                <a:lnTo>
                  <a:pt x="77632" y="74229"/>
                </a:lnTo>
                <a:lnTo>
                  <a:pt x="74649" y="73929"/>
                </a:lnTo>
                <a:cubicBezTo>
                  <a:pt x="73627" y="73929"/>
                  <a:pt x="72629" y="74029"/>
                  <a:pt x="71665" y="74229"/>
                </a:cubicBezTo>
                <a:lnTo>
                  <a:pt x="71665" y="69825"/>
                </a:lnTo>
                <a:cubicBezTo>
                  <a:pt x="72608" y="70127"/>
                  <a:pt x="73612" y="70264"/>
                  <a:pt x="74649" y="70264"/>
                </a:cubicBezTo>
                <a:cubicBezTo>
                  <a:pt x="75685" y="70264"/>
                  <a:pt x="76689" y="70127"/>
                  <a:pt x="77632" y="69825"/>
                </a:cubicBezTo>
                <a:close/>
                <a:moveTo>
                  <a:pt x="191748" y="65220"/>
                </a:moveTo>
                <a:cubicBezTo>
                  <a:pt x="196745" y="65220"/>
                  <a:pt x="200796" y="69270"/>
                  <a:pt x="200796" y="74267"/>
                </a:cubicBezTo>
                <a:cubicBezTo>
                  <a:pt x="200796" y="79265"/>
                  <a:pt x="196745" y="83315"/>
                  <a:pt x="191748" y="83315"/>
                </a:cubicBezTo>
                <a:cubicBezTo>
                  <a:pt x="186751" y="83315"/>
                  <a:pt x="182700" y="79265"/>
                  <a:pt x="182700" y="74267"/>
                </a:cubicBezTo>
                <a:cubicBezTo>
                  <a:pt x="182700" y="69270"/>
                  <a:pt x="186751" y="65220"/>
                  <a:pt x="191748" y="65220"/>
                </a:cubicBezTo>
                <a:close/>
                <a:moveTo>
                  <a:pt x="74649" y="55756"/>
                </a:moveTo>
                <a:cubicBezTo>
                  <a:pt x="73001" y="55756"/>
                  <a:pt x="71665" y="57092"/>
                  <a:pt x="71665" y="58739"/>
                </a:cubicBezTo>
                <a:cubicBezTo>
                  <a:pt x="71665" y="60387"/>
                  <a:pt x="73001" y="61723"/>
                  <a:pt x="74649" y="61723"/>
                </a:cubicBezTo>
                <a:cubicBezTo>
                  <a:pt x="76296" y="61723"/>
                  <a:pt x="77632" y="60387"/>
                  <a:pt x="77632" y="58739"/>
                </a:cubicBezTo>
                <a:cubicBezTo>
                  <a:pt x="77632" y="57092"/>
                  <a:pt x="76296" y="55756"/>
                  <a:pt x="74649" y="55756"/>
                </a:cubicBezTo>
                <a:close/>
                <a:moveTo>
                  <a:pt x="54459" y="53391"/>
                </a:moveTo>
                <a:cubicBezTo>
                  <a:pt x="52896" y="53865"/>
                  <a:pt x="52801" y="55027"/>
                  <a:pt x="52801" y="56210"/>
                </a:cubicBezTo>
                <a:lnTo>
                  <a:pt x="53046" y="56802"/>
                </a:lnTo>
                <a:close/>
                <a:moveTo>
                  <a:pt x="74649" y="52560"/>
                </a:moveTo>
                <a:cubicBezTo>
                  <a:pt x="78062" y="52560"/>
                  <a:pt x="80828" y="55326"/>
                  <a:pt x="80828" y="58739"/>
                </a:cubicBezTo>
                <a:cubicBezTo>
                  <a:pt x="80828" y="62152"/>
                  <a:pt x="78062" y="64919"/>
                  <a:pt x="74649" y="64919"/>
                </a:cubicBezTo>
                <a:cubicBezTo>
                  <a:pt x="71236" y="64919"/>
                  <a:pt x="68469" y="62152"/>
                  <a:pt x="68469" y="58739"/>
                </a:cubicBezTo>
                <a:cubicBezTo>
                  <a:pt x="68469" y="55326"/>
                  <a:pt x="71236" y="52560"/>
                  <a:pt x="74649" y="52560"/>
                </a:cubicBezTo>
                <a:close/>
                <a:moveTo>
                  <a:pt x="141881" y="39788"/>
                </a:moveTo>
                <a:lnTo>
                  <a:pt x="178672" y="63723"/>
                </a:lnTo>
                <a:cubicBezTo>
                  <a:pt x="177440" y="65187"/>
                  <a:pt x="176471" y="66872"/>
                  <a:pt x="175833" y="68713"/>
                </a:cubicBezTo>
                <a:lnTo>
                  <a:pt x="139021" y="44764"/>
                </a:lnTo>
                <a:cubicBezTo>
                  <a:pt x="140340" y="43370"/>
                  <a:pt x="141287" y="41659"/>
                  <a:pt x="141881" y="39788"/>
                </a:cubicBezTo>
                <a:close/>
                <a:moveTo>
                  <a:pt x="112330" y="37891"/>
                </a:moveTo>
                <a:cubicBezTo>
                  <a:pt x="112507" y="38837"/>
                  <a:pt x="112772" y="39752"/>
                  <a:pt x="113128" y="40622"/>
                </a:cubicBezTo>
                <a:lnTo>
                  <a:pt x="85443" y="55007"/>
                </a:lnTo>
                <a:lnTo>
                  <a:pt x="84119" y="52549"/>
                </a:lnTo>
                <a:close/>
                <a:moveTo>
                  <a:pt x="51018" y="33349"/>
                </a:moveTo>
                <a:cubicBezTo>
                  <a:pt x="46167" y="36361"/>
                  <a:pt x="42578" y="40734"/>
                  <a:pt x="40578" y="46004"/>
                </a:cubicBezTo>
                <a:cubicBezTo>
                  <a:pt x="38676" y="51017"/>
                  <a:pt x="38378" y="56493"/>
                  <a:pt x="39800" y="61738"/>
                </a:cubicBezTo>
                <a:cubicBezTo>
                  <a:pt x="40107" y="62884"/>
                  <a:pt x="41225" y="63455"/>
                  <a:pt x="42377" y="63157"/>
                </a:cubicBezTo>
                <a:cubicBezTo>
                  <a:pt x="43528" y="62859"/>
                  <a:pt x="44227" y="61800"/>
                  <a:pt x="43920" y="60654"/>
                </a:cubicBezTo>
                <a:cubicBezTo>
                  <a:pt x="42773" y="56249"/>
                  <a:pt x="42988" y="51772"/>
                  <a:pt x="44598" y="47530"/>
                </a:cubicBezTo>
                <a:cubicBezTo>
                  <a:pt x="46257" y="43160"/>
                  <a:pt x="49293" y="39459"/>
                  <a:pt x="53382" y="36893"/>
                </a:cubicBezTo>
                <a:cubicBezTo>
                  <a:pt x="53739" y="36735"/>
                  <a:pt x="54064" y="36270"/>
                  <a:pt x="54210" y="35884"/>
                </a:cubicBezTo>
                <a:cubicBezTo>
                  <a:pt x="54454" y="35241"/>
                  <a:pt x="54390" y="34629"/>
                  <a:pt x="54017" y="34046"/>
                </a:cubicBezTo>
                <a:cubicBezTo>
                  <a:pt x="53354" y="33059"/>
                  <a:pt x="52008" y="32695"/>
                  <a:pt x="51018" y="33349"/>
                </a:cubicBezTo>
                <a:close/>
                <a:moveTo>
                  <a:pt x="127378" y="32021"/>
                </a:moveTo>
                <a:cubicBezTo>
                  <a:pt x="125730" y="32021"/>
                  <a:pt x="124394" y="33357"/>
                  <a:pt x="124394" y="35005"/>
                </a:cubicBezTo>
                <a:cubicBezTo>
                  <a:pt x="124394" y="36652"/>
                  <a:pt x="125730" y="37988"/>
                  <a:pt x="127378" y="37988"/>
                </a:cubicBezTo>
                <a:cubicBezTo>
                  <a:pt x="129026" y="37988"/>
                  <a:pt x="130361" y="36652"/>
                  <a:pt x="130361" y="35005"/>
                </a:cubicBezTo>
                <a:cubicBezTo>
                  <a:pt x="130361" y="33357"/>
                  <a:pt x="129026" y="32021"/>
                  <a:pt x="127378" y="32021"/>
                </a:cubicBezTo>
                <a:close/>
                <a:moveTo>
                  <a:pt x="127378" y="26779"/>
                </a:moveTo>
                <a:cubicBezTo>
                  <a:pt x="131921" y="26779"/>
                  <a:pt x="135603" y="30462"/>
                  <a:pt x="135603" y="35005"/>
                </a:cubicBezTo>
                <a:cubicBezTo>
                  <a:pt x="135603" y="39547"/>
                  <a:pt x="131921" y="43230"/>
                  <a:pt x="127378" y="43230"/>
                </a:cubicBezTo>
                <a:cubicBezTo>
                  <a:pt x="122835" y="43230"/>
                  <a:pt x="119153" y="39547"/>
                  <a:pt x="119153" y="35005"/>
                </a:cubicBezTo>
                <a:cubicBezTo>
                  <a:pt x="119153" y="30462"/>
                  <a:pt x="122835" y="26779"/>
                  <a:pt x="127378" y="26779"/>
                </a:cubicBezTo>
                <a:close/>
                <a:moveTo>
                  <a:pt x="127378" y="19665"/>
                </a:moveTo>
                <a:cubicBezTo>
                  <a:pt x="119522" y="19665"/>
                  <a:pt x="113045" y="25571"/>
                  <a:pt x="112221" y="33194"/>
                </a:cubicBezTo>
                <a:lnTo>
                  <a:pt x="81032" y="49400"/>
                </a:lnTo>
                <a:cubicBezTo>
                  <a:pt x="79301" y="47956"/>
                  <a:pt x="77062" y="47215"/>
                  <a:pt x="74649" y="47215"/>
                </a:cubicBezTo>
                <a:cubicBezTo>
                  <a:pt x="68284" y="47215"/>
                  <a:pt x="63124" y="52374"/>
                  <a:pt x="63124" y="58739"/>
                </a:cubicBezTo>
                <a:cubicBezTo>
                  <a:pt x="63124" y="62332"/>
                  <a:pt x="64768" y="65540"/>
                  <a:pt x="67447" y="67528"/>
                </a:cubicBezTo>
                <a:lnTo>
                  <a:pt x="67447" y="75802"/>
                </a:lnTo>
                <a:cubicBezTo>
                  <a:pt x="62590" y="78324"/>
                  <a:pt x="59309" y="83413"/>
                  <a:pt x="59309" y="89268"/>
                </a:cubicBezTo>
                <a:cubicBezTo>
                  <a:pt x="59309" y="96246"/>
                  <a:pt x="63968" y="102135"/>
                  <a:pt x="70364" y="103926"/>
                </a:cubicBezTo>
                <a:lnTo>
                  <a:pt x="67362" y="92904"/>
                </a:lnTo>
                <a:cubicBezTo>
                  <a:pt x="66734" y="91836"/>
                  <a:pt x="66423" y="90588"/>
                  <a:pt x="66423" y="89268"/>
                </a:cubicBezTo>
                <a:cubicBezTo>
                  <a:pt x="66423" y="84726"/>
                  <a:pt x="70106" y="81043"/>
                  <a:pt x="74649" y="81043"/>
                </a:cubicBezTo>
                <a:cubicBezTo>
                  <a:pt x="79191" y="81043"/>
                  <a:pt x="82874" y="84726"/>
                  <a:pt x="82874" y="89268"/>
                </a:cubicBezTo>
                <a:cubicBezTo>
                  <a:pt x="82874" y="90589"/>
                  <a:pt x="82563" y="91837"/>
                  <a:pt x="81934" y="92905"/>
                </a:cubicBezTo>
                <a:lnTo>
                  <a:pt x="78933" y="103926"/>
                </a:lnTo>
                <a:cubicBezTo>
                  <a:pt x="85329" y="102135"/>
                  <a:pt x="89988" y="96246"/>
                  <a:pt x="89988" y="89268"/>
                </a:cubicBezTo>
                <a:cubicBezTo>
                  <a:pt x="89988" y="83413"/>
                  <a:pt x="86707" y="78324"/>
                  <a:pt x="81850" y="75802"/>
                </a:cubicBezTo>
                <a:lnTo>
                  <a:pt x="81850" y="67571"/>
                </a:lnTo>
                <a:cubicBezTo>
                  <a:pt x="84348" y="65689"/>
                  <a:pt x="85938" y="62742"/>
                  <a:pt x="86105" y="59416"/>
                </a:cubicBezTo>
                <a:lnTo>
                  <a:pt x="115366" y="44213"/>
                </a:lnTo>
                <a:cubicBezTo>
                  <a:pt x="118006" y="47989"/>
                  <a:pt x="122417" y="50344"/>
                  <a:pt x="127378" y="50344"/>
                </a:cubicBezTo>
                <a:cubicBezTo>
                  <a:pt x="130516" y="50344"/>
                  <a:pt x="133433" y="49402"/>
                  <a:pt x="135803" y="47703"/>
                </a:cubicBezTo>
                <a:lnTo>
                  <a:pt x="174969" y="73183"/>
                </a:lnTo>
                <a:lnTo>
                  <a:pt x="174874" y="74267"/>
                </a:lnTo>
                <a:cubicBezTo>
                  <a:pt x="174874" y="75491"/>
                  <a:pt x="175005" y="76683"/>
                  <a:pt x="175332" y="77815"/>
                </a:cubicBezTo>
                <a:lnTo>
                  <a:pt x="151371" y="104338"/>
                </a:lnTo>
                <a:cubicBezTo>
                  <a:pt x="149374" y="103282"/>
                  <a:pt x="147093" y="102781"/>
                  <a:pt x="144696" y="102781"/>
                </a:cubicBezTo>
                <a:cubicBezTo>
                  <a:pt x="135377" y="102781"/>
                  <a:pt x="127822" y="110336"/>
                  <a:pt x="127822" y="119655"/>
                </a:cubicBezTo>
                <a:cubicBezTo>
                  <a:pt x="127822" y="128974"/>
                  <a:pt x="135377" y="136528"/>
                  <a:pt x="144696" y="136528"/>
                </a:cubicBezTo>
                <a:cubicBezTo>
                  <a:pt x="154014" y="136528"/>
                  <a:pt x="161569" y="128974"/>
                  <a:pt x="161569" y="119655"/>
                </a:cubicBezTo>
                <a:cubicBezTo>
                  <a:pt x="161569" y="119172"/>
                  <a:pt x="161549" y="118693"/>
                  <a:pt x="161425" y="118227"/>
                </a:cubicBezTo>
                <a:lnTo>
                  <a:pt x="186673" y="90279"/>
                </a:lnTo>
                <a:cubicBezTo>
                  <a:pt x="188257" y="90866"/>
                  <a:pt x="189970" y="91141"/>
                  <a:pt x="191748" y="91141"/>
                </a:cubicBezTo>
                <a:cubicBezTo>
                  <a:pt x="201067" y="91141"/>
                  <a:pt x="208621" y="83586"/>
                  <a:pt x="208621" y="74267"/>
                </a:cubicBezTo>
                <a:cubicBezTo>
                  <a:pt x="208621" y="64948"/>
                  <a:pt x="201067" y="57394"/>
                  <a:pt x="191748" y="57394"/>
                </a:cubicBezTo>
                <a:cubicBezTo>
                  <a:pt x="188006" y="57394"/>
                  <a:pt x="184549" y="58612"/>
                  <a:pt x="181782" y="60714"/>
                </a:cubicBezTo>
                <a:lnTo>
                  <a:pt x="142690" y="35282"/>
                </a:lnTo>
                <a:lnTo>
                  <a:pt x="142718" y="35005"/>
                </a:lnTo>
                <a:cubicBezTo>
                  <a:pt x="142718" y="26533"/>
                  <a:pt x="135850" y="19665"/>
                  <a:pt x="127378" y="19665"/>
                </a:cubicBezTo>
                <a:close/>
                <a:moveTo>
                  <a:pt x="41697" y="17736"/>
                </a:moveTo>
                <a:lnTo>
                  <a:pt x="30624" y="26938"/>
                </a:lnTo>
                <a:lnTo>
                  <a:pt x="23278" y="39441"/>
                </a:lnTo>
                <a:lnTo>
                  <a:pt x="20453" y="53252"/>
                </a:lnTo>
                <a:lnTo>
                  <a:pt x="22340" y="67188"/>
                </a:lnTo>
                <a:cubicBezTo>
                  <a:pt x="22641" y="68338"/>
                  <a:pt x="23882" y="68956"/>
                  <a:pt x="25030" y="68653"/>
                </a:cubicBezTo>
                <a:cubicBezTo>
                  <a:pt x="26099" y="68171"/>
                  <a:pt x="26669" y="67056"/>
                  <a:pt x="26368" y="65907"/>
                </a:cubicBezTo>
                <a:cubicBezTo>
                  <a:pt x="23870" y="57711"/>
                  <a:pt x="24057" y="49055"/>
                  <a:pt x="27148" y="40909"/>
                </a:cubicBezTo>
                <a:cubicBezTo>
                  <a:pt x="30288" y="32635"/>
                  <a:pt x="36168" y="25696"/>
                  <a:pt x="43731" y="21318"/>
                </a:cubicBezTo>
                <a:cubicBezTo>
                  <a:pt x="44266" y="21077"/>
                  <a:pt x="44542" y="20739"/>
                  <a:pt x="44738" y="20221"/>
                </a:cubicBezTo>
                <a:cubicBezTo>
                  <a:pt x="44935" y="19704"/>
                  <a:pt x="44873" y="19089"/>
                  <a:pt x="44504" y="18505"/>
                </a:cubicBezTo>
                <a:cubicBezTo>
                  <a:pt x="44024" y="17436"/>
                  <a:pt x="42685" y="17075"/>
                  <a:pt x="41697" y="17736"/>
                </a:cubicBezTo>
                <a:close/>
                <a:moveTo>
                  <a:pt x="30977" y="331"/>
                </a:moveTo>
                <a:cubicBezTo>
                  <a:pt x="18510" y="7693"/>
                  <a:pt x="9294" y="18648"/>
                  <a:pt x="4157" y="32184"/>
                </a:cubicBezTo>
                <a:cubicBezTo>
                  <a:pt x="-882" y="45462"/>
                  <a:pt x="-1335" y="59595"/>
                  <a:pt x="2767" y="73097"/>
                </a:cubicBezTo>
                <a:cubicBezTo>
                  <a:pt x="3075" y="74246"/>
                  <a:pt x="4327" y="74869"/>
                  <a:pt x="5482" y="74570"/>
                </a:cubicBezTo>
                <a:cubicBezTo>
                  <a:pt x="6507" y="74221"/>
                  <a:pt x="7257" y="73031"/>
                  <a:pt x="6900" y="72011"/>
                </a:cubicBezTo>
                <a:cubicBezTo>
                  <a:pt x="3074" y="59350"/>
                  <a:pt x="3493" y="46090"/>
                  <a:pt x="8190" y="33714"/>
                </a:cubicBezTo>
                <a:cubicBezTo>
                  <a:pt x="12984" y="21081"/>
                  <a:pt x="21647" y="10801"/>
                  <a:pt x="33218" y="3836"/>
                </a:cubicBezTo>
                <a:cubicBezTo>
                  <a:pt x="33576" y="3677"/>
                  <a:pt x="33902" y="3211"/>
                  <a:pt x="34048" y="2824"/>
                </a:cubicBezTo>
                <a:cubicBezTo>
                  <a:pt x="34293" y="2180"/>
                  <a:pt x="34229" y="1565"/>
                  <a:pt x="33855" y="981"/>
                </a:cubicBezTo>
                <a:cubicBezTo>
                  <a:pt x="33319" y="41"/>
                  <a:pt x="31970" y="-324"/>
                  <a:pt x="30977" y="331"/>
                </a:cubicBezTo>
                <a:close/>
              </a:path>
            </a:pathLst>
          </a:custGeom>
          <a:solidFill>
            <a:schemeClr val="accent1"/>
          </a:solidFill>
        </p:spPr>
        <p:txBody>
          <a:bodyPr wrap="square" tIns="72000" rtlCol="0" anchor="ctr">
            <a:noAutofit/>
          </a:bodyPr>
          <a:lstStyle/>
          <a:p>
            <a:pPr>
              <a:spcAft>
                <a:spcPts val="600"/>
              </a:spcAft>
            </a:pPr>
            <a:endParaRPr lang="en-US" sz="1200" dirty="0" smtClean="0">
              <a:solidFill>
                <a:schemeClr val="accent2"/>
              </a:solidFill>
              <a:latin typeface="Nokia Pure Text Light" panose="020B0304040602060303" pitchFamily="34" charset="0"/>
            </a:endParaRPr>
          </a:p>
        </p:txBody>
      </p:sp>
      <p:sp>
        <p:nvSpPr>
          <p:cNvPr id="20" name="Abgerundetes Rechteck 9"/>
          <p:cNvSpPr>
            <a:spLocks noChangeAspect="1"/>
          </p:cNvSpPr>
          <p:nvPr userDrawn="1"/>
        </p:nvSpPr>
        <p:spPr>
          <a:xfrm flipH="1">
            <a:off x="2849762" y="4099786"/>
            <a:ext cx="318082" cy="144016"/>
          </a:xfrm>
          <a:custGeom>
            <a:avLst/>
            <a:gdLst/>
            <a:ahLst/>
            <a:cxnLst/>
            <a:rect l="l" t="t" r="r" b="b"/>
            <a:pathLst>
              <a:path w="318082" h="144016">
                <a:moveTo>
                  <a:pt x="162629" y="80585"/>
                </a:moveTo>
                <a:cubicBezTo>
                  <a:pt x="164338" y="80585"/>
                  <a:pt x="165723" y="81970"/>
                  <a:pt x="165723" y="83679"/>
                </a:cubicBezTo>
                <a:cubicBezTo>
                  <a:pt x="165723" y="85387"/>
                  <a:pt x="164338" y="86772"/>
                  <a:pt x="162629" y="86772"/>
                </a:cubicBezTo>
                <a:cubicBezTo>
                  <a:pt x="160920" y="86772"/>
                  <a:pt x="159535" y="85387"/>
                  <a:pt x="159535" y="83679"/>
                </a:cubicBezTo>
                <a:cubicBezTo>
                  <a:pt x="159535" y="81970"/>
                  <a:pt x="160920" y="80585"/>
                  <a:pt x="162629" y="80585"/>
                </a:cubicBezTo>
                <a:close/>
                <a:moveTo>
                  <a:pt x="162629" y="77491"/>
                </a:moveTo>
                <a:cubicBezTo>
                  <a:pt x="159212" y="77491"/>
                  <a:pt x="156441" y="80261"/>
                  <a:pt x="156441" y="83679"/>
                </a:cubicBezTo>
                <a:cubicBezTo>
                  <a:pt x="156441" y="87096"/>
                  <a:pt x="159212" y="89866"/>
                  <a:pt x="162629" y="89866"/>
                </a:cubicBezTo>
                <a:cubicBezTo>
                  <a:pt x="166046" y="89866"/>
                  <a:pt x="168817" y="87096"/>
                  <a:pt x="168817" y="83679"/>
                </a:cubicBezTo>
                <a:cubicBezTo>
                  <a:pt x="168817" y="80261"/>
                  <a:pt x="166046" y="77491"/>
                  <a:pt x="162629" y="77491"/>
                </a:cubicBezTo>
                <a:close/>
                <a:moveTo>
                  <a:pt x="117847" y="37542"/>
                </a:moveTo>
                <a:lnTo>
                  <a:pt x="19146" y="37542"/>
                </a:lnTo>
                <a:cubicBezTo>
                  <a:pt x="17540" y="37542"/>
                  <a:pt x="16239" y="38844"/>
                  <a:pt x="16239" y="40450"/>
                </a:cubicBezTo>
                <a:lnTo>
                  <a:pt x="16239" y="126907"/>
                </a:lnTo>
                <a:cubicBezTo>
                  <a:pt x="16239" y="128513"/>
                  <a:pt x="17540" y="129815"/>
                  <a:pt x="19146" y="129815"/>
                </a:cubicBezTo>
                <a:lnTo>
                  <a:pt x="150821" y="129815"/>
                </a:lnTo>
                <a:cubicBezTo>
                  <a:pt x="152427" y="129815"/>
                  <a:pt x="153729" y="128513"/>
                  <a:pt x="153729" y="126907"/>
                </a:cubicBezTo>
                <a:lnTo>
                  <a:pt x="153729" y="77417"/>
                </a:lnTo>
                <a:lnTo>
                  <a:pt x="147302" y="77417"/>
                </a:lnTo>
                <a:lnTo>
                  <a:pt x="147302" y="121469"/>
                </a:lnTo>
                <a:cubicBezTo>
                  <a:pt x="147302" y="122476"/>
                  <a:pt x="146486" y="123292"/>
                  <a:pt x="145479" y="123292"/>
                </a:cubicBezTo>
                <a:lnTo>
                  <a:pt x="24230" y="123292"/>
                </a:lnTo>
                <a:cubicBezTo>
                  <a:pt x="23223" y="123292"/>
                  <a:pt x="22407" y="122476"/>
                  <a:pt x="22407" y="121469"/>
                </a:cubicBezTo>
                <a:lnTo>
                  <a:pt x="22407" y="45895"/>
                </a:lnTo>
                <a:cubicBezTo>
                  <a:pt x="22407" y="44888"/>
                  <a:pt x="23223" y="44072"/>
                  <a:pt x="24230" y="44072"/>
                </a:cubicBezTo>
                <a:lnTo>
                  <a:pt x="117847" y="44072"/>
                </a:lnTo>
                <a:close/>
                <a:moveTo>
                  <a:pt x="117847" y="23341"/>
                </a:moveTo>
                <a:lnTo>
                  <a:pt x="20113" y="23341"/>
                </a:lnTo>
                <a:cubicBezTo>
                  <a:pt x="9005" y="23341"/>
                  <a:pt x="0" y="32346"/>
                  <a:pt x="0" y="43454"/>
                </a:cubicBezTo>
                <a:lnTo>
                  <a:pt x="0" y="123903"/>
                </a:lnTo>
                <a:cubicBezTo>
                  <a:pt x="0" y="135011"/>
                  <a:pt x="9005" y="144016"/>
                  <a:pt x="20113" y="144016"/>
                </a:cubicBezTo>
                <a:lnTo>
                  <a:pt x="156959" y="144016"/>
                </a:lnTo>
                <a:cubicBezTo>
                  <a:pt x="168067" y="144016"/>
                  <a:pt x="177072" y="135011"/>
                  <a:pt x="177072" y="123903"/>
                </a:cubicBezTo>
                <a:lnTo>
                  <a:pt x="177072" y="77417"/>
                </a:lnTo>
                <a:lnTo>
                  <a:pt x="170501" y="77417"/>
                </a:lnTo>
                <a:lnTo>
                  <a:pt x="170501" y="123107"/>
                </a:lnTo>
                <a:cubicBezTo>
                  <a:pt x="170501" y="131166"/>
                  <a:pt x="163968" y="137699"/>
                  <a:pt x="155909" y="137699"/>
                </a:cubicBezTo>
                <a:lnTo>
                  <a:pt x="20888" y="137699"/>
                </a:lnTo>
                <a:cubicBezTo>
                  <a:pt x="12829" y="137699"/>
                  <a:pt x="6296" y="131166"/>
                  <a:pt x="6296" y="123107"/>
                </a:cubicBezTo>
                <a:lnTo>
                  <a:pt x="6296" y="44469"/>
                </a:lnTo>
                <a:cubicBezTo>
                  <a:pt x="6296" y="36410"/>
                  <a:pt x="12829" y="29876"/>
                  <a:pt x="20888" y="29876"/>
                </a:cubicBezTo>
                <a:lnTo>
                  <a:pt x="117847" y="29876"/>
                </a:lnTo>
                <a:close/>
                <a:moveTo>
                  <a:pt x="170962" y="12300"/>
                </a:moveTo>
                <a:lnTo>
                  <a:pt x="155547" y="61450"/>
                </a:lnTo>
                <a:lnTo>
                  <a:pt x="149427" y="61450"/>
                </a:lnTo>
                <a:lnTo>
                  <a:pt x="164842" y="12300"/>
                </a:lnTo>
                <a:close/>
                <a:moveTo>
                  <a:pt x="199785" y="12300"/>
                </a:moveTo>
                <a:lnTo>
                  <a:pt x="183784" y="61450"/>
                </a:lnTo>
                <a:lnTo>
                  <a:pt x="163938" y="61450"/>
                </a:lnTo>
                <a:lnTo>
                  <a:pt x="179939" y="12300"/>
                </a:lnTo>
                <a:close/>
                <a:moveTo>
                  <a:pt x="262609" y="12300"/>
                </a:moveTo>
                <a:lnTo>
                  <a:pt x="247195" y="61450"/>
                </a:lnTo>
                <a:lnTo>
                  <a:pt x="241075" y="61450"/>
                </a:lnTo>
                <a:lnTo>
                  <a:pt x="256490" y="12300"/>
                </a:lnTo>
                <a:close/>
                <a:moveTo>
                  <a:pt x="291432" y="12300"/>
                </a:moveTo>
                <a:lnTo>
                  <a:pt x="275432" y="61450"/>
                </a:lnTo>
                <a:lnTo>
                  <a:pt x="255586" y="61450"/>
                </a:lnTo>
                <a:lnTo>
                  <a:pt x="271586" y="12300"/>
                </a:lnTo>
                <a:close/>
                <a:moveTo>
                  <a:pt x="117017" y="9669"/>
                </a:moveTo>
                <a:cubicBezTo>
                  <a:pt x="119480" y="9669"/>
                  <a:pt x="121476" y="11665"/>
                  <a:pt x="121476" y="14127"/>
                </a:cubicBezTo>
                <a:cubicBezTo>
                  <a:pt x="121476" y="16589"/>
                  <a:pt x="119480" y="18585"/>
                  <a:pt x="117017" y="18585"/>
                </a:cubicBezTo>
                <a:cubicBezTo>
                  <a:pt x="114555" y="18585"/>
                  <a:pt x="112559" y="16589"/>
                  <a:pt x="112559" y="14127"/>
                </a:cubicBezTo>
                <a:cubicBezTo>
                  <a:pt x="112559" y="11665"/>
                  <a:pt x="114555" y="9669"/>
                  <a:pt x="117017" y="9669"/>
                </a:cubicBezTo>
                <a:close/>
                <a:moveTo>
                  <a:pt x="316596" y="0"/>
                </a:moveTo>
                <a:lnTo>
                  <a:pt x="293176" y="0"/>
                </a:lnTo>
                <a:lnTo>
                  <a:pt x="195363" y="0"/>
                </a:lnTo>
                <a:lnTo>
                  <a:pt x="108245" y="0"/>
                </a:lnTo>
                <a:cubicBezTo>
                  <a:pt x="106184" y="0"/>
                  <a:pt x="104512" y="1672"/>
                  <a:pt x="104512" y="3733"/>
                </a:cubicBezTo>
                <a:lnTo>
                  <a:pt x="104512" y="18666"/>
                </a:lnTo>
                <a:cubicBezTo>
                  <a:pt x="104512" y="20727"/>
                  <a:pt x="106184" y="22399"/>
                  <a:pt x="108245" y="22399"/>
                </a:cubicBezTo>
                <a:lnTo>
                  <a:pt x="124253" y="22399"/>
                </a:lnTo>
                <a:lnTo>
                  <a:pt x="129163" y="44343"/>
                </a:lnTo>
                <a:lnTo>
                  <a:pt x="132756" y="61294"/>
                </a:lnTo>
                <a:cubicBezTo>
                  <a:pt x="133772" y="66207"/>
                  <a:pt x="138172" y="69806"/>
                  <a:pt x="143413" y="69806"/>
                </a:cubicBezTo>
                <a:lnTo>
                  <a:pt x="186307" y="69806"/>
                </a:lnTo>
                <a:cubicBezTo>
                  <a:pt x="191248" y="69806"/>
                  <a:pt x="195441" y="66607"/>
                  <a:pt x="196548" y="62061"/>
                </a:cubicBezTo>
                <a:lnTo>
                  <a:pt x="211272" y="33216"/>
                </a:lnTo>
                <a:lnTo>
                  <a:pt x="228049" y="66082"/>
                </a:lnTo>
                <a:cubicBezTo>
                  <a:pt x="229733" y="68494"/>
                  <a:pt x="232592" y="69806"/>
                  <a:pt x="235756" y="69806"/>
                </a:cubicBezTo>
                <a:lnTo>
                  <a:pt x="278651" y="69806"/>
                </a:lnTo>
                <a:cubicBezTo>
                  <a:pt x="283526" y="69806"/>
                  <a:pt x="287673" y="66692"/>
                  <a:pt x="289104" y="62306"/>
                </a:cubicBezTo>
                <a:lnTo>
                  <a:pt x="289227" y="62343"/>
                </a:lnTo>
                <a:lnTo>
                  <a:pt x="299790" y="8916"/>
                </a:lnTo>
                <a:lnTo>
                  <a:pt x="316596" y="8916"/>
                </a:lnTo>
                <a:cubicBezTo>
                  <a:pt x="317417" y="8916"/>
                  <a:pt x="318082" y="8251"/>
                  <a:pt x="318082" y="7430"/>
                </a:cubicBezTo>
                <a:lnTo>
                  <a:pt x="318082" y="1486"/>
                </a:lnTo>
                <a:cubicBezTo>
                  <a:pt x="318082" y="665"/>
                  <a:pt x="317417" y="0"/>
                  <a:pt x="316596" y="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fontAlgn="auto">
              <a:lnSpc>
                <a:spcPct val="90000"/>
              </a:lnSpc>
              <a:spcBef>
                <a:spcPts val="0"/>
              </a:spcBef>
              <a:spcAft>
                <a:spcPts val="0"/>
              </a:spcAft>
            </a:pPr>
            <a:endParaRPr lang="en-US" dirty="0" smtClean="0">
              <a:solidFill>
                <a:srgbClr val="A8BBC0"/>
              </a:solidFill>
            </a:endParaRPr>
          </a:p>
        </p:txBody>
      </p:sp>
      <p:sp>
        <p:nvSpPr>
          <p:cNvPr id="21" name="Abgerundetes Rechteck 4"/>
          <p:cNvSpPr>
            <a:spLocks noChangeAspect="1"/>
          </p:cNvSpPr>
          <p:nvPr userDrawn="1"/>
        </p:nvSpPr>
        <p:spPr>
          <a:xfrm>
            <a:off x="4673468" y="4090277"/>
            <a:ext cx="131065" cy="144000"/>
          </a:xfrm>
          <a:custGeom>
            <a:avLst/>
            <a:gdLst/>
            <a:ahLst/>
            <a:cxnLst/>
            <a:rect l="l" t="t" r="r" b="b"/>
            <a:pathLst>
              <a:path w="163119" h="179218">
                <a:moveTo>
                  <a:pt x="19586" y="158111"/>
                </a:moveTo>
                <a:lnTo>
                  <a:pt x="89769" y="158111"/>
                </a:lnTo>
                <a:lnTo>
                  <a:pt x="78620" y="179218"/>
                </a:lnTo>
                <a:lnTo>
                  <a:pt x="30735" y="179218"/>
                </a:lnTo>
                <a:close/>
                <a:moveTo>
                  <a:pt x="53571" y="124356"/>
                </a:moveTo>
                <a:lnTo>
                  <a:pt x="54981" y="124356"/>
                </a:lnTo>
                <a:cubicBezTo>
                  <a:pt x="55175" y="124356"/>
                  <a:pt x="55333" y="124514"/>
                  <a:pt x="55333" y="124709"/>
                </a:cubicBezTo>
                <a:lnTo>
                  <a:pt x="55333" y="131050"/>
                </a:lnTo>
                <a:cubicBezTo>
                  <a:pt x="55333" y="131244"/>
                  <a:pt x="55175" y="131402"/>
                  <a:pt x="54981" y="131402"/>
                </a:cubicBezTo>
                <a:lnTo>
                  <a:pt x="53571" y="131402"/>
                </a:lnTo>
                <a:cubicBezTo>
                  <a:pt x="53377" y="131402"/>
                  <a:pt x="53219" y="131244"/>
                  <a:pt x="53219" y="131050"/>
                </a:cubicBezTo>
                <a:lnTo>
                  <a:pt x="53219" y="124709"/>
                </a:lnTo>
                <a:cubicBezTo>
                  <a:pt x="53219" y="124514"/>
                  <a:pt x="53377" y="124356"/>
                  <a:pt x="53571" y="124356"/>
                </a:cubicBezTo>
                <a:close/>
                <a:moveTo>
                  <a:pt x="78992" y="99927"/>
                </a:moveTo>
                <a:lnTo>
                  <a:pt x="85333" y="99927"/>
                </a:lnTo>
                <a:cubicBezTo>
                  <a:pt x="85527" y="99927"/>
                  <a:pt x="85685" y="100085"/>
                  <a:pt x="85685" y="100280"/>
                </a:cubicBezTo>
                <a:lnTo>
                  <a:pt x="85685" y="101689"/>
                </a:lnTo>
                <a:cubicBezTo>
                  <a:pt x="85685" y="101883"/>
                  <a:pt x="85527" y="102041"/>
                  <a:pt x="85333" y="102041"/>
                </a:cubicBezTo>
                <a:lnTo>
                  <a:pt x="78992" y="102041"/>
                </a:lnTo>
                <a:cubicBezTo>
                  <a:pt x="78797" y="102041"/>
                  <a:pt x="78639" y="101883"/>
                  <a:pt x="78639" y="101689"/>
                </a:cubicBezTo>
                <a:lnTo>
                  <a:pt x="78639" y="100280"/>
                </a:lnTo>
                <a:cubicBezTo>
                  <a:pt x="78639" y="100085"/>
                  <a:pt x="78797" y="99927"/>
                  <a:pt x="78992" y="99927"/>
                </a:cubicBezTo>
                <a:close/>
                <a:moveTo>
                  <a:pt x="23327" y="99927"/>
                </a:moveTo>
                <a:lnTo>
                  <a:pt x="29669" y="99927"/>
                </a:lnTo>
                <a:cubicBezTo>
                  <a:pt x="29863" y="99927"/>
                  <a:pt x="30021" y="100085"/>
                  <a:pt x="30021" y="100280"/>
                </a:cubicBezTo>
                <a:lnTo>
                  <a:pt x="30021" y="101689"/>
                </a:lnTo>
                <a:cubicBezTo>
                  <a:pt x="30021" y="101883"/>
                  <a:pt x="29863" y="102041"/>
                  <a:pt x="29669" y="102041"/>
                </a:cubicBezTo>
                <a:lnTo>
                  <a:pt x="23327" y="102041"/>
                </a:lnTo>
                <a:cubicBezTo>
                  <a:pt x="23133" y="102041"/>
                  <a:pt x="22975" y="101883"/>
                  <a:pt x="22975" y="101689"/>
                </a:cubicBezTo>
                <a:lnTo>
                  <a:pt x="22975" y="100280"/>
                </a:lnTo>
                <a:cubicBezTo>
                  <a:pt x="22975" y="100085"/>
                  <a:pt x="23133" y="99927"/>
                  <a:pt x="23327" y="99927"/>
                </a:cubicBezTo>
                <a:close/>
                <a:moveTo>
                  <a:pt x="77226" y="76960"/>
                </a:moveTo>
                <a:lnTo>
                  <a:pt x="54742" y="104373"/>
                </a:lnTo>
                <a:cubicBezTo>
                  <a:pt x="52271" y="104373"/>
                  <a:pt x="50268" y="102370"/>
                  <a:pt x="50268" y="99899"/>
                </a:cubicBezTo>
                <a:cubicBezTo>
                  <a:pt x="50268" y="98509"/>
                  <a:pt x="50901" y="97268"/>
                  <a:pt x="51991" y="96564"/>
                </a:cubicBezTo>
                <a:close/>
                <a:moveTo>
                  <a:pt x="53571" y="68926"/>
                </a:moveTo>
                <a:lnTo>
                  <a:pt x="54981" y="68926"/>
                </a:lnTo>
                <a:cubicBezTo>
                  <a:pt x="55175" y="68926"/>
                  <a:pt x="55333" y="69084"/>
                  <a:pt x="55333" y="69278"/>
                </a:cubicBezTo>
                <a:lnTo>
                  <a:pt x="55333" y="75619"/>
                </a:lnTo>
                <a:cubicBezTo>
                  <a:pt x="55333" y="75814"/>
                  <a:pt x="55175" y="75972"/>
                  <a:pt x="54981" y="75972"/>
                </a:cubicBezTo>
                <a:lnTo>
                  <a:pt x="53571" y="75972"/>
                </a:lnTo>
                <a:cubicBezTo>
                  <a:pt x="53377" y="75972"/>
                  <a:pt x="53219" y="75814"/>
                  <a:pt x="53219" y="75619"/>
                </a:cubicBezTo>
                <a:lnTo>
                  <a:pt x="53219" y="69278"/>
                </a:lnTo>
                <a:cubicBezTo>
                  <a:pt x="53219" y="69084"/>
                  <a:pt x="53377" y="68926"/>
                  <a:pt x="53571" y="68926"/>
                </a:cubicBezTo>
                <a:close/>
                <a:moveTo>
                  <a:pt x="19223" y="54188"/>
                </a:moveTo>
                <a:cubicBezTo>
                  <a:pt x="12357" y="54188"/>
                  <a:pt x="6791" y="59754"/>
                  <a:pt x="6791" y="66620"/>
                </a:cubicBezTo>
                <a:lnTo>
                  <a:pt x="6791" y="136834"/>
                </a:lnTo>
                <a:cubicBezTo>
                  <a:pt x="6791" y="143700"/>
                  <a:pt x="12357" y="149266"/>
                  <a:pt x="19223" y="149266"/>
                </a:cubicBezTo>
                <a:lnTo>
                  <a:pt x="89437" y="149266"/>
                </a:lnTo>
                <a:cubicBezTo>
                  <a:pt x="96303" y="149266"/>
                  <a:pt x="101869" y="143700"/>
                  <a:pt x="101869" y="136834"/>
                </a:cubicBezTo>
                <a:lnTo>
                  <a:pt x="101869" y="66620"/>
                </a:lnTo>
                <a:cubicBezTo>
                  <a:pt x="101869" y="59754"/>
                  <a:pt x="96303" y="54188"/>
                  <a:pt x="89437" y="54188"/>
                </a:cubicBezTo>
                <a:close/>
                <a:moveTo>
                  <a:pt x="108660" y="53391"/>
                </a:moveTo>
                <a:cubicBezTo>
                  <a:pt x="110223" y="53865"/>
                  <a:pt x="110318" y="55027"/>
                  <a:pt x="110318" y="56210"/>
                </a:cubicBezTo>
                <a:lnTo>
                  <a:pt x="110073" y="56802"/>
                </a:lnTo>
                <a:close/>
                <a:moveTo>
                  <a:pt x="18111" y="47397"/>
                </a:moveTo>
                <a:lnTo>
                  <a:pt x="90550" y="47397"/>
                </a:lnTo>
                <a:cubicBezTo>
                  <a:pt x="100552" y="47397"/>
                  <a:pt x="108660" y="55505"/>
                  <a:pt x="108660" y="65507"/>
                </a:cubicBezTo>
                <a:lnTo>
                  <a:pt x="108660" y="137947"/>
                </a:lnTo>
                <a:cubicBezTo>
                  <a:pt x="108660" y="147949"/>
                  <a:pt x="100552" y="156057"/>
                  <a:pt x="90550" y="156057"/>
                </a:cubicBezTo>
                <a:lnTo>
                  <a:pt x="18111" y="156057"/>
                </a:lnTo>
                <a:cubicBezTo>
                  <a:pt x="8108" y="156057"/>
                  <a:pt x="0" y="147949"/>
                  <a:pt x="0" y="137947"/>
                </a:cubicBezTo>
                <a:lnTo>
                  <a:pt x="0" y="65507"/>
                </a:lnTo>
                <a:cubicBezTo>
                  <a:pt x="0" y="55505"/>
                  <a:pt x="8108" y="47397"/>
                  <a:pt x="18111" y="47397"/>
                </a:cubicBezTo>
                <a:close/>
                <a:moveTo>
                  <a:pt x="112101" y="33349"/>
                </a:moveTo>
                <a:cubicBezTo>
                  <a:pt x="116952" y="36361"/>
                  <a:pt x="120541" y="40734"/>
                  <a:pt x="122541" y="46004"/>
                </a:cubicBezTo>
                <a:cubicBezTo>
                  <a:pt x="124443" y="51017"/>
                  <a:pt x="124741" y="56493"/>
                  <a:pt x="123319" y="61738"/>
                </a:cubicBezTo>
                <a:cubicBezTo>
                  <a:pt x="123012" y="62884"/>
                  <a:pt x="121894" y="63455"/>
                  <a:pt x="120742" y="63157"/>
                </a:cubicBezTo>
                <a:cubicBezTo>
                  <a:pt x="119591" y="62859"/>
                  <a:pt x="118892" y="61800"/>
                  <a:pt x="119199" y="60654"/>
                </a:cubicBezTo>
                <a:cubicBezTo>
                  <a:pt x="120346" y="56249"/>
                  <a:pt x="120131" y="51772"/>
                  <a:pt x="118521" y="47530"/>
                </a:cubicBezTo>
                <a:cubicBezTo>
                  <a:pt x="116862" y="43160"/>
                  <a:pt x="113826" y="39459"/>
                  <a:pt x="109737" y="36893"/>
                </a:cubicBezTo>
                <a:cubicBezTo>
                  <a:pt x="109380" y="36735"/>
                  <a:pt x="109055" y="36270"/>
                  <a:pt x="108909" y="35884"/>
                </a:cubicBezTo>
                <a:cubicBezTo>
                  <a:pt x="108665" y="35241"/>
                  <a:pt x="108729" y="34629"/>
                  <a:pt x="109102" y="34046"/>
                </a:cubicBezTo>
                <a:cubicBezTo>
                  <a:pt x="109765" y="33059"/>
                  <a:pt x="111111" y="32695"/>
                  <a:pt x="112101" y="33349"/>
                </a:cubicBezTo>
                <a:close/>
                <a:moveTo>
                  <a:pt x="30735" y="24384"/>
                </a:moveTo>
                <a:lnTo>
                  <a:pt x="78620" y="24384"/>
                </a:lnTo>
                <a:lnTo>
                  <a:pt x="89769" y="45491"/>
                </a:lnTo>
                <a:lnTo>
                  <a:pt x="19586" y="45491"/>
                </a:lnTo>
                <a:close/>
                <a:moveTo>
                  <a:pt x="121422" y="17736"/>
                </a:moveTo>
                <a:lnTo>
                  <a:pt x="132495" y="26938"/>
                </a:lnTo>
                <a:lnTo>
                  <a:pt x="139841" y="39441"/>
                </a:lnTo>
                <a:lnTo>
                  <a:pt x="142666" y="53252"/>
                </a:lnTo>
                <a:lnTo>
                  <a:pt x="140779" y="67188"/>
                </a:lnTo>
                <a:cubicBezTo>
                  <a:pt x="140478" y="68338"/>
                  <a:pt x="139237" y="68956"/>
                  <a:pt x="138089" y="68653"/>
                </a:cubicBezTo>
                <a:cubicBezTo>
                  <a:pt x="137020" y="68171"/>
                  <a:pt x="136450" y="67056"/>
                  <a:pt x="136751" y="65907"/>
                </a:cubicBezTo>
                <a:cubicBezTo>
                  <a:pt x="139249" y="57711"/>
                  <a:pt x="139062" y="49055"/>
                  <a:pt x="135971" y="40909"/>
                </a:cubicBezTo>
                <a:cubicBezTo>
                  <a:pt x="132831" y="32635"/>
                  <a:pt x="126951" y="25696"/>
                  <a:pt x="119388" y="21318"/>
                </a:cubicBezTo>
                <a:cubicBezTo>
                  <a:pt x="118853" y="21077"/>
                  <a:pt x="118577" y="20739"/>
                  <a:pt x="118381" y="20221"/>
                </a:cubicBezTo>
                <a:cubicBezTo>
                  <a:pt x="118184" y="19704"/>
                  <a:pt x="118246" y="19089"/>
                  <a:pt x="118615" y="18505"/>
                </a:cubicBezTo>
                <a:cubicBezTo>
                  <a:pt x="119095" y="17436"/>
                  <a:pt x="120434" y="17075"/>
                  <a:pt x="121422" y="17736"/>
                </a:cubicBezTo>
                <a:close/>
                <a:moveTo>
                  <a:pt x="132142" y="331"/>
                </a:moveTo>
                <a:cubicBezTo>
                  <a:pt x="144609" y="7693"/>
                  <a:pt x="153825" y="18648"/>
                  <a:pt x="158962" y="32184"/>
                </a:cubicBezTo>
                <a:cubicBezTo>
                  <a:pt x="164001" y="45462"/>
                  <a:pt x="164454" y="59595"/>
                  <a:pt x="160352" y="73097"/>
                </a:cubicBezTo>
                <a:cubicBezTo>
                  <a:pt x="160044" y="74246"/>
                  <a:pt x="158792" y="74869"/>
                  <a:pt x="157637" y="74570"/>
                </a:cubicBezTo>
                <a:cubicBezTo>
                  <a:pt x="156612" y="74221"/>
                  <a:pt x="155862" y="73031"/>
                  <a:pt x="156219" y="72011"/>
                </a:cubicBezTo>
                <a:cubicBezTo>
                  <a:pt x="160045" y="59350"/>
                  <a:pt x="159626" y="46090"/>
                  <a:pt x="154929" y="33714"/>
                </a:cubicBezTo>
                <a:cubicBezTo>
                  <a:pt x="150135" y="21081"/>
                  <a:pt x="141472" y="10801"/>
                  <a:pt x="129901" y="3836"/>
                </a:cubicBezTo>
                <a:cubicBezTo>
                  <a:pt x="129543" y="3677"/>
                  <a:pt x="129217" y="3211"/>
                  <a:pt x="129071" y="2824"/>
                </a:cubicBezTo>
                <a:cubicBezTo>
                  <a:pt x="128826" y="2180"/>
                  <a:pt x="128890" y="1565"/>
                  <a:pt x="129264" y="981"/>
                </a:cubicBezTo>
                <a:cubicBezTo>
                  <a:pt x="129800" y="41"/>
                  <a:pt x="131149" y="-324"/>
                  <a:pt x="132142" y="331"/>
                </a:cubicBezTo>
                <a:close/>
              </a:path>
            </a:pathLst>
          </a:custGeom>
          <a:solidFill>
            <a:schemeClr val="accent1"/>
          </a:solidFill>
        </p:spPr>
        <p:txBody>
          <a:bodyPr wrap="square" rtlCol="0" anchor="ctr">
            <a:noAutofit/>
          </a:bodyPr>
          <a:lstStyle/>
          <a:p>
            <a:pPr algn="ctr">
              <a:lnSpc>
                <a:spcPct val="90000"/>
              </a:lnSpc>
            </a:pPr>
            <a:endParaRPr lang="en-US" dirty="0" smtClean="0">
              <a:solidFill>
                <a:srgbClr val="FFFFFF"/>
              </a:solidFill>
              <a:latin typeface="Nokia Pure Text Light"/>
            </a:endParaRPr>
          </a:p>
        </p:txBody>
      </p:sp>
      <p:sp>
        <p:nvSpPr>
          <p:cNvPr id="22" name="Freeform 105"/>
          <p:cNvSpPr>
            <a:spLocks/>
          </p:cNvSpPr>
          <p:nvPr userDrawn="1"/>
        </p:nvSpPr>
        <p:spPr bwMode="auto">
          <a:xfrm>
            <a:off x="3427758" y="4101697"/>
            <a:ext cx="119056" cy="142089"/>
          </a:xfrm>
          <a:custGeom>
            <a:avLst/>
            <a:gdLst/>
            <a:ahLst/>
            <a:cxnLst/>
            <a:rect l="l" t="t" r="r" b="b"/>
            <a:pathLst>
              <a:path w="119056" h="142089">
                <a:moveTo>
                  <a:pt x="33073" y="8963"/>
                </a:moveTo>
                <a:cubicBezTo>
                  <a:pt x="31828" y="9584"/>
                  <a:pt x="30894" y="10827"/>
                  <a:pt x="30583" y="12070"/>
                </a:cubicBezTo>
                <a:cubicBezTo>
                  <a:pt x="30272" y="13623"/>
                  <a:pt x="30272" y="14866"/>
                  <a:pt x="30894" y="16109"/>
                </a:cubicBezTo>
                <a:lnTo>
                  <a:pt x="33206" y="19869"/>
                </a:lnTo>
                <a:cubicBezTo>
                  <a:pt x="33680" y="19940"/>
                  <a:pt x="33859" y="20217"/>
                  <a:pt x="34031" y="20503"/>
                </a:cubicBezTo>
                <a:lnTo>
                  <a:pt x="33998" y="20628"/>
                </a:lnTo>
                <a:lnTo>
                  <a:pt x="34050" y="20643"/>
                </a:lnTo>
                <a:cubicBezTo>
                  <a:pt x="63824" y="72497"/>
                  <a:pt x="64139" y="73045"/>
                  <a:pt x="64142" y="73051"/>
                </a:cubicBezTo>
                <a:lnTo>
                  <a:pt x="62591" y="78633"/>
                </a:lnTo>
                <a:cubicBezTo>
                  <a:pt x="61971" y="78943"/>
                  <a:pt x="61350" y="79253"/>
                  <a:pt x="60420" y="79253"/>
                </a:cubicBezTo>
                <a:cubicBezTo>
                  <a:pt x="59179" y="79253"/>
                  <a:pt x="57627" y="78323"/>
                  <a:pt x="57007" y="77082"/>
                </a:cubicBezTo>
                <a:cubicBezTo>
                  <a:pt x="43834" y="54275"/>
                  <a:pt x="36427" y="41452"/>
                  <a:pt x="32263" y="34243"/>
                </a:cubicBezTo>
                <a:cubicBezTo>
                  <a:pt x="31964" y="34325"/>
                  <a:pt x="31894" y="34228"/>
                  <a:pt x="31828" y="34129"/>
                </a:cubicBezTo>
                <a:lnTo>
                  <a:pt x="25848" y="24027"/>
                </a:lnTo>
                <a:cubicBezTo>
                  <a:pt x="25468" y="23080"/>
                  <a:pt x="24618" y="22578"/>
                  <a:pt x="23769" y="22366"/>
                </a:cubicBezTo>
                <a:cubicBezTo>
                  <a:pt x="22214" y="22056"/>
                  <a:pt x="20970" y="22056"/>
                  <a:pt x="19726" y="22987"/>
                </a:cubicBezTo>
                <a:cubicBezTo>
                  <a:pt x="18482" y="23608"/>
                  <a:pt x="17549" y="24850"/>
                  <a:pt x="17238" y="26092"/>
                </a:cubicBezTo>
                <a:cubicBezTo>
                  <a:pt x="16927" y="27334"/>
                  <a:pt x="16927" y="28886"/>
                  <a:pt x="17549" y="30128"/>
                </a:cubicBezTo>
                <a:cubicBezTo>
                  <a:pt x="32476" y="55588"/>
                  <a:pt x="32476" y="55588"/>
                  <a:pt x="32476" y="55588"/>
                </a:cubicBezTo>
                <a:lnTo>
                  <a:pt x="32376" y="55951"/>
                </a:lnTo>
                <a:cubicBezTo>
                  <a:pt x="47319" y="82197"/>
                  <a:pt x="47556" y="82613"/>
                  <a:pt x="47560" y="82619"/>
                </a:cubicBezTo>
                <a:lnTo>
                  <a:pt x="46007" y="88230"/>
                </a:lnTo>
                <a:cubicBezTo>
                  <a:pt x="45386" y="88853"/>
                  <a:pt x="44765" y="88853"/>
                  <a:pt x="44144" y="88853"/>
                </a:cubicBezTo>
                <a:cubicBezTo>
                  <a:pt x="42591" y="88853"/>
                  <a:pt x="41038" y="88230"/>
                  <a:pt x="40417" y="86983"/>
                </a:cubicBezTo>
                <a:cubicBezTo>
                  <a:pt x="33491" y="74970"/>
                  <a:pt x="28472" y="66263"/>
                  <a:pt x="24835" y="59954"/>
                </a:cubicBezTo>
                <a:lnTo>
                  <a:pt x="17597" y="47399"/>
                </a:lnTo>
                <a:cubicBezTo>
                  <a:pt x="17072" y="46293"/>
                  <a:pt x="15968" y="45729"/>
                  <a:pt x="14864" y="45164"/>
                </a:cubicBezTo>
                <a:cubicBezTo>
                  <a:pt x="13635" y="44850"/>
                  <a:pt x="12097" y="45164"/>
                  <a:pt x="10868" y="45793"/>
                </a:cubicBezTo>
                <a:cubicBezTo>
                  <a:pt x="9638" y="46421"/>
                  <a:pt x="9023" y="47678"/>
                  <a:pt x="8408" y="48935"/>
                </a:cubicBezTo>
                <a:cubicBezTo>
                  <a:pt x="8101" y="50506"/>
                  <a:pt x="8408" y="51762"/>
                  <a:pt x="9023" y="53019"/>
                </a:cubicBezTo>
                <a:lnTo>
                  <a:pt x="8977" y="53197"/>
                </a:lnTo>
                <a:cubicBezTo>
                  <a:pt x="27742" y="85143"/>
                  <a:pt x="31021" y="90725"/>
                  <a:pt x="31594" y="91701"/>
                </a:cubicBezTo>
                <a:cubicBezTo>
                  <a:pt x="31688" y="91678"/>
                  <a:pt x="31708" y="91707"/>
                  <a:pt x="31727" y="91736"/>
                </a:cubicBezTo>
                <a:cubicBezTo>
                  <a:pt x="45972" y="116602"/>
                  <a:pt x="45972" y="116602"/>
                  <a:pt x="45972" y="116602"/>
                </a:cubicBezTo>
                <a:cubicBezTo>
                  <a:pt x="55263" y="132764"/>
                  <a:pt x="75392" y="138359"/>
                  <a:pt x="92114" y="129656"/>
                </a:cubicBezTo>
                <a:cubicBezTo>
                  <a:pt x="104192" y="123129"/>
                  <a:pt x="110695" y="111007"/>
                  <a:pt x="110695" y="95777"/>
                </a:cubicBezTo>
                <a:cubicBezTo>
                  <a:pt x="110695" y="40761"/>
                  <a:pt x="110695" y="40761"/>
                  <a:pt x="110695" y="40761"/>
                </a:cubicBezTo>
                <a:cubicBezTo>
                  <a:pt x="110695" y="37964"/>
                  <a:pt x="108527" y="35477"/>
                  <a:pt x="105740" y="35477"/>
                </a:cubicBezTo>
                <a:cubicBezTo>
                  <a:pt x="102643" y="35477"/>
                  <a:pt x="100475" y="37964"/>
                  <a:pt x="100475" y="40761"/>
                </a:cubicBezTo>
                <a:cubicBezTo>
                  <a:pt x="100475" y="61897"/>
                  <a:pt x="100475" y="61897"/>
                  <a:pt x="100475" y="61897"/>
                </a:cubicBezTo>
                <a:cubicBezTo>
                  <a:pt x="100475" y="63762"/>
                  <a:pt x="98927" y="65316"/>
                  <a:pt x="97069" y="65938"/>
                </a:cubicBezTo>
                <a:cubicBezTo>
                  <a:pt x="95521" y="66249"/>
                  <a:pt x="93353" y="65627"/>
                  <a:pt x="92424" y="63762"/>
                </a:cubicBezTo>
                <a:lnTo>
                  <a:pt x="87275" y="53971"/>
                </a:lnTo>
                <a:cubicBezTo>
                  <a:pt x="86540" y="52573"/>
                  <a:pt x="86540" y="52573"/>
                  <a:pt x="86540" y="52573"/>
                </a:cubicBezTo>
                <a:cubicBezTo>
                  <a:pt x="68319" y="21405"/>
                  <a:pt x="65198" y="16066"/>
                  <a:pt x="64663" y="15152"/>
                </a:cubicBezTo>
                <a:cubicBezTo>
                  <a:pt x="64543" y="15183"/>
                  <a:pt x="64517" y="15145"/>
                  <a:pt x="64491" y="15107"/>
                </a:cubicBezTo>
                <a:cubicBezTo>
                  <a:pt x="63866" y="13881"/>
                  <a:pt x="62929" y="12961"/>
                  <a:pt x="61367" y="12654"/>
                </a:cubicBezTo>
                <a:cubicBezTo>
                  <a:pt x="60117" y="12348"/>
                  <a:pt x="58555" y="12348"/>
                  <a:pt x="57306" y="13268"/>
                </a:cubicBezTo>
                <a:cubicBezTo>
                  <a:pt x="56056" y="13881"/>
                  <a:pt x="55431" y="14801"/>
                  <a:pt x="54807" y="16334"/>
                </a:cubicBezTo>
                <a:cubicBezTo>
                  <a:pt x="54494" y="17561"/>
                  <a:pt x="54807" y="19094"/>
                  <a:pt x="55431" y="20320"/>
                </a:cubicBezTo>
                <a:lnTo>
                  <a:pt x="55426" y="20338"/>
                </a:lnTo>
                <a:lnTo>
                  <a:pt x="60648" y="29143"/>
                </a:lnTo>
                <a:lnTo>
                  <a:pt x="61343" y="30586"/>
                </a:lnTo>
                <a:cubicBezTo>
                  <a:pt x="80369" y="63081"/>
                  <a:pt x="80595" y="63466"/>
                  <a:pt x="80597" y="63470"/>
                </a:cubicBezTo>
                <a:lnTo>
                  <a:pt x="79045" y="69343"/>
                </a:lnTo>
                <a:cubicBezTo>
                  <a:pt x="78423" y="69652"/>
                  <a:pt x="77492" y="69652"/>
                  <a:pt x="76871" y="69652"/>
                </a:cubicBezTo>
                <a:cubicBezTo>
                  <a:pt x="75318" y="69652"/>
                  <a:pt x="74076" y="69034"/>
                  <a:pt x="73144" y="67798"/>
                </a:cubicBezTo>
                <a:cubicBezTo>
                  <a:pt x="63531" y="51055"/>
                  <a:pt x="57637" y="40790"/>
                  <a:pt x="54024" y="34497"/>
                </a:cubicBezTo>
                <a:cubicBezTo>
                  <a:pt x="53960" y="34497"/>
                  <a:pt x="53942" y="34469"/>
                  <a:pt x="53925" y="34439"/>
                </a:cubicBezTo>
                <a:cubicBezTo>
                  <a:pt x="40231" y="10827"/>
                  <a:pt x="40231" y="10827"/>
                  <a:pt x="40231" y="10827"/>
                </a:cubicBezTo>
                <a:cubicBezTo>
                  <a:pt x="38675" y="8342"/>
                  <a:pt x="35563" y="7410"/>
                  <a:pt x="33073" y="8963"/>
                </a:cubicBezTo>
                <a:close/>
                <a:moveTo>
                  <a:pt x="39103" y="458"/>
                </a:moveTo>
                <a:cubicBezTo>
                  <a:pt x="42487" y="1351"/>
                  <a:pt x="45522" y="3526"/>
                  <a:pt x="47389" y="6788"/>
                </a:cubicBezTo>
                <a:lnTo>
                  <a:pt x="49597" y="10511"/>
                </a:lnTo>
                <a:cubicBezTo>
                  <a:pt x="49934" y="8264"/>
                  <a:pt x="51491" y="6941"/>
                  <a:pt x="53245" y="5908"/>
                </a:cubicBezTo>
                <a:cubicBezTo>
                  <a:pt x="56369" y="4069"/>
                  <a:pt x="60117" y="3762"/>
                  <a:pt x="63554" y="4682"/>
                </a:cubicBezTo>
                <a:lnTo>
                  <a:pt x="71552" y="10497"/>
                </a:lnTo>
                <a:cubicBezTo>
                  <a:pt x="71848" y="10414"/>
                  <a:pt x="71918" y="10511"/>
                  <a:pt x="71985" y="10612"/>
                </a:cubicBezTo>
                <a:cubicBezTo>
                  <a:pt x="92114" y="45424"/>
                  <a:pt x="92114" y="45424"/>
                  <a:pt x="92114" y="45424"/>
                </a:cubicBezTo>
                <a:cubicBezTo>
                  <a:pt x="92114" y="33301"/>
                  <a:pt x="97998" y="27085"/>
                  <a:pt x="105740" y="27085"/>
                </a:cubicBezTo>
                <a:cubicBezTo>
                  <a:pt x="113172" y="27085"/>
                  <a:pt x="119056" y="33301"/>
                  <a:pt x="119056" y="40761"/>
                </a:cubicBezTo>
                <a:cubicBezTo>
                  <a:pt x="119056" y="95777"/>
                  <a:pt x="119056" y="95777"/>
                  <a:pt x="119056" y="95777"/>
                </a:cubicBezTo>
                <a:cubicBezTo>
                  <a:pt x="119056" y="114115"/>
                  <a:pt x="111005" y="128724"/>
                  <a:pt x="95830" y="136805"/>
                </a:cubicBezTo>
                <a:cubicBezTo>
                  <a:pt x="89327" y="140535"/>
                  <a:pt x="82205" y="142089"/>
                  <a:pt x="75392" y="142089"/>
                </a:cubicBezTo>
                <a:cubicBezTo>
                  <a:pt x="60527" y="142089"/>
                  <a:pt x="46592" y="134629"/>
                  <a:pt x="38540" y="120953"/>
                </a:cubicBezTo>
                <a:cubicBezTo>
                  <a:pt x="27782" y="102175"/>
                  <a:pt x="25149" y="97578"/>
                  <a:pt x="24504" y="96452"/>
                </a:cubicBezTo>
                <a:cubicBezTo>
                  <a:pt x="24329" y="96450"/>
                  <a:pt x="24260" y="96362"/>
                  <a:pt x="24191" y="96271"/>
                </a:cubicBezTo>
                <a:cubicBezTo>
                  <a:pt x="1619" y="57310"/>
                  <a:pt x="1619" y="57310"/>
                  <a:pt x="1619" y="57310"/>
                </a:cubicBezTo>
                <a:lnTo>
                  <a:pt x="1824" y="56534"/>
                </a:lnTo>
                <a:cubicBezTo>
                  <a:pt x="21" y="53692"/>
                  <a:pt x="-436" y="50214"/>
                  <a:pt x="414" y="46735"/>
                </a:cubicBezTo>
                <a:cubicBezTo>
                  <a:pt x="1337" y="43279"/>
                  <a:pt x="3796" y="40452"/>
                  <a:pt x="6871" y="38567"/>
                </a:cubicBezTo>
                <a:lnTo>
                  <a:pt x="12430" y="37706"/>
                </a:lnTo>
                <a:cubicBezTo>
                  <a:pt x="8531" y="31060"/>
                  <a:pt x="8220" y="27334"/>
                  <a:pt x="9153" y="23919"/>
                </a:cubicBezTo>
                <a:cubicBezTo>
                  <a:pt x="10086" y="20503"/>
                  <a:pt x="12263" y="17398"/>
                  <a:pt x="15373" y="15535"/>
                </a:cubicBezTo>
                <a:lnTo>
                  <a:pt x="22972" y="14643"/>
                </a:lnTo>
                <a:cubicBezTo>
                  <a:pt x="21549" y="9630"/>
                  <a:pt x="23997" y="4509"/>
                  <a:pt x="28716" y="1817"/>
                </a:cubicBezTo>
                <a:cubicBezTo>
                  <a:pt x="31984" y="-47"/>
                  <a:pt x="35718" y="-435"/>
                  <a:pt x="39103" y="458"/>
                </a:cubicBezTo>
                <a:close/>
              </a:path>
            </a:pathLst>
          </a:custGeom>
          <a:solidFill>
            <a:schemeClr val="accent1"/>
          </a:solidFill>
          <a:ln w="9525">
            <a:noFill/>
            <a:round/>
            <a:headEnd/>
            <a:tailEnd/>
          </a:ln>
          <a:extLst/>
        </p:spPr>
        <p:txBody>
          <a:bodyPr vert="horz" wrap="square" lIns="91440" tIns="45720" rIns="91440" bIns="45720" numCol="1" anchor="t" anchorCtr="0" compatLnSpc="1">
            <a:prstTxWarp prst="textNoShape">
              <a:avLst/>
            </a:prstTxWarp>
          </a:bodyPr>
          <a:lstStyle/>
          <a:p>
            <a:endParaRPr lang="en-GB" sz="1200">
              <a:solidFill>
                <a:srgbClr val="FFFFFF"/>
              </a:solidFill>
              <a:latin typeface="Nokia Pure Text Light"/>
            </a:endParaRPr>
          </a:p>
        </p:txBody>
      </p:sp>
      <p:sp>
        <p:nvSpPr>
          <p:cNvPr id="23" name="Trapezoid 6"/>
          <p:cNvSpPr>
            <a:spLocks noChangeAspect="1"/>
          </p:cNvSpPr>
          <p:nvPr userDrawn="1"/>
        </p:nvSpPr>
        <p:spPr>
          <a:xfrm>
            <a:off x="4990601" y="4099786"/>
            <a:ext cx="194683" cy="154834"/>
          </a:xfrm>
          <a:custGeom>
            <a:avLst/>
            <a:gdLst/>
            <a:ahLst/>
            <a:cxnLst/>
            <a:rect l="l" t="t" r="r" b="b"/>
            <a:pathLst>
              <a:path w="194683" h="154834">
                <a:moveTo>
                  <a:pt x="140224" y="130335"/>
                </a:moveTo>
                <a:cubicBezTo>
                  <a:pt x="141787" y="130809"/>
                  <a:pt x="141882" y="131971"/>
                  <a:pt x="141882" y="133154"/>
                </a:cubicBezTo>
                <a:lnTo>
                  <a:pt x="141637" y="133746"/>
                </a:lnTo>
                <a:close/>
                <a:moveTo>
                  <a:pt x="143665" y="110293"/>
                </a:moveTo>
                <a:cubicBezTo>
                  <a:pt x="148516" y="113305"/>
                  <a:pt x="152105" y="117678"/>
                  <a:pt x="154105" y="122948"/>
                </a:cubicBezTo>
                <a:cubicBezTo>
                  <a:pt x="156007" y="127961"/>
                  <a:pt x="156305" y="133437"/>
                  <a:pt x="154883" y="138682"/>
                </a:cubicBezTo>
                <a:cubicBezTo>
                  <a:pt x="154576" y="139828"/>
                  <a:pt x="153458" y="140399"/>
                  <a:pt x="152306" y="140101"/>
                </a:cubicBezTo>
                <a:cubicBezTo>
                  <a:pt x="151155" y="139803"/>
                  <a:pt x="150456" y="138744"/>
                  <a:pt x="150763" y="137598"/>
                </a:cubicBezTo>
                <a:cubicBezTo>
                  <a:pt x="151910" y="133193"/>
                  <a:pt x="151695" y="128716"/>
                  <a:pt x="150085" y="124474"/>
                </a:cubicBezTo>
                <a:cubicBezTo>
                  <a:pt x="148426" y="120104"/>
                  <a:pt x="145390" y="116403"/>
                  <a:pt x="141301" y="113837"/>
                </a:cubicBezTo>
                <a:cubicBezTo>
                  <a:pt x="140944" y="113679"/>
                  <a:pt x="140619" y="113214"/>
                  <a:pt x="140473" y="112828"/>
                </a:cubicBezTo>
                <a:cubicBezTo>
                  <a:pt x="140229" y="112185"/>
                  <a:pt x="140293" y="111573"/>
                  <a:pt x="140666" y="110990"/>
                </a:cubicBezTo>
                <a:cubicBezTo>
                  <a:pt x="141329" y="110003"/>
                  <a:pt x="142675" y="109639"/>
                  <a:pt x="143665" y="110293"/>
                </a:cubicBezTo>
                <a:close/>
                <a:moveTo>
                  <a:pt x="28254" y="110270"/>
                </a:moveTo>
                <a:cubicBezTo>
                  <a:pt x="31819" y="129575"/>
                  <a:pt x="48936" y="143833"/>
                  <a:pt x="69384" y="143833"/>
                </a:cubicBezTo>
                <a:cubicBezTo>
                  <a:pt x="89832" y="143833"/>
                  <a:pt x="106950" y="129575"/>
                  <a:pt x="110515" y="110270"/>
                </a:cubicBezTo>
                <a:close/>
                <a:moveTo>
                  <a:pt x="17197" y="103093"/>
                </a:moveTo>
                <a:lnTo>
                  <a:pt x="120682" y="103093"/>
                </a:lnTo>
                <a:cubicBezTo>
                  <a:pt x="120682" y="131669"/>
                  <a:pt x="97516" y="154834"/>
                  <a:pt x="68939" y="154834"/>
                </a:cubicBezTo>
                <a:cubicBezTo>
                  <a:pt x="40363" y="154834"/>
                  <a:pt x="17197" y="131669"/>
                  <a:pt x="17197" y="103093"/>
                </a:cubicBezTo>
                <a:close/>
                <a:moveTo>
                  <a:pt x="152986" y="94680"/>
                </a:moveTo>
                <a:lnTo>
                  <a:pt x="164059" y="103882"/>
                </a:lnTo>
                <a:lnTo>
                  <a:pt x="171405" y="116385"/>
                </a:lnTo>
                <a:lnTo>
                  <a:pt x="174230" y="130196"/>
                </a:lnTo>
                <a:lnTo>
                  <a:pt x="172343" y="144132"/>
                </a:lnTo>
                <a:cubicBezTo>
                  <a:pt x="172042" y="145282"/>
                  <a:pt x="170801" y="145900"/>
                  <a:pt x="169653" y="145597"/>
                </a:cubicBezTo>
                <a:cubicBezTo>
                  <a:pt x="168584" y="145115"/>
                  <a:pt x="168014" y="144000"/>
                  <a:pt x="168315" y="142851"/>
                </a:cubicBezTo>
                <a:cubicBezTo>
                  <a:pt x="170813" y="134655"/>
                  <a:pt x="170626" y="125999"/>
                  <a:pt x="167535" y="117853"/>
                </a:cubicBezTo>
                <a:cubicBezTo>
                  <a:pt x="164395" y="109579"/>
                  <a:pt x="158515" y="102640"/>
                  <a:pt x="150952" y="98262"/>
                </a:cubicBezTo>
                <a:cubicBezTo>
                  <a:pt x="150417" y="98021"/>
                  <a:pt x="150141" y="97683"/>
                  <a:pt x="149945" y="97165"/>
                </a:cubicBezTo>
                <a:cubicBezTo>
                  <a:pt x="149748" y="96648"/>
                  <a:pt x="149810" y="96033"/>
                  <a:pt x="150179" y="95449"/>
                </a:cubicBezTo>
                <a:cubicBezTo>
                  <a:pt x="150659" y="94380"/>
                  <a:pt x="151998" y="94019"/>
                  <a:pt x="152986" y="94680"/>
                </a:cubicBezTo>
                <a:close/>
                <a:moveTo>
                  <a:pt x="163706" y="77275"/>
                </a:moveTo>
                <a:cubicBezTo>
                  <a:pt x="176173" y="84637"/>
                  <a:pt x="185389" y="95592"/>
                  <a:pt x="190526" y="109128"/>
                </a:cubicBezTo>
                <a:cubicBezTo>
                  <a:pt x="195565" y="122406"/>
                  <a:pt x="196018" y="136539"/>
                  <a:pt x="191916" y="150041"/>
                </a:cubicBezTo>
                <a:cubicBezTo>
                  <a:pt x="191608" y="151190"/>
                  <a:pt x="190356" y="151813"/>
                  <a:pt x="189201" y="151514"/>
                </a:cubicBezTo>
                <a:cubicBezTo>
                  <a:pt x="188176" y="151165"/>
                  <a:pt x="187426" y="149975"/>
                  <a:pt x="187783" y="148955"/>
                </a:cubicBezTo>
                <a:cubicBezTo>
                  <a:pt x="191609" y="136294"/>
                  <a:pt x="191190" y="123034"/>
                  <a:pt x="186493" y="110658"/>
                </a:cubicBezTo>
                <a:cubicBezTo>
                  <a:pt x="181699" y="98025"/>
                  <a:pt x="173036" y="87745"/>
                  <a:pt x="161465" y="80780"/>
                </a:cubicBezTo>
                <a:cubicBezTo>
                  <a:pt x="161107" y="80621"/>
                  <a:pt x="160781" y="80155"/>
                  <a:pt x="160635" y="79768"/>
                </a:cubicBezTo>
                <a:cubicBezTo>
                  <a:pt x="160390" y="79124"/>
                  <a:pt x="160454" y="78509"/>
                  <a:pt x="160828" y="77925"/>
                </a:cubicBezTo>
                <a:cubicBezTo>
                  <a:pt x="161364" y="76985"/>
                  <a:pt x="162713" y="76620"/>
                  <a:pt x="163706" y="77275"/>
                </a:cubicBezTo>
                <a:close/>
                <a:moveTo>
                  <a:pt x="50462" y="0"/>
                </a:moveTo>
                <a:lnTo>
                  <a:pt x="90016" y="0"/>
                </a:lnTo>
                <a:lnTo>
                  <a:pt x="90016" y="11993"/>
                </a:lnTo>
                <a:lnTo>
                  <a:pt x="90254" y="11993"/>
                </a:lnTo>
                <a:lnTo>
                  <a:pt x="133168" y="29521"/>
                </a:lnTo>
                <a:lnTo>
                  <a:pt x="132886" y="29521"/>
                </a:lnTo>
                <a:lnTo>
                  <a:pt x="136564" y="90155"/>
                </a:lnTo>
                <a:lnTo>
                  <a:pt x="136602" y="90155"/>
                </a:lnTo>
                <a:lnTo>
                  <a:pt x="136566" y="90195"/>
                </a:lnTo>
                <a:lnTo>
                  <a:pt x="136602" y="90792"/>
                </a:lnTo>
                <a:lnTo>
                  <a:pt x="136019" y="90792"/>
                </a:lnTo>
                <a:lnTo>
                  <a:pt x="127754" y="99833"/>
                </a:lnTo>
                <a:lnTo>
                  <a:pt x="124924" y="99833"/>
                </a:lnTo>
                <a:lnTo>
                  <a:pt x="122016" y="99833"/>
                </a:lnTo>
                <a:lnTo>
                  <a:pt x="8244" y="99833"/>
                </a:lnTo>
                <a:lnTo>
                  <a:pt x="3156" y="92446"/>
                </a:lnTo>
                <a:lnTo>
                  <a:pt x="0" y="92446"/>
                </a:lnTo>
                <a:lnTo>
                  <a:pt x="0" y="87864"/>
                </a:lnTo>
                <a:lnTo>
                  <a:pt x="123207" y="87864"/>
                </a:lnTo>
                <a:lnTo>
                  <a:pt x="123562" y="82017"/>
                </a:lnTo>
                <a:lnTo>
                  <a:pt x="0" y="82017"/>
                </a:lnTo>
                <a:lnTo>
                  <a:pt x="5456" y="34770"/>
                </a:lnTo>
                <a:lnTo>
                  <a:pt x="117192" y="34770"/>
                </a:lnTo>
                <a:lnTo>
                  <a:pt x="113434" y="29521"/>
                </a:lnTo>
                <a:lnTo>
                  <a:pt x="7310" y="29521"/>
                </a:lnTo>
                <a:lnTo>
                  <a:pt x="50224" y="11993"/>
                </a:lnTo>
                <a:lnTo>
                  <a:pt x="50462" y="11993"/>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fontAlgn="auto">
              <a:spcBef>
                <a:spcPts val="0"/>
              </a:spcBef>
              <a:spcAft>
                <a:spcPts val="0"/>
              </a:spcAft>
            </a:pPr>
            <a:endParaRPr lang="en-US" dirty="0">
              <a:solidFill>
                <a:schemeClr val="accent4"/>
              </a:solidFill>
            </a:endParaRPr>
          </a:p>
        </p:txBody>
      </p:sp>
      <p:sp>
        <p:nvSpPr>
          <p:cNvPr id="24" name="Ellipse 6"/>
          <p:cNvSpPr>
            <a:spLocks noChangeAspect="1"/>
          </p:cNvSpPr>
          <p:nvPr userDrawn="1"/>
        </p:nvSpPr>
        <p:spPr>
          <a:xfrm>
            <a:off x="5543903" y="4099786"/>
            <a:ext cx="72213" cy="144000"/>
          </a:xfrm>
          <a:custGeom>
            <a:avLst/>
            <a:gdLst/>
            <a:ahLst/>
            <a:cxnLst/>
            <a:rect l="l" t="t" r="r" b="b"/>
            <a:pathLst>
              <a:path w="1717080" h="3424020">
                <a:moveTo>
                  <a:pt x="997065" y="1823433"/>
                </a:moveTo>
                <a:lnTo>
                  <a:pt x="997065" y="2832556"/>
                </a:lnTo>
                <a:cubicBezTo>
                  <a:pt x="1238754" y="2802524"/>
                  <a:pt x="1474097" y="2677572"/>
                  <a:pt x="1480808" y="2362801"/>
                </a:cubicBezTo>
                <a:cubicBezTo>
                  <a:pt x="1497322" y="2014516"/>
                  <a:pt x="1233753" y="1904288"/>
                  <a:pt x="997065" y="1823433"/>
                </a:cubicBezTo>
                <a:close/>
                <a:moveTo>
                  <a:pt x="818181" y="553548"/>
                </a:moveTo>
                <a:cubicBezTo>
                  <a:pt x="400255" y="600257"/>
                  <a:pt x="343906" y="853119"/>
                  <a:pt x="336263" y="1020769"/>
                </a:cubicBezTo>
                <a:cubicBezTo>
                  <a:pt x="321282" y="1349307"/>
                  <a:pt x="594180" y="1445053"/>
                  <a:pt x="818181" y="1521656"/>
                </a:cubicBezTo>
                <a:close/>
                <a:moveTo>
                  <a:pt x="818181" y="0"/>
                </a:moveTo>
                <a:lnTo>
                  <a:pt x="997065" y="0"/>
                </a:lnTo>
                <a:lnTo>
                  <a:pt x="997065" y="352824"/>
                </a:lnTo>
                <a:cubicBezTo>
                  <a:pt x="1295182" y="363451"/>
                  <a:pt x="1510991" y="439329"/>
                  <a:pt x="1678356" y="546433"/>
                </a:cubicBezTo>
                <a:lnTo>
                  <a:pt x="1588676" y="734427"/>
                </a:lnTo>
                <a:cubicBezTo>
                  <a:pt x="1348085" y="602078"/>
                  <a:pt x="1158506" y="562501"/>
                  <a:pt x="997065" y="553983"/>
                </a:cubicBezTo>
                <a:lnTo>
                  <a:pt x="997065" y="1582206"/>
                </a:lnTo>
                <a:cubicBezTo>
                  <a:pt x="1246586" y="1658347"/>
                  <a:pt x="1741258" y="1803728"/>
                  <a:pt x="1716161" y="2353256"/>
                </a:cubicBezTo>
                <a:cubicBezTo>
                  <a:pt x="1691242" y="2727152"/>
                  <a:pt x="1440616" y="2997721"/>
                  <a:pt x="997065" y="3036274"/>
                </a:cubicBezTo>
                <a:lnTo>
                  <a:pt x="997065" y="3424020"/>
                </a:lnTo>
                <a:lnTo>
                  <a:pt x="818181" y="3424020"/>
                </a:lnTo>
                <a:lnTo>
                  <a:pt x="818181" y="3042669"/>
                </a:lnTo>
                <a:cubicBezTo>
                  <a:pt x="353041" y="3035288"/>
                  <a:pt x="86955" y="2858177"/>
                  <a:pt x="0" y="2802656"/>
                </a:cubicBezTo>
                <a:lnTo>
                  <a:pt x="97282" y="2617644"/>
                </a:lnTo>
                <a:cubicBezTo>
                  <a:pt x="355770" y="2775840"/>
                  <a:pt x="602946" y="2832848"/>
                  <a:pt x="818181" y="2836791"/>
                </a:cubicBezTo>
                <a:lnTo>
                  <a:pt x="818181" y="1760050"/>
                </a:lnTo>
                <a:cubicBezTo>
                  <a:pt x="316515" y="1570031"/>
                  <a:pt x="24472" y="1457773"/>
                  <a:pt x="121662" y="865559"/>
                </a:cubicBezTo>
                <a:cubicBezTo>
                  <a:pt x="188251" y="528508"/>
                  <a:pt x="519920" y="365826"/>
                  <a:pt x="818181" y="352579"/>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5214" tIns="113400" rIns="115214" bIns="113400" spcCol="0" rtlCol="0" anchor="t" anchorCtr="0"/>
          <a:lstStyle/>
          <a:p>
            <a:pPr algn="ctr" fontAlgn="auto">
              <a:spcBef>
                <a:spcPts val="0"/>
              </a:spcBef>
              <a:spcAft>
                <a:spcPts val="0"/>
              </a:spcAft>
            </a:pPr>
            <a:endParaRPr lang="en-US" dirty="0">
              <a:solidFill>
                <a:schemeClr val="accent4"/>
              </a:solidFill>
            </a:endParaRPr>
          </a:p>
        </p:txBody>
      </p:sp>
      <p:sp>
        <p:nvSpPr>
          <p:cNvPr id="25" name="Abgerundetes Rechteck 19"/>
          <p:cNvSpPr>
            <a:spLocks noChangeAspect="1"/>
          </p:cNvSpPr>
          <p:nvPr userDrawn="1"/>
        </p:nvSpPr>
        <p:spPr>
          <a:xfrm>
            <a:off x="5858991" y="4099786"/>
            <a:ext cx="97554" cy="144000"/>
          </a:xfrm>
          <a:custGeom>
            <a:avLst/>
            <a:gdLst/>
            <a:ahLst/>
            <a:cxnLst/>
            <a:rect l="l" t="t" r="r" b="b"/>
            <a:pathLst>
              <a:path w="313933" h="463400">
                <a:moveTo>
                  <a:pt x="149753" y="320062"/>
                </a:moveTo>
                <a:cubicBezTo>
                  <a:pt x="165366" y="329753"/>
                  <a:pt x="176914" y="343827"/>
                  <a:pt x="183350" y="360787"/>
                </a:cubicBezTo>
                <a:cubicBezTo>
                  <a:pt x="189472" y="376919"/>
                  <a:pt x="190429" y="394539"/>
                  <a:pt x="185855" y="411418"/>
                </a:cubicBezTo>
                <a:cubicBezTo>
                  <a:pt x="184867" y="415105"/>
                  <a:pt x="181269" y="416945"/>
                  <a:pt x="177562" y="415986"/>
                </a:cubicBezTo>
                <a:cubicBezTo>
                  <a:pt x="173856" y="415025"/>
                  <a:pt x="171608" y="411619"/>
                  <a:pt x="172596" y="407931"/>
                </a:cubicBezTo>
                <a:cubicBezTo>
                  <a:pt x="176287" y="393754"/>
                  <a:pt x="175594" y="379347"/>
                  <a:pt x="170413" y="365696"/>
                </a:cubicBezTo>
                <a:cubicBezTo>
                  <a:pt x="165076" y="351632"/>
                  <a:pt x="155305" y="339724"/>
                  <a:pt x="142146" y="331466"/>
                </a:cubicBezTo>
                <a:cubicBezTo>
                  <a:pt x="140998" y="330956"/>
                  <a:pt x="139953" y="329460"/>
                  <a:pt x="139482" y="328219"/>
                </a:cubicBezTo>
                <a:cubicBezTo>
                  <a:pt x="138697" y="326150"/>
                  <a:pt x="138903" y="324179"/>
                  <a:pt x="140102" y="322305"/>
                </a:cubicBezTo>
                <a:cubicBezTo>
                  <a:pt x="142238" y="319128"/>
                  <a:pt x="146568" y="317958"/>
                  <a:pt x="149753" y="320062"/>
                </a:cubicBezTo>
                <a:close/>
                <a:moveTo>
                  <a:pt x="179750" y="269817"/>
                </a:moveTo>
                <a:lnTo>
                  <a:pt x="215384" y="299430"/>
                </a:lnTo>
                <a:lnTo>
                  <a:pt x="239022" y="339665"/>
                </a:lnTo>
                <a:lnTo>
                  <a:pt x="248113" y="384111"/>
                </a:lnTo>
                <a:lnTo>
                  <a:pt x="242041" y="428957"/>
                </a:lnTo>
                <a:cubicBezTo>
                  <a:pt x="241071" y="432657"/>
                  <a:pt x="237078" y="434648"/>
                  <a:pt x="233383" y="433671"/>
                </a:cubicBezTo>
                <a:cubicBezTo>
                  <a:pt x="229945" y="432120"/>
                  <a:pt x="228109" y="428533"/>
                  <a:pt x="229079" y="424833"/>
                </a:cubicBezTo>
                <a:cubicBezTo>
                  <a:pt x="237116" y="398459"/>
                  <a:pt x="236517" y="370604"/>
                  <a:pt x="226570" y="344391"/>
                </a:cubicBezTo>
                <a:cubicBezTo>
                  <a:pt x="216464" y="317763"/>
                  <a:pt x="197543" y="295432"/>
                  <a:pt x="173203" y="281346"/>
                </a:cubicBezTo>
                <a:cubicBezTo>
                  <a:pt x="171483" y="280570"/>
                  <a:pt x="170594" y="279480"/>
                  <a:pt x="169963" y="277816"/>
                </a:cubicBezTo>
                <a:cubicBezTo>
                  <a:pt x="169331" y="276151"/>
                  <a:pt x="169530" y="274171"/>
                  <a:pt x="170717" y="272293"/>
                </a:cubicBezTo>
                <a:cubicBezTo>
                  <a:pt x="172260" y="268851"/>
                  <a:pt x="176569" y="267692"/>
                  <a:pt x="179750" y="269817"/>
                </a:cubicBezTo>
                <a:close/>
                <a:moveTo>
                  <a:pt x="214248" y="213808"/>
                </a:moveTo>
                <a:cubicBezTo>
                  <a:pt x="254365" y="237500"/>
                  <a:pt x="284024" y="272754"/>
                  <a:pt x="300554" y="316312"/>
                </a:cubicBezTo>
                <a:cubicBezTo>
                  <a:pt x="316769" y="359041"/>
                  <a:pt x="318227" y="404523"/>
                  <a:pt x="305027" y="447973"/>
                </a:cubicBezTo>
                <a:cubicBezTo>
                  <a:pt x="304036" y="451671"/>
                  <a:pt x="300007" y="453674"/>
                  <a:pt x="296290" y="452712"/>
                </a:cubicBezTo>
                <a:cubicBezTo>
                  <a:pt x="292991" y="451590"/>
                  <a:pt x="290580" y="447760"/>
                  <a:pt x="291728" y="444477"/>
                </a:cubicBezTo>
                <a:cubicBezTo>
                  <a:pt x="304041" y="403735"/>
                  <a:pt x="302691" y="361061"/>
                  <a:pt x="287578" y="321236"/>
                </a:cubicBezTo>
                <a:cubicBezTo>
                  <a:pt x="272150" y="280581"/>
                  <a:pt x="244272" y="247499"/>
                  <a:pt x="207036" y="225088"/>
                </a:cubicBezTo>
                <a:cubicBezTo>
                  <a:pt x="205883" y="224576"/>
                  <a:pt x="204835" y="223076"/>
                  <a:pt x="204363" y="221831"/>
                </a:cubicBezTo>
                <a:cubicBezTo>
                  <a:pt x="203575" y="219757"/>
                  <a:pt x="203783" y="217779"/>
                  <a:pt x="204985" y="215899"/>
                </a:cubicBezTo>
                <a:cubicBezTo>
                  <a:pt x="206710" y="212873"/>
                  <a:pt x="211052" y="211698"/>
                  <a:pt x="214248" y="213808"/>
                </a:cubicBezTo>
                <a:close/>
                <a:moveTo>
                  <a:pt x="73645" y="19462"/>
                </a:moveTo>
                <a:cubicBezTo>
                  <a:pt x="62942" y="19462"/>
                  <a:pt x="54266" y="28139"/>
                  <a:pt x="54266" y="38841"/>
                </a:cubicBezTo>
                <a:lnTo>
                  <a:pt x="54266" y="332230"/>
                </a:lnTo>
                <a:lnTo>
                  <a:pt x="54264" y="332231"/>
                </a:lnTo>
                <a:lnTo>
                  <a:pt x="54264" y="348728"/>
                </a:lnTo>
                <a:cubicBezTo>
                  <a:pt x="37024" y="356321"/>
                  <a:pt x="25029" y="373574"/>
                  <a:pt x="25029" y="393628"/>
                </a:cubicBezTo>
                <a:cubicBezTo>
                  <a:pt x="25029" y="420808"/>
                  <a:pt x="47063" y="442842"/>
                  <a:pt x="74244" y="442842"/>
                </a:cubicBezTo>
                <a:cubicBezTo>
                  <a:pt x="101424" y="442842"/>
                  <a:pt x="123458" y="420808"/>
                  <a:pt x="123458" y="393628"/>
                </a:cubicBezTo>
                <a:cubicBezTo>
                  <a:pt x="123458" y="373106"/>
                  <a:pt x="110898" y="355518"/>
                  <a:pt x="93030" y="348166"/>
                </a:cubicBezTo>
                <a:lnTo>
                  <a:pt x="93030" y="329823"/>
                </a:lnTo>
                <a:cubicBezTo>
                  <a:pt x="93029" y="329822"/>
                  <a:pt x="93026" y="329821"/>
                  <a:pt x="93024" y="329821"/>
                </a:cubicBezTo>
                <a:lnTo>
                  <a:pt x="93024" y="38841"/>
                </a:lnTo>
                <a:cubicBezTo>
                  <a:pt x="93024" y="28139"/>
                  <a:pt x="84348" y="19462"/>
                  <a:pt x="73645" y="19462"/>
                </a:cubicBezTo>
                <a:close/>
                <a:moveTo>
                  <a:pt x="73645" y="0"/>
                </a:moveTo>
                <a:cubicBezTo>
                  <a:pt x="92910" y="0"/>
                  <a:pt x="108528" y="15617"/>
                  <a:pt x="108528" y="34882"/>
                </a:cubicBezTo>
                <a:lnTo>
                  <a:pt x="108528" y="333295"/>
                </a:lnTo>
                <a:cubicBezTo>
                  <a:pt x="129785" y="344933"/>
                  <a:pt x="144016" y="367619"/>
                  <a:pt x="144016" y="393628"/>
                </a:cubicBezTo>
                <a:cubicBezTo>
                  <a:pt x="144016" y="432162"/>
                  <a:pt x="112778" y="463400"/>
                  <a:pt x="74244" y="463400"/>
                </a:cubicBezTo>
                <a:cubicBezTo>
                  <a:pt x="35709" y="463400"/>
                  <a:pt x="4471" y="432162"/>
                  <a:pt x="4471" y="393628"/>
                </a:cubicBezTo>
                <a:cubicBezTo>
                  <a:pt x="4471" y="368116"/>
                  <a:pt x="18164" y="345802"/>
                  <a:pt x="38763" y="333995"/>
                </a:cubicBezTo>
                <a:lnTo>
                  <a:pt x="38763" y="320205"/>
                </a:lnTo>
                <a:lnTo>
                  <a:pt x="7753" y="320205"/>
                </a:lnTo>
                <a:cubicBezTo>
                  <a:pt x="3471" y="320205"/>
                  <a:pt x="0" y="316734"/>
                  <a:pt x="0" y="312452"/>
                </a:cubicBezTo>
                <a:cubicBezTo>
                  <a:pt x="0" y="308171"/>
                  <a:pt x="3471" y="304700"/>
                  <a:pt x="7753" y="304700"/>
                </a:cubicBezTo>
                <a:lnTo>
                  <a:pt x="38763" y="304700"/>
                </a:lnTo>
                <a:lnTo>
                  <a:pt x="38763" y="272139"/>
                </a:lnTo>
                <a:lnTo>
                  <a:pt x="7753" y="272139"/>
                </a:lnTo>
                <a:cubicBezTo>
                  <a:pt x="3471" y="272139"/>
                  <a:pt x="0" y="268668"/>
                  <a:pt x="0" y="264387"/>
                </a:cubicBezTo>
                <a:cubicBezTo>
                  <a:pt x="0" y="260106"/>
                  <a:pt x="3471" y="256635"/>
                  <a:pt x="7753" y="256635"/>
                </a:cubicBezTo>
                <a:lnTo>
                  <a:pt x="38763" y="256635"/>
                </a:lnTo>
                <a:lnTo>
                  <a:pt x="38763" y="224074"/>
                </a:lnTo>
                <a:lnTo>
                  <a:pt x="7753" y="224074"/>
                </a:lnTo>
                <a:cubicBezTo>
                  <a:pt x="3471" y="224074"/>
                  <a:pt x="0" y="220603"/>
                  <a:pt x="0" y="216322"/>
                </a:cubicBezTo>
                <a:cubicBezTo>
                  <a:pt x="0" y="212040"/>
                  <a:pt x="3471" y="208569"/>
                  <a:pt x="7753" y="208569"/>
                </a:cubicBezTo>
                <a:lnTo>
                  <a:pt x="38763" y="208569"/>
                </a:lnTo>
                <a:lnTo>
                  <a:pt x="38763" y="176009"/>
                </a:lnTo>
                <a:lnTo>
                  <a:pt x="7753" y="176009"/>
                </a:lnTo>
                <a:cubicBezTo>
                  <a:pt x="3471" y="176009"/>
                  <a:pt x="0" y="172538"/>
                  <a:pt x="0" y="168256"/>
                </a:cubicBezTo>
                <a:cubicBezTo>
                  <a:pt x="0" y="163975"/>
                  <a:pt x="3471" y="160504"/>
                  <a:pt x="7753" y="160504"/>
                </a:cubicBezTo>
                <a:lnTo>
                  <a:pt x="38763" y="160504"/>
                </a:lnTo>
                <a:lnTo>
                  <a:pt x="38763" y="127943"/>
                </a:lnTo>
                <a:lnTo>
                  <a:pt x="7753" y="127943"/>
                </a:lnTo>
                <a:cubicBezTo>
                  <a:pt x="3471" y="127943"/>
                  <a:pt x="0" y="124472"/>
                  <a:pt x="0" y="120191"/>
                </a:cubicBezTo>
                <a:cubicBezTo>
                  <a:pt x="0" y="115909"/>
                  <a:pt x="3471" y="112438"/>
                  <a:pt x="7753" y="112438"/>
                </a:cubicBezTo>
                <a:lnTo>
                  <a:pt x="38763" y="112438"/>
                </a:lnTo>
                <a:lnTo>
                  <a:pt x="38763" y="79878"/>
                </a:lnTo>
                <a:lnTo>
                  <a:pt x="7753" y="79878"/>
                </a:lnTo>
                <a:cubicBezTo>
                  <a:pt x="3471" y="79878"/>
                  <a:pt x="0" y="76407"/>
                  <a:pt x="0" y="72125"/>
                </a:cubicBezTo>
                <a:cubicBezTo>
                  <a:pt x="0" y="67844"/>
                  <a:pt x="3471" y="64373"/>
                  <a:pt x="7753" y="64373"/>
                </a:cubicBezTo>
                <a:lnTo>
                  <a:pt x="38763" y="64373"/>
                </a:lnTo>
                <a:lnTo>
                  <a:pt x="38763" y="34882"/>
                </a:lnTo>
                <a:cubicBezTo>
                  <a:pt x="38763" y="15617"/>
                  <a:pt x="54380" y="0"/>
                  <a:pt x="73645" y="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7133" tIns="57133" rIns="57133" bIns="57133" numCol="1" spcCol="0" rtlCol="0" fromWordArt="0" anchor="t" anchorCtr="0" forceAA="0" compatLnSpc="1">
            <a:prstTxWarp prst="textNoShape">
              <a:avLst/>
            </a:prstTxWarp>
            <a:noAutofit/>
          </a:bodyPr>
          <a:lstStyle/>
          <a:p>
            <a:pPr algn="ctr" defTabSz="822771"/>
            <a:endParaRPr lang="en-US" sz="1600" b="1" dirty="0">
              <a:solidFill>
                <a:srgbClr val="FFFFFF"/>
              </a:solidFill>
            </a:endParaRPr>
          </a:p>
        </p:txBody>
      </p:sp>
      <p:sp>
        <p:nvSpPr>
          <p:cNvPr id="26" name="Abgerundetes Rechteck 19"/>
          <p:cNvSpPr>
            <a:spLocks noChangeAspect="1"/>
          </p:cNvSpPr>
          <p:nvPr userDrawn="1"/>
        </p:nvSpPr>
        <p:spPr>
          <a:xfrm>
            <a:off x="4127567" y="4084094"/>
            <a:ext cx="359835" cy="159708"/>
          </a:xfrm>
          <a:custGeom>
            <a:avLst/>
            <a:gdLst/>
            <a:ahLst/>
            <a:cxnLst/>
            <a:rect l="l" t="t" r="r" b="b"/>
            <a:pathLst>
              <a:path w="359835" h="159708">
                <a:moveTo>
                  <a:pt x="108031" y="130216"/>
                </a:moveTo>
                <a:lnTo>
                  <a:pt x="263217" y="130216"/>
                </a:lnTo>
                <a:cubicBezTo>
                  <a:pt x="263454" y="131763"/>
                  <a:pt x="263821" y="133272"/>
                  <a:pt x="264452" y="134689"/>
                </a:cubicBezTo>
                <a:lnTo>
                  <a:pt x="107003" y="134019"/>
                </a:lnTo>
                <a:cubicBezTo>
                  <a:pt x="107535" y="132812"/>
                  <a:pt x="107834" y="131528"/>
                  <a:pt x="108031" y="130216"/>
                </a:cubicBezTo>
                <a:close/>
                <a:moveTo>
                  <a:pt x="299518" y="92544"/>
                </a:moveTo>
                <a:cubicBezTo>
                  <a:pt x="282398" y="92544"/>
                  <a:pt x="268519" y="106423"/>
                  <a:pt x="268519" y="123543"/>
                </a:cubicBezTo>
                <a:cubicBezTo>
                  <a:pt x="268519" y="140663"/>
                  <a:pt x="282398" y="154542"/>
                  <a:pt x="299518" y="154542"/>
                </a:cubicBezTo>
                <a:cubicBezTo>
                  <a:pt x="316639" y="154542"/>
                  <a:pt x="330518" y="140663"/>
                  <a:pt x="330518" y="123543"/>
                </a:cubicBezTo>
                <a:cubicBezTo>
                  <a:pt x="330518" y="106423"/>
                  <a:pt x="316639" y="92544"/>
                  <a:pt x="299518" y="92544"/>
                </a:cubicBezTo>
                <a:close/>
                <a:moveTo>
                  <a:pt x="70885" y="92544"/>
                </a:moveTo>
                <a:cubicBezTo>
                  <a:pt x="53765" y="92544"/>
                  <a:pt x="39886" y="106423"/>
                  <a:pt x="39886" y="123543"/>
                </a:cubicBezTo>
                <a:cubicBezTo>
                  <a:pt x="39886" y="140663"/>
                  <a:pt x="53765" y="154542"/>
                  <a:pt x="70885" y="154542"/>
                </a:cubicBezTo>
                <a:cubicBezTo>
                  <a:pt x="88006" y="154542"/>
                  <a:pt x="101884" y="140663"/>
                  <a:pt x="101884" y="123543"/>
                </a:cubicBezTo>
                <a:cubicBezTo>
                  <a:pt x="101884" y="106423"/>
                  <a:pt x="88006" y="92544"/>
                  <a:pt x="70885" y="92544"/>
                </a:cubicBezTo>
                <a:close/>
                <a:moveTo>
                  <a:pt x="117639" y="89445"/>
                </a:moveTo>
                <a:lnTo>
                  <a:pt x="151513" y="89445"/>
                </a:lnTo>
                <a:lnTo>
                  <a:pt x="151513" y="91992"/>
                </a:lnTo>
                <a:lnTo>
                  <a:pt x="121884" y="91992"/>
                </a:lnTo>
                <a:cubicBezTo>
                  <a:pt x="125097" y="98465"/>
                  <a:pt x="127005" y="105768"/>
                  <a:pt x="127215" y="113518"/>
                </a:cubicBezTo>
                <a:lnTo>
                  <a:pt x="151831" y="113518"/>
                </a:lnTo>
                <a:lnTo>
                  <a:pt x="151831" y="113559"/>
                </a:lnTo>
                <a:lnTo>
                  <a:pt x="201967" y="113559"/>
                </a:lnTo>
                <a:lnTo>
                  <a:pt x="201967" y="116311"/>
                </a:lnTo>
                <a:lnTo>
                  <a:pt x="123971" y="116311"/>
                </a:lnTo>
                <a:cubicBezTo>
                  <a:pt x="123834" y="106598"/>
                  <a:pt x="121547" y="97462"/>
                  <a:pt x="117639" y="89445"/>
                </a:cubicBezTo>
                <a:close/>
                <a:moveTo>
                  <a:pt x="299518" y="87378"/>
                </a:moveTo>
                <a:cubicBezTo>
                  <a:pt x="319492" y="87378"/>
                  <a:pt x="335684" y="103570"/>
                  <a:pt x="335684" y="123543"/>
                </a:cubicBezTo>
                <a:cubicBezTo>
                  <a:pt x="335684" y="143516"/>
                  <a:pt x="319492" y="159708"/>
                  <a:pt x="299518" y="159708"/>
                </a:cubicBezTo>
                <a:cubicBezTo>
                  <a:pt x="279545" y="159708"/>
                  <a:pt x="263353" y="143516"/>
                  <a:pt x="263353" y="123543"/>
                </a:cubicBezTo>
                <a:cubicBezTo>
                  <a:pt x="263353" y="103570"/>
                  <a:pt x="279545" y="87378"/>
                  <a:pt x="299518" y="87378"/>
                </a:cubicBezTo>
                <a:close/>
                <a:moveTo>
                  <a:pt x="70885" y="87378"/>
                </a:moveTo>
                <a:cubicBezTo>
                  <a:pt x="90859" y="87378"/>
                  <a:pt x="107050" y="103570"/>
                  <a:pt x="107050" y="123543"/>
                </a:cubicBezTo>
                <a:cubicBezTo>
                  <a:pt x="107050" y="143516"/>
                  <a:pt x="90859" y="159708"/>
                  <a:pt x="70885" y="159708"/>
                </a:cubicBezTo>
                <a:cubicBezTo>
                  <a:pt x="50912" y="159708"/>
                  <a:pt x="34720" y="143516"/>
                  <a:pt x="34720" y="123543"/>
                </a:cubicBezTo>
                <a:cubicBezTo>
                  <a:pt x="34720" y="103570"/>
                  <a:pt x="50912" y="87378"/>
                  <a:pt x="70885" y="87378"/>
                </a:cubicBezTo>
                <a:close/>
                <a:moveTo>
                  <a:pt x="258512" y="60384"/>
                </a:moveTo>
                <a:lnTo>
                  <a:pt x="243464" y="79981"/>
                </a:lnTo>
                <a:cubicBezTo>
                  <a:pt x="263967" y="78526"/>
                  <a:pt x="279267" y="75976"/>
                  <a:pt x="293768" y="75033"/>
                </a:cubicBezTo>
                <a:lnTo>
                  <a:pt x="298768" y="75221"/>
                </a:lnTo>
                <a:cubicBezTo>
                  <a:pt x="288994" y="70592"/>
                  <a:pt x="274332" y="65187"/>
                  <a:pt x="258512" y="60384"/>
                </a:cubicBezTo>
                <a:close/>
                <a:moveTo>
                  <a:pt x="299463" y="53392"/>
                </a:moveTo>
                <a:cubicBezTo>
                  <a:pt x="301026" y="53866"/>
                  <a:pt x="301121" y="55028"/>
                  <a:pt x="301121" y="56211"/>
                </a:cubicBezTo>
                <a:lnTo>
                  <a:pt x="300876" y="56803"/>
                </a:lnTo>
                <a:close/>
                <a:moveTo>
                  <a:pt x="182660" y="47491"/>
                </a:moveTo>
                <a:cubicBezTo>
                  <a:pt x="165071" y="50657"/>
                  <a:pt x="149670" y="63041"/>
                  <a:pt x="136527" y="72512"/>
                </a:cubicBezTo>
                <a:cubicBezTo>
                  <a:pt x="144367" y="73527"/>
                  <a:pt x="152273" y="74664"/>
                  <a:pt x="160084" y="75754"/>
                </a:cubicBezTo>
                <a:close/>
                <a:moveTo>
                  <a:pt x="190849" y="46698"/>
                </a:moveTo>
                <a:lnTo>
                  <a:pt x="187170" y="47034"/>
                </a:lnTo>
                <a:lnTo>
                  <a:pt x="164632" y="76386"/>
                </a:lnTo>
                <a:cubicBezTo>
                  <a:pt x="183262" y="78993"/>
                  <a:pt x="201150" y="81212"/>
                  <a:pt x="216016" y="81099"/>
                </a:cubicBezTo>
                <a:cubicBezTo>
                  <a:pt x="224143" y="81038"/>
                  <a:pt x="231556" y="80756"/>
                  <a:pt x="238397" y="80321"/>
                </a:cubicBezTo>
                <a:lnTo>
                  <a:pt x="255138" y="59364"/>
                </a:lnTo>
                <a:cubicBezTo>
                  <a:pt x="231627" y="52250"/>
                  <a:pt x="206185" y="46613"/>
                  <a:pt x="190849" y="46698"/>
                </a:cubicBezTo>
                <a:close/>
                <a:moveTo>
                  <a:pt x="189549" y="42495"/>
                </a:moveTo>
                <a:cubicBezTo>
                  <a:pt x="232637" y="43098"/>
                  <a:pt x="295412" y="66203"/>
                  <a:pt x="307810" y="75729"/>
                </a:cubicBezTo>
                <a:cubicBezTo>
                  <a:pt x="319039" y="76610"/>
                  <a:pt x="326559" y="78658"/>
                  <a:pt x="338091" y="85185"/>
                </a:cubicBezTo>
                <a:cubicBezTo>
                  <a:pt x="349185" y="91464"/>
                  <a:pt x="361570" y="101882"/>
                  <a:pt x="359634" y="113908"/>
                </a:cubicBezTo>
                <a:cubicBezTo>
                  <a:pt x="357645" y="126256"/>
                  <a:pt x="345591" y="133577"/>
                  <a:pt x="336492" y="134766"/>
                </a:cubicBezTo>
                <a:cubicBezTo>
                  <a:pt x="337133" y="133326"/>
                  <a:pt x="337509" y="131791"/>
                  <a:pt x="337751" y="130216"/>
                </a:cubicBezTo>
                <a:lnTo>
                  <a:pt x="339724" y="130216"/>
                </a:lnTo>
                <a:cubicBezTo>
                  <a:pt x="342960" y="129423"/>
                  <a:pt x="345535" y="128099"/>
                  <a:pt x="347603" y="126371"/>
                </a:cubicBezTo>
                <a:lnTo>
                  <a:pt x="348197" y="125819"/>
                </a:lnTo>
                <a:lnTo>
                  <a:pt x="349827" y="124173"/>
                </a:lnTo>
                <a:lnTo>
                  <a:pt x="351936" y="121016"/>
                </a:lnTo>
                <a:lnTo>
                  <a:pt x="353834" y="116691"/>
                </a:lnTo>
                <a:lnTo>
                  <a:pt x="354320" y="114726"/>
                </a:lnTo>
                <a:cubicBezTo>
                  <a:pt x="356200" y="103642"/>
                  <a:pt x="344178" y="94040"/>
                  <a:pt x="333409" y="88253"/>
                </a:cubicBezTo>
                <a:cubicBezTo>
                  <a:pt x="318157" y="80056"/>
                  <a:pt x="310135" y="79524"/>
                  <a:pt x="290386" y="78896"/>
                </a:cubicBezTo>
                <a:cubicBezTo>
                  <a:pt x="270667" y="80114"/>
                  <a:pt x="249426" y="84239"/>
                  <a:pt x="214915" y="84487"/>
                </a:cubicBezTo>
                <a:cubicBezTo>
                  <a:pt x="181083" y="84731"/>
                  <a:pt x="131125" y="73160"/>
                  <a:pt x="93548" y="73053"/>
                </a:cubicBezTo>
                <a:cubicBezTo>
                  <a:pt x="91043" y="73045"/>
                  <a:pt x="88592" y="73089"/>
                  <a:pt x="86206" y="73191"/>
                </a:cubicBezTo>
                <a:cubicBezTo>
                  <a:pt x="51383" y="74674"/>
                  <a:pt x="18030" y="79532"/>
                  <a:pt x="6889" y="105027"/>
                </a:cubicBezTo>
                <a:cubicBezTo>
                  <a:pt x="4201" y="111178"/>
                  <a:pt x="4667" y="119585"/>
                  <a:pt x="10632" y="124789"/>
                </a:cubicBezTo>
                <a:lnTo>
                  <a:pt x="13042" y="126499"/>
                </a:lnTo>
                <a:cubicBezTo>
                  <a:pt x="18727" y="128934"/>
                  <a:pt x="24132" y="129857"/>
                  <a:pt x="29626" y="130216"/>
                </a:cubicBezTo>
                <a:lnTo>
                  <a:pt x="33496" y="130216"/>
                </a:lnTo>
                <a:cubicBezTo>
                  <a:pt x="33664" y="131368"/>
                  <a:pt x="33919" y="132497"/>
                  <a:pt x="34382" y="133561"/>
                </a:cubicBezTo>
                <a:cubicBezTo>
                  <a:pt x="29565" y="133295"/>
                  <a:pt x="20546" y="133378"/>
                  <a:pt x="10867" y="129508"/>
                </a:cubicBezTo>
                <a:cubicBezTo>
                  <a:pt x="-509" y="124959"/>
                  <a:pt x="-1768" y="111757"/>
                  <a:pt x="1705" y="103385"/>
                </a:cubicBezTo>
                <a:cubicBezTo>
                  <a:pt x="13183" y="75723"/>
                  <a:pt x="47543" y="70451"/>
                  <a:pt x="83418" y="68842"/>
                </a:cubicBezTo>
                <a:cubicBezTo>
                  <a:pt x="85877" y="68732"/>
                  <a:pt x="88401" y="68685"/>
                  <a:pt x="90982" y="68692"/>
                </a:cubicBezTo>
                <a:cubicBezTo>
                  <a:pt x="103051" y="68729"/>
                  <a:pt x="116359" y="69974"/>
                  <a:pt x="130012" y="71710"/>
                </a:cubicBezTo>
                <a:cubicBezTo>
                  <a:pt x="148545" y="58817"/>
                  <a:pt x="168566" y="43153"/>
                  <a:pt x="189549" y="42495"/>
                </a:cubicBezTo>
                <a:close/>
                <a:moveTo>
                  <a:pt x="302904" y="33350"/>
                </a:moveTo>
                <a:cubicBezTo>
                  <a:pt x="307755" y="36362"/>
                  <a:pt x="311344" y="40735"/>
                  <a:pt x="313344" y="46005"/>
                </a:cubicBezTo>
                <a:cubicBezTo>
                  <a:pt x="315246" y="51018"/>
                  <a:pt x="315544" y="56494"/>
                  <a:pt x="314122" y="61739"/>
                </a:cubicBezTo>
                <a:cubicBezTo>
                  <a:pt x="313815" y="62885"/>
                  <a:pt x="312697" y="63456"/>
                  <a:pt x="311545" y="63158"/>
                </a:cubicBezTo>
                <a:cubicBezTo>
                  <a:pt x="310394" y="62860"/>
                  <a:pt x="309695" y="61801"/>
                  <a:pt x="310002" y="60655"/>
                </a:cubicBezTo>
                <a:cubicBezTo>
                  <a:pt x="311149" y="56250"/>
                  <a:pt x="310934" y="51773"/>
                  <a:pt x="309324" y="47531"/>
                </a:cubicBezTo>
                <a:cubicBezTo>
                  <a:pt x="307665" y="43161"/>
                  <a:pt x="304629" y="39460"/>
                  <a:pt x="300540" y="36894"/>
                </a:cubicBezTo>
                <a:cubicBezTo>
                  <a:pt x="300183" y="36736"/>
                  <a:pt x="299858" y="36271"/>
                  <a:pt x="299712" y="35885"/>
                </a:cubicBezTo>
                <a:cubicBezTo>
                  <a:pt x="299468" y="35242"/>
                  <a:pt x="299532" y="34630"/>
                  <a:pt x="299905" y="34047"/>
                </a:cubicBezTo>
                <a:cubicBezTo>
                  <a:pt x="300568" y="33060"/>
                  <a:pt x="301914" y="32696"/>
                  <a:pt x="302904" y="33350"/>
                </a:cubicBezTo>
                <a:close/>
                <a:moveTo>
                  <a:pt x="312225" y="17737"/>
                </a:moveTo>
                <a:lnTo>
                  <a:pt x="323298" y="26939"/>
                </a:lnTo>
                <a:lnTo>
                  <a:pt x="330644" y="39442"/>
                </a:lnTo>
                <a:lnTo>
                  <a:pt x="333469" y="53253"/>
                </a:lnTo>
                <a:lnTo>
                  <a:pt x="331582" y="67189"/>
                </a:lnTo>
                <a:cubicBezTo>
                  <a:pt x="331281" y="68339"/>
                  <a:pt x="330040" y="68957"/>
                  <a:pt x="328892" y="68654"/>
                </a:cubicBezTo>
                <a:cubicBezTo>
                  <a:pt x="327823" y="68172"/>
                  <a:pt x="327253" y="67057"/>
                  <a:pt x="327554" y="65908"/>
                </a:cubicBezTo>
                <a:cubicBezTo>
                  <a:pt x="330052" y="57712"/>
                  <a:pt x="329865" y="49056"/>
                  <a:pt x="326774" y="40910"/>
                </a:cubicBezTo>
                <a:cubicBezTo>
                  <a:pt x="323634" y="32636"/>
                  <a:pt x="317754" y="25697"/>
                  <a:pt x="310191" y="21319"/>
                </a:cubicBezTo>
                <a:cubicBezTo>
                  <a:pt x="309656" y="21078"/>
                  <a:pt x="309380" y="20740"/>
                  <a:pt x="309184" y="20222"/>
                </a:cubicBezTo>
                <a:cubicBezTo>
                  <a:pt x="308987" y="19705"/>
                  <a:pt x="309049" y="19090"/>
                  <a:pt x="309418" y="18506"/>
                </a:cubicBezTo>
                <a:cubicBezTo>
                  <a:pt x="309898" y="17437"/>
                  <a:pt x="311237" y="17076"/>
                  <a:pt x="312225" y="17737"/>
                </a:cubicBezTo>
                <a:close/>
                <a:moveTo>
                  <a:pt x="322945" y="332"/>
                </a:moveTo>
                <a:cubicBezTo>
                  <a:pt x="335412" y="7694"/>
                  <a:pt x="344628" y="18649"/>
                  <a:pt x="349765" y="32185"/>
                </a:cubicBezTo>
                <a:cubicBezTo>
                  <a:pt x="354804" y="45463"/>
                  <a:pt x="355257" y="59596"/>
                  <a:pt x="351155" y="73098"/>
                </a:cubicBezTo>
                <a:cubicBezTo>
                  <a:pt x="350847" y="74247"/>
                  <a:pt x="349595" y="74870"/>
                  <a:pt x="348440" y="74571"/>
                </a:cubicBezTo>
                <a:cubicBezTo>
                  <a:pt x="347415" y="74222"/>
                  <a:pt x="346665" y="73032"/>
                  <a:pt x="347022" y="72012"/>
                </a:cubicBezTo>
                <a:cubicBezTo>
                  <a:pt x="350848" y="59351"/>
                  <a:pt x="350429" y="46091"/>
                  <a:pt x="345732" y="33715"/>
                </a:cubicBezTo>
                <a:cubicBezTo>
                  <a:pt x="340938" y="21082"/>
                  <a:pt x="332275" y="10802"/>
                  <a:pt x="320704" y="3837"/>
                </a:cubicBezTo>
                <a:cubicBezTo>
                  <a:pt x="320346" y="3678"/>
                  <a:pt x="320020" y="3212"/>
                  <a:pt x="319874" y="2825"/>
                </a:cubicBezTo>
                <a:cubicBezTo>
                  <a:pt x="319629" y="2181"/>
                  <a:pt x="319693" y="1566"/>
                  <a:pt x="320067" y="982"/>
                </a:cubicBezTo>
                <a:cubicBezTo>
                  <a:pt x="320603" y="42"/>
                  <a:pt x="321952" y="-323"/>
                  <a:pt x="322945" y="332"/>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7133" tIns="57133" rIns="57133" bIns="57133" numCol="1" spcCol="0" rtlCol="0" fromWordArt="0" anchor="t" anchorCtr="0" forceAA="0" compatLnSpc="1">
            <a:prstTxWarp prst="textNoShape">
              <a:avLst/>
            </a:prstTxWarp>
            <a:noAutofit/>
          </a:bodyPr>
          <a:lstStyle/>
          <a:p>
            <a:pPr algn="ctr" defTabSz="822771"/>
            <a:endParaRPr lang="en-US" sz="1600" b="1" dirty="0">
              <a:solidFill>
                <a:srgbClr val="FFFFFF"/>
              </a:solidFill>
            </a:endParaRPr>
          </a:p>
        </p:txBody>
      </p:sp>
      <p:sp>
        <p:nvSpPr>
          <p:cNvPr id="27" name="Rad 444"/>
          <p:cNvSpPr/>
          <p:nvPr userDrawn="1"/>
        </p:nvSpPr>
        <p:spPr>
          <a:xfrm>
            <a:off x="1721882" y="4099805"/>
            <a:ext cx="226739" cy="144000"/>
          </a:xfrm>
          <a:custGeom>
            <a:avLst/>
            <a:gdLst/>
            <a:ahLst/>
            <a:cxnLst/>
            <a:rect l="l" t="t" r="r" b="b"/>
            <a:pathLst>
              <a:path w="226739" h="144000">
                <a:moveTo>
                  <a:pt x="195209" y="47175"/>
                </a:moveTo>
                <a:lnTo>
                  <a:pt x="221773" y="47175"/>
                </a:lnTo>
                <a:cubicBezTo>
                  <a:pt x="223561" y="47175"/>
                  <a:pt x="225011" y="48425"/>
                  <a:pt x="225011" y="49966"/>
                </a:cubicBezTo>
                <a:cubicBezTo>
                  <a:pt x="225011" y="51507"/>
                  <a:pt x="223561" y="52757"/>
                  <a:pt x="221773" y="52757"/>
                </a:cubicBezTo>
                <a:lnTo>
                  <a:pt x="195209" y="52757"/>
                </a:lnTo>
                <a:cubicBezTo>
                  <a:pt x="193420" y="52757"/>
                  <a:pt x="191971" y="51507"/>
                  <a:pt x="191971" y="49966"/>
                </a:cubicBezTo>
                <a:cubicBezTo>
                  <a:pt x="191971" y="48425"/>
                  <a:pt x="193420" y="47175"/>
                  <a:pt x="195209" y="47175"/>
                </a:cubicBezTo>
                <a:close/>
                <a:moveTo>
                  <a:pt x="157056" y="47175"/>
                </a:moveTo>
                <a:lnTo>
                  <a:pt x="157174" y="47175"/>
                </a:lnTo>
                <a:lnTo>
                  <a:pt x="183620" y="47175"/>
                </a:lnTo>
                <a:lnTo>
                  <a:pt x="183737" y="47175"/>
                </a:lnTo>
                <a:cubicBezTo>
                  <a:pt x="185526" y="47175"/>
                  <a:pt x="186976" y="48425"/>
                  <a:pt x="186976" y="49966"/>
                </a:cubicBezTo>
                <a:cubicBezTo>
                  <a:pt x="186976" y="51507"/>
                  <a:pt x="185526" y="52757"/>
                  <a:pt x="183737" y="52757"/>
                </a:cubicBezTo>
                <a:lnTo>
                  <a:pt x="183620" y="52757"/>
                </a:lnTo>
                <a:lnTo>
                  <a:pt x="157174" y="52757"/>
                </a:lnTo>
                <a:lnTo>
                  <a:pt x="157056" y="52757"/>
                </a:lnTo>
                <a:cubicBezTo>
                  <a:pt x="155268" y="52757"/>
                  <a:pt x="153818" y="51507"/>
                  <a:pt x="153818" y="49966"/>
                </a:cubicBezTo>
                <a:cubicBezTo>
                  <a:pt x="153818" y="48425"/>
                  <a:pt x="155268" y="47175"/>
                  <a:pt x="157056" y="47175"/>
                </a:cubicBezTo>
                <a:close/>
                <a:moveTo>
                  <a:pt x="119021" y="47175"/>
                </a:moveTo>
                <a:lnTo>
                  <a:pt x="145585" y="47175"/>
                </a:lnTo>
                <a:lnTo>
                  <a:pt x="147875" y="47993"/>
                </a:lnTo>
                <a:lnTo>
                  <a:pt x="148823" y="49966"/>
                </a:lnTo>
                <a:lnTo>
                  <a:pt x="147875" y="51940"/>
                </a:lnTo>
                <a:cubicBezTo>
                  <a:pt x="147289" y="52445"/>
                  <a:pt x="146479" y="52757"/>
                  <a:pt x="145585" y="52757"/>
                </a:cubicBezTo>
                <a:lnTo>
                  <a:pt x="119021" y="52757"/>
                </a:lnTo>
                <a:cubicBezTo>
                  <a:pt x="117233" y="52757"/>
                  <a:pt x="115783" y="51507"/>
                  <a:pt x="115783" y="49966"/>
                </a:cubicBezTo>
                <a:cubicBezTo>
                  <a:pt x="115783" y="48425"/>
                  <a:pt x="117233" y="47175"/>
                  <a:pt x="119021" y="47175"/>
                </a:cubicBezTo>
                <a:close/>
                <a:moveTo>
                  <a:pt x="43093" y="47175"/>
                </a:moveTo>
                <a:lnTo>
                  <a:pt x="69657" y="47175"/>
                </a:lnTo>
                <a:lnTo>
                  <a:pt x="71947" y="47993"/>
                </a:lnTo>
                <a:lnTo>
                  <a:pt x="72895" y="49966"/>
                </a:lnTo>
                <a:lnTo>
                  <a:pt x="71947" y="51940"/>
                </a:lnTo>
                <a:cubicBezTo>
                  <a:pt x="71360" y="52445"/>
                  <a:pt x="70551" y="52757"/>
                  <a:pt x="69657" y="52757"/>
                </a:cubicBezTo>
                <a:lnTo>
                  <a:pt x="43093" y="52757"/>
                </a:lnTo>
                <a:cubicBezTo>
                  <a:pt x="41304" y="52757"/>
                  <a:pt x="39855" y="51507"/>
                  <a:pt x="39855" y="49966"/>
                </a:cubicBezTo>
                <a:cubicBezTo>
                  <a:pt x="39855" y="48425"/>
                  <a:pt x="41304" y="47175"/>
                  <a:pt x="43093" y="47175"/>
                </a:cubicBezTo>
                <a:close/>
                <a:moveTo>
                  <a:pt x="4940" y="47175"/>
                </a:moveTo>
                <a:lnTo>
                  <a:pt x="31504" y="47175"/>
                </a:lnTo>
                <a:cubicBezTo>
                  <a:pt x="33293" y="47175"/>
                  <a:pt x="34742" y="48425"/>
                  <a:pt x="34742" y="49966"/>
                </a:cubicBezTo>
                <a:cubicBezTo>
                  <a:pt x="34742" y="51507"/>
                  <a:pt x="33293" y="52757"/>
                  <a:pt x="31504" y="52757"/>
                </a:cubicBezTo>
                <a:lnTo>
                  <a:pt x="4940" y="52757"/>
                </a:lnTo>
                <a:cubicBezTo>
                  <a:pt x="3152" y="52757"/>
                  <a:pt x="1702" y="51507"/>
                  <a:pt x="1702" y="49966"/>
                </a:cubicBezTo>
                <a:cubicBezTo>
                  <a:pt x="1702" y="48425"/>
                  <a:pt x="3152" y="47175"/>
                  <a:pt x="4940" y="47175"/>
                </a:cubicBezTo>
                <a:close/>
                <a:moveTo>
                  <a:pt x="95068" y="19385"/>
                </a:moveTo>
                <a:cubicBezTo>
                  <a:pt x="96206" y="19385"/>
                  <a:pt x="97128" y="20378"/>
                  <a:pt x="97128" y="21603"/>
                </a:cubicBezTo>
                <a:lnTo>
                  <a:pt x="97146" y="21603"/>
                </a:lnTo>
                <a:lnTo>
                  <a:pt x="99270" y="47175"/>
                </a:lnTo>
                <a:lnTo>
                  <a:pt x="107432" y="47175"/>
                </a:lnTo>
                <a:lnTo>
                  <a:pt x="107809" y="47175"/>
                </a:lnTo>
                <a:cubicBezTo>
                  <a:pt x="109598" y="47175"/>
                  <a:pt x="111048" y="48425"/>
                  <a:pt x="111048" y="49966"/>
                </a:cubicBezTo>
                <a:cubicBezTo>
                  <a:pt x="111048" y="51507"/>
                  <a:pt x="109598" y="52757"/>
                  <a:pt x="107809" y="52757"/>
                </a:cubicBezTo>
                <a:lnTo>
                  <a:pt x="107432" y="52757"/>
                </a:lnTo>
                <a:lnTo>
                  <a:pt x="99734" y="52757"/>
                </a:lnTo>
                <a:lnTo>
                  <a:pt x="105816" y="125991"/>
                </a:lnTo>
                <a:lnTo>
                  <a:pt x="118008" y="104378"/>
                </a:lnTo>
                <a:cubicBezTo>
                  <a:pt x="118295" y="103870"/>
                  <a:pt x="118705" y="103473"/>
                  <a:pt x="119205" y="103252"/>
                </a:cubicBezTo>
                <a:cubicBezTo>
                  <a:pt x="120149" y="102275"/>
                  <a:pt x="121674" y="102068"/>
                  <a:pt x="122893" y="102801"/>
                </a:cubicBezTo>
                <a:lnTo>
                  <a:pt x="137269" y="111447"/>
                </a:lnTo>
                <a:lnTo>
                  <a:pt x="155601" y="84196"/>
                </a:lnTo>
                <a:cubicBezTo>
                  <a:pt x="156131" y="83408"/>
                  <a:pt x="156960" y="82942"/>
                  <a:pt x="157848" y="82975"/>
                </a:cubicBezTo>
                <a:cubicBezTo>
                  <a:pt x="158075" y="82873"/>
                  <a:pt x="158314" y="82853"/>
                  <a:pt x="158551" y="82906"/>
                </a:cubicBezTo>
                <a:cubicBezTo>
                  <a:pt x="158624" y="82863"/>
                  <a:pt x="158690" y="82873"/>
                  <a:pt x="158756" y="82886"/>
                </a:cubicBezTo>
                <a:lnTo>
                  <a:pt x="158898" y="82945"/>
                </a:lnTo>
                <a:cubicBezTo>
                  <a:pt x="159855" y="83027"/>
                  <a:pt x="160727" y="83601"/>
                  <a:pt x="161205" y="84515"/>
                </a:cubicBezTo>
                <a:lnTo>
                  <a:pt x="170114" y="101524"/>
                </a:lnTo>
                <a:lnTo>
                  <a:pt x="200734" y="101524"/>
                </a:lnTo>
                <a:cubicBezTo>
                  <a:pt x="200839" y="101462"/>
                  <a:pt x="200948" y="101458"/>
                  <a:pt x="201058" y="101458"/>
                </a:cubicBezTo>
                <a:lnTo>
                  <a:pt x="221369" y="101458"/>
                </a:lnTo>
                <a:cubicBezTo>
                  <a:pt x="224335" y="101458"/>
                  <a:pt x="226739" y="103863"/>
                  <a:pt x="226739" y="106828"/>
                </a:cubicBezTo>
                <a:cubicBezTo>
                  <a:pt x="226739" y="109794"/>
                  <a:pt x="224335" y="112198"/>
                  <a:pt x="221369" y="112198"/>
                </a:cubicBezTo>
                <a:lnTo>
                  <a:pt x="201058" y="112198"/>
                </a:lnTo>
                <a:lnTo>
                  <a:pt x="200748" y="112136"/>
                </a:lnTo>
                <a:lnTo>
                  <a:pt x="170024" y="112136"/>
                </a:lnTo>
                <a:cubicBezTo>
                  <a:pt x="169584" y="112136"/>
                  <a:pt x="169166" y="112044"/>
                  <a:pt x="168790" y="111872"/>
                </a:cubicBezTo>
                <a:cubicBezTo>
                  <a:pt x="167482" y="112201"/>
                  <a:pt x="166086" y="111586"/>
                  <a:pt x="165429" y="110332"/>
                </a:cubicBezTo>
                <a:lnTo>
                  <a:pt x="157996" y="96141"/>
                </a:lnTo>
                <a:lnTo>
                  <a:pt x="141768" y="120264"/>
                </a:lnTo>
                <a:cubicBezTo>
                  <a:pt x="141499" y="120663"/>
                  <a:pt x="141154" y="120980"/>
                  <a:pt x="140752" y="121185"/>
                </a:cubicBezTo>
                <a:cubicBezTo>
                  <a:pt x="140750" y="121309"/>
                  <a:pt x="140696" y="121410"/>
                  <a:pt x="140636" y="121509"/>
                </a:cubicBezTo>
                <a:cubicBezTo>
                  <a:pt x="139757" y="122972"/>
                  <a:pt x="137858" y="123445"/>
                  <a:pt x="136396" y="122565"/>
                </a:cubicBezTo>
                <a:lnTo>
                  <a:pt x="122171" y="114010"/>
                </a:lnTo>
                <a:lnTo>
                  <a:pt x="106139" y="142428"/>
                </a:lnTo>
                <a:cubicBezTo>
                  <a:pt x="105301" y="143914"/>
                  <a:pt x="103416" y="144440"/>
                  <a:pt x="101929" y="143601"/>
                </a:cubicBezTo>
                <a:cubicBezTo>
                  <a:pt x="100859" y="142997"/>
                  <a:pt x="100287" y="141851"/>
                  <a:pt x="100388" y="140704"/>
                </a:cubicBezTo>
                <a:lnTo>
                  <a:pt x="100384" y="140698"/>
                </a:lnTo>
                <a:lnTo>
                  <a:pt x="94017" y="63137"/>
                </a:lnTo>
                <a:lnTo>
                  <a:pt x="86492" y="120494"/>
                </a:lnTo>
                <a:lnTo>
                  <a:pt x="86227" y="120456"/>
                </a:lnTo>
                <a:cubicBezTo>
                  <a:pt x="86206" y="120881"/>
                  <a:pt x="86082" y="121306"/>
                  <a:pt x="85862" y="121703"/>
                </a:cubicBezTo>
                <a:cubicBezTo>
                  <a:pt x="85034" y="123196"/>
                  <a:pt x="83153" y="123734"/>
                  <a:pt x="81660" y="122907"/>
                </a:cubicBezTo>
                <a:lnTo>
                  <a:pt x="62249" y="112136"/>
                </a:lnTo>
                <a:lnTo>
                  <a:pt x="25991" y="112136"/>
                </a:lnTo>
                <a:cubicBezTo>
                  <a:pt x="25890" y="112195"/>
                  <a:pt x="25786" y="112198"/>
                  <a:pt x="25681" y="112198"/>
                </a:cubicBezTo>
                <a:lnTo>
                  <a:pt x="5370" y="112198"/>
                </a:lnTo>
                <a:cubicBezTo>
                  <a:pt x="2404" y="112198"/>
                  <a:pt x="0" y="109794"/>
                  <a:pt x="0" y="106828"/>
                </a:cubicBezTo>
                <a:cubicBezTo>
                  <a:pt x="0" y="103863"/>
                  <a:pt x="2404" y="101458"/>
                  <a:pt x="5370" y="101458"/>
                </a:cubicBezTo>
                <a:lnTo>
                  <a:pt x="25681" y="101458"/>
                </a:lnTo>
                <a:lnTo>
                  <a:pt x="26005" y="101524"/>
                </a:lnTo>
                <a:lnTo>
                  <a:pt x="62697" y="101524"/>
                </a:lnTo>
                <a:lnTo>
                  <a:pt x="63720" y="101730"/>
                </a:lnTo>
                <a:cubicBezTo>
                  <a:pt x="63810" y="101729"/>
                  <a:pt x="63888" y="101761"/>
                  <a:pt x="63958" y="101806"/>
                </a:cubicBezTo>
                <a:cubicBezTo>
                  <a:pt x="64282" y="101826"/>
                  <a:pt x="64593" y="101937"/>
                  <a:pt x="64890" y="102102"/>
                </a:cubicBezTo>
                <a:lnTo>
                  <a:pt x="81083" y="111086"/>
                </a:lnTo>
                <a:lnTo>
                  <a:pt x="88827" y="52757"/>
                </a:lnTo>
                <a:lnTo>
                  <a:pt x="81246" y="52757"/>
                </a:lnTo>
                <a:lnTo>
                  <a:pt x="80869" y="52757"/>
                </a:lnTo>
                <a:cubicBezTo>
                  <a:pt x="79080" y="52757"/>
                  <a:pt x="77630" y="51507"/>
                  <a:pt x="77630" y="49966"/>
                </a:cubicBezTo>
                <a:cubicBezTo>
                  <a:pt x="77630" y="48425"/>
                  <a:pt x="79080" y="47175"/>
                  <a:pt x="80869" y="47175"/>
                </a:cubicBezTo>
                <a:lnTo>
                  <a:pt x="81246" y="47175"/>
                </a:lnTo>
                <a:lnTo>
                  <a:pt x="89568" y="47175"/>
                </a:lnTo>
                <a:lnTo>
                  <a:pt x="92963" y="21603"/>
                </a:lnTo>
                <a:lnTo>
                  <a:pt x="93008" y="21603"/>
                </a:lnTo>
                <a:cubicBezTo>
                  <a:pt x="93008" y="20378"/>
                  <a:pt x="93931" y="19385"/>
                  <a:pt x="95068" y="19385"/>
                </a:cubicBezTo>
                <a:close/>
                <a:moveTo>
                  <a:pt x="96004" y="0"/>
                </a:moveTo>
                <a:cubicBezTo>
                  <a:pt x="106780" y="0"/>
                  <a:pt x="115515" y="8735"/>
                  <a:pt x="115515" y="19510"/>
                </a:cubicBezTo>
                <a:cubicBezTo>
                  <a:pt x="115515" y="26170"/>
                  <a:pt x="112178" y="32051"/>
                  <a:pt x="106880" y="35275"/>
                </a:cubicBezTo>
                <a:lnTo>
                  <a:pt x="105151" y="30630"/>
                </a:lnTo>
                <a:cubicBezTo>
                  <a:pt x="108533" y="28109"/>
                  <a:pt x="110606" y="24052"/>
                  <a:pt x="110606" y="19510"/>
                </a:cubicBezTo>
                <a:cubicBezTo>
                  <a:pt x="110606" y="11446"/>
                  <a:pt x="104069" y="4909"/>
                  <a:pt x="96004" y="4909"/>
                </a:cubicBezTo>
                <a:cubicBezTo>
                  <a:pt x="87939" y="4909"/>
                  <a:pt x="81402" y="11446"/>
                  <a:pt x="81402" y="19510"/>
                </a:cubicBezTo>
                <a:cubicBezTo>
                  <a:pt x="81402" y="24052"/>
                  <a:pt x="83475" y="28109"/>
                  <a:pt x="86857" y="30630"/>
                </a:cubicBezTo>
                <a:lnTo>
                  <a:pt x="85128" y="35275"/>
                </a:lnTo>
                <a:cubicBezTo>
                  <a:pt x="79830" y="32051"/>
                  <a:pt x="76493" y="26170"/>
                  <a:pt x="76493" y="19510"/>
                </a:cubicBezTo>
                <a:cubicBezTo>
                  <a:pt x="76493" y="8735"/>
                  <a:pt x="85228" y="0"/>
                  <a:pt x="96004" y="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dirty="0" smtClean="0">
              <a:solidFill>
                <a:schemeClr val="bg1"/>
              </a:solidFill>
            </a:endParaRPr>
          </a:p>
        </p:txBody>
      </p:sp>
      <p:sp>
        <p:nvSpPr>
          <p:cNvPr id="28" name="Freeform 3011"/>
          <p:cNvSpPr>
            <a:spLocks noChangeAspect="1"/>
          </p:cNvSpPr>
          <p:nvPr userDrawn="1"/>
        </p:nvSpPr>
        <p:spPr bwMode="auto">
          <a:xfrm>
            <a:off x="6199420" y="4099786"/>
            <a:ext cx="145929" cy="144000"/>
          </a:xfrm>
          <a:custGeom>
            <a:avLst/>
            <a:gdLst/>
            <a:ahLst/>
            <a:cxnLst/>
            <a:rect l="l" t="t" r="r" b="b"/>
            <a:pathLst>
              <a:path w="145929" h="144000">
                <a:moveTo>
                  <a:pt x="91470" y="118488"/>
                </a:moveTo>
                <a:cubicBezTo>
                  <a:pt x="93033" y="118962"/>
                  <a:pt x="93128" y="120124"/>
                  <a:pt x="93128" y="121307"/>
                </a:cubicBezTo>
                <a:lnTo>
                  <a:pt x="92883" y="121899"/>
                </a:lnTo>
                <a:close/>
                <a:moveTo>
                  <a:pt x="94911" y="98446"/>
                </a:moveTo>
                <a:cubicBezTo>
                  <a:pt x="99762" y="101458"/>
                  <a:pt x="103351" y="105831"/>
                  <a:pt x="105351" y="111101"/>
                </a:cubicBezTo>
                <a:cubicBezTo>
                  <a:pt x="107253" y="116114"/>
                  <a:pt x="107551" y="121590"/>
                  <a:pt x="106129" y="126835"/>
                </a:cubicBezTo>
                <a:cubicBezTo>
                  <a:pt x="105822" y="127981"/>
                  <a:pt x="104704" y="128552"/>
                  <a:pt x="103552" y="128254"/>
                </a:cubicBezTo>
                <a:cubicBezTo>
                  <a:pt x="102401" y="127956"/>
                  <a:pt x="101702" y="126897"/>
                  <a:pt x="102009" y="125751"/>
                </a:cubicBezTo>
                <a:cubicBezTo>
                  <a:pt x="103156" y="121346"/>
                  <a:pt x="102941" y="116869"/>
                  <a:pt x="101331" y="112627"/>
                </a:cubicBezTo>
                <a:cubicBezTo>
                  <a:pt x="99672" y="108257"/>
                  <a:pt x="96636" y="104556"/>
                  <a:pt x="92547" y="101990"/>
                </a:cubicBezTo>
                <a:cubicBezTo>
                  <a:pt x="92190" y="101832"/>
                  <a:pt x="91865" y="101367"/>
                  <a:pt x="91719" y="100981"/>
                </a:cubicBezTo>
                <a:cubicBezTo>
                  <a:pt x="91475" y="100338"/>
                  <a:pt x="91539" y="99726"/>
                  <a:pt x="91912" y="99143"/>
                </a:cubicBezTo>
                <a:cubicBezTo>
                  <a:pt x="92575" y="98156"/>
                  <a:pt x="93921" y="97792"/>
                  <a:pt x="94911" y="98446"/>
                </a:cubicBezTo>
                <a:close/>
                <a:moveTo>
                  <a:pt x="104232" y="82833"/>
                </a:moveTo>
                <a:lnTo>
                  <a:pt x="115305" y="92035"/>
                </a:lnTo>
                <a:lnTo>
                  <a:pt x="122651" y="104538"/>
                </a:lnTo>
                <a:lnTo>
                  <a:pt x="125476" y="118349"/>
                </a:lnTo>
                <a:lnTo>
                  <a:pt x="123589" y="132285"/>
                </a:lnTo>
                <a:cubicBezTo>
                  <a:pt x="123288" y="133435"/>
                  <a:pt x="122047" y="134053"/>
                  <a:pt x="120899" y="133750"/>
                </a:cubicBezTo>
                <a:cubicBezTo>
                  <a:pt x="119830" y="133268"/>
                  <a:pt x="119260" y="132153"/>
                  <a:pt x="119561" y="131004"/>
                </a:cubicBezTo>
                <a:cubicBezTo>
                  <a:pt x="122059" y="122808"/>
                  <a:pt x="121872" y="114152"/>
                  <a:pt x="118781" y="106006"/>
                </a:cubicBezTo>
                <a:cubicBezTo>
                  <a:pt x="115641" y="97732"/>
                  <a:pt x="109761" y="90793"/>
                  <a:pt x="102198" y="86415"/>
                </a:cubicBezTo>
                <a:cubicBezTo>
                  <a:pt x="101663" y="86174"/>
                  <a:pt x="101387" y="85836"/>
                  <a:pt x="101191" y="85318"/>
                </a:cubicBezTo>
                <a:cubicBezTo>
                  <a:pt x="100994" y="84801"/>
                  <a:pt x="101056" y="84186"/>
                  <a:pt x="101425" y="83602"/>
                </a:cubicBezTo>
                <a:cubicBezTo>
                  <a:pt x="101905" y="82533"/>
                  <a:pt x="103244" y="82172"/>
                  <a:pt x="104232" y="82833"/>
                </a:cubicBezTo>
                <a:close/>
                <a:moveTo>
                  <a:pt x="114952" y="65428"/>
                </a:moveTo>
                <a:cubicBezTo>
                  <a:pt x="127419" y="72790"/>
                  <a:pt x="136635" y="83745"/>
                  <a:pt x="141772" y="97281"/>
                </a:cubicBezTo>
                <a:cubicBezTo>
                  <a:pt x="146811" y="110559"/>
                  <a:pt x="147264" y="124692"/>
                  <a:pt x="143162" y="138194"/>
                </a:cubicBezTo>
                <a:cubicBezTo>
                  <a:pt x="142854" y="139343"/>
                  <a:pt x="141602" y="139966"/>
                  <a:pt x="140447" y="139667"/>
                </a:cubicBezTo>
                <a:cubicBezTo>
                  <a:pt x="139422" y="139318"/>
                  <a:pt x="138672" y="138128"/>
                  <a:pt x="139029" y="137108"/>
                </a:cubicBezTo>
                <a:cubicBezTo>
                  <a:pt x="142855" y="124447"/>
                  <a:pt x="142436" y="111187"/>
                  <a:pt x="137739" y="98811"/>
                </a:cubicBezTo>
                <a:cubicBezTo>
                  <a:pt x="132945" y="86178"/>
                  <a:pt x="124282" y="75898"/>
                  <a:pt x="112711" y="68933"/>
                </a:cubicBezTo>
                <a:cubicBezTo>
                  <a:pt x="112353" y="68774"/>
                  <a:pt x="112027" y="68308"/>
                  <a:pt x="111881" y="67921"/>
                </a:cubicBezTo>
                <a:cubicBezTo>
                  <a:pt x="111636" y="67277"/>
                  <a:pt x="111700" y="66662"/>
                  <a:pt x="112074" y="66078"/>
                </a:cubicBezTo>
                <a:cubicBezTo>
                  <a:pt x="112610" y="65138"/>
                  <a:pt x="113959" y="64773"/>
                  <a:pt x="114952" y="65428"/>
                </a:cubicBezTo>
                <a:close/>
                <a:moveTo>
                  <a:pt x="60064" y="55515"/>
                </a:moveTo>
                <a:cubicBezTo>
                  <a:pt x="60494" y="55515"/>
                  <a:pt x="60923" y="55830"/>
                  <a:pt x="61209" y="56461"/>
                </a:cubicBezTo>
                <a:lnTo>
                  <a:pt x="65718" y="60321"/>
                </a:lnTo>
                <a:cubicBezTo>
                  <a:pt x="66362" y="60873"/>
                  <a:pt x="66362" y="60873"/>
                  <a:pt x="66362" y="60873"/>
                </a:cubicBezTo>
                <a:lnTo>
                  <a:pt x="74878" y="56461"/>
                </a:lnTo>
                <a:cubicBezTo>
                  <a:pt x="76095" y="55830"/>
                  <a:pt x="76095" y="55830"/>
                  <a:pt x="76095" y="55830"/>
                </a:cubicBezTo>
                <a:cubicBezTo>
                  <a:pt x="77240" y="55200"/>
                  <a:pt x="78385" y="55830"/>
                  <a:pt x="78957" y="56461"/>
                </a:cubicBezTo>
                <a:cubicBezTo>
                  <a:pt x="79530" y="57091"/>
                  <a:pt x="79530" y="58352"/>
                  <a:pt x="78957" y="59612"/>
                </a:cubicBezTo>
                <a:cubicBezTo>
                  <a:pt x="65217" y="80412"/>
                  <a:pt x="65217" y="80412"/>
                  <a:pt x="65217" y="80412"/>
                </a:cubicBezTo>
                <a:lnTo>
                  <a:pt x="65217" y="96800"/>
                </a:lnTo>
                <a:lnTo>
                  <a:pt x="60637" y="81909"/>
                </a:lnTo>
                <a:cubicBezTo>
                  <a:pt x="60637" y="79782"/>
                  <a:pt x="60637" y="79782"/>
                  <a:pt x="60637" y="79782"/>
                </a:cubicBezTo>
                <a:cubicBezTo>
                  <a:pt x="60637" y="79152"/>
                  <a:pt x="61209" y="79152"/>
                  <a:pt x="61209" y="78521"/>
                </a:cubicBezTo>
                <a:lnTo>
                  <a:pt x="69726" y="65836"/>
                </a:lnTo>
                <a:cubicBezTo>
                  <a:pt x="70942" y="64024"/>
                  <a:pt x="70942" y="64024"/>
                  <a:pt x="70942" y="64024"/>
                </a:cubicBezTo>
                <a:cubicBezTo>
                  <a:pt x="66362" y="66546"/>
                  <a:pt x="65217" y="65915"/>
                  <a:pt x="64645" y="65285"/>
                </a:cubicBezTo>
                <a:lnTo>
                  <a:pt x="60064" y="60873"/>
                </a:lnTo>
                <a:lnTo>
                  <a:pt x="55484" y="65285"/>
                </a:lnTo>
                <a:cubicBezTo>
                  <a:pt x="54912" y="65915"/>
                  <a:pt x="53767" y="65915"/>
                  <a:pt x="53194" y="65285"/>
                </a:cubicBezTo>
                <a:lnTo>
                  <a:pt x="48614" y="60873"/>
                </a:lnTo>
                <a:lnTo>
                  <a:pt x="43604" y="65836"/>
                </a:lnTo>
                <a:cubicBezTo>
                  <a:pt x="42889" y="66546"/>
                  <a:pt x="42889" y="66546"/>
                  <a:pt x="42889" y="66546"/>
                </a:cubicBezTo>
                <a:cubicBezTo>
                  <a:pt x="42316" y="66546"/>
                  <a:pt x="41171" y="67176"/>
                  <a:pt x="40599" y="66546"/>
                </a:cubicBezTo>
                <a:lnTo>
                  <a:pt x="45179" y="77339"/>
                </a:lnTo>
                <a:cubicBezTo>
                  <a:pt x="46324" y="79152"/>
                  <a:pt x="46324" y="79152"/>
                  <a:pt x="46324" y="79152"/>
                </a:cubicBezTo>
                <a:cubicBezTo>
                  <a:pt x="46331" y="79159"/>
                  <a:pt x="46897" y="79786"/>
                  <a:pt x="46897" y="80412"/>
                </a:cubicBezTo>
                <a:lnTo>
                  <a:pt x="46897" y="94752"/>
                </a:lnTo>
                <a:cubicBezTo>
                  <a:pt x="46897" y="96800"/>
                  <a:pt x="46897" y="96800"/>
                  <a:pt x="46897" y="96800"/>
                </a:cubicBezTo>
                <a:lnTo>
                  <a:pt x="42316" y="83012"/>
                </a:lnTo>
                <a:cubicBezTo>
                  <a:pt x="42316" y="81042"/>
                  <a:pt x="42316" y="81042"/>
                  <a:pt x="42316" y="81042"/>
                </a:cubicBezTo>
                <a:cubicBezTo>
                  <a:pt x="28576" y="59612"/>
                  <a:pt x="28576" y="59612"/>
                  <a:pt x="28576" y="59612"/>
                </a:cubicBezTo>
                <a:cubicBezTo>
                  <a:pt x="28004" y="58982"/>
                  <a:pt x="28004" y="57721"/>
                  <a:pt x="28576" y="57091"/>
                </a:cubicBezTo>
                <a:cubicBezTo>
                  <a:pt x="29149" y="55830"/>
                  <a:pt x="30294" y="55830"/>
                  <a:pt x="31439" y="56461"/>
                </a:cubicBezTo>
                <a:lnTo>
                  <a:pt x="39955" y="60873"/>
                </a:lnTo>
                <a:cubicBezTo>
                  <a:pt x="41171" y="61503"/>
                  <a:pt x="41171" y="61503"/>
                  <a:pt x="41171" y="61503"/>
                </a:cubicBezTo>
                <a:lnTo>
                  <a:pt x="46682" y="57091"/>
                </a:lnTo>
                <a:cubicBezTo>
                  <a:pt x="47469" y="56461"/>
                  <a:pt x="47469" y="56461"/>
                  <a:pt x="47469" y="56461"/>
                </a:cubicBezTo>
                <a:cubicBezTo>
                  <a:pt x="48042" y="55200"/>
                  <a:pt x="49187" y="55830"/>
                  <a:pt x="50332" y="56461"/>
                </a:cubicBezTo>
                <a:lnTo>
                  <a:pt x="54339" y="60242"/>
                </a:lnTo>
                <a:lnTo>
                  <a:pt x="58919" y="56461"/>
                </a:lnTo>
                <a:cubicBezTo>
                  <a:pt x="59206" y="55830"/>
                  <a:pt x="59635" y="55515"/>
                  <a:pt x="60064" y="55515"/>
                </a:cubicBezTo>
                <a:close/>
                <a:moveTo>
                  <a:pt x="53767" y="4450"/>
                </a:moveTo>
                <a:cubicBezTo>
                  <a:pt x="26530" y="4450"/>
                  <a:pt x="4450" y="24127"/>
                  <a:pt x="4450" y="48400"/>
                </a:cubicBezTo>
                <a:cubicBezTo>
                  <a:pt x="4450" y="60398"/>
                  <a:pt x="9845" y="71273"/>
                  <a:pt x="18644" y="79137"/>
                </a:cubicBezTo>
                <a:lnTo>
                  <a:pt x="23411" y="84391"/>
                </a:lnTo>
                <a:lnTo>
                  <a:pt x="23452" y="84374"/>
                </a:lnTo>
                <a:lnTo>
                  <a:pt x="39932" y="102046"/>
                </a:lnTo>
                <a:cubicBezTo>
                  <a:pt x="40650" y="101743"/>
                  <a:pt x="41427" y="101600"/>
                  <a:pt x="42226" y="101600"/>
                </a:cubicBezTo>
                <a:cubicBezTo>
                  <a:pt x="65308" y="101600"/>
                  <a:pt x="65308" y="101600"/>
                  <a:pt x="65308" y="101600"/>
                </a:cubicBezTo>
                <a:cubicBezTo>
                  <a:pt x="66046" y="101600"/>
                  <a:pt x="66765" y="101722"/>
                  <a:pt x="67435" y="101988"/>
                </a:cubicBezTo>
                <a:lnTo>
                  <a:pt x="83335" y="84938"/>
                </a:lnTo>
                <a:lnTo>
                  <a:pt x="83380" y="84957"/>
                </a:lnTo>
                <a:lnTo>
                  <a:pt x="87604" y="80302"/>
                </a:lnTo>
                <a:lnTo>
                  <a:pt x="87789" y="80161"/>
                </a:lnTo>
                <a:lnTo>
                  <a:pt x="88243" y="79674"/>
                </a:lnTo>
                <a:lnTo>
                  <a:pt x="88286" y="79714"/>
                </a:lnTo>
                <a:cubicBezTo>
                  <a:pt x="97432" y="71784"/>
                  <a:pt x="103083" y="60680"/>
                  <a:pt x="103083" y="48400"/>
                </a:cubicBezTo>
                <a:cubicBezTo>
                  <a:pt x="103083" y="24127"/>
                  <a:pt x="81004" y="4450"/>
                  <a:pt x="53767" y="4450"/>
                </a:cubicBezTo>
                <a:close/>
                <a:moveTo>
                  <a:pt x="53767" y="0"/>
                </a:moveTo>
                <a:cubicBezTo>
                  <a:pt x="83461" y="0"/>
                  <a:pt x="107533" y="21669"/>
                  <a:pt x="107533" y="48400"/>
                </a:cubicBezTo>
                <a:cubicBezTo>
                  <a:pt x="107533" y="61856"/>
                  <a:pt x="101433" y="74029"/>
                  <a:pt x="91543" y="82751"/>
                </a:cubicBezTo>
                <a:lnTo>
                  <a:pt x="91563" y="82770"/>
                </a:lnTo>
                <a:lnTo>
                  <a:pt x="71088" y="104726"/>
                </a:lnTo>
                <a:cubicBezTo>
                  <a:pt x="72169" y="106154"/>
                  <a:pt x="72809" y="108020"/>
                  <a:pt x="72809" y="110112"/>
                </a:cubicBezTo>
                <a:lnTo>
                  <a:pt x="72809" y="124096"/>
                </a:lnTo>
                <a:cubicBezTo>
                  <a:pt x="72809" y="128083"/>
                  <a:pt x="69770" y="131537"/>
                  <a:pt x="66061" y="131916"/>
                </a:cubicBezTo>
                <a:cubicBezTo>
                  <a:pt x="65566" y="133502"/>
                  <a:pt x="64755" y="136100"/>
                  <a:pt x="63426" y="140359"/>
                </a:cubicBezTo>
                <a:cubicBezTo>
                  <a:pt x="63426" y="140966"/>
                  <a:pt x="62858" y="141572"/>
                  <a:pt x="62290" y="141572"/>
                </a:cubicBezTo>
                <a:cubicBezTo>
                  <a:pt x="62283" y="141574"/>
                  <a:pt x="62063" y="141642"/>
                  <a:pt x="54335" y="144000"/>
                </a:cubicBezTo>
                <a:cubicBezTo>
                  <a:pt x="53192" y="143998"/>
                  <a:pt x="52978" y="143933"/>
                  <a:pt x="45244" y="141572"/>
                </a:cubicBezTo>
                <a:cubicBezTo>
                  <a:pt x="44676" y="141572"/>
                  <a:pt x="44108" y="140966"/>
                  <a:pt x="44108" y="140359"/>
                </a:cubicBezTo>
                <a:cubicBezTo>
                  <a:pt x="44105" y="140352"/>
                  <a:pt x="44033" y="140119"/>
                  <a:pt x="41473" y="131916"/>
                </a:cubicBezTo>
                <a:cubicBezTo>
                  <a:pt x="37763" y="131537"/>
                  <a:pt x="34724" y="128083"/>
                  <a:pt x="34724" y="124096"/>
                </a:cubicBezTo>
                <a:lnTo>
                  <a:pt x="34724" y="111860"/>
                </a:lnTo>
                <a:cubicBezTo>
                  <a:pt x="34724" y="110112"/>
                  <a:pt x="34724" y="110112"/>
                  <a:pt x="34724" y="110112"/>
                </a:cubicBezTo>
                <a:cubicBezTo>
                  <a:pt x="34724" y="108084"/>
                  <a:pt x="35326" y="106268"/>
                  <a:pt x="36347" y="104858"/>
                </a:cubicBezTo>
                <a:lnTo>
                  <a:pt x="18380" y="85590"/>
                </a:lnTo>
                <a:lnTo>
                  <a:pt x="18324" y="85614"/>
                </a:lnTo>
                <a:lnTo>
                  <a:pt x="13687" y="80504"/>
                </a:lnTo>
                <a:cubicBezTo>
                  <a:pt x="5144" y="72032"/>
                  <a:pt x="0" y="60757"/>
                  <a:pt x="0" y="48400"/>
                </a:cubicBezTo>
                <a:cubicBezTo>
                  <a:pt x="0" y="21669"/>
                  <a:pt x="24072" y="0"/>
                  <a:pt x="53767" y="0"/>
                </a:cubicBezTo>
                <a:close/>
              </a:path>
            </a:pathLst>
          </a:custGeom>
          <a:solidFill>
            <a:schemeClr val="accent1"/>
          </a:solidFill>
          <a:ln>
            <a:noFill/>
          </a:ln>
          <a:extLst/>
        </p:spPr>
        <p:txBody>
          <a:bodyPr/>
          <a:lstStyle/>
          <a:p>
            <a:pPr defTabSz="457171"/>
            <a:endParaRPr lang="de-DE">
              <a:solidFill>
                <a:srgbClr val="000000"/>
              </a:solidFill>
              <a:cs typeface="+mn-cs"/>
            </a:endParaRPr>
          </a:p>
        </p:txBody>
      </p:sp>
      <p:sp>
        <p:nvSpPr>
          <p:cNvPr id="29" name="Rechteck 15"/>
          <p:cNvSpPr>
            <a:spLocks noChangeAspect="1"/>
          </p:cNvSpPr>
          <p:nvPr userDrawn="1"/>
        </p:nvSpPr>
        <p:spPr>
          <a:xfrm>
            <a:off x="1151620" y="4100146"/>
            <a:ext cx="140488" cy="144000"/>
          </a:xfrm>
          <a:custGeom>
            <a:avLst/>
            <a:gdLst/>
            <a:ahLst/>
            <a:cxnLst/>
            <a:rect l="l" t="t" r="r" b="b"/>
            <a:pathLst>
              <a:path w="2880000" h="2952000">
                <a:moveTo>
                  <a:pt x="0" y="0"/>
                </a:moveTo>
                <a:lnTo>
                  <a:pt x="144000" y="0"/>
                </a:lnTo>
                <a:lnTo>
                  <a:pt x="144000" y="2485477"/>
                </a:lnTo>
                <a:cubicBezTo>
                  <a:pt x="444309" y="2466093"/>
                  <a:pt x="723884" y="2394104"/>
                  <a:pt x="966815" y="2283942"/>
                </a:cubicBezTo>
                <a:cubicBezTo>
                  <a:pt x="985912" y="2275783"/>
                  <a:pt x="1004775" y="2267003"/>
                  <a:pt x="1022798" y="2256385"/>
                </a:cubicBezTo>
                <a:cubicBezTo>
                  <a:pt x="1056146" y="2241969"/>
                  <a:pt x="1088061" y="2225377"/>
                  <a:pt x="1118929" y="2207596"/>
                </a:cubicBezTo>
                <a:cubicBezTo>
                  <a:pt x="1712525" y="1886753"/>
                  <a:pt x="2204161" y="1280449"/>
                  <a:pt x="2422454" y="507594"/>
                </a:cubicBezTo>
                <a:lnTo>
                  <a:pt x="2459624" y="350979"/>
                </a:lnTo>
                <a:lnTo>
                  <a:pt x="2433620" y="350979"/>
                </a:lnTo>
                <a:lnTo>
                  <a:pt x="2638159" y="116382"/>
                </a:lnTo>
                <a:lnTo>
                  <a:pt x="2842698" y="350979"/>
                </a:lnTo>
                <a:lnTo>
                  <a:pt x="2794888" y="350979"/>
                </a:lnTo>
                <a:cubicBezTo>
                  <a:pt x="2779795" y="432904"/>
                  <a:pt x="2759926" y="514661"/>
                  <a:pt x="2736841" y="596393"/>
                </a:cubicBezTo>
                <a:cubicBezTo>
                  <a:pt x="2364310" y="1915315"/>
                  <a:pt x="1274470" y="2801647"/>
                  <a:pt x="144000" y="2798931"/>
                </a:cubicBezTo>
                <a:lnTo>
                  <a:pt x="144000" y="2808000"/>
                </a:lnTo>
                <a:lnTo>
                  <a:pt x="2880000" y="2808000"/>
                </a:lnTo>
                <a:lnTo>
                  <a:pt x="2880000" y="2952000"/>
                </a:lnTo>
                <a:lnTo>
                  <a:pt x="0" y="2952000"/>
                </a:lnTo>
                <a:lnTo>
                  <a:pt x="0" y="2880000"/>
                </a:lnTo>
                <a:lnTo>
                  <a:pt x="0" y="280800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fontAlgn="auto">
              <a:spcBef>
                <a:spcPts val="0"/>
              </a:spcBef>
              <a:spcAft>
                <a:spcPts val="0"/>
              </a:spcAft>
            </a:pPr>
            <a:endParaRPr lang="en-US" dirty="0" smtClean="0">
              <a:solidFill>
                <a:schemeClr val="accent4"/>
              </a:solidFill>
            </a:endParaRPr>
          </a:p>
        </p:txBody>
      </p:sp>
      <p:sp>
        <p:nvSpPr>
          <p:cNvPr id="30" name="Abgerundetes Rechteck 20"/>
          <p:cNvSpPr>
            <a:spLocks noChangeAspect="1"/>
          </p:cNvSpPr>
          <p:nvPr userDrawn="1"/>
        </p:nvSpPr>
        <p:spPr>
          <a:xfrm>
            <a:off x="2441962" y="4097592"/>
            <a:ext cx="113814" cy="144000"/>
          </a:xfrm>
          <a:custGeom>
            <a:avLst/>
            <a:gdLst/>
            <a:ahLst/>
            <a:cxnLst/>
            <a:rect l="l" t="t" r="r" b="b"/>
            <a:pathLst>
              <a:path w="3942080" h="4987626">
                <a:moveTo>
                  <a:pt x="2627944" y="2319651"/>
                </a:moveTo>
                <a:cubicBezTo>
                  <a:pt x="2542661" y="2600955"/>
                  <a:pt x="2280581" y="2804161"/>
                  <a:pt x="1971040" y="2804161"/>
                </a:cubicBezTo>
                <a:cubicBezTo>
                  <a:pt x="1664276" y="2804161"/>
                  <a:pt x="1404126" y="2604585"/>
                  <a:pt x="1316468" y="2327166"/>
                </a:cubicBezTo>
                <a:lnTo>
                  <a:pt x="975173" y="2363502"/>
                </a:lnTo>
                <a:lnTo>
                  <a:pt x="497690" y="2417724"/>
                </a:lnTo>
                <a:cubicBezTo>
                  <a:pt x="380588" y="2417724"/>
                  <a:pt x="306613" y="2487889"/>
                  <a:pt x="306613" y="2604991"/>
                </a:cubicBezTo>
                <a:lnTo>
                  <a:pt x="306613" y="2958294"/>
                </a:lnTo>
                <a:lnTo>
                  <a:pt x="306000" y="2958060"/>
                </a:lnTo>
                <a:lnTo>
                  <a:pt x="306000" y="3648332"/>
                </a:lnTo>
                <a:lnTo>
                  <a:pt x="694896" y="3648332"/>
                </a:lnTo>
                <a:lnTo>
                  <a:pt x="694896" y="3267270"/>
                </a:lnTo>
                <a:cubicBezTo>
                  <a:pt x="694896" y="3182770"/>
                  <a:pt x="763396" y="3114270"/>
                  <a:pt x="847896" y="3114270"/>
                </a:cubicBezTo>
                <a:cubicBezTo>
                  <a:pt x="932396" y="3114270"/>
                  <a:pt x="1000896" y="3182770"/>
                  <a:pt x="1000896" y="3267270"/>
                </a:cubicBezTo>
                <a:lnTo>
                  <a:pt x="1000896" y="3801332"/>
                </a:lnTo>
                <a:lnTo>
                  <a:pt x="1000896" y="4681626"/>
                </a:lnTo>
                <a:lnTo>
                  <a:pt x="2942796" y="4681626"/>
                </a:lnTo>
                <a:lnTo>
                  <a:pt x="2942796" y="3809317"/>
                </a:lnTo>
                <a:lnTo>
                  <a:pt x="2941184" y="3801332"/>
                </a:lnTo>
                <a:cubicBezTo>
                  <a:pt x="2941184" y="3798629"/>
                  <a:pt x="2941254" y="3795943"/>
                  <a:pt x="2942796" y="3793347"/>
                </a:cubicBezTo>
                <a:lnTo>
                  <a:pt x="2942796" y="3267270"/>
                </a:lnTo>
                <a:cubicBezTo>
                  <a:pt x="2942796" y="3182770"/>
                  <a:pt x="3011296" y="3114270"/>
                  <a:pt x="3095796" y="3114270"/>
                </a:cubicBezTo>
                <a:cubicBezTo>
                  <a:pt x="3180296" y="3114270"/>
                  <a:pt x="3248796" y="3182770"/>
                  <a:pt x="3248796" y="3267270"/>
                </a:cubicBezTo>
                <a:lnTo>
                  <a:pt x="3248796" y="3648332"/>
                </a:lnTo>
                <a:lnTo>
                  <a:pt x="3636080" y="3648332"/>
                </a:lnTo>
                <a:lnTo>
                  <a:pt x="3636080" y="2948657"/>
                </a:lnTo>
                <a:lnTo>
                  <a:pt x="3632109" y="2950173"/>
                </a:lnTo>
                <a:lnTo>
                  <a:pt x="3632109" y="2596870"/>
                </a:lnTo>
                <a:cubicBezTo>
                  <a:pt x="3632109" y="2479768"/>
                  <a:pt x="3558134" y="2409603"/>
                  <a:pt x="3441033" y="2409603"/>
                </a:cubicBezTo>
                <a:lnTo>
                  <a:pt x="2963550" y="2355381"/>
                </a:lnTo>
                <a:close/>
                <a:moveTo>
                  <a:pt x="2428875" y="1995718"/>
                </a:moveTo>
                <a:lnTo>
                  <a:pt x="2553771" y="2008076"/>
                </a:lnTo>
                <a:lnTo>
                  <a:pt x="2574039" y="2006182"/>
                </a:lnTo>
                <a:lnTo>
                  <a:pt x="3421284" y="2096385"/>
                </a:lnTo>
                <a:lnTo>
                  <a:pt x="3425728" y="2096357"/>
                </a:lnTo>
                <a:cubicBezTo>
                  <a:pt x="3663468" y="2096357"/>
                  <a:pt x="3938110" y="2302419"/>
                  <a:pt x="3938110" y="2540158"/>
                </a:cubicBezTo>
                <a:cubicBezTo>
                  <a:pt x="3938110" y="2544099"/>
                  <a:pt x="3938057" y="2548028"/>
                  <a:pt x="3937140" y="2551922"/>
                </a:cubicBezTo>
                <a:cubicBezTo>
                  <a:pt x="3941388" y="2559562"/>
                  <a:pt x="3942080" y="2567895"/>
                  <a:pt x="3942080" y="2576390"/>
                </a:cubicBezTo>
                <a:lnTo>
                  <a:pt x="3942080" y="3801332"/>
                </a:lnTo>
                <a:lnTo>
                  <a:pt x="3930057" y="3860887"/>
                </a:lnTo>
                <a:lnTo>
                  <a:pt x="3897267" y="3909520"/>
                </a:lnTo>
                <a:lnTo>
                  <a:pt x="3848635" y="3942309"/>
                </a:lnTo>
                <a:cubicBezTo>
                  <a:pt x="3830330" y="3950051"/>
                  <a:pt x="3810205" y="3954332"/>
                  <a:pt x="3789080" y="3954332"/>
                </a:cubicBezTo>
                <a:lnTo>
                  <a:pt x="3248796" y="3954332"/>
                </a:lnTo>
                <a:lnTo>
                  <a:pt x="3248796" y="4834626"/>
                </a:lnTo>
                <a:lnTo>
                  <a:pt x="3236773" y="4894181"/>
                </a:lnTo>
                <a:lnTo>
                  <a:pt x="3203984" y="4942814"/>
                </a:lnTo>
                <a:lnTo>
                  <a:pt x="3155351" y="4975603"/>
                </a:lnTo>
                <a:cubicBezTo>
                  <a:pt x="3137046" y="4983345"/>
                  <a:pt x="3116921" y="4987626"/>
                  <a:pt x="3095796" y="4987626"/>
                </a:cubicBezTo>
                <a:lnTo>
                  <a:pt x="847896" y="4987626"/>
                </a:lnTo>
                <a:cubicBezTo>
                  <a:pt x="805646" y="4987626"/>
                  <a:pt x="767396" y="4970501"/>
                  <a:pt x="739708" y="4942814"/>
                </a:cubicBezTo>
                <a:cubicBezTo>
                  <a:pt x="725864" y="4928970"/>
                  <a:pt x="714661" y="4912486"/>
                  <a:pt x="706919" y="4894181"/>
                </a:cubicBezTo>
                <a:cubicBezTo>
                  <a:pt x="699177" y="4875876"/>
                  <a:pt x="694896" y="4855751"/>
                  <a:pt x="694896" y="4834626"/>
                </a:cubicBezTo>
                <a:lnTo>
                  <a:pt x="694896" y="3954332"/>
                </a:lnTo>
                <a:lnTo>
                  <a:pt x="153000" y="3954332"/>
                </a:lnTo>
                <a:cubicBezTo>
                  <a:pt x="110750" y="3954332"/>
                  <a:pt x="72500" y="3937207"/>
                  <a:pt x="44812" y="3909520"/>
                </a:cubicBezTo>
                <a:cubicBezTo>
                  <a:pt x="30968" y="3895676"/>
                  <a:pt x="19765" y="3879192"/>
                  <a:pt x="12023" y="3860887"/>
                </a:cubicBezTo>
                <a:cubicBezTo>
                  <a:pt x="4281" y="3842582"/>
                  <a:pt x="0" y="3822457"/>
                  <a:pt x="0" y="3801332"/>
                </a:cubicBezTo>
                <a:lnTo>
                  <a:pt x="0" y="2576390"/>
                </a:lnTo>
                <a:lnTo>
                  <a:pt x="2080" y="2566084"/>
                </a:lnTo>
                <a:cubicBezTo>
                  <a:pt x="735" y="2560209"/>
                  <a:pt x="613" y="2554258"/>
                  <a:pt x="613" y="2548279"/>
                </a:cubicBezTo>
                <a:cubicBezTo>
                  <a:pt x="612" y="2310540"/>
                  <a:pt x="275254" y="2104478"/>
                  <a:pt x="512994" y="2104478"/>
                </a:cubicBezTo>
                <a:lnTo>
                  <a:pt x="517438" y="2104506"/>
                </a:lnTo>
                <a:lnTo>
                  <a:pt x="1364683" y="2014303"/>
                </a:lnTo>
                <a:lnTo>
                  <a:pt x="1372446" y="2015029"/>
                </a:lnTo>
                <a:lnTo>
                  <a:pt x="1492885" y="2003338"/>
                </a:lnTo>
                <a:cubicBezTo>
                  <a:pt x="1516224" y="2020562"/>
                  <a:pt x="1545254" y="2036215"/>
                  <a:pt x="1578994" y="2049782"/>
                </a:cubicBezTo>
                <a:lnTo>
                  <a:pt x="1572717" y="2112051"/>
                </a:lnTo>
                <a:cubicBezTo>
                  <a:pt x="1572717" y="2332039"/>
                  <a:pt x="1751052" y="2510374"/>
                  <a:pt x="1971040" y="2510374"/>
                </a:cubicBezTo>
                <a:cubicBezTo>
                  <a:pt x="2191028" y="2510374"/>
                  <a:pt x="2369363" y="2332039"/>
                  <a:pt x="2369363" y="2112051"/>
                </a:cubicBezTo>
                <a:lnTo>
                  <a:pt x="2363001" y="2048941"/>
                </a:lnTo>
                <a:close/>
                <a:moveTo>
                  <a:pt x="1997750" y="299878"/>
                </a:moveTo>
                <a:cubicBezTo>
                  <a:pt x="1636593" y="299878"/>
                  <a:pt x="1343818" y="592653"/>
                  <a:pt x="1343818" y="953810"/>
                </a:cubicBezTo>
                <a:cubicBezTo>
                  <a:pt x="1343818" y="1314967"/>
                  <a:pt x="1636593" y="1607742"/>
                  <a:pt x="1997750" y="1607742"/>
                </a:cubicBezTo>
                <a:cubicBezTo>
                  <a:pt x="2358907" y="1607742"/>
                  <a:pt x="2651682" y="1314967"/>
                  <a:pt x="2651682" y="953810"/>
                </a:cubicBezTo>
                <a:cubicBezTo>
                  <a:pt x="2651682" y="592653"/>
                  <a:pt x="2358907" y="299878"/>
                  <a:pt x="1997750" y="299878"/>
                </a:cubicBezTo>
                <a:close/>
                <a:moveTo>
                  <a:pt x="1997750" y="0"/>
                </a:moveTo>
                <a:cubicBezTo>
                  <a:pt x="2524525" y="0"/>
                  <a:pt x="2951560" y="427035"/>
                  <a:pt x="2951560" y="953810"/>
                </a:cubicBezTo>
                <a:cubicBezTo>
                  <a:pt x="2951560" y="1480585"/>
                  <a:pt x="2524525" y="1907620"/>
                  <a:pt x="1997750" y="1907620"/>
                </a:cubicBezTo>
                <a:cubicBezTo>
                  <a:pt x="1470975" y="1907620"/>
                  <a:pt x="1043940" y="1480585"/>
                  <a:pt x="1043940" y="953810"/>
                </a:cubicBezTo>
                <a:cubicBezTo>
                  <a:pt x="1043940" y="427035"/>
                  <a:pt x="1470975" y="0"/>
                  <a:pt x="1997750" y="0"/>
                </a:cubicBezTo>
                <a:close/>
              </a:path>
            </a:pathLst>
          </a:custGeom>
          <a:solidFill>
            <a:schemeClr val="accent1"/>
          </a:solidFill>
        </p:spPr>
        <p:txBody>
          <a:bodyPr wrap="square" rtlCol="0" anchor="ctr">
            <a:noAutofit/>
          </a:bodyPr>
          <a:lstStyle/>
          <a:p>
            <a:pPr algn="ctr">
              <a:buNone/>
            </a:pPr>
            <a:endParaRPr lang="en-US" sz="1200" dirty="0">
              <a:latin typeface="+mn-lt"/>
            </a:endParaRPr>
          </a:p>
        </p:txBody>
      </p:sp>
      <p:sp>
        <p:nvSpPr>
          <p:cNvPr id="33" name="Freeform 8">
            <a:hlinkClick r:id="" action="ppaction://noaction"/>
          </p:cNvPr>
          <p:cNvSpPr>
            <a:spLocks/>
          </p:cNvSpPr>
          <p:nvPr userDrawn="1"/>
        </p:nvSpPr>
        <p:spPr bwMode="auto">
          <a:xfrm>
            <a:off x="456719" y="4101914"/>
            <a:ext cx="310162" cy="252000"/>
          </a:xfrm>
          <a:custGeom>
            <a:avLst/>
            <a:gdLst/>
            <a:ahLst/>
            <a:cxnLst/>
            <a:rect l="l" t="t" r="r" b="b"/>
            <a:pathLst>
              <a:path w="310162" h="252000">
                <a:moveTo>
                  <a:pt x="226760" y="137340"/>
                </a:moveTo>
                <a:cubicBezTo>
                  <a:pt x="234168" y="136229"/>
                  <a:pt x="242006" y="139315"/>
                  <a:pt x="246396" y="146009"/>
                </a:cubicBezTo>
                <a:cubicBezTo>
                  <a:pt x="246400" y="146014"/>
                  <a:pt x="246879" y="146725"/>
                  <a:pt x="307431" y="236380"/>
                </a:cubicBezTo>
                <a:cubicBezTo>
                  <a:pt x="313284" y="245027"/>
                  <a:pt x="309382" y="252000"/>
                  <a:pt x="299070" y="252000"/>
                </a:cubicBezTo>
                <a:cubicBezTo>
                  <a:pt x="299063" y="252000"/>
                  <a:pt x="298104" y="252000"/>
                  <a:pt x="176442" y="252000"/>
                </a:cubicBezTo>
                <a:cubicBezTo>
                  <a:pt x="166130" y="252000"/>
                  <a:pt x="157490" y="243354"/>
                  <a:pt x="157490" y="233033"/>
                </a:cubicBezTo>
                <a:cubicBezTo>
                  <a:pt x="157490" y="233028"/>
                  <a:pt x="157490" y="232671"/>
                  <a:pt x="157490" y="210192"/>
                </a:cubicBezTo>
                <a:cubicBezTo>
                  <a:pt x="183338" y="209081"/>
                  <a:pt x="203890" y="187717"/>
                  <a:pt x="203890" y="161551"/>
                </a:cubicBezTo>
                <a:cubicBezTo>
                  <a:pt x="203890" y="157686"/>
                  <a:pt x="203441" y="153926"/>
                  <a:pt x="202477" y="150346"/>
                </a:cubicBezTo>
                <a:lnTo>
                  <a:pt x="219640" y="139872"/>
                </a:lnTo>
                <a:cubicBezTo>
                  <a:pt x="221870" y="138548"/>
                  <a:pt x="224291" y="137711"/>
                  <a:pt x="226760" y="137340"/>
                </a:cubicBezTo>
                <a:close/>
                <a:moveTo>
                  <a:pt x="83121" y="137340"/>
                </a:moveTo>
                <a:cubicBezTo>
                  <a:pt x="85590" y="137711"/>
                  <a:pt x="88011" y="138548"/>
                  <a:pt x="90240" y="139872"/>
                </a:cubicBezTo>
                <a:cubicBezTo>
                  <a:pt x="90247" y="139876"/>
                  <a:pt x="90565" y="140068"/>
                  <a:pt x="107541" y="150327"/>
                </a:cubicBezTo>
                <a:cubicBezTo>
                  <a:pt x="106573" y="153912"/>
                  <a:pt x="106123" y="157679"/>
                  <a:pt x="106123" y="161551"/>
                </a:cubicBezTo>
                <a:cubicBezTo>
                  <a:pt x="106123" y="187100"/>
                  <a:pt x="125717" y="208071"/>
                  <a:pt x="150716" y="210009"/>
                </a:cubicBezTo>
                <a:lnTo>
                  <a:pt x="150716" y="233033"/>
                </a:lnTo>
                <a:cubicBezTo>
                  <a:pt x="150716" y="243354"/>
                  <a:pt x="142355" y="252000"/>
                  <a:pt x="131765" y="252000"/>
                </a:cubicBezTo>
                <a:cubicBezTo>
                  <a:pt x="131754" y="252000"/>
                  <a:pt x="130624" y="252000"/>
                  <a:pt x="11093" y="252000"/>
                </a:cubicBezTo>
                <a:cubicBezTo>
                  <a:pt x="781" y="252000"/>
                  <a:pt x="-3121" y="245027"/>
                  <a:pt x="2732" y="236380"/>
                </a:cubicBezTo>
                <a:cubicBezTo>
                  <a:pt x="2737" y="236372"/>
                  <a:pt x="3301" y="235533"/>
                  <a:pt x="63486" y="146009"/>
                </a:cubicBezTo>
                <a:cubicBezTo>
                  <a:pt x="67876" y="139315"/>
                  <a:pt x="75714" y="136229"/>
                  <a:pt x="83121" y="137340"/>
                </a:cubicBezTo>
                <a:close/>
                <a:moveTo>
                  <a:pt x="154867" y="0"/>
                </a:moveTo>
                <a:cubicBezTo>
                  <a:pt x="158700" y="0"/>
                  <a:pt x="162532" y="2534"/>
                  <a:pt x="165459" y="7602"/>
                </a:cubicBezTo>
                <a:cubicBezTo>
                  <a:pt x="165463" y="7610"/>
                  <a:pt x="165987" y="8521"/>
                  <a:pt x="221481" y="105034"/>
                </a:cubicBezTo>
                <a:cubicBezTo>
                  <a:pt x="227334" y="115169"/>
                  <a:pt x="224826" y="128575"/>
                  <a:pt x="215907" y="134787"/>
                </a:cubicBezTo>
                <a:cubicBezTo>
                  <a:pt x="215897" y="134794"/>
                  <a:pt x="215533" y="135053"/>
                  <a:pt x="200950" y="145424"/>
                </a:cubicBezTo>
                <a:cubicBezTo>
                  <a:pt x="194462" y="126313"/>
                  <a:pt x="176329" y="112660"/>
                  <a:pt x="155007" y="112660"/>
                </a:cubicBezTo>
                <a:cubicBezTo>
                  <a:pt x="133685" y="112660"/>
                  <a:pt x="115551" y="126313"/>
                  <a:pt x="109064" y="145424"/>
                </a:cubicBezTo>
                <a:lnTo>
                  <a:pt x="94107" y="134787"/>
                </a:lnTo>
                <a:cubicBezTo>
                  <a:pt x="85188" y="128575"/>
                  <a:pt x="82679" y="115169"/>
                  <a:pt x="88532" y="105034"/>
                </a:cubicBezTo>
                <a:cubicBezTo>
                  <a:pt x="88537" y="105025"/>
                  <a:pt x="89059" y="104113"/>
                  <a:pt x="144276" y="7602"/>
                </a:cubicBezTo>
                <a:cubicBezTo>
                  <a:pt x="147203" y="2534"/>
                  <a:pt x="151035" y="0"/>
                  <a:pt x="154867" y="0"/>
                </a:cubicBezTo>
                <a:close/>
              </a:path>
            </a:pathLst>
          </a:custGeom>
          <a:solidFill>
            <a:schemeClr val="accent1"/>
          </a:solidFill>
          <a:ln>
            <a:noFill/>
            <a:prstDash val="dash"/>
          </a:ln>
          <a:effectLst/>
        </p:spPr>
        <p:txBody>
          <a:bodyPr lIns="71424" tIns="37140" rIns="71424" bIns="37140" anchor="ctr"/>
          <a:lstStyle/>
          <a:p>
            <a:pPr algn="ctr" defTabSz="604723">
              <a:lnSpc>
                <a:spcPct val="90000"/>
              </a:lnSpc>
            </a:pPr>
            <a:endParaRPr lang="en-US" sz="1300">
              <a:solidFill>
                <a:schemeClr val="accent2"/>
              </a:solidFill>
              <a:latin typeface="+mn-lt"/>
            </a:endParaRPr>
          </a:p>
        </p:txBody>
      </p:sp>
      <p:sp>
        <p:nvSpPr>
          <p:cNvPr id="35" name="Abgerundetes Rechteck 40"/>
          <p:cNvSpPr>
            <a:spLocks noChangeAspect="1"/>
          </p:cNvSpPr>
          <p:nvPr userDrawn="1"/>
        </p:nvSpPr>
        <p:spPr>
          <a:xfrm>
            <a:off x="6588224" y="4099786"/>
            <a:ext cx="171802" cy="144000"/>
          </a:xfrm>
          <a:custGeom>
            <a:avLst/>
            <a:gdLst/>
            <a:ahLst/>
            <a:cxnLst/>
            <a:rect l="l" t="t" r="r" b="b"/>
            <a:pathLst>
              <a:path w="3926172" h="3290823">
                <a:moveTo>
                  <a:pt x="558130" y="1797303"/>
                </a:moveTo>
                <a:lnTo>
                  <a:pt x="1404130" y="1797303"/>
                </a:lnTo>
                <a:lnTo>
                  <a:pt x="1404130" y="2036063"/>
                </a:lnTo>
                <a:lnTo>
                  <a:pt x="558130" y="2036063"/>
                </a:lnTo>
                <a:close/>
                <a:moveTo>
                  <a:pt x="2832790" y="1493683"/>
                </a:moveTo>
                <a:lnTo>
                  <a:pt x="3071550" y="1493683"/>
                </a:lnTo>
                <a:lnTo>
                  <a:pt x="3071550" y="1797303"/>
                </a:lnTo>
                <a:lnTo>
                  <a:pt x="3375170" y="1797303"/>
                </a:lnTo>
                <a:lnTo>
                  <a:pt x="3375170" y="2036063"/>
                </a:lnTo>
                <a:lnTo>
                  <a:pt x="3071550" y="2036063"/>
                </a:lnTo>
                <a:lnTo>
                  <a:pt x="3071550" y="2339683"/>
                </a:lnTo>
                <a:lnTo>
                  <a:pt x="2832790" y="2339683"/>
                </a:lnTo>
                <a:lnTo>
                  <a:pt x="2832790" y="2036063"/>
                </a:lnTo>
                <a:lnTo>
                  <a:pt x="2529170" y="2036063"/>
                </a:lnTo>
                <a:lnTo>
                  <a:pt x="2529170" y="1797303"/>
                </a:lnTo>
                <a:lnTo>
                  <a:pt x="2832790" y="1797303"/>
                </a:lnTo>
                <a:close/>
                <a:moveTo>
                  <a:pt x="365810" y="705103"/>
                </a:moveTo>
                <a:cubicBezTo>
                  <a:pt x="251760" y="705103"/>
                  <a:pt x="159305" y="797558"/>
                  <a:pt x="159305" y="911608"/>
                </a:cubicBezTo>
                <a:lnTo>
                  <a:pt x="159305" y="2911598"/>
                </a:lnTo>
                <a:cubicBezTo>
                  <a:pt x="159305" y="3025648"/>
                  <a:pt x="251760" y="3118103"/>
                  <a:pt x="365810" y="3118103"/>
                </a:cubicBezTo>
                <a:lnTo>
                  <a:pt x="3556282" y="3118103"/>
                </a:lnTo>
                <a:cubicBezTo>
                  <a:pt x="3670332" y="3118103"/>
                  <a:pt x="3762787" y="3025648"/>
                  <a:pt x="3762787" y="2911598"/>
                </a:cubicBezTo>
                <a:lnTo>
                  <a:pt x="3762787" y="911608"/>
                </a:lnTo>
                <a:cubicBezTo>
                  <a:pt x="3762787" y="797558"/>
                  <a:pt x="3670332" y="705103"/>
                  <a:pt x="3556282" y="705103"/>
                </a:cubicBezTo>
                <a:close/>
                <a:moveTo>
                  <a:pt x="330199" y="547623"/>
                </a:moveTo>
                <a:lnTo>
                  <a:pt x="3595973" y="547623"/>
                </a:lnTo>
                <a:cubicBezTo>
                  <a:pt x="3778337" y="547623"/>
                  <a:pt x="3926172" y="695458"/>
                  <a:pt x="3926172" y="877822"/>
                </a:cubicBezTo>
                <a:lnTo>
                  <a:pt x="3926172" y="2960624"/>
                </a:lnTo>
                <a:cubicBezTo>
                  <a:pt x="3926172" y="3142988"/>
                  <a:pt x="3778337" y="3290823"/>
                  <a:pt x="3595973" y="3290823"/>
                </a:cubicBezTo>
                <a:lnTo>
                  <a:pt x="330199" y="3290823"/>
                </a:lnTo>
                <a:cubicBezTo>
                  <a:pt x="147835" y="3290823"/>
                  <a:pt x="0" y="3142988"/>
                  <a:pt x="0" y="2960624"/>
                </a:cubicBezTo>
                <a:lnTo>
                  <a:pt x="0" y="877822"/>
                </a:lnTo>
                <a:cubicBezTo>
                  <a:pt x="0" y="695458"/>
                  <a:pt x="147835" y="547623"/>
                  <a:pt x="330199" y="547623"/>
                </a:cubicBezTo>
                <a:close/>
                <a:moveTo>
                  <a:pt x="2694528" y="0"/>
                </a:moveTo>
                <a:lnTo>
                  <a:pt x="3194572" y="0"/>
                </a:lnTo>
                <a:cubicBezTo>
                  <a:pt x="3301326" y="0"/>
                  <a:pt x="3387868" y="86542"/>
                  <a:pt x="3387868" y="193296"/>
                </a:cubicBezTo>
                <a:lnTo>
                  <a:pt x="3387868" y="466747"/>
                </a:lnTo>
                <a:lnTo>
                  <a:pt x="3217512" y="466747"/>
                </a:lnTo>
                <a:lnTo>
                  <a:pt x="3217512" y="204882"/>
                </a:lnTo>
                <a:cubicBezTo>
                  <a:pt x="3217512" y="176644"/>
                  <a:pt x="3194621" y="153753"/>
                  <a:pt x="3166383" y="153753"/>
                </a:cubicBezTo>
                <a:lnTo>
                  <a:pt x="2721686" y="153753"/>
                </a:lnTo>
                <a:cubicBezTo>
                  <a:pt x="2693448" y="153753"/>
                  <a:pt x="2670557" y="176644"/>
                  <a:pt x="2670557" y="204882"/>
                </a:cubicBezTo>
                <a:lnTo>
                  <a:pt x="2670557" y="466747"/>
                </a:lnTo>
                <a:lnTo>
                  <a:pt x="2501232" y="466747"/>
                </a:lnTo>
                <a:lnTo>
                  <a:pt x="2501232" y="193296"/>
                </a:lnTo>
                <a:cubicBezTo>
                  <a:pt x="2501232" y="86542"/>
                  <a:pt x="2587774" y="0"/>
                  <a:pt x="2694528" y="0"/>
                </a:cubicBezTo>
                <a:close/>
                <a:moveTo>
                  <a:pt x="731108" y="0"/>
                </a:moveTo>
                <a:lnTo>
                  <a:pt x="1231152" y="0"/>
                </a:lnTo>
                <a:cubicBezTo>
                  <a:pt x="1337906" y="0"/>
                  <a:pt x="1424448" y="86542"/>
                  <a:pt x="1424448" y="193296"/>
                </a:cubicBezTo>
                <a:lnTo>
                  <a:pt x="1424448" y="466747"/>
                </a:lnTo>
                <a:lnTo>
                  <a:pt x="1254092" y="466747"/>
                </a:lnTo>
                <a:lnTo>
                  <a:pt x="1254092" y="204882"/>
                </a:lnTo>
                <a:cubicBezTo>
                  <a:pt x="1254092" y="176644"/>
                  <a:pt x="1231201" y="153753"/>
                  <a:pt x="1202963" y="153753"/>
                </a:cubicBezTo>
                <a:lnTo>
                  <a:pt x="758266" y="153753"/>
                </a:lnTo>
                <a:cubicBezTo>
                  <a:pt x="730028" y="153753"/>
                  <a:pt x="707137" y="176644"/>
                  <a:pt x="707137" y="204882"/>
                </a:cubicBezTo>
                <a:lnTo>
                  <a:pt x="707137" y="466747"/>
                </a:lnTo>
                <a:lnTo>
                  <a:pt x="537812" y="466747"/>
                </a:lnTo>
                <a:lnTo>
                  <a:pt x="537812" y="193296"/>
                </a:lnTo>
                <a:cubicBezTo>
                  <a:pt x="537812" y="86542"/>
                  <a:pt x="624354" y="0"/>
                  <a:pt x="731108" y="0"/>
                </a:cubicBezTo>
                <a:close/>
              </a:path>
            </a:pathLst>
          </a:custGeom>
          <a:solidFill>
            <a:schemeClr val="accent1"/>
          </a:solidFill>
        </p:spPr>
        <p:txBody>
          <a:bodyPr wrap="square" rtlCol="0" anchor="ctr">
            <a:noAutofit/>
          </a:bodyPr>
          <a:lstStyle/>
          <a:p>
            <a:pPr algn="ctr"/>
            <a:endParaRPr lang="en-US" sz="1200" dirty="0"/>
          </a:p>
        </p:txBody>
      </p:sp>
    </p:spTree>
    <p:extLst>
      <p:ext uri="{BB962C8B-B14F-4D97-AF65-F5344CB8AC3E}">
        <p14:creationId xmlns:p14="http://schemas.microsoft.com/office/powerpoint/2010/main" xmlns="" val="199990168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8_Nokia White 0">
    <p:spTree>
      <p:nvGrpSpPr>
        <p:cNvPr id="1" name=""/>
        <p:cNvGrpSpPr/>
        <p:nvPr/>
      </p:nvGrpSpPr>
      <p:grpSpPr>
        <a:xfrm>
          <a:off x="0" y="0"/>
          <a:ext cx="0" cy="0"/>
          <a:chOff x="0" y="0"/>
          <a:chExt cx="0" cy="0"/>
        </a:xfrm>
      </p:grpSpPr>
      <p:graphicFrame>
        <p:nvGraphicFramePr>
          <p:cNvPr id="4" name="Object 1" hidden="1"/>
          <p:cNvGraphicFramePr>
            <a:graphicFrameLocks noChangeAspect="1"/>
          </p:cNvGraphicFramePr>
          <p:nvPr userDrawn="1"/>
        </p:nvGraphicFramePr>
        <p:xfrm>
          <a:off x="1588" y="1588"/>
          <a:ext cx="1587" cy="1587"/>
        </p:xfrm>
        <a:graphic>
          <a:graphicData uri="http://schemas.openxmlformats.org/presentationml/2006/ole">
            <p:oleObj spid="_x0000_s17410" name="think-cell Slide" r:id="rId3" imgW="360" imgH="360" progId="">
              <p:embed/>
            </p:oleObj>
          </a:graphicData>
        </a:graphic>
      </p:graphicFrame>
      <p:sp>
        <p:nvSpPr>
          <p:cNvPr id="5" name="Slide Number Placeholder 5"/>
          <p:cNvSpPr txBox="1">
            <a:spLocks/>
          </p:cNvSpPr>
          <p:nvPr/>
        </p:nvSpPr>
        <p:spPr>
          <a:xfrm>
            <a:off x="419100" y="4816475"/>
            <a:ext cx="144463" cy="122238"/>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B37A5A7-E2A5-4A56-82B1-49EE741D46AF}" type="slidenum">
              <a:rPr lang="en-GB" sz="800" smtClean="0">
                <a:solidFill>
                  <a:srgbClr val="001135"/>
                </a:solidFill>
                <a:cs typeface="Arial" panose="020B0604020202020204" pitchFamily="34" charset="0"/>
              </a:rPr>
              <a:pPr>
                <a:defRPr/>
              </a:pPr>
              <a:t>‹#›</a:t>
            </a:fld>
            <a:endParaRPr lang="en-GB" dirty="0">
              <a:solidFill>
                <a:srgbClr val="001135"/>
              </a:solidFill>
              <a:cs typeface="Arial" panose="020B0604020202020204" pitchFamily="34" charset="0"/>
            </a:endParaRPr>
          </a:p>
        </p:txBody>
      </p:sp>
      <p:sp>
        <p:nvSpPr>
          <p:cNvPr id="6" name="TextBox 37"/>
          <p:cNvSpPr txBox="1">
            <a:spLocks noChangeArrowheads="1"/>
          </p:cNvSpPr>
          <p:nvPr/>
        </p:nvSpPr>
        <p:spPr bwMode="auto">
          <a:xfrm>
            <a:off x="657225" y="4816475"/>
            <a:ext cx="1800225" cy="12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r>
              <a:rPr lang="en-GB" altLang="en-US" sz="800">
                <a:solidFill>
                  <a:srgbClr val="001135"/>
                </a:solidFill>
                <a:latin typeface="Nokia Pure Text Light" panose="020B0304040602060303" pitchFamily="34" charset="0"/>
                <a:cs typeface="Arial" panose="020B0604020202020204" pitchFamily="34" charset="0"/>
              </a:rPr>
              <a:t>© Nokia 2016</a:t>
            </a:r>
          </a:p>
        </p:txBody>
      </p:sp>
      <p:pic>
        <p:nvPicPr>
          <p:cNvPr id="7" name="Picture 2"/>
          <p:cNvPicPr>
            <a:picLocks/>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8035925" y="4805363"/>
            <a:ext cx="690563" cy="112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8" name="Object 7" hidden="1"/>
          <p:cNvGraphicFramePr>
            <a:graphicFrameLocks noChangeAspect="1"/>
          </p:cNvGraphicFramePr>
          <p:nvPr userDrawn="1"/>
        </p:nvGraphicFramePr>
        <p:xfrm>
          <a:off x="1588" y="1588"/>
          <a:ext cx="1587" cy="1587"/>
        </p:xfrm>
        <a:graphic>
          <a:graphicData uri="http://schemas.openxmlformats.org/presentationml/2006/ole">
            <p:oleObj spid="_x0000_s17411" name="think-cell Slide" r:id="rId5" imgW="360" imgH="360" progId="">
              <p:embed/>
            </p:oleObj>
          </a:graphicData>
        </a:graphic>
      </p:graphicFrame>
      <p:pic>
        <p:nvPicPr>
          <p:cNvPr id="9" name="Picture 9"/>
          <p:cNvPicPr>
            <a:picLocks noChangeAspect="1"/>
          </p:cNvPicPr>
          <p:nvPr userDrawn="1"/>
        </p:nvPicPr>
        <p:blipFill>
          <a:blip r:embed="rId6" cstate="screen">
            <a:extLst>
              <a:ext uri="{28A0092B-C50C-407E-A947-70E740481C1C}">
                <a14:useLocalDpi xmlns:a14="http://schemas.microsoft.com/office/drawing/2010/main" xmlns="" val="0"/>
              </a:ext>
            </a:extLst>
          </a:blip>
          <a:srcRect/>
          <a:stretch>
            <a:fillRect/>
          </a:stretch>
        </p:blipFill>
        <p:spPr bwMode="auto">
          <a:xfrm>
            <a:off x="0" y="1588"/>
            <a:ext cx="9144000" cy="5140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Slide Number Placeholder 5"/>
          <p:cNvSpPr txBox="1">
            <a:spLocks/>
          </p:cNvSpPr>
          <p:nvPr userDrawn="1"/>
        </p:nvSpPr>
        <p:spPr>
          <a:xfrm>
            <a:off x="419100" y="4816475"/>
            <a:ext cx="144463" cy="122238"/>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53E5D13-D877-4E4B-B29F-04D9E84DAFEC}" type="slidenum">
              <a:rPr lang="en-GB" sz="800" smtClean="0">
                <a:solidFill>
                  <a:srgbClr val="001135"/>
                </a:solidFill>
                <a:cs typeface="Arial" panose="020B0604020202020204" pitchFamily="34" charset="0"/>
              </a:rPr>
              <a:pPr>
                <a:defRPr/>
              </a:pPr>
              <a:t>‹#›</a:t>
            </a:fld>
            <a:endParaRPr lang="en-GB" dirty="0">
              <a:solidFill>
                <a:srgbClr val="001135"/>
              </a:solidFill>
              <a:cs typeface="Arial" panose="020B0604020202020204" pitchFamily="34" charset="0"/>
            </a:endParaRPr>
          </a:p>
        </p:txBody>
      </p:sp>
      <p:sp>
        <p:nvSpPr>
          <p:cNvPr id="11" name="TextBox 11"/>
          <p:cNvSpPr txBox="1">
            <a:spLocks noChangeArrowheads="1"/>
          </p:cNvSpPr>
          <p:nvPr userDrawn="1"/>
        </p:nvSpPr>
        <p:spPr bwMode="auto">
          <a:xfrm>
            <a:off x="657225" y="4816475"/>
            <a:ext cx="1800225" cy="12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r>
              <a:rPr lang="en-GB" altLang="en-US" sz="800">
                <a:solidFill>
                  <a:srgbClr val="001135"/>
                </a:solidFill>
                <a:latin typeface="Nokia Pure Text Light" panose="020B0304040602060303" pitchFamily="34" charset="0"/>
                <a:cs typeface="Arial" panose="020B0604020202020204" pitchFamily="34" charset="0"/>
              </a:rPr>
              <a:t>© Nokia 2016</a:t>
            </a:r>
          </a:p>
        </p:txBody>
      </p:sp>
      <p:pic>
        <p:nvPicPr>
          <p:cNvPr id="12" name="Picture 12"/>
          <p:cNvPicPr>
            <a:picLocks/>
          </p:cNvPicPr>
          <p:nvPr userDrawn="1"/>
        </p:nvPicPr>
        <p:blipFill>
          <a:blip r:embed="rId4" cstate="screen">
            <a:extLst>
              <a:ext uri="{28A0092B-C50C-407E-A947-70E740481C1C}">
                <a14:useLocalDpi xmlns:a14="http://schemas.microsoft.com/office/drawing/2010/main" xmlns="" val="0"/>
              </a:ext>
            </a:extLst>
          </a:blip>
          <a:srcRect/>
          <a:stretch>
            <a:fillRect/>
          </a:stretch>
        </p:blipFill>
        <p:spPr bwMode="auto">
          <a:xfrm>
            <a:off x="8035925" y="4805363"/>
            <a:ext cx="690563" cy="112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Title 1"/>
          <p:cNvSpPr>
            <a:spLocks noGrp="1"/>
          </p:cNvSpPr>
          <p:nvPr>
            <p:ph type="title"/>
          </p:nvPr>
        </p:nvSpPr>
        <p:spPr>
          <a:xfrm>
            <a:off x="417600" y="279249"/>
            <a:ext cx="8308800" cy="309600"/>
          </a:xfrm>
          <a:prstGeom prst="rect">
            <a:avLst/>
          </a:prstGeom>
        </p:spPr>
        <p:txBody>
          <a:bodyPr/>
          <a:lstStyle>
            <a:lvl1pPr>
              <a:defRPr sz="2000" b="0">
                <a:solidFill>
                  <a:schemeClr val="bg1"/>
                </a:solidFill>
                <a:latin typeface="+mj-lt"/>
              </a:defRPr>
            </a:lvl1pPr>
          </a:lstStyle>
          <a:p>
            <a:r>
              <a:rPr lang="en-US" smtClean="0"/>
              <a:t>Click to edit Master title style</a:t>
            </a:r>
            <a:endParaRPr lang="en-US" dirty="0"/>
          </a:p>
        </p:txBody>
      </p:sp>
      <p:sp>
        <p:nvSpPr>
          <p:cNvPr id="17" name="Text Placeholder 2"/>
          <p:cNvSpPr>
            <a:spLocks noGrp="1"/>
          </p:cNvSpPr>
          <p:nvPr>
            <p:ph type="body" sz="quarter" idx="10"/>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1"/>
                </a:solidFill>
                <a:latin typeface="+mj-lt"/>
              </a:defRPr>
            </a:lvl1pPr>
          </a:lstStyle>
          <a:p>
            <a:pPr lvl="0"/>
            <a:r>
              <a:rPr lang="en-US" smtClean="0"/>
              <a:t>Click to edit Master text styles</a:t>
            </a:r>
          </a:p>
        </p:txBody>
      </p:sp>
      <p:sp>
        <p:nvSpPr>
          <p:cNvPr id="13" name="Footer Placeholder 27"/>
          <p:cNvSpPr>
            <a:spLocks noGrp="1"/>
          </p:cNvSpPr>
          <p:nvPr>
            <p:ph type="ftr" sz="quarter" idx="11"/>
          </p:nvPr>
        </p:nvSpPr>
        <p:spPr/>
        <p:txBody>
          <a:bodyPr/>
          <a:lstStyle>
            <a:lvl1pPr algn="l">
              <a:defRPr sz="800" smtClean="0">
                <a:solidFill>
                  <a:schemeClr val="tx2"/>
                </a:solidFill>
                <a:latin typeface="+mn-lt"/>
              </a:defRPr>
            </a:lvl1pPr>
          </a:lstStyle>
          <a:p>
            <a:pPr>
              <a:defRPr/>
            </a:pPr>
            <a:r>
              <a:rPr lang="en-US">
                <a:solidFill>
                  <a:srgbClr val="001135"/>
                </a:solidFill>
              </a:rPr>
              <a:t>Public</a:t>
            </a:r>
            <a:endParaRPr lang="en-US" dirty="0">
              <a:solidFill>
                <a:srgbClr val="001135"/>
              </a:solidFill>
            </a:endParaRPr>
          </a:p>
        </p:txBody>
      </p:sp>
    </p:spTree>
    <p:extLst>
      <p:ext uri="{BB962C8B-B14F-4D97-AF65-F5344CB8AC3E}">
        <p14:creationId xmlns:p14="http://schemas.microsoft.com/office/powerpoint/2010/main" xmlns="" val="35091269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9_Nokia White 0">
    <p:spTree>
      <p:nvGrpSpPr>
        <p:cNvPr id="1" name=""/>
        <p:cNvGrpSpPr/>
        <p:nvPr/>
      </p:nvGrpSpPr>
      <p:grpSpPr>
        <a:xfrm>
          <a:off x="0" y="0"/>
          <a:ext cx="0" cy="0"/>
          <a:chOff x="0" y="0"/>
          <a:chExt cx="0" cy="0"/>
        </a:xfrm>
      </p:grpSpPr>
      <p:graphicFrame>
        <p:nvGraphicFramePr>
          <p:cNvPr id="4" name="Object 1" hidden="1"/>
          <p:cNvGraphicFramePr>
            <a:graphicFrameLocks noChangeAspect="1"/>
          </p:cNvGraphicFramePr>
          <p:nvPr userDrawn="1"/>
        </p:nvGraphicFramePr>
        <p:xfrm>
          <a:off x="1588" y="1588"/>
          <a:ext cx="1587" cy="1587"/>
        </p:xfrm>
        <a:graphic>
          <a:graphicData uri="http://schemas.openxmlformats.org/presentationml/2006/ole">
            <p:oleObj spid="_x0000_s18434" name="think-cell Slide" r:id="rId3" imgW="360" imgH="360" progId="">
              <p:embed/>
            </p:oleObj>
          </a:graphicData>
        </a:graphic>
      </p:graphicFrame>
      <p:sp>
        <p:nvSpPr>
          <p:cNvPr id="5" name="Slide Number Placeholder 5"/>
          <p:cNvSpPr txBox="1">
            <a:spLocks/>
          </p:cNvSpPr>
          <p:nvPr/>
        </p:nvSpPr>
        <p:spPr>
          <a:xfrm>
            <a:off x="419100" y="4816475"/>
            <a:ext cx="144463" cy="122238"/>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72B323B-6843-4962-9D4D-70C33269D218}" type="slidenum">
              <a:rPr lang="en-GB" sz="800" smtClean="0">
                <a:solidFill>
                  <a:srgbClr val="001135"/>
                </a:solidFill>
                <a:cs typeface="Arial" panose="020B0604020202020204" pitchFamily="34" charset="0"/>
              </a:rPr>
              <a:pPr>
                <a:defRPr/>
              </a:pPr>
              <a:t>‹#›</a:t>
            </a:fld>
            <a:endParaRPr lang="en-GB" dirty="0">
              <a:solidFill>
                <a:srgbClr val="001135"/>
              </a:solidFill>
              <a:cs typeface="Arial" panose="020B0604020202020204" pitchFamily="34" charset="0"/>
            </a:endParaRPr>
          </a:p>
        </p:txBody>
      </p:sp>
      <p:sp>
        <p:nvSpPr>
          <p:cNvPr id="6" name="TextBox 37"/>
          <p:cNvSpPr txBox="1">
            <a:spLocks noChangeArrowheads="1"/>
          </p:cNvSpPr>
          <p:nvPr/>
        </p:nvSpPr>
        <p:spPr bwMode="auto">
          <a:xfrm>
            <a:off x="657225" y="4816475"/>
            <a:ext cx="1800225" cy="12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r>
              <a:rPr lang="en-GB" altLang="en-US" sz="800">
                <a:solidFill>
                  <a:srgbClr val="001135"/>
                </a:solidFill>
                <a:latin typeface="Nokia Pure Text Light" panose="020B0304040602060303" pitchFamily="34" charset="0"/>
                <a:cs typeface="Arial" panose="020B0604020202020204" pitchFamily="34" charset="0"/>
              </a:rPr>
              <a:t>© Nokia 2016</a:t>
            </a:r>
          </a:p>
        </p:txBody>
      </p:sp>
      <p:pic>
        <p:nvPicPr>
          <p:cNvPr id="7" name="Picture 2"/>
          <p:cNvPicPr>
            <a:picLocks/>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8035925" y="4805363"/>
            <a:ext cx="690563" cy="112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8" name="Object 7" hidden="1"/>
          <p:cNvGraphicFramePr>
            <a:graphicFrameLocks noChangeAspect="1"/>
          </p:cNvGraphicFramePr>
          <p:nvPr userDrawn="1"/>
        </p:nvGraphicFramePr>
        <p:xfrm>
          <a:off x="1588" y="1588"/>
          <a:ext cx="1587" cy="1587"/>
        </p:xfrm>
        <a:graphic>
          <a:graphicData uri="http://schemas.openxmlformats.org/presentationml/2006/ole">
            <p:oleObj spid="_x0000_s18435" name="think-cell Slide" r:id="rId5" imgW="360" imgH="360" progId="">
              <p:embed/>
            </p:oleObj>
          </a:graphicData>
        </a:graphic>
      </p:graphicFrame>
      <p:pic>
        <p:nvPicPr>
          <p:cNvPr id="9" name="Picture 3"/>
          <p:cNvPicPr>
            <a:picLocks noChangeAspect="1" noChangeArrowheads="1"/>
          </p:cNvPicPr>
          <p:nvPr userDrawn="1"/>
        </p:nvPicPr>
        <p:blipFill>
          <a:blip r:embed="rId6" cstate="screen">
            <a:extLst>
              <a:ext uri="{28A0092B-C50C-407E-A947-70E740481C1C}">
                <a14:useLocalDpi xmlns:a14="http://schemas.microsoft.com/office/drawing/2010/main" xmlns="" val="0"/>
              </a:ext>
            </a:extLst>
          </a:blip>
          <a:srcRect/>
          <a:stretch>
            <a:fillRect/>
          </a:stretch>
        </p:blipFill>
        <p:spPr bwMode="auto">
          <a:xfrm>
            <a:off x="0" y="1588"/>
            <a:ext cx="9144000" cy="5140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Slide Number Placeholder 5"/>
          <p:cNvSpPr txBox="1">
            <a:spLocks/>
          </p:cNvSpPr>
          <p:nvPr userDrawn="1"/>
        </p:nvSpPr>
        <p:spPr>
          <a:xfrm>
            <a:off x="419100" y="4816475"/>
            <a:ext cx="144463" cy="122238"/>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A2D1CDB-509B-4784-B863-D49F895EB57E}" type="slidenum">
              <a:rPr lang="en-GB" sz="800" smtClean="0">
                <a:solidFill>
                  <a:srgbClr val="001135"/>
                </a:solidFill>
                <a:cs typeface="Arial" panose="020B0604020202020204" pitchFamily="34" charset="0"/>
              </a:rPr>
              <a:pPr>
                <a:defRPr/>
              </a:pPr>
              <a:t>‹#›</a:t>
            </a:fld>
            <a:endParaRPr lang="en-GB" dirty="0">
              <a:solidFill>
                <a:srgbClr val="001135"/>
              </a:solidFill>
              <a:cs typeface="Arial" panose="020B0604020202020204" pitchFamily="34" charset="0"/>
            </a:endParaRPr>
          </a:p>
        </p:txBody>
      </p:sp>
      <p:sp>
        <p:nvSpPr>
          <p:cNvPr id="11" name="TextBox 11"/>
          <p:cNvSpPr txBox="1">
            <a:spLocks noChangeArrowheads="1"/>
          </p:cNvSpPr>
          <p:nvPr userDrawn="1"/>
        </p:nvSpPr>
        <p:spPr bwMode="auto">
          <a:xfrm>
            <a:off x="657225" y="4816475"/>
            <a:ext cx="1800225" cy="12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r>
              <a:rPr lang="en-GB" altLang="en-US" sz="800">
                <a:solidFill>
                  <a:srgbClr val="001135"/>
                </a:solidFill>
                <a:latin typeface="Nokia Pure Text Light" panose="020B0304040602060303" pitchFamily="34" charset="0"/>
                <a:cs typeface="Arial" panose="020B0604020202020204" pitchFamily="34" charset="0"/>
              </a:rPr>
              <a:t>© Nokia 2016</a:t>
            </a:r>
          </a:p>
        </p:txBody>
      </p:sp>
      <p:pic>
        <p:nvPicPr>
          <p:cNvPr id="12" name="Picture 12"/>
          <p:cNvPicPr>
            <a:picLocks/>
          </p:cNvPicPr>
          <p:nvPr userDrawn="1"/>
        </p:nvPicPr>
        <p:blipFill>
          <a:blip r:embed="rId4" cstate="screen">
            <a:extLst>
              <a:ext uri="{28A0092B-C50C-407E-A947-70E740481C1C}">
                <a14:useLocalDpi xmlns:a14="http://schemas.microsoft.com/office/drawing/2010/main" xmlns="" val="0"/>
              </a:ext>
            </a:extLst>
          </a:blip>
          <a:srcRect/>
          <a:stretch>
            <a:fillRect/>
          </a:stretch>
        </p:blipFill>
        <p:spPr bwMode="auto">
          <a:xfrm>
            <a:off x="8035925" y="4805363"/>
            <a:ext cx="690563" cy="112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Title 1"/>
          <p:cNvSpPr>
            <a:spLocks noGrp="1"/>
          </p:cNvSpPr>
          <p:nvPr>
            <p:ph type="title"/>
          </p:nvPr>
        </p:nvSpPr>
        <p:spPr>
          <a:xfrm>
            <a:off x="417600" y="279249"/>
            <a:ext cx="8308800" cy="309600"/>
          </a:xfrm>
          <a:prstGeom prst="rect">
            <a:avLst/>
          </a:prstGeom>
        </p:spPr>
        <p:txBody>
          <a:bodyPr/>
          <a:lstStyle>
            <a:lvl1pPr>
              <a:defRPr sz="2000" b="0">
                <a:solidFill>
                  <a:schemeClr val="bg1"/>
                </a:solidFill>
                <a:latin typeface="+mj-lt"/>
              </a:defRPr>
            </a:lvl1pPr>
          </a:lstStyle>
          <a:p>
            <a:r>
              <a:rPr lang="en-US" smtClean="0"/>
              <a:t>Click to edit Master title style</a:t>
            </a:r>
            <a:endParaRPr lang="en-US" dirty="0"/>
          </a:p>
        </p:txBody>
      </p:sp>
      <p:sp>
        <p:nvSpPr>
          <p:cNvPr id="17" name="Text Placeholder 2"/>
          <p:cNvSpPr>
            <a:spLocks noGrp="1"/>
          </p:cNvSpPr>
          <p:nvPr>
            <p:ph type="body" sz="quarter" idx="10"/>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1"/>
                </a:solidFill>
                <a:latin typeface="+mj-lt"/>
              </a:defRPr>
            </a:lvl1pPr>
          </a:lstStyle>
          <a:p>
            <a:pPr lvl="0"/>
            <a:r>
              <a:rPr lang="en-US" smtClean="0"/>
              <a:t>Click to edit Master text styles</a:t>
            </a:r>
          </a:p>
        </p:txBody>
      </p:sp>
      <p:sp>
        <p:nvSpPr>
          <p:cNvPr id="13" name="Footer Placeholder 27"/>
          <p:cNvSpPr>
            <a:spLocks noGrp="1"/>
          </p:cNvSpPr>
          <p:nvPr>
            <p:ph type="ftr" sz="quarter" idx="11"/>
          </p:nvPr>
        </p:nvSpPr>
        <p:spPr/>
        <p:txBody>
          <a:bodyPr/>
          <a:lstStyle>
            <a:lvl1pPr algn="l">
              <a:defRPr sz="800" smtClean="0">
                <a:solidFill>
                  <a:schemeClr val="tx2"/>
                </a:solidFill>
                <a:latin typeface="+mn-lt"/>
              </a:defRPr>
            </a:lvl1pPr>
          </a:lstStyle>
          <a:p>
            <a:pPr>
              <a:defRPr/>
            </a:pPr>
            <a:r>
              <a:rPr lang="en-US">
                <a:solidFill>
                  <a:srgbClr val="001135"/>
                </a:solidFill>
              </a:rPr>
              <a:t>Public</a:t>
            </a:r>
            <a:endParaRPr lang="en-US" dirty="0">
              <a:solidFill>
                <a:srgbClr val="001135"/>
              </a:solidFill>
            </a:endParaRPr>
          </a:p>
        </p:txBody>
      </p:sp>
    </p:spTree>
    <p:extLst>
      <p:ext uri="{BB962C8B-B14F-4D97-AF65-F5344CB8AC3E}">
        <p14:creationId xmlns:p14="http://schemas.microsoft.com/office/powerpoint/2010/main" xmlns="" val="33952036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okia White 1">
    <p:spTree>
      <p:nvGrpSpPr>
        <p:cNvPr id="1" name=""/>
        <p:cNvGrpSpPr/>
        <p:nvPr/>
      </p:nvGrpSpPr>
      <p:grpSpPr>
        <a:xfrm>
          <a:off x="0" y="0"/>
          <a:ext cx="0" cy="0"/>
          <a:chOff x="0" y="0"/>
          <a:chExt cx="0" cy="0"/>
        </a:xfrm>
      </p:grpSpPr>
      <p:sp>
        <p:nvSpPr>
          <p:cNvPr id="8" name="Text Placeholder 10"/>
          <p:cNvSpPr>
            <a:spLocks noGrp="1"/>
          </p:cNvSpPr>
          <p:nvPr>
            <p:ph type="body" sz="quarter" idx="16"/>
          </p:nvPr>
        </p:nvSpPr>
        <p:spPr>
          <a:xfrm>
            <a:off x="417598" y="1080000"/>
            <a:ext cx="8308800" cy="35604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10" name="Title 1"/>
          <p:cNvSpPr>
            <a:spLocks noGrp="1"/>
          </p:cNvSpPr>
          <p:nvPr>
            <p:ph type="title"/>
          </p:nvPr>
        </p:nvSpPr>
        <p:spPr>
          <a:xfrm>
            <a:off x="417600" y="279249"/>
            <a:ext cx="8308800" cy="309600"/>
          </a:xfrm>
          <a:prstGeom prst="rect">
            <a:avLst/>
          </a:prstGeom>
        </p:spPr>
        <p:txBody>
          <a:bodyPr/>
          <a:lstStyle>
            <a:lvl1pPr>
              <a:defRPr sz="2000" b="0">
                <a:solidFill>
                  <a:schemeClr val="tx1"/>
                </a:solidFill>
                <a:latin typeface="+mj-lt"/>
              </a:defRPr>
            </a:lvl1pPr>
          </a:lstStyle>
          <a:p>
            <a:r>
              <a:rPr lang="en-US" smtClean="0"/>
              <a:t>Click to edit Master title style</a:t>
            </a:r>
            <a:endParaRPr lang="en-US" dirty="0"/>
          </a:p>
        </p:txBody>
      </p:sp>
      <p:sp>
        <p:nvSpPr>
          <p:cNvPr id="11" name="Text Placeholder 2"/>
          <p:cNvSpPr>
            <a:spLocks noGrp="1"/>
          </p:cNvSpPr>
          <p:nvPr>
            <p:ph type="body" sz="quarter" idx="10"/>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lvl="0"/>
            <a:r>
              <a:rPr lang="en-US" smtClean="0"/>
              <a:t>Click to edit Master text styles</a:t>
            </a:r>
          </a:p>
        </p:txBody>
      </p:sp>
      <p:sp>
        <p:nvSpPr>
          <p:cNvPr id="5" name="Footer Placeholder 27"/>
          <p:cNvSpPr>
            <a:spLocks noGrp="1"/>
          </p:cNvSpPr>
          <p:nvPr>
            <p:ph type="ftr" sz="quarter" idx="17"/>
          </p:nvPr>
        </p:nvSpPr>
        <p:spPr/>
        <p:txBody>
          <a:bodyPr/>
          <a:lstStyle>
            <a:lvl1pPr>
              <a:defRPr/>
            </a:lvl1pPr>
          </a:lstStyle>
          <a:p>
            <a:pPr>
              <a:defRPr/>
            </a:pPr>
            <a:r>
              <a:rPr lang="en-US">
                <a:solidFill>
                  <a:srgbClr val="001135"/>
                </a:solidFill>
              </a:rPr>
              <a:t>Public</a:t>
            </a:r>
            <a:endParaRPr lang="en-US" dirty="0">
              <a:solidFill>
                <a:srgbClr val="001135"/>
              </a:solidFill>
            </a:endParaRPr>
          </a:p>
        </p:txBody>
      </p:sp>
    </p:spTree>
    <p:extLst>
      <p:ext uri="{BB962C8B-B14F-4D97-AF65-F5344CB8AC3E}">
        <p14:creationId xmlns:p14="http://schemas.microsoft.com/office/powerpoint/2010/main" xmlns="" val="39528440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Nokia White 1">
    <p:spTree>
      <p:nvGrpSpPr>
        <p:cNvPr id="1" name=""/>
        <p:cNvGrpSpPr/>
        <p:nvPr/>
      </p:nvGrpSpPr>
      <p:grpSpPr>
        <a:xfrm>
          <a:off x="0" y="0"/>
          <a:ext cx="0" cy="0"/>
          <a:chOff x="0" y="0"/>
          <a:chExt cx="0" cy="0"/>
        </a:xfrm>
      </p:grpSpPr>
      <p:graphicFrame>
        <p:nvGraphicFramePr>
          <p:cNvPr id="5" name="Object 1" hidden="1"/>
          <p:cNvGraphicFramePr>
            <a:graphicFrameLocks noChangeAspect="1"/>
          </p:cNvGraphicFramePr>
          <p:nvPr userDrawn="1"/>
        </p:nvGraphicFramePr>
        <p:xfrm>
          <a:off x="1588" y="1588"/>
          <a:ext cx="1587" cy="1587"/>
        </p:xfrm>
        <a:graphic>
          <a:graphicData uri="http://schemas.openxmlformats.org/presentationml/2006/ole">
            <p:oleObj spid="_x0000_s19458" name="think-cell Slide" r:id="rId3" imgW="360" imgH="360" progId="">
              <p:embed/>
            </p:oleObj>
          </a:graphicData>
        </a:graphic>
      </p:graphicFrame>
      <p:sp>
        <p:nvSpPr>
          <p:cNvPr id="6" name="Slide Number Placeholder 5"/>
          <p:cNvSpPr txBox="1">
            <a:spLocks/>
          </p:cNvSpPr>
          <p:nvPr/>
        </p:nvSpPr>
        <p:spPr>
          <a:xfrm>
            <a:off x="419100" y="4816475"/>
            <a:ext cx="144463" cy="122238"/>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3AAFBC7-687D-4946-B948-7457E5A80B34}" type="slidenum">
              <a:rPr lang="en-GB" sz="800" smtClean="0">
                <a:solidFill>
                  <a:srgbClr val="001135"/>
                </a:solidFill>
                <a:cs typeface="Arial" panose="020B0604020202020204" pitchFamily="34" charset="0"/>
              </a:rPr>
              <a:pPr>
                <a:defRPr/>
              </a:pPr>
              <a:t>‹#›</a:t>
            </a:fld>
            <a:endParaRPr lang="en-GB" dirty="0">
              <a:solidFill>
                <a:srgbClr val="001135"/>
              </a:solidFill>
              <a:cs typeface="Arial" panose="020B0604020202020204" pitchFamily="34" charset="0"/>
            </a:endParaRPr>
          </a:p>
        </p:txBody>
      </p:sp>
      <p:sp>
        <p:nvSpPr>
          <p:cNvPr id="7" name="TextBox 37"/>
          <p:cNvSpPr txBox="1">
            <a:spLocks noChangeArrowheads="1"/>
          </p:cNvSpPr>
          <p:nvPr/>
        </p:nvSpPr>
        <p:spPr bwMode="auto">
          <a:xfrm>
            <a:off x="657225" y="4816475"/>
            <a:ext cx="1800225" cy="12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r>
              <a:rPr lang="en-GB" altLang="en-US" sz="800">
                <a:solidFill>
                  <a:srgbClr val="001135"/>
                </a:solidFill>
                <a:latin typeface="Nokia Pure Text Light" panose="020B0304040602060303" pitchFamily="34" charset="0"/>
                <a:cs typeface="Arial" panose="020B0604020202020204" pitchFamily="34" charset="0"/>
              </a:rPr>
              <a:t>© Nokia 2016</a:t>
            </a:r>
          </a:p>
        </p:txBody>
      </p:sp>
      <p:pic>
        <p:nvPicPr>
          <p:cNvPr id="8" name="Picture 2"/>
          <p:cNvPicPr>
            <a:picLocks/>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8035925" y="4805363"/>
            <a:ext cx="690563" cy="112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sz="quarter" idx="15"/>
          </p:nvPr>
        </p:nvSpPr>
        <p:spPr>
          <a:xfrm>
            <a:off x="418118" y="1080000"/>
            <a:ext cx="8308800" cy="3560400"/>
          </a:xfrm>
          <a:prstGeom prst="rect">
            <a:avLst/>
          </a:prstGeom>
        </p:spPr>
        <p:txBody>
          <a:bodyPr lIns="0" tIns="0" rIns="0" bIns="0"/>
          <a:lstStyle>
            <a:lvl1pPr algn="l">
              <a:defRPr sz="1600">
                <a:solidFill>
                  <a:schemeClr val="tx2"/>
                </a:solidFill>
              </a:defRPr>
            </a:lvl1pPr>
            <a:lvl2pPr marL="460800" algn="l">
              <a:defRPr sz="1400">
                <a:solidFill>
                  <a:schemeClr val="tx2"/>
                </a:solidFill>
              </a:defRPr>
            </a:lvl2pPr>
            <a:lvl3pPr marL="691200" indent="-230400" algn="l">
              <a:defRPr sz="1200">
                <a:solidFill>
                  <a:schemeClr val="tx2"/>
                </a:solidFill>
              </a:defRPr>
            </a:lvl3pPr>
            <a:lvl4pPr marL="921600" algn="l">
              <a:defRPr sz="1000">
                <a:solidFill>
                  <a:schemeClr val="tx2"/>
                </a:solidFill>
              </a:defRPr>
            </a:lvl4pPr>
            <a:lvl5pPr marL="1152000" algn="l">
              <a:defRPr sz="800">
                <a:solidFill>
                  <a:schemeClr val="tx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itle 1"/>
          <p:cNvSpPr>
            <a:spLocks noGrp="1"/>
          </p:cNvSpPr>
          <p:nvPr>
            <p:ph type="title"/>
          </p:nvPr>
        </p:nvSpPr>
        <p:spPr>
          <a:xfrm>
            <a:off x="417600" y="279249"/>
            <a:ext cx="8308800" cy="309600"/>
          </a:xfrm>
          <a:prstGeom prst="rect">
            <a:avLst/>
          </a:prstGeom>
        </p:spPr>
        <p:txBody>
          <a:bodyPr/>
          <a:lstStyle>
            <a:lvl1pPr>
              <a:defRPr sz="2000" b="0">
                <a:solidFill>
                  <a:schemeClr val="tx1"/>
                </a:solidFill>
                <a:latin typeface="+mj-lt"/>
              </a:defRPr>
            </a:lvl1pPr>
          </a:lstStyle>
          <a:p>
            <a:r>
              <a:rPr lang="en-US" smtClean="0"/>
              <a:t>Click to edit Master title style</a:t>
            </a:r>
            <a:endParaRPr lang="en-US" dirty="0"/>
          </a:p>
        </p:txBody>
      </p:sp>
      <p:sp>
        <p:nvSpPr>
          <p:cNvPr id="10" name="Text Placeholder 2"/>
          <p:cNvSpPr>
            <a:spLocks noGrp="1"/>
          </p:cNvSpPr>
          <p:nvPr>
            <p:ph type="body" sz="quarter" idx="10"/>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lvl="0"/>
            <a:r>
              <a:rPr lang="en-US" smtClean="0"/>
              <a:t>Click to edit Master text styles</a:t>
            </a:r>
          </a:p>
        </p:txBody>
      </p:sp>
      <p:sp>
        <p:nvSpPr>
          <p:cNvPr id="11" name="Footer Placeholder 27"/>
          <p:cNvSpPr>
            <a:spLocks noGrp="1"/>
          </p:cNvSpPr>
          <p:nvPr>
            <p:ph type="ftr" sz="quarter" idx="16"/>
          </p:nvPr>
        </p:nvSpPr>
        <p:spPr/>
        <p:txBody>
          <a:bodyPr/>
          <a:lstStyle>
            <a:lvl1pPr algn="l">
              <a:defRPr sz="800" smtClean="0">
                <a:solidFill>
                  <a:schemeClr val="tx2"/>
                </a:solidFill>
                <a:latin typeface="+mn-lt"/>
              </a:defRPr>
            </a:lvl1pPr>
          </a:lstStyle>
          <a:p>
            <a:pPr>
              <a:defRPr/>
            </a:pPr>
            <a:r>
              <a:rPr lang="en-GB">
                <a:solidFill>
                  <a:srgbClr val="001135"/>
                </a:solidFill>
              </a:rPr>
              <a:t>Public</a:t>
            </a:r>
            <a:endParaRPr lang="en-GB" dirty="0">
              <a:solidFill>
                <a:srgbClr val="001135"/>
              </a:solidFill>
            </a:endParaRPr>
          </a:p>
        </p:txBody>
      </p:sp>
    </p:spTree>
    <p:extLst>
      <p:ext uri="{BB962C8B-B14F-4D97-AF65-F5344CB8AC3E}">
        <p14:creationId xmlns:p14="http://schemas.microsoft.com/office/powerpoint/2010/main" xmlns="" val="26785386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okia White 2">
    <p:spTree>
      <p:nvGrpSpPr>
        <p:cNvPr id="1" name=""/>
        <p:cNvGrpSpPr/>
        <p:nvPr/>
      </p:nvGrpSpPr>
      <p:grpSpPr>
        <a:xfrm>
          <a:off x="0" y="0"/>
          <a:ext cx="0" cy="0"/>
          <a:chOff x="0" y="0"/>
          <a:chExt cx="0" cy="0"/>
        </a:xfrm>
      </p:grpSpPr>
      <p:sp>
        <p:nvSpPr>
          <p:cNvPr id="12" name="Text Placeholder 10"/>
          <p:cNvSpPr>
            <a:spLocks noGrp="1"/>
          </p:cNvSpPr>
          <p:nvPr>
            <p:ph type="body" sz="quarter" idx="16"/>
          </p:nvPr>
        </p:nvSpPr>
        <p:spPr>
          <a:xfrm>
            <a:off x="417600" y="1080000"/>
            <a:ext cx="4010400" cy="35604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noProof="0" smtClean="0"/>
              <a:t>Click to edit Master text styles</a:t>
            </a:r>
          </a:p>
        </p:txBody>
      </p:sp>
      <p:sp>
        <p:nvSpPr>
          <p:cNvPr id="14" name="Text Placeholder 10"/>
          <p:cNvSpPr>
            <a:spLocks noGrp="1"/>
          </p:cNvSpPr>
          <p:nvPr>
            <p:ph type="body" sz="quarter" idx="17"/>
          </p:nvPr>
        </p:nvSpPr>
        <p:spPr>
          <a:xfrm>
            <a:off x="4716000" y="1080000"/>
            <a:ext cx="4010400" cy="3560400"/>
          </a:xfrm>
          <a:prstGeom prst="rect">
            <a:avLst/>
          </a:prstGeom>
        </p:spPr>
        <p:txBody>
          <a:bodyPr lIns="0" tIns="0" rIns="0" bIns="0"/>
          <a:lstStyle>
            <a:lvl1pPr marL="0" indent="0">
              <a:spcAft>
                <a:spcPts val="600"/>
              </a:spcAft>
              <a:buNone/>
              <a:defRPr sz="1400" baseline="0">
                <a:solidFill>
                  <a:schemeClr val="tx2"/>
                </a:solidFill>
              </a:defRPr>
            </a:lvl1pPr>
            <a:lvl2pPr marL="0" indent="0">
              <a:spcAft>
                <a:spcPts val="600"/>
              </a:spcAft>
              <a:buNone/>
              <a:defRPr sz="1400">
                <a:solidFill>
                  <a:schemeClr val="tx2"/>
                </a:solidFill>
              </a:defRPr>
            </a:lvl2pPr>
            <a:lvl3pPr>
              <a:buNone/>
              <a:defRPr/>
            </a:lvl3pPr>
            <a:lvl4pPr>
              <a:buNone/>
              <a:defRPr/>
            </a:lvl4pPr>
            <a:lvl5pPr>
              <a:buNone/>
              <a:defRPr/>
            </a:lvl5pPr>
          </a:lstStyle>
          <a:p>
            <a:pPr lvl="0"/>
            <a:r>
              <a:rPr lang="en-US" noProof="0" smtClean="0"/>
              <a:t>Click to edit Master text styles</a:t>
            </a:r>
          </a:p>
        </p:txBody>
      </p:sp>
      <p:sp>
        <p:nvSpPr>
          <p:cNvPr id="10" name="Title 1"/>
          <p:cNvSpPr>
            <a:spLocks noGrp="1"/>
          </p:cNvSpPr>
          <p:nvPr>
            <p:ph type="title"/>
          </p:nvPr>
        </p:nvSpPr>
        <p:spPr>
          <a:xfrm>
            <a:off x="417600" y="279249"/>
            <a:ext cx="8308800" cy="309600"/>
          </a:xfrm>
          <a:prstGeom prst="rect">
            <a:avLst/>
          </a:prstGeom>
        </p:spPr>
        <p:txBody>
          <a:bodyPr/>
          <a:lstStyle>
            <a:lvl1pPr>
              <a:defRPr sz="2000" b="0">
                <a:solidFill>
                  <a:schemeClr val="tx1"/>
                </a:solidFill>
                <a:latin typeface="+mj-lt"/>
              </a:defRPr>
            </a:lvl1pPr>
          </a:lstStyle>
          <a:p>
            <a:r>
              <a:rPr lang="en-US" smtClean="0"/>
              <a:t>Click to edit Master title style</a:t>
            </a:r>
            <a:endParaRPr lang="en-US" dirty="0"/>
          </a:p>
        </p:txBody>
      </p:sp>
      <p:sp>
        <p:nvSpPr>
          <p:cNvPr id="11" name="Text Placeholder 2"/>
          <p:cNvSpPr>
            <a:spLocks noGrp="1"/>
          </p:cNvSpPr>
          <p:nvPr>
            <p:ph type="body" sz="quarter" idx="10"/>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lvl="0"/>
            <a:r>
              <a:rPr lang="en-US" smtClean="0"/>
              <a:t>Click to edit Master text styles</a:t>
            </a:r>
          </a:p>
        </p:txBody>
      </p:sp>
      <p:sp>
        <p:nvSpPr>
          <p:cNvPr id="6" name="Footer Placeholder 27"/>
          <p:cNvSpPr>
            <a:spLocks noGrp="1"/>
          </p:cNvSpPr>
          <p:nvPr>
            <p:ph type="ftr" sz="quarter" idx="18"/>
          </p:nvPr>
        </p:nvSpPr>
        <p:spPr/>
        <p:txBody>
          <a:bodyPr/>
          <a:lstStyle>
            <a:lvl1pPr>
              <a:defRPr/>
            </a:lvl1pPr>
          </a:lstStyle>
          <a:p>
            <a:pPr>
              <a:defRPr/>
            </a:pPr>
            <a:r>
              <a:rPr lang="en-US">
                <a:solidFill>
                  <a:srgbClr val="001135"/>
                </a:solidFill>
              </a:rPr>
              <a:t>Public</a:t>
            </a:r>
            <a:endParaRPr lang="en-US" dirty="0">
              <a:solidFill>
                <a:srgbClr val="001135"/>
              </a:solidFill>
            </a:endParaRPr>
          </a:p>
        </p:txBody>
      </p:sp>
    </p:spTree>
    <p:extLst>
      <p:ext uri="{BB962C8B-B14F-4D97-AF65-F5344CB8AC3E}">
        <p14:creationId xmlns:p14="http://schemas.microsoft.com/office/powerpoint/2010/main" xmlns="" val="29599924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Nokia White 2">
    <p:spTree>
      <p:nvGrpSpPr>
        <p:cNvPr id="1" name=""/>
        <p:cNvGrpSpPr/>
        <p:nvPr/>
      </p:nvGrpSpPr>
      <p:grpSpPr>
        <a:xfrm>
          <a:off x="0" y="0"/>
          <a:ext cx="0" cy="0"/>
          <a:chOff x="0" y="0"/>
          <a:chExt cx="0" cy="0"/>
        </a:xfrm>
      </p:grpSpPr>
      <p:sp>
        <p:nvSpPr>
          <p:cNvPr id="8" name="Content Placeholder 2"/>
          <p:cNvSpPr>
            <a:spLocks noGrp="1"/>
          </p:cNvSpPr>
          <p:nvPr>
            <p:ph sz="quarter" idx="15"/>
          </p:nvPr>
        </p:nvSpPr>
        <p:spPr>
          <a:xfrm>
            <a:off x="418119" y="1080000"/>
            <a:ext cx="4010400" cy="3560400"/>
          </a:xfrm>
          <a:prstGeom prst="rect">
            <a:avLst/>
          </a:prstGeom>
        </p:spPr>
        <p:txBody>
          <a:bodyPr lIns="0" tIns="0" rIns="0" bIns="0"/>
          <a:lstStyle>
            <a:lvl1pPr>
              <a:defRPr sz="1600">
                <a:solidFill>
                  <a:schemeClr val="tx2"/>
                </a:solidFill>
              </a:defRPr>
            </a:lvl1pPr>
            <a:lvl2pPr marL="460800">
              <a:defRPr sz="1400">
                <a:solidFill>
                  <a:schemeClr val="tx2"/>
                </a:solidFill>
              </a:defRPr>
            </a:lvl2pPr>
            <a:lvl3pPr marL="691200" indent="-230400">
              <a:defRPr sz="1200">
                <a:solidFill>
                  <a:schemeClr val="tx2"/>
                </a:solidFill>
              </a:defRPr>
            </a:lvl3pPr>
            <a:lvl4pPr marL="921600">
              <a:defRPr sz="1000">
                <a:solidFill>
                  <a:schemeClr val="tx2"/>
                </a:solidFill>
              </a:defRPr>
            </a:lvl4pPr>
            <a:lvl5pPr marL="1152000">
              <a:defRPr sz="800">
                <a:solidFill>
                  <a:schemeClr val="tx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Content Placeholder 2"/>
          <p:cNvSpPr>
            <a:spLocks noGrp="1"/>
          </p:cNvSpPr>
          <p:nvPr>
            <p:ph sz="quarter" idx="19"/>
          </p:nvPr>
        </p:nvSpPr>
        <p:spPr>
          <a:xfrm>
            <a:off x="4716000" y="1080000"/>
            <a:ext cx="4010400" cy="3560400"/>
          </a:xfrm>
          <a:prstGeom prst="rect">
            <a:avLst/>
          </a:prstGeom>
        </p:spPr>
        <p:txBody>
          <a:bodyPr lIns="0" tIns="0" rIns="0" bIns="0"/>
          <a:lstStyle>
            <a:lvl1pPr>
              <a:defRPr sz="1600">
                <a:solidFill>
                  <a:schemeClr val="tx2"/>
                </a:solidFill>
              </a:defRPr>
            </a:lvl1pPr>
            <a:lvl2pPr marL="460800">
              <a:defRPr sz="1400">
                <a:solidFill>
                  <a:schemeClr val="tx2"/>
                </a:solidFill>
              </a:defRPr>
            </a:lvl2pPr>
            <a:lvl3pPr marL="691200" indent="-230400">
              <a:defRPr sz="1200">
                <a:solidFill>
                  <a:schemeClr val="tx2"/>
                </a:solidFill>
              </a:defRPr>
            </a:lvl3pPr>
            <a:lvl4pPr marL="921600">
              <a:defRPr sz="1000">
                <a:solidFill>
                  <a:schemeClr val="tx2"/>
                </a:solidFill>
              </a:defRPr>
            </a:lvl4pPr>
            <a:lvl5pPr marL="1152000">
              <a:defRPr sz="800">
                <a:solidFill>
                  <a:schemeClr val="tx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Title 1"/>
          <p:cNvSpPr>
            <a:spLocks noGrp="1"/>
          </p:cNvSpPr>
          <p:nvPr>
            <p:ph type="title"/>
          </p:nvPr>
        </p:nvSpPr>
        <p:spPr>
          <a:xfrm>
            <a:off x="417600" y="279249"/>
            <a:ext cx="8308800" cy="309600"/>
          </a:xfrm>
          <a:prstGeom prst="rect">
            <a:avLst/>
          </a:prstGeom>
        </p:spPr>
        <p:txBody>
          <a:bodyPr/>
          <a:lstStyle>
            <a:lvl1pPr>
              <a:defRPr sz="2000" b="0">
                <a:solidFill>
                  <a:schemeClr val="tx1"/>
                </a:solidFill>
                <a:latin typeface="+mj-lt"/>
              </a:defRPr>
            </a:lvl1pPr>
          </a:lstStyle>
          <a:p>
            <a:r>
              <a:rPr lang="en-US" smtClean="0"/>
              <a:t>Click to edit Master title style</a:t>
            </a:r>
            <a:endParaRPr lang="en-US" dirty="0"/>
          </a:p>
        </p:txBody>
      </p:sp>
      <p:sp>
        <p:nvSpPr>
          <p:cNvPr id="13" name="Text Placeholder 2"/>
          <p:cNvSpPr>
            <a:spLocks noGrp="1"/>
          </p:cNvSpPr>
          <p:nvPr>
            <p:ph type="body" sz="quarter" idx="10"/>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lvl="0"/>
            <a:r>
              <a:rPr lang="en-US" smtClean="0"/>
              <a:t>Click to edit Master text styles</a:t>
            </a:r>
          </a:p>
        </p:txBody>
      </p:sp>
      <p:sp>
        <p:nvSpPr>
          <p:cNvPr id="6" name="Footer Placeholder 27"/>
          <p:cNvSpPr>
            <a:spLocks noGrp="1"/>
          </p:cNvSpPr>
          <p:nvPr>
            <p:ph type="ftr" sz="quarter" idx="20"/>
          </p:nvPr>
        </p:nvSpPr>
        <p:spPr/>
        <p:txBody>
          <a:bodyPr/>
          <a:lstStyle>
            <a:lvl1pPr>
              <a:defRPr/>
            </a:lvl1pPr>
          </a:lstStyle>
          <a:p>
            <a:pPr>
              <a:defRPr/>
            </a:pPr>
            <a:r>
              <a:rPr lang="en-US">
                <a:solidFill>
                  <a:srgbClr val="001135"/>
                </a:solidFill>
              </a:rPr>
              <a:t>Public</a:t>
            </a:r>
            <a:endParaRPr lang="en-US" dirty="0">
              <a:solidFill>
                <a:srgbClr val="001135"/>
              </a:solidFill>
            </a:endParaRPr>
          </a:p>
        </p:txBody>
      </p:sp>
    </p:spTree>
    <p:extLst>
      <p:ext uri="{BB962C8B-B14F-4D97-AF65-F5344CB8AC3E}">
        <p14:creationId xmlns:p14="http://schemas.microsoft.com/office/powerpoint/2010/main" xmlns="" val="17017899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okia White 3">
    <p:spTree>
      <p:nvGrpSpPr>
        <p:cNvPr id="1" name=""/>
        <p:cNvGrpSpPr/>
        <p:nvPr/>
      </p:nvGrpSpPr>
      <p:grpSpPr>
        <a:xfrm>
          <a:off x="0" y="0"/>
          <a:ext cx="0" cy="0"/>
          <a:chOff x="0" y="0"/>
          <a:chExt cx="0" cy="0"/>
        </a:xfrm>
      </p:grpSpPr>
      <p:sp>
        <p:nvSpPr>
          <p:cNvPr id="12" name="Text Placeholder 10"/>
          <p:cNvSpPr>
            <a:spLocks noGrp="1"/>
          </p:cNvSpPr>
          <p:nvPr>
            <p:ph type="body" sz="quarter" idx="16"/>
          </p:nvPr>
        </p:nvSpPr>
        <p:spPr>
          <a:xfrm>
            <a:off x="417600" y="1080000"/>
            <a:ext cx="2592000" cy="35604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noProof="0" smtClean="0"/>
              <a:t>Click to edit Master text styles</a:t>
            </a:r>
          </a:p>
        </p:txBody>
      </p:sp>
      <p:sp>
        <p:nvSpPr>
          <p:cNvPr id="14" name="Text Placeholder 10"/>
          <p:cNvSpPr>
            <a:spLocks noGrp="1"/>
          </p:cNvSpPr>
          <p:nvPr>
            <p:ph type="body" sz="quarter" idx="17"/>
          </p:nvPr>
        </p:nvSpPr>
        <p:spPr>
          <a:xfrm>
            <a:off x="6120000" y="1080000"/>
            <a:ext cx="2606312" cy="3560400"/>
          </a:xfrm>
          <a:prstGeom prst="rect">
            <a:avLst/>
          </a:prstGeom>
        </p:spPr>
        <p:txBody>
          <a:bodyPr lIns="0" tIns="0" rIns="0" bIns="0"/>
          <a:lstStyle>
            <a:lvl1pPr marL="0" indent="0">
              <a:spcAft>
                <a:spcPts val="600"/>
              </a:spcAft>
              <a:buNone/>
              <a:defRPr sz="1400" baseline="0">
                <a:solidFill>
                  <a:schemeClr val="tx2"/>
                </a:solidFill>
              </a:defRPr>
            </a:lvl1pPr>
            <a:lvl2pPr marL="0" indent="0">
              <a:spcAft>
                <a:spcPts val="600"/>
              </a:spcAft>
              <a:buNone/>
              <a:defRPr sz="1400">
                <a:solidFill>
                  <a:schemeClr val="tx2"/>
                </a:solidFill>
              </a:defRPr>
            </a:lvl2pPr>
            <a:lvl3pPr>
              <a:buNone/>
              <a:defRPr/>
            </a:lvl3pPr>
            <a:lvl4pPr>
              <a:buNone/>
              <a:defRPr/>
            </a:lvl4pPr>
            <a:lvl5pPr>
              <a:buNone/>
              <a:defRPr/>
            </a:lvl5pPr>
          </a:lstStyle>
          <a:p>
            <a:pPr lvl="0"/>
            <a:r>
              <a:rPr lang="en-US" noProof="0" smtClean="0"/>
              <a:t>Click to edit Master text styles</a:t>
            </a:r>
          </a:p>
        </p:txBody>
      </p:sp>
      <p:sp>
        <p:nvSpPr>
          <p:cNvPr id="8" name="Text Placeholder 10"/>
          <p:cNvSpPr>
            <a:spLocks noGrp="1"/>
          </p:cNvSpPr>
          <p:nvPr>
            <p:ph type="body" sz="quarter" idx="19"/>
          </p:nvPr>
        </p:nvSpPr>
        <p:spPr>
          <a:xfrm>
            <a:off x="3261600" y="1080000"/>
            <a:ext cx="2592000" cy="35604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noProof="0" smtClean="0"/>
              <a:t>Click to edit Master text styles</a:t>
            </a:r>
          </a:p>
        </p:txBody>
      </p:sp>
      <p:sp>
        <p:nvSpPr>
          <p:cNvPr id="13" name="Title 1"/>
          <p:cNvSpPr>
            <a:spLocks noGrp="1"/>
          </p:cNvSpPr>
          <p:nvPr>
            <p:ph type="title"/>
          </p:nvPr>
        </p:nvSpPr>
        <p:spPr>
          <a:xfrm>
            <a:off x="417600" y="279249"/>
            <a:ext cx="8308800" cy="309600"/>
          </a:xfrm>
          <a:prstGeom prst="rect">
            <a:avLst/>
          </a:prstGeom>
        </p:spPr>
        <p:txBody>
          <a:bodyPr/>
          <a:lstStyle>
            <a:lvl1pPr>
              <a:defRPr sz="2000" b="0">
                <a:solidFill>
                  <a:schemeClr val="tx1"/>
                </a:solidFill>
                <a:latin typeface="+mj-lt"/>
              </a:defRPr>
            </a:lvl1pPr>
          </a:lstStyle>
          <a:p>
            <a:r>
              <a:rPr lang="en-US" smtClean="0"/>
              <a:t>Click to edit Master title style</a:t>
            </a:r>
            <a:endParaRPr lang="en-US" dirty="0"/>
          </a:p>
        </p:txBody>
      </p:sp>
      <p:sp>
        <p:nvSpPr>
          <p:cNvPr id="15" name="Text Placeholder 2"/>
          <p:cNvSpPr>
            <a:spLocks noGrp="1"/>
          </p:cNvSpPr>
          <p:nvPr>
            <p:ph type="body" sz="quarter" idx="10"/>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lvl="0"/>
            <a:r>
              <a:rPr lang="en-US" smtClean="0"/>
              <a:t>Click to edit Master text styles</a:t>
            </a:r>
          </a:p>
        </p:txBody>
      </p:sp>
      <p:sp>
        <p:nvSpPr>
          <p:cNvPr id="7" name="Footer Placeholder 27"/>
          <p:cNvSpPr>
            <a:spLocks noGrp="1"/>
          </p:cNvSpPr>
          <p:nvPr>
            <p:ph type="ftr" sz="quarter" idx="20"/>
          </p:nvPr>
        </p:nvSpPr>
        <p:spPr/>
        <p:txBody>
          <a:bodyPr/>
          <a:lstStyle>
            <a:lvl1pPr>
              <a:defRPr/>
            </a:lvl1pPr>
          </a:lstStyle>
          <a:p>
            <a:pPr>
              <a:defRPr/>
            </a:pPr>
            <a:r>
              <a:rPr lang="en-US">
                <a:solidFill>
                  <a:srgbClr val="001135"/>
                </a:solidFill>
              </a:rPr>
              <a:t>Public</a:t>
            </a:r>
            <a:endParaRPr lang="en-US" dirty="0">
              <a:solidFill>
                <a:srgbClr val="001135"/>
              </a:solidFill>
            </a:endParaRPr>
          </a:p>
        </p:txBody>
      </p:sp>
    </p:spTree>
    <p:extLst>
      <p:ext uri="{BB962C8B-B14F-4D97-AF65-F5344CB8AC3E}">
        <p14:creationId xmlns:p14="http://schemas.microsoft.com/office/powerpoint/2010/main" xmlns="" val="13200829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Nokia White 3">
    <p:spTree>
      <p:nvGrpSpPr>
        <p:cNvPr id="1" name=""/>
        <p:cNvGrpSpPr/>
        <p:nvPr/>
      </p:nvGrpSpPr>
      <p:grpSpPr>
        <a:xfrm>
          <a:off x="0" y="0"/>
          <a:ext cx="0" cy="0"/>
          <a:chOff x="0" y="0"/>
          <a:chExt cx="0" cy="0"/>
        </a:xfrm>
      </p:grpSpPr>
      <p:sp>
        <p:nvSpPr>
          <p:cNvPr id="10" name="Content Placeholder 2"/>
          <p:cNvSpPr>
            <a:spLocks noGrp="1"/>
          </p:cNvSpPr>
          <p:nvPr>
            <p:ph sz="quarter" idx="15"/>
          </p:nvPr>
        </p:nvSpPr>
        <p:spPr>
          <a:xfrm>
            <a:off x="418119" y="1080000"/>
            <a:ext cx="2592000" cy="3560400"/>
          </a:xfrm>
          <a:prstGeom prst="rect">
            <a:avLst/>
          </a:prstGeom>
        </p:spPr>
        <p:txBody>
          <a:bodyPr lIns="0" tIns="0" rIns="0" bIns="0"/>
          <a:lstStyle>
            <a:lvl1pPr>
              <a:defRPr sz="1600">
                <a:solidFill>
                  <a:schemeClr val="tx2"/>
                </a:solidFill>
              </a:defRPr>
            </a:lvl1pPr>
            <a:lvl2pPr marL="460800">
              <a:defRPr sz="1400">
                <a:solidFill>
                  <a:schemeClr val="tx2"/>
                </a:solidFill>
              </a:defRPr>
            </a:lvl2pPr>
            <a:lvl3pPr marL="691200" indent="-230400">
              <a:defRPr sz="1200">
                <a:solidFill>
                  <a:schemeClr val="tx2"/>
                </a:solidFill>
              </a:defRPr>
            </a:lvl3pPr>
            <a:lvl4pPr marL="921600">
              <a:defRPr sz="1000">
                <a:solidFill>
                  <a:schemeClr val="tx2"/>
                </a:solidFill>
              </a:defRPr>
            </a:lvl4pPr>
            <a:lvl5pPr marL="1152000">
              <a:defRPr sz="800">
                <a:solidFill>
                  <a:schemeClr val="tx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Content Placeholder 2"/>
          <p:cNvSpPr>
            <a:spLocks noGrp="1"/>
          </p:cNvSpPr>
          <p:nvPr>
            <p:ph sz="quarter" idx="19"/>
          </p:nvPr>
        </p:nvSpPr>
        <p:spPr>
          <a:xfrm>
            <a:off x="3261600" y="1080000"/>
            <a:ext cx="2592000" cy="3560400"/>
          </a:xfrm>
          <a:prstGeom prst="rect">
            <a:avLst/>
          </a:prstGeom>
        </p:spPr>
        <p:txBody>
          <a:bodyPr lIns="0" tIns="0" rIns="0" bIns="0"/>
          <a:lstStyle>
            <a:lvl1pPr>
              <a:defRPr sz="1600">
                <a:solidFill>
                  <a:schemeClr val="tx2"/>
                </a:solidFill>
              </a:defRPr>
            </a:lvl1pPr>
            <a:lvl2pPr marL="460800">
              <a:defRPr sz="1400">
                <a:solidFill>
                  <a:schemeClr val="tx2"/>
                </a:solidFill>
              </a:defRPr>
            </a:lvl2pPr>
            <a:lvl3pPr marL="691200" indent="-230400">
              <a:defRPr sz="1200">
                <a:solidFill>
                  <a:schemeClr val="tx2"/>
                </a:solidFill>
              </a:defRPr>
            </a:lvl3pPr>
            <a:lvl4pPr marL="921600">
              <a:defRPr sz="1000">
                <a:solidFill>
                  <a:schemeClr val="tx2"/>
                </a:solidFill>
              </a:defRPr>
            </a:lvl4pPr>
            <a:lvl5pPr marL="1152000">
              <a:defRPr sz="800">
                <a:solidFill>
                  <a:schemeClr val="tx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Content Placeholder 2"/>
          <p:cNvSpPr>
            <a:spLocks noGrp="1"/>
          </p:cNvSpPr>
          <p:nvPr>
            <p:ph sz="quarter" idx="20"/>
          </p:nvPr>
        </p:nvSpPr>
        <p:spPr>
          <a:xfrm>
            <a:off x="6119999" y="1080000"/>
            <a:ext cx="2606313" cy="3560400"/>
          </a:xfrm>
          <a:prstGeom prst="rect">
            <a:avLst/>
          </a:prstGeom>
        </p:spPr>
        <p:txBody>
          <a:bodyPr lIns="0" tIns="0" rIns="0" bIns="0"/>
          <a:lstStyle>
            <a:lvl1pPr>
              <a:defRPr sz="1600">
                <a:solidFill>
                  <a:schemeClr val="tx2"/>
                </a:solidFill>
              </a:defRPr>
            </a:lvl1pPr>
            <a:lvl2pPr marL="460800">
              <a:defRPr sz="1400">
                <a:solidFill>
                  <a:schemeClr val="tx2"/>
                </a:solidFill>
              </a:defRPr>
            </a:lvl2pPr>
            <a:lvl3pPr marL="691200" indent="-230400">
              <a:defRPr sz="1200">
                <a:solidFill>
                  <a:schemeClr val="tx2"/>
                </a:solidFill>
              </a:defRPr>
            </a:lvl3pPr>
            <a:lvl4pPr marL="921600">
              <a:defRPr sz="1000">
                <a:solidFill>
                  <a:schemeClr val="tx2"/>
                </a:solidFill>
              </a:defRPr>
            </a:lvl4pPr>
            <a:lvl5pPr marL="1152000">
              <a:defRPr sz="800">
                <a:solidFill>
                  <a:schemeClr val="tx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Title 1"/>
          <p:cNvSpPr>
            <a:spLocks noGrp="1"/>
          </p:cNvSpPr>
          <p:nvPr>
            <p:ph type="title"/>
          </p:nvPr>
        </p:nvSpPr>
        <p:spPr>
          <a:xfrm>
            <a:off x="417600" y="279249"/>
            <a:ext cx="8308800" cy="309600"/>
          </a:xfrm>
          <a:prstGeom prst="rect">
            <a:avLst/>
          </a:prstGeom>
        </p:spPr>
        <p:txBody>
          <a:bodyPr/>
          <a:lstStyle>
            <a:lvl1pPr>
              <a:defRPr sz="2000" b="0">
                <a:solidFill>
                  <a:schemeClr val="tx1"/>
                </a:solidFill>
                <a:latin typeface="+mj-lt"/>
              </a:defRPr>
            </a:lvl1pPr>
          </a:lstStyle>
          <a:p>
            <a:r>
              <a:rPr lang="en-US" smtClean="0"/>
              <a:t>Click to edit Master title style</a:t>
            </a:r>
            <a:endParaRPr lang="en-US" dirty="0"/>
          </a:p>
        </p:txBody>
      </p:sp>
      <p:sp>
        <p:nvSpPr>
          <p:cNvPr id="15" name="Text Placeholder 2"/>
          <p:cNvSpPr>
            <a:spLocks noGrp="1"/>
          </p:cNvSpPr>
          <p:nvPr>
            <p:ph type="body" sz="quarter" idx="10"/>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lvl="0"/>
            <a:r>
              <a:rPr lang="en-US" smtClean="0"/>
              <a:t>Click to edit Master text styles</a:t>
            </a:r>
          </a:p>
        </p:txBody>
      </p:sp>
      <p:sp>
        <p:nvSpPr>
          <p:cNvPr id="7" name="Footer Placeholder 27"/>
          <p:cNvSpPr>
            <a:spLocks noGrp="1"/>
          </p:cNvSpPr>
          <p:nvPr>
            <p:ph type="ftr" sz="quarter" idx="21"/>
          </p:nvPr>
        </p:nvSpPr>
        <p:spPr/>
        <p:txBody>
          <a:bodyPr/>
          <a:lstStyle>
            <a:lvl1pPr>
              <a:defRPr/>
            </a:lvl1pPr>
          </a:lstStyle>
          <a:p>
            <a:pPr>
              <a:defRPr/>
            </a:pPr>
            <a:r>
              <a:rPr lang="en-US">
                <a:solidFill>
                  <a:srgbClr val="001135"/>
                </a:solidFill>
              </a:rPr>
              <a:t>Public</a:t>
            </a:r>
            <a:endParaRPr lang="en-US" dirty="0">
              <a:solidFill>
                <a:srgbClr val="001135"/>
              </a:solidFill>
            </a:endParaRPr>
          </a:p>
        </p:txBody>
      </p:sp>
    </p:spTree>
    <p:extLst>
      <p:ext uri="{BB962C8B-B14F-4D97-AF65-F5344CB8AC3E}">
        <p14:creationId xmlns:p14="http://schemas.microsoft.com/office/powerpoint/2010/main" xmlns="" val="1469343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kia White 4">
    <p:spTree>
      <p:nvGrpSpPr>
        <p:cNvPr id="1" name=""/>
        <p:cNvGrpSpPr/>
        <p:nvPr/>
      </p:nvGrpSpPr>
      <p:grpSpPr>
        <a:xfrm>
          <a:off x="0" y="0"/>
          <a:ext cx="0" cy="0"/>
          <a:chOff x="0" y="0"/>
          <a:chExt cx="0" cy="0"/>
        </a:xfrm>
      </p:grpSpPr>
      <p:sp>
        <p:nvSpPr>
          <p:cNvPr id="12" name="Text Placeholder 10"/>
          <p:cNvSpPr>
            <a:spLocks noGrp="1"/>
          </p:cNvSpPr>
          <p:nvPr>
            <p:ph type="body" sz="quarter" idx="16"/>
          </p:nvPr>
        </p:nvSpPr>
        <p:spPr>
          <a:xfrm>
            <a:off x="417600" y="1080000"/>
            <a:ext cx="1893600" cy="35604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14" name="Text Placeholder 10"/>
          <p:cNvSpPr>
            <a:spLocks noGrp="1"/>
          </p:cNvSpPr>
          <p:nvPr>
            <p:ph type="body" sz="quarter" idx="17"/>
          </p:nvPr>
        </p:nvSpPr>
        <p:spPr>
          <a:xfrm>
            <a:off x="4694400" y="1080000"/>
            <a:ext cx="1893600" cy="3560400"/>
          </a:xfrm>
          <a:prstGeom prst="rect">
            <a:avLst/>
          </a:prstGeom>
        </p:spPr>
        <p:txBody>
          <a:bodyPr lIns="0" tIns="0" rIns="0" bIns="0"/>
          <a:lstStyle>
            <a:lvl1pPr marL="0" indent="0">
              <a:spcAft>
                <a:spcPts val="600"/>
              </a:spcAft>
              <a:buNone/>
              <a:defRPr sz="1400" baseline="0">
                <a:solidFill>
                  <a:schemeClr val="tx2"/>
                </a:solidFill>
              </a:defRPr>
            </a:lvl1pPr>
            <a:lvl2pPr marL="0" indent="0">
              <a:spcAft>
                <a:spcPts val="600"/>
              </a:spcAft>
              <a:buNone/>
              <a:defRPr sz="1400">
                <a:solidFill>
                  <a:schemeClr val="tx2"/>
                </a:solidFill>
              </a:defRPr>
            </a:lvl2pPr>
            <a:lvl3pPr>
              <a:buNone/>
              <a:defRPr/>
            </a:lvl3pPr>
            <a:lvl4pPr>
              <a:buNone/>
              <a:defRPr/>
            </a:lvl4pPr>
            <a:lvl5pPr>
              <a:buNone/>
              <a:defRPr/>
            </a:lvl5pPr>
          </a:lstStyle>
          <a:p>
            <a:pPr lvl="0"/>
            <a:r>
              <a:rPr lang="en-US" smtClean="0"/>
              <a:t>Click to edit Master text styles</a:t>
            </a:r>
          </a:p>
        </p:txBody>
      </p:sp>
      <p:sp>
        <p:nvSpPr>
          <p:cNvPr id="8" name="Text Placeholder 10"/>
          <p:cNvSpPr>
            <a:spLocks noGrp="1"/>
          </p:cNvSpPr>
          <p:nvPr>
            <p:ph type="body" sz="quarter" idx="19"/>
          </p:nvPr>
        </p:nvSpPr>
        <p:spPr>
          <a:xfrm>
            <a:off x="2559600" y="1080000"/>
            <a:ext cx="1893600" cy="35604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15" name="Text Placeholder 10"/>
          <p:cNvSpPr>
            <a:spLocks noGrp="1"/>
          </p:cNvSpPr>
          <p:nvPr>
            <p:ph type="body" sz="quarter" idx="20"/>
          </p:nvPr>
        </p:nvSpPr>
        <p:spPr>
          <a:xfrm>
            <a:off x="6832800" y="1080000"/>
            <a:ext cx="1893600" cy="3560400"/>
          </a:xfrm>
          <a:prstGeom prst="rect">
            <a:avLst/>
          </a:prstGeom>
        </p:spPr>
        <p:txBody>
          <a:bodyPr lIns="0" tIns="0" rIns="0" bIns="0"/>
          <a:lstStyle>
            <a:lvl1pPr marL="0" indent="0">
              <a:spcAft>
                <a:spcPts val="600"/>
              </a:spcAft>
              <a:buNone/>
              <a:defRPr sz="1400" baseline="0">
                <a:solidFill>
                  <a:schemeClr val="tx2"/>
                </a:solidFill>
              </a:defRPr>
            </a:lvl1pPr>
            <a:lvl2pPr marL="0" indent="0">
              <a:spcAft>
                <a:spcPts val="600"/>
              </a:spcAft>
              <a:buNone/>
              <a:defRPr sz="1400">
                <a:solidFill>
                  <a:schemeClr val="tx2"/>
                </a:solidFill>
              </a:defRPr>
            </a:lvl2pPr>
            <a:lvl3pPr>
              <a:buNone/>
              <a:defRPr/>
            </a:lvl3pPr>
            <a:lvl4pPr>
              <a:buNone/>
              <a:defRPr/>
            </a:lvl4pPr>
            <a:lvl5pPr>
              <a:buNone/>
              <a:defRPr/>
            </a:lvl5pPr>
          </a:lstStyle>
          <a:p>
            <a:pPr lvl="0"/>
            <a:r>
              <a:rPr lang="en-US" smtClean="0"/>
              <a:t>Click to edit Master text styles</a:t>
            </a:r>
          </a:p>
        </p:txBody>
      </p:sp>
      <p:sp>
        <p:nvSpPr>
          <p:cNvPr id="11" name="Title 1"/>
          <p:cNvSpPr>
            <a:spLocks noGrp="1"/>
          </p:cNvSpPr>
          <p:nvPr>
            <p:ph type="title"/>
          </p:nvPr>
        </p:nvSpPr>
        <p:spPr>
          <a:xfrm>
            <a:off x="417600" y="279249"/>
            <a:ext cx="8308800" cy="309600"/>
          </a:xfrm>
          <a:prstGeom prst="rect">
            <a:avLst/>
          </a:prstGeom>
        </p:spPr>
        <p:txBody>
          <a:bodyPr/>
          <a:lstStyle>
            <a:lvl1pPr>
              <a:defRPr sz="2000" b="0">
                <a:solidFill>
                  <a:schemeClr val="tx1"/>
                </a:solidFill>
                <a:latin typeface="+mj-lt"/>
              </a:defRPr>
            </a:lvl1pPr>
          </a:lstStyle>
          <a:p>
            <a:r>
              <a:rPr lang="en-US" smtClean="0"/>
              <a:t>Click to edit Master title style</a:t>
            </a:r>
            <a:endParaRPr lang="en-US" dirty="0"/>
          </a:p>
        </p:txBody>
      </p:sp>
      <p:sp>
        <p:nvSpPr>
          <p:cNvPr id="16" name="Text Placeholder 2"/>
          <p:cNvSpPr>
            <a:spLocks noGrp="1"/>
          </p:cNvSpPr>
          <p:nvPr>
            <p:ph type="body" sz="quarter" idx="10"/>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lvl="0"/>
            <a:r>
              <a:rPr lang="en-US" smtClean="0"/>
              <a:t>Click to edit Master text styles</a:t>
            </a:r>
          </a:p>
        </p:txBody>
      </p:sp>
      <p:sp>
        <p:nvSpPr>
          <p:cNvPr id="9" name="Footer Placeholder 27"/>
          <p:cNvSpPr>
            <a:spLocks noGrp="1"/>
          </p:cNvSpPr>
          <p:nvPr>
            <p:ph type="ftr" sz="quarter" idx="21"/>
          </p:nvPr>
        </p:nvSpPr>
        <p:spPr/>
        <p:txBody>
          <a:bodyPr/>
          <a:lstStyle>
            <a:lvl1pPr>
              <a:defRPr/>
            </a:lvl1pPr>
          </a:lstStyle>
          <a:p>
            <a:pPr>
              <a:defRPr/>
            </a:pPr>
            <a:r>
              <a:rPr lang="en-US">
                <a:solidFill>
                  <a:srgbClr val="001135"/>
                </a:solidFill>
              </a:rPr>
              <a:t>Public</a:t>
            </a:r>
            <a:endParaRPr lang="en-US" dirty="0">
              <a:solidFill>
                <a:srgbClr val="001135"/>
              </a:solidFill>
            </a:endParaRPr>
          </a:p>
        </p:txBody>
      </p:sp>
    </p:spTree>
    <p:extLst>
      <p:ext uri="{BB962C8B-B14F-4D97-AF65-F5344CB8AC3E}">
        <p14:creationId xmlns:p14="http://schemas.microsoft.com/office/powerpoint/2010/main" xmlns="" val="32725858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Nokia White 4">
    <p:spTree>
      <p:nvGrpSpPr>
        <p:cNvPr id="1" name=""/>
        <p:cNvGrpSpPr/>
        <p:nvPr/>
      </p:nvGrpSpPr>
      <p:grpSpPr>
        <a:xfrm>
          <a:off x="0" y="0"/>
          <a:ext cx="0" cy="0"/>
          <a:chOff x="0" y="0"/>
          <a:chExt cx="0" cy="0"/>
        </a:xfrm>
      </p:grpSpPr>
      <p:sp>
        <p:nvSpPr>
          <p:cNvPr id="10" name="Content Placeholder 2"/>
          <p:cNvSpPr>
            <a:spLocks noGrp="1"/>
          </p:cNvSpPr>
          <p:nvPr>
            <p:ph sz="quarter" idx="15"/>
          </p:nvPr>
        </p:nvSpPr>
        <p:spPr>
          <a:xfrm>
            <a:off x="418119" y="1080000"/>
            <a:ext cx="1893600" cy="3560400"/>
          </a:xfrm>
          <a:prstGeom prst="rect">
            <a:avLst/>
          </a:prstGeom>
        </p:spPr>
        <p:txBody>
          <a:bodyPr lIns="0" tIns="0" rIns="0" bIns="0"/>
          <a:lstStyle>
            <a:lvl1pPr>
              <a:defRPr sz="1600">
                <a:solidFill>
                  <a:schemeClr val="tx2"/>
                </a:solidFill>
              </a:defRPr>
            </a:lvl1pPr>
            <a:lvl2pPr marL="460800">
              <a:defRPr sz="1400">
                <a:solidFill>
                  <a:schemeClr val="tx2"/>
                </a:solidFill>
              </a:defRPr>
            </a:lvl2pPr>
            <a:lvl3pPr marL="691200" indent="-230400">
              <a:defRPr sz="1200">
                <a:solidFill>
                  <a:schemeClr val="tx2"/>
                </a:solidFill>
              </a:defRPr>
            </a:lvl3pPr>
            <a:lvl4pPr marL="921600">
              <a:defRPr sz="1000">
                <a:solidFill>
                  <a:schemeClr val="tx2"/>
                </a:solidFill>
              </a:defRPr>
            </a:lvl4pPr>
            <a:lvl5pPr marL="1152000">
              <a:defRPr sz="800">
                <a:solidFill>
                  <a:schemeClr val="tx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Content Placeholder 2"/>
          <p:cNvSpPr>
            <a:spLocks noGrp="1"/>
          </p:cNvSpPr>
          <p:nvPr>
            <p:ph sz="quarter" idx="19"/>
          </p:nvPr>
        </p:nvSpPr>
        <p:spPr>
          <a:xfrm>
            <a:off x="2556000" y="1080000"/>
            <a:ext cx="1893600" cy="3560400"/>
          </a:xfrm>
          <a:prstGeom prst="rect">
            <a:avLst/>
          </a:prstGeom>
        </p:spPr>
        <p:txBody>
          <a:bodyPr lIns="0" tIns="0" rIns="0" bIns="0"/>
          <a:lstStyle>
            <a:lvl1pPr>
              <a:defRPr sz="1600">
                <a:solidFill>
                  <a:schemeClr val="tx2"/>
                </a:solidFill>
              </a:defRPr>
            </a:lvl1pPr>
            <a:lvl2pPr marL="460800">
              <a:defRPr sz="1400">
                <a:solidFill>
                  <a:schemeClr val="tx2"/>
                </a:solidFill>
              </a:defRPr>
            </a:lvl2pPr>
            <a:lvl3pPr marL="691200" indent="-230400">
              <a:defRPr sz="1200">
                <a:solidFill>
                  <a:schemeClr val="tx2"/>
                </a:solidFill>
              </a:defRPr>
            </a:lvl3pPr>
            <a:lvl4pPr marL="921600">
              <a:defRPr sz="1000">
                <a:solidFill>
                  <a:schemeClr val="tx2"/>
                </a:solidFill>
              </a:defRPr>
            </a:lvl4pPr>
            <a:lvl5pPr marL="1152000">
              <a:defRPr sz="800">
                <a:solidFill>
                  <a:schemeClr val="tx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Content Placeholder 2"/>
          <p:cNvSpPr>
            <a:spLocks noGrp="1"/>
          </p:cNvSpPr>
          <p:nvPr>
            <p:ph sz="quarter" idx="20"/>
          </p:nvPr>
        </p:nvSpPr>
        <p:spPr>
          <a:xfrm>
            <a:off x="4694400" y="1080000"/>
            <a:ext cx="1893600" cy="3560400"/>
          </a:xfrm>
          <a:prstGeom prst="rect">
            <a:avLst/>
          </a:prstGeom>
        </p:spPr>
        <p:txBody>
          <a:bodyPr lIns="0" tIns="0" rIns="0" bIns="0"/>
          <a:lstStyle>
            <a:lvl1pPr>
              <a:defRPr sz="1600">
                <a:solidFill>
                  <a:schemeClr val="tx2"/>
                </a:solidFill>
              </a:defRPr>
            </a:lvl1pPr>
            <a:lvl2pPr marL="460800">
              <a:defRPr sz="1400">
                <a:solidFill>
                  <a:schemeClr val="tx2"/>
                </a:solidFill>
              </a:defRPr>
            </a:lvl2pPr>
            <a:lvl3pPr marL="691200" indent="-230400">
              <a:defRPr sz="1200">
                <a:solidFill>
                  <a:schemeClr val="tx2"/>
                </a:solidFill>
              </a:defRPr>
            </a:lvl3pPr>
            <a:lvl4pPr marL="921600">
              <a:defRPr sz="1000">
                <a:solidFill>
                  <a:schemeClr val="tx2"/>
                </a:solidFill>
              </a:defRPr>
            </a:lvl4pPr>
            <a:lvl5pPr marL="1152000">
              <a:defRPr sz="800">
                <a:solidFill>
                  <a:schemeClr val="tx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6" name="Content Placeholder 2"/>
          <p:cNvSpPr>
            <a:spLocks noGrp="1"/>
          </p:cNvSpPr>
          <p:nvPr>
            <p:ph sz="quarter" idx="21"/>
          </p:nvPr>
        </p:nvSpPr>
        <p:spPr>
          <a:xfrm>
            <a:off x="6832800" y="1080000"/>
            <a:ext cx="1893600" cy="3560400"/>
          </a:xfrm>
          <a:prstGeom prst="rect">
            <a:avLst/>
          </a:prstGeom>
        </p:spPr>
        <p:txBody>
          <a:bodyPr lIns="0" tIns="0" rIns="0" bIns="0"/>
          <a:lstStyle>
            <a:lvl1pPr>
              <a:defRPr sz="1600">
                <a:solidFill>
                  <a:schemeClr val="tx2"/>
                </a:solidFill>
              </a:defRPr>
            </a:lvl1pPr>
            <a:lvl2pPr marL="460800">
              <a:defRPr sz="1400">
                <a:solidFill>
                  <a:schemeClr val="tx2"/>
                </a:solidFill>
              </a:defRPr>
            </a:lvl2pPr>
            <a:lvl3pPr marL="691200" indent="-230400">
              <a:defRPr sz="1200">
                <a:solidFill>
                  <a:schemeClr val="tx2"/>
                </a:solidFill>
              </a:defRPr>
            </a:lvl3pPr>
            <a:lvl4pPr marL="921600">
              <a:defRPr sz="1000">
                <a:solidFill>
                  <a:schemeClr val="tx2"/>
                </a:solidFill>
              </a:defRPr>
            </a:lvl4pPr>
            <a:lvl5pPr marL="1152000">
              <a:defRPr sz="800">
                <a:solidFill>
                  <a:schemeClr val="tx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4" name="Title 1"/>
          <p:cNvSpPr>
            <a:spLocks noGrp="1"/>
          </p:cNvSpPr>
          <p:nvPr>
            <p:ph type="title"/>
          </p:nvPr>
        </p:nvSpPr>
        <p:spPr>
          <a:xfrm>
            <a:off x="417600" y="279249"/>
            <a:ext cx="8308800" cy="309600"/>
          </a:xfrm>
          <a:prstGeom prst="rect">
            <a:avLst/>
          </a:prstGeom>
        </p:spPr>
        <p:txBody>
          <a:bodyPr/>
          <a:lstStyle>
            <a:lvl1pPr>
              <a:defRPr sz="2000" b="0">
                <a:solidFill>
                  <a:schemeClr val="tx1"/>
                </a:solidFill>
                <a:latin typeface="+mj-lt"/>
              </a:defRPr>
            </a:lvl1pPr>
          </a:lstStyle>
          <a:p>
            <a:r>
              <a:rPr lang="en-US" smtClean="0"/>
              <a:t>Click to edit Master title style</a:t>
            </a:r>
            <a:endParaRPr lang="en-US" dirty="0"/>
          </a:p>
        </p:txBody>
      </p:sp>
      <p:sp>
        <p:nvSpPr>
          <p:cNvPr id="17" name="Text Placeholder 2"/>
          <p:cNvSpPr>
            <a:spLocks noGrp="1"/>
          </p:cNvSpPr>
          <p:nvPr>
            <p:ph type="body" sz="quarter" idx="10"/>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lvl="0"/>
            <a:r>
              <a:rPr lang="en-US" smtClean="0"/>
              <a:t>Click to edit Master text styles</a:t>
            </a:r>
          </a:p>
        </p:txBody>
      </p:sp>
      <p:sp>
        <p:nvSpPr>
          <p:cNvPr id="8" name="Footer Placeholder 27"/>
          <p:cNvSpPr>
            <a:spLocks noGrp="1"/>
          </p:cNvSpPr>
          <p:nvPr>
            <p:ph type="ftr" sz="quarter" idx="22"/>
          </p:nvPr>
        </p:nvSpPr>
        <p:spPr/>
        <p:txBody>
          <a:bodyPr/>
          <a:lstStyle>
            <a:lvl1pPr>
              <a:defRPr/>
            </a:lvl1pPr>
          </a:lstStyle>
          <a:p>
            <a:pPr>
              <a:defRPr/>
            </a:pPr>
            <a:r>
              <a:rPr lang="en-US">
                <a:solidFill>
                  <a:srgbClr val="001135"/>
                </a:solidFill>
              </a:rPr>
              <a:t>Public</a:t>
            </a:r>
            <a:endParaRPr lang="en-US" dirty="0">
              <a:solidFill>
                <a:srgbClr val="001135"/>
              </a:solidFill>
            </a:endParaRPr>
          </a:p>
        </p:txBody>
      </p:sp>
    </p:spTree>
    <p:extLst>
      <p:ext uri="{BB962C8B-B14F-4D97-AF65-F5344CB8AC3E}">
        <p14:creationId xmlns:p14="http://schemas.microsoft.com/office/powerpoint/2010/main" xmlns="" val="3304669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_Nokia White 0">
    <p:spTree>
      <p:nvGrpSpPr>
        <p:cNvPr id="1" name=""/>
        <p:cNvGrpSpPr/>
        <p:nvPr/>
      </p:nvGrpSpPr>
      <p:grpSpPr>
        <a:xfrm>
          <a:off x="0" y="0"/>
          <a:ext cx="0" cy="0"/>
          <a:chOff x="0" y="0"/>
          <a:chExt cx="0" cy="0"/>
        </a:xfrm>
      </p:grpSpPr>
      <p:sp>
        <p:nvSpPr>
          <p:cNvPr id="54" name="Rechteck 53"/>
          <p:cNvSpPr/>
          <p:nvPr userDrawn="1"/>
        </p:nvSpPr>
        <p:spPr bwMode="auto">
          <a:xfrm>
            <a:off x="432132" y="1167594"/>
            <a:ext cx="4824000" cy="18000"/>
          </a:xfrm>
          <a:prstGeom prst="rect">
            <a:avLst/>
          </a:prstGeom>
          <a:solidFill>
            <a:schemeClr val="bg1"/>
          </a:solidFill>
          <a:ln w="28575">
            <a:noFill/>
            <a:headEnd type="none" w="med" len="med"/>
            <a:tailEnd type="none" w="med" len="med"/>
          </a:ln>
          <a:effectLst/>
        </p:spPr>
        <p:style>
          <a:lnRef idx="2">
            <a:schemeClr val="accent4"/>
          </a:lnRef>
          <a:fillRef idx="1">
            <a:schemeClr val="lt1"/>
          </a:fillRef>
          <a:effectRef idx="0">
            <a:schemeClr val="accent4"/>
          </a:effectRef>
          <a:fontRef idx="minor">
            <a:schemeClr val="dk1"/>
          </a:fontRef>
        </p:style>
        <p:txBody>
          <a:bodyPr vert="horz" wrap="square" lIns="71424" tIns="71424" rIns="71424" bIns="37140" numCol="1" rtlCol="0" anchor="ctr" anchorCtr="0" compatLnSpc="1">
            <a:prstTxWarp prst="textNoShape">
              <a:avLst/>
            </a:prstTxWarp>
            <a:noAutofit/>
          </a:bodyPr>
          <a:lstStyle/>
          <a:p>
            <a:pPr algn="ctr" defTabSz="604723">
              <a:lnSpc>
                <a:spcPct val="90000"/>
              </a:lnSpc>
              <a:spcBef>
                <a:spcPts val="0"/>
              </a:spcBef>
              <a:spcAft>
                <a:spcPts val="600"/>
              </a:spcAft>
              <a:buSzPct val="100000"/>
            </a:pPr>
            <a:endParaRPr lang="en-US" sz="1300" i="1" dirty="0" smtClean="0">
              <a:sym typeface="Wingdings" pitchFamily="2" charset="2"/>
            </a:endParaRPr>
          </a:p>
        </p:txBody>
      </p:sp>
      <p:sp>
        <p:nvSpPr>
          <p:cNvPr id="79" name="Rechteck 78"/>
          <p:cNvSpPr/>
          <p:nvPr userDrawn="1"/>
        </p:nvSpPr>
        <p:spPr bwMode="auto">
          <a:xfrm flipV="1">
            <a:off x="431801" y="4056380"/>
            <a:ext cx="4900776" cy="351574"/>
          </a:xfrm>
          <a:prstGeom prst="rect">
            <a:avLst/>
          </a:prstGeom>
          <a:solidFill>
            <a:srgbClr val="EDF2F5"/>
          </a:solidFill>
          <a:ln w="28575">
            <a:noFill/>
            <a:headEnd type="none" w="med" len="med"/>
            <a:tailEnd type="none" w="med" len="med"/>
          </a:ln>
          <a:effectLst/>
        </p:spPr>
        <p:style>
          <a:lnRef idx="2">
            <a:schemeClr val="accent4"/>
          </a:lnRef>
          <a:fillRef idx="1">
            <a:schemeClr val="lt1"/>
          </a:fillRef>
          <a:effectRef idx="0">
            <a:schemeClr val="accent4"/>
          </a:effectRef>
          <a:fontRef idx="minor">
            <a:schemeClr val="dk1"/>
          </a:fontRef>
        </p:style>
        <p:txBody>
          <a:bodyPr vert="horz" wrap="square" lIns="71424" tIns="71424" rIns="71424" bIns="37140" numCol="1" rtlCol="0" anchor="ctr" anchorCtr="0" compatLnSpc="1">
            <a:prstTxWarp prst="textNoShape">
              <a:avLst/>
            </a:prstTxWarp>
            <a:noAutofit/>
          </a:bodyPr>
          <a:lstStyle/>
          <a:p>
            <a:pPr algn="ctr" defTabSz="604723">
              <a:lnSpc>
                <a:spcPct val="90000"/>
              </a:lnSpc>
              <a:spcBef>
                <a:spcPts val="0"/>
              </a:spcBef>
              <a:spcAft>
                <a:spcPts val="600"/>
              </a:spcAft>
              <a:buSzPct val="100000"/>
            </a:pPr>
            <a:endParaRPr lang="en-US" sz="1300" i="1" dirty="0" smtClean="0">
              <a:sym typeface="Wingdings" pitchFamily="2" charset="2"/>
            </a:endParaRPr>
          </a:p>
        </p:txBody>
      </p:sp>
      <p:sp>
        <p:nvSpPr>
          <p:cNvPr id="62" name="Rechteck 61"/>
          <p:cNvSpPr/>
          <p:nvPr userDrawn="1"/>
        </p:nvSpPr>
        <p:spPr bwMode="auto">
          <a:xfrm rot="5400000">
            <a:off x="5193132" y="5209038"/>
            <a:ext cx="108000" cy="18000"/>
          </a:xfrm>
          <a:prstGeom prst="rect">
            <a:avLst/>
          </a:prstGeom>
          <a:solidFill>
            <a:schemeClr val="bg1"/>
          </a:solidFill>
          <a:ln w="28575">
            <a:noFill/>
            <a:headEnd type="none" w="med" len="med"/>
            <a:tailEnd type="none" w="med" len="med"/>
          </a:ln>
          <a:effectLst/>
        </p:spPr>
        <p:style>
          <a:lnRef idx="2">
            <a:schemeClr val="accent4"/>
          </a:lnRef>
          <a:fillRef idx="1">
            <a:schemeClr val="lt1"/>
          </a:fillRef>
          <a:effectRef idx="0">
            <a:schemeClr val="accent4"/>
          </a:effectRef>
          <a:fontRef idx="minor">
            <a:schemeClr val="dk1"/>
          </a:fontRef>
        </p:style>
        <p:txBody>
          <a:bodyPr vert="horz" wrap="square" lIns="71424" tIns="71424" rIns="71424" bIns="37140" numCol="1" rtlCol="0" anchor="ctr" anchorCtr="0" compatLnSpc="1">
            <a:prstTxWarp prst="textNoShape">
              <a:avLst/>
            </a:prstTxWarp>
            <a:noAutofit/>
          </a:bodyPr>
          <a:lstStyle/>
          <a:p>
            <a:pPr algn="ctr" defTabSz="604723">
              <a:lnSpc>
                <a:spcPct val="90000"/>
              </a:lnSpc>
              <a:spcBef>
                <a:spcPts val="0"/>
              </a:spcBef>
              <a:spcAft>
                <a:spcPts val="600"/>
              </a:spcAft>
              <a:buSzPct val="100000"/>
            </a:pPr>
            <a:endParaRPr lang="en-US" sz="1300" i="1" dirty="0" smtClean="0">
              <a:sym typeface="Wingdings" pitchFamily="2" charset="2"/>
            </a:endParaRPr>
          </a:p>
        </p:txBody>
      </p:sp>
      <p:sp>
        <p:nvSpPr>
          <p:cNvPr id="398" name="Rechteck 397"/>
          <p:cNvSpPr/>
          <p:nvPr userDrawn="1"/>
        </p:nvSpPr>
        <p:spPr bwMode="auto">
          <a:xfrm>
            <a:off x="432132" y="4011910"/>
            <a:ext cx="4824000" cy="18000"/>
          </a:xfrm>
          <a:prstGeom prst="rect">
            <a:avLst/>
          </a:prstGeom>
          <a:solidFill>
            <a:schemeClr val="bg1"/>
          </a:solidFill>
          <a:ln w="28575">
            <a:noFill/>
            <a:headEnd type="none" w="med" len="med"/>
            <a:tailEnd type="none" w="med" len="med"/>
          </a:ln>
          <a:effectLst/>
        </p:spPr>
        <p:style>
          <a:lnRef idx="2">
            <a:schemeClr val="accent4"/>
          </a:lnRef>
          <a:fillRef idx="1">
            <a:schemeClr val="lt1"/>
          </a:fillRef>
          <a:effectRef idx="0">
            <a:schemeClr val="accent4"/>
          </a:effectRef>
          <a:fontRef idx="minor">
            <a:schemeClr val="dk1"/>
          </a:fontRef>
        </p:style>
        <p:txBody>
          <a:bodyPr vert="horz" wrap="square" lIns="71424" tIns="71424" rIns="71424" bIns="37140" numCol="1" rtlCol="0" anchor="ctr" anchorCtr="0" compatLnSpc="1">
            <a:prstTxWarp prst="textNoShape">
              <a:avLst/>
            </a:prstTxWarp>
            <a:noAutofit/>
          </a:bodyPr>
          <a:lstStyle/>
          <a:p>
            <a:pPr algn="ctr" defTabSz="604723">
              <a:lnSpc>
                <a:spcPct val="90000"/>
              </a:lnSpc>
              <a:spcBef>
                <a:spcPts val="0"/>
              </a:spcBef>
              <a:spcAft>
                <a:spcPts val="600"/>
              </a:spcAft>
              <a:buSzPct val="100000"/>
            </a:pPr>
            <a:endParaRPr lang="en-US" sz="1300" i="1" dirty="0" smtClean="0">
              <a:sym typeface="Wingdings" pitchFamily="2" charset="2"/>
            </a:endParaRPr>
          </a:p>
        </p:txBody>
      </p:sp>
      <p:sp>
        <p:nvSpPr>
          <p:cNvPr id="5"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dirty="0" smtClean="0"/>
              <a:t>Click to edit headline</a:t>
            </a:r>
            <a:endParaRPr lang="en-US" dirty="0"/>
          </a:p>
        </p:txBody>
      </p:sp>
      <p:sp>
        <p:nvSpPr>
          <p:cNvPr id="8"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mn-lt"/>
              </a:defRPr>
            </a:lvl1pPr>
          </a:lstStyle>
          <a:p>
            <a:r>
              <a:rPr lang="en-US" dirty="0" smtClean="0">
                <a:cs typeface="Arial" panose="020B0604020202020204" pitchFamily="34" charset="0"/>
              </a:rPr>
              <a:t>Public</a:t>
            </a:r>
          </a:p>
        </p:txBody>
      </p:sp>
      <p:sp>
        <p:nvSpPr>
          <p:cNvPr id="331" name="Freeform 22"/>
          <p:cNvSpPr>
            <a:spLocks noEditPoints="1"/>
          </p:cNvSpPr>
          <p:nvPr userDrawn="1"/>
        </p:nvSpPr>
        <p:spPr bwMode="auto">
          <a:xfrm>
            <a:off x="3543589" y="3394100"/>
            <a:ext cx="15574" cy="15573"/>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12 h 32"/>
              <a:gd name="T12" fmla="*/ 12 w 32"/>
              <a:gd name="T13" fmla="*/ 16 h 32"/>
              <a:gd name="T14" fmla="*/ 16 w 32"/>
              <a:gd name="T15" fmla="*/ 20 h 32"/>
              <a:gd name="T16" fmla="*/ 20 w 32"/>
              <a:gd name="T17" fmla="*/ 16 h 32"/>
              <a:gd name="T18" fmla="*/ 16 w 32"/>
              <a:gd name="T19"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12"/>
                </a:moveTo>
                <a:cubicBezTo>
                  <a:pt x="13" y="12"/>
                  <a:pt x="12" y="14"/>
                  <a:pt x="12" y="16"/>
                </a:cubicBezTo>
                <a:cubicBezTo>
                  <a:pt x="12" y="18"/>
                  <a:pt x="13" y="20"/>
                  <a:pt x="16" y="20"/>
                </a:cubicBezTo>
                <a:cubicBezTo>
                  <a:pt x="18" y="20"/>
                  <a:pt x="20" y="18"/>
                  <a:pt x="20" y="16"/>
                </a:cubicBezTo>
                <a:cubicBezTo>
                  <a:pt x="20" y="14"/>
                  <a:pt x="18" y="12"/>
                  <a:pt x="16" y="12"/>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sp>
        <p:nvSpPr>
          <p:cNvPr id="375" name="Text Placeholder 2"/>
          <p:cNvSpPr>
            <a:spLocks noGrp="1"/>
          </p:cNvSpPr>
          <p:nvPr>
            <p:ph type="body" sz="quarter" idx="10" hasCustomPrompt="1"/>
          </p:nvPr>
        </p:nvSpPr>
        <p:spPr>
          <a:xfrm>
            <a:off x="415236" y="593098"/>
            <a:ext cx="8303544" cy="288000"/>
          </a:xfrm>
          <a:prstGeom prst="rect">
            <a:avLst/>
          </a:prstGeom>
        </p:spPr>
        <p:txBody>
          <a:bodyPr lIns="0" tIns="0" rIns="0" bIns="0"/>
          <a:lstStyle>
            <a:lvl1pPr marL="230188" indent="-230188">
              <a:buNone/>
              <a:defRPr lang="en-GB" sz="2000" dirty="0" smtClean="0">
                <a:solidFill>
                  <a:schemeClr val="bg2"/>
                </a:solidFill>
                <a:latin typeface="+mj-lt"/>
              </a:defRPr>
            </a:lvl1pPr>
          </a:lstStyle>
          <a:p>
            <a:pPr marL="0" marR="0" lvl="0" indent="0" latinLnBrk="0">
              <a:lnSpc>
                <a:spcPct val="100000"/>
              </a:lnSpc>
              <a:buClrTx/>
              <a:buSzTx/>
              <a:tabLst/>
            </a:pPr>
            <a:r>
              <a:rPr lang="en-GB" dirty="0" smtClean="0"/>
              <a:t>Click to edit secondary headline</a:t>
            </a:r>
          </a:p>
        </p:txBody>
      </p:sp>
      <p:grpSp>
        <p:nvGrpSpPr>
          <p:cNvPr id="377" name="Gruppieren 376"/>
          <p:cNvGrpSpPr/>
          <p:nvPr userDrawn="1"/>
        </p:nvGrpSpPr>
        <p:grpSpPr>
          <a:xfrm>
            <a:off x="765351" y="4243174"/>
            <a:ext cx="4508649" cy="180019"/>
            <a:chOff x="431800" y="4047494"/>
            <a:chExt cx="4936043" cy="180019"/>
          </a:xfrm>
          <a:noFill/>
        </p:grpSpPr>
        <p:sp>
          <p:nvSpPr>
            <p:cNvPr id="378" name="TextBox 5"/>
            <p:cNvSpPr txBox="1"/>
            <p:nvPr/>
          </p:nvSpPr>
          <p:spPr>
            <a:xfrm>
              <a:off x="4700220" y="4047494"/>
              <a:ext cx="667623" cy="180019"/>
            </a:xfrm>
            <a:prstGeom prst="rect">
              <a:avLst/>
            </a:prstGeom>
            <a:grpFill/>
          </p:spPr>
          <p:txBody>
            <a:bodyPr wrap="square" lIns="0" tIns="36000" rIns="0" bIns="0" rtlCol="0">
              <a:noAutofit/>
            </a:bodyPr>
            <a:lstStyle/>
            <a:p>
              <a:pPr algn="ctr">
                <a:lnSpc>
                  <a:spcPct val="80000"/>
                </a:lnSpc>
              </a:pPr>
              <a:r>
                <a:rPr lang="en-US" sz="900" dirty="0">
                  <a:solidFill>
                    <a:schemeClr val="accent2"/>
                  </a:solidFill>
                  <a:latin typeface="+mn-lt"/>
                  <a:cs typeface="Nokia Pure Headline"/>
                </a:rPr>
                <a:t>10 </a:t>
              </a:r>
              <a:r>
                <a:rPr lang="en-US" sz="900" dirty="0" smtClean="0">
                  <a:solidFill>
                    <a:schemeClr val="accent2"/>
                  </a:solidFill>
                  <a:latin typeface="+mn-lt"/>
                  <a:cs typeface="Nokia Pure Headline"/>
                </a:rPr>
                <a:t>years</a:t>
              </a:r>
              <a:endParaRPr lang="en-US" sz="900" dirty="0">
                <a:solidFill>
                  <a:schemeClr val="accent2"/>
                </a:solidFill>
                <a:latin typeface="+mn-lt"/>
                <a:cs typeface="Nokia Pure Headline"/>
              </a:endParaRPr>
            </a:p>
          </p:txBody>
        </p:sp>
        <p:sp>
          <p:nvSpPr>
            <p:cNvPr id="379" name="Rechteck 97"/>
            <p:cNvSpPr/>
            <p:nvPr/>
          </p:nvSpPr>
          <p:spPr>
            <a:xfrm>
              <a:off x="1854606" y="4047494"/>
              <a:ext cx="667623" cy="180019"/>
            </a:xfrm>
            <a:prstGeom prst="rect">
              <a:avLst/>
            </a:prstGeom>
            <a:grpFill/>
          </p:spPr>
          <p:txBody>
            <a:bodyPr wrap="square" lIns="0" tIns="36000" rIns="0" bIns="0">
              <a:noAutofit/>
            </a:bodyPr>
            <a:lstStyle/>
            <a:p>
              <a:pPr lvl="0" algn="ctr">
                <a:lnSpc>
                  <a:spcPct val="80000"/>
                </a:lnSpc>
              </a:pPr>
              <a:r>
                <a:rPr lang="en-US" sz="900" dirty="0" smtClean="0">
                  <a:solidFill>
                    <a:schemeClr val="accent2"/>
                  </a:solidFill>
                  <a:latin typeface="+mn-lt"/>
                  <a:cs typeface="Nokia Pure Headline"/>
                </a:rPr>
                <a:t>100 Mbps</a:t>
              </a:r>
              <a:endParaRPr lang="en-US" sz="900" dirty="0">
                <a:solidFill>
                  <a:schemeClr val="accent2"/>
                </a:solidFill>
                <a:latin typeface="+mn-lt"/>
              </a:endParaRPr>
            </a:p>
          </p:txBody>
        </p:sp>
        <p:sp>
          <p:nvSpPr>
            <p:cNvPr id="380" name="Rechteck 97"/>
            <p:cNvSpPr/>
            <p:nvPr/>
          </p:nvSpPr>
          <p:spPr>
            <a:xfrm>
              <a:off x="3277412" y="4047494"/>
              <a:ext cx="667623" cy="180019"/>
            </a:xfrm>
            <a:prstGeom prst="rect">
              <a:avLst/>
            </a:prstGeom>
            <a:grpFill/>
          </p:spPr>
          <p:txBody>
            <a:bodyPr wrap="none" lIns="0" tIns="36000" rIns="0" bIns="0">
              <a:noAutofit/>
            </a:bodyPr>
            <a:lstStyle/>
            <a:p>
              <a:pPr lvl="0" algn="ctr">
                <a:lnSpc>
                  <a:spcPct val="80000"/>
                </a:lnSpc>
              </a:pPr>
              <a:r>
                <a:rPr lang="en-US" sz="900" dirty="0" smtClean="0">
                  <a:solidFill>
                    <a:schemeClr val="accent2"/>
                  </a:solidFill>
                  <a:latin typeface="+mn-lt"/>
                  <a:cs typeface="Nokia Pure Headline"/>
                </a:rPr>
                <a:t>10-100 </a:t>
              </a:r>
              <a:r>
                <a:rPr lang="en-US" sz="900" dirty="0" smtClean="0">
                  <a:solidFill>
                    <a:schemeClr val="accent2"/>
                  </a:solidFill>
                  <a:latin typeface="+mn-lt"/>
                </a:rPr>
                <a:t>x</a:t>
              </a:r>
              <a:endParaRPr lang="en-US" sz="900" dirty="0">
                <a:solidFill>
                  <a:schemeClr val="accent2"/>
                </a:solidFill>
                <a:latin typeface="+mn-lt"/>
              </a:endParaRPr>
            </a:p>
          </p:txBody>
        </p:sp>
        <p:sp>
          <p:nvSpPr>
            <p:cNvPr id="381" name="Rechteck 97"/>
            <p:cNvSpPr/>
            <p:nvPr/>
          </p:nvSpPr>
          <p:spPr>
            <a:xfrm>
              <a:off x="431800" y="4047494"/>
              <a:ext cx="667623" cy="180019"/>
            </a:xfrm>
            <a:prstGeom prst="rect">
              <a:avLst/>
            </a:prstGeom>
            <a:grpFill/>
          </p:spPr>
          <p:txBody>
            <a:bodyPr wrap="square" lIns="0" tIns="36000" rIns="0" bIns="0">
              <a:noAutofit/>
            </a:bodyPr>
            <a:lstStyle/>
            <a:p>
              <a:pPr lvl="0" algn="ctr">
                <a:lnSpc>
                  <a:spcPct val="80000"/>
                </a:lnSpc>
              </a:pPr>
              <a:r>
                <a:rPr lang="en-US" sz="900" dirty="0" smtClean="0">
                  <a:solidFill>
                    <a:schemeClr val="accent2"/>
                  </a:solidFill>
                  <a:latin typeface="+mn-lt"/>
                  <a:cs typeface="Nokia Pure Headline"/>
                </a:rPr>
                <a:t>10,000 x</a:t>
              </a:r>
              <a:endParaRPr lang="en-US" sz="900" dirty="0">
                <a:solidFill>
                  <a:schemeClr val="accent2"/>
                </a:solidFill>
                <a:latin typeface="+mn-lt"/>
              </a:endParaRPr>
            </a:p>
          </p:txBody>
        </p:sp>
        <p:sp>
          <p:nvSpPr>
            <p:cNvPr id="382" name="Rechteck 97"/>
            <p:cNvSpPr/>
            <p:nvPr/>
          </p:nvSpPr>
          <p:spPr>
            <a:xfrm>
              <a:off x="3988815" y="4047494"/>
              <a:ext cx="667623" cy="180019"/>
            </a:xfrm>
            <a:prstGeom prst="rect">
              <a:avLst/>
            </a:prstGeom>
            <a:grpFill/>
          </p:spPr>
          <p:txBody>
            <a:bodyPr wrap="square" lIns="0" tIns="36000" rIns="0" bIns="0">
              <a:noAutofit/>
            </a:bodyPr>
            <a:lstStyle/>
            <a:p>
              <a:pPr lvl="0" algn="ctr">
                <a:lnSpc>
                  <a:spcPct val="80000"/>
                </a:lnSpc>
              </a:pPr>
              <a:r>
                <a:rPr lang="en-US" sz="900" dirty="0" smtClean="0">
                  <a:solidFill>
                    <a:schemeClr val="accent2"/>
                  </a:solidFill>
                  <a:latin typeface="+mn-lt"/>
                </a:rPr>
                <a:t>ultra low</a:t>
              </a:r>
              <a:endParaRPr lang="en-US" sz="900" dirty="0">
                <a:solidFill>
                  <a:schemeClr val="accent2"/>
                </a:solidFill>
                <a:latin typeface="+mn-lt"/>
              </a:endParaRPr>
            </a:p>
          </p:txBody>
        </p:sp>
        <p:sp>
          <p:nvSpPr>
            <p:cNvPr id="383" name="Rechteck 97"/>
            <p:cNvSpPr/>
            <p:nvPr/>
          </p:nvSpPr>
          <p:spPr>
            <a:xfrm>
              <a:off x="1143203" y="4047494"/>
              <a:ext cx="667623" cy="180019"/>
            </a:xfrm>
            <a:prstGeom prst="rect">
              <a:avLst/>
            </a:prstGeom>
            <a:grpFill/>
          </p:spPr>
          <p:txBody>
            <a:bodyPr wrap="none" lIns="0" tIns="36000" rIns="0" bIns="36000">
              <a:noAutofit/>
            </a:bodyPr>
            <a:lstStyle/>
            <a:p>
              <a:pPr lvl="0" algn="ctr">
                <a:lnSpc>
                  <a:spcPct val="80000"/>
                </a:lnSpc>
              </a:pPr>
              <a:r>
                <a:rPr lang="en-US" sz="900" dirty="0" smtClean="0">
                  <a:solidFill>
                    <a:schemeClr val="accent2"/>
                  </a:solidFill>
                  <a:latin typeface="+mn-lt"/>
                  <a:cs typeface="Nokia Pure Headline"/>
                </a:rPr>
                <a:t>&gt;10 Gbps</a:t>
              </a:r>
              <a:endParaRPr lang="en-US" sz="900" dirty="0">
                <a:solidFill>
                  <a:schemeClr val="accent2"/>
                </a:solidFill>
                <a:latin typeface="+mn-lt"/>
              </a:endParaRPr>
            </a:p>
          </p:txBody>
        </p:sp>
        <p:sp>
          <p:nvSpPr>
            <p:cNvPr id="384" name="Rechteck 97"/>
            <p:cNvSpPr/>
            <p:nvPr/>
          </p:nvSpPr>
          <p:spPr>
            <a:xfrm>
              <a:off x="2566009" y="4047494"/>
              <a:ext cx="667623" cy="180019"/>
            </a:xfrm>
            <a:prstGeom prst="rect">
              <a:avLst/>
            </a:prstGeom>
            <a:grpFill/>
          </p:spPr>
          <p:txBody>
            <a:bodyPr wrap="square" lIns="0" tIns="36000" rIns="0" bIns="0">
              <a:noAutofit/>
            </a:bodyPr>
            <a:lstStyle/>
            <a:p>
              <a:pPr lvl="0" algn="ctr">
                <a:lnSpc>
                  <a:spcPct val="80000"/>
                </a:lnSpc>
              </a:pPr>
              <a:r>
                <a:rPr lang="en-US" sz="900" dirty="0" smtClean="0">
                  <a:solidFill>
                    <a:schemeClr val="accent2"/>
                  </a:solidFill>
                  <a:latin typeface="+mn-lt"/>
                  <a:cs typeface="Nokia Pure Headline"/>
                </a:rPr>
                <a:t>&lt;1 ms</a:t>
              </a:r>
              <a:endParaRPr lang="en-US" sz="900" dirty="0">
                <a:solidFill>
                  <a:schemeClr val="accent2"/>
                </a:solidFill>
                <a:latin typeface="+mn-lt"/>
              </a:endParaRPr>
            </a:p>
          </p:txBody>
        </p:sp>
      </p:grpSp>
      <p:sp>
        <p:nvSpPr>
          <p:cNvPr id="385" name="Rechteck 384"/>
          <p:cNvSpPr/>
          <p:nvPr userDrawn="1"/>
        </p:nvSpPr>
        <p:spPr>
          <a:xfrm>
            <a:off x="3329864" y="4263914"/>
            <a:ext cx="18000" cy="144000"/>
          </a:xfrm>
          <a:prstGeom prst="rect">
            <a:avLst/>
          </a:prstGeom>
          <a:gradFill flip="none" rotWithShape="1">
            <a:gsLst>
              <a:gs pos="0">
                <a:schemeClr val="accent1">
                  <a:alpha val="0"/>
                </a:schemeClr>
              </a:gs>
              <a:gs pos="100000">
                <a:schemeClr val="bg1">
                  <a:shade val="100000"/>
                  <a:satMod val="115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dirty="0" smtClean="0">
              <a:solidFill>
                <a:schemeClr val="accent1"/>
              </a:solidFill>
            </a:endParaRPr>
          </a:p>
        </p:txBody>
      </p:sp>
      <p:sp>
        <p:nvSpPr>
          <p:cNvPr id="386" name="Rechteck 385"/>
          <p:cNvSpPr/>
          <p:nvPr userDrawn="1"/>
        </p:nvSpPr>
        <p:spPr>
          <a:xfrm>
            <a:off x="2717796" y="4263914"/>
            <a:ext cx="18000" cy="144000"/>
          </a:xfrm>
          <a:prstGeom prst="rect">
            <a:avLst/>
          </a:prstGeom>
          <a:gradFill flip="none" rotWithShape="1">
            <a:gsLst>
              <a:gs pos="0">
                <a:schemeClr val="accent1">
                  <a:alpha val="0"/>
                </a:schemeClr>
              </a:gs>
              <a:gs pos="100000">
                <a:schemeClr val="bg1">
                  <a:shade val="100000"/>
                  <a:satMod val="115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dirty="0" smtClean="0">
              <a:solidFill>
                <a:schemeClr val="accent1"/>
              </a:solidFill>
            </a:endParaRPr>
          </a:p>
        </p:txBody>
      </p:sp>
      <p:sp>
        <p:nvSpPr>
          <p:cNvPr id="40" name="Rad 4"/>
          <p:cNvSpPr>
            <a:spLocks noChangeAspect="1"/>
          </p:cNvSpPr>
          <p:nvPr userDrawn="1"/>
        </p:nvSpPr>
        <p:spPr>
          <a:xfrm flipH="1">
            <a:off x="3184646" y="4080121"/>
            <a:ext cx="208621" cy="163665"/>
          </a:xfrm>
          <a:custGeom>
            <a:avLst/>
            <a:gdLst/>
            <a:ahLst/>
            <a:cxnLst/>
            <a:rect l="l" t="t" r="r" b="b"/>
            <a:pathLst>
              <a:path w="208621" h="163665">
                <a:moveTo>
                  <a:pt x="171579" y="119655"/>
                </a:moveTo>
                <a:lnTo>
                  <a:pt x="163395" y="119655"/>
                </a:lnTo>
                <a:cubicBezTo>
                  <a:pt x="163395" y="129983"/>
                  <a:pt x="155023" y="138355"/>
                  <a:pt x="144696" y="138355"/>
                </a:cubicBezTo>
                <a:cubicBezTo>
                  <a:pt x="134368" y="138355"/>
                  <a:pt x="125996" y="129983"/>
                  <a:pt x="125996" y="119655"/>
                </a:cubicBezTo>
                <a:lnTo>
                  <a:pt x="118018" y="119655"/>
                </a:lnTo>
                <a:lnTo>
                  <a:pt x="118018" y="140464"/>
                </a:lnTo>
                <a:lnTo>
                  <a:pt x="102068" y="140464"/>
                </a:lnTo>
                <a:lnTo>
                  <a:pt x="102068" y="163665"/>
                </a:lnTo>
                <a:lnTo>
                  <a:pt x="187529" y="163665"/>
                </a:lnTo>
                <a:lnTo>
                  <a:pt x="187529" y="140464"/>
                </a:lnTo>
                <a:lnTo>
                  <a:pt x="171579" y="140464"/>
                </a:lnTo>
                <a:close/>
                <a:moveTo>
                  <a:pt x="144694" y="116671"/>
                </a:moveTo>
                <a:cubicBezTo>
                  <a:pt x="143047" y="116671"/>
                  <a:pt x="141711" y="118007"/>
                  <a:pt x="141711" y="119655"/>
                </a:cubicBezTo>
                <a:cubicBezTo>
                  <a:pt x="141711" y="121303"/>
                  <a:pt x="143047" y="122638"/>
                  <a:pt x="144694" y="122638"/>
                </a:cubicBezTo>
                <a:cubicBezTo>
                  <a:pt x="146342" y="122638"/>
                  <a:pt x="147678" y="121303"/>
                  <a:pt x="147678" y="119655"/>
                </a:cubicBezTo>
                <a:cubicBezTo>
                  <a:pt x="147678" y="118007"/>
                  <a:pt x="146342" y="116671"/>
                  <a:pt x="144694" y="116671"/>
                </a:cubicBezTo>
                <a:close/>
                <a:moveTo>
                  <a:pt x="144696" y="110607"/>
                </a:moveTo>
                <a:cubicBezTo>
                  <a:pt x="149693" y="110607"/>
                  <a:pt x="153743" y="114658"/>
                  <a:pt x="153743" y="119655"/>
                </a:cubicBezTo>
                <a:cubicBezTo>
                  <a:pt x="153743" y="124652"/>
                  <a:pt x="149693" y="128703"/>
                  <a:pt x="144696" y="128703"/>
                </a:cubicBezTo>
                <a:cubicBezTo>
                  <a:pt x="139699" y="128703"/>
                  <a:pt x="135648" y="124652"/>
                  <a:pt x="135648" y="119655"/>
                </a:cubicBezTo>
                <a:cubicBezTo>
                  <a:pt x="135648" y="114658"/>
                  <a:pt x="139699" y="110607"/>
                  <a:pt x="144696" y="110607"/>
                </a:cubicBezTo>
                <a:close/>
                <a:moveTo>
                  <a:pt x="176944" y="82323"/>
                </a:moveTo>
                <a:cubicBezTo>
                  <a:pt x="178288" y="84821"/>
                  <a:pt x="180261" y="86925"/>
                  <a:pt x="182649" y="88441"/>
                </a:cubicBezTo>
                <a:lnTo>
                  <a:pt x="160279" y="113203"/>
                </a:lnTo>
                <a:cubicBezTo>
                  <a:pt x="159175" y="110525"/>
                  <a:pt x="157399" y="108195"/>
                  <a:pt x="155080" y="106525"/>
                </a:cubicBezTo>
                <a:close/>
                <a:moveTo>
                  <a:pt x="191748" y="71284"/>
                </a:moveTo>
                <a:cubicBezTo>
                  <a:pt x="190100" y="71284"/>
                  <a:pt x="188764" y="72620"/>
                  <a:pt x="188764" y="74267"/>
                </a:cubicBezTo>
                <a:cubicBezTo>
                  <a:pt x="188764" y="75915"/>
                  <a:pt x="190100" y="77251"/>
                  <a:pt x="191748" y="77251"/>
                </a:cubicBezTo>
                <a:cubicBezTo>
                  <a:pt x="193395" y="77251"/>
                  <a:pt x="194731" y="75915"/>
                  <a:pt x="194731" y="74267"/>
                </a:cubicBezTo>
                <a:cubicBezTo>
                  <a:pt x="194731" y="72620"/>
                  <a:pt x="193395" y="71284"/>
                  <a:pt x="191748" y="71284"/>
                </a:cubicBezTo>
                <a:close/>
                <a:moveTo>
                  <a:pt x="77632" y="69825"/>
                </a:moveTo>
                <a:lnTo>
                  <a:pt x="77632" y="74229"/>
                </a:lnTo>
                <a:lnTo>
                  <a:pt x="74649" y="73929"/>
                </a:lnTo>
                <a:cubicBezTo>
                  <a:pt x="73627" y="73929"/>
                  <a:pt x="72629" y="74029"/>
                  <a:pt x="71665" y="74229"/>
                </a:cubicBezTo>
                <a:lnTo>
                  <a:pt x="71665" y="69825"/>
                </a:lnTo>
                <a:cubicBezTo>
                  <a:pt x="72608" y="70127"/>
                  <a:pt x="73612" y="70264"/>
                  <a:pt x="74649" y="70264"/>
                </a:cubicBezTo>
                <a:cubicBezTo>
                  <a:pt x="75685" y="70264"/>
                  <a:pt x="76689" y="70127"/>
                  <a:pt x="77632" y="69825"/>
                </a:cubicBezTo>
                <a:close/>
                <a:moveTo>
                  <a:pt x="191748" y="65220"/>
                </a:moveTo>
                <a:cubicBezTo>
                  <a:pt x="196745" y="65220"/>
                  <a:pt x="200796" y="69270"/>
                  <a:pt x="200796" y="74267"/>
                </a:cubicBezTo>
                <a:cubicBezTo>
                  <a:pt x="200796" y="79265"/>
                  <a:pt x="196745" y="83315"/>
                  <a:pt x="191748" y="83315"/>
                </a:cubicBezTo>
                <a:cubicBezTo>
                  <a:pt x="186751" y="83315"/>
                  <a:pt x="182700" y="79265"/>
                  <a:pt x="182700" y="74267"/>
                </a:cubicBezTo>
                <a:cubicBezTo>
                  <a:pt x="182700" y="69270"/>
                  <a:pt x="186751" y="65220"/>
                  <a:pt x="191748" y="65220"/>
                </a:cubicBezTo>
                <a:close/>
                <a:moveTo>
                  <a:pt x="74649" y="55756"/>
                </a:moveTo>
                <a:cubicBezTo>
                  <a:pt x="73001" y="55756"/>
                  <a:pt x="71665" y="57092"/>
                  <a:pt x="71665" y="58739"/>
                </a:cubicBezTo>
                <a:cubicBezTo>
                  <a:pt x="71665" y="60387"/>
                  <a:pt x="73001" y="61723"/>
                  <a:pt x="74649" y="61723"/>
                </a:cubicBezTo>
                <a:cubicBezTo>
                  <a:pt x="76296" y="61723"/>
                  <a:pt x="77632" y="60387"/>
                  <a:pt x="77632" y="58739"/>
                </a:cubicBezTo>
                <a:cubicBezTo>
                  <a:pt x="77632" y="57092"/>
                  <a:pt x="76296" y="55756"/>
                  <a:pt x="74649" y="55756"/>
                </a:cubicBezTo>
                <a:close/>
                <a:moveTo>
                  <a:pt x="54459" y="53391"/>
                </a:moveTo>
                <a:cubicBezTo>
                  <a:pt x="52896" y="53865"/>
                  <a:pt x="52801" y="55027"/>
                  <a:pt x="52801" y="56210"/>
                </a:cubicBezTo>
                <a:lnTo>
                  <a:pt x="53046" y="56802"/>
                </a:lnTo>
                <a:close/>
                <a:moveTo>
                  <a:pt x="74649" y="52560"/>
                </a:moveTo>
                <a:cubicBezTo>
                  <a:pt x="78062" y="52560"/>
                  <a:pt x="80828" y="55326"/>
                  <a:pt x="80828" y="58739"/>
                </a:cubicBezTo>
                <a:cubicBezTo>
                  <a:pt x="80828" y="62152"/>
                  <a:pt x="78062" y="64919"/>
                  <a:pt x="74649" y="64919"/>
                </a:cubicBezTo>
                <a:cubicBezTo>
                  <a:pt x="71236" y="64919"/>
                  <a:pt x="68469" y="62152"/>
                  <a:pt x="68469" y="58739"/>
                </a:cubicBezTo>
                <a:cubicBezTo>
                  <a:pt x="68469" y="55326"/>
                  <a:pt x="71236" y="52560"/>
                  <a:pt x="74649" y="52560"/>
                </a:cubicBezTo>
                <a:close/>
                <a:moveTo>
                  <a:pt x="141881" y="39788"/>
                </a:moveTo>
                <a:lnTo>
                  <a:pt x="178672" y="63723"/>
                </a:lnTo>
                <a:cubicBezTo>
                  <a:pt x="177440" y="65187"/>
                  <a:pt x="176471" y="66872"/>
                  <a:pt x="175833" y="68713"/>
                </a:cubicBezTo>
                <a:lnTo>
                  <a:pt x="139021" y="44764"/>
                </a:lnTo>
                <a:cubicBezTo>
                  <a:pt x="140340" y="43370"/>
                  <a:pt x="141287" y="41659"/>
                  <a:pt x="141881" y="39788"/>
                </a:cubicBezTo>
                <a:close/>
                <a:moveTo>
                  <a:pt x="112330" y="37891"/>
                </a:moveTo>
                <a:cubicBezTo>
                  <a:pt x="112507" y="38837"/>
                  <a:pt x="112772" y="39752"/>
                  <a:pt x="113128" y="40622"/>
                </a:cubicBezTo>
                <a:lnTo>
                  <a:pt x="85443" y="55007"/>
                </a:lnTo>
                <a:lnTo>
                  <a:pt x="84119" y="52549"/>
                </a:lnTo>
                <a:close/>
                <a:moveTo>
                  <a:pt x="51018" y="33349"/>
                </a:moveTo>
                <a:cubicBezTo>
                  <a:pt x="46167" y="36361"/>
                  <a:pt x="42578" y="40734"/>
                  <a:pt x="40578" y="46004"/>
                </a:cubicBezTo>
                <a:cubicBezTo>
                  <a:pt x="38676" y="51017"/>
                  <a:pt x="38378" y="56493"/>
                  <a:pt x="39800" y="61738"/>
                </a:cubicBezTo>
                <a:cubicBezTo>
                  <a:pt x="40107" y="62884"/>
                  <a:pt x="41225" y="63455"/>
                  <a:pt x="42377" y="63157"/>
                </a:cubicBezTo>
                <a:cubicBezTo>
                  <a:pt x="43528" y="62859"/>
                  <a:pt x="44227" y="61800"/>
                  <a:pt x="43920" y="60654"/>
                </a:cubicBezTo>
                <a:cubicBezTo>
                  <a:pt x="42773" y="56249"/>
                  <a:pt x="42988" y="51772"/>
                  <a:pt x="44598" y="47530"/>
                </a:cubicBezTo>
                <a:cubicBezTo>
                  <a:pt x="46257" y="43160"/>
                  <a:pt x="49293" y="39459"/>
                  <a:pt x="53382" y="36893"/>
                </a:cubicBezTo>
                <a:cubicBezTo>
                  <a:pt x="53739" y="36735"/>
                  <a:pt x="54064" y="36270"/>
                  <a:pt x="54210" y="35884"/>
                </a:cubicBezTo>
                <a:cubicBezTo>
                  <a:pt x="54454" y="35241"/>
                  <a:pt x="54390" y="34629"/>
                  <a:pt x="54017" y="34046"/>
                </a:cubicBezTo>
                <a:cubicBezTo>
                  <a:pt x="53354" y="33059"/>
                  <a:pt x="52008" y="32695"/>
                  <a:pt x="51018" y="33349"/>
                </a:cubicBezTo>
                <a:close/>
                <a:moveTo>
                  <a:pt x="127378" y="32021"/>
                </a:moveTo>
                <a:cubicBezTo>
                  <a:pt x="125730" y="32021"/>
                  <a:pt x="124394" y="33357"/>
                  <a:pt x="124394" y="35005"/>
                </a:cubicBezTo>
                <a:cubicBezTo>
                  <a:pt x="124394" y="36652"/>
                  <a:pt x="125730" y="37988"/>
                  <a:pt x="127378" y="37988"/>
                </a:cubicBezTo>
                <a:cubicBezTo>
                  <a:pt x="129026" y="37988"/>
                  <a:pt x="130361" y="36652"/>
                  <a:pt x="130361" y="35005"/>
                </a:cubicBezTo>
                <a:cubicBezTo>
                  <a:pt x="130361" y="33357"/>
                  <a:pt x="129026" y="32021"/>
                  <a:pt x="127378" y="32021"/>
                </a:cubicBezTo>
                <a:close/>
                <a:moveTo>
                  <a:pt x="127378" y="26779"/>
                </a:moveTo>
                <a:cubicBezTo>
                  <a:pt x="131921" y="26779"/>
                  <a:pt x="135603" y="30462"/>
                  <a:pt x="135603" y="35005"/>
                </a:cubicBezTo>
                <a:cubicBezTo>
                  <a:pt x="135603" y="39547"/>
                  <a:pt x="131921" y="43230"/>
                  <a:pt x="127378" y="43230"/>
                </a:cubicBezTo>
                <a:cubicBezTo>
                  <a:pt x="122835" y="43230"/>
                  <a:pt x="119153" y="39547"/>
                  <a:pt x="119153" y="35005"/>
                </a:cubicBezTo>
                <a:cubicBezTo>
                  <a:pt x="119153" y="30462"/>
                  <a:pt x="122835" y="26779"/>
                  <a:pt x="127378" y="26779"/>
                </a:cubicBezTo>
                <a:close/>
                <a:moveTo>
                  <a:pt x="127378" y="19665"/>
                </a:moveTo>
                <a:cubicBezTo>
                  <a:pt x="119522" y="19665"/>
                  <a:pt x="113045" y="25571"/>
                  <a:pt x="112221" y="33194"/>
                </a:cubicBezTo>
                <a:lnTo>
                  <a:pt x="81032" y="49400"/>
                </a:lnTo>
                <a:cubicBezTo>
                  <a:pt x="79301" y="47956"/>
                  <a:pt x="77062" y="47215"/>
                  <a:pt x="74649" y="47215"/>
                </a:cubicBezTo>
                <a:cubicBezTo>
                  <a:pt x="68284" y="47215"/>
                  <a:pt x="63124" y="52374"/>
                  <a:pt x="63124" y="58739"/>
                </a:cubicBezTo>
                <a:cubicBezTo>
                  <a:pt x="63124" y="62332"/>
                  <a:pt x="64768" y="65540"/>
                  <a:pt x="67447" y="67528"/>
                </a:cubicBezTo>
                <a:lnTo>
                  <a:pt x="67447" y="75802"/>
                </a:lnTo>
                <a:cubicBezTo>
                  <a:pt x="62590" y="78324"/>
                  <a:pt x="59309" y="83413"/>
                  <a:pt x="59309" y="89268"/>
                </a:cubicBezTo>
                <a:cubicBezTo>
                  <a:pt x="59309" y="96246"/>
                  <a:pt x="63968" y="102135"/>
                  <a:pt x="70364" y="103926"/>
                </a:cubicBezTo>
                <a:lnTo>
                  <a:pt x="67362" y="92904"/>
                </a:lnTo>
                <a:cubicBezTo>
                  <a:pt x="66734" y="91836"/>
                  <a:pt x="66423" y="90588"/>
                  <a:pt x="66423" y="89268"/>
                </a:cubicBezTo>
                <a:cubicBezTo>
                  <a:pt x="66423" y="84726"/>
                  <a:pt x="70106" y="81043"/>
                  <a:pt x="74649" y="81043"/>
                </a:cubicBezTo>
                <a:cubicBezTo>
                  <a:pt x="79191" y="81043"/>
                  <a:pt x="82874" y="84726"/>
                  <a:pt x="82874" y="89268"/>
                </a:cubicBezTo>
                <a:cubicBezTo>
                  <a:pt x="82874" y="90589"/>
                  <a:pt x="82563" y="91837"/>
                  <a:pt x="81934" y="92905"/>
                </a:cubicBezTo>
                <a:lnTo>
                  <a:pt x="78933" y="103926"/>
                </a:lnTo>
                <a:cubicBezTo>
                  <a:pt x="85329" y="102135"/>
                  <a:pt x="89988" y="96246"/>
                  <a:pt x="89988" y="89268"/>
                </a:cubicBezTo>
                <a:cubicBezTo>
                  <a:pt x="89988" y="83413"/>
                  <a:pt x="86707" y="78324"/>
                  <a:pt x="81850" y="75802"/>
                </a:cubicBezTo>
                <a:lnTo>
                  <a:pt x="81850" y="67571"/>
                </a:lnTo>
                <a:cubicBezTo>
                  <a:pt x="84348" y="65689"/>
                  <a:pt x="85938" y="62742"/>
                  <a:pt x="86105" y="59416"/>
                </a:cubicBezTo>
                <a:lnTo>
                  <a:pt x="115366" y="44213"/>
                </a:lnTo>
                <a:cubicBezTo>
                  <a:pt x="118006" y="47989"/>
                  <a:pt x="122417" y="50344"/>
                  <a:pt x="127378" y="50344"/>
                </a:cubicBezTo>
                <a:cubicBezTo>
                  <a:pt x="130516" y="50344"/>
                  <a:pt x="133433" y="49402"/>
                  <a:pt x="135803" y="47703"/>
                </a:cubicBezTo>
                <a:lnTo>
                  <a:pt x="174969" y="73183"/>
                </a:lnTo>
                <a:lnTo>
                  <a:pt x="174874" y="74267"/>
                </a:lnTo>
                <a:cubicBezTo>
                  <a:pt x="174874" y="75491"/>
                  <a:pt x="175005" y="76683"/>
                  <a:pt x="175332" y="77815"/>
                </a:cubicBezTo>
                <a:lnTo>
                  <a:pt x="151371" y="104338"/>
                </a:lnTo>
                <a:cubicBezTo>
                  <a:pt x="149374" y="103282"/>
                  <a:pt x="147093" y="102781"/>
                  <a:pt x="144696" y="102781"/>
                </a:cubicBezTo>
                <a:cubicBezTo>
                  <a:pt x="135377" y="102781"/>
                  <a:pt x="127822" y="110336"/>
                  <a:pt x="127822" y="119655"/>
                </a:cubicBezTo>
                <a:cubicBezTo>
                  <a:pt x="127822" y="128974"/>
                  <a:pt x="135377" y="136528"/>
                  <a:pt x="144696" y="136528"/>
                </a:cubicBezTo>
                <a:cubicBezTo>
                  <a:pt x="154014" y="136528"/>
                  <a:pt x="161569" y="128974"/>
                  <a:pt x="161569" y="119655"/>
                </a:cubicBezTo>
                <a:cubicBezTo>
                  <a:pt x="161569" y="119172"/>
                  <a:pt x="161549" y="118693"/>
                  <a:pt x="161425" y="118227"/>
                </a:cubicBezTo>
                <a:lnTo>
                  <a:pt x="186673" y="90279"/>
                </a:lnTo>
                <a:cubicBezTo>
                  <a:pt x="188257" y="90866"/>
                  <a:pt x="189970" y="91141"/>
                  <a:pt x="191748" y="91141"/>
                </a:cubicBezTo>
                <a:cubicBezTo>
                  <a:pt x="201067" y="91141"/>
                  <a:pt x="208621" y="83586"/>
                  <a:pt x="208621" y="74267"/>
                </a:cubicBezTo>
                <a:cubicBezTo>
                  <a:pt x="208621" y="64948"/>
                  <a:pt x="201067" y="57394"/>
                  <a:pt x="191748" y="57394"/>
                </a:cubicBezTo>
                <a:cubicBezTo>
                  <a:pt x="188006" y="57394"/>
                  <a:pt x="184549" y="58612"/>
                  <a:pt x="181782" y="60714"/>
                </a:cubicBezTo>
                <a:lnTo>
                  <a:pt x="142690" y="35282"/>
                </a:lnTo>
                <a:lnTo>
                  <a:pt x="142718" y="35005"/>
                </a:lnTo>
                <a:cubicBezTo>
                  <a:pt x="142718" y="26533"/>
                  <a:pt x="135850" y="19665"/>
                  <a:pt x="127378" y="19665"/>
                </a:cubicBezTo>
                <a:close/>
                <a:moveTo>
                  <a:pt x="41697" y="17736"/>
                </a:moveTo>
                <a:lnTo>
                  <a:pt x="30624" y="26938"/>
                </a:lnTo>
                <a:lnTo>
                  <a:pt x="23278" y="39441"/>
                </a:lnTo>
                <a:lnTo>
                  <a:pt x="20453" y="53252"/>
                </a:lnTo>
                <a:lnTo>
                  <a:pt x="22340" y="67188"/>
                </a:lnTo>
                <a:cubicBezTo>
                  <a:pt x="22641" y="68338"/>
                  <a:pt x="23882" y="68956"/>
                  <a:pt x="25030" y="68653"/>
                </a:cubicBezTo>
                <a:cubicBezTo>
                  <a:pt x="26099" y="68171"/>
                  <a:pt x="26669" y="67056"/>
                  <a:pt x="26368" y="65907"/>
                </a:cubicBezTo>
                <a:cubicBezTo>
                  <a:pt x="23870" y="57711"/>
                  <a:pt x="24057" y="49055"/>
                  <a:pt x="27148" y="40909"/>
                </a:cubicBezTo>
                <a:cubicBezTo>
                  <a:pt x="30288" y="32635"/>
                  <a:pt x="36168" y="25696"/>
                  <a:pt x="43731" y="21318"/>
                </a:cubicBezTo>
                <a:cubicBezTo>
                  <a:pt x="44266" y="21077"/>
                  <a:pt x="44542" y="20739"/>
                  <a:pt x="44738" y="20221"/>
                </a:cubicBezTo>
                <a:cubicBezTo>
                  <a:pt x="44935" y="19704"/>
                  <a:pt x="44873" y="19089"/>
                  <a:pt x="44504" y="18505"/>
                </a:cubicBezTo>
                <a:cubicBezTo>
                  <a:pt x="44024" y="17436"/>
                  <a:pt x="42685" y="17075"/>
                  <a:pt x="41697" y="17736"/>
                </a:cubicBezTo>
                <a:close/>
                <a:moveTo>
                  <a:pt x="30977" y="331"/>
                </a:moveTo>
                <a:cubicBezTo>
                  <a:pt x="18510" y="7693"/>
                  <a:pt x="9294" y="18648"/>
                  <a:pt x="4157" y="32184"/>
                </a:cubicBezTo>
                <a:cubicBezTo>
                  <a:pt x="-882" y="45462"/>
                  <a:pt x="-1335" y="59595"/>
                  <a:pt x="2767" y="73097"/>
                </a:cubicBezTo>
                <a:cubicBezTo>
                  <a:pt x="3075" y="74246"/>
                  <a:pt x="4327" y="74869"/>
                  <a:pt x="5482" y="74570"/>
                </a:cubicBezTo>
                <a:cubicBezTo>
                  <a:pt x="6507" y="74221"/>
                  <a:pt x="7257" y="73031"/>
                  <a:pt x="6900" y="72011"/>
                </a:cubicBezTo>
                <a:cubicBezTo>
                  <a:pt x="3074" y="59350"/>
                  <a:pt x="3493" y="46090"/>
                  <a:pt x="8190" y="33714"/>
                </a:cubicBezTo>
                <a:cubicBezTo>
                  <a:pt x="12984" y="21081"/>
                  <a:pt x="21647" y="10801"/>
                  <a:pt x="33218" y="3836"/>
                </a:cubicBezTo>
                <a:cubicBezTo>
                  <a:pt x="33576" y="3677"/>
                  <a:pt x="33902" y="3211"/>
                  <a:pt x="34048" y="2824"/>
                </a:cubicBezTo>
                <a:cubicBezTo>
                  <a:pt x="34293" y="2180"/>
                  <a:pt x="34229" y="1565"/>
                  <a:pt x="33855" y="981"/>
                </a:cubicBezTo>
                <a:cubicBezTo>
                  <a:pt x="33319" y="41"/>
                  <a:pt x="31970" y="-324"/>
                  <a:pt x="30977" y="331"/>
                </a:cubicBezTo>
                <a:close/>
              </a:path>
            </a:pathLst>
          </a:custGeom>
          <a:solidFill>
            <a:schemeClr val="accent2"/>
          </a:solidFill>
        </p:spPr>
        <p:txBody>
          <a:bodyPr wrap="square" tIns="72000" rtlCol="0" anchor="ctr">
            <a:noAutofit/>
          </a:bodyPr>
          <a:lstStyle/>
          <a:p>
            <a:pPr>
              <a:spcAft>
                <a:spcPts val="600"/>
              </a:spcAft>
            </a:pPr>
            <a:endParaRPr lang="en-US" sz="1200" dirty="0" smtClean="0">
              <a:solidFill>
                <a:schemeClr val="accent2"/>
              </a:solidFill>
              <a:latin typeface="Nokia Pure Text Light" panose="020B0304040602060303" pitchFamily="34" charset="0"/>
            </a:endParaRPr>
          </a:p>
        </p:txBody>
      </p:sp>
      <p:sp>
        <p:nvSpPr>
          <p:cNvPr id="41" name="Abgerundetes Rechteck 9"/>
          <p:cNvSpPr>
            <a:spLocks noChangeAspect="1"/>
          </p:cNvSpPr>
          <p:nvPr userDrawn="1"/>
        </p:nvSpPr>
        <p:spPr>
          <a:xfrm flipH="1">
            <a:off x="2571016" y="4099786"/>
            <a:ext cx="318082" cy="144016"/>
          </a:xfrm>
          <a:custGeom>
            <a:avLst/>
            <a:gdLst/>
            <a:ahLst/>
            <a:cxnLst/>
            <a:rect l="l" t="t" r="r" b="b"/>
            <a:pathLst>
              <a:path w="318082" h="144016">
                <a:moveTo>
                  <a:pt x="162629" y="80585"/>
                </a:moveTo>
                <a:cubicBezTo>
                  <a:pt x="164338" y="80585"/>
                  <a:pt x="165723" y="81970"/>
                  <a:pt x="165723" y="83679"/>
                </a:cubicBezTo>
                <a:cubicBezTo>
                  <a:pt x="165723" y="85387"/>
                  <a:pt x="164338" y="86772"/>
                  <a:pt x="162629" y="86772"/>
                </a:cubicBezTo>
                <a:cubicBezTo>
                  <a:pt x="160920" y="86772"/>
                  <a:pt x="159535" y="85387"/>
                  <a:pt x="159535" y="83679"/>
                </a:cubicBezTo>
                <a:cubicBezTo>
                  <a:pt x="159535" y="81970"/>
                  <a:pt x="160920" y="80585"/>
                  <a:pt x="162629" y="80585"/>
                </a:cubicBezTo>
                <a:close/>
                <a:moveTo>
                  <a:pt x="162629" y="77491"/>
                </a:moveTo>
                <a:cubicBezTo>
                  <a:pt x="159212" y="77491"/>
                  <a:pt x="156441" y="80261"/>
                  <a:pt x="156441" y="83679"/>
                </a:cubicBezTo>
                <a:cubicBezTo>
                  <a:pt x="156441" y="87096"/>
                  <a:pt x="159212" y="89866"/>
                  <a:pt x="162629" y="89866"/>
                </a:cubicBezTo>
                <a:cubicBezTo>
                  <a:pt x="166046" y="89866"/>
                  <a:pt x="168817" y="87096"/>
                  <a:pt x="168817" y="83679"/>
                </a:cubicBezTo>
                <a:cubicBezTo>
                  <a:pt x="168817" y="80261"/>
                  <a:pt x="166046" y="77491"/>
                  <a:pt x="162629" y="77491"/>
                </a:cubicBezTo>
                <a:close/>
                <a:moveTo>
                  <a:pt x="117847" y="37542"/>
                </a:moveTo>
                <a:lnTo>
                  <a:pt x="19146" y="37542"/>
                </a:lnTo>
                <a:cubicBezTo>
                  <a:pt x="17540" y="37542"/>
                  <a:pt x="16239" y="38844"/>
                  <a:pt x="16239" y="40450"/>
                </a:cubicBezTo>
                <a:lnTo>
                  <a:pt x="16239" y="126907"/>
                </a:lnTo>
                <a:cubicBezTo>
                  <a:pt x="16239" y="128513"/>
                  <a:pt x="17540" y="129815"/>
                  <a:pt x="19146" y="129815"/>
                </a:cubicBezTo>
                <a:lnTo>
                  <a:pt x="150821" y="129815"/>
                </a:lnTo>
                <a:cubicBezTo>
                  <a:pt x="152427" y="129815"/>
                  <a:pt x="153729" y="128513"/>
                  <a:pt x="153729" y="126907"/>
                </a:cubicBezTo>
                <a:lnTo>
                  <a:pt x="153729" y="77417"/>
                </a:lnTo>
                <a:lnTo>
                  <a:pt x="147302" y="77417"/>
                </a:lnTo>
                <a:lnTo>
                  <a:pt x="147302" y="121469"/>
                </a:lnTo>
                <a:cubicBezTo>
                  <a:pt x="147302" y="122476"/>
                  <a:pt x="146486" y="123292"/>
                  <a:pt x="145479" y="123292"/>
                </a:cubicBezTo>
                <a:lnTo>
                  <a:pt x="24230" y="123292"/>
                </a:lnTo>
                <a:cubicBezTo>
                  <a:pt x="23223" y="123292"/>
                  <a:pt x="22407" y="122476"/>
                  <a:pt x="22407" y="121469"/>
                </a:cubicBezTo>
                <a:lnTo>
                  <a:pt x="22407" y="45895"/>
                </a:lnTo>
                <a:cubicBezTo>
                  <a:pt x="22407" y="44888"/>
                  <a:pt x="23223" y="44072"/>
                  <a:pt x="24230" y="44072"/>
                </a:cubicBezTo>
                <a:lnTo>
                  <a:pt x="117847" y="44072"/>
                </a:lnTo>
                <a:close/>
                <a:moveTo>
                  <a:pt x="117847" y="23341"/>
                </a:moveTo>
                <a:lnTo>
                  <a:pt x="20113" y="23341"/>
                </a:lnTo>
                <a:cubicBezTo>
                  <a:pt x="9005" y="23341"/>
                  <a:pt x="0" y="32346"/>
                  <a:pt x="0" y="43454"/>
                </a:cubicBezTo>
                <a:lnTo>
                  <a:pt x="0" y="123903"/>
                </a:lnTo>
                <a:cubicBezTo>
                  <a:pt x="0" y="135011"/>
                  <a:pt x="9005" y="144016"/>
                  <a:pt x="20113" y="144016"/>
                </a:cubicBezTo>
                <a:lnTo>
                  <a:pt x="156959" y="144016"/>
                </a:lnTo>
                <a:cubicBezTo>
                  <a:pt x="168067" y="144016"/>
                  <a:pt x="177072" y="135011"/>
                  <a:pt x="177072" y="123903"/>
                </a:cubicBezTo>
                <a:lnTo>
                  <a:pt x="177072" y="77417"/>
                </a:lnTo>
                <a:lnTo>
                  <a:pt x="170501" y="77417"/>
                </a:lnTo>
                <a:lnTo>
                  <a:pt x="170501" y="123107"/>
                </a:lnTo>
                <a:cubicBezTo>
                  <a:pt x="170501" y="131166"/>
                  <a:pt x="163968" y="137699"/>
                  <a:pt x="155909" y="137699"/>
                </a:cubicBezTo>
                <a:lnTo>
                  <a:pt x="20888" y="137699"/>
                </a:lnTo>
                <a:cubicBezTo>
                  <a:pt x="12829" y="137699"/>
                  <a:pt x="6296" y="131166"/>
                  <a:pt x="6296" y="123107"/>
                </a:cubicBezTo>
                <a:lnTo>
                  <a:pt x="6296" y="44469"/>
                </a:lnTo>
                <a:cubicBezTo>
                  <a:pt x="6296" y="36410"/>
                  <a:pt x="12829" y="29876"/>
                  <a:pt x="20888" y="29876"/>
                </a:cubicBezTo>
                <a:lnTo>
                  <a:pt x="117847" y="29876"/>
                </a:lnTo>
                <a:close/>
                <a:moveTo>
                  <a:pt x="170962" y="12300"/>
                </a:moveTo>
                <a:lnTo>
                  <a:pt x="155547" y="61450"/>
                </a:lnTo>
                <a:lnTo>
                  <a:pt x="149427" y="61450"/>
                </a:lnTo>
                <a:lnTo>
                  <a:pt x="164842" y="12300"/>
                </a:lnTo>
                <a:close/>
                <a:moveTo>
                  <a:pt x="199785" y="12300"/>
                </a:moveTo>
                <a:lnTo>
                  <a:pt x="183784" y="61450"/>
                </a:lnTo>
                <a:lnTo>
                  <a:pt x="163938" y="61450"/>
                </a:lnTo>
                <a:lnTo>
                  <a:pt x="179939" y="12300"/>
                </a:lnTo>
                <a:close/>
                <a:moveTo>
                  <a:pt x="262609" y="12300"/>
                </a:moveTo>
                <a:lnTo>
                  <a:pt x="247195" y="61450"/>
                </a:lnTo>
                <a:lnTo>
                  <a:pt x="241075" y="61450"/>
                </a:lnTo>
                <a:lnTo>
                  <a:pt x="256490" y="12300"/>
                </a:lnTo>
                <a:close/>
                <a:moveTo>
                  <a:pt x="291432" y="12300"/>
                </a:moveTo>
                <a:lnTo>
                  <a:pt x="275432" y="61450"/>
                </a:lnTo>
                <a:lnTo>
                  <a:pt x="255586" y="61450"/>
                </a:lnTo>
                <a:lnTo>
                  <a:pt x="271586" y="12300"/>
                </a:lnTo>
                <a:close/>
                <a:moveTo>
                  <a:pt x="117017" y="9669"/>
                </a:moveTo>
                <a:cubicBezTo>
                  <a:pt x="119480" y="9669"/>
                  <a:pt x="121476" y="11665"/>
                  <a:pt x="121476" y="14127"/>
                </a:cubicBezTo>
                <a:cubicBezTo>
                  <a:pt x="121476" y="16589"/>
                  <a:pt x="119480" y="18585"/>
                  <a:pt x="117017" y="18585"/>
                </a:cubicBezTo>
                <a:cubicBezTo>
                  <a:pt x="114555" y="18585"/>
                  <a:pt x="112559" y="16589"/>
                  <a:pt x="112559" y="14127"/>
                </a:cubicBezTo>
                <a:cubicBezTo>
                  <a:pt x="112559" y="11665"/>
                  <a:pt x="114555" y="9669"/>
                  <a:pt x="117017" y="9669"/>
                </a:cubicBezTo>
                <a:close/>
                <a:moveTo>
                  <a:pt x="316596" y="0"/>
                </a:moveTo>
                <a:lnTo>
                  <a:pt x="293176" y="0"/>
                </a:lnTo>
                <a:lnTo>
                  <a:pt x="195363" y="0"/>
                </a:lnTo>
                <a:lnTo>
                  <a:pt x="108245" y="0"/>
                </a:lnTo>
                <a:cubicBezTo>
                  <a:pt x="106184" y="0"/>
                  <a:pt x="104512" y="1672"/>
                  <a:pt x="104512" y="3733"/>
                </a:cubicBezTo>
                <a:lnTo>
                  <a:pt x="104512" y="18666"/>
                </a:lnTo>
                <a:cubicBezTo>
                  <a:pt x="104512" y="20727"/>
                  <a:pt x="106184" y="22399"/>
                  <a:pt x="108245" y="22399"/>
                </a:cubicBezTo>
                <a:lnTo>
                  <a:pt x="124253" y="22399"/>
                </a:lnTo>
                <a:lnTo>
                  <a:pt x="129163" y="44343"/>
                </a:lnTo>
                <a:lnTo>
                  <a:pt x="132756" y="61294"/>
                </a:lnTo>
                <a:cubicBezTo>
                  <a:pt x="133772" y="66207"/>
                  <a:pt x="138172" y="69806"/>
                  <a:pt x="143413" y="69806"/>
                </a:cubicBezTo>
                <a:lnTo>
                  <a:pt x="186307" y="69806"/>
                </a:lnTo>
                <a:cubicBezTo>
                  <a:pt x="191248" y="69806"/>
                  <a:pt x="195441" y="66607"/>
                  <a:pt x="196548" y="62061"/>
                </a:cubicBezTo>
                <a:lnTo>
                  <a:pt x="211272" y="33216"/>
                </a:lnTo>
                <a:lnTo>
                  <a:pt x="228049" y="66082"/>
                </a:lnTo>
                <a:cubicBezTo>
                  <a:pt x="229733" y="68494"/>
                  <a:pt x="232592" y="69806"/>
                  <a:pt x="235756" y="69806"/>
                </a:cubicBezTo>
                <a:lnTo>
                  <a:pt x="278651" y="69806"/>
                </a:lnTo>
                <a:cubicBezTo>
                  <a:pt x="283526" y="69806"/>
                  <a:pt x="287673" y="66692"/>
                  <a:pt x="289104" y="62306"/>
                </a:cubicBezTo>
                <a:lnTo>
                  <a:pt x="289227" y="62343"/>
                </a:lnTo>
                <a:lnTo>
                  <a:pt x="299790" y="8916"/>
                </a:lnTo>
                <a:lnTo>
                  <a:pt x="316596" y="8916"/>
                </a:lnTo>
                <a:cubicBezTo>
                  <a:pt x="317417" y="8916"/>
                  <a:pt x="318082" y="8251"/>
                  <a:pt x="318082" y="7430"/>
                </a:cubicBezTo>
                <a:lnTo>
                  <a:pt x="318082" y="1486"/>
                </a:lnTo>
                <a:cubicBezTo>
                  <a:pt x="318082" y="665"/>
                  <a:pt x="317417" y="0"/>
                  <a:pt x="316596" y="0"/>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fontAlgn="auto">
              <a:lnSpc>
                <a:spcPct val="90000"/>
              </a:lnSpc>
              <a:spcBef>
                <a:spcPts val="0"/>
              </a:spcBef>
              <a:spcAft>
                <a:spcPts val="0"/>
              </a:spcAft>
            </a:pPr>
            <a:endParaRPr lang="en-US" dirty="0" smtClean="0">
              <a:solidFill>
                <a:srgbClr val="A8BBC0"/>
              </a:solidFill>
            </a:endParaRPr>
          </a:p>
        </p:txBody>
      </p:sp>
      <p:sp>
        <p:nvSpPr>
          <p:cNvPr id="42" name="Abgerundetes Rechteck 4"/>
          <p:cNvSpPr>
            <a:spLocks noChangeAspect="1"/>
          </p:cNvSpPr>
          <p:nvPr userDrawn="1"/>
        </p:nvSpPr>
        <p:spPr>
          <a:xfrm>
            <a:off x="3929594" y="4090277"/>
            <a:ext cx="131065" cy="144000"/>
          </a:xfrm>
          <a:custGeom>
            <a:avLst/>
            <a:gdLst/>
            <a:ahLst/>
            <a:cxnLst/>
            <a:rect l="l" t="t" r="r" b="b"/>
            <a:pathLst>
              <a:path w="163119" h="179218">
                <a:moveTo>
                  <a:pt x="19586" y="158111"/>
                </a:moveTo>
                <a:lnTo>
                  <a:pt x="89769" y="158111"/>
                </a:lnTo>
                <a:lnTo>
                  <a:pt x="78620" y="179218"/>
                </a:lnTo>
                <a:lnTo>
                  <a:pt x="30735" y="179218"/>
                </a:lnTo>
                <a:close/>
                <a:moveTo>
                  <a:pt x="53571" y="124356"/>
                </a:moveTo>
                <a:lnTo>
                  <a:pt x="54981" y="124356"/>
                </a:lnTo>
                <a:cubicBezTo>
                  <a:pt x="55175" y="124356"/>
                  <a:pt x="55333" y="124514"/>
                  <a:pt x="55333" y="124709"/>
                </a:cubicBezTo>
                <a:lnTo>
                  <a:pt x="55333" y="131050"/>
                </a:lnTo>
                <a:cubicBezTo>
                  <a:pt x="55333" y="131244"/>
                  <a:pt x="55175" y="131402"/>
                  <a:pt x="54981" y="131402"/>
                </a:cubicBezTo>
                <a:lnTo>
                  <a:pt x="53571" y="131402"/>
                </a:lnTo>
                <a:cubicBezTo>
                  <a:pt x="53377" y="131402"/>
                  <a:pt x="53219" y="131244"/>
                  <a:pt x="53219" y="131050"/>
                </a:cubicBezTo>
                <a:lnTo>
                  <a:pt x="53219" y="124709"/>
                </a:lnTo>
                <a:cubicBezTo>
                  <a:pt x="53219" y="124514"/>
                  <a:pt x="53377" y="124356"/>
                  <a:pt x="53571" y="124356"/>
                </a:cubicBezTo>
                <a:close/>
                <a:moveTo>
                  <a:pt x="78992" y="99927"/>
                </a:moveTo>
                <a:lnTo>
                  <a:pt x="85333" y="99927"/>
                </a:lnTo>
                <a:cubicBezTo>
                  <a:pt x="85527" y="99927"/>
                  <a:pt x="85685" y="100085"/>
                  <a:pt x="85685" y="100280"/>
                </a:cubicBezTo>
                <a:lnTo>
                  <a:pt x="85685" y="101689"/>
                </a:lnTo>
                <a:cubicBezTo>
                  <a:pt x="85685" y="101883"/>
                  <a:pt x="85527" y="102041"/>
                  <a:pt x="85333" y="102041"/>
                </a:cubicBezTo>
                <a:lnTo>
                  <a:pt x="78992" y="102041"/>
                </a:lnTo>
                <a:cubicBezTo>
                  <a:pt x="78797" y="102041"/>
                  <a:pt x="78639" y="101883"/>
                  <a:pt x="78639" y="101689"/>
                </a:cubicBezTo>
                <a:lnTo>
                  <a:pt x="78639" y="100280"/>
                </a:lnTo>
                <a:cubicBezTo>
                  <a:pt x="78639" y="100085"/>
                  <a:pt x="78797" y="99927"/>
                  <a:pt x="78992" y="99927"/>
                </a:cubicBezTo>
                <a:close/>
                <a:moveTo>
                  <a:pt x="23327" y="99927"/>
                </a:moveTo>
                <a:lnTo>
                  <a:pt x="29669" y="99927"/>
                </a:lnTo>
                <a:cubicBezTo>
                  <a:pt x="29863" y="99927"/>
                  <a:pt x="30021" y="100085"/>
                  <a:pt x="30021" y="100280"/>
                </a:cubicBezTo>
                <a:lnTo>
                  <a:pt x="30021" y="101689"/>
                </a:lnTo>
                <a:cubicBezTo>
                  <a:pt x="30021" y="101883"/>
                  <a:pt x="29863" y="102041"/>
                  <a:pt x="29669" y="102041"/>
                </a:cubicBezTo>
                <a:lnTo>
                  <a:pt x="23327" y="102041"/>
                </a:lnTo>
                <a:cubicBezTo>
                  <a:pt x="23133" y="102041"/>
                  <a:pt x="22975" y="101883"/>
                  <a:pt x="22975" y="101689"/>
                </a:cubicBezTo>
                <a:lnTo>
                  <a:pt x="22975" y="100280"/>
                </a:lnTo>
                <a:cubicBezTo>
                  <a:pt x="22975" y="100085"/>
                  <a:pt x="23133" y="99927"/>
                  <a:pt x="23327" y="99927"/>
                </a:cubicBezTo>
                <a:close/>
                <a:moveTo>
                  <a:pt x="77226" y="76960"/>
                </a:moveTo>
                <a:lnTo>
                  <a:pt x="54742" y="104373"/>
                </a:lnTo>
                <a:cubicBezTo>
                  <a:pt x="52271" y="104373"/>
                  <a:pt x="50268" y="102370"/>
                  <a:pt x="50268" y="99899"/>
                </a:cubicBezTo>
                <a:cubicBezTo>
                  <a:pt x="50268" y="98509"/>
                  <a:pt x="50901" y="97268"/>
                  <a:pt x="51991" y="96564"/>
                </a:cubicBezTo>
                <a:close/>
                <a:moveTo>
                  <a:pt x="53571" y="68926"/>
                </a:moveTo>
                <a:lnTo>
                  <a:pt x="54981" y="68926"/>
                </a:lnTo>
                <a:cubicBezTo>
                  <a:pt x="55175" y="68926"/>
                  <a:pt x="55333" y="69084"/>
                  <a:pt x="55333" y="69278"/>
                </a:cubicBezTo>
                <a:lnTo>
                  <a:pt x="55333" y="75619"/>
                </a:lnTo>
                <a:cubicBezTo>
                  <a:pt x="55333" y="75814"/>
                  <a:pt x="55175" y="75972"/>
                  <a:pt x="54981" y="75972"/>
                </a:cubicBezTo>
                <a:lnTo>
                  <a:pt x="53571" y="75972"/>
                </a:lnTo>
                <a:cubicBezTo>
                  <a:pt x="53377" y="75972"/>
                  <a:pt x="53219" y="75814"/>
                  <a:pt x="53219" y="75619"/>
                </a:cubicBezTo>
                <a:lnTo>
                  <a:pt x="53219" y="69278"/>
                </a:lnTo>
                <a:cubicBezTo>
                  <a:pt x="53219" y="69084"/>
                  <a:pt x="53377" y="68926"/>
                  <a:pt x="53571" y="68926"/>
                </a:cubicBezTo>
                <a:close/>
                <a:moveTo>
                  <a:pt x="19223" y="54188"/>
                </a:moveTo>
                <a:cubicBezTo>
                  <a:pt x="12357" y="54188"/>
                  <a:pt x="6791" y="59754"/>
                  <a:pt x="6791" y="66620"/>
                </a:cubicBezTo>
                <a:lnTo>
                  <a:pt x="6791" y="136834"/>
                </a:lnTo>
                <a:cubicBezTo>
                  <a:pt x="6791" y="143700"/>
                  <a:pt x="12357" y="149266"/>
                  <a:pt x="19223" y="149266"/>
                </a:cubicBezTo>
                <a:lnTo>
                  <a:pt x="89437" y="149266"/>
                </a:lnTo>
                <a:cubicBezTo>
                  <a:pt x="96303" y="149266"/>
                  <a:pt x="101869" y="143700"/>
                  <a:pt x="101869" y="136834"/>
                </a:cubicBezTo>
                <a:lnTo>
                  <a:pt x="101869" y="66620"/>
                </a:lnTo>
                <a:cubicBezTo>
                  <a:pt x="101869" y="59754"/>
                  <a:pt x="96303" y="54188"/>
                  <a:pt x="89437" y="54188"/>
                </a:cubicBezTo>
                <a:close/>
                <a:moveTo>
                  <a:pt x="108660" y="53391"/>
                </a:moveTo>
                <a:cubicBezTo>
                  <a:pt x="110223" y="53865"/>
                  <a:pt x="110318" y="55027"/>
                  <a:pt x="110318" y="56210"/>
                </a:cubicBezTo>
                <a:lnTo>
                  <a:pt x="110073" y="56802"/>
                </a:lnTo>
                <a:close/>
                <a:moveTo>
                  <a:pt x="18111" y="47397"/>
                </a:moveTo>
                <a:lnTo>
                  <a:pt x="90550" y="47397"/>
                </a:lnTo>
                <a:cubicBezTo>
                  <a:pt x="100552" y="47397"/>
                  <a:pt x="108660" y="55505"/>
                  <a:pt x="108660" y="65507"/>
                </a:cubicBezTo>
                <a:lnTo>
                  <a:pt x="108660" y="137947"/>
                </a:lnTo>
                <a:cubicBezTo>
                  <a:pt x="108660" y="147949"/>
                  <a:pt x="100552" y="156057"/>
                  <a:pt x="90550" y="156057"/>
                </a:cubicBezTo>
                <a:lnTo>
                  <a:pt x="18111" y="156057"/>
                </a:lnTo>
                <a:cubicBezTo>
                  <a:pt x="8108" y="156057"/>
                  <a:pt x="0" y="147949"/>
                  <a:pt x="0" y="137947"/>
                </a:cubicBezTo>
                <a:lnTo>
                  <a:pt x="0" y="65507"/>
                </a:lnTo>
                <a:cubicBezTo>
                  <a:pt x="0" y="55505"/>
                  <a:pt x="8108" y="47397"/>
                  <a:pt x="18111" y="47397"/>
                </a:cubicBezTo>
                <a:close/>
                <a:moveTo>
                  <a:pt x="112101" y="33349"/>
                </a:moveTo>
                <a:cubicBezTo>
                  <a:pt x="116952" y="36361"/>
                  <a:pt x="120541" y="40734"/>
                  <a:pt x="122541" y="46004"/>
                </a:cubicBezTo>
                <a:cubicBezTo>
                  <a:pt x="124443" y="51017"/>
                  <a:pt x="124741" y="56493"/>
                  <a:pt x="123319" y="61738"/>
                </a:cubicBezTo>
                <a:cubicBezTo>
                  <a:pt x="123012" y="62884"/>
                  <a:pt x="121894" y="63455"/>
                  <a:pt x="120742" y="63157"/>
                </a:cubicBezTo>
                <a:cubicBezTo>
                  <a:pt x="119591" y="62859"/>
                  <a:pt x="118892" y="61800"/>
                  <a:pt x="119199" y="60654"/>
                </a:cubicBezTo>
                <a:cubicBezTo>
                  <a:pt x="120346" y="56249"/>
                  <a:pt x="120131" y="51772"/>
                  <a:pt x="118521" y="47530"/>
                </a:cubicBezTo>
                <a:cubicBezTo>
                  <a:pt x="116862" y="43160"/>
                  <a:pt x="113826" y="39459"/>
                  <a:pt x="109737" y="36893"/>
                </a:cubicBezTo>
                <a:cubicBezTo>
                  <a:pt x="109380" y="36735"/>
                  <a:pt x="109055" y="36270"/>
                  <a:pt x="108909" y="35884"/>
                </a:cubicBezTo>
                <a:cubicBezTo>
                  <a:pt x="108665" y="35241"/>
                  <a:pt x="108729" y="34629"/>
                  <a:pt x="109102" y="34046"/>
                </a:cubicBezTo>
                <a:cubicBezTo>
                  <a:pt x="109765" y="33059"/>
                  <a:pt x="111111" y="32695"/>
                  <a:pt x="112101" y="33349"/>
                </a:cubicBezTo>
                <a:close/>
                <a:moveTo>
                  <a:pt x="30735" y="24384"/>
                </a:moveTo>
                <a:lnTo>
                  <a:pt x="78620" y="24384"/>
                </a:lnTo>
                <a:lnTo>
                  <a:pt x="89769" y="45491"/>
                </a:lnTo>
                <a:lnTo>
                  <a:pt x="19586" y="45491"/>
                </a:lnTo>
                <a:close/>
                <a:moveTo>
                  <a:pt x="121422" y="17736"/>
                </a:moveTo>
                <a:lnTo>
                  <a:pt x="132495" y="26938"/>
                </a:lnTo>
                <a:lnTo>
                  <a:pt x="139841" y="39441"/>
                </a:lnTo>
                <a:lnTo>
                  <a:pt x="142666" y="53252"/>
                </a:lnTo>
                <a:lnTo>
                  <a:pt x="140779" y="67188"/>
                </a:lnTo>
                <a:cubicBezTo>
                  <a:pt x="140478" y="68338"/>
                  <a:pt x="139237" y="68956"/>
                  <a:pt x="138089" y="68653"/>
                </a:cubicBezTo>
                <a:cubicBezTo>
                  <a:pt x="137020" y="68171"/>
                  <a:pt x="136450" y="67056"/>
                  <a:pt x="136751" y="65907"/>
                </a:cubicBezTo>
                <a:cubicBezTo>
                  <a:pt x="139249" y="57711"/>
                  <a:pt x="139062" y="49055"/>
                  <a:pt x="135971" y="40909"/>
                </a:cubicBezTo>
                <a:cubicBezTo>
                  <a:pt x="132831" y="32635"/>
                  <a:pt x="126951" y="25696"/>
                  <a:pt x="119388" y="21318"/>
                </a:cubicBezTo>
                <a:cubicBezTo>
                  <a:pt x="118853" y="21077"/>
                  <a:pt x="118577" y="20739"/>
                  <a:pt x="118381" y="20221"/>
                </a:cubicBezTo>
                <a:cubicBezTo>
                  <a:pt x="118184" y="19704"/>
                  <a:pt x="118246" y="19089"/>
                  <a:pt x="118615" y="18505"/>
                </a:cubicBezTo>
                <a:cubicBezTo>
                  <a:pt x="119095" y="17436"/>
                  <a:pt x="120434" y="17075"/>
                  <a:pt x="121422" y="17736"/>
                </a:cubicBezTo>
                <a:close/>
                <a:moveTo>
                  <a:pt x="132142" y="331"/>
                </a:moveTo>
                <a:cubicBezTo>
                  <a:pt x="144609" y="7693"/>
                  <a:pt x="153825" y="18648"/>
                  <a:pt x="158962" y="32184"/>
                </a:cubicBezTo>
                <a:cubicBezTo>
                  <a:pt x="164001" y="45462"/>
                  <a:pt x="164454" y="59595"/>
                  <a:pt x="160352" y="73097"/>
                </a:cubicBezTo>
                <a:cubicBezTo>
                  <a:pt x="160044" y="74246"/>
                  <a:pt x="158792" y="74869"/>
                  <a:pt x="157637" y="74570"/>
                </a:cubicBezTo>
                <a:cubicBezTo>
                  <a:pt x="156612" y="74221"/>
                  <a:pt x="155862" y="73031"/>
                  <a:pt x="156219" y="72011"/>
                </a:cubicBezTo>
                <a:cubicBezTo>
                  <a:pt x="160045" y="59350"/>
                  <a:pt x="159626" y="46090"/>
                  <a:pt x="154929" y="33714"/>
                </a:cubicBezTo>
                <a:cubicBezTo>
                  <a:pt x="150135" y="21081"/>
                  <a:pt x="141472" y="10801"/>
                  <a:pt x="129901" y="3836"/>
                </a:cubicBezTo>
                <a:cubicBezTo>
                  <a:pt x="129543" y="3677"/>
                  <a:pt x="129217" y="3211"/>
                  <a:pt x="129071" y="2824"/>
                </a:cubicBezTo>
                <a:cubicBezTo>
                  <a:pt x="128826" y="2180"/>
                  <a:pt x="128890" y="1565"/>
                  <a:pt x="129264" y="981"/>
                </a:cubicBezTo>
                <a:cubicBezTo>
                  <a:pt x="129800" y="41"/>
                  <a:pt x="131149" y="-324"/>
                  <a:pt x="132142" y="331"/>
                </a:cubicBezTo>
                <a:close/>
              </a:path>
            </a:pathLst>
          </a:custGeom>
          <a:solidFill>
            <a:schemeClr val="accent2"/>
          </a:solidFill>
        </p:spPr>
        <p:txBody>
          <a:bodyPr wrap="square" rtlCol="0" anchor="ctr">
            <a:noAutofit/>
          </a:bodyPr>
          <a:lstStyle/>
          <a:p>
            <a:pPr algn="ctr">
              <a:lnSpc>
                <a:spcPct val="90000"/>
              </a:lnSpc>
            </a:pPr>
            <a:endParaRPr lang="en-US" dirty="0" smtClean="0">
              <a:solidFill>
                <a:srgbClr val="FFFFFF"/>
              </a:solidFill>
              <a:latin typeface="Nokia Pure Text Light"/>
            </a:endParaRPr>
          </a:p>
        </p:txBody>
      </p:sp>
      <p:sp>
        <p:nvSpPr>
          <p:cNvPr id="43" name="Freeform 105"/>
          <p:cNvSpPr>
            <a:spLocks/>
          </p:cNvSpPr>
          <p:nvPr userDrawn="1"/>
        </p:nvSpPr>
        <p:spPr bwMode="auto">
          <a:xfrm>
            <a:off x="2977344" y="4101697"/>
            <a:ext cx="119056" cy="142089"/>
          </a:xfrm>
          <a:custGeom>
            <a:avLst/>
            <a:gdLst/>
            <a:ahLst/>
            <a:cxnLst/>
            <a:rect l="l" t="t" r="r" b="b"/>
            <a:pathLst>
              <a:path w="119056" h="142089">
                <a:moveTo>
                  <a:pt x="33073" y="8963"/>
                </a:moveTo>
                <a:cubicBezTo>
                  <a:pt x="31828" y="9584"/>
                  <a:pt x="30894" y="10827"/>
                  <a:pt x="30583" y="12070"/>
                </a:cubicBezTo>
                <a:cubicBezTo>
                  <a:pt x="30272" y="13623"/>
                  <a:pt x="30272" y="14866"/>
                  <a:pt x="30894" y="16109"/>
                </a:cubicBezTo>
                <a:lnTo>
                  <a:pt x="33206" y="19869"/>
                </a:lnTo>
                <a:cubicBezTo>
                  <a:pt x="33680" y="19940"/>
                  <a:pt x="33859" y="20217"/>
                  <a:pt x="34031" y="20503"/>
                </a:cubicBezTo>
                <a:lnTo>
                  <a:pt x="33998" y="20628"/>
                </a:lnTo>
                <a:lnTo>
                  <a:pt x="34050" y="20643"/>
                </a:lnTo>
                <a:cubicBezTo>
                  <a:pt x="63824" y="72497"/>
                  <a:pt x="64139" y="73045"/>
                  <a:pt x="64142" y="73051"/>
                </a:cubicBezTo>
                <a:lnTo>
                  <a:pt x="62591" y="78633"/>
                </a:lnTo>
                <a:cubicBezTo>
                  <a:pt x="61971" y="78943"/>
                  <a:pt x="61350" y="79253"/>
                  <a:pt x="60420" y="79253"/>
                </a:cubicBezTo>
                <a:cubicBezTo>
                  <a:pt x="59179" y="79253"/>
                  <a:pt x="57627" y="78323"/>
                  <a:pt x="57007" y="77082"/>
                </a:cubicBezTo>
                <a:cubicBezTo>
                  <a:pt x="43834" y="54275"/>
                  <a:pt x="36427" y="41452"/>
                  <a:pt x="32263" y="34243"/>
                </a:cubicBezTo>
                <a:cubicBezTo>
                  <a:pt x="31964" y="34325"/>
                  <a:pt x="31894" y="34228"/>
                  <a:pt x="31828" y="34129"/>
                </a:cubicBezTo>
                <a:lnTo>
                  <a:pt x="25848" y="24027"/>
                </a:lnTo>
                <a:cubicBezTo>
                  <a:pt x="25468" y="23080"/>
                  <a:pt x="24618" y="22578"/>
                  <a:pt x="23769" y="22366"/>
                </a:cubicBezTo>
                <a:cubicBezTo>
                  <a:pt x="22214" y="22056"/>
                  <a:pt x="20970" y="22056"/>
                  <a:pt x="19726" y="22987"/>
                </a:cubicBezTo>
                <a:cubicBezTo>
                  <a:pt x="18482" y="23608"/>
                  <a:pt x="17549" y="24850"/>
                  <a:pt x="17238" y="26092"/>
                </a:cubicBezTo>
                <a:cubicBezTo>
                  <a:pt x="16927" y="27334"/>
                  <a:pt x="16927" y="28886"/>
                  <a:pt x="17549" y="30128"/>
                </a:cubicBezTo>
                <a:cubicBezTo>
                  <a:pt x="32476" y="55588"/>
                  <a:pt x="32476" y="55588"/>
                  <a:pt x="32476" y="55588"/>
                </a:cubicBezTo>
                <a:lnTo>
                  <a:pt x="32376" y="55951"/>
                </a:lnTo>
                <a:cubicBezTo>
                  <a:pt x="47319" y="82197"/>
                  <a:pt x="47556" y="82613"/>
                  <a:pt x="47560" y="82619"/>
                </a:cubicBezTo>
                <a:lnTo>
                  <a:pt x="46007" y="88230"/>
                </a:lnTo>
                <a:cubicBezTo>
                  <a:pt x="45386" y="88853"/>
                  <a:pt x="44765" y="88853"/>
                  <a:pt x="44144" y="88853"/>
                </a:cubicBezTo>
                <a:cubicBezTo>
                  <a:pt x="42591" y="88853"/>
                  <a:pt x="41038" y="88230"/>
                  <a:pt x="40417" y="86983"/>
                </a:cubicBezTo>
                <a:cubicBezTo>
                  <a:pt x="33491" y="74970"/>
                  <a:pt x="28472" y="66263"/>
                  <a:pt x="24835" y="59954"/>
                </a:cubicBezTo>
                <a:lnTo>
                  <a:pt x="17597" y="47399"/>
                </a:lnTo>
                <a:cubicBezTo>
                  <a:pt x="17072" y="46293"/>
                  <a:pt x="15968" y="45729"/>
                  <a:pt x="14864" y="45164"/>
                </a:cubicBezTo>
                <a:cubicBezTo>
                  <a:pt x="13635" y="44850"/>
                  <a:pt x="12097" y="45164"/>
                  <a:pt x="10868" y="45793"/>
                </a:cubicBezTo>
                <a:cubicBezTo>
                  <a:pt x="9638" y="46421"/>
                  <a:pt x="9023" y="47678"/>
                  <a:pt x="8408" y="48935"/>
                </a:cubicBezTo>
                <a:cubicBezTo>
                  <a:pt x="8101" y="50506"/>
                  <a:pt x="8408" y="51762"/>
                  <a:pt x="9023" y="53019"/>
                </a:cubicBezTo>
                <a:lnTo>
                  <a:pt x="8977" y="53197"/>
                </a:lnTo>
                <a:cubicBezTo>
                  <a:pt x="27742" y="85143"/>
                  <a:pt x="31021" y="90725"/>
                  <a:pt x="31594" y="91701"/>
                </a:cubicBezTo>
                <a:cubicBezTo>
                  <a:pt x="31688" y="91678"/>
                  <a:pt x="31708" y="91707"/>
                  <a:pt x="31727" y="91736"/>
                </a:cubicBezTo>
                <a:cubicBezTo>
                  <a:pt x="45972" y="116602"/>
                  <a:pt x="45972" y="116602"/>
                  <a:pt x="45972" y="116602"/>
                </a:cubicBezTo>
                <a:cubicBezTo>
                  <a:pt x="55263" y="132764"/>
                  <a:pt x="75392" y="138359"/>
                  <a:pt x="92114" y="129656"/>
                </a:cubicBezTo>
                <a:cubicBezTo>
                  <a:pt x="104192" y="123129"/>
                  <a:pt x="110695" y="111007"/>
                  <a:pt x="110695" y="95777"/>
                </a:cubicBezTo>
                <a:cubicBezTo>
                  <a:pt x="110695" y="40761"/>
                  <a:pt x="110695" y="40761"/>
                  <a:pt x="110695" y="40761"/>
                </a:cubicBezTo>
                <a:cubicBezTo>
                  <a:pt x="110695" y="37964"/>
                  <a:pt x="108527" y="35477"/>
                  <a:pt x="105740" y="35477"/>
                </a:cubicBezTo>
                <a:cubicBezTo>
                  <a:pt x="102643" y="35477"/>
                  <a:pt x="100475" y="37964"/>
                  <a:pt x="100475" y="40761"/>
                </a:cubicBezTo>
                <a:cubicBezTo>
                  <a:pt x="100475" y="61897"/>
                  <a:pt x="100475" y="61897"/>
                  <a:pt x="100475" y="61897"/>
                </a:cubicBezTo>
                <a:cubicBezTo>
                  <a:pt x="100475" y="63762"/>
                  <a:pt x="98927" y="65316"/>
                  <a:pt x="97069" y="65938"/>
                </a:cubicBezTo>
                <a:cubicBezTo>
                  <a:pt x="95521" y="66249"/>
                  <a:pt x="93353" y="65627"/>
                  <a:pt x="92424" y="63762"/>
                </a:cubicBezTo>
                <a:lnTo>
                  <a:pt x="87275" y="53971"/>
                </a:lnTo>
                <a:cubicBezTo>
                  <a:pt x="86540" y="52573"/>
                  <a:pt x="86540" y="52573"/>
                  <a:pt x="86540" y="52573"/>
                </a:cubicBezTo>
                <a:cubicBezTo>
                  <a:pt x="68319" y="21405"/>
                  <a:pt x="65198" y="16066"/>
                  <a:pt x="64663" y="15152"/>
                </a:cubicBezTo>
                <a:cubicBezTo>
                  <a:pt x="64543" y="15183"/>
                  <a:pt x="64517" y="15145"/>
                  <a:pt x="64491" y="15107"/>
                </a:cubicBezTo>
                <a:cubicBezTo>
                  <a:pt x="63866" y="13881"/>
                  <a:pt x="62929" y="12961"/>
                  <a:pt x="61367" y="12654"/>
                </a:cubicBezTo>
                <a:cubicBezTo>
                  <a:pt x="60117" y="12348"/>
                  <a:pt x="58555" y="12348"/>
                  <a:pt x="57306" y="13268"/>
                </a:cubicBezTo>
                <a:cubicBezTo>
                  <a:pt x="56056" y="13881"/>
                  <a:pt x="55431" y="14801"/>
                  <a:pt x="54807" y="16334"/>
                </a:cubicBezTo>
                <a:cubicBezTo>
                  <a:pt x="54494" y="17561"/>
                  <a:pt x="54807" y="19094"/>
                  <a:pt x="55431" y="20320"/>
                </a:cubicBezTo>
                <a:lnTo>
                  <a:pt x="55426" y="20338"/>
                </a:lnTo>
                <a:lnTo>
                  <a:pt x="60648" y="29143"/>
                </a:lnTo>
                <a:lnTo>
                  <a:pt x="61343" y="30586"/>
                </a:lnTo>
                <a:cubicBezTo>
                  <a:pt x="80369" y="63081"/>
                  <a:pt x="80595" y="63466"/>
                  <a:pt x="80597" y="63470"/>
                </a:cubicBezTo>
                <a:lnTo>
                  <a:pt x="79045" y="69343"/>
                </a:lnTo>
                <a:cubicBezTo>
                  <a:pt x="78423" y="69652"/>
                  <a:pt x="77492" y="69652"/>
                  <a:pt x="76871" y="69652"/>
                </a:cubicBezTo>
                <a:cubicBezTo>
                  <a:pt x="75318" y="69652"/>
                  <a:pt x="74076" y="69034"/>
                  <a:pt x="73144" y="67798"/>
                </a:cubicBezTo>
                <a:cubicBezTo>
                  <a:pt x="63531" y="51055"/>
                  <a:pt x="57637" y="40790"/>
                  <a:pt x="54024" y="34497"/>
                </a:cubicBezTo>
                <a:cubicBezTo>
                  <a:pt x="53960" y="34497"/>
                  <a:pt x="53942" y="34469"/>
                  <a:pt x="53925" y="34439"/>
                </a:cubicBezTo>
                <a:cubicBezTo>
                  <a:pt x="40231" y="10827"/>
                  <a:pt x="40231" y="10827"/>
                  <a:pt x="40231" y="10827"/>
                </a:cubicBezTo>
                <a:cubicBezTo>
                  <a:pt x="38675" y="8342"/>
                  <a:pt x="35563" y="7410"/>
                  <a:pt x="33073" y="8963"/>
                </a:cubicBezTo>
                <a:close/>
                <a:moveTo>
                  <a:pt x="39103" y="458"/>
                </a:moveTo>
                <a:cubicBezTo>
                  <a:pt x="42487" y="1351"/>
                  <a:pt x="45522" y="3526"/>
                  <a:pt x="47389" y="6788"/>
                </a:cubicBezTo>
                <a:lnTo>
                  <a:pt x="49597" y="10511"/>
                </a:lnTo>
                <a:cubicBezTo>
                  <a:pt x="49934" y="8264"/>
                  <a:pt x="51491" y="6941"/>
                  <a:pt x="53245" y="5908"/>
                </a:cubicBezTo>
                <a:cubicBezTo>
                  <a:pt x="56369" y="4069"/>
                  <a:pt x="60117" y="3762"/>
                  <a:pt x="63554" y="4682"/>
                </a:cubicBezTo>
                <a:lnTo>
                  <a:pt x="71552" y="10497"/>
                </a:lnTo>
                <a:cubicBezTo>
                  <a:pt x="71848" y="10414"/>
                  <a:pt x="71918" y="10511"/>
                  <a:pt x="71985" y="10612"/>
                </a:cubicBezTo>
                <a:cubicBezTo>
                  <a:pt x="92114" y="45424"/>
                  <a:pt x="92114" y="45424"/>
                  <a:pt x="92114" y="45424"/>
                </a:cubicBezTo>
                <a:cubicBezTo>
                  <a:pt x="92114" y="33301"/>
                  <a:pt x="97998" y="27085"/>
                  <a:pt x="105740" y="27085"/>
                </a:cubicBezTo>
                <a:cubicBezTo>
                  <a:pt x="113172" y="27085"/>
                  <a:pt x="119056" y="33301"/>
                  <a:pt x="119056" y="40761"/>
                </a:cubicBezTo>
                <a:cubicBezTo>
                  <a:pt x="119056" y="95777"/>
                  <a:pt x="119056" y="95777"/>
                  <a:pt x="119056" y="95777"/>
                </a:cubicBezTo>
                <a:cubicBezTo>
                  <a:pt x="119056" y="114115"/>
                  <a:pt x="111005" y="128724"/>
                  <a:pt x="95830" y="136805"/>
                </a:cubicBezTo>
                <a:cubicBezTo>
                  <a:pt x="89327" y="140535"/>
                  <a:pt x="82205" y="142089"/>
                  <a:pt x="75392" y="142089"/>
                </a:cubicBezTo>
                <a:cubicBezTo>
                  <a:pt x="60527" y="142089"/>
                  <a:pt x="46592" y="134629"/>
                  <a:pt x="38540" y="120953"/>
                </a:cubicBezTo>
                <a:cubicBezTo>
                  <a:pt x="27782" y="102175"/>
                  <a:pt x="25149" y="97578"/>
                  <a:pt x="24504" y="96452"/>
                </a:cubicBezTo>
                <a:cubicBezTo>
                  <a:pt x="24329" y="96450"/>
                  <a:pt x="24260" y="96362"/>
                  <a:pt x="24191" y="96271"/>
                </a:cubicBezTo>
                <a:cubicBezTo>
                  <a:pt x="1619" y="57310"/>
                  <a:pt x="1619" y="57310"/>
                  <a:pt x="1619" y="57310"/>
                </a:cubicBezTo>
                <a:lnTo>
                  <a:pt x="1824" y="56534"/>
                </a:lnTo>
                <a:cubicBezTo>
                  <a:pt x="21" y="53692"/>
                  <a:pt x="-436" y="50214"/>
                  <a:pt x="414" y="46735"/>
                </a:cubicBezTo>
                <a:cubicBezTo>
                  <a:pt x="1337" y="43279"/>
                  <a:pt x="3796" y="40452"/>
                  <a:pt x="6871" y="38567"/>
                </a:cubicBezTo>
                <a:lnTo>
                  <a:pt x="12430" y="37706"/>
                </a:lnTo>
                <a:cubicBezTo>
                  <a:pt x="8531" y="31060"/>
                  <a:pt x="8220" y="27334"/>
                  <a:pt x="9153" y="23919"/>
                </a:cubicBezTo>
                <a:cubicBezTo>
                  <a:pt x="10086" y="20503"/>
                  <a:pt x="12263" y="17398"/>
                  <a:pt x="15373" y="15535"/>
                </a:cubicBezTo>
                <a:lnTo>
                  <a:pt x="22972" y="14643"/>
                </a:lnTo>
                <a:cubicBezTo>
                  <a:pt x="21549" y="9630"/>
                  <a:pt x="23997" y="4509"/>
                  <a:pt x="28716" y="1817"/>
                </a:cubicBezTo>
                <a:cubicBezTo>
                  <a:pt x="31984" y="-47"/>
                  <a:pt x="35718" y="-435"/>
                  <a:pt x="39103" y="458"/>
                </a:cubicBezTo>
                <a:close/>
              </a:path>
            </a:pathLst>
          </a:custGeom>
          <a:solidFill>
            <a:schemeClr val="accent2"/>
          </a:solidFill>
          <a:ln w="9525">
            <a:noFill/>
            <a:round/>
            <a:headEnd/>
            <a:tailEnd/>
          </a:ln>
          <a:extLst/>
        </p:spPr>
        <p:txBody>
          <a:bodyPr vert="horz" wrap="square" lIns="91440" tIns="45720" rIns="91440" bIns="45720" numCol="1" anchor="t" anchorCtr="0" compatLnSpc="1">
            <a:prstTxWarp prst="textNoShape">
              <a:avLst/>
            </a:prstTxWarp>
          </a:bodyPr>
          <a:lstStyle/>
          <a:p>
            <a:endParaRPr lang="en-GB" sz="1200">
              <a:solidFill>
                <a:srgbClr val="FFFFFF"/>
              </a:solidFill>
              <a:latin typeface="Nokia Pure Text Light"/>
            </a:endParaRPr>
          </a:p>
        </p:txBody>
      </p:sp>
      <p:sp>
        <p:nvSpPr>
          <p:cNvPr id="44" name="Trapezoid 6"/>
          <p:cNvSpPr>
            <a:spLocks noChangeAspect="1"/>
          </p:cNvSpPr>
          <p:nvPr userDrawn="1"/>
        </p:nvSpPr>
        <p:spPr>
          <a:xfrm>
            <a:off x="4148905" y="4099786"/>
            <a:ext cx="194683" cy="154834"/>
          </a:xfrm>
          <a:custGeom>
            <a:avLst/>
            <a:gdLst/>
            <a:ahLst/>
            <a:cxnLst/>
            <a:rect l="l" t="t" r="r" b="b"/>
            <a:pathLst>
              <a:path w="194683" h="154834">
                <a:moveTo>
                  <a:pt x="140224" y="130335"/>
                </a:moveTo>
                <a:cubicBezTo>
                  <a:pt x="141787" y="130809"/>
                  <a:pt x="141882" y="131971"/>
                  <a:pt x="141882" y="133154"/>
                </a:cubicBezTo>
                <a:lnTo>
                  <a:pt x="141637" y="133746"/>
                </a:lnTo>
                <a:close/>
                <a:moveTo>
                  <a:pt x="143665" y="110293"/>
                </a:moveTo>
                <a:cubicBezTo>
                  <a:pt x="148516" y="113305"/>
                  <a:pt x="152105" y="117678"/>
                  <a:pt x="154105" y="122948"/>
                </a:cubicBezTo>
                <a:cubicBezTo>
                  <a:pt x="156007" y="127961"/>
                  <a:pt x="156305" y="133437"/>
                  <a:pt x="154883" y="138682"/>
                </a:cubicBezTo>
                <a:cubicBezTo>
                  <a:pt x="154576" y="139828"/>
                  <a:pt x="153458" y="140399"/>
                  <a:pt x="152306" y="140101"/>
                </a:cubicBezTo>
                <a:cubicBezTo>
                  <a:pt x="151155" y="139803"/>
                  <a:pt x="150456" y="138744"/>
                  <a:pt x="150763" y="137598"/>
                </a:cubicBezTo>
                <a:cubicBezTo>
                  <a:pt x="151910" y="133193"/>
                  <a:pt x="151695" y="128716"/>
                  <a:pt x="150085" y="124474"/>
                </a:cubicBezTo>
                <a:cubicBezTo>
                  <a:pt x="148426" y="120104"/>
                  <a:pt x="145390" y="116403"/>
                  <a:pt x="141301" y="113837"/>
                </a:cubicBezTo>
                <a:cubicBezTo>
                  <a:pt x="140944" y="113679"/>
                  <a:pt x="140619" y="113214"/>
                  <a:pt x="140473" y="112828"/>
                </a:cubicBezTo>
                <a:cubicBezTo>
                  <a:pt x="140229" y="112185"/>
                  <a:pt x="140293" y="111573"/>
                  <a:pt x="140666" y="110990"/>
                </a:cubicBezTo>
                <a:cubicBezTo>
                  <a:pt x="141329" y="110003"/>
                  <a:pt x="142675" y="109639"/>
                  <a:pt x="143665" y="110293"/>
                </a:cubicBezTo>
                <a:close/>
                <a:moveTo>
                  <a:pt x="28254" y="110270"/>
                </a:moveTo>
                <a:cubicBezTo>
                  <a:pt x="31819" y="129575"/>
                  <a:pt x="48936" y="143833"/>
                  <a:pt x="69384" y="143833"/>
                </a:cubicBezTo>
                <a:cubicBezTo>
                  <a:pt x="89832" y="143833"/>
                  <a:pt x="106950" y="129575"/>
                  <a:pt x="110515" y="110270"/>
                </a:cubicBezTo>
                <a:close/>
                <a:moveTo>
                  <a:pt x="17197" y="103093"/>
                </a:moveTo>
                <a:lnTo>
                  <a:pt x="120682" y="103093"/>
                </a:lnTo>
                <a:cubicBezTo>
                  <a:pt x="120682" y="131669"/>
                  <a:pt x="97516" y="154834"/>
                  <a:pt x="68939" y="154834"/>
                </a:cubicBezTo>
                <a:cubicBezTo>
                  <a:pt x="40363" y="154834"/>
                  <a:pt x="17197" y="131669"/>
                  <a:pt x="17197" y="103093"/>
                </a:cubicBezTo>
                <a:close/>
                <a:moveTo>
                  <a:pt x="152986" y="94680"/>
                </a:moveTo>
                <a:lnTo>
                  <a:pt x="164059" y="103882"/>
                </a:lnTo>
                <a:lnTo>
                  <a:pt x="171405" y="116385"/>
                </a:lnTo>
                <a:lnTo>
                  <a:pt x="174230" y="130196"/>
                </a:lnTo>
                <a:lnTo>
                  <a:pt x="172343" y="144132"/>
                </a:lnTo>
                <a:cubicBezTo>
                  <a:pt x="172042" y="145282"/>
                  <a:pt x="170801" y="145900"/>
                  <a:pt x="169653" y="145597"/>
                </a:cubicBezTo>
                <a:cubicBezTo>
                  <a:pt x="168584" y="145115"/>
                  <a:pt x="168014" y="144000"/>
                  <a:pt x="168315" y="142851"/>
                </a:cubicBezTo>
                <a:cubicBezTo>
                  <a:pt x="170813" y="134655"/>
                  <a:pt x="170626" y="125999"/>
                  <a:pt x="167535" y="117853"/>
                </a:cubicBezTo>
                <a:cubicBezTo>
                  <a:pt x="164395" y="109579"/>
                  <a:pt x="158515" y="102640"/>
                  <a:pt x="150952" y="98262"/>
                </a:cubicBezTo>
                <a:cubicBezTo>
                  <a:pt x="150417" y="98021"/>
                  <a:pt x="150141" y="97683"/>
                  <a:pt x="149945" y="97165"/>
                </a:cubicBezTo>
                <a:cubicBezTo>
                  <a:pt x="149748" y="96648"/>
                  <a:pt x="149810" y="96033"/>
                  <a:pt x="150179" y="95449"/>
                </a:cubicBezTo>
                <a:cubicBezTo>
                  <a:pt x="150659" y="94380"/>
                  <a:pt x="151998" y="94019"/>
                  <a:pt x="152986" y="94680"/>
                </a:cubicBezTo>
                <a:close/>
                <a:moveTo>
                  <a:pt x="163706" y="77275"/>
                </a:moveTo>
                <a:cubicBezTo>
                  <a:pt x="176173" y="84637"/>
                  <a:pt x="185389" y="95592"/>
                  <a:pt x="190526" y="109128"/>
                </a:cubicBezTo>
                <a:cubicBezTo>
                  <a:pt x="195565" y="122406"/>
                  <a:pt x="196018" y="136539"/>
                  <a:pt x="191916" y="150041"/>
                </a:cubicBezTo>
                <a:cubicBezTo>
                  <a:pt x="191608" y="151190"/>
                  <a:pt x="190356" y="151813"/>
                  <a:pt x="189201" y="151514"/>
                </a:cubicBezTo>
                <a:cubicBezTo>
                  <a:pt x="188176" y="151165"/>
                  <a:pt x="187426" y="149975"/>
                  <a:pt x="187783" y="148955"/>
                </a:cubicBezTo>
                <a:cubicBezTo>
                  <a:pt x="191609" y="136294"/>
                  <a:pt x="191190" y="123034"/>
                  <a:pt x="186493" y="110658"/>
                </a:cubicBezTo>
                <a:cubicBezTo>
                  <a:pt x="181699" y="98025"/>
                  <a:pt x="173036" y="87745"/>
                  <a:pt x="161465" y="80780"/>
                </a:cubicBezTo>
                <a:cubicBezTo>
                  <a:pt x="161107" y="80621"/>
                  <a:pt x="160781" y="80155"/>
                  <a:pt x="160635" y="79768"/>
                </a:cubicBezTo>
                <a:cubicBezTo>
                  <a:pt x="160390" y="79124"/>
                  <a:pt x="160454" y="78509"/>
                  <a:pt x="160828" y="77925"/>
                </a:cubicBezTo>
                <a:cubicBezTo>
                  <a:pt x="161364" y="76985"/>
                  <a:pt x="162713" y="76620"/>
                  <a:pt x="163706" y="77275"/>
                </a:cubicBezTo>
                <a:close/>
                <a:moveTo>
                  <a:pt x="50462" y="0"/>
                </a:moveTo>
                <a:lnTo>
                  <a:pt x="90016" y="0"/>
                </a:lnTo>
                <a:lnTo>
                  <a:pt x="90016" y="11993"/>
                </a:lnTo>
                <a:lnTo>
                  <a:pt x="90254" y="11993"/>
                </a:lnTo>
                <a:lnTo>
                  <a:pt x="133168" y="29521"/>
                </a:lnTo>
                <a:lnTo>
                  <a:pt x="132886" y="29521"/>
                </a:lnTo>
                <a:lnTo>
                  <a:pt x="136564" y="90155"/>
                </a:lnTo>
                <a:lnTo>
                  <a:pt x="136602" y="90155"/>
                </a:lnTo>
                <a:lnTo>
                  <a:pt x="136566" y="90195"/>
                </a:lnTo>
                <a:lnTo>
                  <a:pt x="136602" y="90792"/>
                </a:lnTo>
                <a:lnTo>
                  <a:pt x="136019" y="90792"/>
                </a:lnTo>
                <a:lnTo>
                  <a:pt x="127754" y="99833"/>
                </a:lnTo>
                <a:lnTo>
                  <a:pt x="124924" y="99833"/>
                </a:lnTo>
                <a:lnTo>
                  <a:pt x="122016" y="99833"/>
                </a:lnTo>
                <a:lnTo>
                  <a:pt x="8244" y="99833"/>
                </a:lnTo>
                <a:lnTo>
                  <a:pt x="3156" y="92446"/>
                </a:lnTo>
                <a:lnTo>
                  <a:pt x="0" y="92446"/>
                </a:lnTo>
                <a:lnTo>
                  <a:pt x="0" y="87864"/>
                </a:lnTo>
                <a:lnTo>
                  <a:pt x="123207" y="87864"/>
                </a:lnTo>
                <a:lnTo>
                  <a:pt x="123562" y="82017"/>
                </a:lnTo>
                <a:lnTo>
                  <a:pt x="0" y="82017"/>
                </a:lnTo>
                <a:lnTo>
                  <a:pt x="5456" y="34770"/>
                </a:lnTo>
                <a:lnTo>
                  <a:pt x="117192" y="34770"/>
                </a:lnTo>
                <a:lnTo>
                  <a:pt x="113434" y="29521"/>
                </a:lnTo>
                <a:lnTo>
                  <a:pt x="7310" y="29521"/>
                </a:lnTo>
                <a:lnTo>
                  <a:pt x="50224" y="11993"/>
                </a:lnTo>
                <a:lnTo>
                  <a:pt x="50462" y="11993"/>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fontAlgn="auto">
              <a:spcBef>
                <a:spcPts val="0"/>
              </a:spcBef>
              <a:spcAft>
                <a:spcPts val="0"/>
              </a:spcAft>
            </a:pPr>
            <a:endParaRPr lang="en-US" dirty="0">
              <a:solidFill>
                <a:schemeClr val="accent4"/>
              </a:solidFill>
            </a:endParaRPr>
          </a:p>
        </p:txBody>
      </p:sp>
      <p:sp>
        <p:nvSpPr>
          <p:cNvPr id="45" name="Ellipse 6"/>
          <p:cNvSpPr>
            <a:spLocks noChangeAspect="1"/>
          </p:cNvSpPr>
          <p:nvPr userDrawn="1"/>
        </p:nvSpPr>
        <p:spPr>
          <a:xfrm>
            <a:off x="4431834" y="4099786"/>
            <a:ext cx="72213" cy="144000"/>
          </a:xfrm>
          <a:custGeom>
            <a:avLst/>
            <a:gdLst/>
            <a:ahLst/>
            <a:cxnLst/>
            <a:rect l="l" t="t" r="r" b="b"/>
            <a:pathLst>
              <a:path w="1717080" h="3424020">
                <a:moveTo>
                  <a:pt x="997065" y="1823433"/>
                </a:moveTo>
                <a:lnTo>
                  <a:pt x="997065" y="2832556"/>
                </a:lnTo>
                <a:cubicBezTo>
                  <a:pt x="1238754" y="2802524"/>
                  <a:pt x="1474097" y="2677572"/>
                  <a:pt x="1480808" y="2362801"/>
                </a:cubicBezTo>
                <a:cubicBezTo>
                  <a:pt x="1497322" y="2014516"/>
                  <a:pt x="1233753" y="1904288"/>
                  <a:pt x="997065" y="1823433"/>
                </a:cubicBezTo>
                <a:close/>
                <a:moveTo>
                  <a:pt x="818181" y="553548"/>
                </a:moveTo>
                <a:cubicBezTo>
                  <a:pt x="400255" y="600257"/>
                  <a:pt x="343906" y="853119"/>
                  <a:pt x="336263" y="1020769"/>
                </a:cubicBezTo>
                <a:cubicBezTo>
                  <a:pt x="321282" y="1349307"/>
                  <a:pt x="594180" y="1445053"/>
                  <a:pt x="818181" y="1521656"/>
                </a:cubicBezTo>
                <a:close/>
                <a:moveTo>
                  <a:pt x="818181" y="0"/>
                </a:moveTo>
                <a:lnTo>
                  <a:pt x="997065" y="0"/>
                </a:lnTo>
                <a:lnTo>
                  <a:pt x="997065" y="352824"/>
                </a:lnTo>
                <a:cubicBezTo>
                  <a:pt x="1295182" y="363451"/>
                  <a:pt x="1510991" y="439329"/>
                  <a:pt x="1678356" y="546433"/>
                </a:cubicBezTo>
                <a:lnTo>
                  <a:pt x="1588676" y="734427"/>
                </a:lnTo>
                <a:cubicBezTo>
                  <a:pt x="1348085" y="602078"/>
                  <a:pt x="1158506" y="562501"/>
                  <a:pt x="997065" y="553983"/>
                </a:cubicBezTo>
                <a:lnTo>
                  <a:pt x="997065" y="1582206"/>
                </a:lnTo>
                <a:cubicBezTo>
                  <a:pt x="1246586" y="1658347"/>
                  <a:pt x="1741258" y="1803728"/>
                  <a:pt x="1716161" y="2353256"/>
                </a:cubicBezTo>
                <a:cubicBezTo>
                  <a:pt x="1691242" y="2727152"/>
                  <a:pt x="1440616" y="2997721"/>
                  <a:pt x="997065" y="3036274"/>
                </a:cubicBezTo>
                <a:lnTo>
                  <a:pt x="997065" y="3424020"/>
                </a:lnTo>
                <a:lnTo>
                  <a:pt x="818181" y="3424020"/>
                </a:lnTo>
                <a:lnTo>
                  <a:pt x="818181" y="3042669"/>
                </a:lnTo>
                <a:cubicBezTo>
                  <a:pt x="353041" y="3035288"/>
                  <a:pt x="86955" y="2858177"/>
                  <a:pt x="0" y="2802656"/>
                </a:cubicBezTo>
                <a:lnTo>
                  <a:pt x="97282" y="2617644"/>
                </a:lnTo>
                <a:cubicBezTo>
                  <a:pt x="355770" y="2775840"/>
                  <a:pt x="602946" y="2832848"/>
                  <a:pt x="818181" y="2836791"/>
                </a:cubicBezTo>
                <a:lnTo>
                  <a:pt x="818181" y="1760050"/>
                </a:lnTo>
                <a:cubicBezTo>
                  <a:pt x="316515" y="1570031"/>
                  <a:pt x="24472" y="1457773"/>
                  <a:pt x="121662" y="865559"/>
                </a:cubicBezTo>
                <a:cubicBezTo>
                  <a:pt x="188251" y="528508"/>
                  <a:pt x="519920" y="365826"/>
                  <a:pt x="818181" y="352579"/>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15214" tIns="113400" rIns="115214" bIns="113400" spcCol="0" rtlCol="0" anchor="t" anchorCtr="0"/>
          <a:lstStyle/>
          <a:p>
            <a:pPr algn="ctr" fontAlgn="auto">
              <a:spcBef>
                <a:spcPts val="0"/>
              </a:spcBef>
              <a:spcAft>
                <a:spcPts val="0"/>
              </a:spcAft>
            </a:pPr>
            <a:endParaRPr lang="en-US" dirty="0">
              <a:solidFill>
                <a:schemeClr val="accent4"/>
              </a:solidFill>
            </a:endParaRPr>
          </a:p>
        </p:txBody>
      </p:sp>
      <p:sp>
        <p:nvSpPr>
          <p:cNvPr id="46" name="Abgerundetes Rechteck 19"/>
          <p:cNvSpPr>
            <a:spLocks noChangeAspect="1"/>
          </p:cNvSpPr>
          <p:nvPr userDrawn="1"/>
        </p:nvSpPr>
        <p:spPr>
          <a:xfrm>
            <a:off x="4592293" y="4099786"/>
            <a:ext cx="97554" cy="144000"/>
          </a:xfrm>
          <a:custGeom>
            <a:avLst/>
            <a:gdLst/>
            <a:ahLst/>
            <a:cxnLst/>
            <a:rect l="l" t="t" r="r" b="b"/>
            <a:pathLst>
              <a:path w="313933" h="463400">
                <a:moveTo>
                  <a:pt x="149753" y="320062"/>
                </a:moveTo>
                <a:cubicBezTo>
                  <a:pt x="165366" y="329753"/>
                  <a:pt x="176914" y="343827"/>
                  <a:pt x="183350" y="360787"/>
                </a:cubicBezTo>
                <a:cubicBezTo>
                  <a:pt x="189472" y="376919"/>
                  <a:pt x="190429" y="394539"/>
                  <a:pt x="185855" y="411418"/>
                </a:cubicBezTo>
                <a:cubicBezTo>
                  <a:pt x="184867" y="415105"/>
                  <a:pt x="181269" y="416945"/>
                  <a:pt x="177562" y="415986"/>
                </a:cubicBezTo>
                <a:cubicBezTo>
                  <a:pt x="173856" y="415025"/>
                  <a:pt x="171608" y="411619"/>
                  <a:pt x="172596" y="407931"/>
                </a:cubicBezTo>
                <a:cubicBezTo>
                  <a:pt x="176287" y="393754"/>
                  <a:pt x="175594" y="379347"/>
                  <a:pt x="170413" y="365696"/>
                </a:cubicBezTo>
                <a:cubicBezTo>
                  <a:pt x="165076" y="351632"/>
                  <a:pt x="155305" y="339724"/>
                  <a:pt x="142146" y="331466"/>
                </a:cubicBezTo>
                <a:cubicBezTo>
                  <a:pt x="140998" y="330956"/>
                  <a:pt x="139953" y="329460"/>
                  <a:pt x="139482" y="328219"/>
                </a:cubicBezTo>
                <a:cubicBezTo>
                  <a:pt x="138697" y="326150"/>
                  <a:pt x="138903" y="324179"/>
                  <a:pt x="140102" y="322305"/>
                </a:cubicBezTo>
                <a:cubicBezTo>
                  <a:pt x="142238" y="319128"/>
                  <a:pt x="146568" y="317958"/>
                  <a:pt x="149753" y="320062"/>
                </a:cubicBezTo>
                <a:close/>
                <a:moveTo>
                  <a:pt x="179750" y="269817"/>
                </a:moveTo>
                <a:lnTo>
                  <a:pt x="215384" y="299430"/>
                </a:lnTo>
                <a:lnTo>
                  <a:pt x="239022" y="339665"/>
                </a:lnTo>
                <a:lnTo>
                  <a:pt x="248113" y="384111"/>
                </a:lnTo>
                <a:lnTo>
                  <a:pt x="242041" y="428957"/>
                </a:lnTo>
                <a:cubicBezTo>
                  <a:pt x="241071" y="432657"/>
                  <a:pt x="237078" y="434648"/>
                  <a:pt x="233383" y="433671"/>
                </a:cubicBezTo>
                <a:cubicBezTo>
                  <a:pt x="229945" y="432120"/>
                  <a:pt x="228109" y="428533"/>
                  <a:pt x="229079" y="424833"/>
                </a:cubicBezTo>
                <a:cubicBezTo>
                  <a:pt x="237116" y="398459"/>
                  <a:pt x="236517" y="370604"/>
                  <a:pt x="226570" y="344391"/>
                </a:cubicBezTo>
                <a:cubicBezTo>
                  <a:pt x="216464" y="317763"/>
                  <a:pt x="197543" y="295432"/>
                  <a:pt x="173203" y="281346"/>
                </a:cubicBezTo>
                <a:cubicBezTo>
                  <a:pt x="171483" y="280570"/>
                  <a:pt x="170594" y="279480"/>
                  <a:pt x="169963" y="277816"/>
                </a:cubicBezTo>
                <a:cubicBezTo>
                  <a:pt x="169331" y="276151"/>
                  <a:pt x="169530" y="274171"/>
                  <a:pt x="170717" y="272293"/>
                </a:cubicBezTo>
                <a:cubicBezTo>
                  <a:pt x="172260" y="268851"/>
                  <a:pt x="176569" y="267692"/>
                  <a:pt x="179750" y="269817"/>
                </a:cubicBezTo>
                <a:close/>
                <a:moveTo>
                  <a:pt x="214248" y="213808"/>
                </a:moveTo>
                <a:cubicBezTo>
                  <a:pt x="254365" y="237500"/>
                  <a:pt x="284024" y="272754"/>
                  <a:pt x="300554" y="316312"/>
                </a:cubicBezTo>
                <a:cubicBezTo>
                  <a:pt x="316769" y="359041"/>
                  <a:pt x="318227" y="404523"/>
                  <a:pt x="305027" y="447973"/>
                </a:cubicBezTo>
                <a:cubicBezTo>
                  <a:pt x="304036" y="451671"/>
                  <a:pt x="300007" y="453674"/>
                  <a:pt x="296290" y="452712"/>
                </a:cubicBezTo>
                <a:cubicBezTo>
                  <a:pt x="292991" y="451590"/>
                  <a:pt x="290580" y="447760"/>
                  <a:pt x="291728" y="444477"/>
                </a:cubicBezTo>
                <a:cubicBezTo>
                  <a:pt x="304041" y="403735"/>
                  <a:pt x="302691" y="361061"/>
                  <a:pt x="287578" y="321236"/>
                </a:cubicBezTo>
                <a:cubicBezTo>
                  <a:pt x="272150" y="280581"/>
                  <a:pt x="244272" y="247499"/>
                  <a:pt x="207036" y="225088"/>
                </a:cubicBezTo>
                <a:cubicBezTo>
                  <a:pt x="205883" y="224576"/>
                  <a:pt x="204835" y="223076"/>
                  <a:pt x="204363" y="221831"/>
                </a:cubicBezTo>
                <a:cubicBezTo>
                  <a:pt x="203575" y="219757"/>
                  <a:pt x="203783" y="217779"/>
                  <a:pt x="204985" y="215899"/>
                </a:cubicBezTo>
                <a:cubicBezTo>
                  <a:pt x="206710" y="212873"/>
                  <a:pt x="211052" y="211698"/>
                  <a:pt x="214248" y="213808"/>
                </a:cubicBezTo>
                <a:close/>
                <a:moveTo>
                  <a:pt x="73645" y="19462"/>
                </a:moveTo>
                <a:cubicBezTo>
                  <a:pt x="62942" y="19462"/>
                  <a:pt x="54266" y="28139"/>
                  <a:pt x="54266" y="38841"/>
                </a:cubicBezTo>
                <a:lnTo>
                  <a:pt x="54266" y="332230"/>
                </a:lnTo>
                <a:lnTo>
                  <a:pt x="54264" y="332231"/>
                </a:lnTo>
                <a:lnTo>
                  <a:pt x="54264" y="348728"/>
                </a:lnTo>
                <a:cubicBezTo>
                  <a:pt x="37024" y="356321"/>
                  <a:pt x="25029" y="373574"/>
                  <a:pt x="25029" y="393628"/>
                </a:cubicBezTo>
                <a:cubicBezTo>
                  <a:pt x="25029" y="420808"/>
                  <a:pt x="47063" y="442842"/>
                  <a:pt x="74244" y="442842"/>
                </a:cubicBezTo>
                <a:cubicBezTo>
                  <a:pt x="101424" y="442842"/>
                  <a:pt x="123458" y="420808"/>
                  <a:pt x="123458" y="393628"/>
                </a:cubicBezTo>
                <a:cubicBezTo>
                  <a:pt x="123458" y="373106"/>
                  <a:pt x="110898" y="355518"/>
                  <a:pt x="93030" y="348166"/>
                </a:cubicBezTo>
                <a:lnTo>
                  <a:pt x="93030" y="329823"/>
                </a:lnTo>
                <a:cubicBezTo>
                  <a:pt x="93029" y="329822"/>
                  <a:pt x="93026" y="329821"/>
                  <a:pt x="93024" y="329821"/>
                </a:cubicBezTo>
                <a:lnTo>
                  <a:pt x="93024" y="38841"/>
                </a:lnTo>
                <a:cubicBezTo>
                  <a:pt x="93024" y="28139"/>
                  <a:pt x="84348" y="19462"/>
                  <a:pt x="73645" y="19462"/>
                </a:cubicBezTo>
                <a:close/>
                <a:moveTo>
                  <a:pt x="73645" y="0"/>
                </a:moveTo>
                <a:cubicBezTo>
                  <a:pt x="92910" y="0"/>
                  <a:pt x="108528" y="15617"/>
                  <a:pt x="108528" y="34882"/>
                </a:cubicBezTo>
                <a:lnTo>
                  <a:pt x="108528" y="333295"/>
                </a:lnTo>
                <a:cubicBezTo>
                  <a:pt x="129785" y="344933"/>
                  <a:pt x="144016" y="367619"/>
                  <a:pt x="144016" y="393628"/>
                </a:cubicBezTo>
                <a:cubicBezTo>
                  <a:pt x="144016" y="432162"/>
                  <a:pt x="112778" y="463400"/>
                  <a:pt x="74244" y="463400"/>
                </a:cubicBezTo>
                <a:cubicBezTo>
                  <a:pt x="35709" y="463400"/>
                  <a:pt x="4471" y="432162"/>
                  <a:pt x="4471" y="393628"/>
                </a:cubicBezTo>
                <a:cubicBezTo>
                  <a:pt x="4471" y="368116"/>
                  <a:pt x="18164" y="345802"/>
                  <a:pt x="38763" y="333995"/>
                </a:cubicBezTo>
                <a:lnTo>
                  <a:pt x="38763" y="320205"/>
                </a:lnTo>
                <a:lnTo>
                  <a:pt x="7753" y="320205"/>
                </a:lnTo>
                <a:cubicBezTo>
                  <a:pt x="3471" y="320205"/>
                  <a:pt x="0" y="316734"/>
                  <a:pt x="0" y="312452"/>
                </a:cubicBezTo>
                <a:cubicBezTo>
                  <a:pt x="0" y="308171"/>
                  <a:pt x="3471" y="304700"/>
                  <a:pt x="7753" y="304700"/>
                </a:cubicBezTo>
                <a:lnTo>
                  <a:pt x="38763" y="304700"/>
                </a:lnTo>
                <a:lnTo>
                  <a:pt x="38763" y="272139"/>
                </a:lnTo>
                <a:lnTo>
                  <a:pt x="7753" y="272139"/>
                </a:lnTo>
                <a:cubicBezTo>
                  <a:pt x="3471" y="272139"/>
                  <a:pt x="0" y="268668"/>
                  <a:pt x="0" y="264387"/>
                </a:cubicBezTo>
                <a:cubicBezTo>
                  <a:pt x="0" y="260106"/>
                  <a:pt x="3471" y="256635"/>
                  <a:pt x="7753" y="256635"/>
                </a:cubicBezTo>
                <a:lnTo>
                  <a:pt x="38763" y="256635"/>
                </a:lnTo>
                <a:lnTo>
                  <a:pt x="38763" y="224074"/>
                </a:lnTo>
                <a:lnTo>
                  <a:pt x="7753" y="224074"/>
                </a:lnTo>
                <a:cubicBezTo>
                  <a:pt x="3471" y="224074"/>
                  <a:pt x="0" y="220603"/>
                  <a:pt x="0" y="216322"/>
                </a:cubicBezTo>
                <a:cubicBezTo>
                  <a:pt x="0" y="212040"/>
                  <a:pt x="3471" y="208569"/>
                  <a:pt x="7753" y="208569"/>
                </a:cubicBezTo>
                <a:lnTo>
                  <a:pt x="38763" y="208569"/>
                </a:lnTo>
                <a:lnTo>
                  <a:pt x="38763" y="176009"/>
                </a:lnTo>
                <a:lnTo>
                  <a:pt x="7753" y="176009"/>
                </a:lnTo>
                <a:cubicBezTo>
                  <a:pt x="3471" y="176009"/>
                  <a:pt x="0" y="172538"/>
                  <a:pt x="0" y="168256"/>
                </a:cubicBezTo>
                <a:cubicBezTo>
                  <a:pt x="0" y="163975"/>
                  <a:pt x="3471" y="160504"/>
                  <a:pt x="7753" y="160504"/>
                </a:cubicBezTo>
                <a:lnTo>
                  <a:pt x="38763" y="160504"/>
                </a:lnTo>
                <a:lnTo>
                  <a:pt x="38763" y="127943"/>
                </a:lnTo>
                <a:lnTo>
                  <a:pt x="7753" y="127943"/>
                </a:lnTo>
                <a:cubicBezTo>
                  <a:pt x="3471" y="127943"/>
                  <a:pt x="0" y="124472"/>
                  <a:pt x="0" y="120191"/>
                </a:cubicBezTo>
                <a:cubicBezTo>
                  <a:pt x="0" y="115909"/>
                  <a:pt x="3471" y="112438"/>
                  <a:pt x="7753" y="112438"/>
                </a:cubicBezTo>
                <a:lnTo>
                  <a:pt x="38763" y="112438"/>
                </a:lnTo>
                <a:lnTo>
                  <a:pt x="38763" y="79878"/>
                </a:lnTo>
                <a:lnTo>
                  <a:pt x="7753" y="79878"/>
                </a:lnTo>
                <a:cubicBezTo>
                  <a:pt x="3471" y="79878"/>
                  <a:pt x="0" y="76407"/>
                  <a:pt x="0" y="72125"/>
                </a:cubicBezTo>
                <a:cubicBezTo>
                  <a:pt x="0" y="67844"/>
                  <a:pt x="3471" y="64373"/>
                  <a:pt x="7753" y="64373"/>
                </a:cubicBezTo>
                <a:lnTo>
                  <a:pt x="38763" y="64373"/>
                </a:lnTo>
                <a:lnTo>
                  <a:pt x="38763" y="34882"/>
                </a:lnTo>
                <a:cubicBezTo>
                  <a:pt x="38763" y="15617"/>
                  <a:pt x="54380" y="0"/>
                  <a:pt x="73645" y="0"/>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7133" tIns="57133" rIns="57133" bIns="57133" numCol="1" spcCol="0" rtlCol="0" fromWordArt="0" anchor="t" anchorCtr="0" forceAA="0" compatLnSpc="1">
            <a:prstTxWarp prst="textNoShape">
              <a:avLst/>
            </a:prstTxWarp>
            <a:noAutofit/>
          </a:bodyPr>
          <a:lstStyle/>
          <a:p>
            <a:pPr algn="ctr" defTabSz="822771"/>
            <a:endParaRPr lang="en-US" sz="1600" b="1" dirty="0">
              <a:solidFill>
                <a:srgbClr val="FFFFFF"/>
              </a:solidFill>
            </a:endParaRPr>
          </a:p>
        </p:txBody>
      </p:sp>
      <p:sp>
        <p:nvSpPr>
          <p:cNvPr id="47" name="Abgerundetes Rechteck 19"/>
          <p:cNvSpPr>
            <a:spLocks noChangeAspect="1"/>
          </p:cNvSpPr>
          <p:nvPr userDrawn="1"/>
        </p:nvSpPr>
        <p:spPr>
          <a:xfrm>
            <a:off x="3481513" y="4084094"/>
            <a:ext cx="359835" cy="159708"/>
          </a:xfrm>
          <a:custGeom>
            <a:avLst/>
            <a:gdLst/>
            <a:ahLst/>
            <a:cxnLst/>
            <a:rect l="l" t="t" r="r" b="b"/>
            <a:pathLst>
              <a:path w="359835" h="159708">
                <a:moveTo>
                  <a:pt x="108031" y="130216"/>
                </a:moveTo>
                <a:lnTo>
                  <a:pt x="263217" y="130216"/>
                </a:lnTo>
                <a:cubicBezTo>
                  <a:pt x="263454" y="131763"/>
                  <a:pt x="263821" y="133272"/>
                  <a:pt x="264452" y="134689"/>
                </a:cubicBezTo>
                <a:lnTo>
                  <a:pt x="107003" y="134019"/>
                </a:lnTo>
                <a:cubicBezTo>
                  <a:pt x="107535" y="132812"/>
                  <a:pt x="107834" y="131528"/>
                  <a:pt x="108031" y="130216"/>
                </a:cubicBezTo>
                <a:close/>
                <a:moveTo>
                  <a:pt x="299518" y="92544"/>
                </a:moveTo>
                <a:cubicBezTo>
                  <a:pt x="282398" y="92544"/>
                  <a:pt x="268519" y="106423"/>
                  <a:pt x="268519" y="123543"/>
                </a:cubicBezTo>
                <a:cubicBezTo>
                  <a:pt x="268519" y="140663"/>
                  <a:pt x="282398" y="154542"/>
                  <a:pt x="299518" y="154542"/>
                </a:cubicBezTo>
                <a:cubicBezTo>
                  <a:pt x="316639" y="154542"/>
                  <a:pt x="330518" y="140663"/>
                  <a:pt x="330518" y="123543"/>
                </a:cubicBezTo>
                <a:cubicBezTo>
                  <a:pt x="330518" y="106423"/>
                  <a:pt x="316639" y="92544"/>
                  <a:pt x="299518" y="92544"/>
                </a:cubicBezTo>
                <a:close/>
                <a:moveTo>
                  <a:pt x="70885" y="92544"/>
                </a:moveTo>
                <a:cubicBezTo>
                  <a:pt x="53765" y="92544"/>
                  <a:pt x="39886" y="106423"/>
                  <a:pt x="39886" y="123543"/>
                </a:cubicBezTo>
                <a:cubicBezTo>
                  <a:pt x="39886" y="140663"/>
                  <a:pt x="53765" y="154542"/>
                  <a:pt x="70885" y="154542"/>
                </a:cubicBezTo>
                <a:cubicBezTo>
                  <a:pt x="88006" y="154542"/>
                  <a:pt x="101884" y="140663"/>
                  <a:pt x="101884" y="123543"/>
                </a:cubicBezTo>
                <a:cubicBezTo>
                  <a:pt x="101884" y="106423"/>
                  <a:pt x="88006" y="92544"/>
                  <a:pt x="70885" y="92544"/>
                </a:cubicBezTo>
                <a:close/>
                <a:moveTo>
                  <a:pt x="117639" y="89445"/>
                </a:moveTo>
                <a:lnTo>
                  <a:pt x="151513" y="89445"/>
                </a:lnTo>
                <a:lnTo>
                  <a:pt x="151513" y="91992"/>
                </a:lnTo>
                <a:lnTo>
                  <a:pt x="121884" y="91992"/>
                </a:lnTo>
                <a:cubicBezTo>
                  <a:pt x="125097" y="98465"/>
                  <a:pt x="127005" y="105768"/>
                  <a:pt x="127215" y="113518"/>
                </a:cubicBezTo>
                <a:lnTo>
                  <a:pt x="151831" y="113518"/>
                </a:lnTo>
                <a:lnTo>
                  <a:pt x="151831" y="113559"/>
                </a:lnTo>
                <a:lnTo>
                  <a:pt x="201967" y="113559"/>
                </a:lnTo>
                <a:lnTo>
                  <a:pt x="201967" y="116311"/>
                </a:lnTo>
                <a:lnTo>
                  <a:pt x="123971" y="116311"/>
                </a:lnTo>
                <a:cubicBezTo>
                  <a:pt x="123834" y="106598"/>
                  <a:pt x="121547" y="97462"/>
                  <a:pt x="117639" y="89445"/>
                </a:cubicBezTo>
                <a:close/>
                <a:moveTo>
                  <a:pt x="299518" y="87378"/>
                </a:moveTo>
                <a:cubicBezTo>
                  <a:pt x="319492" y="87378"/>
                  <a:pt x="335684" y="103570"/>
                  <a:pt x="335684" y="123543"/>
                </a:cubicBezTo>
                <a:cubicBezTo>
                  <a:pt x="335684" y="143516"/>
                  <a:pt x="319492" y="159708"/>
                  <a:pt x="299518" y="159708"/>
                </a:cubicBezTo>
                <a:cubicBezTo>
                  <a:pt x="279545" y="159708"/>
                  <a:pt x="263353" y="143516"/>
                  <a:pt x="263353" y="123543"/>
                </a:cubicBezTo>
                <a:cubicBezTo>
                  <a:pt x="263353" y="103570"/>
                  <a:pt x="279545" y="87378"/>
                  <a:pt x="299518" y="87378"/>
                </a:cubicBezTo>
                <a:close/>
                <a:moveTo>
                  <a:pt x="70885" y="87378"/>
                </a:moveTo>
                <a:cubicBezTo>
                  <a:pt x="90859" y="87378"/>
                  <a:pt x="107050" y="103570"/>
                  <a:pt x="107050" y="123543"/>
                </a:cubicBezTo>
                <a:cubicBezTo>
                  <a:pt x="107050" y="143516"/>
                  <a:pt x="90859" y="159708"/>
                  <a:pt x="70885" y="159708"/>
                </a:cubicBezTo>
                <a:cubicBezTo>
                  <a:pt x="50912" y="159708"/>
                  <a:pt x="34720" y="143516"/>
                  <a:pt x="34720" y="123543"/>
                </a:cubicBezTo>
                <a:cubicBezTo>
                  <a:pt x="34720" y="103570"/>
                  <a:pt x="50912" y="87378"/>
                  <a:pt x="70885" y="87378"/>
                </a:cubicBezTo>
                <a:close/>
                <a:moveTo>
                  <a:pt x="258512" y="60384"/>
                </a:moveTo>
                <a:lnTo>
                  <a:pt x="243464" y="79981"/>
                </a:lnTo>
                <a:cubicBezTo>
                  <a:pt x="263967" y="78526"/>
                  <a:pt x="279267" y="75976"/>
                  <a:pt x="293768" y="75033"/>
                </a:cubicBezTo>
                <a:lnTo>
                  <a:pt x="298768" y="75221"/>
                </a:lnTo>
                <a:cubicBezTo>
                  <a:pt x="288994" y="70592"/>
                  <a:pt x="274332" y="65187"/>
                  <a:pt x="258512" y="60384"/>
                </a:cubicBezTo>
                <a:close/>
                <a:moveTo>
                  <a:pt x="299463" y="53392"/>
                </a:moveTo>
                <a:cubicBezTo>
                  <a:pt x="301026" y="53866"/>
                  <a:pt x="301121" y="55028"/>
                  <a:pt x="301121" y="56211"/>
                </a:cubicBezTo>
                <a:lnTo>
                  <a:pt x="300876" y="56803"/>
                </a:lnTo>
                <a:close/>
                <a:moveTo>
                  <a:pt x="182660" y="47491"/>
                </a:moveTo>
                <a:cubicBezTo>
                  <a:pt x="165071" y="50657"/>
                  <a:pt x="149670" y="63041"/>
                  <a:pt x="136527" y="72512"/>
                </a:cubicBezTo>
                <a:cubicBezTo>
                  <a:pt x="144367" y="73527"/>
                  <a:pt x="152273" y="74664"/>
                  <a:pt x="160084" y="75754"/>
                </a:cubicBezTo>
                <a:close/>
                <a:moveTo>
                  <a:pt x="190849" y="46698"/>
                </a:moveTo>
                <a:lnTo>
                  <a:pt x="187170" y="47034"/>
                </a:lnTo>
                <a:lnTo>
                  <a:pt x="164632" y="76386"/>
                </a:lnTo>
                <a:cubicBezTo>
                  <a:pt x="183262" y="78993"/>
                  <a:pt x="201150" y="81212"/>
                  <a:pt x="216016" y="81099"/>
                </a:cubicBezTo>
                <a:cubicBezTo>
                  <a:pt x="224143" y="81038"/>
                  <a:pt x="231556" y="80756"/>
                  <a:pt x="238397" y="80321"/>
                </a:cubicBezTo>
                <a:lnTo>
                  <a:pt x="255138" y="59364"/>
                </a:lnTo>
                <a:cubicBezTo>
                  <a:pt x="231627" y="52250"/>
                  <a:pt x="206185" y="46613"/>
                  <a:pt x="190849" y="46698"/>
                </a:cubicBezTo>
                <a:close/>
                <a:moveTo>
                  <a:pt x="189549" y="42495"/>
                </a:moveTo>
                <a:cubicBezTo>
                  <a:pt x="232637" y="43098"/>
                  <a:pt x="295412" y="66203"/>
                  <a:pt x="307810" y="75729"/>
                </a:cubicBezTo>
                <a:cubicBezTo>
                  <a:pt x="319039" y="76610"/>
                  <a:pt x="326559" y="78658"/>
                  <a:pt x="338091" y="85185"/>
                </a:cubicBezTo>
                <a:cubicBezTo>
                  <a:pt x="349185" y="91464"/>
                  <a:pt x="361570" y="101882"/>
                  <a:pt x="359634" y="113908"/>
                </a:cubicBezTo>
                <a:cubicBezTo>
                  <a:pt x="357645" y="126256"/>
                  <a:pt x="345591" y="133577"/>
                  <a:pt x="336492" y="134766"/>
                </a:cubicBezTo>
                <a:cubicBezTo>
                  <a:pt x="337133" y="133326"/>
                  <a:pt x="337509" y="131791"/>
                  <a:pt x="337751" y="130216"/>
                </a:cubicBezTo>
                <a:lnTo>
                  <a:pt x="339724" y="130216"/>
                </a:lnTo>
                <a:cubicBezTo>
                  <a:pt x="342960" y="129423"/>
                  <a:pt x="345535" y="128099"/>
                  <a:pt x="347603" y="126371"/>
                </a:cubicBezTo>
                <a:lnTo>
                  <a:pt x="348197" y="125819"/>
                </a:lnTo>
                <a:lnTo>
                  <a:pt x="349827" y="124173"/>
                </a:lnTo>
                <a:lnTo>
                  <a:pt x="351936" y="121016"/>
                </a:lnTo>
                <a:lnTo>
                  <a:pt x="353834" y="116691"/>
                </a:lnTo>
                <a:lnTo>
                  <a:pt x="354320" y="114726"/>
                </a:lnTo>
                <a:cubicBezTo>
                  <a:pt x="356200" y="103642"/>
                  <a:pt x="344178" y="94040"/>
                  <a:pt x="333409" y="88253"/>
                </a:cubicBezTo>
                <a:cubicBezTo>
                  <a:pt x="318157" y="80056"/>
                  <a:pt x="310135" y="79524"/>
                  <a:pt x="290386" y="78896"/>
                </a:cubicBezTo>
                <a:cubicBezTo>
                  <a:pt x="270667" y="80114"/>
                  <a:pt x="249426" y="84239"/>
                  <a:pt x="214915" y="84487"/>
                </a:cubicBezTo>
                <a:cubicBezTo>
                  <a:pt x="181083" y="84731"/>
                  <a:pt x="131125" y="73160"/>
                  <a:pt x="93548" y="73053"/>
                </a:cubicBezTo>
                <a:cubicBezTo>
                  <a:pt x="91043" y="73045"/>
                  <a:pt x="88592" y="73089"/>
                  <a:pt x="86206" y="73191"/>
                </a:cubicBezTo>
                <a:cubicBezTo>
                  <a:pt x="51383" y="74674"/>
                  <a:pt x="18030" y="79532"/>
                  <a:pt x="6889" y="105027"/>
                </a:cubicBezTo>
                <a:cubicBezTo>
                  <a:pt x="4201" y="111178"/>
                  <a:pt x="4667" y="119585"/>
                  <a:pt x="10632" y="124789"/>
                </a:cubicBezTo>
                <a:lnTo>
                  <a:pt x="13042" y="126499"/>
                </a:lnTo>
                <a:cubicBezTo>
                  <a:pt x="18727" y="128934"/>
                  <a:pt x="24132" y="129857"/>
                  <a:pt x="29626" y="130216"/>
                </a:cubicBezTo>
                <a:lnTo>
                  <a:pt x="33496" y="130216"/>
                </a:lnTo>
                <a:cubicBezTo>
                  <a:pt x="33664" y="131368"/>
                  <a:pt x="33919" y="132497"/>
                  <a:pt x="34382" y="133561"/>
                </a:cubicBezTo>
                <a:cubicBezTo>
                  <a:pt x="29565" y="133295"/>
                  <a:pt x="20546" y="133378"/>
                  <a:pt x="10867" y="129508"/>
                </a:cubicBezTo>
                <a:cubicBezTo>
                  <a:pt x="-509" y="124959"/>
                  <a:pt x="-1768" y="111757"/>
                  <a:pt x="1705" y="103385"/>
                </a:cubicBezTo>
                <a:cubicBezTo>
                  <a:pt x="13183" y="75723"/>
                  <a:pt x="47543" y="70451"/>
                  <a:pt x="83418" y="68842"/>
                </a:cubicBezTo>
                <a:cubicBezTo>
                  <a:pt x="85877" y="68732"/>
                  <a:pt x="88401" y="68685"/>
                  <a:pt x="90982" y="68692"/>
                </a:cubicBezTo>
                <a:cubicBezTo>
                  <a:pt x="103051" y="68729"/>
                  <a:pt x="116359" y="69974"/>
                  <a:pt x="130012" y="71710"/>
                </a:cubicBezTo>
                <a:cubicBezTo>
                  <a:pt x="148545" y="58817"/>
                  <a:pt x="168566" y="43153"/>
                  <a:pt x="189549" y="42495"/>
                </a:cubicBezTo>
                <a:close/>
                <a:moveTo>
                  <a:pt x="302904" y="33350"/>
                </a:moveTo>
                <a:cubicBezTo>
                  <a:pt x="307755" y="36362"/>
                  <a:pt x="311344" y="40735"/>
                  <a:pt x="313344" y="46005"/>
                </a:cubicBezTo>
                <a:cubicBezTo>
                  <a:pt x="315246" y="51018"/>
                  <a:pt x="315544" y="56494"/>
                  <a:pt x="314122" y="61739"/>
                </a:cubicBezTo>
                <a:cubicBezTo>
                  <a:pt x="313815" y="62885"/>
                  <a:pt x="312697" y="63456"/>
                  <a:pt x="311545" y="63158"/>
                </a:cubicBezTo>
                <a:cubicBezTo>
                  <a:pt x="310394" y="62860"/>
                  <a:pt x="309695" y="61801"/>
                  <a:pt x="310002" y="60655"/>
                </a:cubicBezTo>
                <a:cubicBezTo>
                  <a:pt x="311149" y="56250"/>
                  <a:pt x="310934" y="51773"/>
                  <a:pt x="309324" y="47531"/>
                </a:cubicBezTo>
                <a:cubicBezTo>
                  <a:pt x="307665" y="43161"/>
                  <a:pt x="304629" y="39460"/>
                  <a:pt x="300540" y="36894"/>
                </a:cubicBezTo>
                <a:cubicBezTo>
                  <a:pt x="300183" y="36736"/>
                  <a:pt x="299858" y="36271"/>
                  <a:pt x="299712" y="35885"/>
                </a:cubicBezTo>
                <a:cubicBezTo>
                  <a:pt x="299468" y="35242"/>
                  <a:pt x="299532" y="34630"/>
                  <a:pt x="299905" y="34047"/>
                </a:cubicBezTo>
                <a:cubicBezTo>
                  <a:pt x="300568" y="33060"/>
                  <a:pt x="301914" y="32696"/>
                  <a:pt x="302904" y="33350"/>
                </a:cubicBezTo>
                <a:close/>
                <a:moveTo>
                  <a:pt x="312225" y="17737"/>
                </a:moveTo>
                <a:lnTo>
                  <a:pt x="323298" y="26939"/>
                </a:lnTo>
                <a:lnTo>
                  <a:pt x="330644" y="39442"/>
                </a:lnTo>
                <a:lnTo>
                  <a:pt x="333469" y="53253"/>
                </a:lnTo>
                <a:lnTo>
                  <a:pt x="331582" y="67189"/>
                </a:lnTo>
                <a:cubicBezTo>
                  <a:pt x="331281" y="68339"/>
                  <a:pt x="330040" y="68957"/>
                  <a:pt x="328892" y="68654"/>
                </a:cubicBezTo>
                <a:cubicBezTo>
                  <a:pt x="327823" y="68172"/>
                  <a:pt x="327253" y="67057"/>
                  <a:pt x="327554" y="65908"/>
                </a:cubicBezTo>
                <a:cubicBezTo>
                  <a:pt x="330052" y="57712"/>
                  <a:pt x="329865" y="49056"/>
                  <a:pt x="326774" y="40910"/>
                </a:cubicBezTo>
                <a:cubicBezTo>
                  <a:pt x="323634" y="32636"/>
                  <a:pt x="317754" y="25697"/>
                  <a:pt x="310191" y="21319"/>
                </a:cubicBezTo>
                <a:cubicBezTo>
                  <a:pt x="309656" y="21078"/>
                  <a:pt x="309380" y="20740"/>
                  <a:pt x="309184" y="20222"/>
                </a:cubicBezTo>
                <a:cubicBezTo>
                  <a:pt x="308987" y="19705"/>
                  <a:pt x="309049" y="19090"/>
                  <a:pt x="309418" y="18506"/>
                </a:cubicBezTo>
                <a:cubicBezTo>
                  <a:pt x="309898" y="17437"/>
                  <a:pt x="311237" y="17076"/>
                  <a:pt x="312225" y="17737"/>
                </a:cubicBezTo>
                <a:close/>
                <a:moveTo>
                  <a:pt x="322945" y="332"/>
                </a:moveTo>
                <a:cubicBezTo>
                  <a:pt x="335412" y="7694"/>
                  <a:pt x="344628" y="18649"/>
                  <a:pt x="349765" y="32185"/>
                </a:cubicBezTo>
                <a:cubicBezTo>
                  <a:pt x="354804" y="45463"/>
                  <a:pt x="355257" y="59596"/>
                  <a:pt x="351155" y="73098"/>
                </a:cubicBezTo>
                <a:cubicBezTo>
                  <a:pt x="350847" y="74247"/>
                  <a:pt x="349595" y="74870"/>
                  <a:pt x="348440" y="74571"/>
                </a:cubicBezTo>
                <a:cubicBezTo>
                  <a:pt x="347415" y="74222"/>
                  <a:pt x="346665" y="73032"/>
                  <a:pt x="347022" y="72012"/>
                </a:cubicBezTo>
                <a:cubicBezTo>
                  <a:pt x="350848" y="59351"/>
                  <a:pt x="350429" y="46091"/>
                  <a:pt x="345732" y="33715"/>
                </a:cubicBezTo>
                <a:cubicBezTo>
                  <a:pt x="340938" y="21082"/>
                  <a:pt x="332275" y="10802"/>
                  <a:pt x="320704" y="3837"/>
                </a:cubicBezTo>
                <a:cubicBezTo>
                  <a:pt x="320346" y="3678"/>
                  <a:pt x="320020" y="3212"/>
                  <a:pt x="319874" y="2825"/>
                </a:cubicBezTo>
                <a:cubicBezTo>
                  <a:pt x="319629" y="2181"/>
                  <a:pt x="319693" y="1566"/>
                  <a:pt x="320067" y="982"/>
                </a:cubicBezTo>
                <a:cubicBezTo>
                  <a:pt x="320603" y="42"/>
                  <a:pt x="321952" y="-323"/>
                  <a:pt x="322945" y="332"/>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7133" tIns="57133" rIns="57133" bIns="57133" numCol="1" spcCol="0" rtlCol="0" fromWordArt="0" anchor="t" anchorCtr="0" forceAA="0" compatLnSpc="1">
            <a:prstTxWarp prst="textNoShape">
              <a:avLst/>
            </a:prstTxWarp>
            <a:noAutofit/>
          </a:bodyPr>
          <a:lstStyle/>
          <a:p>
            <a:pPr algn="ctr" defTabSz="822771"/>
            <a:endParaRPr lang="en-US" sz="1600" b="1" dirty="0">
              <a:solidFill>
                <a:srgbClr val="FFFFFF"/>
              </a:solidFill>
            </a:endParaRPr>
          </a:p>
        </p:txBody>
      </p:sp>
      <p:sp>
        <p:nvSpPr>
          <p:cNvPr id="48" name="Rad 444"/>
          <p:cNvSpPr/>
          <p:nvPr userDrawn="1"/>
        </p:nvSpPr>
        <p:spPr>
          <a:xfrm>
            <a:off x="1655676" y="4099805"/>
            <a:ext cx="226739" cy="144000"/>
          </a:xfrm>
          <a:custGeom>
            <a:avLst/>
            <a:gdLst/>
            <a:ahLst/>
            <a:cxnLst/>
            <a:rect l="l" t="t" r="r" b="b"/>
            <a:pathLst>
              <a:path w="226739" h="144000">
                <a:moveTo>
                  <a:pt x="195209" y="47175"/>
                </a:moveTo>
                <a:lnTo>
                  <a:pt x="221773" y="47175"/>
                </a:lnTo>
                <a:cubicBezTo>
                  <a:pt x="223561" y="47175"/>
                  <a:pt x="225011" y="48425"/>
                  <a:pt x="225011" y="49966"/>
                </a:cubicBezTo>
                <a:cubicBezTo>
                  <a:pt x="225011" y="51507"/>
                  <a:pt x="223561" y="52757"/>
                  <a:pt x="221773" y="52757"/>
                </a:cubicBezTo>
                <a:lnTo>
                  <a:pt x="195209" y="52757"/>
                </a:lnTo>
                <a:cubicBezTo>
                  <a:pt x="193420" y="52757"/>
                  <a:pt x="191971" y="51507"/>
                  <a:pt x="191971" y="49966"/>
                </a:cubicBezTo>
                <a:cubicBezTo>
                  <a:pt x="191971" y="48425"/>
                  <a:pt x="193420" y="47175"/>
                  <a:pt x="195209" y="47175"/>
                </a:cubicBezTo>
                <a:close/>
                <a:moveTo>
                  <a:pt x="157056" y="47175"/>
                </a:moveTo>
                <a:lnTo>
                  <a:pt x="157174" y="47175"/>
                </a:lnTo>
                <a:lnTo>
                  <a:pt x="183620" y="47175"/>
                </a:lnTo>
                <a:lnTo>
                  <a:pt x="183737" y="47175"/>
                </a:lnTo>
                <a:cubicBezTo>
                  <a:pt x="185526" y="47175"/>
                  <a:pt x="186976" y="48425"/>
                  <a:pt x="186976" y="49966"/>
                </a:cubicBezTo>
                <a:cubicBezTo>
                  <a:pt x="186976" y="51507"/>
                  <a:pt x="185526" y="52757"/>
                  <a:pt x="183737" y="52757"/>
                </a:cubicBezTo>
                <a:lnTo>
                  <a:pt x="183620" y="52757"/>
                </a:lnTo>
                <a:lnTo>
                  <a:pt x="157174" y="52757"/>
                </a:lnTo>
                <a:lnTo>
                  <a:pt x="157056" y="52757"/>
                </a:lnTo>
                <a:cubicBezTo>
                  <a:pt x="155268" y="52757"/>
                  <a:pt x="153818" y="51507"/>
                  <a:pt x="153818" y="49966"/>
                </a:cubicBezTo>
                <a:cubicBezTo>
                  <a:pt x="153818" y="48425"/>
                  <a:pt x="155268" y="47175"/>
                  <a:pt x="157056" y="47175"/>
                </a:cubicBezTo>
                <a:close/>
                <a:moveTo>
                  <a:pt x="119021" y="47175"/>
                </a:moveTo>
                <a:lnTo>
                  <a:pt x="145585" y="47175"/>
                </a:lnTo>
                <a:lnTo>
                  <a:pt x="147875" y="47993"/>
                </a:lnTo>
                <a:lnTo>
                  <a:pt x="148823" y="49966"/>
                </a:lnTo>
                <a:lnTo>
                  <a:pt x="147875" y="51940"/>
                </a:lnTo>
                <a:cubicBezTo>
                  <a:pt x="147289" y="52445"/>
                  <a:pt x="146479" y="52757"/>
                  <a:pt x="145585" y="52757"/>
                </a:cubicBezTo>
                <a:lnTo>
                  <a:pt x="119021" y="52757"/>
                </a:lnTo>
                <a:cubicBezTo>
                  <a:pt x="117233" y="52757"/>
                  <a:pt x="115783" y="51507"/>
                  <a:pt x="115783" y="49966"/>
                </a:cubicBezTo>
                <a:cubicBezTo>
                  <a:pt x="115783" y="48425"/>
                  <a:pt x="117233" y="47175"/>
                  <a:pt x="119021" y="47175"/>
                </a:cubicBezTo>
                <a:close/>
                <a:moveTo>
                  <a:pt x="43093" y="47175"/>
                </a:moveTo>
                <a:lnTo>
                  <a:pt x="69657" y="47175"/>
                </a:lnTo>
                <a:lnTo>
                  <a:pt x="71947" y="47993"/>
                </a:lnTo>
                <a:lnTo>
                  <a:pt x="72895" y="49966"/>
                </a:lnTo>
                <a:lnTo>
                  <a:pt x="71947" y="51940"/>
                </a:lnTo>
                <a:cubicBezTo>
                  <a:pt x="71360" y="52445"/>
                  <a:pt x="70551" y="52757"/>
                  <a:pt x="69657" y="52757"/>
                </a:cubicBezTo>
                <a:lnTo>
                  <a:pt x="43093" y="52757"/>
                </a:lnTo>
                <a:cubicBezTo>
                  <a:pt x="41304" y="52757"/>
                  <a:pt x="39855" y="51507"/>
                  <a:pt x="39855" y="49966"/>
                </a:cubicBezTo>
                <a:cubicBezTo>
                  <a:pt x="39855" y="48425"/>
                  <a:pt x="41304" y="47175"/>
                  <a:pt x="43093" y="47175"/>
                </a:cubicBezTo>
                <a:close/>
                <a:moveTo>
                  <a:pt x="4940" y="47175"/>
                </a:moveTo>
                <a:lnTo>
                  <a:pt x="31504" y="47175"/>
                </a:lnTo>
                <a:cubicBezTo>
                  <a:pt x="33293" y="47175"/>
                  <a:pt x="34742" y="48425"/>
                  <a:pt x="34742" y="49966"/>
                </a:cubicBezTo>
                <a:cubicBezTo>
                  <a:pt x="34742" y="51507"/>
                  <a:pt x="33293" y="52757"/>
                  <a:pt x="31504" y="52757"/>
                </a:cubicBezTo>
                <a:lnTo>
                  <a:pt x="4940" y="52757"/>
                </a:lnTo>
                <a:cubicBezTo>
                  <a:pt x="3152" y="52757"/>
                  <a:pt x="1702" y="51507"/>
                  <a:pt x="1702" y="49966"/>
                </a:cubicBezTo>
                <a:cubicBezTo>
                  <a:pt x="1702" y="48425"/>
                  <a:pt x="3152" y="47175"/>
                  <a:pt x="4940" y="47175"/>
                </a:cubicBezTo>
                <a:close/>
                <a:moveTo>
                  <a:pt x="95068" y="19385"/>
                </a:moveTo>
                <a:cubicBezTo>
                  <a:pt x="96206" y="19385"/>
                  <a:pt x="97128" y="20378"/>
                  <a:pt x="97128" y="21603"/>
                </a:cubicBezTo>
                <a:lnTo>
                  <a:pt x="97146" y="21603"/>
                </a:lnTo>
                <a:lnTo>
                  <a:pt x="99270" y="47175"/>
                </a:lnTo>
                <a:lnTo>
                  <a:pt x="107432" y="47175"/>
                </a:lnTo>
                <a:lnTo>
                  <a:pt x="107809" y="47175"/>
                </a:lnTo>
                <a:cubicBezTo>
                  <a:pt x="109598" y="47175"/>
                  <a:pt x="111048" y="48425"/>
                  <a:pt x="111048" y="49966"/>
                </a:cubicBezTo>
                <a:cubicBezTo>
                  <a:pt x="111048" y="51507"/>
                  <a:pt x="109598" y="52757"/>
                  <a:pt x="107809" y="52757"/>
                </a:cubicBezTo>
                <a:lnTo>
                  <a:pt x="107432" y="52757"/>
                </a:lnTo>
                <a:lnTo>
                  <a:pt x="99734" y="52757"/>
                </a:lnTo>
                <a:lnTo>
                  <a:pt x="105816" y="125991"/>
                </a:lnTo>
                <a:lnTo>
                  <a:pt x="118008" y="104378"/>
                </a:lnTo>
                <a:cubicBezTo>
                  <a:pt x="118295" y="103870"/>
                  <a:pt x="118705" y="103473"/>
                  <a:pt x="119205" y="103252"/>
                </a:cubicBezTo>
                <a:cubicBezTo>
                  <a:pt x="120149" y="102275"/>
                  <a:pt x="121674" y="102068"/>
                  <a:pt x="122893" y="102801"/>
                </a:cubicBezTo>
                <a:lnTo>
                  <a:pt x="137269" y="111447"/>
                </a:lnTo>
                <a:lnTo>
                  <a:pt x="155601" y="84196"/>
                </a:lnTo>
                <a:cubicBezTo>
                  <a:pt x="156131" y="83408"/>
                  <a:pt x="156960" y="82942"/>
                  <a:pt x="157848" y="82975"/>
                </a:cubicBezTo>
                <a:cubicBezTo>
                  <a:pt x="158075" y="82873"/>
                  <a:pt x="158314" y="82853"/>
                  <a:pt x="158551" y="82906"/>
                </a:cubicBezTo>
                <a:cubicBezTo>
                  <a:pt x="158624" y="82863"/>
                  <a:pt x="158690" y="82873"/>
                  <a:pt x="158756" y="82886"/>
                </a:cubicBezTo>
                <a:lnTo>
                  <a:pt x="158898" y="82945"/>
                </a:lnTo>
                <a:cubicBezTo>
                  <a:pt x="159855" y="83027"/>
                  <a:pt x="160727" y="83601"/>
                  <a:pt x="161205" y="84515"/>
                </a:cubicBezTo>
                <a:lnTo>
                  <a:pt x="170114" y="101524"/>
                </a:lnTo>
                <a:lnTo>
                  <a:pt x="200734" y="101524"/>
                </a:lnTo>
                <a:cubicBezTo>
                  <a:pt x="200839" y="101462"/>
                  <a:pt x="200948" y="101458"/>
                  <a:pt x="201058" y="101458"/>
                </a:cubicBezTo>
                <a:lnTo>
                  <a:pt x="221369" y="101458"/>
                </a:lnTo>
                <a:cubicBezTo>
                  <a:pt x="224335" y="101458"/>
                  <a:pt x="226739" y="103863"/>
                  <a:pt x="226739" y="106828"/>
                </a:cubicBezTo>
                <a:cubicBezTo>
                  <a:pt x="226739" y="109794"/>
                  <a:pt x="224335" y="112198"/>
                  <a:pt x="221369" y="112198"/>
                </a:cubicBezTo>
                <a:lnTo>
                  <a:pt x="201058" y="112198"/>
                </a:lnTo>
                <a:lnTo>
                  <a:pt x="200748" y="112136"/>
                </a:lnTo>
                <a:lnTo>
                  <a:pt x="170024" y="112136"/>
                </a:lnTo>
                <a:cubicBezTo>
                  <a:pt x="169584" y="112136"/>
                  <a:pt x="169166" y="112044"/>
                  <a:pt x="168790" y="111872"/>
                </a:cubicBezTo>
                <a:cubicBezTo>
                  <a:pt x="167482" y="112201"/>
                  <a:pt x="166086" y="111586"/>
                  <a:pt x="165429" y="110332"/>
                </a:cubicBezTo>
                <a:lnTo>
                  <a:pt x="157996" y="96141"/>
                </a:lnTo>
                <a:lnTo>
                  <a:pt x="141768" y="120264"/>
                </a:lnTo>
                <a:cubicBezTo>
                  <a:pt x="141499" y="120663"/>
                  <a:pt x="141154" y="120980"/>
                  <a:pt x="140752" y="121185"/>
                </a:cubicBezTo>
                <a:cubicBezTo>
                  <a:pt x="140750" y="121309"/>
                  <a:pt x="140696" y="121410"/>
                  <a:pt x="140636" y="121509"/>
                </a:cubicBezTo>
                <a:cubicBezTo>
                  <a:pt x="139757" y="122972"/>
                  <a:pt x="137858" y="123445"/>
                  <a:pt x="136396" y="122565"/>
                </a:cubicBezTo>
                <a:lnTo>
                  <a:pt x="122171" y="114010"/>
                </a:lnTo>
                <a:lnTo>
                  <a:pt x="106139" y="142428"/>
                </a:lnTo>
                <a:cubicBezTo>
                  <a:pt x="105301" y="143914"/>
                  <a:pt x="103416" y="144440"/>
                  <a:pt x="101929" y="143601"/>
                </a:cubicBezTo>
                <a:cubicBezTo>
                  <a:pt x="100859" y="142997"/>
                  <a:pt x="100287" y="141851"/>
                  <a:pt x="100388" y="140704"/>
                </a:cubicBezTo>
                <a:lnTo>
                  <a:pt x="100384" y="140698"/>
                </a:lnTo>
                <a:lnTo>
                  <a:pt x="94017" y="63137"/>
                </a:lnTo>
                <a:lnTo>
                  <a:pt x="86492" y="120494"/>
                </a:lnTo>
                <a:lnTo>
                  <a:pt x="86227" y="120456"/>
                </a:lnTo>
                <a:cubicBezTo>
                  <a:pt x="86206" y="120881"/>
                  <a:pt x="86082" y="121306"/>
                  <a:pt x="85862" y="121703"/>
                </a:cubicBezTo>
                <a:cubicBezTo>
                  <a:pt x="85034" y="123196"/>
                  <a:pt x="83153" y="123734"/>
                  <a:pt x="81660" y="122907"/>
                </a:cubicBezTo>
                <a:lnTo>
                  <a:pt x="62249" y="112136"/>
                </a:lnTo>
                <a:lnTo>
                  <a:pt x="25991" y="112136"/>
                </a:lnTo>
                <a:cubicBezTo>
                  <a:pt x="25890" y="112195"/>
                  <a:pt x="25786" y="112198"/>
                  <a:pt x="25681" y="112198"/>
                </a:cubicBezTo>
                <a:lnTo>
                  <a:pt x="5370" y="112198"/>
                </a:lnTo>
                <a:cubicBezTo>
                  <a:pt x="2404" y="112198"/>
                  <a:pt x="0" y="109794"/>
                  <a:pt x="0" y="106828"/>
                </a:cubicBezTo>
                <a:cubicBezTo>
                  <a:pt x="0" y="103863"/>
                  <a:pt x="2404" y="101458"/>
                  <a:pt x="5370" y="101458"/>
                </a:cubicBezTo>
                <a:lnTo>
                  <a:pt x="25681" y="101458"/>
                </a:lnTo>
                <a:lnTo>
                  <a:pt x="26005" y="101524"/>
                </a:lnTo>
                <a:lnTo>
                  <a:pt x="62697" y="101524"/>
                </a:lnTo>
                <a:lnTo>
                  <a:pt x="63720" y="101730"/>
                </a:lnTo>
                <a:cubicBezTo>
                  <a:pt x="63810" y="101729"/>
                  <a:pt x="63888" y="101761"/>
                  <a:pt x="63958" y="101806"/>
                </a:cubicBezTo>
                <a:cubicBezTo>
                  <a:pt x="64282" y="101826"/>
                  <a:pt x="64593" y="101937"/>
                  <a:pt x="64890" y="102102"/>
                </a:cubicBezTo>
                <a:lnTo>
                  <a:pt x="81083" y="111086"/>
                </a:lnTo>
                <a:lnTo>
                  <a:pt x="88827" y="52757"/>
                </a:lnTo>
                <a:lnTo>
                  <a:pt x="81246" y="52757"/>
                </a:lnTo>
                <a:lnTo>
                  <a:pt x="80869" y="52757"/>
                </a:lnTo>
                <a:cubicBezTo>
                  <a:pt x="79080" y="52757"/>
                  <a:pt x="77630" y="51507"/>
                  <a:pt x="77630" y="49966"/>
                </a:cubicBezTo>
                <a:cubicBezTo>
                  <a:pt x="77630" y="48425"/>
                  <a:pt x="79080" y="47175"/>
                  <a:pt x="80869" y="47175"/>
                </a:cubicBezTo>
                <a:lnTo>
                  <a:pt x="81246" y="47175"/>
                </a:lnTo>
                <a:lnTo>
                  <a:pt x="89568" y="47175"/>
                </a:lnTo>
                <a:lnTo>
                  <a:pt x="92963" y="21603"/>
                </a:lnTo>
                <a:lnTo>
                  <a:pt x="93008" y="21603"/>
                </a:lnTo>
                <a:cubicBezTo>
                  <a:pt x="93008" y="20378"/>
                  <a:pt x="93931" y="19385"/>
                  <a:pt x="95068" y="19385"/>
                </a:cubicBezTo>
                <a:close/>
                <a:moveTo>
                  <a:pt x="96004" y="0"/>
                </a:moveTo>
                <a:cubicBezTo>
                  <a:pt x="106780" y="0"/>
                  <a:pt x="115515" y="8735"/>
                  <a:pt x="115515" y="19510"/>
                </a:cubicBezTo>
                <a:cubicBezTo>
                  <a:pt x="115515" y="26170"/>
                  <a:pt x="112178" y="32051"/>
                  <a:pt x="106880" y="35275"/>
                </a:cubicBezTo>
                <a:lnTo>
                  <a:pt x="105151" y="30630"/>
                </a:lnTo>
                <a:cubicBezTo>
                  <a:pt x="108533" y="28109"/>
                  <a:pt x="110606" y="24052"/>
                  <a:pt x="110606" y="19510"/>
                </a:cubicBezTo>
                <a:cubicBezTo>
                  <a:pt x="110606" y="11446"/>
                  <a:pt x="104069" y="4909"/>
                  <a:pt x="96004" y="4909"/>
                </a:cubicBezTo>
                <a:cubicBezTo>
                  <a:pt x="87939" y="4909"/>
                  <a:pt x="81402" y="11446"/>
                  <a:pt x="81402" y="19510"/>
                </a:cubicBezTo>
                <a:cubicBezTo>
                  <a:pt x="81402" y="24052"/>
                  <a:pt x="83475" y="28109"/>
                  <a:pt x="86857" y="30630"/>
                </a:cubicBezTo>
                <a:lnTo>
                  <a:pt x="85128" y="35275"/>
                </a:lnTo>
                <a:cubicBezTo>
                  <a:pt x="79830" y="32051"/>
                  <a:pt x="76493" y="26170"/>
                  <a:pt x="76493" y="19510"/>
                </a:cubicBezTo>
                <a:cubicBezTo>
                  <a:pt x="76493" y="8735"/>
                  <a:pt x="85228" y="0"/>
                  <a:pt x="96004" y="0"/>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dirty="0" smtClean="0">
              <a:solidFill>
                <a:schemeClr val="bg1"/>
              </a:solidFill>
            </a:endParaRPr>
          </a:p>
        </p:txBody>
      </p:sp>
      <p:sp>
        <p:nvSpPr>
          <p:cNvPr id="49" name="Abgerundetes Rechteck 40"/>
          <p:cNvSpPr>
            <a:spLocks noChangeAspect="1"/>
          </p:cNvSpPr>
          <p:nvPr userDrawn="1"/>
        </p:nvSpPr>
        <p:spPr>
          <a:xfrm>
            <a:off x="5012266" y="4099786"/>
            <a:ext cx="171802" cy="144000"/>
          </a:xfrm>
          <a:custGeom>
            <a:avLst/>
            <a:gdLst/>
            <a:ahLst/>
            <a:cxnLst/>
            <a:rect l="l" t="t" r="r" b="b"/>
            <a:pathLst>
              <a:path w="3926172" h="3290823">
                <a:moveTo>
                  <a:pt x="558130" y="1797303"/>
                </a:moveTo>
                <a:lnTo>
                  <a:pt x="1404130" y="1797303"/>
                </a:lnTo>
                <a:lnTo>
                  <a:pt x="1404130" y="2036063"/>
                </a:lnTo>
                <a:lnTo>
                  <a:pt x="558130" y="2036063"/>
                </a:lnTo>
                <a:close/>
                <a:moveTo>
                  <a:pt x="2832790" y="1493683"/>
                </a:moveTo>
                <a:lnTo>
                  <a:pt x="3071550" y="1493683"/>
                </a:lnTo>
                <a:lnTo>
                  <a:pt x="3071550" y="1797303"/>
                </a:lnTo>
                <a:lnTo>
                  <a:pt x="3375170" y="1797303"/>
                </a:lnTo>
                <a:lnTo>
                  <a:pt x="3375170" y="2036063"/>
                </a:lnTo>
                <a:lnTo>
                  <a:pt x="3071550" y="2036063"/>
                </a:lnTo>
                <a:lnTo>
                  <a:pt x="3071550" y="2339683"/>
                </a:lnTo>
                <a:lnTo>
                  <a:pt x="2832790" y="2339683"/>
                </a:lnTo>
                <a:lnTo>
                  <a:pt x="2832790" y="2036063"/>
                </a:lnTo>
                <a:lnTo>
                  <a:pt x="2529170" y="2036063"/>
                </a:lnTo>
                <a:lnTo>
                  <a:pt x="2529170" y="1797303"/>
                </a:lnTo>
                <a:lnTo>
                  <a:pt x="2832790" y="1797303"/>
                </a:lnTo>
                <a:close/>
                <a:moveTo>
                  <a:pt x="365810" y="705103"/>
                </a:moveTo>
                <a:cubicBezTo>
                  <a:pt x="251760" y="705103"/>
                  <a:pt x="159305" y="797558"/>
                  <a:pt x="159305" y="911608"/>
                </a:cubicBezTo>
                <a:lnTo>
                  <a:pt x="159305" y="2911598"/>
                </a:lnTo>
                <a:cubicBezTo>
                  <a:pt x="159305" y="3025648"/>
                  <a:pt x="251760" y="3118103"/>
                  <a:pt x="365810" y="3118103"/>
                </a:cubicBezTo>
                <a:lnTo>
                  <a:pt x="3556282" y="3118103"/>
                </a:lnTo>
                <a:cubicBezTo>
                  <a:pt x="3670332" y="3118103"/>
                  <a:pt x="3762787" y="3025648"/>
                  <a:pt x="3762787" y="2911598"/>
                </a:cubicBezTo>
                <a:lnTo>
                  <a:pt x="3762787" y="911608"/>
                </a:lnTo>
                <a:cubicBezTo>
                  <a:pt x="3762787" y="797558"/>
                  <a:pt x="3670332" y="705103"/>
                  <a:pt x="3556282" y="705103"/>
                </a:cubicBezTo>
                <a:close/>
                <a:moveTo>
                  <a:pt x="330199" y="547623"/>
                </a:moveTo>
                <a:lnTo>
                  <a:pt x="3595973" y="547623"/>
                </a:lnTo>
                <a:cubicBezTo>
                  <a:pt x="3778337" y="547623"/>
                  <a:pt x="3926172" y="695458"/>
                  <a:pt x="3926172" y="877822"/>
                </a:cubicBezTo>
                <a:lnTo>
                  <a:pt x="3926172" y="2960624"/>
                </a:lnTo>
                <a:cubicBezTo>
                  <a:pt x="3926172" y="3142988"/>
                  <a:pt x="3778337" y="3290823"/>
                  <a:pt x="3595973" y="3290823"/>
                </a:cubicBezTo>
                <a:lnTo>
                  <a:pt x="330199" y="3290823"/>
                </a:lnTo>
                <a:cubicBezTo>
                  <a:pt x="147835" y="3290823"/>
                  <a:pt x="0" y="3142988"/>
                  <a:pt x="0" y="2960624"/>
                </a:cubicBezTo>
                <a:lnTo>
                  <a:pt x="0" y="877822"/>
                </a:lnTo>
                <a:cubicBezTo>
                  <a:pt x="0" y="695458"/>
                  <a:pt x="147835" y="547623"/>
                  <a:pt x="330199" y="547623"/>
                </a:cubicBezTo>
                <a:close/>
                <a:moveTo>
                  <a:pt x="2694528" y="0"/>
                </a:moveTo>
                <a:lnTo>
                  <a:pt x="3194572" y="0"/>
                </a:lnTo>
                <a:cubicBezTo>
                  <a:pt x="3301326" y="0"/>
                  <a:pt x="3387868" y="86542"/>
                  <a:pt x="3387868" y="193296"/>
                </a:cubicBezTo>
                <a:lnTo>
                  <a:pt x="3387868" y="466747"/>
                </a:lnTo>
                <a:lnTo>
                  <a:pt x="3217512" y="466747"/>
                </a:lnTo>
                <a:lnTo>
                  <a:pt x="3217512" y="204882"/>
                </a:lnTo>
                <a:cubicBezTo>
                  <a:pt x="3217512" y="176644"/>
                  <a:pt x="3194621" y="153753"/>
                  <a:pt x="3166383" y="153753"/>
                </a:cubicBezTo>
                <a:lnTo>
                  <a:pt x="2721686" y="153753"/>
                </a:lnTo>
                <a:cubicBezTo>
                  <a:pt x="2693448" y="153753"/>
                  <a:pt x="2670557" y="176644"/>
                  <a:pt x="2670557" y="204882"/>
                </a:cubicBezTo>
                <a:lnTo>
                  <a:pt x="2670557" y="466747"/>
                </a:lnTo>
                <a:lnTo>
                  <a:pt x="2501232" y="466747"/>
                </a:lnTo>
                <a:lnTo>
                  <a:pt x="2501232" y="193296"/>
                </a:lnTo>
                <a:cubicBezTo>
                  <a:pt x="2501232" y="86542"/>
                  <a:pt x="2587774" y="0"/>
                  <a:pt x="2694528" y="0"/>
                </a:cubicBezTo>
                <a:close/>
                <a:moveTo>
                  <a:pt x="731108" y="0"/>
                </a:moveTo>
                <a:lnTo>
                  <a:pt x="1231152" y="0"/>
                </a:lnTo>
                <a:cubicBezTo>
                  <a:pt x="1337906" y="0"/>
                  <a:pt x="1424448" y="86542"/>
                  <a:pt x="1424448" y="193296"/>
                </a:cubicBezTo>
                <a:lnTo>
                  <a:pt x="1424448" y="466747"/>
                </a:lnTo>
                <a:lnTo>
                  <a:pt x="1254092" y="466747"/>
                </a:lnTo>
                <a:lnTo>
                  <a:pt x="1254092" y="204882"/>
                </a:lnTo>
                <a:cubicBezTo>
                  <a:pt x="1254092" y="176644"/>
                  <a:pt x="1231201" y="153753"/>
                  <a:pt x="1202963" y="153753"/>
                </a:cubicBezTo>
                <a:lnTo>
                  <a:pt x="758266" y="153753"/>
                </a:lnTo>
                <a:cubicBezTo>
                  <a:pt x="730028" y="153753"/>
                  <a:pt x="707137" y="176644"/>
                  <a:pt x="707137" y="204882"/>
                </a:cubicBezTo>
                <a:lnTo>
                  <a:pt x="707137" y="466747"/>
                </a:lnTo>
                <a:lnTo>
                  <a:pt x="537812" y="466747"/>
                </a:lnTo>
                <a:lnTo>
                  <a:pt x="537812" y="193296"/>
                </a:lnTo>
                <a:cubicBezTo>
                  <a:pt x="537812" y="86542"/>
                  <a:pt x="624354" y="0"/>
                  <a:pt x="731108" y="0"/>
                </a:cubicBezTo>
                <a:close/>
              </a:path>
            </a:pathLst>
          </a:custGeom>
          <a:solidFill>
            <a:schemeClr val="accent2"/>
          </a:solidFill>
        </p:spPr>
        <p:txBody>
          <a:bodyPr wrap="square" rtlCol="0" anchor="ctr">
            <a:noAutofit/>
          </a:bodyPr>
          <a:lstStyle/>
          <a:p>
            <a:pPr algn="ctr"/>
            <a:endParaRPr lang="en-US" sz="1200" dirty="0"/>
          </a:p>
        </p:txBody>
      </p:sp>
      <p:sp>
        <p:nvSpPr>
          <p:cNvPr id="50" name="Freeform 3011"/>
          <p:cNvSpPr>
            <a:spLocks noChangeAspect="1"/>
          </p:cNvSpPr>
          <p:nvPr userDrawn="1"/>
        </p:nvSpPr>
        <p:spPr bwMode="auto">
          <a:xfrm>
            <a:off x="4778093" y="4099786"/>
            <a:ext cx="145929" cy="144000"/>
          </a:xfrm>
          <a:custGeom>
            <a:avLst/>
            <a:gdLst/>
            <a:ahLst/>
            <a:cxnLst/>
            <a:rect l="l" t="t" r="r" b="b"/>
            <a:pathLst>
              <a:path w="145929" h="144000">
                <a:moveTo>
                  <a:pt x="91470" y="118488"/>
                </a:moveTo>
                <a:cubicBezTo>
                  <a:pt x="93033" y="118962"/>
                  <a:pt x="93128" y="120124"/>
                  <a:pt x="93128" y="121307"/>
                </a:cubicBezTo>
                <a:lnTo>
                  <a:pt x="92883" y="121899"/>
                </a:lnTo>
                <a:close/>
                <a:moveTo>
                  <a:pt x="94911" y="98446"/>
                </a:moveTo>
                <a:cubicBezTo>
                  <a:pt x="99762" y="101458"/>
                  <a:pt x="103351" y="105831"/>
                  <a:pt x="105351" y="111101"/>
                </a:cubicBezTo>
                <a:cubicBezTo>
                  <a:pt x="107253" y="116114"/>
                  <a:pt x="107551" y="121590"/>
                  <a:pt x="106129" y="126835"/>
                </a:cubicBezTo>
                <a:cubicBezTo>
                  <a:pt x="105822" y="127981"/>
                  <a:pt x="104704" y="128552"/>
                  <a:pt x="103552" y="128254"/>
                </a:cubicBezTo>
                <a:cubicBezTo>
                  <a:pt x="102401" y="127956"/>
                  <a:pt x="101702" y="126897"/>
                  <a:pt x="102009" y="125751"/>
                </a:cubicBezTo>
                <a:cubicBezTo>
                  <a:pt x="103156" y="121346"/>
                  <a:pt x="102941" y="116869"/>
                  <a:pt x="101331" y="112627"/>
                </a:cubicBezTo>
                <a:cubicBezTo>
                  <a:pt x="99672" y="108257"/>
                  <a:pt x="96636" y="104556"/>
                  <a:pt x="92547" y="101990"/>
                </a:cubicBezTo>
                <a:cubicBezTo>
                  <a:pt x="92190" y="101832"/>
                  <a:pt x="91865" y="101367"/>
                  <a:pt x="91719" y="100981"/>
                </a:cubicBezTo>
                <a:cubicBezTo>
                  <a:pt x="91475" y="100338"/>
                  <a:pt x="91539" y="99726"/>
                  <a:pt x="91912" y="99143"/>
                </a:cubicBezTo>
                <a:cubicBezTo>
                  <a:pt x="92575" y="98156"/>
                  <a:pt x="93921" y="97792"/>
                  <a:pt x="94911" y="98446"/>
                </a:cubicBezTo>
                <a:close/>
                <a:moveTo>
                  <a:pt x="104232" y="82833"/>
                </a:moveTo>
                <a:lnTo>
                  <a:pt x="115305" y="92035"/>
                </a:lnTo>
                <a:lnTo>
                  <a:pt x="122651" y="104538"/>
                </a:lnTo>
                <a:lnTo>
                  <a:pt x="125476" y="118349"/>
                </a:lnTo>
                <a:lnTo>
                  <a:pt x="123589" y="132285"/>
                </a:lnTo>
                <a:cubicBezTo>
                  <a:pt x="123288" y="133435"/>
                  <a:pt x="122047" y="134053"/>
                  <a:pt x="120899" y="133750"/>
                </a:cubicBezTo>
                <a:cubicBezTo>
                  <a:pt x="119830" y="133268"/>
                  <a:pt x="119260" y="132153"/>
                  <a:pt x="119561" y="131004"/>
                </a:cubicBezTo>
                <a:cubicBezTo>
                  <a:pt x="122059" y="122808"/>
                  <a:pt x="121872" y="114152"/>
                  <a:pt x="118781" y="106006"/>
                </a:cubicBezTo>
                <a:cubicBezTo>
                  <a:pt x="115641" y="97732"/>
                  <a:pt x="109761" y="90793"/>
                  <a:pt x="102198" y="86415"/>
                </a:cubicBezTo>
                <a:cubicBezTo>
                  <a:pt x="101663" y="86174"/>
                  <a:pt x="101387" y="85836"/>
                  <a:pt x="101191" y="85318"/>
                </a:cubicBezTo>
                <a:cubicBezTo>
                  <a:pt x="100994" y="84801"/>
                  <a:pt x="101056" y="84186"/>
                  <a:pt x="101425" y="83602"/>
                </a:cubicBezTo>
                <a:cubicBezTo>
                  <a:pt x="101905" y="82533"/>
                  <a:pt x="103244" y="82172"/>
                  <a:pt x="104232" y="82833"/>
                </a:cubicBezTo>
                <a:close/>
                <a:moveTo>
                  <a:pt x="114952" y="65428"/>
                </a:moveTo>
                <a:cubicBezTo>
                  <a:pt x="127419" y="72790"/>
                  <a:pt x="136635" y="83745"/>
                  <a:pt x="141772" y="97281"/>
                </a:cubicBezTo>
                <a:cubicBezTo>
                  <a:pt x="146811" y="110559"/>
                  <a:pt x="147264" y="124692"/>
                  <a:pt x="143162" y="138194"/>
                </a:cubicBezTo>
                <a:cubicBezTo>
                  <a:pt x="142854" y="139343"/>
                  <a:pt x="141602" y="139966"/>
                  <a:pt x="140447" y="139667"/>
                </a:cubicBezTo>
                <a:cubicBezTo>
                  <a:pt x="139422" y="139318"/>
                  <a:pt x="138672" y="138128"/>
                  <a:pt x="139029" y="137108"/>
                </a:cubicBezTo>
                <a:cubicBezTo>
                  <a:pt x="142855" y="124447"/>
                  <a:pt x="142436" y="111187"/>
                  <a:pt x="137739" y="98811"/>
                </a:cubicBezTo>
                <a:cubicBezTo>
                  <a:pt x="132945" y="86178"/>
                  <a:pt x="124282" y="75898"/>
                  <a:pt x="112711" y="68933"/>
                </a:cubicBezTo>
                <a:cubicBezTo>
                  <a:pt x="112353" y="68774"/>
                  <a:pt x="112027" y="68308"/>
                  <a:pt x="111881" y="67921"/>
                </a:cubicBezTo>
                <a:cubicBezTo>
                  <a:pt x="111636" y="67277"/>
                  <a:pt x="111700" y="66662"/>
                  <a:pt x="112074" y="66078"/>
                </a:cubicBezTo>
                <a:cubicBezTo>
                  <a:pt x="112610" y="65138"/>
                  <a:pt x="113959" y="64773"/>
                  <a:pt x="114952" y="65428"/>
                </a:cubicBezTo>
                <a:close/>
                <a:moveTo>
                  <a:pt x="60064" y="55515"/>
                </a:moveTo>
                <a:cubicBezTo>
                  <a:pt x="60494" y="55515"/>
                  <a:pt x="60923" y="55830"/>
                  <a:pt x="61209" y="56461"/>
                </a:cubicBezTo>
                <a:lnTo>
                  <a:pt x="65718" y="60321"/>
                </a:lnTo>
                <a:cubicBezTo>
                  <a:pt x="66362" y="60873"/>
                  <a:pt x="66362" y="60873"/>
                  <a:pt x="66362" y="60873"/>
                </a:cubicBezTo>
                <a:lnTo>
                  <a:pt x="74878" y="56461"/>
                </a:lnTo>
                <a:cubicBezTo>
                  <a:pt x="76095" y="55830"/>
                  <a:pt x="76095" y="55830"/>
                  <a:pt x="76095" y="55830"/>
                </a:cubicBezTo>
                <a:cubicBezTo>
                  <a:pt x="77240" y="55200"/>
                  <a:pt x="78385" y="55830"/>
                  <a:pt x="78957" y="56461"/>
                </a:cubicBezTo>
                <a:cubicBezTo>
                  <a:pt x="79530" y="57091"/>
                  <a:pt x="79530" y="58352"/>
                  <a:pt x="78957" y="59612"/>
                </a:cubicBezTo>
                <a:cubicBezTo>
                  <a:pt x="65217" y="80412"/>
                  <a:pt x="65217" y="80412"/>
                  <a:pt x="65217" y="80412"/>
                </a:cubicBezTo>
                <a:lnTo>
                  <a:pt x="65217" y="96800"/>
                </a:lnTo>
                <a:lnTo>
                  <a:pt x="60637" y="81909"/>
                </a:lnTo>
                <a:cubicBezTo>
                  <a:pt x="60637" y="79782"/>
                  <a:pt x="60637" y="79782"/>
                  <a:pt x="60637" y="79782"/>
                </a:cubicBezTo>
                <a:cubicBezTo>
                  <a:pt x="60637" y="79152"/>
                  <a:pt x="61209" y="79152"/>
                  <a:pt x="61209" y="78521"/>
                </a:cubicBezTo>
                <a:lnTo>
                  <a:pt x="69726" y="65836"/>
                </a:lnTo>
                <a:cubicBezTo>
                  <a:pt x="70942" y="64024"/>
                  <a:pt x="70942" y="64024"/>
                  <a:pt x="70942" y="64024"/>
                </a:cubicBezTo>
                <a:cubicBezTo>
                  <a:pt x="66362" y="66546"/>
                  <a:pt x="65217" y="65915"/>
                  <a:pt x="64645" y="65285"/>
                </a:cubicBezTo>
                <a:lnTo>
                  <a:pt x="60064" y="60873"/>
                </a:lnTo>
                <a:lnTo>
                  <a:pt x="55484" y="65285"/>
                </a:lnTo>
                <a:cubicBezTo>
                  <a:pt x="54912" y="65915"/>
                  <a:pt x="53767" y="65915"/>
                  <a:pt x="53194" y="65285"/>
                </a:cubicBezTo>
                <a:lnTo>
                  <a:pt x="48614" y="60873"/>
                </a:lnTo>
                <a:lnTo>
                  <a:pt x="43604" y="65836"/>
                </a:lnTo>
                <a:cubicBezTo>
                  <a:pt x="42889" y="66546"/>
                  <a:pt x="42889" y="66546"/>
                  <a:pt x="42889" y="66546"/>
                </a:cubicBezTo>
                <a:cubicBezTo>
                  <a:pt x="42316" y="66546"/>
                  <a:pt x="41171" y="67176"/>
                  <a:pt x="40599" y="66546"/>
                </a:cubicBezTo>
                <a:lnTo>
                  <a:pt x="45179" y="77339"/>
                </a:lnTo>
                <a:cubicBezTo>
                  <a:pt x="46324" y="79152"/>
                  <a:pt x="46324" y="79152"/>
                  <a:pt x="46324" y="79152"/>
                </a:cubicBezTo>
                <a:cubicBezTo>
                  <a:pt x="46331" y="79159"/>
                  <a:pt x="46897" y="79786"/>
                  <a:pt x="46897" y="80412"/>
                </a:cubicBezTo>
                <a:lnTo>
                  <a:pt x="46897" y="94752"/>
                </a:lnTo>
                <a:cubicBezTo>
                  <a:pt x="46897" y="96800"/>
                  <a:pt x="46897" y="96800"/>
                  <a:pt x="46897" y="96800"/>
                </a:cubicBezTo>
                <a:lnTo>
                  <a:pt x="42316" y="83012"/>
                </a:lnTo>
                <a:cubicBezTo>
                  <a:pt x="42316" y="81042"/>
                  <a:pt x="42316" y="81042"/>
                  <a:pt x="42316" y="81042"/>
                </a:cubicBezTo>
                <a:cubicBezTo>
                  <a:pt x="28576" y="59612"/>
                  <a:pt x="28576" y="59612"/>
                  <a:pt x="28576" y="59612"/>
                </a:cubicBezTo>
                <a:cubicBezTo>
                  <a:pt x="28004" y="58982"/>
                  <a:pt x="28004" y="57721"/>
                  <a:pt x="28576" y="57091"/>
                </a:cubicBezTo>
                <a:cubicBezTo>
                  <a:pt x="29149" y="55830"/>
                  <a:pt x="30294" y="55830"/>
                  <a:pt x="31439" y="56461"/>
                </a:cubicBezTo>
                <a:lnTo>
                  <a:pt x="39955" y="60873"/>
                </a:lnTo>
                <a:cubicBezTo>
                  <a:pt x="41171" y="61503"/>
                  <a:pt x="41171" y="61503"/>
                  <a:pt x="41171" y="61503"/>
                </a:cubicBezTo>
                <a:lnTo>
                  <a:pt x="46682" y="57091"/>
                </a:lnTo>
                <a:cubicBezTo>
                  <a:pt x="47469" y="56461"/>
                  <a:pt x="47469" y="56461"/>
                  <a:pt x="47469" y="56461"/>
                </a:cubicBezTo>
                <a:cubicBezTo>
                  <a:pt x="48042" y="55200"/>
                  <a:pt x="49187" y="55830"/>
                  <a:pt x="50332" y="56461"/>
                </a:cubicBezTo>
                <a:lnTo>
                  <a:pt x="54339" y="60242"/>
                </a:lnTo>
                <a:lnTo>
                  <a:pt x="58919" y="56461"/>
                </a:lnTo>
                <a:cubicBezTo>
                  <a:pt x="59206" y="55830"/>
                  <a:pt x="59635" y="55515"/>
                  <a:pt x="60064" y="55515"/>
                </a:cubicBezTo>
                <a:close/>
                <a:moveTo>
                  <a:pt x="53767" y="4450"/>
                </a:moveTo>
                <a:cubicBezTo>
                  <a:pt x="26530" y="4450"/>
                  <a:pt x="4450" y="24127"/>
                  <a:pt x="4450" y="48400"/>
                </a:cubicBezTo>
                <a:cubicBezTo>
                  <a:pt x="4450" y="60398"/>
                  <a:pt x="9845" y="71273"/>
                  <a:pt x="18644" y="79137"/>
                </a:cubicBezTo>
                <a:lnTo>
                  <a:pt x="23411" y="84391"/>
                </a:lnTo>
                <a:lnTo>
                  <a:pt x="23452" y="84374"/>
                </a:lnTo>
                <a:lnTo>
                  <a:pt x="39932" y="102046"/>
                </a:lnTo>
                <a:cubicBezTo>
                  <a:pt x="40650" y="101743"/>
                  <a:pt x="41427" y="101600"/>
                  <a:pt x="42226" y="101600"/>
                </a:cubicBezTo>
                <a:cubicBezTo>
                  <a:pt x="65308" y="101600"/>
                  <a:pt x="65308" y="101600"/>
                  <a:pt x="65308" y="101600"/>
                </a:cubicBezTo>
                <a:cubicBezTo>
                  <a:pt x="66046" y="101600"/>
                  <a:pt x="66765" y="101722"/>
                  <a:pt x="67435" y="101988"/>
                </a:cubicBezTo>
                <a:lnTo>
                  <a:pt x="83335" y="84938"/>
                </a:lnTo>
                <a:lnTo>
                  <a:pt x="83380" y="84957"/>
                </a:lnTo>
                <a:lnTo>
                  <a:pt x="87604" y="80302"/>
                </a:lnTo>
                <a:lnTo>
                  <a:pt x="87789" y="80161"/>
                </a:lnTo>
                <a:lnTo>
                  <a:pt x="88243" y="79674"/>
                </a:lnTo>
                <a:lnTo>
                  <a:pt x="88286" y="79714"/>
                </a:lnTo>
                <a:cubicBezTo>
                  <a:pt x="97432" y="71784"/>
                  <a:pt x="103083" y="60680"/>
                  <a:pt x="103083" y="48400"/>
                </a:cubicBezTo>
                <a:cubicBezTo>
                  <a:pt x="103083" y="24127"/>
                  <a:pt x="81004" y="4450"/>
                  <a:pt x="53767" y="4450"/>
                </a:cubicBezTo>
                <a:close/>
                <a:moveTo>
                  <a:pt x="53767" y="0"/>
                </a:moveTo>
                <a:cubicBezTo>
                  <a:pt x="83461" y="0"/>
                  <a:pt x="107533" y="21669"/>
                  <a:pt x="107533" y="48400"/>
                </a:cubicBezTo>
                <a:cubicBezTo>
                  <a:pt x="107533" y="61856"/>
                  <a:pt x="101433" y="74029"/>
                  <a:pt x="91543" y="82751"/>
                </a:cubicBezTo>
                <a:lnTo>
                  <a:pt x="91563" y="82770"/>
                </a:lnTo>
                <a:lnTo>
                  <a:pt x="71088" y="104726"/>
                </a:lnTo>
                <a:cubicBezTo>
                  <a:pt x="72169" y="106154"/>
                  <a:pt x="72809" y="108020"/>
                  <a:pt x="72809" y="110112"/>
                </a:cubicBezTo>
                <a:lnTo>
                  <a:pt x="72809" y="124096"/>
                </a:lnTo>
                <a:cubicBezTo>
                  <a:pt x="72809" y="128083"/>
                  <a:pt x="69770" y="131537"/>
                  <a:pt x="66061" y="131916"/>
                </a:cubicBezTo>
                <a:cubicBezTo>
                  <a:pt x="65566" y="133502"/>
                  <a:pt x="64755" y="136100"/>
                  <a:pt x="63426" y="140359"/>
                </a:cubicBezTo>
                <a:cubicBezTo>
                  <a:pt x="63426" y="140966"/>
                  <a:pt x="62858" y="141572"/>
                  <a:pt x="62290" y="141572"/>
                </a:cubicBezTo>
                <a:cubicBezTo>
                  <a:pt x="62283" y="141574"/>
                  <a:pt x="62063" y="141642"/>
                  <a:pt x="54335" y="144000"/>
                </a:cubicBezTo>
                <a:cubicBezTo>
                  <a:pt x="53192" y="143998"/>
                  <a:pt x="52978" y="143933"/>
                  <a:pt x="45244" y="141572"/>
                </a:cubicBezTo>
                <a:cubicBezTo>
                  <a:pt x="44676" y="141572"/>
                  <a:pt x="44108" y="140966"/>
                  <a:pt x="44108" y="140359"/>
                </a:cubicBezTo>
                <a:cubicBezTo>
                  <a:pt x="44105" y="140352"/>
                  <a:pt x="44033" y="140119"/>
                  <a:pt x="41473" y="131916"/>
                </a:cubicBezTo>
                <a:cubicBezTo>
                  <a:pt x="37763" y="131537"/>
                  <a:pt x="34724" y="128083"/>
                  <a:pt x="34724" y="124096"/>
                </a:cubicBezTo>
                <a:lnTo>
                  <a:pt x="34724" y="111860"/>
                </a:lnTo>
                <a:cubicBezTo>
                  <a:pt x="34724" y="110112"/>
                  <a:pt x="34724" y="110112"/>
                  <a:pt x="34724" y="110112"/>
                </a:cubicBezTo>
                <a:cubicBezTo>
                  <a:pt x="34724" y="108084"/>
                  <a:pt x="35326" y="106268"/>
                  <a:pt x="36347" y="104858"/>
                </a:cubicBezTo>
                <a:lnTo>
                  <a:pt x="18380" y="85590"/>
                </a:lnTo>
                <a:lnTo>
                  <a:pt x="18324" y="85614"/>
                </a:lnTo>
                <a:lnTo>
                  <a:pt x="13687" y="80504"/>
                </a:lnTo>
                <a:cubicBezTo>
                  <a:pt x="5144" y="72032"/>
                  <a:pt x="0" y="60757"/>
                  <a:pt x="0" y="48400"/>
                </a:cubicBezTo>
                <a:cubicBezTo>
                  <a:pt x="0" y="21669"/>
                  <a:pt x="24072" y="0"/>
                  <a:pt x="53767" y="0"/>
                </a:cubicBezTo>
                <a:close/>
              </a:path>
            </a:pathLst>
          </a:custGeom>
          <a:solidFill>
            <a:schemeClr val="accent2"/>
          </a:solidFill>
          <a:ln>
            <a:noFill/>
          </a:ln>
          <a:extLst/>
        </p:spPr>
        <p:txBody>
          <a:bodyPr/>
          <a:lstStyle/>
          <a:p>
            <a:pPr defTabSz="457171"/>
            <a:endParaRPr lang="de-DE">
              <a:solidFill>
                <a:srgbClr val="000000"/>
              </a:solidFill>
              <a:cs typeface="+mn-cs"/>
            </a:endParaRPr>
          </a:p>
        </p:txBody>
      </p:sp>
      <p:sp>
        <p:nvSpPr>
          <p:cNvPr id="51" name="Rechteck 15"/>
          <p:cNvSpPr>
            <a:spLocks noChangeAspect="1"/>
          </p:cNvSpPr>
          <p:nvPr userDrawn="1"/>
        </p:nvSpPr>
        <p:spPr>
          <a:xfrm>
            <a:off x="1000015" y="4100146"/>
            <a:ext cx="140488" cy="144000"/>
          </a:xfrm>
          <a:custGeom>
            <a:avLst/>
            <a:gdLst/>
            <a:ahLst/>
            <a:cxnLst/>
            <a:rect l="l" t="t" r="r" b="b"/>
            <a:pathLst>
              <a:path w="2880000" h="2952000">
                <a:moveTo>
                  <a:pt x="0" y="0"/>
                </a:moveTo>
                <a:lnTo>
                  <a:pt x="144000" y="0"/>
                </a:lnTo>
                <a:lnTo>
                  <a:pt x="144000" y="2485477"/>
                </a:lnTo>
                <a:cubicBezTo>
                  <a:pt x="444309" y="2466093"/>
                  <a:pt x="723884" y="2394104"/>
                  <a:pt x="966815" y="2283942"/>
                </a:cubicBezTo>
                <a:cubicBezTo>
                  <a:pt x="985912" y="2275783"/>
                  <a:pt x="1004775" y="2267003"/>
                  <a:pt x="1022798" y="2256385"/>
                </a:cubicBezTo>
                <a:cubicBezTo>
                  <a:pt x="1056146" y="2241969"/>
                  <a:pt x="1088061" y="2225377"/>
                  <a:pt x="1118929" y="2207596"/>
                </a:cubicBezTo>
                <a:cubicBezTo>
                  <a:pt x="1712525" y="1886753"/>
                  <a:pt x="2204161" y="1280449"/>
                  <a:pt x="2422454" y="507594"/>
                </a:cubicBezTo>
                <a:lnTo>
                  <a:pt x="2459624" y="350979"/>
                </a:lnTo>
                <a:lnTo>
                  <a:pt x="2433620" y="350979"/>
                </a:lnTo>
                <a:lnTo>
                  <a:pt x="2638159" y="116382"/>
                </a:lnTo>
                <a:lnTo>
                  <a:pt x="2842698" y="350979"/>
                </a:lnTo>
                <a:lnTo>
                  <a:pt x="2794888" y="350979"/>
                </a:lnTo>
                <a:cubicBezTo>
                  <a:pt x="2779795" y="432904"/>
                  <a:pt x="2759926" y="514661"/>
                  <a:pt x="2736841" y="596393"/>
                </a:cubicBezTo>
                <a:cubicBezTo>
                  <a:pt x="2364310" y="1915315"/>
                  <a:pt x="1274470" y="2801647"/>
                  <a:pt x="144000" y="2798931"/>
                </a:cubicBezTo>
                <a:lnTo>
                  <a:pt x="144000" y="2808000"/>
                </a:lnTo>
                <a:lnTo>
                  <a:pt x="2880000" y="2808000"/>
                </a:lnTo>
                <a:lnTo>
                  <a:pt x="2880000" y="2952000"/>
                </a:lnTo>
                <a:lnTo>
                  <a:pt x="0" y="2952000"/>
                </a:lnTo>
                <a:lnTo>
                  <a:pt x="0" y="2880000"/>
                </a:lnTo>
                <a:lnTo>
                  <a:pt x="0" y="280800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fontAlgn="auto">
              <a:spcBef>
                <a:spcPts val="0"/>
              </a:spcBef>
              <a:spcAft>
                <a:spcPts val="0"/>
              </a:spcAft>
            </a:pPr>
            <a:endParaRPr lang="en-US" dirty="0" smtClean="0">
              <a:solidFill>
                <a:schemeClr val="accent4"/>
              </a:solidFill>
            </a:endParaRPr>
          </a:p>
        </p:txBody>
      </p:sp>
      <p:sp>
        <p:nvSpPr>
          <p:cNvPr id="52" name="Abgerundetes Rechteck 20"/>
          <p:cNvSpPr>
            <a:spLocks noChangeAspect="1"/>
          </p:cNvSpPr>
          <p:nvPr userDrawn="1"/>
        </p:nvSpPr>
        <p:spPr>
          <a:xfrm>
            <a:off x="2312962" y="4097592"/>
            <a:ext cx="113814" cy="144000"/>
          </a:xfrm>
          <a:custGeom>
            <a:avLst/>
            <a:gdLst/>
            <a:ahLst/>
            <a:cxnLst/>
            <a:rect l="l" t="t" r="r" b="b"/>
            <a:pathLst>
              <a:path w="3942080" h="4987626">
                <a:moveTo>
                  <a:pt x="2627944" y="2319651"/>
                </a:moveTo>
                <a:cubicBezTo>
                  <a:pt x="2542661" y="2600955"/>
                  <a:pt x="2280581" y="2804161"/>
                  <a:pt x="1971040" y="2804161"/>
                </a:cubicBezTo>
                <a:cubicBezTo>
                  <a:pt x="1664276" y="2804161"/>
                  <a:pt x="1404126" y="2604585"/>
                  <a:pt x="1316468" y="2327166"/>
                </a:cubicBezTo>
                <a:lnTo>
                  <a:pt x="975173" y="2363502"/>
                </a:lnTo>
                <a:lnTo>
                  <a:pt x="497690" y="2417724"/>
                </a:lnTo>
                <a:cubicBezTo>
                  <a:pt x="380588" y="2417724"/>
                  <a:pt x="306613" y="2487889"/>
                  <a:pt x="306613" y="2604991"/>
                </a:cubicBezTo>
                <a:lnTo>
                  <a:pt x="306613" y="2958294"/>
                </a:lnTo>
                <a:lnTo>
                  <a:pt x="306000" y="2958060"/>
                </a:lnTo>
                <a:lnTo>
                  <a:pt x="306000" y="3648332"/>
                </a:lnTo>
                <a:lnTo>
                  <a:pt x="694896" y="3648332"/>
                </a:lnTo>
                <a:lnTo>
                  <a:pt x="694896" y="3267270"/>
                </a:lnTo>
                <a:cubicBezTo>
                  <a:pt x="694896" y="3182770"/>
                  <a:pt x="763396" y="3114270"/>
                  <a:pt x="847896" y="3114270"/>
                </a:cubicBezTo>
                <a:cubicBezTo>
                  <a:pt x="932396" y="3114270"/>
                  <a:pt x="1000896" y="3182770"/>
                  <a:pt x="1000896" y="3267270"/>
                </a:cubicBezTo>
                <a:lnTo>
                  <a:pt x="1000896" y="3801332"/>
                </a:lnTo>
                <a:lnTo>
                  <a:pt x="1000896" y="4681626"/>
                </a:lnTo>
                <a:lnTo>
                  <a:pt x="2942796" y="4681626"/>
                </a:lnTo>
                <a:lnTo>
                  <a:pt x="2942796" y="3809317"/>
                </a:lnTo>
                <a:lnTo>
                  <a:pt x="2941184" y="3801332"/>
                </a:lnTo>
                <a:cubicBezTo>
                  <a:pt x="2941184" y="3798629"/>
                  <a:pt x="2941254" y="3795943"/>
                  <a:pt x="2942796" y="3793347"/>
                </a:cubicBezTo>
                <a:lnTo>
                  <a:pt x="2942796" y="3267270"/>
                </a:lnTo>
                <a:cubicBezTo>
                  <a:pt x="2942796" y="3182770"/>
                  <a:pt x="3011296" y="3114270"/>
                  <a:pt x="3095796" y="3114270"/>
                </a:cubicBezTo>
                <a:cubicBezTo>
                  <a:pt x="3180296" y="3114270"/>
                  <a:pt x="3248796" y="3182770"/>
                  <a:pt x="3248796" y="3267270"/>
                </a:cubicBezTo>
                <a:lnTo>
                  <a:pt x="3248796" y="3648332"/>
                </a:lnTo>
                <a:lnTo>
                  <a:pt x="3636080" y="3648332"/>
                </a:lnTo>
                <a:lnTo>
                  <a:pt x="3636080" y="2948657"/>
                </a:lnTo>
                <a:lnTo>
                  <a:pt x="3632109" y="2950173"/>
                </a:lnTo>
                <a:lnTo>
                  <a:pt x="3632109" y="2596870"/>
                </a:lnTo>
                <a:cubicBezTo>
                  <a:pt x="3632109" y="2479768"/>
                  <a:pt x="3558134" y="2409603"/>
                  <a:pt x="3441033" y="2409603"/>
                </a:cubicBezTo>
                <a:lnTo>
                  <a:pt x="2963550" y="2355381"/>
                </a:lnTo>
                <a:close/>
                <a:moveTo>
                  <a:pt x="2428875" y="1995718"/>
                </a:moveTo>
                <a:lnTo>
                  <a:pt x="2553771" y="2008076"/>
                </a:lnTo>
                <a:lnTo>
                  <a:pt x="2574039" y="2006182"/>
                </a:lnTo>
                <a:lnTo>
                  <a:pt x="3421284" y="2096385"/>
                </a:lnTo>
                <a:lnTo>
                  <a:pt x="3425728" y="2096357"/>
                </a:lnTo>
                <a:cubicBezTo>
                  <a:pt x="3663468" y="2096357"/>
                  <a:pt x="3938110" y="2302419"/>
                  <a:pt x="3938110" y="2540158"/>
                </a:cubicBezTo>
                <a:cubicBezTo>
                  <a:pt x="3938110" y="2544099"/>
                  <a:pt x="3938057" y="2548028"/>
                  <a:pt x="3937140" y="2551922"/>
                </a:cubicBezTo>
                <a:cubicBezTo>
                  <a:pt x="3941388" y="2559562"/>
                  <a:pt x="3942080" y="2567895"/>
                  <a:pt x="3942080" y="2576390"/>
                </a:cubicBezTo>
                <a:lnTo>
                  <a:pt x="3942080" y="3801332"/>
                </a:lnTo>
                <a:lnTo>
                  <a:pt x="3930057" y="3860887"/>
                </a:lnTo>
                <a:lnTo>
                  <a:pt x="3897267" y="3909520"/>
                </a:lnTo>
                <a:lnTo>
                  <a:pt x="3848635" y="3942309"/>
                </a:lnTo>
                <a:cubicBezTo>
                  <a:pt x="3830330" y="3950051"/>
                  <a:pt x="3810205" y="3954332"/>
                  <a:pt x="3789080" y="3954332"/>
                </a:cubicBezTo>
                <a:lnTo>
                  <a:pt x="3248796" y="3954332"/>
                </a:lnTo>
                <a:lnTo>
                  <a:pt x="3248796" y="4834626"/>
                </a:lnTo>
                <a:lnTo>
                  <a:pt x="3236773" y="4894181"/>
                </a:lnTo>
                <a:lnTo>
                  <a:pt x="3203984" y="4942814"/>
                </a:lnTo>
                <a:lnTo>
                  <a:pt x="3155351" y="4975603"/>
                </a:lnTo>
                <a:cubicBezTo>
                  <a:pt x="3137046" y="4983345"/>
                  <a:pt x="3116921" y="4987626"/>
                  <a:pt x="3095796" y="4987626"/>
                </a:cubicBezTo>
                <a:lnTo>
                  <a:pt x="847896" y="4987626"/>
                </a:lnTo>
                <a:cubicBezTo>
                  <a:pt x="805646" y="4987626"/>
                  <a:pt x="767396" y="4970501"/>
                  <a:pt x="739708" y="4942814"/>
                </a:cubicBezTo>
                <a:cubicBezTo>
                  <a:pt x="725864" y="4928970"/>
                  <a:pt x="714661" y="4912486"/>
                  <a:pt x="706919" y="4894181"/>
                </a:cubicBezTo>
                <a:cubicBezTo>
                  <a:pt x="699177" y="4875876"/>
                  <a:pt x="694896" y="4855751"/>
                  <a:pt x="694896" y="4834626"/>
                </a:cubicBezTo>
                <a:lnTo>
                  <a:pt x="694896" y="3954332"/>
                </a:lnTo>
                <a:lnTo>
                  <a:pt x="153000" y="3954332"/>
                </a:lnTo>
                <a:cubicBezTo>
                  <a:pt x="110750" y="3954332"/>
                  <a:pt x="72500" y="3937207"/>
                  <a:pt x="44812" y="3909520"/>
                </a:cubicBezTo>
                <a:cubicBezTo>
                  <a:pt x="30968" y="3895676"/>
                  <a:pt x="19765" y="3879192"/>
                  <a:pt x="12023" y="3860887"/>
                </a:cubicBezTo>
                <a:cubicBezTo>
                  <a:pt x="4281" y="3842582"/>
                  <a:pt x="0" y="3822457"/>
                  <a:pt x="0" y="3801332"/>
                </a:cubicBezTo>
                <a:lnTo>
                  <a:pt x="0" y="2576390"/>
                </a:lnTo>
                <a:lnTo>
                  <a:pt x="2080" y="2566084"/>
                </a:lnTo>
                <a:cubicBezTo>
                  <a:pt x="735" y="2560209"/>
                  <a:pt x="613" y="2554258"/>
                  <a:pt x="613" y="2548279"/>
                </a:cubicBezTo>
                <a:cubicBezTo>
                  <a:pt x="612" y="2310540"/>
                  <a:pt x="275254" y="2104478"/>
                  <a:pt x="512994" y="2104478"/>
                </a:cubicBezTo>
                <a:lnTo>
                  <a:pt x="517438" y="2104506"/>
                </a:lnTo>
                <a:lnTo>
                  <a:pt x="1364683" y="2014303"/>
                </a:lnTo>
                <a:lnTo>
                  <a:pt x="1372446" y="2015029"/>
                </a:lnTo>
                <a:lnTo>
                  <a:pt x="1492885" y="2003338"/>
                </a:lnTo>
                <a:cubicBezTo>
                  <a:pt x="1516224" y="2020562"/>
                  <a:pt x="1545254" y="2036215"/>
                  <a:pt x="1578994" y="2049782"/>
                </a:cubicBezTo>
                <a:lnTo>
                  <a:pt x="1572717" y="2112051"/>
                </a:lnTo>
                <a:cubicBezTo>
                  <a:pt x="1572717" y="2332039"/>
                  <a:pt x="1751052" y="2510374"/>
                  <a:pt x="1971040" y="2510374"/>
                </a:cubicBezTo>
                <a:cubicBezTo>
                  <a:pt x="2191028" y="2510374"/>
                  <a:pt x="2369363" y="2332039"/>
                  <a:pt x="2369363" y="2112051"/>
                </a:cubicBezTo>
                <a:lnTo>
                  <a:pt x="2363001" y="2048941"/>
                </a:lnTo>
                <a:close/>
                <a:moveTo>
                  <a:pt x="1997750" y="299878"/>
                </a:moveTo>
                <a:cubicBezTo>
                  <a:pt x="1636593" y="299878"/>
                  <a:pt x="1343818" y="592653"/>
                  <a:pt x="1343818" y="953810"/>
                </a:cubicBezTo>
                <a:cubicBezTo>
                  <a:pt x="1343818" y="1314967"/>
                  <a:pt x="1636593" y="1607742"/>
                  <a:pt x="1997750" y="1607742"/>
                </a:cubicBezTo>
                <a:cubicBezTo>
                  <a:pt x="2358907" y="1607742"/>
                  <a:pt x="2651682" y="1314967"/>
                  <a:pt x="2651682" y="953810"/>
                </a:cubicBezTo>
                <a:cubicBezTo>
                  <a:pt x="2651682" y="592653"/>
                  <a:pt x="2358907" y="299878"/>
                  <a:pt x="1997750" y="299878"/>
                </a:cubicBezTo>
                <a:close/>
                <a:moveTo>
                  <a:pt x="1997750" y="0"/>
                </a:moveTo>
                <a:cubicBezTo>
                  <a:pt x="2524525" y="0"/>
                  <a:pt x="2951560" y="427035"/>
                  <a:pt x="2951560" y="953810"/>
                </a:cubicBezTo>
                <a:cubicBezTo>
                  <a:pt x="2951560" y="1480585"/>
                  <a:pt x="2524525" y="1907620"/>
                  <a:pt x="1997750" y="1907620"/>
                </a:cubicBezTo>
                <a:cubicBezTo>
                  <a:pt x="1470975" y="1907620"/>
                  <a:pt x="1043940" y="1480585"/>
                  <a:pt x="1043940" y="953810"/>
                </a:cubicBezTo>
                <a:cubicBezTo>
                  <a:pt x="1043940" y="427035"/>
                  <a:pt x="1470975" y="0"/>
                  <a:pt x="1997750" y="0"/>
                </a:cubicBezTo>
                <a:close/>
              </a:path>
            </a:pathLst>
          </a:custGeom>
          <a:solidFill>
            <a:schemeClr val="accent2"/>
          </a:solidFill>
        </p:spPr>
        <p:txBody>
          <a:bodyPr wrap="square" rtlCol="0" anchor="ctr">
            <a:noAutofit/>
          </a:bodyPr>
          <a:lstStyle/>
          <a:p>
            <a:pPr algn="ctr">
              <a:buNone/>
            </a:pPr>
            <a:endParaRPr lang="en-US" sz="1200" dirty="0">
              <a:latin typeface="+mn-lt"/>
            </a:endParaRPr>
          </a:p>
        </p:txBody>
      </p:sp>
      <p:sp>
        <p:nvSpPr>
          <p:cNvPr id="55" name="Rechteck 54"/>
          <p:cNvSpPr/>
          <p:nvPr userDrawn="1"/>
        </p:nvSpPr>
        <p:spPr bwMode="auto">
          <a:xfrm>
            <a:off x="9162796" y="842962"/>
            <a:ext cx="108000" cy="18000"/>
          </a:xfrm>
          <a:prstGeom prst="rect">
            <a:avLst/>
          </a:prstGeom>
          <a:solidFill>
            <a:schemeClr val="bg1"/>
          </a:solidFill>
          <a:ln w="28575">
            <a:noFill/>
            <a:headEnd type="none" w="med" len="med"/>
            <a:tailEnd type="none" w="med" len="med"/>
          </a:ln>
          <a:effectLst/>
        </p:spPr>
        <p:style>
          <a:lnRef idx="2">
            <a:schemeClr val="accent4"/>
          </a:lnRef>
          <a:fillRef idx="1">
            <a:schemeClr val="lt1"/>
          </a:fillRef>
          <a:effectRef idx="0">
            <a:schemeClr val="accent4"/>
          </a:effectRef>
          <a:fontRef idx="minor">
            <a:schemeClr val="dk1"/>
          </a:fontRef>
        </p:style>
        <p:txBody>
          <a:bodyPr vert="horz" wrap="square" lIns="71424" tIns="71424" rIns="71424" bIns="37140" numCol="1" rtlCol="0" anchor="ctr" anchorCtr="0" compatLnSpc="1">
            <a:prstTxWarp prst="textNoShape">
              <a:avLst/>
            </a:prstTxWarp>
            <a:noAutofit/>
          </a:bodyPr>
          <a:lstStyle/>
          <a:p>
            <a:pPr algn="ctr" defTabSz="604723">
              <a:lnSpc>
                <a:spcPct val="90000"/>
              </a:lnSpc>
              <a:spcBef>
                <a:spcPts val="0"/>
              </a:spcBef>
              <a:spcAft>
                <a:spcPts val="600"/>
              </a:spcAft>
              <a:buSzPct val="100000"/>
            </a:pPr>
            <a:endParaRPr lang="en-US" sz="1300" i="1" dirty="0" smtClean="0">
              <a:sym typeface="Wingdings" pitchFamily="2" charset="2"/>
            </a:endParaRPr>
          </a:p>
        </p:txBody>
      </p:sp>
      <p:sp>
        <p:nvSpPr>
          <p:cNvPr id="56" name="Rechteck 55"/>
          <p:cNvSpPr/>
          <p:nvPr userDrawn="1"/>
        </p:nvSpPr>
        <p:spPr bwMode="auto">
          <a:xfrm>
            <a:off x="9162796" y="2552962"/>
            <a:ext cx="108000" cy="18000"/>
          </a:xfrm>
          <a:prstGeom prst="rect">
            <a:avLst/>
          </a:prstGeom>
          <a:solidFill>
            <a:schemeClr val="bg1"/>
          </a:solidFill>
          <a:ln w="28575">
            <a:noFill/>
            <a:headEnd type="none" w="med" len="med"/>
            <a:tailEnd type="none" w="med" len="med"/>
          </a:ln>
          <a:effectLst/>
        </p:spPr>
        <p:style>
          <a:lnRef idx="2">
            <a:schemeClr val="accent4"/>
          </a:lnRef>
          <a:fillRef idx="1">
            <a:schemeClr val="lt1"/>
          </a:fillRef>
          <a:effectRef idx="0">
            <a:schemeClr val="accent4"/>
          </a:effectRef>
          <a:fontRef idx="minor">
            <a:schemeClr val="dk1"/>
          </a:fontRef>
        </p:style>
        <p:txBody>
          <a:bodyPr vert="horz" wrap="square" lIns="71424" tIns="71424" rIns="71424" bIns="37140" numCol="1" rtlCol="0" anchor="ctr" anchorCtr="0" compatLnSpc="1">
            <a:prstTxWarp prst="textNoShape">
              <a:avLst/>
            </a:prstTxWarp>
            <a:noAutofit/>
          </a:bodyPr>
          <a:lstStyle/>
          <a:p>
            <a:pPr algn="ctr" defTabSz="604723">
              <a:lnSpc>
                <a:spcPct val="90000"/>
              </a:lnSpc>
              <a:spcBef>
                <a:spcPts val="0"/>
              </a:spcBef>
              <a:spcAft>
                <a:spcPts val="600"/>
              </a:spcAft>
              <a:buSzPct val="100000"/>
            </a:pPr>
            <a:endParaRPr lang="en-US" sz="1300" i="1" dirty="0" smtClean="0">
              <a:sym typeface="Wingdings" pitchFamily="2" charset="2"/>
            </a:endParaRPr>
          </a:p>
        </p:txBody>
      </p:sp>
      <p:sp>
        <p:nvSpPr>
          <p:cNvPr id="57" name="Rechteck 56"/>
          <p:cNvSpPr/>
          <p:nvPr userDrawn="1"/>
        </p:nvSpPr>
        <p:spPr bwMode="auto">
          <a:xfrm>
            <a:off x="9162796" y="2679954"/>
            <a:ext cx="108000" cy="18000"/>
          </a:xfrm>
          <a:prstGeom prst="rect">
            <a:avLst/>
          </a:prstGeom>
          <a:solidFill>
            <a:schemeClr val="bg1"/>
          </a:solidFill>
          <a:ln w="28575">
            <a:noFill/>
            <a:headEnd type="none" w="med" len="med"/>
            <a:tailEnd type="none" w="med" len="med"/>
          </a:ln>
          <a:effectLst/>
        </p:spPr>
        <p:style>
          <a:lnRef idx="2">
            <a:schemeClr val="accent4"/>
          </a:lnRef>
          <a:fillRef idx="1">
            <a:schemeClr val="lt1"/>
          </a:fillRef>
          <a:effectRef idx="0">
            <a:schemeClr val="accent4"/>
          </a:effectRef>
          <a:fontRef idx="minor">
            <a:schemeClr val="dk1"/>
          </a:fontRef>
        </p:style>
        <p:txBody>
          <a:bodyPr vert="horz" wrap="square" lIns="71424" tIns="71424" rIns="71424" bIns="37140" numCol="1" rtlCol="0" anchor="ctr" anchorCtr="0" compatLnSpc="1">
            <a:prstTxWarp prst="textNoShape">
              <a:avLst/>
            </a:prstTxWarp>
            <a:noAutofit/>
          </a:bodyPr>
          <a:lstStyle/>
          <a:p>
            <a:pPr algn="ctr" defTabSz="604723">
              <a:lnSpc>
                <a:spcPct val="90000"/>
              </a:lnSpc>
              <a:spcBef>
                <a:spcPts val="0"/>
              </a:spcBef>
              <a:spcAft>
                <a:spcPts val="600"/>
              </a:spcAft>
              <a:buSzPct val="100000"/>
            </a:pPr>
            <a:endParaRPr lang="en-US" sz="1300" i="1" dirty="0" smtClean="0">
              <a:sym typeface="Wingdings" pitchFamily="2" charset="2"/>
            </a:endParaRPr>
          </a:p>
        </p:txBody>
      </p:sp>
      <p:sp>
        <p:nvSpPr>
          <p:cNvPr id="58" name="Rechteck 57"/>
          <p:cNvSpPr/>
          <p:nvPr userDrawn="1"/>
        </p:nvSpPr>
        <p:spPr bwMode="auto">
          <a:xfrm>
            <a:off x="9162796" y="4389954"/>
            <a:ext cx="108000" cy="18000"/>
          </a:xfrm>
          <a:prstGeom prst="rect">
            <a:avLst/>
          </a:prstGeom>
          <a:solidFill>
            <a:schemeClr val="bg1"/>
          </a:solidFill>
          <a:ln w="28575">
            <a:noFill/>
            <a:headEnd type="none" w="med" len="med"/>
            <a:tailEnd type="none" w="med" len="med"/>
          </a:ln>
          <a:effectLst/>
        </p:spPr>
        <p:style>
          <a:lnRef idx="2">
            <a:schemeClr val="accent4"/>
          </a:lnRef>
          <a:fillRef idx="1">
            <a:schemeClr val="lt1"/>
          </a:fillRef>
          <a:effectRef idx="0">
            <a:schemeClr val="accent4"/>
          </a:effectRef>
          <a:fontRef idx="minor">
            <a:schemeClr val="dk1"/>
          </a:fontRef>
        </p:style>
        <p:txBody>
          <a:bodyPr vert="horz" wrap="square" lIns="71424" tIns="71424" rIns="71424" bIns="37140" numCol="1" rtlCol="0" anchor="ctr" anchorCtr="0" compatLnSpc="1">
            <a:prstTxWarp prst="textNoShape">
              <a:avLst/>
            </a:prstTxWarp>
            <a:noAutofit/>
          </a:bodyPr>
          <a:lstStyle/>
          <a:p>
            <a:pPr algn="ctr" defTabSz="604723">
              <a:lnSpc>
                <a:spcPct val="90000"/>
              </a:lnSpc>
              <a:spcBef>
                <a:spcPts val="0"/>
              </a:spcBef>
              <a:spcAft>
                <a:spcPts val="600"/>
              </a:spcAft>
              <a:buSzPct val="100000"/>
            </a:pPr>
            <a:endParaRPr lang="en-US" sz="1300" i="1" dirty="0" smtClean="0">
              <a:sym typeface="Wingdings" pitchFamily="2" charset="2"/>
            </a:endParaRPr>
          </a:p>
        </p:txBody>
      </p:sp>
      <p:sp>
        <p:nvSpPr>
          <p:cNvPr id="59" name="Rechteck 58"/>
          <p:cNvSpPr/>
          <p:nvPr userDrawn="1"/>
        </p:nvSpPr>
        <p:spPr bwMode="auto">
          <a:xfrm rot="5400000">
            <a:off x="7083284" y="5209038"/>
            <a:ext cx="108000" cy="18000"/>
          </a:xfrm>
          <a:prstGeom prst="rect">
            <a:avLst/>
          </a:prstGeom>
          <a:solidFill>
            <a:schemeClr val="bg1"/>
          </a:solidFill>
          <a:ln w="28575">
            <a:noFill/>
            <a:headEnd type="none" w="med" len="med"/>
            <a:tailEnd type="none" w="med" len="med"/>
          </a:ln>
          <a:effectLst/>
        </p:spPr>
        <p:style>
          <a:lnRef idx="2">
            <a:schemeClr val="accent4"/>
          </a:lnRef>
          <a:fillRef idx="1">
            <a:schemeClr val="lt1"/>
          </a:fillRef>
          <a:effectRef idx="0">
            <a:schemeClr val="accent4"/>
          </a:effectRef>
          <a:fontRef idx="minor">
            <a:schemeClr val="dk1"/>
          </a:fontRef>
        </p:style>
        <p:txBody>
          <a:bodyPr vert="horz" wrap="square" lIns="71424" tIns="71424" rIns="71424" bIns="37140" numCol="1" rtlCol="0" anchor="ctr" anchorCtr="0" compatLnSpc="1">
            <a:prstTxWarp prst="textNoShape">
              <a:avLst/>
            </a:prstTxWarp>
            <a:noAutofit/>
          </a:bodyPr>
          <a:lstStyle/>
          <a:p>
            <a:pPr algn="ctr" defTabSz="604723">
              <a:lnSpc>
                <a:spcPct val="90000"/>
              </a:lnSpc>
              <a:spcBef>
                <a:spcPts val="0"/>
              </a:spcBef>
              <a:spcAft>
                <a:spcPts val="600"/>
              </a:spcAft>
              <a:buSzPct val="100000"/>
            </a:pPr>
            <a:endParaRPr lang="en-US" sz="1300" i="1" dirty="0" smtClean="0">
              <a:sym typeface="Wingdings" pitchFamily="2" charset="2"/>
            </a:endParaRPr>
          </a:p>
        </p:txBody>
      </p:sp>
      <p:sp>
        <p:nvSpPr>
          <p:cNvPr id="60" name="Rechteck 59"/>
          <p:cNvSpPr/>
          <p:nvPr userDrawn="1"/>
        </p:nvSpPr>
        <p:spPr bwMode="auto">
          <a:xfrm rot="5400000">
            <a:off x="6957096" y="5209038"/>
            <a:ext cx="108000" cy="18000"/>
          </a:xfrm>
          <a:prstGeom prst="rect">
            <a:avLst/>
          </a:prstGeom>
          <a:solidFill>
            <a:schemeClr val="bg1"/>
          </a:solidFill>
          <a:ln w="28575">
            <a:noFill/>
            <a:headEnd type="none" w="med" len="med"/>
            <a:tailEnd type="none" w="med" len="med"/>
          </a:ln>
          <a:effectLst/>
        </p:spPr>
        <p:style>
          <a:lnRef idx="2">
            <a:schemeClr val="accent4"/>
          </a:lnRef>
          <a:fillRef idx="1">
            <a:schemeClr val="lt1"/>
          </a:fillRef>
          <a:effectRef idx="0">
            <a:schemeClr val="accent4"/>
          </a:effectRef>
          <a:fontRef idx="minor">
            <a:schemeClr val="dk1"/>
          </a:fontRef>
        </p:style>
        <p:txBody>
          <a:bodyPr vert="horz" wrap="square" lIns="71424" tIns="71424" rIns="71424" bIns="37140" numCol="1" rtlCol="0" anchor="ctr" anchorCtr="0" compatLnSpc="1">
            <a:prstTxWarp prst="textNoShape">
              <a:avLst/>
            </a:prstTxWarp>
            <a:noAutofit/>
          </a:bodyPr>
          <a:lstStyle/>
          <a:p>
            <a:pPr algn="ctr" defTabSz="604723">
              <a:lnSpc>
                <a:spcPct val="90000"/>
              </a:lnSpc>
              <a:spcBef>
                <a:spcPts val="0"/>
              </a:spcBef>
              <a:spcAft>
                <a:spcPts val="600"/>
              </a:spcAft>
              <a:buSzPct val="100000"/>
            </a:pPr>
            <a:endParaRPr lang="en-US" sz="1300" i="1" dirty="0" smtClean="0">
              <a:sym typeface="Wingdings" pitchFamily="2" charset="2"/>
            </a:endParaRPr>
          </a:p>
        </p:txBody>
      </p:sp>
      <p:sp>
        <p:nvSpPr>
          <p:cNvPr id="61" name="Rechteck 60"/>
          <p:cNvSpPr/>
          <p:nvPr userDrawn="1"/>
        </p:nvSpPr>
        <p:spPr bwMode="auto">
          <a:xfrm rot="5400000">
            <a:off x="5391096" y="5209038"/>
            <a:ext cx="108000" cy="18000"/>
          </a:xfrm>
          <a:prstGeom prst="rect">
            <a:avLst/>
          </a:prstGeom>
          <a:solidFill>
            <a:schemeClr val="bg1"/>
          </a:solidFill>
          <a:ln w="28575">
            <a:noFill/>
            <a:headEnd type="none" w="med" len="med"/>
            <a:tailEnd type="none" w="med" len="med"/>
          </a:ln>
          <a:effectLst/>
        </p:spPr>
        <p:style>
          <a:lnRef idx="2">
            <a:schemeClr val="accent4"/>
          </a:lnRef>
          <a:fillRef idx="1">
            <a:schemeClr val="lt1"/>
          </a:fillRef>
          <a:effectRef idx="0">
            <a:schemeClr val="accent4"/>
          </a:effectRef>
          <a:fontRef idx="minor">
            <a:schemeClr val="dk1"/>
          </a:fontRef>
        </p:style>
        <p:txBody>
          <a:bodyPr vert="horz" wrap="square" lIns="71424" tIns="71424" rIns="71424" bIns="37140" numCol="1" rtlCol="0" anchor="ctr" anchorCtr="0" compatLnSpc="1">
            <a:prstTxWarp prst="textNoShape">
              <a:avLst/>
            </a:prstTxWarp>
            <a:noAutofit/>
          </a:bodyPr>
          <a:lstStyle/>
          <a:p>
            <a:pPr algn="ctr" defTabSz="604723">
              <a:lnSpc>
                <a:spcPct val="90000"/>
              </a:lnSpc>
              <a:spcBef>
                <a:spcPts val="0"/>
              </a:spcBef>
              <a:spcAft>
                <a:spcPts val="600"/>
              </a:spcAft>
              <a:buSzPct val="100000"/>
            </a:pPr>
            <a:endParaRPr lang="en-US" sz="1300" i="1" dirty="0" smtClean="0">
              <a:sym typeface="Wingdings" pitchFamily="2" charset="2"/>
            </a:endParaRPr>
          </a:p>
        </p:txBody>
      </p:sp>
      <p:sp>
        <p:nvSpPr>
          <p:cNvPr id="64" name="Rad 63"/>
          <p:cNvSpPr/>
          <p:nvPr/>
        </p:nvSpPr>
        <p:spPr>
          <a:xfrm>
            <a:off x="4877439" y="2354581"/>
            <a:ext cx="852541" cy="852541"/>
          </a:xfrm>
          <a:prstGeom prst="donut">
            <a:avLst>
              <a:gd name="adj" fmla="val 3046"/>
            </a:avLst>
          </a:prstGeom>
          <a:solidFill>
            <a:schemeClr val="accent5">
              <a:alpha val="0"/>
            </a:schemeClr>
          </a:solidFill>
          <a:ln>
            <a:no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fontAlgn="auto">
              <a:spcBef>
                <a:spcPts val="0"/>
              </a:spcBef>
              <a:spcAft>
                <a:spcPts val="0"/>
              </a:spcAft>
            </a:pPr>
            <a:endParaRPr lang="en-US" dirty="0" smtClean="0">
              <a:solidFill>
                <a:schemeClr val="accent4"/>
              </a:solidFill>
            </a:endParaRPr>
          </a:p>
        </p:txBody>
      </p:sp>
      <p:grpSp>
        <p:nvGrpSpPr>
          <p:cNvPr id="2" name="Gruppieren 1"/>
          <p:cNvGrpSpPr>
            <a:grpSpLocks noChangeAspect="1"/>
          </p:cNvGrpSpPr>
          <p:nvPr userDrawn="1"/>
        </p:nvGrpSpPr>
        <p:grpSpPr>
          <a:xfrm>
            <a:off x="454747" y="4113063"/>
            <a:ext cx="310163" cy="252000"/>
            <a:chOff x="3950993" y="1371507"/>
            <a:chExt cx="2707700" cy="2199942"/>
          </a:xfrm>
          <a:solidFill>
            <a:schemeClr val="accent2"/>
          </a:solidFill>
        </p:grpSpPr>
        <p:sp>
          <p:nvSpPr>
            <p:cNvPr id="65" name="Freeform 8">
              <a:hlinkClick r:id="" action="ppaction://noaction"/>
            </p:cNvPr>
            <p:cNvSpPr>
              <a:spLocks/>
            </p:cNvSpPr>
            <p:nvPr/>
          </p:nvSpPr>
          <p:spPr bwMode="auto">
            <a:xfrm>
              <a:off x="3950993" y="2568533"/>
              <a:ext cx="1315743" cy="1002916"/>
            </a:xfrm>
            <a:custGeom>
              <a:avLst/>
              <a:gdLst/>
              <a:ahLst/>
              <a:cxnLst/>
              <a:rect l="l" t="t" r="r" b="b"/>
              <a:pathLst>
                <a:path w="1315743" h="1002916">
                  <a:moveTo>
                    <a:pt x="725639" y="1939"/>
                  </a:moveTo>
                  <a:cubicBezTo>
                    <a:pt x="747194" y="5173"/>
                    <a:pt x="768330" y="12478"/>
                    <a:pt x="787794" y="24044"/>
                  </a:cubicBezTo>
                  <a:cubicBezTo>
                    <a:pt x="787794" y="24044"/>
                    <a:pt x="787794" y="24044"/>
                    <a:pt x="938831" y="115314"/>
                  </a:cubicBezTo>
                  <a:cubicBezTo>
                    <a:pt x="930376" y="146609"/>
                    <a:pt x="926446" y="179496"/>
                    <a:pt x="926446" y="213301"/>
                  </a:cubicBezTo>
                  <a:cubicBezTo>
                    <a:pt x="926446" y="436338"/>
                    <a:pt x="1097499" y="619419"/>
                    <a:pt x="1315743" y="636338"/>
                  </a:cubicBezTo>
                  <a:lnTo>
                    <a:pt x="1315743" y="837336"/>
                  </a:lnTo>
                  <a:cubicBezTo>
                    <a:pt x="1315743" y="927431"/>
                    <a:pt x="1242755" y="1002916"/>
                    <a:pt x="1150303" y="1002916"/>
                  </a:cubicBezTo>
                  <a:cubicBezTo>
                    <a:pt x="1150303" y="1002916"/>
                    <a:pt x="1150303" y="1002916"/>
                    <a:pt x="96837" y="1002916"/>
                  </a:cubicBezTo>
                  <a:cubicBezTo>
                    <a:pt x="6818" y="1002916"/>
                    <a:pt x="-27244" y="942041"/>
                    <a:pt x="23848" y="866556"/>
                  </a:cubicBezTo>
                  <a:cubicBezTo>
                    <a:pt x="23848" y="866556"/>
                    <a:pt x="23848" y="866556"/>
                    <a:pt x="554231" y="77614"/>
                  </a:cubicBezTo>
                  <a:cubicBezTo>
                    <a:pt x="592550" y="19174"/>
                    <a:pt x="660976" y="-7763"/>
                    <a:pt x="725639" y="1939"/>
                  </a:cubicBezTo>
                  <a:close/>
                </a:path>
              </a:pathLst>
            </a:custGeom>
            <a:grpFill/>
            <a:ln>
              <a:noFill/>
              <a:prstDash val="dash"/>
            </a:ln>
            <a:effectLst/>
          </p:spPr>
          <p:txBody>
            <a:bodyPr lIns="71424" tIns="37140" rIns="71424" bIns="37140" anchor="ctr"/>
            <a:lstStyle/>
            <a:p>
              <a:pPr algn="ctr" defTabSz="604723">
                <a:lnSpc>
                  <a:spcPct val="90000"/>
                </a:lnSpc>
              </a:pPr>
              <a:endParaRPr lang="en-US" sz="1300">
                <a:solidFill>
                  <a:schemeClr val="accent2"/>
                </a:solidFill>
                <a:latin typeface="+mn-lt"/>
              </a:endParaRPr>
            </a:p>
          </p:txBody>
        </p:sp>
        <p:sp>
          <p:nvSpPr>
            <p:cNvPr id="68" name="Freeform 9">
              <a:hlinkClick r:id="" action="ppaction://noaction"/>
            </p:cNvPr>
            <p:cNvSpPr>
              <a:spLocks/>
            </p:cNvSpPr>
            <p:nvPr/>
          </p:nvSpPr>
          <p:spPr bwMode="auto">
            <a:xfrm>
              <a:off x="4696266" y="1371507"/>
              <a:ext cx="1215843" cy="1269539"/>
            </a:xfrm>
            <a:custGeom>
              <a:avLst/>
              <a:gdLst/>
              <a:ahLst/>
              <a:cxnLst/>
              <a:rect l="l" t="t" r="r" b="b"/>
              <a:pathLst>
                <a:path w="1215843" h="1269539">
                  <a:moveTo>
                    <a:pt x="606706" y="0"/>
                  </a:moveTo>
                  <a:cubicBezTo>
                    <a:pt x="640162" y="0"/>
                    <a:pt x="673618" y="22120"/>
                    <a:pt x="699167" y="66362"/>
                  </a:cubicBezTo>
                  <a:cubicBezTo>
                    <a:pt x="699167" y="66362"/>
                    <a:pt x="699167" y="66362"/>
                    <a:pt x="1188239" y="916938"/>
                  </a:cubicBezTo>
                  <a:cubicBezTo>
                    <a:pt x="1239336" y="1005421"/>
                    <a:pt x="1217437" y="1122447"/>
                    <a:pt x="1139575" y="1176678"/>
                  </a:cubicBezTo>
                  <a:cubicBezTo>
                    <a:pt x="1139575" y="1176678"/>
                    <a:pt x="1139575" y="1176678"/>
                    <a:pt x="1009001" y="1269539"/>
                  </a:cubicBezTo>
                  <a:cubicBezTo>
                    <a:pt x="952366" y="1102707"/>
                    <a:pt x="794061" y="983515"/>
                    <a:pt x="607922" y="983515"/>
                  </a:cubicBezTo>
                  <a:cubicBezTo>
                    <a:pt x="421783" y="983515"/>
                    <a:pt x="263478" y="1102707"/>
                    <a:pt x="206844" y="1269539"/>
                  </a:cubicBezTo>
                  <a:lnTo>
                    <a:pt x="76269" y="1176678"/>
                  </a:lnTo>
                  <a:cubicBezTo>
                    <a:pt x="-1593" y="1122447"/>
                    <a:pt x="-23492" y="1005421"/>
                    <a:pt x="27605" y="916938"/>
                  </a:cubicBezTo>
                  <a:cubicBezTo>
                    <a:pt x="27605" y="916938"/>
                    <a:pt x="27605" y="916938"/>
                    <a:pt x="514244" y="66362"/>
                  </a:cubicBezTo>
                  <a:cubicBezTo>
                    <a:pt x="539793" y="22120"/>
                    <a:pt x="573249" y="0"/>
                    <a:pt x="606706" y="0"/>
                  </a:cubicBezTo>
                  <a:close/>
                </a:path>
              </a:pathLst>
            </a:custGeom>
            <a:grpFill/>
            <a:ln>
              <a:noFill/>
              <a:prstDash val="dash"/>
            </a:ln>
            <a:effectLst/>
          </p:spPr>
          <p:txBody>
            <a:bodyPr lIns="71424" tIns="37140" rIns="71424" bIns="37140" anchor="ctr"/>
            <a:lstStyle/>
            <a:p>
              <a:pPr algn="ctr" defTabSz="604723">
                <a:lnSpc>
                  <a:spcPct val="90000"/>
                </a:lnSpc>
              </a:pPr>
              <a:endParaRPr lang="en-US" sz="1300">
                <a:solidFill>
                  <a:schemeClr val="accent2"/>
                </a:solidFill>
                <a:latin typeface="+mn-lt"/>
              </a:endParaRPr>
            </a:p>
          </p:txBody>
        </p:sp>
        <p:sp>
          <p:nvSpPr>
            <p:cNvPr id="71" name="Freeform 7">
              <a:hlinkClick r:id="" action="ppaction://noaction"/>
            </p:cNvPr>
            <p:cNvSpPr>
              <a:spLocks/>
            </p:cNvSpPr>
            <p:nvPr/>
          </p:nvSpPr>
          <p:spPr bwMode="auto">
            <a:xfrm>
              <a:off x="5325869" y="2568533"/>
              <a:ext cx="1332824" cy="1002916"/>
            </a:xfrm>
            <a:custGeom>
              <a:avLst/>
              <a:gdLst/>
              <a:ahLst/>
              <a:cxnLst/>
              <a:rect l="l" t="t" r="r" b="b"/>
              <a:pathLst>
                <a:path w="1332824" h="1002916">
                  <a:moveTo>
                    <a:pt x="604725" y="1939"/>
                  </a:moveTo>
                  <a:cubicBezTo>
                    <a:pt x="669391" y="-7763"/>
                    <a:pt x="737820" y="19174"/>
                    <a:pt x="776140" y="77614"/>
                  </a:cubicBezTo>
                  <a:cubicBezTo>
                    <a:pt x="776140" y="77614"/>
                    <a:pt x="776140" y="77614"/>
                    <a:pt x="1308976" y="866556"/>
                  </a:cubicBezTo>
                  <a:cubicBezTo>
                    <a:pt x="1360070" y="942041"/>
                    <a:pt x="1326008" y="1002916"/>
                    <a:pt x="1235985" y="1002916"/>
                  </a:cubicBezTo>
                  <a:cubicBezTo>
                    <a:pt x="1235985" y="1002916"/>
                    <a:pt x="1235985" y="1002916"/>
                    <a:pt x="165447" y="1002916"/>
                  </a:cubicBezTo>
                  <a:cubicBezTo>
                    <a:pt x="75425" y="1002916"/>
                    <a:pt x="0" y="927431"/>
                    <a:pt x="0" y="837336"/>
                  </a:cubicBezTo>
                  <a:cubicBezTo>
                    <a:pt x="0" y="837336"/>
                    <a:pt x="0" y="837336"/>
                    <a:pt x="0" y="637928"/>
                  </a:cubicBezTo>
                  <a:cubicBezTo>
                    <a:pt x="225655" y="628235"/>
                    <a:pt x="405066" y="441723"/>
                    <a:pt x="405066" y="213301"/>
                  </a:cubicBezTo>
                  <a:cubicBezTo>
                    <a:pt x="405066" y="179557"/>
                    <a:pt x="401151" y="146727"/>
                    <a:pt x="392733" y="115481"/>
                  </a:cubicBezTo>
                  <a:lnTo>
                    <a:pt x="542568" y="24044"/>
                  </a:lnTo>
                  <a:cubicBezTo>
                    <a:pt x="562033" y="12478"/>
                    <a:pt x="583170" y="5173"/>
                    <a:pt x="604725" y="1939"/>
                  </a:cubicBezTo>
                  <a:close/>
                </a:path>
              </a:pathLst>
            </a:custGeom>
            <a:grpFill/>
            <a:ln>
              <a:noFill/>
              <a:prstDash val="solid"/>
            </a:ln>
            <a:effectLst/>
          </p:spPr>
          <p:txBody>
            <a:bodyPr lIns="71424" tIns="37140" rIns="71424" bIns="37140" anchor="ctr"/>
            <a:lstStyle/>
            <a:p>
              <a:pPr algn="ctr" defTabSz="604723">
                <a:lnSpc>
                  <a:spcPct val="90000"/>
                </a:lnSpc>
              </a:pPr>
              <a:endParaRPr lang="en-US" sz="1300">
                <a:solidFill>
                  <a:schemeClr val="accent2"/>
                </a:solidFill>
                <a:latin typeface="+mn-lt"/>
              </a:endParaRPr>
            </a:p>
          </p:txBody>
        </p:sp>
      </p:grpSp>
      <p:sp>
        <p:nvSpPr>
          <p:cNvPr id="63" name="Rechteck 62"/>
          <p:cNvSpPr/>
          <p:nvPr userDrawn="1"/>
        </p:nvSpPr>
        <p:spPr>
          <a:xfrm>
            <a:off x="804723" y="4056380"/>
            <a:ext cx="36000" cy="351534"/>
          </a:xfrm>
          <a:prstGeom prst="rect">
            <a:avLst/>
          </a:prstGeom>
          <a:gradFill flip="none" rotWithShape="1">
            <a:gsLst>
              <a:gs pos="0">
                <a:schemeClr val="accent1">
                  <a:alpha val="0"/>
                </a:schemeClr>
              </a:gs>
              <a:gs pos="100000">
                <a:schemeClr val="bg1">
                  <a:shade val="100000"/>
                  <a:satMod val="115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dirty="0" smtClean="0">
              <a:solidFill>
                <a:schemeClr val="accent1"/>
              </a:solidFill>
            </a:endParaRPr>
          </a:p>
        </p:txBody>
      </p:sp>
      <p:sp>
        <p:nvSpPr>
          <p:cNvPr id="53" name="Rechteck 52"/>
          <p:cNvSpPr/>
          <p:nvPr userDrawn="1"/>
        </p:nvSpPr>
        <p:spPr>
          <a:xfrm>
            <a:off x="431540" y="1095586"/>
            <a:ext cx="4824000" cy="29160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dirty="0" smtClean="0">
              <a:solidFill>
                <a:schemeClr val="bg1"/>
              </a:solidFill>
            </a:endParaRPr>
          </a:p>
        </p:txBody>
      </p:sp>
    </p:spTree>
    <p:extLst>
      <p:ext uri="{BB962C8B-B14F-4D97-AF65-F5344CB8AC3E}">
        <p14:creationId xmlns:p14="http://schemas.microsoft.com/office/powerpoint/2010/main" xmlns="" val="425725164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Nokia Blue Plain">
    <p:spTree>
      <p:nvGrpSpPr>
        <p:cNvPr id="1" name=""/>
        <p:cNvGrpSpPr/>
        <p:nvPr/>
      </p:nvGrpSpPr>
      <p:grpSpPr>
        <a:xfrm>
          <a:off x="0" y="0"/>
          <a:ext cx="0" cy="0"/>
          <a:chOff x="0" y="0"/>
          <a:chExt cx="0" cy="0"/>
        </a:xfrm>
      </p:grpSpPr>
      <p:graphicFrame>
        <p:nvGraphicFramePr>
          <p:cNvPr id="4" name="Object 1" hidden="1"/>
          <p:cNvGraphicFramePr>
            <a:graphicFrameLocks noChangeAspect="1"/>
          </p:cNvGraphicFramePr>
          <p:nvPr userDrawn="1"/>
        </p:nvGraphicFramePr>
        <p:xfrm>
          <a:off x="1588" y="1588"/>
          <a:ext cx="1587" cy="1587"/>
        </p:xfrm>
        <a:graphic>
          <a:graphicData uri="http://schemas.openxmlformats.org/presentationml/2006/ole">
            <p:oleObj spid="_x0000_s20482" name="think-cell Slide" r:id="rId3" imgW="360" imgH="360" progId="">
              <p:embed/>
            </p:oleObj>
          </a:graphicData>
        </a:graphic>
      </p:graphicFrame>
      <p:sp>
        <p:nvSpPr>
          <p:cNvPr id="6" name="Slide Number Placeholder 5"/>
          <p:cNvSpPr txBox="1">
            <a:spLocks/>
          </p:cNvSpPr>
          <p:nvPr/>
        </p:nvSpPr>
        <p:spPr>
          <a:xfrm>
            <a:off x="419100" y="4816475"/>
            <a:ext cx="144463" cy="122238"/>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F62C286-E8C4-41CD-A228-2A0107DC7E00}" type="slidenum">
              <a:rPr lang="en-GB" sz="800" smtClean="0">
                <a:solidFill>
                  <a:srgbClr val="001135"/>
                </a:solidFill>
                <a:cs typeface="Arial" panose="020B0604020202020204" pitchFamily="34" charset="0"/>
              </a:rPr>
              <a:pPr>
                <a:defRPr/>
              </a:pPr>
              <a:t>‹#›</a:t>
            </a:fld>
            <a:endParaRPr lang="en-GB" dirty="0">
              <a:solidFill>
                <a:srgbClr val="001135"/>
              </a:solidFill>
              <a:cs typeface="Arial" panose="020B0604020202020204" pitchFamily="34" charset="0"/>
            </a:endParaRPr>
          </a:p>
        </p:txBody>
      </p:sp>
      <p:sp>
        <p:nvSpPr>
          <p:cNvPr id="7" name="TextBox 37"/>
          <p:cNvSpPr txBox="1">
            <a:spLocks noChangeArrowheads="1"/>
          </p:cNvSpPr>
          <p:nvPr/>
        </p:nvSpPr>
        <p:spPr bwMode="auto">
          <a:xfrm>
            <a:off x="657225" y="4816475"/>
            <a:ext cx="1800225" cy="12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r>
              <a:rPr lang="en-GB" altLang="en-US" sz="800">
                <a:solidFill>
                  <a:srgbClr val="001135"/>
                </a:solidFill>
                <a:latin typeface="Nokia Pure Text Light" panose="020B0304040602060303" pitchFamily="34" charset="0"/>
                <a:cs typeface="Arial" panose="020B0604020202020204" pitchFamily="34" charset="0"/>
              </a:rPr>
              <a:t>© Nokia 2016</a:t>
            </a:r>
          </a:p>
        </p:txBody>
      </p:sp>
      <p:pic>
        <p:nvPicPr>
          <p:cNvPr id="9" name="Picture 2"/>
          <p:cNvPicPr>
            <a:picLocks/>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8035925" y="4805363"/>
            <a:ext cx="690563" cy="112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5"/>
          <p:cNvPicPr>
            <a:picLocks noChangeAspect="1"/>
          </p:cNvPicPr>
          <p:nvPr/>
        </p:nvPicPr>
        <p:blipFill>
          <a:blip r:embed="rId5" cstate="screen">
            <a:extLst>
              <a:ext uri="{28A0092B-C50C-407E-A947-70E740481C1C}">
                <a14:useLocalDpi xmlns:a14="http://schemas.microsoft.com/office/drawing/2010/main" xmlns="" val="0"/>
              </a:ext>
            </a:extLst>
          </a:blip>
          <a:srcRect/>
          <a:stretch>
            <a:fillRect/>
          </a:stretch>
        </p:blipFill>
        <p:spPr bwMode="auto">
          <a:xfrm>
            <a:off x="7958138" y="4672013"/>
            <a:ext cx="703262" cy="115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Placeholder 4"/>
          <p:cNvSpPr>
            <a:spLocks noGrp="1"/>
          </p:cNvSpPr>
          <p:nvPr>
            <p:ph type="body" sz="quarter" idx="10"/>
          </p:nvPr>
        </p:nvSpPr>
        <p:spPr>
          <a:xfrm>
            <a:off x="417600" y="180000"/>
            <a:ext cx="8244000" cy="2253600"/>
          </a:xfrm>
          <a:prstGeom prst="rect">
            <a:avLst/>
          </a:prstGeom>
        </p:spPr>
        <p:txBody>
          <a:bodyPr/>
          <a:lstStyle>
            <a:lvl1pPr marL="0" indent="0">
              <a:buNone/>
              <a:defRPr sz="6600">
                <a:solidFill>
                  <a:schemeClr val="tx2"/>
                </a:solidFill>
                <a:latin typeface="Nokia Pure Headline Ultra Light" panose="020B0204020202020204" pitchFamily="34" charset="0"/>
              </a:defRPr>
            </a:lvl1pPr>
          </a:lstStyle>
          <a:p>
            <a:pPr lvl="0"/>
            <a:r>
              <a:rPr lang="en-US" smtClean="0"/>
              <a:t>Click to edit Master text styles</a:t>
            </a:r>
          </a:p>
        </p:txBody>
      </p:sp>
      <p:sp>
        <p:nvSpPr>
          <p:cNvPr id="8" name="Text Placeholder 7"/>
          <p:cNvSpPr>
            <a:spLocks noGrp="1"/>
          </p:cNvSpPr>
          <p:nvPr>
            <p:ph type="body" sz="quarter" idx="11"/>
          </p:nvPr>
        </p:nvSpPr>
        <p:spPr>
          <a:xfrm>
            <a:off x="417600" y="2203976"/>
            <a:ext cx="8244000" cy="2030400"/>
          </a:xfrm>
          <a:prstGeom prst="rect">
            <a:avLst/>
          </a:prstGeom>
        </p:spPr>
        <p:txBody>
          <a:bodyPr/>
          <a:lstStyle>
            <a:lvl1pPr marL="324000" indent="-324000">
              <a:buFont typeface="Arial" pitchFamily="34" charset="0"/>
              <a:buChar char="•"/>
              <a:tabLst/>
              <a:defRPr/>
            </a:lvl1pPr>
            <a:lvl2pPr marL="230188" indent="0">
              <a:buNone/>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xmlns="" val="15476103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3_Nokia White 3">
    <p:spTree>
      <p:nvGrpSpPr>
        <p:cNvPr id="1" name=""/>
        <p:cNvGrpSpPr/>
        <p:nvPr/>
      </p:nvGrpSpPr>
      <p:grpSpPr>
        <a:xfrm>
          <a:off x="0" y="0"/>
          <a:ext cx="0" cy="0"/>
          <a:chOff x="0" y="0"/>
          <a:chExt cx="0" cy="0"/>
        </a:xfrm>
      </p:grpSpPr>
      <p:graphicFrame>
        <p:nvGraphicFramePr>
          <p:cNvPr id="4" name="Object 1" hidden="1"/>
          <p:cNvGraphicFramePr>
            <a:graphicFrameLocks noChangeAspect="1"/>
          </p:cNvGraphicFramePr>
          <p:nvPr userDrawn="1"/>
        </p:nvGraphicFramePr>
        <p:xfrm>
          <a:off x="1588" y="1588"/>
          <a:ext cx="1587" cy="1587"/>
        </p:xfrm>
        <a:graphic>
          <a:graphicData uri="http://schemas.openxmlformats.org/presentationml/2006/ole">
            <p:oleObj spid="_x0000_s21506" name="think-cell Slide" r:id="rId3" imgW="360" imgH="360" progId="">
              <p:embed/>
            </p:oleObj>
          </a:graphicData>
        </a:graphic>
      </p:graphicFrame>
      <p:sp>
        <p:nvSpPr>
          <p:cNvPr id="5" name="Slide Number Placeholder 5"/>
          <p:cNvSpPr txBox="1">
            <a:spLocks/>
          </p:cNvSpPr>
          <p:nvPr/>
        </p:nvSpPr>
        <p:spPr>
          <a:xfrm>
            <a:off x="419100" y="4816475"/>
            <a:ext cx="144463" cy="122238"/>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11CDCBF-294A-42F3-BBEF-C549654744CF}" type="slidenum">
              <a:rPr lang="en-GB" sz="800" smtClean="0">
                <a:solidFill>
                  <a:srgbClr val="001135"/>
                </a:solidFill>
                <a:cs typeface="Arial" panose="020B0604020202020204" pitchFamily="34" charset="0"/>
              </a:rPr>
              <a:pPr>
                <a:defRPr/>
              </a:pPr>
              <a:t>‹#›</a:t>
            </a:fld>
            <a:endParaRPr lang="en-GB" dirty="0">
              <a:solidFill>
                <a:srgbClr val="001135"/>
              </a:solidFill>
              <a:cs typeface="Arial" panose="020B0604020202020204" pitchFamily="34" charset="0"/>
            </a:endParaRPr>
          </a:p>
        </p:txBody>
      </p:sp>
      <p:sp>
        <p:nvSpPr>
          <p:cNvPr id="7" name="TextBox 37"/>
          <p:cNvSpPr txBox="1">
            <a:spLocks noChangeArrowheads="1"/>
          </p:cNvSpPr>
          <p:nvPr/>
        </p:nvSpPr>
        <p:spPr bwMode="auto">
          <a:xfrm>
            <a:off x="657225" y="4816475"/>
            <a:ext cx="1800225" cy="12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r>
              <a:rPr lang="en-GB" altLang="en-US" sz="800">
                <a:solidFill>
                  <a:srgbClr val="001135"/>
                </a:solidFill>
                <a:latin typeface="Nokia Pure Text Light" panose="020B0304040602060303" pitchFamily="34" charset="0"/>
                <a:cs typeface="Arial" panose="020B0604020202020204" pitchFamily="34" charset="0"/>
              </a:rPr>
              <a:t>© Nokia 2016</a:t>
            </a:r>
          </a:p>
        </p:txBody>
      </p:sp>
      <p:pic>
        <p:nvPicPr>
          <p:cNvPr id="8" name="Picture 2"/>
          <p:cNvPicPr>
            <a:picLocks/>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8035925" y="4805363"/>
            <a:ext cx="690563" cy="112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Content Placeholder 8"/>
          <p:cNvSpPr>
            <a:spLocks noGrp="1"/>
          </p:cNvSpPr>
          <p:nvPr>
            <p:ph sz="quarter" idx="13"/>
          </p:nvPr>
        </p:nvSpPr>
        <p:spPr>
          <a:xfrm>
            <a:off x="418120" y="537790"/>
            <a:ext cx="8227649" cy="301625"/>
          </a:xfrm>
          <a:prstGeom prst="rect">
            <a:avLst/>
          </a:prstGeom>
        </p:spPr>
        <p:txBody>
          <a:bodyPr/>
          <a:lstStyle>
            <a:lvl1pPr marL="0" indent="0">
              <a:buFont typeface="Arial"/>
              <a:buNone/>
              <a:defRPr sz="1800">
                <a:solidFill>
                  <a:schemeClr val="bg2"/>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xmlns="" val="20262936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5_Nokia White 3">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userDrawn="1"/>
        </p:nvGraphicFramePr>
        <p:xfrm>
          <a:off x="1588" y="1588"/>
          <a:ext cx="1587" cy="1587"/>
        </p:xfrm>
        <a:graphic>
          <a:graphicData uri="http://schemas.openxmlformats.org/presentationml/2006/ole">
            <p:oleObj spid="_x0000_s22530" name="think-cell Slide" r:id="rId3" imgW="360" imgH="360" progId="">
              <p:embed/>
            </p:oleObj>
          </a:graphicData>
        </a:graphic>
      </p:graphicFrame>
      <p:sp>
        <p:nvSpPr>
          <p:cNvPr id="4" name="Slide Number Placeholder 5"/>
          <p:cNvSpPr txBox="1">
            <a:spLocks/>
          </p:cNvSpPr>
          <p:nvPr/>
        </p:nvSpPr>
        <p:spPr>
          <a:xfrm>
            <a:off x="419100" y="4816475"/>
            <a:ext cx="144463" cy="122238"/>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2E90246-67E9-4411-9150-EE1AA7697E63}" type="slidenum">
              <a:rPr lang="en-GB" sz="800" smtClean="0">
                <a:solidFill>
                  <a:srgbClr val="001135"/>
                </a:solidFill>
                <a:cs typeface="Arial" panose="020B0604020202020204" pitchFamily="34" charset="0"/>
              </a:rPr>
              <a:pPr>
                <a:defRPr/>
              </a:pPr>
              <a:t>‹#›</a:t>
            </a:fld>
            <a:endParaRPr lang="en-GB" dirty="0">
              <a:solidFill>
                <a:srgbClr val="001135"/>
              </a:solidFill>
              <a:cs typeface="Arial" panose="020B0604020202020204" pitchFamily="34" charset="0"/>
            </a:endParaRPr>
          </a:p>
        </p:txBody>
      </p:sp>
      <p:sp>
        <p:nvSpPr>
          <p:cNvPr id="5" name="TextBox 37"/>
          <p:cNvSpPr txBox="1">
            <a:spLocks noChangeArrowheads="1"/>
          </p:cNvSpPr>
          <p:nvPr/>
        </p:nvSpPr>
        <p:spPr bwMode="auto">
          <a:xfrm>
            <a:off x="657225" y="4816475"/>
            <a:ext cx="1800225" cy="12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r>
              <a:rPr lang="en-GB" altLang="en-US" sz="800">
                <a:solidFill>
                  <a:srgbClr val="001135"/>
                </a:solidFill>
                <a:latin typeface="Nokia Pure Text Light" panose="020B0304040602060303" pitchFamily="34" charset="0"/>
                <a:cs typeface="Arial" panose="020B0604020202020204" pitchFamily="34" charset="0"/>
              </a:rPr>
              <a:t>© Nokia 2016</a:t>
            </a:r>
          </a:p>
        </p:txBody>
      </p:sp>
      <p:pic>
        <p:nvPicPr>
          <p:cNvPr id="6" name="Picture 2"/>
          <p:cNvPicPr>
            <a:picLocks/>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8035925" y="4805363"/>
            <a:ext cx="690563" cy="112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xmlns="" val="31542568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10_Nokia White 0">
    <p:spTree>
      <p:nvGrpSpPr>
        <p:cNvPr id="1" name=""/>
        <p:cNvGrpSpPr/>
        <p:nvPr/>
      </p:nvGrpSpPr>
      <p:grpSpPr>
        <a:xfrm>
          <a:off x="0" y="0"/>
          <a:ext cx="0" cy="0"/>
          <a:chOff x="0" y="0"/>
          <a:chExt cx="0" cy="0"/>
        </a:xfrm>
      </p:grpSpPr>
      <p:graphicFrame>
        <p:nvGraphicFramePr>
          <p:cNvPr id="4" name="Object 1" hidden="1"/>
          <p:cNvGraphicFramePr>
            <a:graphicFrameLocks noChangeAspect="1"/>
          </p:cNvGraphicFramePr>
          <p:nvPr userDrawn="1"/>
        </p:nvGraphicFramePr>
        <p:xfrm>
          <a:off x="1588" y="1588"/>
          <a:ext cx="1587" cy="1587"/>
        </p:xfrm>
        <a:graphic>
          <a:graphicData uri="http://schemas.openxmlformats.org/presentationml/2006/ole">
            <p:oleObj spid="_x0000_s23554" name="think-cell Slide" r:id="rId3" imgW="360" imgH="360" progId="">
              <p:embed/>
            </p:oleObj>
          </a:graphicData>
        </a:graphic>
      </p:graphicFrame>
      <p:sp>
        <p:nvSpPr>
          <p:cNvPr id="6" name="Slide Number Placeholder 5"/>
          <p:cNvSpPr txBox="1">
            <a:spLocks/>
          </p:cNvSpPr>
          <p:nvPr/>
        </p:nvSpPr>
        <p:spPr>
          <a:xfrm>
            <a:off x="419100" y="4816475"/>
            <a:ext cx="144463" cy="122238"/>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34BD93B-894C-45DE-994C-75913974E204}" type="slidenum">
              <a:rPr lang="en-GB" sz="800" smtClean="0">
                <a:solidFill>
                  <a:srgbClr val="001135"/>
                </a:solidFill>
                <a:cs typeface="Arial" panose="020B0604020202020204" pitchFamily="34" charset="0"/>
              </a:rPr>
              <a:pPr>
                <a:defRPr/>
              </a:pPr>
              <a:t>‹#›</a:t>
            </a:fld>
            <a:endParaRPr lang="en-GB" dirty="0">
              <a:solidFill>
                <a:srgbClr val="001135"/>
              </a:solidFill>
              <a:cs typeface="Arial" panose="020B0604020202020204" pitchFamily="34" charset="0"/>
            </a:endParaRPr>
          </a:p>
        </p:txBody>
      </p:sp>
      <p:sp>
        <p:nvSpPr>
          <p:cNvPr id="7" name="TextBox 37"/>
          <p:cNvSpPr txBox="1">
            <a:spLocks noChangeArrowheads="1"/>
          </p:cNvSpPr>
          <p:nvPr/>
        </p:nvSpPr>
        <p:spPr bwMode="auto">
          <a:xfrm>
            <a:off x="657225" y="4816475"/>
            <a:ext cx="1800225" cy="12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r>
              <a:rPr lang="en-GB" altLang="en-US" sz="800">
                <a:solidFill>
                  <a:srgbClr val="001135"/>
                </a:solidFill>
                <a:latin typeface="Nokia Pure Text Light" panose="020B0304040602060303" pitchFamily="34" charset="0"/>
                <a:cs typeface="Arial" panose="020B0604020202020204" pitchFamily="34" charset="0"/>
              </a:rPr>
              <a:t>© Nokia 2016</a:t>
            </a:r>
          </a:p>
        </p:txBody>
      </p:sp>
      <p:pic>
        <p:nvPicPr>
          <p:cNvPr id="8" name="Picture 2"/>
          <p:cNvPicPr>
            <a:picLocks/>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8035925" y="4805363"/>
            <a:ext cx="690563" cy="112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9" name="Object 7" hidden="1"/>
          <p:cNvGraphicFramePr>
            <a:graphicFrameLocks noChangeAspect="1"/>
          </p:cNvGraphicFramePr>
          <p:nvPr/>
        </p:nvGraphicFramePr>
        <p:xfrm>
          <a:off x="1588" y="1588"/>
          <a:ext cx="1587" cy="1587"/>
        </p:xfrm>
        <a:graphic>
          <a:graphicData uri="http://schemas.openxmlformats.org/presentationml/2006/ole">
            <p:oleObj spid="_x0000_s23555" name="think-cell Slide" r:id="rId5" imgW="360" imgH="360" progId="">
              <p:embed/>
            </p:oleObj>
          </a:graphicData>
        </a:graphic>
      </p:graphicFrame>
      <p:pic>
        <p:nvPicPr>
          <p:cNvPr id="10" name="Picture 3" descr="D:\userdata\a1sinha\Desktop\Sales Conference\GettyImages_88831632_CMYK.jpg"/>
          <p:cNvPicPr>
            <a:picLocks noChangeAspect="1" noChangeArrowheads="1"/>
          </p:cNvPicPr>
          <p:nvPr userDrawn="1"/>
        </p:nvPicPr>
        <p:blipFill>
          <a:blip r:embed="rId6" cstate="screen">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Box 10"/>
          <p:cNvSpPr txBox="1">
            <a:spLocks noChangeArrowheads="1"/>
          </p:cNvSpPr>
          <p:nvPr userDrawn="1"/>
        </p:nvSpPr>
        <p:spPr bwMode="auto">
          <a:xfrm>
            <a:off x="657225" y="4816475"/>
            <a:ext cx="1800225" cy="12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r>
              <a:rPr lang="en-GB" altLang="en-US" sz="800">
                <a:solidFill>
                  <a:srgbClr val="FFFFFF"/>
                </a:solidFill>
                <a:latin typeface="Nokia Pure Text Light" panose="020B0304040602060303" pitchFamily="34" charset="0"/>
                <a:cs typeface="Arial" panose="020B0604020202020204" pitchFamily="34" charset="0"/>
              </a:rPr>
              <a:t>© Nokia Solutions and Networks 2015</a:t>
            </a:r>
          </a:p>
        </p:txBody>
      </p:sp>
      <p:sp>
        <p:nvSpPr>
          <p:cNvPr id="12" name="Slide Number Placeholder 5"/>
          <p:cNvSpPr txBox="1">
            <a:spLocks/>
          </p:cNvSpPr>
          <p:nvPr userDrawn="1"/>
        </p:nvSpPr>
        <p:spPr>
          <a:xfrm>
            <a:off x="419100" y="4816475"/>
            <a:ext cx="144463" cy="122238"/>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0E0CAD-920D-4FF5-A2E8-4F5E2C3A0FDA}" type="slidenum">
              <a:rPr lang="en-GB" sz="800" smtClean="0">
                <a:solidFill>
                  <a:srgbClr val="FFFFFF"/>
                </a:solidFill>
                <a:cs typeface="Arial" panose="020B0604020202020204" pitchFamily="34" charset="0"/>
              </a:rPr>
              <a:pPr>
                <a:defRPr/>
              </a:pPr>
              <a:t>‹#›</a:t>
            </a:fld>
            <a:endParaRPr lang="en-GB" dirty="0">
              <a:solidFill>
                <a:srgbClr val="FFFFFF"/>
              </a:solidFill>
              <a:cs typeface="Arial" panose="020B0604020202020204" pitchFamily="34" charset="0"/>
            </a:endParaRPr>
          </a:p>
        </p:txBody>
      </p:sp>
      <p:pic>
        <p:nvPicPr>
          <p:cNvPr id="13" name="Picture 12"/>
          <p:cNvPicPr>
            <a:picLocks noChangeAspect="1"/>
          </p:cNvPicPr>
          <p:nvPr userDrawn="1"/>
        </p:nvPicPr>
        <p:blipFill>
          <a:blip r:embed="rId7" cstate="screen">
            <a:extLst>
              <a:ext uri="{28A0092B-C50C-407E-A947-70E740481C1C}">
                <a14:useLocalDpi xmlns:a14="http://schemas.microsoft.com/office/drawing/2010/main" xmlns="" val="0"/>
              </a:ext>
            </a:extLst>
          </a:blip>
          <a:srcRect/>
          <a:stretch>
            <a:fillRect/>
          </a:stretch>
        </p:blipFill>
        <p:spPr bwMode="auto">
          <a:xfrm>
            <a:off x="8035925" y="4806950"/>
            <a:ext cx="688975" cy="11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1"/>
          <p:cNvSpPr>
            <a:spLocks noGrp="1"/>
          </p:cNvSpPr>
          <p:nvPr>
            <p:ph type="title"/>
          </p:nvPr>
        </p:nvSpPr>
        <p:spPr>
          <a:xfrm>
            <a:off x="417600" y="279249"/>
            <a:ext cx="8308800" cy="309600"/>
          </a:xfrm>
          <a:prstGeom prst="rect">
            <a:avLst/>
          </a:prstGeom>
        </p:spPr>
        <p:txBody>
          <a:bodyPr/>
          <a:lstStyle>
            <a:lvl1pPr>
              <a:defRPr sz="2000" b="0">
                <a:solidFill>
                  <a:schemeClr val="tx1"/>
                </a:solidFill>
                <a:latin typeface="+mj-lt"/>
              </a:defRPr>
            </a:lvl1pPr>
          </a:lstStyle>
          <a:p>
            <a:r>
              <a:rPr lang="en-US" smtClean="0"/>
              <a:t>Click to edit Master title style</a:t>
            </a:r>
            <a:endParaRPr lang="en-US" dirty="0"/>
          </a:p>
        </p:txBody>
      </p:sp>
      <p:sp>
        <p:nvSpPr>
          <p:cNvPr id="3" name="Text Placeholder 2"/>
          <p:cNvSpPr>
            <a:spLocks noGrp="1"/>
          </p:cNvSpPr>
          <p:nvPr>
            <p:ph type="body" sz="quarter" idx="10"/>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lvl="0"/>
            <a:r>
              <a:rPr lang="en-US" smtClean="0"/>
              <a:t>Click to edit Master text styles</a:t>
            </a:r>
          </a:p>
        </p:txBody>
      </p:sp>
      <p:sp>
        <p:nvSpPr>
          <p:cNvPr id="14" name="Footer Placeholder 27"/>
          <p:cNvSpPr>
            <a:spLocks noGrp="1"/>
          </p:cNvSpPr>
          <p:nvPr>
            <p:ph type="ftr" sz="quarter" idx="11"/>
          </p:nvPr>
        </p:nvSpPr>
        <p:spPr/>
        <p:txBody>
          <a:bodyPr/>
          <a:lstStyle>
            <a:lvl1pPr algn="l">
              <a:defRPr sz="800" smtClean="0">
                <a:solidFill>
                  <a:srgbClr val="FFFFFF"/>
                </a:solidFill>
                <a:latin typeface="+mn-lt"/>
              </a:defRPr>
            </a:lvl1pPr>
          </a:lstStyle>
          <a:p>
            <a:pPr>
              <a:defRPr/>
            </a:pPr>
            <a:r>
              <a:rPr lang="en-US"/>
              <a:t>Public</a:t>
            </a:r>
            <a:endParaRPr lang="en-US" dirty="0"/>
          </a:p>
        </p:txBody>
      </p:sp>
    </p:spTree>
    <p:extLst>
      <p:ext uri="{BB962C8B-B14F-4D97-AF65-F5344CB8AC3E}">
        <p14:creationId xmlns:p14="http://schemas.microsoft.com/office/powerpoint/2010/main" xmlns="" val="1601219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6_Nokia White 3">
    <p:spTree>
      <p:nvGrpSpPr>
        <p:cNvPr id="1" name=""/>
        <p:cNvGrpSpPr/>
        <p:nvPr/>
      </p:nvGrpSpPr>
      <p:grpSpPr>
        <a:xfrm>
          <a:off x="0" y="0"/>
          <a:ext cx="0" cy="0"/>
          <a:chOff x="0" y="0"/>
          <a:chExt cx="0" cy="0"/>
        </a:xfrm>
      </p:grpSpPr>
      <p:graphicFrame>
        <p:nvGraphicFramePr>
          <p:cNvPr id="4" name="Object 1" hidden="1"/>
          <p:cNvGraphicFramePr>
            <a:graphicFrameLocks noChangeAspect="1"/>
          </p:cNvGraphicFramePr>
          <p:nvPr userDrawn="1"/>
        </p:nvGraphicFramePr>
        <p:xfrm>
          <a:off x="1588" y="1588"/>
          <a:ext cx="1587" cy="1587"/>
        </p:xfrm>
        <a:graphic>
          <a:graphicData uri="http://schemas.openxmlformats.org/presentationml/2006/ole">
            <p:oleObj spid="_x0000_s24578" name="think-cell Slide" r:id="rId3" imgW="360" imgH="360" progId="">
              <p:embed/>
            </p:oleObj>
          </a:graphicData>
        </a:graphic>
      </p:graphicFrame>
      <p:sp>
        <p:nvSpPr>
          <p:cNvPr id="5" name="Slide Number Placeholder 5"/>
          <p:cNvSpPr txBox="1">
            <a:spLocks/>
          </p:cNvSpPr>
          <p:nvPr/>
        </p:nvSpPr>
        <p:spPr>
          <a:xfrm>
            <a:off x="419100" y="4816475"/>
            <a:ext cx="144463" cy="122238"/>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59C2459-BB03-4024-8E8A-B6C511DDA9D5}" type="slidenum">
              <a:rPr lang="en-GB" sz="800" smtClean="0">
                <a:solidFill>
                  <a:srgbClr val="001135"/>
                </a:solidFill>
                <a:cs typeface="Arial" panose="020B0604020202020204" pitchFamily="34" charset="0"/>
              </a:rPr>
              <a:pPr>
                <a:defRPr/>
              </a:pPr>
              <a:t>‹#›</a:t>
            </a:fld>
            <a:endParaRPr lang="en-GB" dirty="0">
              <a:solidFill>
                <a:srgbClr val="001135"/>
              </a:solidFill>
              <a:cs typeface="Arial" panose="020B0604020202020204" pitchFamily="34" charset="0"/>
            </a:endParaRPr>
          </a:p>
        </p:txBody>
      </p:sp>
      <p:sp>
        <p:nvSpPr>
          <p:cNvPr id="7" name="TextBox 37"/>
          <p:cNvSpPr txBox="1">
            <a:spLocks noChangeArrowheads="1"/>
          </p:cNvSpPr>
          <p:nvPr/>
        </p:nvSpPr>
        <p:spPr bwMode="auto">
          <a:xfrm>
            <a:off x="657225" y="4816475"/>
            <a:ext cx="1800225" cy="12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r>
              <a:rPr lang="en-GB" altLang="en-US" sz="800">
                <a:solidFill>
                  <a:srgbClr val="001135"/>
                </a:solidFill>
                <a:latin typeface="Nokia Pure Text Light" panose="020B0304040602060303" pitchFamily="34" charset="0"/>
                <a:cs typeface="Arial" panose="020B0604020202020204" pitchFamily="34" charset="0"/>
              </a:rPr>
              <a:t>© Nokia 2016</a:t>
            </a:r>
          </a:p>
        </p:txBody>
      </p:sp>
      <p:pic>
        <p:nvPicPr>
          <p:cNvPr id="8" name="Picture 2"/>
          <p:cNvPicPr>
            <a:picLocks/>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8035925" y="4805363"/>
            <a:ext cx="690563" cy="112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17513" y="279400"/>
            <a:ext cx="8229600" cy="311150"/>
          </a:xfrm>
          <a:prstGeom prst="rect">
            <a:avLst/>
          </a:prstGeom>
        </p:spPr>
        <p:txBody>
          <a:bodyPr/>
          <a:lstStyle>
            <a:lvl1pPr>
              <a:defRPr/>
            </a:lvl1pPr>
          </a:lstStyle>
          <a:p>
            <a:r>
              <a:rPr lang="fi-FI" smtClean="0"/>
              <a:t>Click to edit Master title style</a:t>
            </a:r>
            <a:endParaRPr lang="en-US" dirty="0"/>
          </a:p>
        </p:txBody>
      </p:sp>
      <p:sp>
        <p:nvSpPr>
          <p:cNvPr id="6" name="Content Placeholder 8"/>
          <p:cNvSpPr>
            <a:spLocks noGrp="1"/>
          </p:cNvSpPr>
          <p:nvPr>
            <p:ph sz="quarter" idx="13"/>
          </p:nvPr>
        </p:nvSpPr>
        <p:spPr>
          <a:xfrm>
            <a:off x="418120" y="537790"/>
            <a:ext cx="8227649" cy="301625"/>
          </a:xfrm>
          <a:prstGeom prst="rect">
            <a:avLst/>
          </a:prstGeom>
        </p:spPr>
        <p:txBody>
          <a:bodyPr/>
          <a:lstStyle>
            <a:lvl1pPr marL="0" indent="0">
              <a:buFont typeface="Arial"/>
              <a:buNone/>
              <a:defRPr sz="1800">
                <a:solidFill>
                  <a:schemeClr val="bg2"/>
                </a:solidFill>
                <a:latin typeface="+mj-lt"/>
              </a:defRPr>
            </a:lvl1pPr>
          </a:lstStyle>
          <a:p>
            <a:pPr lvl="0"/>
            <a:r>
              <a:rPr lang="fi-FI" smtClean="0"/>
              <a:t>Click to edit Master text styles</a:t>
            </a:r>
          </a:p>
        </p:txBody>
      </p:sp>
      <p:sp>
        <p:nvSpPr>
          <p:cNvPr id="9" name="Footer Placeholder 3"/>
          <p:cNvSpPr>
            <a:spLocks noGrp="1"/>
          </p:cNvSpPr>
          <p:nvPr>
            <p:ph type="ftr" sz="quarter" idx="14"/>
          </p:nvPr>
        </p:nvSpPr>
        <p:spPr>
          <a:xfrm>
            <a:off x="431800" y="4789488"/>
            <a:ext cx="6080125" cy="122237"/>
          </a:xfrm>
        </p:spPr>
        <p:txBody>
          <a:bodyPr/>
          <a:lstStyle>
            <a:lvl1pPr>
              <a:defRPr dirty="0">
                <a:solidFill>
                  <a:srgbClr val="68717A"/>
                </a:solidFill>
                <a:cs typeface="Arial" charset="0"/>
              </a:defRPr>
            </a:lvl1pPr>
          </a:lstStyle>
          <a:p>
            <a:pPr>
              <a:defRPr/>
            </a:pPr>
            <a:r>
              <a:rPr lang="en-US" smtClean="0"/>
              <a:t>Public</a:t>
            </a:r>
            <a:endParaRPr lang="en-US"/>
          </a:p>
        </p:txBody>
      </p:sp>
    </p:spTree>
    <p:extLst>
      <p:ext uri="{BB962C8B-B14F-4D97-AF65-F5344CB8AC3E}">
        <p14:creationId xmlns:p14="http://schemas.microsoft.com/office/powerpoint/2010/main" xmlns="" val="13571600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2_Nokia White 1">
    <p:spTree>
      <p:nvGrpSpPr>
        <p:cNvPr id="1" name=""/>
        <p:cNvGrpSpPr/>
        <p:nvPr/>
      </p:nvGrpSpPr>
      <p:grpSpPr>
        <a:xfrm>
          <a:off x="0" y="0"/>
          <a:ext cx="0" cy="0"/>
          <a:chOff x="0" y="0"/>
          <a:chExt cx="0" cy="0"/>
        </a:xfrm>
      </p:grpSpPr>
      <p:graphicFrame>
        <p:nvGraphicFramePr>
          <p:cNvPr id="7" name="Object 1" hidden="1"/>
          <p:cNvGraphicFramePr>
            <a:graphicFrameLocks noChangeAspect="1"/>
          </p:cNvGraphicFramePr>
          <p:nvPr userDrawn="1"/>
        </p:nvGraphicFramePr>
        <p:xfrm>
          <a:off x="1588" y="1588"/>
          <a:ext cx="1587" cy="1587"/>
        </p:xfrm>
        <a:graphic>
          <a:graphicData uri="http://schemas.openxmlformats.org/presentationml/2006/ole">
            <p:oleObj spid="_x0000_s25602" name="think-cell Slide" r:id="rId3" imgW="360" imgH="360" progId="">
              <p:embed/>
            </p:oleObj>
          </a:graphicData>
        </a:graphic>
      </p:graphicFrame>
      <p:sp>
        <p:nvSpPr>
          <p:cNvPr id="8" name="Slide Number Placeholder 5"/>
          <p:cNvSpPr txBox="1">
            <a:spLocks/>
          </p:cNvSpPr>
          <p:nvPr/>
        </p:nvSpPr>
        <p:spPr>
          <a:xfrm>
            <a:off x="419100" y="4816475"/>
            <a:ext cx="144463" cy="122238"/>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C0250AC-0029-4310-97F9-F09FC372BCB9}" type="slidenum">
              <a:rPr lang="en-GB" sz="800" smtClean="0">
                <a:solidFill>
                  <a:srgbClr val="001135"/>
                </a:solidFill>
                <a:cs typeface="Arial" panose="020B0604020202020204" pitchFamily="34" charset="0"/>
              </a:rPr>
              <a:pPr>
                <a:defRPr/>
              </a:pPr>
              <a:t>‹#›</a:t>
            </a:fld>
            <a:endParaRPr lang="en-GB" dirty="0">
              <a:solidFill>
                <a:srgbClr val="001135"/>
              </a:solidFill>
              <a:cs typeface="Arial" panose="020B0604020202020204" pitchFamily="34" charset="0"/>
            </a:endParaRPr>
          </a:p>
        </p:txBody>
      </p:sp>
      <p:sp>
        <p:nvSpPr>
          <p:cNvPr id="9" name="TextBox 37"/>
          <p:cNvSpPr txBox="1">
            <a:spLocks noChangeArrowheads="1"/>
          </p:cNvSpPr>
          <p:nvPr/>
        </p:nvSpPr>
        <p:spPr bwMode="auto">
          <a:xfrm>
            <a:off x="657225" y="4816475"/>
            <a:ext cx="1800225" cy="12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r>
              <a:rPr lang="en-GB" altLang="en-US" sz="800">
                <a:solidFill>
                  <a:srgbClr val="001135"/>
                </a:solidFill>
                <a:latin typeface="Nokia Pure Text Light" panose="020B0304040602060303" pitchFamily="34" charset="0"/>
                <a:cs typeface="Arial" panose="020B0604020202020204" pitchFamily="34" charset="0"/>
              </a:rPr>
              <a:t>© Nokia 2016</a:t>
            </a:r>
          </a:p>
        </p:txBody>
      </p:sp>
      <p:pic>
        <p:nvPicPr>
          <p:cNvPr id="10" name="Picture 2"/>
          <p:cNvPicPr>
            <a:picLocks/>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8035925" y="4805363"/>
            <a:ext cx="690563" cy="112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idx="1"/>
          </p:nvPr>
        </p:nvSpPr>
        <p:spPr>
          <a:xfrm>
            <a:off x="417513" y="1089025"/>
            <a:ext cx="8229600" cy="3306763"/>
          </a:xfrm>
          <a:prstGeom prst="rect">
            <a:avLst/>
          </a:prstGeom>
        </p:spPr>
        <p:txBody>
          <a:bodyPr/>
          <a:lstStyle>
            <a:lvl1pPr>
              <a:spcAft>
                <a:spcPts val="600"/>
              </a:spcAft>
              <a:defRPr baseline="0"/>
            </a:lvl1pPr>
            <a:lvl2pPr>
              <a:spcAft>
                <a:spcPts val="600"/>
              </a:spcAft>
              <a:defRPr/>
            </a:lvl2pPr>
            <a:lvl3pPr>
              <a:spcAft>
                <a:spcPts val="600"/>
              </a:spcAft>
              <a:defRPr/>
            </a:lvl3pPr>
            <a:lvl4pPr>
              <a:spcAft>
                <a:spcPts val="600"/>
              </a:spcAft>
              <a:defRPr/>
            </a:lvl4pPr>
            <a:lvl5pPr>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418120" y="279249"/>
            <a:ext cx="8229600" cy="311789"/>
          </a:xfrm>
        </p:spPr>
        <p:txBody>
          <a:bodyPr/>
          <a:lstStyle>
            <a:lvl1pPr>
              <a:defRPr/>
            </a:lvl1pPr>
          </a:lstStyle>
          <a:p>
            <a:r>
              <a:rPr lang="en-US" smtClean="0"/>
              <a:t>Click to edit Master title style</a:t>
            </a:r>
            <a:endParaRPr lang="en-US" dirty="0"/>
          </a:p>
        </p:txBody>
      </p:sp>
      <p:sp>
        <p:nvSpPr>
          <p:cNvPr id="6" name="Content Placeholder 8"/>
          <p:cNvSpPr>
            <a:spLocks noGrp="1"/>
          </p:cNvSpPr>
          <p:nvPr>
            <p:ph sz="quarter" idx="13"/>
          </p:nvPr>
        </p:nvSpPr>
        <p:spPr>
          <a:xfrm>
            <a:off x="418120" y="537790"/>
            <a:ext cx="8227649" cy="301625"/>
          </a:xfrm>
          <a:prstGeom prst="rect">
            <a:avLst/>
          </a:prstGeom>
        </p:spPr>
        <p:txBody>
          <a:bodyPr/>
          <a:lstStyle>
            <a:lvl1pPr marL="0" indent="0">
              <a:buFont typeface="Arial"/>
              <a:buNone/>
              <a:defRPr sz="1800">
                <a:solidFill>
                  <a:schemeClr val="bg2"/>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xmlns="" val="17173262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2_Nokia White 3">
    <p:spTree>
      <p:nvGrpSpPr>
        <p:cNvPr id="1" name=""/>
        <p:cNvGrpSpPr/>
        <p:nvPr/>
      </p:nvGrpSpPr>
      <p:grpSpPr>
        <a:xfrm>
          <a:off x="0" y="0"/>
          <a:ext cx="0" cy="0"/>
          <a:chOff x="0" y="0"/>
          <a:chExt cx="0" cy="0"/>
        </a:xfrm>
      </p:grpSpPr>
      <p:graphicFrame>
        <p:nvGraphicFramePr>
          <p:cNvPr id="4" name="Object 1" hidden="1"/>
          <p:cNvGraphicFramePr>
            <a:graphicFrameLocks noChangeAspect="1"/>
          </p:cNvGraphicFramePr>
          <p:nvPr userDrawn="1"/>
        </p:nvGraphicFramePr>
        <p:xfrm>
          <a:off x="1588" y="1588"/>
          <a:ext cx="1587" cy="1587"/>
        </p:xfrm>
        <a:graphic>
          <a:graphicData uri="http://schemas.openxmlformats.org/presentationml/2006/ole">
            <p:oleObj spid="_x0000_s26626" name="think-cell Slide" r:id="rId3" imgW="360" imgH="360" progId="">
              <p:embed/>
            </p:oleObj>
          </a:graphicData>
        </a:graphic>
      </p:graphicFrame>
      <p:sp>
        <p:nvSpPr>
          <p:cNvPr id="5" name="Slide Number Placeholder 5"/>
          <p:cNvSpPr txBox="1">
            <a:spLocks/>
          </p:cNvSpPr>
          <p:nvPr/>
        </p:nvSpPr>
        <p:spPr>
          <a:xfrm>
            <a:off x="419100" y="4816475"/>
            <a:ext cx="144463" cy="122238"/>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248467E-C82E-4D6F-81C2-FADA5DA3D33C}" type="slidenum">
              <a:rPr lang="en-GB" sz="800" smtClean="0">
                <a:solidFill>
                  <a:srgbClr val="001135"/>
                </a:solidFill>
                <a:cs typeface="Arial" panose="020B0604020202020204" pitchFamily="34" charset="0"/>
              </a:rPr>
              <a:pPr>
                <a:defRPr/>
              </a:pPr>
              <a:t>‹#›</a:t>
            </a:fld>
            <a:endParaRPr lang="en-GB" dirty="0">
              <a:solidFill>
                <a:srgbClr val="001135"/>
              </a:solidFill>
              <a:cs typeface="Arial" panose="020B0604020202020204" pitchFamily="34" charset="0"/>
            </a:endParaRPr>
          </a:p>
        </p:txBody>
      </p:sp>
      <p:sp>
        <p:nvSpPr>
          <p:cNvPr id="7" name="TextBox 37"/>
          <p:cNvSpPr txBox="1">
            <a:spLocks noChangeArrowheads="1"/>
          </p:cNvSpPr>
          <p:nvPr/>
        </p:nvSpPr>
        <p:spPr bwMode="auto">
          <a:xfrm>
            <a:off x="657225" y="4816475"/>
            <a:ext cx="1800225" cy="12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r>
              <a:rPr lang="en-GB" altLang="en-US" sz="800">
                <a:solidFill>
                  <a:srgbClr val="001135"/>
                </a:solidFill>
                <a:latin typeface="Nokia Pure Text Light" panose="020B0304040602060303" pitchFamily="34" charset="0"/>
                <a:cs typeface="Arial" panose="020B0604020202020204" pitchFamily="34" charset="0"/>
              </a:rPr>
              <a:t>© Nokia 2016</a:t>
            </a:r>
          </a:p>
        </p:txBody>
      </p:sp>
      <p:pic>
        <p:nvPicPr>
          <p:cNvPr id="8" name="Picture 2"/>
          <p:cNvPicPr>
            <a:picLocks/>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8035925" y="4805363"/>
            <a:ext cx="690563" cy="112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Content Placeholder 8"/>
          <p:cNvSpPr>
            <a:spLocks noGrp="1"/>
          </p:cNvSpPr>
          <p:nvPr>
            <p:ph sz="quarter" idx="13"/>
          </p:nvPr>
        </p:nvSpPr>
        <p:spPr>
          <a:xfrm>
            <a:off x="418120" y="537790"/>
            <a:ext cx="8227649" cy="301625"/>
          </a:xfrm>
          <a:prstGeom prst="rect">
            <a:avLst/>
          </a:prstGeom>
        </p:spPr>
        <p:txBody>
          <a:bodyPr/>
          <a:lstStyle>
            <a:lvl1pPr marL="0" indent="0">
              <a:buFont typeface="Arial"/>
              <a:buNone/>
              <a:defRPr sz="1800">
                <a:solidFill>
                  <a:schemeClr val="bg2"/>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xmlns="" val="22625671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4_Nokia White 3">
    <p:spTree>
      <p:nvGrpSpPr>
        <p:cNvPr id="1" name=""/>
        <p:cNvGrpSpPr/>
        <p:nvPr/>
      </p:nvGrpSpPr>
      <p:grpSpPr>
        <a:xfrm>
          <a:off x="0" y="0"/>
          <a:ext cx="0" cy="0"/>
          <a:chOff x="0" y="0"/>
          <a:chExt cx="0" cy="0"/>
        </a:xfrm>
      </p:grpSpPr>
      <p:graphicFrame>
        <p:nvGraphicFramePr>
          <p:cNvPr id="4" name="Object 1" hidden="1"/>
          <p:cNvGraphicFramePr>
            <a:graphicFrameLocks noChangeAspect="1"/>
          </p:cNvGraphicFramePr>
          <p:nvPr userDrawn="1"/>
        </p:nvGraphicFramePr>
        <p:xfrm>
          <a:off x="1588" y="1588"/>
          <a:ext cx="1587" cy="1587"/>
        </p:xfrm>
        <a:graphic>
          <a:graphicData uri="http://schemas.openxmlformats.org/presentationml/2006/ole">
            <p:oleObj spid="_x0000_s27650" name="think-cell Slide" r:id="rId3" imgW="360" imgH="360" progId="">
              <p:embed/>
            </p:oleObj>
          </a:graphicData>
        </a:graphic>
      </p:graphicFrame>
      <p:sp>
        <p:nvSpPr>
          <p:cNvPr id="5" name="Slide Number Placeholder 5"/>
          <p:cNvSpPr txBox="1">
            <a:spLocks/>
          </p:cNvSpPr>
          <p:nvPr/>
        </p:nvSpPr>
        <p:spPr>
          <a:xfrm>
            <a:off x="419100" y="4816475"/>
            <a:ext cx="144463" cy="122238"/>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3250F71-EDA7-45F0-BB7B-10514EE139D2}" type="slidenum">
              <a:rPr lang="en-GB" sz="800" smtClean="0">
                <a:solidFill>
                  <a:srgbClr val="001135"/>
                </a:solidFill>
                <a:cs typeface="Arial" panose="020B0604020202020204" pitchFamily="34" charset="0"/>
              </a:rPr>
              <a:pPr>
                <a:defRPr/>
              </a:pPr>
              <a:t>‹#›</a:t>
            </a:fld>
            <a:endParaRPr lang="en-GB" dirty="0">
              <a:solidFill>
                <a:srgbClr val="001135"/>
              </a:solidFill>
              <a:cs typeface="Arial" panose="020B0604020202020204" pitchFamily="34" charset="0"/>
            </a:endParaRPr>
          </a:p>
        </p:txBody>
      </p:sp>
      <p:sp>
        <p:nvSpPr>
          <p:cNvPr id="7" name="TextBox 37"/>
          <p:cNvSpPr txBox="1">
            <a:spLocks noChangeArrowheads="1"/>
          </p:cNvSpPr>
          <p:nvPr/>
        </p:nvSpPr>
        <p:spPr bwMode="auto">
          <a:xfrm>
            <a:off x="657225" y="4816475"/>
            <a:ext cx="1800225" cy="12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r>
              <a:rPr lang="en-GB" altLang="en-US" sz="800">
                <a:solidFill>
                  <a:srgbClr val="001135"/>
                </a:solidFill>
                <a:latin typeface="Nokia Pure Text Light" panose="020B0304040602060303" pitchFamily="34" charset="0"/>
                <a:cs typeface="Arial" panose="020B0604020202020204" pitchFamily="34" charset="0"/>
              </a:rPr>
              <a:t>© Nokia 2016</a:t>
            </a:r>
          </a:p>
        </p:txBody>
      </p:sp>
      <p:pic>
        <p:nvPicPr>
          <p:cNvPr id="8" name="Picture 2"/>
          <p:cNvPicPr>
            <a:picLocks/>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8035925" y="4805363"/>
            <a:ext cx="690563" cy="112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Content Placeholder 8"/>
          <p:cNvSpPr>
            <a:spLocks noGrp="1"/>
          </p:cNvSpPr>
          <p:nvPr>
            <p:ph sz="quarter" idx="13"/>
          </p:nvPr>
        </p:nvSpPr>
        <p:spPr>
          <a:xfrm>
            <a:off x="418120" y="537790"/>
            <a:ext cx="8227649" cy="301625"/>
          </a:xfrm>
          <a:prstGeom prst="rect">
            <a:avLst/>
          </a:prstGeom>
        </p:spPr>
        <p:txBody>
          <a:bodyPr/>
          <a:lstStyle>
            <a:lvl1pPr marL="0" indent="0">
              <a:buFont typeface="Arial"/>
              <a:buNone/>
              <a:defRPr sz="1800">
                <a:solidFill>
                  <a:schemeClr val="bg2"/>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xmlns="" val="41187903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7_Nokia White 3">
    <p:spTree>
      <p:nvGrpSpPr>
        <p:cNvPr id="1" name=""/>
        <p:cNvGrpSpPr/>
        <p:nvPr/>
      </p:nvGrpSpPr>
      <p:grpSpPr>
        <a:xfrm>
          <a:off x="0" y="0"/>
          <a:ext cx="0" cy="0"/>
          <a:chOff x="0" y="0"/>
          <a:chExt cx="0" cy="0"/>
        </a:xfrm>
      </p:grpSpPr>
      <p:graphicFrame>
        <p:nvGraphicFramePr>
          <p:cNvPr id="4" name="Object 1" hidden="1"/>
          <p:cNvGraphicFramePr>
            <a:graphicFrameLocks noChangeAspect="1"/>
          </p:cNvGraphicFramePr>
          <p:nvPr userDrawn="1"/>
        </p:nvGraphicFramePr>
        <p:xfrm>
          <a:off x="1588" y="1588"/>
          <a:ext cx="1587" cy="1587"/>
        </p:xfrm>
        <a:graphic>
          <a:graphicData uri="http://schemas.openxmlformats.org/presentationml/2006/ole">
            <p:oleObj spid="_x0000_s28674" name="think-cell Slide" r:id="rId3" imgW="360" imgH="360" progId="">
              <p:embed/>
            </p:oleObj>
          </a:graphicData>
        </a:graphic>
      </p:graphicFrame>
      <p:sp>
        <p:nvSpPr>
          <p:cNvPr id="5" name="Slide Number Placeholder 5"/>
          <p:cNvSpPr txBox="1">
            <a:spLocks/>
          </p:cNvSpPr>
          <p:nvPr/>
        </p:nvSpPr>
        <p:spPr>
          <a:xfrm>
            <a:off x="419100" y="4816475"/>
            <a:ext cx="144463" cy="122238"/>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FD4D31C-8EB2-48D9-8733-91823B3C59A0}" type="slidenum">
              <a:rPr lang="en-GB" sz="800" smtClean="0">
                <a:solidFill>
                  <a:srgbClr val="001135"/>
                </a:solidFill>
                <a:cs typeface="Arial" panose="020B0604020202020204" pitchFamily="34" charset="0"/>
              </a:rPr>
              <a:pPr>
                <a:defRPr/>
              </a:pPr>
              <a:t>‹#›</a:t>
            </a:fld>
            <a:endParaRPr lang="en-GB" dirty="0">
              <a:solidFill>
                <a:srgbClr val="001135"/>
              </a:solidFill>
              <a:cs typeface="Arial" panose="020B0604020202020204" pitchFamily="34" charset="0"/>
            </a:endParaRPr>
          </a:p>
        </p:txBody>
      </p:sp>
      <p:sp>
        <p:nvSpPr>
          <p:cNvPr id="7" name="TextBox 37"/>
          <p:cNvSpPr txBox="1">
            <a:spLocks noChangeArrowheads="1"/>
          </p:cNvSpPr>
          <p:nvPr/>
        </p:nvSpPr>
        <p:spPr bwMode="auto">
          <a:xfrm>
            <a:off x="657225" y="4816475"/>
            <a:ext cx="1800225" cy="12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r>
              <a:rPr lang="en-GB" altLang="en-US" sz="800">
                <a:solidFill>
                  <a:srgbClr val="001135"/>
                </a:solidFill>
                <a:latin typeface="Nokia Pure Text Light" panose="020B0304040602060303" pitchFamily="34" charset="0"/>
                <a:cs typeface="Arial" panose="020B0604020202020204" pitchFamily="34" charset="0"/>
              </a:rPr>
              <a:t>© Nokia 2016</a:t>
            </a:r>
          </a:p>
        </p:txBody>
      </p:sp>
      <p:pic>
        <p:nvPicPr>
          <p:cNvPr id="8" name="Picture 2"/>
          <p:cNvPicPr>
            <a:picLocks/>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8035925" y="4805363"/>
            <a:ext cx="690563" cy="112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Content Placeholder 8"/>
          <p:cNvSpPr>
            <a:spLocks noGrp="1"/>
          </p:cNvSpPr>
          <p:nvPr>
            <p:ph sz="quarter" idx="13"/>
          </p:nvPr>
        </p:nvSpPr>
        <p:spPr>
          <a:xfrm>
            <a:off x="418120" y="537790"/>
            <a:ext cx="8227649" cy="301625"/>
          </a:xfrm>
          <a:prstGeom prst="rect">
            <a:avLst/>
          </a:prstGeom>
        </p:spPr>
        <p:txBody>
          <a:bodyPr/>
          <a:lstStyle>
            <a:lvl1pPr marL="0" indent="0">
              <a:buFont typeface="Arial"/>
              <a:buNone/>
              <a:defRPr sz="1800">
                <a:solidFill>
                  <a:schemeClr val="bg2"/>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xmlns="" val="25946442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cSld name="Nokia Blue Separato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nvGraphicFramePr>
        <p:xfrm>
          <a:off x="1588" y="1588"/>
          <a:ext cx="1587" cy="1587"/>
        </p:xfrm>
        <a:graphic>
          <a:graphicData uri="http://schemas.openxmlformats.org/presentationml/2006/ole">
            <p:oleObj spid="_x0000_s29698" name="think-cell Slide" r:id="rId3" imgW="360" imgH="360" progId="">
              <p:embed/>
            </p:oleObj>
          </a:graphicData>
        </a:graphic>
      </p:graphicFrame>
      <p:sp>
        <p:nvSpPr>
          <p:cNvPr id="3" name="Slide Number Placeholder 5"/>
          <p:cNvSpPr txBox="1">
            <a:spLocks/>
          </p:cNvSpPr>
          <p:nvPr/>
        </p:nvSpPr>
        <p:spPr>
          <a:xfrm>
            <a:off x="419100" y="4816475"/>
            <a:ext cx="144463" cy="122238"/>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EE678E6-94A6-4D34-BA6B-91D91D1E9372}" type="slidenum">
              <a:rPr lang="en-GB" sz="800" smtClean="0">
                <a:solidFill>
                  <a:srgbClr val="001135"/>
                </a:solidFill>
                <a:cs typeface="Arial" panose="020B0604020202020204" pitchFamily="34" charset="0"/>
              </a:rPr>
              <a:pPr>
                <a:defRPr/>
              </a:pPr>
              <a:t>‹#›</a:t>
            </a:fld>
            <a:endParaRPr lang="en-GB" dirty="0">
              <a:solidFill>
                <a:srgbClr val="001135"/>
              </a:solidFill>
              <a:cs typeface="Arial" panose="020B0604020202020204" pitchFamily="34" charset="0"/>
            </a:endParaRPr>
          </a:p>
        </p:txBody>
      </p:sp>
      <p:sp>
        <p:nvSpPr>
          <p:cNvPr id="4" name="TextBox 37"/>
          <p:cNvSpPr txBox="1">
            <a:spLocks noChangeArrowheads="1"/>
          </p:cNvSpPr>
          <p:nvPr/>
        </p:nvSpPr>
        <p:spPr bwMode="auto">
          <a:xfrm>
            <a:off x="657225" y="4816475"/>
            <a:ext cx="1800225" cy="12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r>
              <a:rPr lang="en-GB" altLang="en-US" sz="800">
                <a:solidFill>
                  <a:srgbClr val="001135"/>
                </a:solidFill>
                <a:latin typeface="Nokia Pure Text Light" panose="020B0304040602060303" pitchFamily="34" charset="0"/>
                <a:cs typeface="Arial" panose="020B0604020202020204" pitchFamily="34" charset="0"/>
              </a:rPr>
              <a:t>© Nokia 2016</a:t>
            </a:r>
          </a:p>
        </p:txBody>
      </p:sp>
      <p:pic>
        <p:nvPicPr>
          <p:cNvPr id="5" name="Picture 2"/>
          <p:cNvPicPr>
            <a:picLocks/>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8035925" y="4805363"/>
            <a:ext cx="690563" cy="112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p:cNvPicPr>
            <a:picLocks noChangeAspect="1"/>
          </p:cNvPicPr>
          <p:nvPr/>
        </p:nvPicPr>
        <p:blipFill>
          <a:blip r:embed="rId5" cstate="screen">
            <a:extLst>
              <a:ext uri="{28A0092B-C50C-407E-A947-70E740481C1C}">
                <a14:useLocalDpi xmlns:a14="http://schemas.microsoft.com/office/drawing/2010/main" xmlns="" val="0"/>
              </a:ext>
            </a:extLst>
          </a:blip>
          <a:srcRect/>
          <a:stretch>
            <a:fillRect/>
          </a:stretch>
        </p:blipFill>
        <p:spPr bwMode="auto">
          <a:xfrm>
            <a:off x="3708400" y="2430463"/>
            <a:ext cx="1727200" cy="28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3"/>
          <p:cNvPicPr>
            <a:picLocks noChangeAspect="1"/>
          </p:cNvPicPr>
          <p:nvPr userDrawn="1"/>
        </p:nvPicPr>
        <p:blipFill>
          <a:blip r:embed="rId5" cstate="screen">
            <a:extLst>
              <a:ext uri="{28A0092B-C50C-407E-A947-70E740481C1C}">
                <a14:useLocalDpi xmlns:a14="http://schemas.microsoft.com/office/drawing/2010/main" xmlns="" val="0"/>
              </a:ext>
            </a:extLst>
          </a:blip>
          <a:srcRect/>
          <a:stretch>
            <a:fillRect/>
          </a:stretch>
        </p:blipFill>
        <p:spPr bwMode="auto">
          <a:xfrm>
            <a:off x="3708400" y="2430463"/>
            <a:ext cx="1727200" cy="28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0370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Nokia White 2">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18120" y="279249"/>
            <a:ext cx="8308800" cy="309600"/>
          </a:xfrm>
        </p:spPr>
        <p:txBody>
          <a:bodyPr/>
          <a:lstStyle>
            <a:lvl1pPr>
              <a:defRPr sz="2000" b="0">
                <a:solidFill>
                  <a:schemeClr val="tx1"/>
                </a:solidFill>
                <a:latin typeface="+mj-lt"/>
              </a:defRPr>
            </a:lvl1pPr>
          </a:lstStyle>
          <a:p>
            <a:r>
              <a:rPr lang="en-US" noProof="0" dirty="0" smtClean="0"/>
              <a:t>Click to edit headline</a:t>
            </a:r>
            <a:endParaRPr lang="en-US" noProof="0" dirty="0"/>
          </a:p>
        </p:txBody>
      </p:sp>
      <p:sp>
        <p:nvSpPr>
          <p:cNvPr id="7"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bg1"/>
                </a:solidFill>
                <a:latin typeface="+mn-lt"/>
              </a:defRPr>
            </a:lvl1pPr>
          </a:lstStyle>
          <a:p>
            <a:r>
              <a:rPr lang="en-US" dirty="0" smtClean="0">
                <a:cs typeface="Arial" panose="020B0604020202020204" pitchFamily="34" charset="0"/>
              </a:rPr>
              <a:t>Public</a:t>
            </a:r>
          </a:p>
        </p:txBody>
      </p:sp>
      <p:pic>
        <p:nvPicPr>
          <p:cNvPr id="4" name="Picture 7">
            <a:hlinkClick r:id="rId2" action="ppaction://hlinksldjump"/>
          </p:cNvPr>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8035200" y="4806239"/>
            <a:ext cx="690379" cy="112048"/>
          </a:xfrm>
          <a:prstGeom prst="rect">
            <a:avLst/>
          </a:prstGeom>
        </p:spPr>
      </p:pic>
    </p:spTree>
    <p:extLst>
      <p:ext uri="{BB962C8B-B14F-4D97-AF65-F5344CB8AC3E}">
        <p14:creationId xmlns:p14="http://schemas.microsoft.com/office/powerpoint/2010/main" xmlns="" val="306588547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9_Nokia White 2">
    <p:spTree>
      <p:nvGrpSpPr>
        <p:cNvPr id="1" name=""/>
        <p:cNvGrpSpPr/>
        <p:nvPr/>
      </p:nvGrpSpPr>
      <p:grpSpPr>
        <a:xfrm>
          <a:off x="0" y="0"/>
          <a:ext cx="0" cy="0"/>
          <a:chOff x="0" y="0"/>
          <a:chExt cx="0" cy="0"/>
        </a:xfrm>
      </p:grpSpPr>
      <p:graphicFrame>
        <p:nvGraphicFramePr>
          <p:cNvPr id="4" name="Object 5" hidden="1"/>
          <p:cNvGraphicFramePr>
            <a:graphicFrameLocks noChangeAspect="1"/>
          </p:cNvGraphicFramePr>
          <p:nvPr/>
        </p:nvGraphicFramePr>
        <p:xfrm>
          <a:off x="1588" y="1588"/>
          <a:ext cx="1587" cy="1587"/>
        </p:xfrm>
        <a:graphic>
          <a:graphicData uri="http://schemas.openxmlformats.org/presentationml/2006/ole">
            <p:oleObj spid="_x0000_s78850" name="think-cell Slide" r:id="rId3" imgW="360" imgH="360" progId="">
              <p:embed/>
            </p:oleObj>
          </a:graphicData>
        </a:graphic>
      </p:graphicFrame>
      <p:sp>
        <p:nvSpPr>
          <p:cNvPr id="5" name="TextBox 4"/>
          <p:cNvSpPr txBox="1">
            <a:spLocks noChangeArrowheads="1"/>
          </p:cNvSpPr>
          <p:nvPr userDrawn="1"/>
        </p:nvSpPr>
        <p:spPr bwMode="auto">
          <a:xfrm>
            <a:off x="376238" y="4765675"/>
            <a:ext cx="5048250" cy="122238"/>
          </a:xfrm>
          <a:prstGeom prst="rect">
            <a:avLst/>
          </a:prstGeom>
          <a:noFill/>
          <a:ln>
            <a:noFill/>
          </a:ln>
          <a:extLst>
            <a:ext uri="{909E8E84-426E-40DD-AFC4-6F175D3DCCD1}"/>
            <a:ext uri="{91240B29-F687-4F45-9708-019B960494DF}"/>
          </a:extLst>
        </p:spPr>
        <p:txBody>
          <a:bodyPr lIns="0" tIns="0" rIns="0" bIns="0">
            <a:spAutoFit/>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a:defRPr/>
            </a:pPr>
            <a:r>
              <a:rPr lang="en-GB" altLang="en-US" sz="800" dirty="0" smtClean="0">
                <a:solidFill>
                  <a:srgbClr val="124191"/>
                </a:solidFill>
                <a:cs typeface="Arial" panose="020B0604020202020204" pitchFamily="34" charset="0"/>
              </a:rPr>
              <a:t>© Nokia 2016</a:t>
            </a:r>
          </a:p>
        </p:txBody>
      </p:sp>
      <p:sp>
        <p:nvSpPr>
          <p:cNvPr id="7" name="Title 1"/>
          <p:cNvSpPr>
            <a:spLocks noGrp="1"/>
          </p:cNvSpPr>
          <p:nvPr>
            <p:ph type="title"/>
          </p:nvPr>
        </p:nvSpPr>
        <p:spPr>
          <a:xfrm>
            <a:off x="418120" y="279249"/>
            <a:ext cx="8229600" cy="311789"/>
          </a:xfrm>
        </p:spPr>
        <p:txBody>
          <a:bodyPr/>
          <a:lstStyle>
            <a:lvl1pPr>
              <a:defRPr sz="2000">
                <a:solidFill>
                  <a:schemeClr val="tx1"/>
                </a:solidFill>
                <a:latin typeface="+mj-lt"/>
                <a:cs typeface="Arial" pitchFamily="34" charset="0"/>
              </a:defRPr>
            </a:lvl1pPr>
          </a:lstStyle>
          <a:p>
            <a:r>
              <a:rPr lang="en-US" dirty="0" smtClean="0"/>
              <a:t>Click to edit Master title style</a:t>
            </a:r>
            <a:endParaRPr lang="en-US" dirty="0"/>
          </a:p>
        </p:txBody>
      </p:sp>
      <p:sp>
        <p:nvSpPr>
          <p:cNvPr id="9" name="Content Placeholder 8"/>
          <p:cNvSpPr>
            <a:spLocks noGrp="1"/>
          </p:cNvSpPr>
          <p:nvPr>
            <p:ph sz="quarter" idx="13"/>
          </p:nvPr>
        </p:nvSpPr>
        <p:spPr>
          <a:xfrm>
            <a:off x="418120" y="597856"/>
            <a:ext cx="8227649" cy="301625"/>
          </a:xfrm>
        </p:spPr>
        <p:txBody>
          <a:bodyPr/>
          <a:lstStyle>
            <a:lvl1pPr marL="0" indent="0">
              <a:buFont typeface="Arial"/>
              <a:buNone/>
              <a:defRPr sz="2000">
                <a:solidFill>
                  <a:schemeClr val="accent4"/>
                </a:solidFill>
                <a:latin typeface="+mj-lt"/>
                <a:cs typeface="Arial" pitchFamily="34" charset="0"/>
              </a:defRPr>
            </a:lvl1pPr>
          </a:lstStyle>
          <a:p>
            <a:pPr lvl="0"/>
            <a:r>
              <a:rPr lang="en-US" dirty="0" smtClean="0"/>
              <a:t>Click to edit Master text styles</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Title A">
    <p:spTree>
      <p:nvGrpSpPr>
        <p:cNvPr id="1" name=""/>
        <p:cNvGrpSpPr/>
        <p:nvPr/>
      </p:nvGrpSpPr>
      <p:grpSpPr>
        <a:xfrm>
          <a:off x="0" y="0"/>
          <a:ext cx="0" cy="0"/>
          <a:chOff x="0" y="0"/>
          <a:chExt cx="0" cy="0"/>
        </a:xfrm>
      </p:grpSpPr>
      <p:graphicFrame>
        <p:nvGraphicFramePr>
          <p:cNvPr id="4" name="Object 5" hidden="1"/>
          <p:cNvGraphicFramePr>
            <a:graphicFrameLocks noChangeAspect="1"/>
          </p:cNvGraphicFramePr>
          <p:nvPr/>
        </p:nvGraphicFramePr>
        <p:xfrm>
          <a:off x="1588" y="1588"/>
          <a:ext cx="1587" cy="1587"/>
        </p:xfrm>
        <a:graphic>
          <a:graphicData uri="http://schemas.openxmlformats.org/presentationml/2006/ole">
            <p:oleObj spid="_x0000_s79874" name="think-cell Slide" r:id="rId3" imgW="360" imgH="360" progId="">
              <p:embed/>
            </p:oleObj>
          </a:graphicData>
        </a:graphic>
      </p:graphicFrame>
      <p:sp>
        <p:nvSpPr>
          <p:cNvPr id="5" name="TextBox 4"/>
          <p:cNvSpPr txBox="1">
            <a:spLocks noChangeArrowheads="1"/>
          </p:cNvSpPr>
          <p:nvPr userDrawn="1"/>
        </p:nvSpPr>
        <p:spPr bwMode="auto">
          <a:xfrm>
            <a:off x="376238" y="4765675"/>
            <a:ext cx="5048250" cy="122238"/>
          </a:xfrm>
          <a:prstGeom prst="rect">
            <a:avLst/>
          </a:prstGeom>
          <a:noFill/>
          <a:ln>
            <a:noFill/>
          </a:ln>
          <a:extLst>
            <a:ext uri="{909E8E84-426E-40DD-AFC4-6F175D3DCCD1}"/>
            <a:ext uri="{91240B29-F687-4F45-9708-019B960494DF}"/>
          </a:extLst>
        </p:spPr>
        <p:txBody>
          <a:bodyPr lIns="0" tIns="0" rIns="0" bIns="0">
            <a:spAutoFit/>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a:defRPr/>
            </a:pPr>
            <a:r>
              <a:rPr lang="en-GB" altLang="en-US" sz="800" dirty="0" smtClean="0">
                <a:solidFill>
                  <a:srgbClr val="124191"/>
                </a:solidFill>
                <a:cs typeface="Arial" panose="020B0604020202020204" pitchFamily="34" charset="0"/>
              </a:rPr>
              <a:t>© Nokia 2016</a:t>
            </a:r>
          </a:p>
        </p:txBody>
      </p:sp>
      <p:sp>
        <p:nvSpPr>
          <p:cNvPr id="7" name="Rectangle 6"/>
          <p:cNvSpPr/>
          <p:nvPr userDrawn="1"/>
        </p:nvSpPr>
        <p:spPr>
          <a:xfrm>
            <a:off x="8661400" y="0"/>
            <a:ext cx="4826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tIns="90000" bIns="90000"/>
          <a:lstStyle/>
          <a:p>
            <a:pPr algn="ctr" fontAlgn="auto">
              <a:spcBef>
                <a:spcPts val="0"/>
              </a:spcBef>
              <a:spcAft>
                <a:spcPts val="0"/>
              </a:spcAft>
              <a:defRPr/>
            </a:pPr>
            <a:endParaRPr lang="en-GB" dirty="0">
              <a:solidFill>
                <a:srgbClr val="A8BBC0"/>
              </a:solidFill>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Content Placeholder 8"/>
          <p:cNvSpPr>
            <a:spLocks noGrp="1"/>
          </p:cNvSpPr>
          <p:nvPr>
            <p:ph sz="quarter" idx="13"/>
          </p:nvPr>
        </p:nvSpPr>
        <p:spPr>
          <a:xfrm>
            <a:off x="418120" y="537790"/>
            <a:ext cx="8229600" cy="301625"/>
          </a:xfrm>
        </p:spPr>
        <p:txBody>
          <a:bodyPr/>
          <a:lstStyle>
            <a:lvl1pPr marL="0" indent="0">
              <a:buFont typeface="Arial"/>
              <a:buNone/>
              <a:defRPr sz="1800">
                <a:solidFill>
                  <a:schemeClr val="bg2"/>
                </a:solidFill>
                <a:latin typeface="+mj-lt"/>
              </a:defRPr>
            </a:lvl1pPr>
          </a:lstStyle>
          <a:p>
            <a:pPr lvl="0"/>
            <a:r>
              <a:rPr lang="en-US" smtClean="0"/>
              <a:t>Click to edit Master text styles</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Nokia White 3">
    <p:spTree>
      <p:nvGrpSpPr>
        <p:cNvPr id="1" name=""/>
        <p:cNvGrpSpPr/>
        <p:nvPr/>
      </p:nvGrpSpPr>
      <p:grpSpPr>
        <a:xfrm>
          <a:off x="0" y="0"/>
          <a:ext cx="0" cy="0"/>
          <a:chOff x="0" y="0"/>
          <a:chExt cx="0" cy="0"/>
        </a:xfrm>
      </p:grpSpPr>
      <p:graphicFrame>
        <p:nvGraphicFramePr>
          <p:cNvPr id="4" name="Object 5" hidden="1"/>
          <p:cNvGraphicFramePr>
            <a:graphicFrameLocks noChangeAspect="1"/>
          </p:cNvGraphicFramePr>
          <p:nvPr/>
        </p:nvGraphicFramePr>
        <p:xfrm>
          <a:off x="1588" y="1588"/>
          <a:ext cx="1587" cy="1587"/>
        </p:xfrm>
        <a:graphic>
          <a:graphicData uri="http://schemas.openxmlformats.org/presentationml/2006/ole">
            <p:oleObj spid="_x0000_s80898" name="think-cell Slide" r:id="rId3" imgW="360" imgH="360" progId="">
              <p:embed/>
            </p:oleObj>
          </a:graphicData>
        </a:graphic>
      </p:graphicFrame>
      <p:sp>
        <p:nvSpPr>
          <p:cNvPr id="5" name="TextBox 4"/>
          <p:cNvSpPr txBox="1">
            <a:spLocks noChangeArrowheads="1"/>
          </p:cNvSpPr>
          <p:nvPr userDrawn="1"/>
        </p:nvSpPr>
        <p:spPr bwMode="auto">
          <a:xfrm>
            <a:off x="376238" y="4765675"/>
            <a:ext cx="5048250" cy="122238"/>
          </a:xfrm>
          <a:prstGeom prst="rect">
            <a:avLst/>
          </a:prstGeom>
          <a:noFill/>
          <a:ln>
            <a:noFill/>
          </a:ln>
          <a:extLst>
            <a:ext uri="{909E8E84-426E-40DD-AFC4-6F175D3DCCD1}"/>
            <a:ext uri="{91240B29-F687-4F45-9708-019B960494DF}"/>
          </a:extLst>
        </p:spPr>
        <p:txBody>
          <a:bodyPr lIns="0" tIns="0" rIns="0" bIns="0">
            <a:spAutoFit/>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a:defRPr/>
            </a:pPr>
            <a:r>
              <a:rPr lang="en-GB" altLang="en-US" sz="800" dirty="0" smtClean="0">
                <a:solidFill>
                  <a:srgbClr val="124191"/>
                </a:solidFill>
                <a:cs typeface="Arial" panose="020B0604020202020204" pitchFamily="34" charset="0"/>
              </a:rPr>
              <a:t>© Nokia 2016</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Content Placeholder 8"/>
          <p:cNvSpPr>
            <a:spLocks noGrp="1"/>
          </p:cNvSpPr>
          <p:nvPr>
            <p:ph sz="quarter" idx="13"/>
          </p:nvPr>
        </p:nvSpPr>
        <p:spPr>
          <a:xfrm>
            <a:off x="418120" y="537790"/>
            <a:ext cx="8227649" cy="301625"/>
          </a:xfrm>
        </p:spPr>
        <p:txBody>
          <a:bodyPr/>
          <a:lstStyle>
            <a:lvl1pPr marL="0" indent="0">
              <a:buFont typeface="Arial"/>
              <a:buNone/>
              <a:defRPr sz="1800">
                <a:solidFill>
                  <a:schemeClr val="bg2"/>
                </a:solidFill>
                <a:latin typeface="+mj-lt"/>
              </a:defRPr>
            </a:lvl1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Only">
  <p:cSld name="Nur Titel">
    <p:spTree>
      <p:nvGrpSpPr>
        <p:cNvPr id="1" name=""/>
        <p:cNvGrpSpPr/>
        <p:nvPr/>
      </p:nvGrpSpPr>
      <p:grpSpPr>
        <a:xfrm>
          <a:off x="0" y="0"/>
          <a:ext cx="0" cy="0"/>
          <a:chOff x="0" y="0"/>
          <a:chExt cx="0" cy="0"/>
        </a:xfrm>
      </p:grpSpPr>
      <p:graphicFrame>
        <p:nvGraphicFramePr>
          <p:cNvPr id="3" name="Object 5" hidden="1"/>
          <p:cNvGraphicFramePr>
            <a:graphicFrameLocks noChangeAspect="1"/>
          </p:cNvGraphicFramePr>
          <p:nvPr/>
        </p:nvGraphicFramePr>
        <p:xfrm>
          <a:off x="1588" y="1588"/>
          <a:ext cx="1587" cy="1587"/>
        </p:xfrm>
        <a:graphic>
          <a:graphicData uri="http://schemas.openxmlformats.org/presentationml/2006/ole">
            <p:oleObj spid="_x0000_s81922" name="think-cell Slide" r:id="rId3" imgW="360" imgH="360" progId="">
              <p:embed/>
            </p:oleObj>
          </a:graphicData>
        </a:graphic>
      </p:graphicFrame>
      <p:sp>
        <p:nvSpPr>
          <p:cNvPr id="4" name="TextBox 4"/>
          <p:cNvSpPr txBox="1">
            <a:spLocks noChangeArrowheads="1"/>
          </p:cNvSpPr>
          <p:nvPr userDrawn="1"/>
        </p:nvSpPr>
        <p:spPr bwMode="auto">
          <a:xfrm>
            <a:off x="376238" y="4765675"/>
            <a:ext cx="5048250" cy="123825"/>
          </a:xfrm>
          <a:prstGeom prst="rect">
            <a:avLst/>
          </a:prstGeom>
          <a:noFill/>
          <a:ln>
            <a:noFill/>
          </a:ln>
          <a:extLst>
            <a:ext uri="{909E8E84-426E-40DD-AFC4-6F175D3DCCD1}"/>
            <a:ext uri="{91240B29-F687-4F45-9708-019B960494DF}"/>
          </a:extLst>
        </p:spPr>
        <p:txBody>
          <a:bodyPr lIns="0" tIns="0" rIns="0" bIns="0">
            <a:spAutoFit/>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a:defRPr/>
            </a:pPr>
            <a:r>
              <a:rPr lang="en-GB" altLang="en-US" sz="800" dirty="0" smtClean="0">
                <a:solidFill>
                  <a:srgbClr val="124191"/>
                </a:solidFill>
                <a:cs typeface="Arial" panose="020B0604020202020204" pitchFamily="34" charset="0"/>
              </a:rPr>
              <a:t>© Nokia 2016 </a:t>
            </a:r>
          </a:p>
        </p:txBody>
      </p:sp>
      <p:sp>
        <p:nvSpPr>
          <p:cNvPr id="2" name="Titel 1"/>
          <p:cNvSpPr>
            <a:spLocks noGrp="1"/>
          </p:cNvSpPr>
          <p:nvPr>
            <p:ph type="title"/>
          </p:nvPr>
        </p:nvSpPr>
        <p:spPr>
          <a:xfrm>
            <a:off x="417513" y="288000"/>
            <a:ext cx="8229600" cy="311150"/>
          </a:xfrm>
        </p:spPr>
        <p:txBody>
          <a:bodyPr/>
          <a:lstStyle>
            <a:lvl1pPr>
              <a:defRPr sz="2000" b="0">
                <a:latin typeface="+mj-lt"/>
                <a:cs typeface="Arial" pitchFamily="34" charset="0"/>
              </a:defRPr>
            </a:lvl1pPr>
          </a:lstStyle>
          <a:p>
            <a:r>
              <a:rPr lang="en-US" dirty="0" smtClean="0"/>
              <a:t>Click to edit Master title style</a:t>
            </a:r>
            <a:endParaRPr lang="de-DE" dirty="0"/>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2_Nokia White 0">
    <p:spTree>
      <p:nvGrpSpPr>
        <p:cNvPr id="1" name=""/>
        <p:cNvGrpSpPr/>
        <p:nvPr/>
      </p:nvGrpSpPr>
      <p:grpSpPr>
        <a:xfrm>
          <a:off x="0" y="0"/>
          <a:ext cx="0" cy="0"/>
          <a:chOff x="0" y="0"/>
          <a:chExt cx="0" cy="0"/>
        </a:xfrm>
      </p:grpSpPr>
      <p:graphicFrame>
        <p:nvGraphicFramePr>
          <p:cNvPr id="4" name="Object 5" hidden="1"/>
          <p:cNvGraphicFramePr>
            <a:graphicFrameLocks noChangeAspect="1"/>
          </p:cNvGraphicFramePr>
          <p:nvPr/>
        </p:nvGraphicFramePr>
        <p:xfrm>
          <a:off x="1588" y="1588"/>
          <a:ext cx="1587" cy="1587"/>
        </p:xfrm>
        <a:graphic>
          <a:graphicData uri="http://schemas.openxmlformats.org/presentationml/2006/ole">
            <p:oleObj spid="_x0000_s82946" name="think-cell Slide" r:id="rId3" imgW="360" imgH="360" progId="">
              <p:embed/>
            </p:oleObj>
          </a:graphicData>
        </a:graphic>
      </p:graphicFrame>
      <p:sp>
        <p:nvSpPr>
          <p:cNvPr id="6" name="TextBox 4"/>
          <p:cNvSpPr txBox="1">
            <a:spLocks noChangeArrowheads="1"/>
          </p:cNvSpPr>
          <p:nvPr userDrawn="1"/>
        </p:nvSpPr>
        <p:spPr bwMode="auto">
          <a:xfrm>
            <a:off x="376238" y="4765675"/>
            <a:ext cx="5048250" cy="122238"/>
          </a:xfrm>
          <a:prstGeom prst="rect">
            <a:avLst/>
          </a:prstGeom>
          <a:noFill/>
          <a:ln>
            <a:noFill/>
          </a:ln>
          <a:extLst>
            <a:ext uri="{909E8E84-426E-40DD-AFC4-6F175D3DCCD1}"/>
            <a:ext uri="{91240B29-F687-4F45-9708-019B960494DF}"/>
          </a:extLst>
        </p:spPr>
        <p:txBody>
          <a:bodyPr lIns="0" tIns="0" rIns="0" bIns="0">
            <a:spAutoFit/>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a:defRPr/>
            </a:pPr>
            <a:r>
              <a:rPr lang="en-GB" altLang="en-US" sz="800" dirty="0" smtClean="0">
                <a:solidFill>
                  <a:srgbClr val="124191"/>
                </a:solidFill>
                <a:cs typeface="Arial" panose="020B0604020202020204" pitchFamily="34" charset="0"/>
              </a:rPr>
              <a:t>© Nokia 2016</a:t>
            </a:r>
          </a:p>
        </p:txBody>
      </p:sp>
      <p:sp>
        <p:nvSpPr>
          <p:cNvPr id="5" name="Title 1"/>
          <p:cNvSpPr>
            <a:spLocks noGrp="1"/>
          </p:cNvSpPr>
          <p:nvPr>
            <p:ph type="title"/>
          </p:nvPr>
        </p:nvSpPr>
        <p:spPr>
          <a:xfrm>
            <a:off x="417600" y="279249"/>
            <a:ext cx="8308800" cy="309600"/>
          </a:xfrm>
        </p:spPr>
        <p:txBody>
          <a:bodyPr/>
          <a:lstStyle>
            <a:lvl1pPr>
              <a:defRPr sz="2000" b="0">
                <a:solidFill>
                  <a:schemeClr val="tx1"/>
                </a:solidFill>
                <a:latin typeface="+mj-lt"/>
              </a:defRPr>
            </a:lvl1pPr>
          </a:lstStyle>
          <a:p>
            <a:r>
              <a:rPr lang="en-US" smtClean="0"/>
              <a:t>Click to edit Master title style</a:t>
            </a:r>
            <a:endParaRPr lang="en-US" dirty="0"/>
          </a:p>
        </p:txBody>
      </p:sp>
      <p:sp>
        <p:nvSpPr>
          <p:cNvPr id="3" name="Text Placeholder 2"/>
          <p:cNvSpPr>
            <a:spLocks noGrp="1"/>
          </p:cNvSpPr>
          <p:nvPr>
            <p:ph type="body" sz="quarter" idx="10"/>
          </p:nvPr>
        </p:nvSpPr>
        <p:spPr>
          <a:xfrm>
            <a:off x="417512" y="590400"/>
            <a:ext cx="8308800" cy="309600"/>
          </a:xfrm>
          <a:prstGeom prst="rect">
            <a:avLst/>
          </a:prstGeom>
        </p:spPr>
        <p:txBody>
          <a:bodyPr/>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lvl="0"/>
            <a:r>
              <a:rPr lang="en-US" smtClean="0"/>
              <a:t>Click to edit Master text styles</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Title B">
    <p:spTree>
      <p:nvGrpSpPr>
        <p:cNvPr id="1" name=""/>
        <p:cNvGrpSpPr/>
        <p:nvPr/>
      </p:nvGrpSpPr>
      <p:grpSpPr>
        <a:xfrm>
          <a:off x="0" y="0"/>
          <a:ext cx="0" cy="0"/>
          <a:chOff x="0" y="0"/>
          <a:chExt cx="0" cy="0"/>
        </a:xfrm>
      </p:grpSpPr>
      <p:graphicFrame>
        <p:nvGraphicFramePr>
          <p:cNvPr id="3" name="Object 5" hidden="1"/>
          <p:cNvGraphicFramePr>
            <a:graphicFrameLocks noChangeAspect="1"/>
          </p:cNvGraphicFramePr>
          <p:nvPr/>
        </p:nvGraphicFramePr>
        <p:xfrm>
          <a:off x="1588" y="1588"/>
          <a:ext cx="1587" cy="1587"/>
        </p:xfrm>
        <a:graphic>
          <a:graphicData uri="http://schemas.openxmlformats.org/presentationml/2006/ole">
            <p:oleObj spid="_x0000_s83970" name="think-cell Slide" r:id="rId3" imgW="360" imgH="360" progId="">
              <p:embed/>
            </p:oleObj>
          </a:graphicData>
        </a:graphic>
      </p:graphicFrame>
      <p:sp>
        <p:nvSpPr>
          <p:cNvPr id="4" name="TextBox 4"/>
          <p:cNvSpPr txBox="1">
            <a:spLocks noChangeArrowheads="1"/>
          </p:cNvSpPr>
          <p:nvPr userDrawn="1"/>
        </p:nvSpPr>
        <p:spPr bwMode="auto">
          <a:xfrm>
            <a:off x="376238" y="4765675"/>
            <a:ext cx="5048250" cy="122238"/>
          </a:xfrm>
          <a:prstGeom prst="rect">
            <a:avLst/>
          </a:prstGeom>
          <a:noFill/>
          <a:ln>
            <a:noFill/>
          </a:ln>
          <a:extLst>
            <a:ext uri="{909E8E84-426E-40DD-AFC4-6F175D3DCCD1}"/>
            <a:ext uri="{91240B29-F687-4F45-9708-019B960494DF}"/>
          </a:extLst>
        </p:spPr>
        <p:txBody>
          <a:bodyPr lIns="0" tIns="0" rIns="0" bIns="0">
            <a:spAutoFit/>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a:defRPr/>
            </a:pPr>
            <a:r>
              <a:rPr lang="en-GB" altLang="en-US" sz="800" dirty="0" smtClean="0">
                <a:solidFill>
                  <a:srgbClr val="124191"/>
                </a:solidFill>
                <a:cs typeface="Arial" panose="020B0604020202020204" pitchFamily="34" charset="0"/>
              </a:rPr>
              <a:t>© Nokia 2016</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2667" y="170260"/>
            <a:ext cx="8716596" cy="792956"/>
          </a:xfrm>
        </p:spPr>
        <p:txBody>
          <a:bodyPr/>
          <a:lstStyle>
            <a:lvl1pPr>
              <a:defRPr>
                <a:solidFill>
                  <a:schemeClr val="tx1"/>
                </a:solidFill>
                <a:latin typeface="Trebuchet MS"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209301" y="1021558"/>
            <a:ext cx="8686068" cy="3394472"/>
          </a:xfrm>
        </p:spPr>
        <p:txBody>
          <a:bodyPr/>
          <a:lstStyle>
            <a:lvl1pPr>
              <a:defRPr>
                <a:solidFill>
                  <a:schemeClr val="tx1"/>
                </a:solidFill>
                <a:latin typeface="Trebuchet MS" pitchFamily="34" charset="0"/>
              </a:defRPr>
            </a:lvl1pPr>
            <a:lvl2pPr>
              <a:spcAft>
                <a:spcPts val="0"/>
              </a:spcAft>
              <a:defRPr>
                <a:solidFill>
                  <a:schemeClr val="tx1"/>
                </a:solidFill>
                <a:latin typeface="Trebuchet MS" pitchFamily="34" charset="0"/>
              </a:defRPr>
            </a:lvl2pPr>
            <a:lvl3pPr>
              <a:spcAft>
                <a:spcPts val="0"/>
              </a:spcAft>
              <a:defRPr>
                <a:solidFill>
                  <a:schemeClr val="tx1"/>
                </a:solidFill>
                <a:latin typeface="Trebuchet MS" pitchFamily="34" charset="0"/>
              </a:defRPr>
            </a:lvl3pPr>
            <a:lvl4pPr>
              <a:spcAft>
                <a:spcPts val="0"/>
              </a:spcAft>
              <a:defRPr>
                <a:solidFill>
                  <a:schemeClr val="tx1"/>
                </a:solidFill>
                <a:latin typeface="Trebuchet MS" pitchFamily="34" charset="0"/>
              </a:defRPr>
            </a:lvl4pPr>
            <a:lvl5pPr>
              <a:spcAft>
                <a:spcPts val="0"/>
              </a:spcAft>
              <a:defRPr>
                <a:solidFill>
                  <a:schemeClr val="tx1"/>
                </a:solidFill>
                <a:latin typeface="Trebuchet MS"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Rectangle 7"/>
          <p:cNvSpPr>
            <a:spLocks noChangeArrowheads="1"/>
          </p:cNvSpPr>
          <p:nvPr userDrawn="1"/>
        </p:nvSpPr>
        <p:spPr bwMode="auto">
          <a:xfrm>
            <a:off x="185623" y="4867664"/>
            <a:ext cx="3487418" cy="171450"/>
          </a:xfrm>
          <a:prstGeom prst="rect">
            <a:avLst/>
          </a:prstGeom>
          <a:noFill/>
          <a:ln w="9525">
            <a:noFill/>
            <a:miter lim="800000"/>
            <a:headEnd/>
            <a:tailEnd/>
          </a:ln>
          <a:effectLst/>
        </p:spPr>
        <p:txBody>
          <a:bodyPr lIns="69668" tIns="34835" rIns="69668" bIns="34835" anchor="t" anchorCtr="0"/>
          <a:lstStyle/>
          <a:p>
            <a:pPr algn="l"/>
            <a:r>
              <a:rPr lang="en-US" sz="500" dirty="0" smtClean="0">
                <a:solidFill>
                  <a:schemeClr val="bg1">
                    <a:lumMod val="50000"/>
                  </a:schemeClr>
                </a:solidFill>
                <a:latin typeface="Trebuchet MS" pitchFamily="34" charset="0"/>
                <a:cs typeface="Arial" pitchFamily="34" charset="0"/>
              </a:rPr>
              <a:t>COPYRIGHT © 2015 ALCATEL-LUCENT.</a:t>
            </a:r>
            <a:r>
              <a:rPr lang="en-US" sz="500" baseline="0" dirty="0" smtClean="0">
                <a:solidFill>
                  <a:schemeClr val="bg1">
                    <a:lumMod val="50000"/>
                  </a:schemeClr>
                </a:solidFill>
                <a:latin typeface="Trebuchet MS" pitchFamily="34" charset="0"/>
                <a:cs typeface="Arial" pitchFamily="34" charset="0"/>
              </a:rPr>
              <a:t> </a:t>
            </a:r>
            <a:r>
              <a:rPr lang="en-US" sz="500" dirty="0" smtClean="0">
                <a:solidFill>
                  <a:schemeClr val="bg1">
                    <a:lumMod val="50000"/>
                  </a:schemeClr>
                </a:solidFill>
                <a:latin typeface="Trebuchet MS" pitchFamily="34" charset="0"/>
                <a:cs typeface="Arial" pitchFamily="34" charset="0"/>
              </a:rPr>
              <a:t>ALL RIGHTS RESERVED.</a:t>
            </a:r>
            <a:endParaRPr lang="en-US" sz="500" dirty="0">
              <a:solidFill>
                <a:schemeClr val="bg1">
                  <a:lumMod val="50000"/>
                </a:schemeClr>
              </a:solidFill>
              <a:latin typeface="Trebuchet MS" pitchFamily="34" charset="0"/>
              <a:cs typeface="Arial" pitchFamily="34" charset="0"/>
            </a:endParaRPr>
          </a:p>
        </p:txBody>
      </p:sp>
      <p:cxnSp>
        <p:nvCxnSpPr>
          <p:cNvPr id="17" name="Straight Connector 16"/>
          <p:cNvCxnSpPr/>
          <p:nvPr userDrawn="1"/>
        </p:nvCxnSpPr>
        <p:spPr>
          <a:xfrm>
            <a:off x="0" y="4609226"/>
            <a:ext cx="9144000" cy="0"/>
          </a:xfrm>
          <a:prstGeom prst="line">
            <a:avLst/>
          </a:prstGeom>
          <a:ln w="6350" cmpd="sng">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4" name="Group 13"/>
          <p:cNvGrpSpPr/>
          <p:nvPr userDrawn="1"/>
        </p:nvGrpSpPr>
        <p:grpSpPr>
          <a:xfrm>
            <a:off x="7734039" y="4756236"/>
            <a:ext cx="1142115" cy="241764"/>
            <a:chOff x="1568450" y="4267200"/>
            <a:chExt cx="6007100" cy="1271588"/>
          </a:xfrm>
        </p:grpSpPr>
        <p:sp>
          <p:nvSpPr>
            <p:cNvPr id="18" name="Oval 14"/>
            <p:cNvSpPr>
              <a:spLocks noChangeArrowheads="1"/>
            </p:cNvSpPr>
            <p:nvPr userDrawn="1"/>
          </p:nvSpPr>
          <p:spPr bwMode="auto">
            <a:xfrm>
              <a:off x="3743325" y="4846638"/>
              <a:ext cx="123825" cy="125413"/>
            </a:xfrm>
            <a:prstGeom prst="ellipse">
              <a:avLst/>
            </a:prstGeom>
            <a:solidFill>
              <a:srgbClr val="6B489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5"/>
            <p:cNvSpPr>
              <a:spLocks noEditPoints="1"/>
            </p:cNvSpPr>
            <p:nvPr userDrawn="1"/>
          </p:nvSpPr>
          <p:spPr bwMode="auto">
            <a:xfrm>
              <a:off x="1568450" y="4608513"/>
              <a:ext cx="4497388" cy="522288"/>
            </a:xfrm>
            <a:custGeom>
              <a:avLst/>
              <a:gdLst>
                <a:gd name="T0" fmla="*/ 240 w 399"/>
                <a:gd name="T1" fmla="*/ 46 h 46"/>
                <a:gd name="T2" fmla="*/ 250 w 399"/>
                <a:gd name="T3" fmla="*/ 11 h 46"/>
                <a:gd name="T4" fmla="*/ 263 w 399"/>
                <a:gd name="T5" fmla="*/ 39 h 46"/>
                <a:gd name="T6" fmla="*/ 272 w 399"/>
                <a:gd name="T7" fmla="*/ 29 h 46"/>
                <a:gd name="T8" fmla="*/ 253 w 399"/>
                <a:gd name="T9" fmla="*/ 46 h 46"/>
                <a:gd name="T10" fmla="*/ 250 w 399"/>
                <a:gd name="T11" fmla="*/ 11 h 46"/>
                <a:gd name="T12" fmla="*/ 296 w 399"/>
                <a:gd name="T13" fmla="*/ 16 h 46"/>
                <a:gd name="T14" fmla="*/ 296 w 399"/>
                <a:gd name="T15" fmla="*/ 41 h 46"/>
                <a:gd name="T16" fmla="*/ 295 w 399"/>
                <a:gd name="T17" fmla="*/ 46 h 46"/>
                <a:gd name="T18" fmla="*/ 303 w 399"/>
                <a:gd name="T19" fmla="*/ 12 h 46"/>
                <a:gd name="T20" fmla="*/ 321 w 399"/>
                <a:gd name="T21" fmla="*/ 40 h 46"/>
                <a:gd name="T22" fmla="*/ 326 w 399"/>
                <a:gd name="T23" fmla="*/ 46 h 46"/>
                <a:gd name="T24" fmla="*/ 323 w 399"/>
                <a:gd name="T25" fmla="*/ 11 h 46"/>
                <a:gd name="T26" fmla="*/ 331 w 399"/>
                <a:gd name="T27" fmla="*/ 26 h 46"/>
                <a:gd name="T28" fmla="*/ 314 w 399"/>
                <a:gd name="T29" fmla="*/ 26 h 46"/>
                <a:gd name="T30" fmla="*/ 352 w 399"/>
                <a:gd name="T31" fmla="*/ 15 h 46"/>
                <a:gd name="T32" fmla="*/ 373 w 399"/>
                <a:gd name="T33" fmla="*/ 46 h 46"/>
                <a:gd name="T34" fmla="*/ 359 w 399"/>
                <a:gd name="T35" fmla="*/ 16 h 46"/>
                <a:gd name="T36" fmla="*/ 344 w 399"/>
                <a:gd name="T37" fmla="*/ 46 h 46"/>
                <a:gd name="T38" fmla="*/ 388 w 399"/>
                <a:gd name="T39" fmla="*/ 17 h 46"/>
                <a:gd name="T40" fmla="*/ 399 w 399"/>
                <a:gd name="T41" fmla="*/ 40 h 46"/>
                <a:gd name="T42" fmla="*/ 382 w 399"/>
                <a:gd name="T43" fmla="*/ 34 h 46"/>
                <a:gd name="T44" fmla="*/ 398 w 399"/>
                <a:gd name="T45" fmla="*/ 11 h 46"/>
                <a:gd name="T46" fmla="*/ 41 w 399"/>
                <a:gd name="T47" fmla="*/ 46 h 46"/>
                <a:gd name="T48" fmla="*/ 79 w 399"/>
                <a:gd name="T49" fmla="*/ 18 h 46"/>
                <a:gd name="T50" fmla="*/ 61 w 399"/>
                <a:gd name="T51" fmla="*/ 28 h 46"/>
                <a:gd name="T52" fmla="*/ 80 w 399"/>
                <a:gd name="T53" fmla="*/ 44 h 46"/>
                <a:gd name="T54" fmla="*/ 56 w 399"/>
                <a:gd name="T55" fmla="*/ 21 h 46"/>
                <a:gd name="T56" fmla="*/ 87 w 399"/>
                <a:gd name="T57" fmla="*/ 14 h 46"/>
                <a:gd name="T58" fmla="*/ 111 w 399"/>
                <a:gd name="T59" fmla="*/ 16 h 46"/>
                <a:gd name="T60" fmla="*/ 93 w 399"/>
                <a:gd name="T61" fmla="*/ 46 h 46"/>
                <a:gd name="T62" fmla="*/ 105 w 399"/>
                <a:gd name="T63" fmla="*/ 22 h 46"/>
                <a:gd name="T64" fmla="*/ 87 w 399"/>
                <a:gd name="T65" fmla="*/ 19 h 46"/>
                <a:gd name="T66" fmla="*/ 91 w 399"/>
                <a:gd name="T67" fmla="*/ 36 h 46"/>
                <a:gd name="T68" fmla="*/ 105 w 399"/>
                <a:gd name="T69" fmla="*/ 28 h 46"/>
                <a:gd name="T70" fmla="*/ 127 w 399"/>
                <a:gd name="T71" fmla="*/ 37 h 46"/>
                <a:gd name="T72" fmla="*/ 131 w 399"/>
                <a:gd name="T73" fmla="*/ 46 h 46"/>
                <a:gd name="T74" fmla="*/ 126 w 399"/>
                <a:gd name="T75" fmla="*/ 0 h 46"/>
                <a:gd name="T76" fmla="*/ 145 w 399"/>
                <a:gd name="T77" fmla="*/ 30 h 46"/>
                <a:gd name="T78" fmla="*/ 166 w 399"/>
                <a:gd name="T79" fmla="*/ 40 h 46"/>
                <a:gd name="T80" fmla="*/ 139 w 399"/>
                <a:gd name="T81" fmla="*/ 28 h 46"/>
                <a:gd name="T82" fmla="*/ 168 w 399"/>
                <a:gd name="T83" fmla="*/ 30 h 46"/>
                <a:gd name="T84" fmla="*/ 154 w 399"/>
                <a:gd name="T85" fmla="*/ 16 h 46"/>
                <a:gd name="T86" fmla="*/ 182 w 399"/>
                <a:gd name="T87" fmla="*/ 1 h 46"/>
                <a:gd name="T88" fmla="*/ 182 w 399"/>
                <a:gd name="T89" fmla="*/ 1 h 46"/>
                <a:gd name="T90" fmla="*/ 7 w 399"/>
                <a:gd name="T91" fmla="*/ 46 h 46"/>
                <a:gd name="T92" fmla="*/ 36 w 399"/>
                <a:gd name="T93" fmla="*/ 46 h 46"/>
                <a:gd name="T94" fmla="*/ 25 w 399"/>
                <a:gd name="T95" fmla="*/ 3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9" h="46">
                  <a:moveTo>
                    <a:pt x="222" y="1"/>
                  </a:moveTo>
                  <a:cubicBezTo>
                    <a:pt x="222" y="39"/>
                    <a:pt x="222" y="39"/>
                    <a:pt x="222" y="39"/>
                  </a:cubicBezTo>
                  <a:cubicBezTo>
                    <a:pt x="240" y="39"/>
                    <a:pt x="240" y="39"/>
                    <a:pt x="240" y="39"/>
                  </a:cubicBezTo>
                  <a:cubicBezTo>
                    <a:pt x="240" y="46"/>
                    <a:pt x="240" y="46"/>
                    <a:pt x="240" y="46"/>
                  </a:cubicBezTo>
                  <a:cubicBezTo>
                    <a:pt x="215" y="46"/>
                    <a:pt x="215" y="46"/>
                    <a:pt x="215" y="46"/>
                  </a:cubicBezTo>
                  <a:cubicBezTo>
                    <a:pt x="215" y="1"/>
                    <a:pt x="215" y="1"/>
                    <a:pt x="215" y="1"/>
                  </a:cubicBezTo>
                  <a:lnTo>
                    <a:pt x="222" y="1"/>
                  </a:lnTo>
                  <a:close/>
                  <a:moveTo>
                    <a:pt x="250" y="11"/>
                  </a:moveTo>
                  <a:cubicBezTo>
                    <a:pt x="250" y="31"/>
                    <a:pt x="250" y="31"/>
                    <a:pt x="250" y="31"/>
                  </a:cubicBezTo>
                  <a:cubicBezTo>
                    <a:pt x="250" y="34"/>
                    <a:pt x="250" y="37"/>
                    <a:pt x="253" y="39"/>
                  </a:cubicBezTo>
                  <a:cubicBezTo>
                    <a:pt x="254" y="40"/>
                    <a:pt x="255" y="41"/>
                    <a:pt x="258" y="41"/>
                  </a:cubicBezTo>
                  <a:cubicBezTo>
                    <a:pt x="260" y="41"/>
                    <a:pt x="262" y="40"/>
                    <a:pt x="263" y="39"/>
                  </a:cubicBezTo>
                  <a:cubicBezTo>
                    <a:pt x="266" y="37"/>
                    <a:pt x="265" y="33"/>
                    <a:pt x="265" y="29"/>
                  </a:cubicBezTo>
                  <a:cubicBezTo>
                    <a:pt x="265" y="11"/>
                    <a:pt x="265" y="11"/>
                    <a:pt x="265" y="11"/>
                  </a:cubicBezTo>
                  <a:cubicBezTo>
                    <a:pt x="272" y="11"/>
                    <a:pt x="272" y="11"/>
                    <a:pt x="272" y="11"/>
                  </a:cubicBezTo>
                  <a:cubicBezTo>
                    <a:pt x="272" y="29"/>
                    <a:pt x="272" y="29"/>
                    <a:pt x="272" y="29"/>
                  </a:cubicBezTo>
                  <a:cubicBezTo>
                    <a:pt x="272" y="34"/>
                    <a:pt x="272" y="35"/>
                    <a:pt x="271" y="37"/>
                  </a:cubicBezTo>
                  <a:cubicBezTo>
                    <a:pt x="271" y="39"/>
                    <a:pt x="270" y="42"/>
                    <a:pt x="266" y="44"/>
                  </a:cubicBezTo>
                  <a:cubicBezTo>
                    <a:pt x="262" y="46"/>
                    <a:pt x="259" y="46"/>
                    <a:pt x="258" y="46"/>
                  </a:cubicBezTo>
                  <a:cubicBezTo>
                    <a:pt x="255" y="46"/>
                    <a:pt x="254" y="46"/>
                    <a:pt x="253" y="46"/>
                  </a:cubicBezTo>
                  <a:cubicBezTo>
                    <a:pt x="249" y="45"/>
                    <a:pt x="246" y="42"/>
                    <a:pt x="244" y="39"/>
                  </a:cubicBezTo>
                  <a:cubicBezTo>
                    <a:pt x="243" y="36"/>
                    <a:pt x="243" y="33"/>
                    <a:pt x="243" y="30"/>
                  </a:cubicBezTo>
                  <a:cubicBezTo>
                    <a:pt x="243" y="11"/>
                    <a:pt x="243" y="11"/>
                    <a:pt x="243" y="11"/>
                  </a:cubicBezTo>
                  <a:lnTo>
                    <a:pt x="250" y="11"/>
                  </a:lnTo>
                  <a:close/>
                  <a:moveTo>
                    <a:pt x="303" y="18"/>
                  </a:moveTo>
                  <a:cubicBezTo>
                    <a:pt x="303" y="18"/>
                    <a:pt x="303" y="18"/>
                    <a:pt x="303" y="18"/>
                  </a:cubicBezTo>
                  <a:cubicBezTo>
                    <a:pt x="302" y="18"/>
                    <a:pt x="302" y="18"/>
                    <a:pt x="302" y="17"/>
                  </a:cubicBezTo>
                  <a:cubicBezTo>
                    <a:pt x="299" y="16"/>
                    <a:pt x="297" y="16"/>
                    <a:pt x="296" y="16"/>
                  </a:cubicBezTo>
                  <a:cubicBezTo>
                    <a:pt x="295" y="16"/>
                    <a:pt x="293" y="16"/>
                    <a:pt x="291" y="17"/>
                  </a:cubicBezTo>
                  <a:cubicBezTo>
                    <a:pt x="289" y="18"/>
                    <a:pt x="285" y="21"/>
                    <a:pt x="285" y="28"/>
                  </a:cubicBezTo>
                  <a:cubicBezTo>
                    <a:pt x="285" y="29"/>
                    <a:pt x="285" y="31"/>
                    <a:pt x="286" y="33"/>
                  </a:cubicBezTo>
                  <a:cubicBezTo>
                    <a:pt x="287" y="38"/>
                    <a:pt x="291" y="41"/>
                    <a:pt x="296" y="41"/>
                  </a:cubicBezTo>
                  <a:cubicBezTo>
                    <a:pt x="300" y="41"/>
                    <a:pt x="302" y="39"/>
                    <a:pt x="303" y="39"/>
                  </a:cubicBezTo>
                  <a:cubicBezTo>
                    <a:pt x="303" y="44"/>
                    <a:pt x="303" y="44"/>
                    <a:pt x="303" y="44"/>
                  </a:cubicBezTo>
                  <a:cubicBezTo>
                    <a:pt x="303" y="45"/>
                    <a:pt x="302" y="45"/>
                    <a:pt x="301" y="45"/>
                  </a:cubicBezTo>
                  <a:cubicBezTo>
                    <a:pt x="300" y="46"/>
                    <a:pt x="298" y="46"/>
                    <a:pt x="295" y="46"/>
                  </a:cubicBezTo>
                  <a:cubicBezTo>
                    <a:pt x="285" y="46"/>
                    <a:pt x="278" y="38"/>
                    <a:pt x="278" y="28"/>
                  </a:cubicBezTo>
                  <a:cubicBezTo>
                    <a:pt x="278" y="27"/>
                    <a:pt x="278" y="24"/>
                    <a:pt x="279" y="21"/>
                  </a:cubicBezTo>
                  <a:cubicBezTo>
                    <a:pt x="280" y="18"/>
                    <a:pt x="285" y="11"/>
                    <a:pt x="295" y="11"/>
                  </a:cubicBezTo>
                  <a:cubicBezTo>
                    <a:pt x="296" y="11"/>
                    <a:pt x="299" y="11"/>
                    <a:pt x="303" y="12"/>
                  </a:cubicBezTo>
                  <a:lnTo>
                    <a:pt x="303" y="18"/>
                  </a:lnTo>
                  <a:close/>
                  <a:moveTo>
                    <a:pt x="314" y="30"/>
                  </a:moveTo>
                  <a:cubicBezTo>
                    <a:pt x="314" y="32"/>
                    <a:pt x="315" y="33"/>
                    <a:pt x="315" y="34"/>
                  </a:cubicBezTo>
                  <a:cubicBezTo>
                    <a:pt x="316" y="37"/>
                    <a:pt x="318" y="39"/>
                    <a:pt x="321" y="40"/>
                  </a:cubicBezTo>
                  <a:cubicBezTo>
                    <a:pt x="322" y="41"/>
                    <a:pt x="324" y="41"/>
                    <a:pt x="327" y="41"/>
                  </a:cubicBezTo>
                  <a:cubicBezTo>
                    <a:pt x="329" y="41"/>
                    <a:pt x="331" y="41"/>
                    <a:pt x="335" y="40"/>
                  </a:cubicBezTo>
                  <a:cubicBezTo>
                    <a:pt x="335" y="45"/>
                    <a:pt x="335" y="45"/>
                    <a:pt x="335" y="45"/>
                  </a:cubicBezTo>
                  <a:cubicBezTo>
                    <a:pt x="334" y="45"/>
                    <a:pt x="330" y="46"/>
                    <a:pt x="326" y="46"/>
                  </a:cubicBezTo>
                  <a:cubicBezTo>
                    <a:pt x="325" y="46"/>
                    <a:pt x="320" y="46"/>
                    <a:pt x="317" y="44"/>
                  </a:cubicBezTo>
                  <a:cubicBezTo>
                    <a:pt x="313" y="43"/>
                    <a:pt x="307" y="38"/>
                    <a:pt x="308" y="28"/>
                  </a:cubicBezTo>
                  <a:cubicBezTo>
                    <a:pt x="308" y="27"/>
                    <a:pt x="308" y="24"/>
                    <a:pt x="309" y="20"/>
                  </a:cubicBezTo>
                  <a:cubicBezTo>
                    <a:pt x="310" y="17"/>
                    <a:pt x="314" y="11"/>
                    <a:pt x="323" y="11"/>
                  </a:cubicBezTo>
                  <a:cubicBezTo>
                    <a:pt x="332" y="11"/>
                    <a:pt x="337" y="17"/>
                    <a:pt x="337" y="25"/>
                  </a:cubicBezTo>
                  <a:cubicBezTo>
                    <a:pt x="337" y="27"/>
                    <a:pt x="337" y="28"/>
                    <a:pt x="336" y="30"/>
                  </a:cubicBezTo>
                  <a:lnTo>
                    <a:pt x="314" y="30"/>
                  </a:lnTo>
                  <a:close/>
                  <a:moveTo>
                    <a:pt x="331" y="26"/>
                  </a:moveTo>
                  <a:cubicBezTo>
                    <a:pt x="331" y="25"/>
                    <a:pt x="331" y="22"/>
                    <a:pt x="330" y="20"/>
                  </a:cubicBezTo>
                  <a:cubicBezTo>
                    <a:pt x="329" y="19"/>
                    <a:pt x="327" y="16"/>
                    <a:pt x="323" y="16"/>
                  </a:cubicBezTo>
                  <a:cubicBezTo>
                    <a:pt x="321" y="16"/>
                    <a:pt x="319" y="16"/>
                    <a:pt x="318" y="17"/>
                  </a:cubicBezTo>
                  <a:cubicBezTo>
                    <a:pt x="314" y="20"/>
                    <a:pt x="314" y="25"/>
                    <a:pt x="314" y="26"/>
                  </a:cubicBezTo>
                  <a:lnTo>
                    <a:pt x="331" y="26"/>
                  </a:lnTo>
                  <a:close/>
                  <a:moveTo>
                    <a:pt x="350" y="11"/>
                  </a:moveTo>
                  <a:cubicBezTo>
                    <a:pt x="350" y="18"/>
                    <a:pt x="350" y="18"/>
                    <a:pt x="350" y="18"/>
                  </a:cubicBezTo>
                  <a:cubicBezTo>
                    <a:pt x="351" y="17"/>
                    <a:pt x="351" y="16"/>
                    <a:pt x="352" y="15"/>
                  </a:cubicBezTo>
                  <a:cubicBezTo>
                    <a:pt x="355" y="11"/>
                    <a:pt x="359" y="11"/>
                    <a:pt x="361" y="11"/>
                  </a:cubicBezTo>
                  <a:cubicBezTo>
                    <a:pt x="362" y="11"/>
                    <a:pt x="366" y="11"/>
                    <a:pt x="368" y="13"/>
                  </a:cubicBezTo>
                  <a:cubicBezTo>
                    <a:pt x="373" y="16"/>
                    <a:pt x="373" y="21"/>
                    <a:pt x="373" y="26"/>
                  </a:cubicBezTo>
                  <a:cubicBezTo>
                    <a:pt x="373" y="46"/>
                    <a:pt x="373" y="46"/>
                    <a:pt x="373" y="46"/>
                  </a:cubicBezTo>
                  <a:cubicBezTo>
                    <a:pt x="366" y="46"/>
                    <a:pt x="366" y="46"/>
                    <a:pt x="366" y="46"/>
                  </a:cubicBezTo>
                  <a:cubicBezTo>
                    <a:pt x="366" y="26"/>
                    <a:pt x="366" y="26"/>
                    <a:pt x="366" y="26"/>
                  </a:cubicBezTo>
                  <a:cubicBezTo>
                    <a:pt x="366" y="23"/>
                    <a:pt x="366" y="20"/>
                    <a:pt x="364" y="18"/>
                  </a:cubicBezTo>
                  <a:cubicBezTo>
                    <a:pt x="363" y="17"/>
                    <a:pt x="362" y="16"/>
                    <a:pt x="359" y="16"/>
                  </a:cubicBezTo>
                  <a:cubicBezTo>
                    <a:pt x="358" y="16"/>
                    <a:pt x="356" y="17"/>
                    <a:pt x="354" y="18"/>
                  </a:cubicBezTo>
                  <a:cubicBezTo>
                    <a:pt x="351" y="21"/>
                    <a:pt x="351" y="26"/>
                    <a:pt x="351" y="30"/>
                  </a:cubicBezTo>
                  <a:cubicBezTo>
                    <a:pt x="351" y="46"/>
                    <a:pt x="351" y="46"/>
                    <a:pt x="351" y="46"/>
                  </a:cubicBezTo>
                  <a:cubicBezTo>
                    <a:pt x="344" y="46"/>
                    <a:pt x="344" y="46"/>
                    <a:pt x="344" y="46"/>
                  </a:cubicBezTo>
                  <a:cubicBezTo>
                    <a:pt x="344" y="11"/>
                    <a:pt x="344" y="11"/>
                    <a:pt x="344" y="11"/>
                  </a:cubicBezTo>
                  <a:lnTo>
                    <a:pt x="350" y="11"/>
                  </a:lnTo>
                  <a:close/>
                  <a:moveTo>
                    <a:pt x="398" y="17"/>
                  </a:moveTo>
                  <a:cubicBezTo>
                    <a:pt x="388" y="17"/>
                    <a:pt x="388" y="17"/>
                    <a:pt x="388" y="17"/>
                  </a:cubicBezTo>
                  <a:cubicBezTo>
                    <a:pt x="388" y="34"/>
                    <a:pt x="388" y="34"/>
                    <a:pt x="388" y="34"/>
                  </a:cubicBezTo>
                  <a:cubicBezTo>
                    <a:pt x="388" y="35"/>
                    <a:pt x="388" y="36"/>
                    <a:pt x="389" y="37"/>
                  </a:cubicBezTo>
                  <a:cubicBezTo>
                    <a:pt x="390" y="41"/>
                    <a:pt x="393" y="41"/>
                    <a:pt x="394" y="41"/>
                  </a:cubicBezTo>
                  <a:cubicBezTo>
                    <a:pt x="395" y="41"/>
                    <a:pt x="396" y="41"/>
                    <a:pt x="399" y="40"/>
                  </a:cubicBezTo>
                  <a:cubicBezTo>
                    <a:pt x="399" y="45"/>
                    <a:pt x="399" y="45"/>
                    <a:pt x="399" y="45"/>
                  </a:cubicBezTo>
                  <a:cubicBezTo>
                    <a:pt x="396" y="46"/>
                    <a:pt x="395" y="46"/>
                    <a:pt x="393" y="46"/>
                  </a:cubicBezTo>
                  <a:cubicBezTo>
                    <a:pt x="392" y="46"/>
                    <a:pt x="389" y="46"/>
                    <a:pt x="386" y="45"/>
                  </a:cubicBezTo>
                  <a:cubicBezTo>
                    <a:pt x="382" y="42"/>
                    <a:pt x="382" y="38"/>
                    <a:pt x="382" y="34"/>
                  </a:cubicBezTo>
                  <a:cubicBezTo>
                    <a:pt x="382" y="5"/>
                    <a:pt x="382" y="5"/>
                    <a:pt x="382" y="5"/>
                  </a:cubicBezTo>
                  <a:cubicBezTo>
                    <a:pt x="388" y="0"/>
                    <a:pt x="388" y="0"/>
                    <a:pt x="388" y="0"/>
                  </a:cubicBezTo>
                  <a:cubicBezTo>
                    <a:pt x="388" y="11"/>
                    <a:pt x="388" y="11"/>
                    <a:pt x="388" y="11"/>
                  </a:cubicBezTo>
                  <a:cubicBezTo>
                    <a:pt x="398" y="11"/>
                    <a:pt x="398" y="11"/>
                    <a:pt x="398" y="11"/>
                  </a:cubicBezTo>
                  <a:lnTo>
                    <a:pt x="398" y="17"/>
                  </a:lnTo>
                  <a:close/>
                  <a:moveTo>
                    <a:pt x="47" y="1"/>
                  </a:moveTo>
                  <a:cubicBezTo>
                    <a:pt x="47" y="46"/>
                    <a:pt x="47" y="46"/>
                    <a:pt x="47" y="46"/>
                  </a:cubicBezTo>
                  <a:cubicBezTo>
                    <a:pt x="41" y="46"/>
                    <a:pt x="41" y="46"/>
                    <a:pt x="41" y="46"/>
                  </a:cubicBezTo>
                  <a:cubicBezTo>
                    <a:pt x="41" y="1"/>
                    <a:pt x="41" y="1"/>
                    <a:pt x="41" y="1"/>
                  </a:cubicBezTo>
                  <a:lnTo>
                    <a:pt x="47" y="1"/>
                  </a:lnTo>
                  <a:close/>
                  <a:moveTo>
                    <a:pt x="79" y="18"/>
                  </a:moveTo>
                  <a:cubicBezTo>
                    <a:pt x="79" y="18"/>
                    <a:pt x="79" y="18"/>
                    <a:pt x="79" y="18"/>
                  </a:cubicBezTo>
                  <a:cubicBezTo>
                    <a:pt x="79" y="18"/>
                    <a:pt x="79" y="18"/>
                    <a:pt x="78" y="17"/>
                  </a:cubicBezTo>
                  <a:cubicBezTo>
                    <a:pt x="76" y="16"/>
                    <a:pt x="73" y="16"/>
                    <a:pt x="73" y="16"/>
                  </a:cubicBezTo>
                  <a:cubicBezTo>
                    <a:pt x="72" y="16"/>
                    <a:pt x="70" y="16"/>
                    <a:pt x="68" y="17"/>
                  </a:cubicBezTo>
                  <a:cubicBezTo>
                    <a:pt x="65" y="18"/>
                    <a:pt x="61" y="21"/>
                    <a:pt x="61" y="28"/>
                  </a:cubicBezTo>
                  <a:cubicBezTo>
                    <a:pt x="61" y="29"/>
                    <a:pt x="61" y="31"/>
                    <a:pt x="62" y="33"/>
                  </a:cubicBezTo>
                  <a:cubicBezTo>
                    <a:pt x="64" y="38"/>
                    <a:pt x="68" y="41"/>
                    <a:pt x="73" y="41"/>
                  </a:cubicBezTo>
                  <a:cubicBezTo>
                    <a:pt x="76" y="41"/>
                    <a:pt x="79" y="39"/>
                    <a:pt x="80" y="39"/>
                  </a:cubicBezTo>
                  <a:cubicBezTo>
                    <a:pt x="80" y="44"/>
                    <a:pt x="80" y="44"/>
                    <a:pt x="80" y="44"/>
                  </a:cubicBezTo>
                  <a:cubicBezTo>
                    <a:pt x="79" y="45"/>
                    <a:pt x="78" y="45"/>
                    <a:pt x="78" y="45"/>
                  </a:cubicBezTo>
                  <a:cubicBezTo>
                    <a:pt x="77" y="46"/>
                    <a:pt x="75" y="46"/>
                    <a:pt x="72" y="46"/>
                  </a:cubicBezTo>
                  <a:cubicBezTo>
                    <a:pt x="61" y="46"/>
                    <a:pt x="54" y="38"/>
                    <a:pt x="54" y="28"/>
                  </a:cubicBezTo>
                  <a:cubicBezTo>
                    <a:pt x="54" y="27"/>
                    <a:pt x="54" y="24"/>
                    <a:pt x="56" y="21"/>
                  </a:cubicBezTo>
                  <a:cubicBezTo>
                    <a:pt x="57" y="18"/>
                    <a:pt x="61" y="11"/>
                    <a:pt x="71" y="11"/>
                  </a:cubicBezTo>
                  <a:cubicBezTo>
                    <a:pt x="73" y="11"/>
                    <a:pt x="76" y="11"/>
                    <a:pt x="79" y="12"/>
                  </a:cubicBezTo>
                  <a:lnTo>
                    <a:pt x="79" y="18"/>
                  </a:lnTo>
                  <a:close/>
                  <a:moveTo>
                    <a:pt x="87" y="14"/>
                  </a:moveTo>
                  <a:cubicBezTo>
                    <a:pt x="88" y="13"/>
                    <a:pt x="89" y="13"/>
                    <a:pt x="89" y="12"/>
                  </a:cubicBezTo>
                  <a:cubicBezTo>
                    <a:pt x="91" y="12"/>
                    <a:pt x="95" y="11"/>
                    <a:pt x="99" y="11"/>
                  </a:cubicBezTo>
                  <a:cubicBezTo>
                    <a:pt x="104" y="11"/>
                    <a:pt x="107" y="12"/>
                    <a:pt x="109" y="13"/>
                  </a:cubicBezTo>
                  <a:cubicBezTo>
                    <a:pt x="109" y="14"/>
                    <a:pt x="110" y="15"/>
                    <a:pt x="111" y="16"/>
                  </a:cubicBezTo>
                  <a:cubicBezTo>
                    <a:pt x="111" y="17"/>
                    <a:pt x="112" y="19"/>
                    <a:pt x="112" y="22"/>
                  </a:cubicBezTo>
                  <a:cubicBezTo>
                    <a:pt x="112" y="45"/>
                    <a:pt x="112" y="45"/>
                    <a:pt x="112" y="45"/>
                  </a:cubicBezTo>
                  <a:cubicBezTo>
                    <a:pt x="106" y="46"/>
                    <a:pt x="101" y="46"/>
                    <a:pt x="99" y="46"/>
                  </a:cubicBezTo>
                  <a:cubicBezTo>
                    <a:pt x="97" y="46"/>
                    <a:pt x="94" y="46"/>
                    <a:pt x="93" y="46"/>
                  </a:cubicBezTo>
                  <a:cubicBezTo>
                    <a:pt x="91" y="45"/>
                    <a:pt x="84" y="44"/>
                    <a:pt x="84" y="36"/>
                  </a:cubicBezTo>
                  <a:cubicBezTo>
                    <a:pt x="84" y="35"/>
                    <a:pt x="85" y="31"/>
                    <a:pt x="88" y="28"/>
                  </a:cubicBezTo>
                  <a:cubicBezTo>
                    <a:pt x="93" y="24"/>
                    <a:pt x="99" y="24"/>
                    <a:pt x="105" y="24"/>
                  </a:cubicBezTo>
                  <a:cubicBezTo>
                    <a:pt x="105" y="22"/>
                    <a:pt x="105" y="22"/>
                    <a:pt x="105" y="22"/>
                  </a:cubicBezTo>
                  <a:cubicBezTo>
                    <a:pt x="105" y="20"/>
                    <a:pt x="105" y="20"/>
                    <a:pt x="105" y="19"/>
                  </a:cubicBezTo>
                  <a:cubicBezTo>
                    <a:pt x="104" y="17"/>
                    <a:pt x="102" y="16"/>
                    <a:pt x="98" y="16"/>
                  </a:cubicBezTo>
                  <a:cubicBezTo>
                    <a:pt x="95" y="16"/>
                    <a:pt x="92" y="17"/>
                    <a:pt x="89" y="18"/>
                  </a:cubicBezTo>
                  <a:cubicBezTo>
                    <a:pt x="88" y="18"/>
                    <a:pt x="88" y="19"/>
                    <a:pt x="87" y="19"/>
                  </a:cubicBezTo>
                  <a:lnTo>
                    <a:pt x="87" y="14"/>
                  </a:lnTo>
                  <a:close/>
                  <a:moveTo>
                    <a:pt x="105" y="28"/>
                  </a:moveTo>
                  <a:cubicBezTo>
                    <a:pt x="101" y="28"/>
                    <a:pt x="96" y="28"/>
                    <a:pt x="93" y="31"/>
                  </a:cubicBezTo>
                  <a:cubicBezTo>
                    <a:pt x="91" y="32"/>
                    <a:pt x="91" y="34"/>
                    <a:pt x="91" y="36"/>
                  </a:cubicBezTo>
                  <a:cubicBezTo>
                    <a:pt x="91" y="37"/>
                    <a:pt x="91" y="38"/>
                    <a:pt x="92" y="39"/>
                  </a:cubicBezTo>
                  <a:cubicBezTo>
                    <a:pt x="93" y="41"/>
                    <a:pt x="95" y="41"/>
                    <a:pt x="100" y="41"/>
                  </a:cubicBezTo>
                  <a:cubicBezTo>
                    <a:pt x="101" y="41"/>
                    <a:pt x="103" y="41"/>
                    <a:pt x="105" y="41"/>
                  </a:cubicBezTo>
                  <a:lnTo>
                    <a:pt x="105" y="28"/>
                  </a:lnTo>
                  <a:close/>
                  <a:moveTo>
                    <a:pt x="136" y="17"/>
                  </a:moveTo>
                  <a:cubicBezTo>
                    <a:pt x="126" y="17"/>
                    <a:pt x="126" y="17"/>
                    <a:pt x="126" y="17"/>
                  </a:cubicBezTo>
                  <a:cubicBezTo>
                    <a:pt x="126" y="34"/>
                    <a:pt x="126" y="34"/>
                    <a:pt x="126" y="34"/>
                  </a:cubicBezTo>
                  <a:cubicBezTo>
                    <a:pt x="126" y="35"/>
                    <a:pt x="126" y="36"/>
                    <a:pt x="127" y="37"/>
                  </a:cubicBezTo>
                  <a:cubicBezTo>
                    <a:pt x="128" y="41"/>
                    <a:pt x="131" y="41"/>
                    <a:pt x="132" y="41"/>
                  </a:cubicBezTo>
                  <a:cubicBezTo>
                    <a:pt x="133" y="41"/>
                    <a:pt x="134" y="41"/>
                    <a:pt x="137" y="40"/>
                  </a:cubicBezTo>
                  <a:cubicBezTo>
                    <a:pt x="137" y="45"/>
                    <a:pt x="137" y="45"/>
                    <a:pt x="137" y="45"/>
                  </a:cubicBezTo>
                  <a:cubicBezTo>
                    <a:pt x="135" y="46"/>
                    <a:pt x="133" y="46"/>
                    <a:pt x="131" y="46"/>
                  </a:cubicBezTo>
                  <a:cubicBezTo>
                    <a:pt x="130" y="46"/>
                    <a:pt x="127" y="46"/>
                    <a:pt x="124" y="45"/>
                  </a:cubicBezTo>
                  <a:cubicBezTo>
                    <a:pt x="120" y="42"/>
                    <a:pt x="120" y="38"/>
                    <a:pt x="120" y="34"/>
                  </a:cubicBezTo>
                  <a:cubicBezTo>
                    <a:pt x="120" y="5"/>
                    <a:pt x="120" y="5"/>
                    <a:pt x="120" y="5"/>
                  </a:cubicBezTo>
                  <a:cubicBezTo>
                    <a:pt x="126" y="0"/>
                    <a:pt x="126" y="0"/>
                    <a:pt x="126" y="0"/>
                  </a:cubicBezTo>
                  <a:cubicBezTo>
                    <a:pt x="126" y="11"/>
                    <a:pt x="126" y="11"/>
                    <a:pt x="126" y="11"/>
                  </a:cubicBezTo>
                  <a:cubicBezTo>
                    <a:pt x="136" y="11"/>
                    <a:pt x="136" y="11"/>
                    <a:pt x="136" y="11"/>
                  </a:cubicBezTo>
                  <a:lnTo>
                    <a:pt x="136" y="17"/>
                  </a:lnTo>
                  <a:close/>
                  <a:moveTo>
                    <a:pt x="145" y="30"/>
                  </a:moveTo>
                  <a:cubicBezTo>
                    <a:pt x="146" y="32"/>
                    <a:pt x="146" y="33"/>
                    <a:pt x="146" y="34"/>
                  </a:cubicBezTo>
                  <a:cubicBezTo>
                    <a:pt x="147" y="37"/>
                    <a:pt x="149" y="39"/>
                    <a:pt x="152" y="40"/>
                  </a:cubicBezTo>
                  <a:cubicBezTo>
                    <a:pt x="154" y="41"/>
                    <a:pt x="155" y="41"/>
                    <a:pt x="158" y="41"/>
                  </a:cubicBezTo>
                  <a:cubicBezTo>
                    <a:pt x="160" y="41"/>
                    <a:pt x="163" y="41"/>
                    <a:pt x="166" y="40"/>
                  </a:cubicBezTo>
                  <a:cubicBezTo>
                    <a:pt x="166" y="45"/>
                    <a:pt x="166" y="45"/>
                    <a:pt x="166" y="45"/>
                  </a:cubicBezTo>
                  <a:cubicBezTo>
                    <a:pt x="165" y="45"/>
                    <a:pt x="162" y="46"/>
                    <a:pt x="157" y="46"/>
                  </a:cubicBezTo>
                  <a:cubicBezTo>
                    <a:pt x="156" y="46"/>
                    <a:pt x="152" y="46"/>
                    <a:pt x="148" y="44"/>
                  </a:cubicBezTo>
                  <a:cubicBezTo>
                    <a:pt x="144" y="43"/>
                    <a:pt x="139" y="38"/>
                    <a:pt x="139" y="28"/>
                  </a:cubicBezTo>
                  <a:cubicBezTo>
                    <a:pt x="139" y="27"/>
                    <a:pt x="139" y="24"/>
                    <a:pt x="140" y="20"/>
                  </a:cubicBezTo>
                  <a:cubicBezTo>
                    <a:pt x="141" y="17"/>
                    <a:pt x="145" y="11"/>
                    <a:pt x="154" y="11"/>
                  </a:cubicBezTo>
                  <a:cubicBezTo>
                    <a:pt x="163" y="11"/>
                    <a:pt x="168" y="17"/>
                    <a:pt x="168" y="25"/>
                  </a:cubicBezTo>
                  <a:cubicBezTo>
                    <a:pt x="168" y="27"/>
                    <a:pt x="168" y="28"/>
                    <a:pt x="168" y="30"/>
                  </a:cubicBezTo>
                  <a:lnTo>
                    <a:pt x="145" y="30"/>
                  </a:lnTo>
                  <a:close/>
                  <a:moveTo>
                    <a:pt x="162" y="26"/>
                  </a:moveTo>
                  <a:cubicBezTo>
                    <a:pt x="162" y="25"/>
                    <a:pt x="162" y="22"/>
                    <a:pt x="161" y="20"/>
                  </a:cubicBezTo>
                  <a:cubicBezTo>
                    <a:pt x="160" y="19"/>
                    <a:pt x="158" y="16"/>
                    <a:pt x="154" y="16"/>
                  </a:cubicBezTo>
                  <a:cubicBezTo>
                    <a:pt x="152" y="16"/>
                    <a:pt x="150" y="16"/>
                    <a:pt x="149" y="17"/>
                  </a:cubicBezTo>
                  <a:cubicBezTo>
                    <a:pt x="146" y="20"/>
                    <a:pt x="145" y="25"/>
                    <a:pt x="145" y="26"/>
                  </a:cubicBezTo>
                  <a:lnTo>
                    <a:pt x="162" y="26"/>
                  </a:lnTo>
                  <a:close/>
                  <a:moveTo>
                    <a:pt x="182" y="1"/>
                  </a:moveTo>
                  <a:cubicBezTo>
                    <a:pt x="182" y="46"/>
                    <a:pt x="182" y="46"/>
                    <a:pt x="182" y="46"/>
                  </a:cubicBezTo>
                  <a:cubicBezTo>
                    <a:pt x="175" y="46"/>
                    <a:pt x="175" y="46"/>
                    <a:pt x="175" y="46"/>
                  </a:cubicBezTo>
                  <a:cubicBezTo>
                    <a:pt x="175" y="1"/>
                    <a:pt x="175" y="1"/>
                    <a:pt x="175" y="1"/>
                  </a:cubicBezTo>
                  <a:lnTo>
                    <a:pt x="182" y="1"/>
                  </a:lnTo>
                  <a:close/>
                  <a:moveTo>
                    <a:pt x="29" y="46"/>
                  </a:moveTo>
                  <a:cubicBezTo>
                    <a:pt x="26" y="37"/>
                    <a:pt x="26" y="37"/>
                    <a:pt x="26" y="37"/>
                  </a:cubicBezTo>
                  <a:cubicBezTo>
                    <a:pt x="10" y="37"/>
                    <a:pt x="10" y="37"/>
                    <a:pt x="10" y="37"/>
                  </a:cubicBezTo>
                  <a:cubicBezTo>
                    <a:pt x="7" y="46"/>
                    <a:pt x="7" y="46"/>
                    <a:pt x="7" y="46"/>
                  </a:cubicBezTo>
                  <a:cubicBezTo>
                    <a:pt x="0" y="46"/>
                    <a:pt x="0" y="46"/>
                    <a:pt x="0" y="46"/>
                  </a:cubicBezTo>
                  <a:cubicBezTo>
                    <a:pt x="14" y="1"/>
                    <a:pt x="14" y="1"/>
                    <a:pt x="14" y="1"/>
                  </a:cubicBezTo>
                  <a:cubicBezTo>
                    <a:pt x="22" y="1"/>
                    <a:pt x="22" y="1"/>
                    <a:pt x="22" y="1"/>
                  </a:cubicBezTo>
                  <a:cubicBezTo>
                    <a:pt x="36" y="46"/>
                    <a:pt x="36" y="46"/>
                    <a:pt x="36" y="46"/>
                  </a:cubicBezTo>
                  <a:lnTo>
                    <a:pt x="29" y="46"/>
                  </a:lnTo>
                  <a:close/>
                  <a:moveTo>
                    <a:pt x="18" y="7"/>
                  </a:moveTo>
                  <a:cubicBezTo>
                    <a:pt x="11" y="31"/>
                    <a:pt x="11" y="31"/>
                    <a:pt x="11" y="31"/>
                  </a:cubicBezTo>
                  <a:cubicBezTo>
                    <a:pt x="25" y="31"/>
                    <a:pt x="25" y="31"/>
                    <a:pt x="25" y="31"/>
                  </a:cubicBezTo>
                  <a:lnTo>
                    <a:pt x="18"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Oval 16"/>
            <p:cNvSpPr>
              <a:spLocks noChangeArrowheads="1"/>
            </p:cNvSpPr>
            <p:nvPr userDrawn="1"/>
          </p:nvSpPr>
          <p:spPr bwMode="auto">
            <a:xfrm>
              <a:off x="6302375" y="4267200"/>
              <a:ext cx="1273175" cy="1271588"/>
            </a:xfrm>
            <a:prstGeom prst="ellipse">
              <a:avLst/>
            </a:prstGeom>
            <a:solidFill>
              <a:srgbClr val="6B489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7"/>
            <p:cNvSpPr>
              <a:spLocks/>
            </p:cNvSpPr>
            <p:nvPr userDrawn="1"/>
          </p:nvSpPr>
          <p:spPr bwMode="auto">
            <a:xfrm>
              <a:off x="6470650" y="4414838"/>
              <a:ext cx="777875" cy="954088"/>
            </a:xfrm>
            <a:custGeom>
              <a:avLst/>
              <a:gdLst>
                <a:gd name="T0" fmla="*/ 50 w 69"/>
                <a:gd name="T1" fmla="*/ 80 h 84"/>
                <a:gd name="T2" fmla="*/ 33 w 69"/>
                <a:gd name="T3" fmla="*/ 74 h 84"/>
                <a:gd name="T4" fmla="*/ 39 w 69"/>
                <a:gd name="T5" fmla="*/ 36 h 84"/>
                <a:gd name="T6" fmla="*/ 47 w 69"/>
                <a:gd name="T7" fmla="*/ 8 h 84"/>
                <a:gd name="T8" fmla="*/ 21 w 69"/>
                <a:gd name="T9" fmla="*/ 38 h 84"/>
                <a:gd name="T10" fmla="*/ 38 w 69"/>
                <a:gd name="T11" fmla="*/ 28 h 84"/>
                <a:gd name="T12" fmla="*/ 36 w 69"/>
                <a:gd name="T13" fmla="*/ 33 h 84"/>
                <a:gd name="T14" fmla="*/ 10 w 69"/>
                <a:gd name="T15" fmla="*/ 58 h 84"/>
                <a:gd name="T16" fmla="*/ 6 w 69"/>
                <a:gd name="T17" fmla="*/ 59 h 84"/>
                <a:gd name="T18" fmla="*/ 0 w 69"/>
                <a:gd name="T19" fmla="*/ 55 h 84"/>
                <a:gd name="T20" fmla="*/ 33 w 69"/>
                <a:gd name="T21" fmla="*/ 9 h 84"/>
                <a:gd name="T22" fmla="*/ 50 w 69"/>
                <a:gd name="T23" fmla="*/ 2 h 84"/>
                <a:gd name="T24" fmla="*/ 52 w 69"/>
                <a:gd name="T25" fmla="*/ 21 h 84"/>
                <a:gd name="T26" fmla="*/ 43 w 69"/>
                <a:gd name="T27" fmla="*/ 68 h 84"/>
                <a:gd name="T28" fmla="*/ 51 w 69"/>
                <a:gd name="T29" fmla="*/ 71 h 84"/>
                <a:gd name="T30" fmla="*/ 67 w 69"/>
                <a:gd name="T31" fmla="*/ 59 h 84"/>
                <a:gd name="T32" fmla="*/ 67 w 69"/>
                <a:gd name="T33" fmla="*/ 59 h 84"/>
                <a:gd name="T34" fmla="*/ 69 w 69"/>
                <a:gd name="T35" fmla="*/ 63 h 84"/>
                <a:gd name="T36" fmla="*/ 50 w 69"/>
                <a:gd name="T37"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 h="84">
                  <a:moveTo>
                    <a:pt x="50" y="80"/>
                  </a:moveTo>
                  <a:cubicBezTo>
                    <a:pt x="40" y="84"/>
                    <a:pt x="34" y="82"/>
                    <a:pt x="33" y="74"/>
                  </a:cubicBezTo>
                  <a:cubicBezTo>
                    <a:pt x="32" y="65"/>
                    <a:pt x="35" y="53"/>
                    <a:pt x="39" y="36"/>
                  </a:cubicBezTo>
                  <a:cubicBezTo>
                    <a:pt x="43" y="22"/>
                    <a:pt x="48" y="8"/>
                    <a:pt x="47" y="8"/>
                  </a:cubicBezTo>
                  <a:cubicBezTo>
                    <a:pt x="44" y="7"/>
                    <a:pt x="31" y="21"/>
                    <a:pt x="21" y="38"/>
                  </a:cubicBezTo>
                  <a:cubicBezTo>
                    <a:pt x="21" y="38"/>
                    <a:pt x="29" y="32"/>
                    <a:pt x="38" y="28"/>
                  </a:cubicBezTo>
                  <a:cubicBezTo>
                    <a:pt x="37" y="30"/>
                    <a:pt x="37" y="32"/>
                    <a:pt x="36" y="33"/>
                  </a:cubicBezTo>
                  <a:cubicBezTo>
                    <a:pt x="25" y="40"/>
                    <a:pt x="16" y="49"/>
                    <a:pt x="10" y="58"/>
                  </a:cubicBezTo>
                  <a:cubicBezTo>
                    <a:pt x="9" y="60"/>
                    <a:pt x="7" y="61"/>
                    <a:pt x="6" y="59"/>
                  </a:cubicBezTo>
                  <a:cubicBezTo>
                    <a:pt x="4" y="58"/>
                    <a:pt x="2" y="57"/>
                    <a:pt x="0" y="55"/>
                  </a:cubicBezTo>
                  <a:cubicBezTo>
                    <a:pt x="8" y="39"/>
                    <a:pt x="23" y="18"/>
                    <a:pt x="33" y="9"/>
                  </a:cubicBezTo>
                  <a:cubicBezTo>
                    <a:pt x="41" y="1"/>
                    <a:pt x="45" y="0"/>
                    <a:pt x="50" y="2"/>
                  </a:cubicBezTo>
                  <a:cubicBezTo>
                    <a:pt x="57" y="4"/>
                    <a:pt x="56" y="7"/>
                    <a:pt x="52" y="21"/>
                  </a:cubicBezTo>
                  <a:cubicBezTo>
                    <a:pt x="48" y="38"/>
                    <a:pt x="43" y="57"/>
                    <a:pt x="43" y="68"/>
                  </a:cubicBezTo>
                  <a:cubicBezTo>
                    <a:pt x="44" y="73"/>
                    <a:pt x="46" y="73"/>
                    <a:pt x="51" y="71"/>
                  </a:cubicBezTo>
                  <a:cubicBezTo>
                    <a:pt x="55" y="69"/>
                    <a:pt x="61" y="65"/>
                    <a:pt x="67" y="59"/>
                  </a:cubicBezTo>
                  <a:cubicBezTo>
                    <a:pt x="67" y="59"/>
                    <a:pt x="67" y="59"/>
                    <a:pt x="67" y="59"/>
                  </a:cubicBezTo>
                  <a:cubicBezTo>
                    <a:pt x="69" y="63"/>
                    <a:pt x="69" y="63"/>
                    <a:pt x="69" y="63"/>
                  </a:cubicBezTo>
                  <a:cubicBezTo>
                    <a:pt x="64" y="71"/>
                    <a:pt x="57" y="77"/>
                    <a:pt x="50" y="8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8"/>
            <p:cNvSpPr>
              <a:spLocks/>
            </p:cNvSpPr>
            <p:nvPr userDrawn="1"/>
          </p:nvSpPr>
          <p:spPr bwMode="auto">
            <a:xfrm>
              <a:off x="7091363" y="4665663"/>
              <a:ext cx="327025" cy="396875"/>
            </a:xfrm>
            <a:custGeom>
              <a:avLst/>
              <a:gdLst>
                <a:gd name="T0" fmla="*/ 17 w 29"/>
                <a:gd name="T1" fmla="*/ 35 h 35"/>
                <a:gd name="T2" fmla="*/ 17 w 29"/>
                <a:gd name="T3" fmla="*/ 35 h 35"/>
                <a:gd name="T4" fmla="*/ 15 w 29"/>
                <a:gd name="T5" fmla="*/ 32 h 35"/>
                <a:gd name="T6" fmla="*/ 18 w 29"/>
                <a:gd name="T7" fmla="*/ 9 h 35"/>
                <a:gd name="T8" fmla="*/ 0 w 29"/>
                <a:gd name="T9" fmla="*/ 3 h 35"/>
                <a:gd name="T10" fmla="*/ 1 w 29"/>
                <a:gd name="T11" fmla="*/ 1 h 35"/>
                <a:gd name="T12" fmla="*/ 9 w 29"/>
                <a:gd name="T13" fmla="*/ 1 h 35"/>
                <a:gd name="T14" fmla="*/ 17 w 29"/>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5">
                  <a:moveTo>
                    <a:pt x="17" y="35"/>
                  </a:moveTo>
                  <a:cubicBezTo>
                    <a:pt x="17" y="35"/>
                    <a:pt x="17" y="35"/>
                    <a:pt x="17" y="35"/>
                  </a:cubicBezTo>
                  <a:cubicBezTo>
                    <a:pt x="15" y="32"/>
                    <a:pt x="15" y="32"/>
                    <a:pt x="15" y="32"/>
                  </a:cubicBezTo>
                  <a:cubicBezTo>
                    <a:pt x="20" y="24"/>
                    <a:pt x="22" y="15"/>
                    <a:pt x="18" y="9"/>
                  </a:cubicBezTo>
                  <a:cubicBezTo>
                    <a:pt x="14" y="2"/>
                    <a:pt x="7" y="1"/>
                    <a:pt x="0" y="3"/>
                  </a:cubicBezTo>
                  <a:cubicBezTo>
                    <a:pt x="0" y="2"/>
                    <a:pt x="0" y="1"/>
                    <a:pt x="1" y="1"/>
                  </a:cubicBezTo>
                  <a:cubicBezTo>
                    <a:pt x="4" y="0"/>
                    <a:pt x="6" y="0"/>
                    <a:pt x="9" y="1"/>
                  </a:cubicBezTo>
                  <a:cubicBezTo>
                    <a:pt x="16" y="2"/>
                    <a:pt x="29" y="11"/>
                    <a:pt x="17" y="3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3" name="Footer Placeholder 2"/>
          <p:cNvSpPr txBox="1">
            <a:spLocks/>
          </p:cNvSpPr>
          <p:nvPr userDrawn="1"/>
        </p:nvSpPr>
        <p:spPr>
          <a:xfrm>
            <a:off x="179020" y="4727172"/>
            <a:ext cx="372452" cy="179784"/>
          </a:xfrm>
          <a:prstGeom prst="rect">
            <a:avLst/>
          </a:prstGeom>
        </p:spPr>
        <p:txBody>
          <a:bodyPr lIns="69677" tIns="34839" rIns="69677" bIns="34839" anchor="b"/>
          <a:lstStyle>
            <a:defPPr>
              <a:defRPr lang="en-GB"/>
            </a:defPPr>
            <a:lvl1pPr>
              <a:defRPr sz="800">
                <a:solidFill>
                  <a:schemeClr val="bg1">
                    <a:lumMod val="50000"/>
                  </a:schemeClr>
                </a:solidFill>
                <a:latin typeface="Tahoma" pitchFamily="34" charset="0"/>
              </a:defRPr>
            </a:lvl1pPr>
          </a:lstStyle>
          <a:p>
            <a:pPr algn="l">
              <a:spcBef>
                <a:spcPct val="0"/>
              </a:spcBef>
              <a:defRPr/>
            </a:pPr>
            <a:fld id="{1D43DDA3-B8F5-4355-8795-A0F7A61B9EB2}" type="slidenum">
              <a:rPr lang="en-US" sz="600" smtClean="0">
                <a:solidFill>
                  <a:schemeClr val="tx1"/>
                </a:solidFill>
                <a:latin typeface="Trebuchet MS" pitchFamily="34" charset="0"/>
                <a:cs typeface="Arial" pitchFamily="34" charset="0"/>
              </a:rPr>
              <a:pPr algn="l">
                <a:spcBef>
                  <a:spcPct val="0"/>
                </a:spcBef>
                <a:defRPr/>
              </a:pPr>
              <a:t>‹#›</a:t>
            </a:fld>
            <a:endParaRPr lang="en-US" sz="600" dirty="0">
              <a:solidFill>
                <a:schemeClr val="tx1"/>
              </a:solidFill>
              <a:latin typeface="Trebuchet MS" pitchFamily="34" charset="0"/>
              <a:cs typeface="Arial" pitchFamily="34" charset="0"/>
            </a:endParaRPr>
          </a:p>
        </p:txBody>
      </p:sp>
      <p:pic>
        <p:nvPicPr>
          <p:cNvPr id="13" name="Picture 12" descr="tagline.png"/>
          <p:cNvPicPr>
            <a:picLocks noChangeAspect="1"/>
          </p:cNvPicPr>
          <p:nvPr userDrawn="1"/>
        </p:nvPicPr>
        <p:blipFill rotWithShape="1">
          <a:blip r:embed="rId2" cstate="print">
            <a:extLst>
              <a:ext uri="{28A0092B-C50C-407E-A947-70E740481C1C}">
                <a14:useLocalDpi xmlns="" xmlns:a14="http://schemas.microsoft.com/office/drawing/2010/main"/>
              </a:ext>
            </a:extLst>
          </a:blip>
          <a:srcRect/>
          <a:stretch/>
        </p:blipFill>
        <p:spPr>
          <a:xfrm>
            <a:off x="5310147" y="4727564"/>
            <a:ext cx="1876597" cy="28855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Nokia White 0">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17600" y="279249"/>
            <a:ext cx="8308800" cy="309600"/>
          </a:xfrm>
        </p:spPr>
        <p:txBody>
          <a:bodyPr/>
          <a:lstStyle>
            <a:lvl1pPr>
              <a:defRPr sz="2000" b="0">
                <a:solidFill>
                  <a:schemeClr val="tx2"/>
                </a:solidFill>
                <a:latin typeface="+mj-lt"/>
              </a:defRPr>
            </a:lvl1pPr>
          </a:lstStyle>
          <a:p>
            <a:r>
              <a:rPr lang="en-GB" dirty="0" smtClean="0"/>
              <a:t>Click to edit headline</a:t>
            </a:r>
            <a:endParaRPr lang="en-US" dirty="0"/>
          </a:p>
        </p:txBody>
      </p:sp>
      <p:sp>
        <p:nvSpPr>
          <p:cNvPr id="3"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tx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dirty="0" smtClean="0"/>
              <a:t>Click to edit secondary headline</a:t>
            </a:r>
          </a:p>
        </p:txBody>
      </p:sp>
      <p:pic>
        <p:nvPicPr>
          <p:cNvPr id="6" name="Picture 2"/>
          <p:cNvPicPr>
            <a:picLocks noChangeAspect="1"/>
          </p:cNvPicPr>
          <p:nvPr userDrawn="1"/>
        </p:nvPicPr>
        <p:blipFill rotWithShape="1">
          <a:blip r:embed="rId2">
            <a:duotone>
              <a:prstClr val="black"/>
              <a:schemeClr val="accent2">
                <a:tint val="45000"/>
                <a:satMod val="400000"/>
              </a:schemeClr>
            </a:duotone>
            <a:extLst>
              <a:ext uri="{28A0092B-C50C-407E-A947-70E740481C1C}">
                <a14:useLocalDpi xmlns:a14="http://schemas.microsoft.com/office/drawing/2010/main" xmlns="" val="0"/>
              </a:ext>
            </a:extLst>
          </a:blip>
          <a:srcRect/>
          <a:stretch/>
        </p:blipFill>
        <p:spPr>
          <a:xfrm>
            <a:off x="886245" y="1892920"/>
            <a:ext cx="7866000" cy="1335970"/>
          </a:xfrm>
          <a:prstGeom prst="rect">
            <a:avLst/>
          </a:prstGeom>
        </p:spPr>
      </p:pic>
    </p:spTree>
    <p:extLst>
      <p:ext uri="{BB962C8B-B14F-4D97-AF65-F5344CB8AC3E}">
        <p14:creationId xmlns:p14="http://schemas.microsoft.com/office/powerpoint/2010/main" xmlns="" val="29309475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Nokia White 1">
    <p:spTree>
      <p:nvGrpSpPr>
        <p:cNvPr id="1" name=""/>
        <p:cNvGrpSpPr/>
        <p:nvPr/>
      </p:nvGrpSpPr>
      <p:grpSpPr>
        <a:xfrm>
          <a:off x="0" y="0"/>
          <a:ext cx="0" cy="0"/>
          <a:chOff x="0" y="0"/>
          <a:chExt cx="0" cy="0"/>
        </a:xfrm>
      </p:grpSpPr>
      <p:sp>
        <p:nvSpPr>
          <p:cNvPr id="8" name="Text Placeholder 10"/>
          <p:cNvSpPr>
            <a:spLocks noGrp="1"/>
          </p:cNvSpPr>
          <p:nvPr>
            <p:ph type="body" sz="quarter" idx="16"/>
          </p:nvPr>
        </p:nvSpPr>
        <p:spPr>
          <a:xfrm>
            <a:off x="417598" y="1080000"/>
            <a:ext cx="8308800" cy="35604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6"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mn-lt"/>
              </a:defRPr>
            </a:lvl1pPr>
          </a:lstStyle>
          <a:p>
            <a:r>
              <a:rPr lang="en-US" dirty="0" smtClean="0">
                <a:cs typeface="Arial" panose="020B0604020202020204" pitchFamily="34" charset="0"/>
              </a:rPr>
              <a:t>&lt;Change information classification in footer&gt;</a:t>
            </a:r>
          </a:p>
        </p:txBody>
      </p:sp>
      <p:sp>
        <p:nvSpPr>
          <p:cNvPr id="10"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dirty="0" smtClean="0"/>
              <a:t>Click to edit headline</a:t>
            </a:r>
            <a:endParaRPr lang="en-US" dirty="0"/>
          </a:p>
        </p:txBody>
      </p:sp>
      <p:sp>
        <p:nvSpPr>
          <p:cNvPr id="11"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dirty="0" smtClean="0"/>
              <a:t>Click to edit secondary headline</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kia White 0">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17600" y="279249"/>
            <a:ext cx="8308800" cy="309600"/>
          </a:xfrm>
        </p:spPr>
        <p:txBody>
          <a:bodyPr/>
          <a:lstStyle>
            <a:lvl1pPr>
              <a:defRPr sz="2000" b="0">
                <a:solidFill>
                  <a:schemeClr val="bg1"/>
                </a:solidFill>
                <a:latin typeface="+mj-lt"/>
              </a:defRPr>
            </a:lvl1pPr>
          </a:lstStyle>
          <a:p>
            <a:r>
              <a:rPr lang="en-GB" dirty="0" smtClean="0"/>
              <a:t>Click to edit headline</a:t>
            </a:r>
            <a:endParaRPr lang="en-US" dirty="0"/>
          </a:p>
        </p:txBody>
      </p:sp>
      <p:sp>
        <p:nvSpPr>
          <p:cNvPr id="8"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bg1"/>
                </a:solidFill>
                <a:latin typeface="+mn-lt"/>
              </a:defRPr>
            </a:lvl1pPr>
          </a:lstStyle>
          <a:p>
            <a:r>
              <a:rPr lang="en-US" dirty="0" smtClean="0">
                <a:cs typeface="Arial" panose="020B0604020202020204" pitchFamily="34" charset="0"/>
              </a:rPr>
              <a:t>Public</a:t>
            </a:r>
          </a:p>
        </p:txBody>
      </p:sp>
      <p:sp>
        <p:nvSpPr>
          <p:cNvPr id="3"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1"/>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dirty="0" smtClean="0"/>
              <a:t>Click to edit secondary headline</a:t>
            </a:r>
          </a:p>
        </p:txBody>
      </p:sp>
    </p:spTree>
    <p:extLst>
      <p:ext uri="{BB962C8B-B14F-4D97-AF65-F5344CB8AC3E}">
        <p14:creationId xmlns:p14="http://schemas.microsoft.com/office/powerpoint/2010/main" xmlns="" val="330308146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Nokia White 1">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18120" y="279249"/>
            <a:ext cx="8308800" cy="309600"/>
          </a:xfrm>
        </p:spPr>
        <p:txBody>
          <a:bodyPr/>
          <a:lstStyle>
            <a:lvl1pPr>
              <a:defRPr sz="2000" b="0">
                <a:solidFill>
                  <a:schemeClr val="bg1"/>
                </a:solidFill>
                <a:latin typeface="+mj-lt"/>
              </a:defRPr>
            </a:lvl1pPr>
          </a:lstStyle>
          <a:p>
            <a:r>
              <a:rPr lang="en-GB" noProof="0" dirty="0" smtClean="0"/>
              <a:t>Click to edit headline</a:t>
            </a:r>
            <a:endParaRPr lang="en-GB" noProof="0" dirty="0"/>
          </a:p>
        </p:txBody>
      </p:sp>
      <p:sp>
        <p:nvSpPr>
          <p:cNvPr id="6"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bg1"/>
                </a:solidFill>
                <a:latin typeface="+mn-lt"/>
              </a:defRPr>
            </a:lvl1pPr>
          </a:lstStyle>
          <a:p>
            <a:r>
              <a:rPr lang="en-GB" dirty="0" smtClean="0">
                <a:cs typeface="Arial" panose="020B0604020202020204" pitchFamily="34" charset="0"/>
              </a:rPr>
              <a:t>Public</a:t>
            </a:r>
          </a:p>
        </p:txBody>
      </p:sp>
    </p:spTree>
    <p:extLst>
      <p:ext uri="{BB962C8B-B14F-4D97-AF65-F5344CB8AC3E}">
        <p14:creationId xmlns:p14="http://schemas.microsoft.com/office/powerpoint/2010/main" xmlns="" val="10374037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9.pn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24.xml"/><Relationship Id="rId7" Type="http://schemas.openxmlformats.org/officeDocument/2006/relationships/vmlDrawing" Target="../drawings/vmlDrawing1.v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11.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oleObject" Target="../embeddings/oleObject6.bin"/><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vmlDrawing" Target="../drawings/vmlDrawing6.v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theme" Target="../theme/theme12.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image" Target="../media/image11.png"/></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10" Type="http://schemas.openxmlformats.org/officeDocument/2006/relationships/oleObject" Target="../embeddings/oleObject27.bin"/><Relationship Id="rId4" Type="http://schemas.openxmlformats.org/officeDocument/2006/relationships/slideLayout" Target="../slideLayouts/slideLayout53.xml"/><Relationship Id="rId9" Type="http://schemas.openxmlformats.org/officeDocument/2006/relationships/vmlDrawing" Target="../drawings/vmlDrawing22.vml"/></Relationships>
</file>

<file path=ppt/slideMasters/_rels/slideMaster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microsoft.com/office/2007/relationships/hdphoto" Target="../media/hdphoto1.wdp"/><Relationship Id="rId11" Type="http://schemas.openxmlformats.org/officeDocument/2006/relationships/image" Target="../media/image5.png"/><Relationship Id="rId5" Type="http://schemas.openxmlformats.org/officeDocument/2006/relationships/image" Target="../media/image2.png"/><Relationship Id="rId10" Type="http://schemas.microsoft.com/office/2007/relationships/hdphoto" Target="../media/hdphoto3.wdp"/><Relationship Id="rId4" Type="http://schemas.openxmlformats.org/officeDocument/2006/relationships/theme" Target="../theme/theme2.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12.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13.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7.xml"/><Relationship Id="rId1" Type="http://schemas.openxmlformats.org/officeDocument/2006/relationships/slideLayout" Target="../slideLayouts/slideLayout14.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417600" y="280988"/>
            <a:ext cx="8308800" cy="3093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53" name="Rechteck 52">
            <a:hlinkClick r:id="" action="ppaction://hlinkshowjump?jump=nextslide"/>
          </p:cNvPr>
          <p:cNvSpPr/>
          <p:nvPr userDrawn="1"/>
        </p:nvSpPr>
        <p:spPr>
          <a:xfrm>
            <a:off x="8712200" y="842963"/>
            <a:ext cx="431800" cy="3565525"/>
          </a:xfrm>
          <a:prstGeom prst="rect">
            <a:avLst/>
          </a:prstGeom>
          <a:solidFill>
            <a:schemeClr val="bg1">
              <a:alpha val="0"/>
            </a:schemeClr>
          </a:solidFill>
        </p:spPr>
        <p:txBody>
          <a:bodyPr wrap="square" rtlCol="0" anchor="ctr">
            <a:spAutoFit/>
          </a:bodyPr>
          <a:lstStyle/>
          <a:p>
            <a:pPr algn="ctr" defTabSz="604723">
              <a:lnSpc>
                <a:spcPct val="90000"/>
              </a:lnSpc>
              <a:spcAft>
                <a:spcPts val="600"/>
              </a:spcAft>
              <a:buSzPct val="100000"/>
            </a:pPr>
            <a:endParaRPr lang="en-US" sz="1400" dirty="0">
              <a:solidFill>
                <a:srgbClr val="12419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40"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mn-lt"/>
              </a:defRPr>
            </a:lvl1pPr>
          </a:lstStyle>
          <a:p>
            <a:r>
              <a:rPr lang="en-US" dirty="0" smtClean="0">
                <a:solidFill>
                  <a:srgbClr val="001135"/>
                </a:solidFill>
                <a:cs typeface="Arial" panose="020B0604020202020204" pitchFamily="34" charset="0"/>
              </a:rPr>
              <a:t>Public</a:t>
            </a:r>
          </a:p>
        </p:txBody>
      </p:sp>
      <p:sp>
        <p:nvSpPr>
          <p:cNvPr id="39" name="Slide Number Placeholder 5"/>
          <p:cNvSpPr txBox="1">
            <a:spLocks/>
          </p:cNvSpPr>
          <p:nvPr userDrawn="1"/>
        </p:nvSpPr>
        <p:spPr>
          <a:xfrm>
            <a:off x="419102" y="4827600"/>
            <a:ext cx="144462"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GB" sz="800" smtClean="0">
                <a:solidFill>
                  <a:schemeClr val="tx2"/>
                </a:solidFill>
                <a:latin typeface="+mn-lt"/>
                <a:cs typeface="Arial" panose="020B0604020202020204" pitchFamily="34" charset="0"/>
              </a:rPr>
              <a:pPr>
                <a:defRPr/>
              </a:pPr>
              <a:t>‹#›</a:t>
            </a:fld>
            <a:endParaRPr lang="en-GB" dirty="0">
              <a:solidFill>
                <a:schemeClr val="tx2"/>
              </a:solidFill>
              <a:latin typeface="+mn-lt"/>
              <a:cs typeface="Arial" panose="020B0604020202020204" pitchFamily="34" charset="0"/>
            </a:endParaRPr>
          </a:p>
        </p:txBody>
      </p:sp>
      <p:sp>
        <p:nvSpPr>
          <p:cNvPr id="41" name="TextBox 40"/>
          <p:cNvSpPr txBox="1"/>
          <p:nvPr userDrawn="1"/>
        </p:nvSpPr>
        <p:spPr>
          <a:xfrm>
            <a:off x="657000" y="4827600"/>
            <a:ext cx="1800000" cy="122237"/>
          </a:xfrm>
          <a:prstGeom prst="rect">
            <a:avLst/>
          </a:prstGeom>
          <a:noFill/>
        </p:spPr>
        <p:txBody>
          <a:bodyPr wrap="square" lIns="0" tIns="0" rIns="0" bIns="0" anchor="b">
            <a:spAutoFit/>
          </a:bodyPr>
          <a:lstStyle/>
          <a:p>
            <a:r>
              <a:rPr lang="en-GB" sz="800" dirty="0" smtClean="0">
                <a:solidFill>
                  <a:schemeClr val="tx2"/>
                </a:solidFill>
                <a:latin typeface="+mn-lt"/>
                <a:cs typeface="Arial" charset="0"/>
              </a:rPr>
              <a:t>© Nokia 2016</a:t>
            </a:r>
            <a:endParaRPr lang="en-GB" sz="800" dirty="0">
              <a:solidFill>
                <a:schemeClr val="tx2"/>
              </a:solidFill>
              <a:latin typeface="+mn-lt"/>
              <a:cs typeface="Arial" charset="0"/>
            </a:endParaRPr>
          </a:p>
        </p:txBody>
      </p:sp>
      <p:pic>
        <p:nvPicPr>
          <p:cNvPr id="42" name="Picture 41"/>
          <p:cNvPicPr>
            <a:picLocks/>
          </p:cNvPicPr>
          <p:nvPr userDrawn="1"/>
        </p:nvPicPr>
        <p:blipFill>
          <a:blip r:embed="rId6">
            <a:extLst>
              <a:ext uri="{28A0092B-C50C-407E-A947-70E740481C1C}">
                <a14:useLocalDpi xmlns:a14="http://schemas.microsoft.com/office/drawing/2010/main" xmlns="" val="0"/>
              </a:ext>
            </a:extLst>
          </a:blip>
          <a:stretch>
            <a:fillRect/>
          </a:stretch>
        </p:blipFill>
        <p:spPr>
          <a:xfrm>
            <a:off x="8035200" y="4816800"/>
            <a:ext cx="691200" cy="111597"/>
          </a:xfrm>
          <a:prstGeom prst="rect">
            <a:avLst/>
          </a:prstGeom>
        </p:spPr>
      </p:pic>
    </p:spTree>
  </p:cSld>
  <p:clrMap bg1="lt1" tx1="dk1" bg2="lt2" tx2="dk2" accent1="accent1" accent2="accent2" accent3="accent3" accent4="accent4" accent5="accent5" accent6="accent6" hlink="hlink" folHlink="folHlink"/>
  <p:sldLayoutIdLst>
    <p:sldLayoutId id="2147483978" r:id="rId1"/>
    <p:sldLayoutId id="2147483953" r:id="rId2"/>
    <p:sldLayoutId id="2147484373" r:id="rId3"/>
    <p:sldLayoutId id="2147484196" r:id="rId4"/>
  </p:sldLayoutIdLst>
  <p:timing>
    <p:tnLst>
      <p:par>
        <p:cTn id="1" dur="indefinite" restart="never" nodeType="tmRoot"/>
      </p:par>
    </p:tnLst>
  </p:timing>
  <p:hf sldNum="0" hdr="0" dt="0"/>
  <p:txStyles>
    <p:titleStyle>
      <a:lvl1pPr algn="l" defTabSz="457200" rtl="0" eaLnBrk="1" fontAlgn="base" hangingPunct="1">
        <a:spcBef>
          <a:spcPct val="0"/>
        </a:spcBef>
        <a:spcAft>
          <a:spcPct val="0"/>
        </a:spcAft>
        <a:defRPr sz="2000" b="0" kern="1200">
          <a:solidFill>
            <a:schemeClr val="tx1"/>
          </a:solidFill>
          <a:latin typeface="+mj-lt"/>
          <a:ea typeface="Nokia Pure Headline Ultra Light" panose="020B0204020202020204" pitchFamily="34" charset="0"/>
          <a:cs typeface="Arial"/>
        </a:defRPr>
      </a:lvl1pPr>
      <a:lvl2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2pPr>
      <a:lvl3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3pPr>
      <a:lvl4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4pPr>
      <a:lvl5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5pPr>
      <a:lvl6pPr marL="457200" algn="l" defTabSz="457200" rtl="0" eaLnBrk="1" fontAlgn="base" hangingPunct="1">
        <a:spcBef>
          <a:spcPct val="0"/>
        </a:spcBef>
        <a:spcAft>
          <a:spcPct val="0"/>
        </a:spcAft>
        <a:defRPr b="1">
          <a:solidFill>
            <a:schemeClr val="bg2"/>
          </a:solidFill>
          <a:latin typeface="Arial" charset="0"/>
          <a:ea typeface="ヒラギノ角ゴ Pro W3" charset="0"/>
        </a:defRPr>
      </a:lvl6pPr>
      <a:lvl7pPr marL="914400" algn="l" defTabSz="457200" rtl="0" eaLnBrk="1" fontAlgn="base" hangingPunct="1">
        <a:spcBef>
          <a:spcPct val="0"/>
        </a:spcBef>
        <a:spcAft>
          <a:spcPct val="0"/>
        </a:spcAft>
        <a:defRPr b="1">
          <a:solidFill>
            <a:schemeClr val="bg2"/>
          </a:solidFill>
          <a:latin typeface="Arial" charset="0"/>
          <a:ea typeface="ヒラギノ角ゴ Pro W3" charset="0"/>
        </a:defRPr>
      </a:lvl7pPr>
      <a:lvl8pPr marL="1371600" algn="l" defTabSz="457200" rtl="0" eaLnBrk="1" fontAlgn="base" hangingPunct="1">
        <a:spcBef>
          <a:spcPct val="0"/>
        </a:spcBef>
        <a:spcAft>
          <a:spcPct val="0"/>
        </a:spcAft>
        <a:defRPr b="1">
          <a:solidFill>
            <a:schemeClr val="bg2"/>
          </a:solidFill>
          <a:latin typeface="Arial" charset="0"/>
          <a:ea typeface="ヒラギノ角ゴ Pro W3" charset="0"/>
        </a:defRPr>
      </a:lvl8pPr>
      <a:lvl9pPr marL="1828800" algn="l" defTabSz="457200" rtl="0" eaLnBrk="1" fontAlgn="base" hangingPunct="1">
        <a:spcBef>
          <a:spcPct val="0"/>
        </a:spcBef>
        <a:spcAft>
          <a:spcPct val="0"/>
        </a:spcAft>
        <a:defRPr b="1">
          <a:solidFill>
            <a:schemeClr val="bg2"/>
          </a:solidFill>
          <a:latin typeface="Arial" charset="0"/>
          <a:ea typeface="ヒラギノ角ゴ Pro W3" charset="0"/>
        </a:defRPr>
      </a:lvl9pPr>
    </p:titleStyle>
    <p:bodyStyle>
      <a:lvl1pPr marL="230188" indent="-230188" algn="l" defTabSz="457200" rtl="0" eaLnBrk="1" fontAlgn="base" hangingPunct="1">
        <a:spcBef>
          <a:spcPct val="0"/>
        </a:spcBef>
        <a:spcAft>
          <a:spcPts val="600"/>
        </a:spcAft>
        <a:buFont typeface="Arial" charset="0"/>
        <a:buChar char="•"/>
        <a:defRPr sz="3200" kern="1200">
          <a:solidFill>
            <a:schemeClr val="tx2"/>
          </a:solidFill>
          <a:latin typeface="+mn-lt"/>
          <a:ea typeface="ヒラギノ角ゴ Pro W3" charset="0"/>
          <a:cs typeface="ヒラギノ角ゴ Pro W3" charset="0"/>
        </a:defRPr>
      </a:lvl1pPr>
      <a:lvl2pPr marL="458788" indent="-228600" algn="l" defTabSz="457200" rtl="0" eaLnBrk="1" fontAlgn="base" hangingPunct="1">
        <a:spcBef>
          <a:spcPct val="0"/>
        </a:spcBef>
        <a:spcAft>
          <a:spcPts val="600"/>
        </a:spcAft>
        <a:buFont typeface="Lucida Grande"/>
        <a:buChar char="-"/>
        <a:defRPr sz="2800" kern="1200">
          <a:solidFill>
            <a:schemeClr val="tx2"/>
          </a:solidFill>
          <a:latin typeface="+mn-lt"/>
          <a:ea typeface="ヒラギノ角ゴ Pro W3" charset="0"/>
          <a:cs typeface="ヒラギノ角ゴ Pro W3"/>
        </a:defRPr>
      </a:lvl2pPr>
      <a:lvl3pPr marL="684213" indent="-225425" algn="l" defTabSz="457200" rtl="0" eaLnBrk="1" fontAlgn="base" hangingPunct="1">
        <a:spcBef>
          <a:spcPct val="0"/>
        </a:spcBef>
        <a:spcAft>
          <a:spcPts val="600"/>
        </a:spcAft>
        <a:buFont typeface="Arial" charset="0"/>
        <a:buChar char="•"/>
        <a:defRPr sz="2400" kern="1200">
          <a:solidFill>
            <a:schemeClr val="tx2"/>
          </a:solidFill>
          <a:latin typeface="+mn-lt"/>
          <a:ea typeface="ヒラギノ角ゴ Pro W3" charset="0"/>
          <a:cs typeface="ヒラギノ角ゴ Pro W3"/>
        </a:defRPr>
      </a:lvl3pPr>
      <a:lvl4pPr marL="912813" indent="-228600" algn="l" defTabSz="457200" rtl="0" eaLnBrk="1" fontAlgn="base" hangingPunct="1">
        <a:spcBef>
          <a:spcPct val="0"/>
        </a:spcBef>
        <a:spcAft>
          <a:spcPts val="600"/>
        </a:spcAft>
        <a:buFont typeface="Lucida Grande"/>
        <a:buChar char="-"/>
        <a:defRPr sz="2000" kern="1200">
          <a:solidFill>
            <a:schemeClr val="tx2"/>
          </a:solidFill>
          <a:latin typeface="+mn-lt"/>
          <a:ea typeface="ヒラギノ角ゴ Pro W3" charset="0"/>
          <a:cs typeface="ヒラギノ角ゴ Pro W3"/>
        </a:defRPr>
      </a:lvl4pPr>
      <a:lvl5pPr marL="1143000" indent="-230188" algn="l" defTabSz="457200" rtl="0" eaLnBrk="1" fontAlgn="base" hangingPunct="1">
        <a:spcBef>
          <a:spcPct val="0"/>
        </a:spcBef>
        <a:spcAft>
          <a:spcPts val="600"/>
        </a:spcAft>
        <a:buFont typeface="Arial" charset="0"/>
        <a:buChar char="•"/>
        <a:defRPr sz="2000" kern="1200">
          <a:solidFill>
            <a:schemeClr val="tx2"/>
          </a:solidFill>
          <a:latin typeface="+mn-lt"/>
          <a:ea typeface="ヒラギノ角ゴ Pro W3" charset="0"/>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5" name="Line 9"/>
          <p:cNvSpPr>
            <a:spLocks noChangeShapeType="1"/>
          </p:cNvSpPr>
          <p:nvPr/>
        </p:nvSpPr>
        <p:spPr bwMode="auto">
          <a:xfrm flipV="1">
            <a:off x="-179388" y="593725"/>
            <a:ext cx="9502776" cy="0"/>
          </a:xfrm>
          <a:prstGeom prst="line">
            <a:avLst/>
          </a:prstGeom>
          <a:noFill/>
          <a:ln w="3175">
            <a:solidFill>
              <a:schemeClr val="bg1"/>
            </a:solidFill>
            <a:round/>
            <a:headEnd/>
            <a:tailEnd/>
          </a:ln>
          <a:extLst/>
        </p:spPr>
        <p:txBody>
          <a:bodyPr anchor="ctr"/>
          <a:lstStyle/>
          <a:p>
            <a:pPr>
              <a:defRPr/>
            </a:pPr>
            <a:endParaRPr lang="en-GB" dirty="0">
              <a:solidFill>
                <a:srgbClr val="124191"/>
              </a:solidFill>
              <a:latin typeface="Nokia Pure Headline Light"/>
            </a:endParaRPr>
          </a:p>
        </p:txBody>
      </p:sp>
      <p:sp>
        <p:nvSpPr>
          <p:cNvPr id="1036" name="Line 12"/>
          <p:cNvSpPr>
            <a:spLocks noChangeShapeType="1"/>
          </p:cNvSpPr>
          <p:nvPr/>
        </p:nvSpPr>
        <p:spPr bwMode="auto">
          <a:xfrm flipV="1">
            <a:off x="-179388" y="4914900"/>
            <a:ext cx="9502776" cy="0"/>
          </a:xfrm>
          <a:prstGeom prst="line">
            <a:avLst/>
          </a:prstGeom>
          <a:noFill/>
          <a:ln w="3175">
            <a:solidFill>
              <a:schemeClr val="bg1"/>
            </a:solidFill>
            <a:round/>
            <a:headEnd/>
            <a:tailEnd/>
          </a:ln>
          <a:extLst/>
        </p:spPr>
        <p:txBody>
          <a:bodyPr anchor="ctr"/>
          <a:lstStyle/>
          <a:p>
            <a:pPr>
              <a:defRPr/>
            </a:pPr>
            <a:endParaRPr lang="en-GB" dirty="0">
              <a:solidFill>
                <a:srgbClr val="124191"/>
              </a:solidFill>
              <a:latin typeface="Nokia Pure Text Light" panose="020B0304040602060303" pitchFamily="34" charset="0"/>
            </a:endParaRPr>
          </a:p>
        </p:txBody>
      </p:sp>
      <p:sp>
        <p:nvSpPr>
          <p:cNvPr id="1037" name="Line 9"/>
          <p:cNvSpPr>
            <a:spLocks noChangeShapeType="1"/>
          </p:cNvSpPr>
          <p:nvPr/>
        </p:nvSpPr>
        <p:spPr bwMode="auto">
          <a:xfrm flipV="1">
            <a:off x="-179388" y="846138"/>
            <a:ext cx="9502776" cy="0"/>
          </a:xfrm>
          <a:prstGeom prst="line">
            <a:avLst/>
          </a:prstGeom>
          <a:noFill/>
          <a:ln w="3175">
            <a:solidFill>
              <a:schemeClr val="bg1"/>
            </a:solidFill>
            <a:round/>
            <a:headEnd/>
            <a:tailEnd/>
          </a:ln>
          <a:extLst/>
        </p:spPr>
        <p:txBody>
          <a:bodyPr anchor="ctr"/>
          <a:lstStyle/>
          <a:p>
            <a:pPr>
              <a:defRPr/>
            </a:pPr>
            <a:endParaRPr lang="en-GB" dirty="0">
              <a:solidFill>
                <a:srgbClr val="124191"/>
              </a:solidFill>
              <a:latin typeface="Nokia Pure Text Light" panose="020B0304040602060303" pitchFamily="34" charset="0"/>
            </a:endParaRPr>
          </a:p>
        </p:txBody>
      </p:sp>
      <p:sp>
        <p:nvSpPr>
          <p:cNvPr id="1038" name="Line 10"/>
          <p:cNvSpPr>
            <a:spLocks noChangeShapeType="1"/>
          </p:cNvSpPr>
          <p:nvPr/>
        </p:nvSpPr>
        <p:spPr bwMode="auto">
          <a:xfrm flipH="1">
            <a:off x="-179388" y="1092200"/>
            <a:ext cx="9502776" cy="0"/>
          </a:xfrm>
          <a:prstGeom prst="line">
            <a:avLst/>
          </a:prstGeom>
          <a:noFill/>
          <a:ln w="3175">
            <a:solidFill>
              <a:schemeClr val="bg1"/>
            </a:solidFill>
            <a:round/>
            <a:headEnd/>
            <a:tailEnd/>
          </a:ln>
          <a:extLst/>
        </p:spPr>
        <p:txBody>
          <a:bodyPr anchor="ctr"/>
          <a:lstStyle/>
          <a:p>
            <a:pPr>
              <a:defRPr/>
            </a:pPr>
            <a:endParaRPr lang="en-GB" dirty="0">
              <a:solidFill>
                <a:srgbClr val="124191"/>
              </a:solidFill>
              <a:latin typeface="Nokia Pure Text Light" panose="020B0304040602060303" pitchFamily="34" charset="0"/>
            </a:endParaRPr>
          </a:p>
        </p:txBody>
      </p:sp>
      <p:sp>
        <p:nvSpPr>
          <p:cNvPr id="1039" name="Line 12"/>
          <p:cNvSpPr>
            <a:spLocks noChangeShapeType="1"/>
          </p:cNvSpPr>
          <p:nvPr/>
        </p:nvSpPr>
        <p:spPr bwMode="auto">
          <a:xfrm flipV="1">
            <a:off x="-179388" y="4665663"/>
            <a:ext cx="9502776" cy="0"/>
          </a:xfrm>
          <a:prstGeom prst="line">
            <a:avLst/>
          </a:prstGeom>
          <a:noFill/>
          <a:ln w="3175">
            <a:solidFill>
              <a:schemeClr val="bg1"/>
            </a:solidFill>
            <a:round/>
            <a:headEnd/>
            <a:tailEnd/>
          </a:ln>
          <a:extLst/>
        </p:spPr>
        <p:txBody>
          <a:bodyPr anchor="ctr"/>
          <a:lstStyle/>
          <a:p>
            <a:pPr>
              <a:defRPr/>
            </a:pPr>
            <a:endParaRPr lang="en-GB" dirty="0">
              <a:solidFill>
                <a:srgbClr val="124191"/>
              </a:solidFill>
              <a:latin typeface="Nokia Pure Text Light" panose="020B0304040602060303" pitchFamily="34" charset="0"/>
            </a:endParaRPr>
          </a:p>
        </p:txBody>
      </p:sp>
      <p:sp>
        <p:nvSpPr>
          <p:cNvPr id="1040" name="Line 13"/>
          <p:cNvSpPr>
            <a:spLocks noChangeShapeType="1"/>
          </p:cNvSpPr>
          <p:nvPr/>
        </p:nvSpPr>
        <p:spPr bwMode="auto">
          <a:xfrm flipH="1" flipV="1">
            <a:off x="-179388" y="4400550"/>
            <a:ext cx="9502776" cy="0"/>
          </a:xfrm>
          <a:prstGeom prst="line">
            <a:avLst/>
          </a:prstGeom>
          <a:noFill/>
          <a:ln w="3175">
            <a:solidFill>
              <a:schemeClr val="bg1"/>
            </a:solidFill>
            <a:round/>
            <a:headEnd/>
            <a:tailEnd/>
          </a:ln>
          <a:extLst/>
        </p:spPr>
        <p:txBody>
          <a:bodyPr anchor="ctr"/>
          <a:lstStyle/>
          <a:p>
            <a:pPr>
              <a:defRPr/>
            </a:pPr>
            <a:endParaRPr lang="en-GB" dirty="0">
              <a:solidFill>
                <a:srgbClr val="124191"/>
              </a:solidFill>
              <a:latin typeface="Nokia Pure Text Light" panose="020B0304040602060303" pitchFamily="34" charset="0"/>
            </a:endParaRPr>
          </a:p>
        </p:txBody>
      </p:sp>
      <p:sp>
        <p:nvSpPr>
          <p:cNvPr id="1041" name="Line 14"/>
          <p:cNvSpPr>
            <a:spLocks noChangeShapeType="1"/>
          </p:cNvSpPr>
          <p:nvPr/>
        </p:nvSpPr>
        <p:spPr bwMode="auto">
          <a:xfrm>
            <a:off x="-179388" y="280988"/>
            <a:ext cx="9502776" cy="0"/>
          </a:xfrm>
          <a:prstGeom prst="line">
            <a:avLst/>
          </a:prstGeom>
          <a:noFill/>
          <a:ln w="3175">
            <a:solidFill>
              <a:schemeClr val="bg1"/>
            </a:solidFill>
            <a:round/>
            <a:headEnd/>
            <a:tailEnd/>
          </a:ln>
          <a:extLst/>
        </p:spPr>
        <p:txBody>
          <a:bodyPr anchor="ctr"/>
          <a:lstStyle/>
          <a:p>
            <a:pPr>
              <a:defRPr/>
            </a:pPr>
            <a:endParaRPr lang="en-GB" dirty="0">
              <a:solidFill>
                <a:srgbClr val="124191"/>
              </a:solidFill>
              <a:latin typeface="Nokia Pure Text Light" panose="020B0304040602060303" pitchFamily="34" charset="0"/>
            </a:endParaRPr>
          </a:p>
        </p:txBody>
      </p:sp>
      <p:sp>
        <p:nvSpPr>
          <p:cNvPr id="1042" name="Line 15"/>
          <p:cNvSpPr>
            <a:spLocks noChangeShapeType="1"/>
          </p:cNvSpPr>
          <p:nvPr/>
        </p:nvSpPr>
        <p:spPr bwMode="auto">
          <a:xfrm flipH="1">
            <a:off x="417513" y="-147638"/>
            <a:ext cx="0" cy="5508626"/>
          </a:xfrm>
          <a:prstGeom prst="line">
            <a:avLst/>
          </a:prstGeom>
          <a:noFill/>
          <a:ln w="3175">
            <a:solidFill>
              <a:schemeClr val="bg1"/>
            </a:solidFill>
            <a:round/>
            <a:headEnd/>
            <a:tailEnd/>
          </a:ln>
          <a:extLst/>
        </p:spPr>
        <p:txBody>
          <a:bodyPr anchor="ctr"/>
          <a:lstStyle/>
          <a:p>
            <a:pPr>
              <a:defRPr/>
            </a:pPr>
            <a:endParaRPr lang="en-GB" dirty="0">
              <a:solidFill>
                <a:srgbClr val="124191"/>
              </a:solidFill>
              <a:latin typeface="Nokia Pure Text Light" panose="020B0304040602060303" pitchFamily="34" charset="0"/>
            </a:endParaRPr>
          </a:p>
        </p:txBody>
      </p:sp>
      <p:sp>
        <p:nvSpPr>
          <p:cNvPr id="1043" name="Line 17"/>
          <p:cNvSpPr>
            <a:spLocks noChangeShapeType="1"/>
          </p:cNvSpPr>
          <p:nvPr/>
        </p:nvSpPr>
        <p:spPr bwMode="auto">
          <a:xfrm>
            <a:off x="8656638" y="-147638"/>
            <a:ext cx="0" cy="5508626"/>
          </a:xfrm>
          <a:prstGeom prst="line">
            <a:avLst/>
          </a:prstGeom>
          <a:noFill/>
          <a:ln w="3175">
            <a:solidFill>
              <a:schemeClr val="bg1"/>
            </a:solidFill>
            <a:round/>
            <a:headEnd/>
            <a:tailEnd/>
          </a:ln>
          <a:extLst/>
        </p:spPr>
        <p:txBody>
          <a:bodyPr anchor="ctr"/>
          <a:lstStyle/>
          <a:p>
            <a:pPr>
              <a:defRPr/>
            </a:pPr>
            <a:endParaRPr lang="en-GB" dirty="0">
              <a:solidFill>
                <a:srgbClr val="124191"/>
              </a:solidFill>
              <a:latin typeface="Nokia Pure Text Light" panose="020B0304040602060303" pitchFamily="34" charset="0"/>
            </a:endParaRPr>
          </a:p>
        </p:txBody>
      </p:sp>
      <p:sp>
        <p:nvSpPr>
          <p:cNvPr id="2" name="Title Placeholder 1"/>
          <p:cNvSpPr>
            <a:spLocks noGrp="1"/>
          </p:cNvSpPr>
          <p:nvPr>
            <p:ph type="title"/>
          </p:nvPr>
        </p:nvSpPr>
        <p:spPr bwMode="auto">
          <a:xfrm>
            <a:off x="417513" y="279400"/>
            <a:ext cx="8229600" cy="3111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4" name="Text Placeholder 2"/>
          <p:cNvSpPr>
            <a:spLocks noGrp="1"/>
          </p:cNvSpPr>
          <p:nvPr>
            <p:ph type="body" idx="1"/>
          </p:nvPr>
        </p:nvSpPr>
        <p:spPr bwMode="auto">
          <a:xfrm>
            <a:off x="417513" y="1089025"/>
            <a:ext cx="8229600" cy="33067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1" name="AutoShape 57"/>
          <p:cNvSpPr>
            <a:spLocks noChangeArrowheads="1"/>
          </p:cNvSpPr>
          <p:nvPr/>
        </p:nvSpPr>
        <p:spPr bwMode="auto">
          <a:xfrm>
            <a:off x="1474788" y="5208588"/>
            <a:ext cx="287337" cy="134937"/>
          </a:xfrm>
          <a:prstGeom prst="roundRect">
            <a:avLst>
              <a:gd name="adj" fmla="val 16667"/>
            </a:avLst>
          </a:prstGeom>
          <a:solidFill>
            <a:schemeClr val="accent1"/>
          </a:solidFill>
          <a:ln w="9525">
            <a:noFill/>
            <a:round/>
            <a:headEnd/>
            <a:tailEnd/>
          </a:ln>
        </p:spPr>
        <p:txBody>
          <a:bodyPr lIns="18000" tIns="252000" rIns="18000" bIns="0"/>
          <a:lstStyle/>
          <a:p>
            <a:pPr defTabSz="603250" eaLnBrk="0" hangingPunct="0">
              <a:spcBef>
                <a:spcPct val="15000"/>
              </a:spcBef>
              <a:spcAft>
                <a:spcPct val="15000"/>
              </a:spcAft>
              <a:buClr>
                <a:srgbClr val="00C9FF"/>
              </a:buClr>
              <a:defRPr/>
            </a:pPr>
            <a:r>
              <a:rPr lang="en-GB" sz="500" b="1" dirty="0">
                <a:solidFill>
                  <a:srgbClr val="FFFFFF"/>
                </a:solidFill>
                <a:latin typeface="Nokia Pure Text Light"/>
                <a:cs typeface="Nokia Pure Text Light" panose="020B0304040602060303" pitchFamily="34" charset="0"/>
              </a:rPr>
              <a:t>R 18 </a:t>
            </a:r>
            <a:br>
              <a:rPr lang="en-GB" sz="500" b="1" dirty="0">
                <a:solidFill>
                  <a:srgbClr val="FFFFFF"/>
                </a:solidFill>
                <a:latin typeface="Nokia Pure Text Light"/>
                <a:cs typeface="Nokia Pure Text Light" panose="020B0304040602060303" pitchFamily="34" charset="0"/>
              </a:rPr>
            </a:br>
            <a:r>
              <a:rPr lang="en-GB" sz="500" b="1" dirty="0">
                <a:solidFill>
                  <a:srgbClr val="FFFFFF"/>
                </a:solidFill>
                <a:latin typeface="Nokia Pure Text Light"/>
                <a:cs typeface="Nokia Pure Text Light" panose="020B0304040602060303" pitchFamily="34" charset="0"/>
              </a:rPr>
              <a:t>G 65 </a:t>
            </a:r>
            <a:br>
              <a:rPr lang="en-GB" sz="500" b="1" dirty="0">
                <a:solidFill>
                  <a:srgbClr val="FFFFFF"/>
                </a:solidFill>
                <a:latin typeface="Nokia Pure Text Light"/>
                <a:cs typeface="Nokia Pure Text Light" panose="020B0304040602060303" pitchFamily="34" charset="0"/>
              </a:rPr>
            </a:br>
            <a:r>
              <a:rPr lang="en-GB" sz="500" b="1" dirty="0">
                <a:solidFill>
                  <a:srgbClr val="FFFFFF"/>
                </a:solidFill>
                <a:latin typeface="Nokia Pure Text Light"/>
                <a:cs typeface="Nokia Pure Text Light" panose="020B0304040602060303" pitchFamily="34" charset="0"/>
              </a:rPr>
              <a:t>B 145</a:t>
            </a:r>
          </a:p>
        </p:txBody>
      </p:sp>
      <p:sp>
        <p:nvSpPr>
          <p:cNvPr id="43" name="AutoShape 58"/>
          <p:cNvSpPr>
            <a:spLocks noChangeArrowheads="1"/>
          </p:cNvSpPr>
          <p:nvPr/>
        </p:nvSpPr>
        <p:spPr bwMode="auto">
          <a:xfrm>
            <a:off x="1835150" y="5208588"/>
            <a:ext cx="287338" cy="134937"/>
          </a:xfrm>
          <a:prstGeom prst="roundRect">
            <a:avLst>
              <a:gd name="adj" fmla="val 16667"/>
            </a:avLst>
          </a:prstGeom>
          <a:solidFill>
            <a:schemeClr val="accent2"/>
          </a:solidFill>
          <a:ln w="9525">
            <a:noFill/>
            <a:round/>
            <a:headEnd/>
            <a:tailEnd/>
          </a:ln>
        </p:spPr>
        <p:txBody>
          <a:bodyPr lIns="18000" tIns="252000" rIns="18000" bIns="0"/>
          <a:lstStyle/>
          <a:p>
            <a:pPr defTabSz="603250" eaLnBrk="0" hangingPunct="0">
              <a:spcBef>
                <a:spcPct val="15000"/>
              </a:spcBef>
              <a:spcAft>
                <a:spcPct val="15000"/>
              </a:spcAft>
              <a:buClr>
                <a:srgbClr val="00C9FF"/>
              </a:buClr>
              <a:defRPr/>
            </a:pPr>
            <a:r>
              <a:rPr lang="en-GB" sz="500" b="1" dirty="0">
                <a:solidFill>
                  <a:srgbClr val="FFFFFF"/>
                </a:solidFill>
                <a:latin typeface="Nokia Pure Text Light"/>
                <a:cs typeface="Nokia Pure Text Light" panose="020B0304040602060303" pitchFamily="34" charset="0"/>
              </a:rPr>
              <a:t>R 0 </a:t>
            </a:r>
            <a:br>
              <a:rPr lang="en-GB" sz="500" b="1" dirty="0">
                <a:solidFill>
                  <a:srgbClr val="FFFFFF"/>
                </a:solidFill>
                <a:latin typeface="Nokia Pure Text Light"/>
                <a:cs typeface="Nokia Pure Text Light" panose="020B0304040602060303" pitchFamily="34" charset="0"/>
              </a:rPr>
            </a:br>
            <a:r>
              <a:rPr lang="en-GB" sz="500" b="1" dirty="0">
                <a:solidFill>
                  <a:srgbClr val="FFFFFF"/>
                </a:solidFill>
                <a:latin typeface="Nokia Pure Text Light"/>
                <a:cs typeface="Nokia Pure Text Light" panose="020B0304040602060303" pitchFamily="34" charset="0"/>
              </a:rPr>
              <a:t>G 201 </a:t>
            </a:r>
            <a:br>
              <a:rPr lang="en-GB" sz="500" b="1" dirty="0">
                <a:solidFill>
                  <a:srgbClr val="FFFFFF"/>
                </a:solidFill>
                <a:latin typeface="Nokia Pure Text Light"/>
                <a:cs typeface="Nokia Pure Text Light" panose="020B0304040602060303" pitchFamily="34" charset="0"/>
              </a:rPr>
            </a:br>
            <a:r>
              <a:rPr lang="en-GB" sz="500" b="1" dirty="0">
                <a:solidFill>
                  <a:srgbClr val="FFFFFF"/>
                </a:solidFill>
                <a:latin typeface="Nokia Pure Text Light"/>
                <a:cs typeface="Nokia Pure Text Light" panose="020B0304040602060303" pitchFamily="34" charset="0"/>
              </a:rPr>
              <a:t>B 255</a:t>
            </a:r>
          </a:p>
        </p:txBody>
      </p:sp>
      <p:sp>
        <p:nvSpPr>
          <p:cNvPr id="44" name="AutoShape 59"/>
          <p:cNvSpPr>
            <a:spLocks noChangeArrowheads="1"/>
          </p:cNvSpPr>
          <p:nvPr/>
        </p:nvSpPr>
        <p:spPr bwMode="auto">
          <a:xfrm>
            <a:off x="2195513" y="5208588"/>
            <a:ext cx="287337" cy="134937"/>
          </a:xfrm>
          <a:prstGeom prst="roundRect">
            <a:avLst>
              <a:gd name="adj" fmla="val 16667"/>
            </a:avLst>
          </a:prstGeom>
          <a:solidFill>
            <a:schemeClr val="accent4"/>
          </a:solidFill>
          <a:ln w="9525">
            <a:noFill/>
            <a:round/>
            <a:headEnd/>
            <a:tailEnd/>
          </a:ln>
          <a:effectLst/>
        </p:spPr>
        <p:txBody>
          <a:bodyPr lIns="18000" tIns="252000" rIns="18000" bIns="0"/>
          <a:lstStyle/>
          <a:p>
            <a:pPr defTabSz="604647" eaLnBrk="0" fontAlgn="auto" hangingPunct="0">
              <a:spcBef>
                <a:spcPct val="15000"/>
              </a:spcBef>
              <a:spcAft>
                <a:spcPct val="15000"/>
              </a:spcAft>
              <a:buClr>
                <a:srgbClr val="00C9FF"/>
              </a:buClr>
              <a:defRPr/>
            </a:pPr>
            <a:r>
              <a:rPr lang="en-US" sz="500" b="1" dirty="0">
                <a:solidFill>
                  <a:srgbClr val="FFFFFF"/>
                </a:solidFill>
                <a:latin typeface="Nokia Pure Text Light"/>
                <a:cs typeface="Nokia Pure Text Light" panose="020B0304040602060303" pitchFamily="34" charset="0"/>
              </a:rPr>
              <a:t>R 104</a:t>
            </a:r>
            <a:br>
              <a:rPr lang="en-US" sz="500" b="1" dirty="0">
                <a:solidFill>
                  <a:srgbClr val="FFFFFF"/>
                </a:solidFill>
                <a:latin typeface="Nokia Pure Text Light"/>
                <a:cs typeface="Nokia Pure Text Light" panose="020B0304040602060303" pitchFamily="34" charset="0"/>
              </a:rPr>
            </a:br>
            <a:r>
              <a:rPr lang="en-US" sz="500" b="1" dirty="0">
                <a:solidFill>
                  <a:srgbClr val="FFFFFF"/>
                </a:solidFill>
                <a:latin typeface="Nokia Pure Text Light"/>
                <a:cs typeface="Nokia Pure Text Light" panose="020B0304040602060303" pitchFamily="34" charset="0"/>
              </a:rPr>
              <a:t>G 113</a:t>
            </a:r>
            <a:br>
              <a:rPr lang="en-US" sz="500" b="1" dirty="0">
                <a:solidFill>
                  <a:srgbClr val="FFFFFF"/>
                </a:solidFill>
                <a:latin typeface="Nokia Pure Text Light"/>
                <a:cs typeface="Nokia Pure Text Light" panose="020B0304040602060303" pitchFamily="34" charset="0"/>
              </a:rPr>
            </a:br>
            <a:r>
              <a:rPr lang="en-US" sz="500" b="1" dirty="0">
                <a:solidFill>
                  <a:srgbClr val="FFFFFF"/>
                </a:solidFill>
                <a:latin typeface="Nokia Pure Text Light"/>
                <a:cs typeface="Nokia Pure Text Light" panose="020B0304040602060303" pitchFamily="34" charset="0"/>
              </a:rPr>
              <a:t>B 122</a:t>
            </a:r>
          </a:p>
        </p:txBody>
      </p:sp>
      <p:sp>
        <p:nvSpPr>
          <p:cNvPr id="45" name="AutoShape 64"/>
          <p:cNvSpPr>
            <a:spLocks noChangeArrowheads="1"/>
          </p:cNvSpPr>
          <p:nvPr/>
        </p:nvSpPr>
        <p:spPr bwMode="auto">
          <a:xfrm>
            <a:off x="2916238" y="5208588"/>
            <a:ext cx="287337" cy="134937"/>
          </a:xfrm>
          <a:prstGeom prst="roundRect">
            <a:avLst>
              <a:gd name="adj" fmla="val 16667"/>
            </a:avLst>
          </a:prstGeom>
          <a:solidFill>
            <a:schemeClr val="accent6"/>
          </a:solidFill>
          <a:ln w="9525">
            <a:noFill/>
            <a:round/>
            <a:headEnd/>
            <a:tailEnd/>
          </a:ln>
        </p:spPr>
        <p:txBody>
          <a:bodyPr lIns="18000" tIns="252000" rIns="18000" bIns="0"/>
          <a:lstStyle/>
          <a:p>
            <a:pPr defTabSz="603250" eaLnBrk="0" hangingPunct="0">
              <a:spcBef>
                <a:spcPct val="15000"/>
              </a:spcBef>
              <a:spcAft>
                <a:spcPct val="15000"/>
              </a:spcAft>
              <a:buClr>
                <a:srgbClr val="00C9FF"/>
              </a:buClr>
              <a:defRPr/>
            </a:pPr>
            <a:r>
              <a:rPr lang="en-GB" sz="500" b="1" dirty="0">
                <a:solidFill>
                  <a:srgbClr val="FFFFFF"/>
                </a:solidFill>
                <a:latin typeface="Nokia Pure Text Light"/>
                <a:cs typeface="Nokia Pure Text Light" panose="020B0304040602060303" pitchFamily="34" charset="0"/>
              </a:rPr>
              <a:t>R 216</a:t>
            </a:r>
            <a:br>
              <a:rPr lang="en-GB" sz="500" b="1" dirty="0">
                <a:solidFill>
                  <a:srgbClr val="FFFFFF"/>
                </a:solidFill>
                <a:latin typeface="Nokia Pure Text Light"/>
                <a:cs typeface="Nokia Pure Text Light" panose="020B0304040602060303" pitchFamily="34" charset="0"/>
              </a:rPr>
            </a:br>
            <a:r>
              <a:rPr lang="en-GB" sz="500" b="1" dirty="0">
                <a:solidFill>
                  <a:srgbClr val="FFFFFF"/>
                </a:solidFill>
                <a:latin typeface="Nokia Pure Text Light"/>
                <a:cs typeface="Nokia Pure Text Light" panose="020B0304040602060303" pitchFamily="34" charset="0"/>
              </a:rPr>
              <a:t>G 217</a:t>
            </a:r>
            <a:br>
              <a:rPr lang="en-GB" sz="500" b="1" dirty="0">
                <a:solidFill>
                  <a:srgbClr val="FFFFFF"/>
                </a:solidFill>
                <a:latin typeface="Nokia Pure Text Light"/>
                <a:cs typeface="Nokia Pure Text Light" panose="020B0304040602060303" pitchFamily="34" charset="0"/>
              </a:rPr>
            </a:br>
            <a:r>
              <a:rPr lang="en-GB" sz="500" b="1" dirty="0">
                <a:solidFill>
                  <a:srgbClr val="FFFFFF"/>
                </a:solidFill>
                <a:latin typeface="Nokia Pure Text Light"/>
                <a:cs typeface="Nokia Pure Text Light" panose="020B0304040602060303" pitchFamily="34" charset="0"/>
              </a:rPr>
              <a:t>B 218</a:t>
            </a:r>
          </a:p>
        </p:txBody>
      </p:sp>
      <p:sp>
        <p:nvSpPr>
          <p:cNvPr id="46" name="AutoShape 65"/>
          <p:cNvSpPr>
            <a:spLocks noChangeArrowheads="1"/>
          </p:cNvSpPr>
          <p:nvPr/>
        </p:nvSpPr>
        <p:spPr bwMode="auto">
          <a:xfrm>
            <a:off x="2555875" y="5208588"/>
            <a:ext cx="287338" cy="134937"/>
          </a:xfrm>
          <a:prstGeom prst="roundRect">
            <a:avLst>
              <a:gd name="adj" fmla="val 16667"/>
            </a:avLst>
          </a:prstGeom>
          <a:solidFill>
            <a:schemeClr val="accent4"/>
          </a:solidFill>
          <a:ln w="9525">
            <a:noFill/>
            <a:round/>
            <a:headEnd/>
            <a:tailEnd/>
          </a:ln>
        </p:spPr>
        <p:txBody>
          <a:bodyPr lIns="18000" tIns="252000" rIns="18000" bIns="0"/>
          <a:lstStyle/>
          <a:p>
            <a:pPr defTabSz="603250" eaLnBrk="0" hangingPunct="0">
              <a:spcBef>
                <a:spcPct val="15000"/>
              </a:spcBef>
              <a:spcAft>
                <a:spcPct val="15000"/>
              </a:spcAft>
              <a:buClr>
                <a:srgbClr val="00C9FF"/>
              </a:buClr>
              <a:defRPr/>
            </a:pPr>
            <a:r>
              <a:rPr lang="en-GB" sz="500" b="1" dirty="0">
                <a:solidFill>
                  <a:srgbClr val="FFFFFF"/>
                </a:solidFill>
                <a:latin typeface="Nokia Pure Text Light"/>
                <a:cs typeface="Nokia Pure Text Light" panose="020B0304040602060303" pitchFamily="34" charset="0"/>
              </a:rPr>
              <a:t>R 168</a:t>
            </a:r>
            <a:br>
              <a:rPr lang="en-GB" sz="500" b="1" dirty="0">
                <a:solidFill>
                  <a:srgbClr val="FFFFFF"/>
                </a:solidFill>
                <a:latin typeface="Nokia Pure Text Light"/>
                <a:cs typeface="Nokia Pure Text Light" panose="020B0304040602060303" pitchFamily="34" charset="0"/>
              </a:rPr>
            </a:br>
            <a:r>
              <a:rPr lang="en-GB" sz="500" b="1" dirty="0">
                <a:solidFill>
                  <a:srgbClr val="FFFFFF"/>
                </a:solidFill>
                <a:latin typeface="Nokia Pure Text Light"/>
                <a:cs typeface="Nokia Pure Text Light" panose="020B0304040602060303" pitchFamily="34" charset="0"/>
              </a:rPr>
              <a:t>G 187</a:t>
            </a:r>
            <a:br>
              <a:rPr lang="en-GB" sz="500" b="1" dirty="0">
                <a:solidFill>
                  <a:srgbClr val="FFFFFF"/>
                </a:solidFill>
                <a:latin typeface="Nokia Pure Text Light"/>
                <a:cs typeface="Nokia Pure Text Light" panose="020B0304040602060303" pitchFamily="34" charset="0"/>
              </a:rPr>
            </a:br>
            <a:r>
              <a:rPr lang="en-GB" sz="500" b="1" dirty="0">
                <a:solidFill>
                  <a:srgbClr val="FFFFFF"/>
                </a:solidFill>
                <a:latin typeface="Nokia Pure Text Light"/>
                <a:cs typeface="Nokia Pure Text Light" panose="020B0304040602060303" pitchFamily="34" charset="0"/>
              </a:rPr>
              <a:t>B 192</a:t>
            </a:r>
          </a:p>
        </p:txBody>
      </p:sp>
      <p:sp>
        <p:nvSpPr>
          <p:cNvPr id="47" name="Rectangle 68"/>
          <p:cNvSpPr>
            <a:spLocks noChangeArrowheads="1"/>
          </p:cNvSpPr>
          <p:nvPr/>
        </p:nvSpPr>
        <p:spPr bwMode="auto">
          <a:xfrm>
            <a:off x="647700" y="5208588"/>
            <a:ext cx="792163" cy="134937"/>
          </a:xfrm>
          <a:prstGeom prst="rect">
            <a:avLst/>
          </a:prstGeom>
          <a:noFill/>
          <a:ln>
            <a:noFill/>
          </a:ln>
          <a:extLst/>
        </p:spPr>
        <p:txBody>
          <a:bodyPr wrap="none" lIns="18000" tIns="0" rIns="36000" bIns="0" anchor="ctr"/>
          <a:lstStyle/>
          <a:p>
            <a:pPr algn="r" defTabSz="603250" eaLnBrk="0" hangingPunct="0">
              <a:spcBef>
                <a:spcPct val="15000"/>
              </a:spcBef>
              <a:spcAft>
                <a:spcPct val="15000"/>
              </a:spcAft>
              <a:buClr>
                <a:srgbClr val="00C9FF"/>
              </a:buClr>
              <a:defRPr/>
            </a:pPr>
            <a:r>
              <a:rPr lang="en-GB" sz="500" b="1" dirty="0">
                <a:solidFill>
                  <a:srgbClr val="FFFFFF"/>
                </a:solidFill>
                <a:latin typeface="Nokia Pure Text Light" panose="020B0304040602060303" pitchFamily="34" charset="0"/>
                <a:cs typeface="Nokia Pure Text Light" panose="020B0304040602060303" pitchFamily="34" charset="0"/>
              </a:rPr>
              <a:t>Core and </a:t>
            </a:r>
            <a:r>
              <a:rPr lang="en-GB" sz="500" b="1" dirty="0">
                <a:solidFill>
                  <a:srgbClr val="FFFFFF"/>
                </a:solidFill>
                <a:latin typeface="Nokia Pure Text Light"/>
                <a:cs typeface="Nokia Pure Text Light" panose="020B0304040602060303" pitchFamily="34" charset="0"/>
              </a:rPr>
              <a:t>background</a:t>
            </a:r>
            <a:r>
              <a:rPr lang="en-GB" sz="500" b="1" dirty="0">
                <a:solidFill>
                  <a:srgbClr val="FFFFFF"/>
                </a:solidFill>
                <a:latin typeface="Nokia Pure Text Light" panose="020B0304040602060303" pitchFamily="34" charset="0"/>
                <a:cs typeface="Nokia Pure Text Light" panose="020B0304040602060303" pitchFamily="34" charset="0"/>
              </a:rPr>
              <a:t> </a:t>
            </a:r>
            <a:r>
              <a:rPr lang="en-GB" sz="500" b="1" dirty="0" smtClean="0">
                <a:solidFill>
                  <a:srgbClr val="FFFFFF"/>
                </a:solidFill>
                <a:latin typeface="Nokia Pure Text Light" panose="020B0304040602060303" pitchFamily="34" charset="0"/>
                <a:cs typeface="Nokia Pure Text Light" panose="020B0304040602060303" pitchFamily="34" charset="0"/>
              </a:rPr>
              <a:t>colors</a:t>
            </a:r>
            <a:r>
              <a:rPr lang="en-GB" sz="500" b="1" dirty="0">
                <a:solidFill>
                  <a:srgbClr val="FFFFFF"/>
                </a:solidFill>
                <a:latin typeface="Nokia Pure Text Light" panose="020B0304040602060303" pitchFamily="34" charset="0"/>
                <a:cs typeface="Nokia Pure Text Light" panose="020B0304040602060303" pitchFamily="34" charset="0"/>
              </a:rPr>
              <a:t>:</a:t>
            </a:r>
          </a:p>
        </p:txBody>
      </p:sp>
      <p:sp>
        <p:nvSpPr>
          <p:cNvPr id="48" name="AutoShape 57"/>
          <p:cNvSpPr>
            <a:spLocks noChangeArrowheads="1"/>
          </p:cNvSpPr>
          <p:nvPr/>
        </p:nvSpPr>
        <p:spPr bwMode="auto">
          <a:xfrm>
            <a:off x="1474788" y="5208588"/>
            <a:ext cx="287337" cy="134937"/>
          </a:xfrm>
          <a:prstGeom prst="roundRect">
            <a:avLst>
              <a:gd name="adj" fmla="val 16667"/>
            </a:avLst>
          </a:prstGeom>
          <a:solidFill>
            <a:schemeClr val="tx1"/>
          </a:solidFill>
          <a:ln w="9525">
            <a:noFill/>
            <a:round/>
            <a:headEnd/>
            <a:tailEnd/>
          </a:ln>
        </p:spPr>
        <p:txBody>
          <a:bodyPr lIns="18000" tIns="252000" rIns="18000" bIns="0"/>
          <a:lstStyle/>
          <a:p>
            <a:pPr defTabSz="603250" eaLnBrk="0" hangingPunct="0">
              <a:spcBef>
                <a:spcPct val="15000"/>
              </a:spcBef>
              <a:spcAft>
                <a:spcPct val="15000"/>
              </a:spcAft>
              <a:buClr>
                <a:srgbClr val="00C9FF"/>
              </a:buClr>
              <a:defRPr/>
            </a:pPr>
            <a:endParaRPr lang="en-US" sz="500" b="1" dirty="0">
              <a:solidFill>
                <a:srgbClr val="FFFFFF"/>
              </a:solidFill>
              <a:latin typeface="Nokia Pure Text Light"/>
              <a:cs typeface="Nokia Pure Text Light" panose="020B0304040602060303" pitchFamily="34" charset="0"/>
            </a:endParaRPr>
          </a:p>
        </p:txBody>
      </p:sp>
      <p:sp>
        <p:nvSpPr>
          <p:cNvPr id="49" name="AutoShape 58"/>
          <p:cNvSpPr>
            <a:spLocks noChangeArrowheads="1"/>
          </p:cNvSpPr>
          <p:nvPr/>
        </p:nvSpPr>
        <p:spPr bwMode="auto">
          <a:xfrm>
            <a:off x="1835150" y="5208588"/>
            <a:ext cx="287338" cy="134937"/>
          </a:xfrm>
          <a:prstGeom prst="roundRect">
            <a:avLst>
              <a:gd name="adj" fmla="val 16667"/>
            </a:avLst>
          </a:prstGeom>
          <a:solidFill>
            <a:schemeClr val="accent1"/>
          </a:solidFill>
          <a:ln w="9525">
            <a:noFill/>
            <a:round/>
            <a:headEnd/>
            <a:tailEnd/>
          </a:ln>
        </p:spPr>
        <p:txBody>
          <a:bodyPr lIns="18000" tIns="252000" rIns="18000" bIns="0"/>
          <a:lstStyle/>
          <a:p>
            <a:pPr defTabSz="603250" eaLnBrk="0" hangingPunct="0">
              <a:spcBef>
                <a:spcPct val="15000"/>
              </a:spcBef>
              <a:spcAft>
                <a:spcPct val="15000"/>
              </a:spcAft>
              <a:buClr>
                <a:srgbClr val="00C9FF"/>
              </a:buClr>
              <a:defRPr/>
            </a:pPr>
            <a:endParaRPr lang="en-US" sz="500" b="1" dirty="0">
              <a:solidFill>
                <a:srgbClr val="FFFFFF"/>
              </a:solidFill>
              <a:latin typeface="Nokia Pure Text Light"/>
              <a:cs typeface="Nokia Pure Text Light" panose="020B0304040602060303" pitchFamily="34" charset="0"/>
            </a:endParaRPr>
          </a:p>
        </p:txBody>
      </p:sp>
      <p:sp>
        <p:nvSpPr>
          <p:cNvPr id="50" name="AutoShape 59"/>
          <p:cNvSpPr>
            <a:spLocks noChangeArrowheads="1"/>
          </p:cNvSpPr>
          <p:nvPr/>
        </p:nvSpPr>
        <p:spPr bwMode="auto">
          <a:xfrm>
            <a:off x="2195513" y="5208588"/>
            <a:ext cx="287337" cy="134937"/>
          </a:xfrm>
          <a:prstGeom prst="roundRect">
            <a:avLst>
              <a:gd name="adj" fmla="val 16667"/>
            </a:avLst>
          </a:prstGeom>
          <a:solidFill>
            <a:schemeClr val="bg2"/>
          </a:solidFill>
          <a:ln w="9525">
            <a:noFill/>
            <a:round/>
            <a:headEnd/>
            <a:tailEnd/>
          </a:ln>
          <a:effectLst/>
        </p:spPr>
        <p:txBody>
          <a:bodyPr lIns="18000" tIns="252000" rIns="18000" bIns="0"/>
          <a:lstStyle/>
          <a:p>
            <a:pPr defTabSz="604647" eaLnBrk="0" fontAlgn="auto" hangingPunct="0">
              <a:spcBef>
                <a:spcPct val="15000"/>
              </a:spcBef>
              <a:spcAft>
                <a:spcPct val="15000"/>
              </a:spcAft>
              <a:buClr>
                <a:srgbClr val="00C9FF"/>
              </a:buClr>
              <a:defRPr/>
            </a:pPr>
            <a:endParaRPr lang="en-US" sz="500" b="1" dirty="0">
              <a:solidFill>
                <a:srgbClr val="FFFFFF"/>
              </a:solidFill>
              <a:latin typeface="Nokia Pure Text Light"/>
              <a:ea typeface="+mn-ea"/>
              <a:cs typeface="Nokia Pure Text Light" panose="020B0304040602060303" pitchFamily="34" charset="0"/>
            </a:endParaRPr>
          </a:p>
        </p:txBody>
      </p:sp>
      <p:sp>
        <p:nvSpPr>
          <p:cNvPr id="51" name="Rectangle 68"/>
          <p:cNvSpPr>
            <a:spLocks noChangeArrowheads="1"/>
          </p:cNvSpPr>
          <p:nvPr/>
        </p:nvSpPr>
        <p:spPr bwMode="auto">
          <a:xfrm>
            <a:off x="647700" y="5208588"/>
            <a:ext cx="792163" cy="134937"/>
          </a:xfrm>
          <a:prstGeom prst="rect">
            <a:avLst/>
          </a:prstGeom>
          <a:noFill/>
          <a:ln>
            <a:noFill/>
          </a:ln>
          <a:extLst/>
        </p:spPr>
        <p:txBody>
          <a:bodyPr wrap="none" lIns="18000" tIns="0" rIns="36000" bIns="0" anchor="ctr"/>
          <a:lstStyle/>
          <a:p>
            <a:pPr algn="r" defTabSz="603250" eaLnBrk="0" hangingPunct="0">
              <a:spcBef>
                <a:spcPct val="15000"/>
              </a:spcBef>
              <a:spcAft>
                <a:spcPct val="15000"/>
              </a:spcAft>
              <a:buClr>
                <a:srgbClr val="00C9FF"/>
              </a:buClr>
              <a:defRPr/>
            </a:pPr>
            <a:endParaRPr lang="en-GB" sz="500" b="1" dirty="0">
              <a:solidFill>
                <a:srgbClr val="FFFFFF"/>
              </a:solidFill>
              <a:latin typeface="Nokia Pure Text Light" panose="020B0304040602060303" pitchFamily="34" charset="0"/>
              <a:cs typeface="Nokia Pure Text Light" panose="020B0304040602060303" pitchFamily="34" charset="0"/>
            </a:endParaRPr>
          </a:p>
        </p:txBody>
      </p:sp>
      <p:sp>
        <p:nvSpPr>
          <p:cNvPr id="53" name="Slide Number Placeholder 5"/>
          <p:cNvSpPr txBox="1">
            <a:spLocks/>
          </p:cNvSpPr>
          <p:nvPr/>
        </p:nvSpPr>
        <p:spPr>
          <a:xfrm>
            <a:off x="417600" y="4643438"/>
            <a:ext cx="256619" cy="138112"/>
          </a:xfrm>
          <a:prstGeom prst="rect">
            <a:avLst/>
          </a:prstGeom>
        </p:spPr>
        <p:txBody>
          <a:bodyPr lIns="0" tIns="0" rIns="0" bIns="0"/>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9182688-34E5-4CE3-92E4-C88AA8BD9750}" type="slidenum">
              <a:rPr lang="en-US" sz="800" smtClean="0">
                <a:solidFill>
                  <a:srgbClr val="68717A"/>
                </a:solidFill>
                <a:cs typeface="Nokia Pure Text Light" panose="020B0304040602060303" pitchFamily="34" charset="0"/>
              </a:rPr>
              <a:pPr>
                <a:defRPr/>
              </a:pPr>
              <a:t>‹#›</a:t>
            </a:fld>
            <a:endParaRPr lang="en-US" dirty="0">
              <a:solidFill>
                <a:srgbClr val="68717A"/>
              </a:solidFill>
              <a:cs typeface="Nokia Pure Text Light" panose="020B0304040602060303" pitchFamily="34" charset="0"/>
            </a:endParaRPr>
          </a:p>
        </p:txBody>
      </p:sp>
      <p:pic>
        <p:nvPicPr>
          <p:cNvPr id="1050" name="Picture 1"/>
          <p:cNvPicPr>
            <a:picLocks/>
          </p:cNvPicPr>
          <p:nvPr/>
        </p:nvPicPr>
        <p:blipFill>
          <a:blip r:embed="rId5" cstate="screen"/>
          <a:srcRect/>
          <a:stretch>
            <a:fillRect/>
          </a:stretch>
        </p:blipFill>
        <p:spPr bwMode="auto">
          <a:xfrm>
            <a:off x="7959725" y="4672013"/>
            <a:ext cx="701675" cy="115887"/>
          </a:xfrm>
          <a:prstGeom prst="rect">
            <a:avLst/>
          </a:prstGeom>
          <a:noFill/>
          <a:ln w="9525">
            <a:noFill/>
            <a:miter lim="800000"/>
            <a:headEnd/>
            <a:tailEnd/>
          </a:ln>
        </p:spPr>
      </p:pic>
      <p:sp>
        <p:nvSpPr>
          <p:cNvPr id="3" name="TextBox 2"/>
          <p:cNvSpPr txBox="1"/>
          <p:nvPr/>
        </p:nvSpPr>
        <p:spPr>
          <a:xfrm>
            <a:off x="1341438" y="4643438"/>
            <a:ext cx="6078537" cy="122237"/>
          </a:xfrm>
          <a:prstGeom prst="rect">
            <a:avLst/>
          </a:prstGeom>
          <a:noFill/>
        </p:spPr>
        <p:txBody>
          <a:bodyPr lIns="0" tIns="0" rIns="0" bIns="0">
            <a:spAutoFit/>
          </a:bodyPr>
          <a:lstStyle/>
          <a:p>
            <a:r>
              <a:rPr lang="en-US" sz="800" dirty="0" smtClean="0">
                <a:solidFill>
                  <a:srgbClr val="68717A"/>
                </a:solidFill>
                <a:latin typeface="Nokia Pure Text Light"/>
                <a:cs typeface="Nokia Pure Text Light" panose="020B0304040602060303" pitchFamily="34" charset="0"/>
              </a:rPr>
              <a:t>© Nokia 2016</a:t>
            </a:r>
            <a:endParaRPr lang="en-US" sz="800" dirty="0">
              <a:solidFill>
                <a:srgbClr val="68717A"/>
              </a:solidFill>
              <a:latin typeface="Nokia Pure Text Light"/>
              <a:cs typeface="Nokia Pure Text Light" panose="020B0304040602060303" pitchFamily="34" charset="0"/>
            </a:endParaRPr>
          </a:p>
        </p:txBody>
      </p:sp>
      <p:sp>
        <p:nvSpPr>
          <p:cNvPr id="31" name="Footer Placeholder 29"/>
          <p:cNvSpPr>
            <a:spLocks noGrp="1"/>
          </p:cNvSpPr>
          <p:nvPr>
            <p:ph type="ftr" sz="quarter" idx="3"/>
          </p:nvPr>
        </p:nvSpPr>
        <p:spPr>
          <a:xfrm>
            <a:off x="432000" y="4789325"/>
            <a:ext cx="6080400" cy="122400"/>
          </a:xfrm>
          <a:prstGeom prst="rect">
            <a:avLst/>
          </a:prstGeom>
        </p:spPr>
        <p:txBody>
          <a:bodyPr vert="horz" lIns="0" tIns="0" rIns="0" bIns="0" rtlCol="0" anchor="ctr"/>
          <a:lstStyle>
            <a:lvl1pPr algn="ctr">
              <a:defRPr sz="800">
                <a:solidFill>
                  <a:schemeClr val="tx1">
                    <a:tint val="75000"/>
                  </a:schemeClr>
                </a:solidFill>
                <a:latin typeface="+mn-lt"/>
                <a:cs typeface="Nokia Pure Text Light" panose="020B0304040602060303" pitchFamily="34" charset="0"/>
              </a:defRPr>
            </a:lvl1pPr>
          </a:lstStyle>
          <a:p>
            <a:pPr algn="l"/>
            <a:r>
              <a:rPr lang="en-US" dirty="0" smtClean="0">
                <a:solidFill>
                  <a:srgbClr val="68717A"/>
                </a:solidFill>
              </a:rPr>
              <a:t>Confidential</a:t>
            </a:r>
          </a:p>
        </p:txBody>
      </p:sp>
    </p:spTree>
    <p:extLst>
      <p:ext uri="{BB962C8B-B14F-4D97-AF65-F5344CB8AC3E}">
        <p14:creationId xmlns:p14="http://schemas.microsoft.com/office/powerpoint/2010/main" xmlns="" val="493242929"/>
      </p:ext>
    </p:extLst>
  </p:cSld>
  <p:clrMap bg1="lt1" tx1="dk1" bg2="lt2" tx2="dk2" accent1="accent1" accent2="accent2" accent3="accent3" accent4="accent4" accent5="accent5" accent6="accent6" hlink="hlink" folHlink="folHlink"/>
  <p:sldLayoutIdLst>
    <p:sldLayoutId id="2147484465" r:id="rId1"/>
    <p:sldLayoutId id="2147484466" r:id="rId2"/>
    <p:sldLayoutId id="2147484467" r:id="rId3"/>
  </p:sldLayoutIdLst>
  <p:timing>
    <p:tnLst>
      <p:par>
        <p:cTn id="1" dur="indefinite" restart="never" nodeType="tmRoot"/>
      </p:par>
    </p:tnLst>
  </p:timing>
  <p:hf sldNum="0" hdr="0" dt="0"/>
  <p:txStyles>
    <p:titleStyle>
      <a:lvl1pPr algn="l" defTabSz="457200" rtl="0" eaLnBrk="1" fontAlgn="base" hangingPunct="1">
        <a:spcBef>
          <a:spcPct val="0"/>
        </a:spcBef>
        <a:spcAft>
          <a:spcPct val="0"/>
        </a:spcAft>
        <a:defRPr sz="1800" b="1" kern="1200">
          <a:solidFill>
            <a:schemeClr val="tx1"/>
          </a:solidFill>
          <a:latin typeface="+mj-lt"/>
          <a:ea typeface="ヒラギノ角ゴ Pro W3" charset="0"/>
          <a:cs typeface="Nokia Pure Text Light" panose="020B0304040602060303" pitchFamily="34" charset="0"/>
        </a:defRPr>
      </a:lvl1pPr>
      <a:lvl2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2pPr>
      <a:lvl3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3pPr>
      <a:lvl4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4pPr>
      <a:lvl5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5pPr>
      <a:lvl6pPr marL="457200" algn="l" defTabSz="457200" rtl="0" eaLnBrk="1" fontAlgn="base" hangingPunct="1">
        <a:spcBef>
          <a:spcPct val="0"/>
        </a:spcBef>
        <a:spcAft>
          <a:spcPct val="0"/>
        </a:spcAft>
        <a:defRPr b="1">
          <a:solidFill>
            <a:schemeClr val="bg2"/>
          </a:solidFill>
          <a:latin typeface="Arial" charset="0"/>
          <a:ea typeface="ヒラギノ角ゴ Pro W3" charset="0"/>
        </a:defRPr>
      </a:lvl6pPr>
      <a:lvl7pPr marL="914400" algn="l" defTabSz="457200" rtl="0" eaLnBrk="1" fontAlgn="base" hangingPunct="1">
        <a:spcBef>
          <a:spcPct val="0"/>
        </a:spcBef>
        <a:spcAft>
          <a:spcPct val="0"/>
        </a:spcAft>
        <a:defRPr b="1">
          <a:solidFill>
            <a:schemeClr val="bg2"/>
          </a:solidFill>
          <a:latin typeface="Arial" charset="0"/>
          <a:ea typeface="ヒラギノ角ゴ Pro W3" charset="0"/>
        </a:defRPr>
      </a:lvl7pPr>
      <a:lvl8pPr marL="1371600" algn="l" defTabSz="457200" rtl="0" eaLnBrk="1" fontAlgn="base" hangingPunct="1">
        <a:spcBef>
          <a:spcPct val="0"/>
        </a:spcBef>
        <a:spcAft>
          <a:spcPct val="0"/>
        </a:spcAft>
        <a:defRPr b="1">
          <a:solidFill>
            <a:schemeClr val="bg2"/>
          </a:solidFill>
          <a:latin typeface="Arial" charset="0"/>
          <a:ea typeface="ヒラギノ角ゴ Pro W3" charset="0"/>
        </a:defRPr>
      </a:lvl8pPr>
      <a:lvl9pPr marL="1828800" algn="l" defTabSz="457200" rtl="0" eaLnBrk="1" fontAlgn="base" hangingPunct="1">
        <a:spcBef>
          <a:spcPct val="0"/>
        </a:spcBef>
        <a:spcAft>
          <a:spcPct val="0"/>
        </a:spcAft>
        <a:defRPr b="1">
          <a:solidFill>
            <a:schemeClr val="bg2"/>
          </a:solidFill>
          <a:latin typeface="Arial" charset="0"/>
          <a:ea typeface="ヒラギノ角ゴ Pro W3" charset="0"/>
        </a:defRPr>
      </a:lvl9pPr>
    </p:titleStyle>
    <p:bodyStyle>
      <a:lvl1pPr marL="230188" indent="-230188" algn="l" defTabSz="457200" rtl="0" eaLnBrk="1" fontAlgn="base" hangingPunct="1">
        <a:spcBef>
          <a:spcPct val="0"/>
        </a:spcBef>
        <a:spcAft>
          <a:spcPts val="600"/>
        </a:spcAft>
        <a:buFont typeface="Arial" charset="0"/>
        <a:buChar char="•"/>
        <a:defRPr sz="3200" kern="1200">
          <a:solidFill>
            <a:schemeClr val="bg2"/>
          </a:solidFill>
          <a:latin typeface="+mn-lt"/>
          <a:ea typeface="ヒラギノ角ゴ Pro W3" charset="0"/>
          <a:cs typeface="ヒラギノ角ゴ Pro W3" charset="0"/>
        </a:defRPr>
      </a:lvl1pPr>
      <a:lvl2pPr marL="458788" indent="-228600" algn="l" defTabSz="457200" rtl="0" eaLnBrk="1" fontAlgn="base" hangingPunct="1">
        <a:spcBef>
          <a:spcPct val="0"/>
        </a:spcBef>
        <a:spcAft>
          <a:spcPts val="600"/>
        </a:spcAft>
        <a:buFont typeface="Lucida Grande"/>
        <a:buChar char="-"/>
        <a:defRPr sz="2800" kern="1200">
          <a:solidFill>
            <a:schemeClr val="bg2"/>
          </a:solidFill>
          <a:latin typeface="+mn-lt"/>
          <a:ea typeface="ヒラギノ角ゴ Pro W3" charset="0"/>
          <a:cs typeface="ヒラギノ角ゴ Pro W3"/>
        </a:defRPr>
      </a:lvl2pPr>
      <a:lvl3pPr marL="684213" indent="-225425" algn="l" defTabSz="457200" rtl="0" eaLnBrk="1" fontAlgn="base" hangingPunct="1">
        <a:spcBef>
          <a:spcPct val="0"/>
        </a:spcBef>
        <a:spcAft>
          <a:spcPts val="600"/>
        </a:spcAft>
        <a:buFont typeface="Arial" charset="0"/>
        <a:buChar char="•"/>
        <a:defRPr sz="2400" kern="1200">
          <a:solidFill>
            <a:schemeClr val="bg2"/>
          </a:solidFill>
          <a:latin typeface="+mn-lt"/>
          <a:ea typeface="ヒラギノ角ゴ Pro W3" charset="0"/>
          <a:cs typeface="ヒラギノ角ゴ Pro W3"/>
        </a:defRPr>
      </a:lvl3pPr>
      <a:lvl4pPr marL="912813" indent="-228600" algn="l" defTabSz="457200" rtl="0" eaLnBrk="1" fontAlgn="base" hangingPunct="1">
        <a:spcBef>
          <a:spcPct val="0"/>
        </a:spcBef>
        <a:spcAft>
          <a:spcPts val="600"/>
        </a:spcAft>
        <a:buFont typeface="Lucida Grande"/>
        <a:buChar char="-"/>
        <a:defRPr sz="2000" kern="1200">
          <a:solidFill>
            <a:schemeClr val="bg2"/>
          </a:solidFill>
          <a:latin typeface="+mn-lt"/>
          <a:ea typeface="ヒラギノ角ゴ Pro W3" charset="0"/>
          <a:cs typeface="ヒラギノ角ゴ Pro W3"/>
        </a:defRPr>
      </a:lvl4pPr>
      <a:lvl5pPr marL="1143000" indent="-230188" algn="l" defTabSz="457200" rtl="0" eaLnBrk="1" fontAlgn="base" hangingPunct="1">
        <a:spcBef>
          <a:spcPct val="0"/>
        </a:spcBef>
        <a:spcAft>
          <a:spcPts val="600"/>
        </a:spcAft>
        <a:buFont typeface="Arial" charset="0"/>
        <a:buChar char="•"/>
        <a:defRPr sz="2000" kern="1200">
          <a:solidFill>
            <a:schemeClr val="bg2"/>
          </a:solidFill>
          <a:latin typeface="+mn-lt"/>
          <a:ea typeface="ヒラギノ角ゴ Pro W3" charset="0"/>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6146" name="Object 5" hidden="1"/>
          <p:cNvGraphicFramePr>
            <a:graphicFrameLocks noChangeAspect="1"/>
          </p:cNvGraphicFramePr>
          <p:nvPr/>
        </p:nvGraphicFramePr>
        <p:xfrm>
          <a:off x="1588" y="1588"/>
          <a:ext cx="1587" cy="1587"/>
        </p:xfrm>
        <a:graphic>
          <a:graphicData uri="http://schemas.openxmlformats.org/presentationml/2006/ole">
            <p:oleObj spid="_x0000_s4098" name="think-cell Slide" r:id="rId8" imgW="360" imgH="360" progId="">
              <p:embed/>
            </p:oleObj>
          </a:graphicData>
        </a:graphic>
      </p:graphicFrame>
      <p:sp>
        <p:nvSpPr>
          <p:cNvPr id="6147" name="Title Placeholder 1"/>
          <p:cNvSpPr>
            <a:spLocks noGrp="1"/>
          </p:cNvSpPr>
          <p:nvPr>
            <p:ph type="title"/>
          </p:nvPr>
        </p:nvSpPr>
        <p:spPr bwMode="auto">
          <a:xfrm>
            <a:off x="417513" y="279400"/>
            <a:ext cx="8229600" cy="3111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6148" name="Text Placeholder 2"/>
          <p:cNvSpPr>
            <a:spLocks noGrp="1"/>
          </p:cNvSpPr>
          <p:nvPr>
            <p:ph type="body" idx="1"/>
          </p:nvPr>
        </p:nvSpPr>
        <p:spPr bwMode="auto">
          <a:xfrm>
            <a:off x="417513" y="1089025"/>
            <a:ext cx="8229600" cy="33067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49" name="TextBox 4"/>
          <p:cNvSpPr txBox="1">
            <a:spLocks noChangeArrowheads="1"/>
          </p:cNvSpPr>
          <p:nvPr userDrawn="1"/>
        </p:nvSpPr>
        <p:spPr bwMode="auto">
          <a:xfrm>
            <a:off x="376238" y="4765675"/>
            <a:ext cx="5048250" cy="12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a:defRPr/>
            </a:pPr>
            <a:r>
              <a:rPr lang="en-GB" altLang="en-US" sz="800" smtClean="0">
                <a:solidFill>
                  <a:srgbClr val="124191"/>
                </a:solidFill>
                <a:cs typeface="Arial" panose="020B0604020202020204" pitchFamily="34" charset="0"/>
              </a:rPr>
              <a:t>© Nokia 2016  - Nokia Networks: Internal Only</a:t>
            </a:r>
          </a:p>
        </p:txBody>
      </p:sp>
      <p:sp>
        <p:nvSpPr>
          <p:cNvPr id="3" name="Slide Number Placeholder 2"/>
          <p:cNvSpPr>
            <a:spLocks noGrp="1"/>
          </p:cNvSpPr>
          <p:nvPr>
            <p:ph type="sldNum" sz="quarter" idx="4"/>
          </p:nvPr>
        </p:nvSpPr>
        <p:spPr>
          <a:xfrm>
            <a:off x="6457950" y="4767263"/>
            <a:ext cx="20574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A93B5"/>
                </a:solidFill>
              </a:defRPr>
            </a:lvl1pPr>
          </a:lstStyle>
          <a:p>
            <a:fld id="{C8F7361B-CF44-46BE-99F1-7E5F5556938A}" type="slidenum">
              <a:rPr lang="en-US" smtClean="0">
                <a:latin typeface="Arial" pitchFamily="34" charset="0"/>
              </a:rPr>
              <a:pPr/>
              <a:t>‹#›</a:t>
            </a:fld>
            <a:endParaRPr lang="en-US" smtClean="0">
              <a:latin typeface="Arial" pitchFamily="34" charset="0"/>
            </a:endParaRPr>
          </a:p>
        </p:txBody>
      </p:sp>
    </p:spTree>
  </p:cSld>
  <p:clrMap bg1="lt1" tx1="dk1" bg2="lt2" tx2="dk2" accent1="accent1" accent2="accent2" accent3="accent3" accent4="accent4" accent5="accent5" accent6="accent6" hlink="hlink" folHlink="folHlink"/>
  <p:sldLayoutIdLst>
    <p:sldLayoutId id="2147484469" r:id="rId1"/>
    <p:sldLayoutId id="2147484471" r:id="rId2"/>
    <p:sldLayoutId id="2147484472" r:id="rId3"/>
    <p:sldLayoutId id="2147484474" r:id="rId4"/>
    <p:sldLayoutId id="2147484500" r:id="rId5"/>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2000" kern="1200">
          <a:solidFill>
            <a:schemeClr val="tx1"/>
          </a:solidFill>
          <a:latin typeface="+mj-lt"/>
          <a:ea typeface="Arial" pitchFamily="34" charset="0"/>
          <a:cs typeface="Arial" pitchFamily="34" charset="0"/>
        </a:defRPr>
      </a:lvl1pPr>
      <a:lvl2pPr algn="l" defTabSz="457200" rtl="0" eaLnBrk="0" fontAlgn="base" hangingPunct="0">
        <a:spcBef>
          <a:spcPct val="0"/>
        </a:spcBef>
        <a:spcAft>
          <a:spcPct val="0"/>
        </a:spcAft>
        <a:defRPr sz="2000">
          <a:solidFill>
            <a:schemeClr val="tx1"/>
          </a:solidFill>
          <a:latin typeface="Nokia Pure Headline Light" panose="020B0304040602060303" pitchFamily="34" charset="0"/>
          <a:ea typeface="ヒラギノ角ゴ Pro W3" charset="0"/>
          <a:cs typeface="Arial" pitchFamily="34" charset="0"/>
        </a:defRPr>
      </a:lvl2pPr>
      <a:lvl3pPr algn="l" defTabSz="457200" rtl="0" eaLnBrk="0" fontAlgn="base" hangingPunct="0">
        <a:spcBef>
          <a:spcPct val="0"/>
        </a:spcBef>
        <a:spcAft>
          <a:spcPct val="0"/>
        </a:spcAft>
        <a:defRPr sz="2000">
          <a:solidFill>
            <a:schemeClr val="tx1"/>
          </a:solidFill>
          <a:latin typeface="Nokia Pure Headline Light" panose="020B0304040602060303" pitchFamily="34" charset="0"/>
          <a:ea typeface="ヒラギノ角ゴ Pro W3" charset="0"/>
          <a:cs typeface="Arial" pitchFamily="34" charset="0"/>
        </a:defRPr>
      </a:lvl3pPr>
      <a:lvl4pPr algn="l" defTabSz="457200" rtl="0" eaLnBrk="0" fontAlgn="base" hangingPunct="0">
        <a:spcBef>
          <a:spcPct val="0"/>
        </a:spcBef>
        <a:spcAft>
          <a:spcPct val="0"/>
        </a:spcAft>
        <a:defRPr sz="2000">
          <a:solidFill>
            <a:schemeClr val="tx1"/>
          </a:solidFill>
          <a:latin typeface="Nokia Pure Headline Light" panose="020B0304040602060303" pitchFamily="34" charset="0"/>
          <a:ea typeface="ヒラギノ角ゴ Pro W3" charset="0"/>
          <a:cs typeface="Arial" pitchFamily="34" charset="0"/>
        </a:defRPr>
      </a:lvl4pPr>
      <a:lvl5pPr algn="l" defTabSz="457200" rtl="0" eaLnBrk="0" fontAlgn="base" hangingPunct="0">
        <a:spcBef>
          <a:spcPct val="0"/>
        </a:spcBef>
        <a:spcAft>
          <a:spcPct val="0"/>
        </a:spcAft>
        <a:defRPr sz="2000">
          <a:solidFill>
            <a:schemeClr val="tx1"/>
          </a:solidFill>
          <a:latin typeface="Nokia Pure Headline Light" panose="020B0304040602060303" pitchFamily="34" charset="0"/>
          <a:ea typeface="ヒラギノ角ゴ Pro W3" charset="0"/>
          <a:cs typeface="Arial" pitchFamily="34" charset="0"/>
        </a:defRPr>
      </a:lvl5pPr>
      <a:lvl6pPr marL="457200" algn="l" defTabSz="457200" rtl="0" eaLnBrk="1" fontAlgn="base" hangingPunct="1">
        <a:spcBef>
          <a:spcPct val="0"/>
        </a:spcBef>
        <a:spcAft>
          <a:spcPct val="0"/>
        </a:spcAft>
        <a:defRPr b="1">
          <a:solidFill>
            <a:schemeClr val="bg2"/>
          </a:solidFill>
          <a:latin typeface="Arial" charset="0"/>
          <a:ea typeface="ヒラギノ角ゴ Pro W3" charset="0"/>
        </a:defRPr>
      </a:lvl6pPr>
      <a:lvl7pPr marL="914400" algn="l" defTabSz="457200" rtl="0" eaLnBrk="1" fontAlgn="base" hangingPunct="1">
        <a:spcBef>
          <a:spcPct val="0"/>
        </a:spcBef>
        <a:spcAft>
          <a:spcPct val="0"/>
        </a:spcAft>
        <a:defRPr b="1">
          <a:solidFill>
            <a:schemeClr val="bg2"/>
          </a:solidFill>
          <a:latin typeface="Arial" charset="0"/>
          <a:ea typeface="ヒラギノ角ゴ Pro W3" charset="0"/>
        </a:defRPr>
      </a:lvl7pPr>
      <a:lvl8pPr marL="1371600" algn="l" defTabSz="457200" rtl="0" eaLnBrk="1" fontAlgn="base" hangingPunct="1">
        <a:spcBef>
          <a:spcPct val="0"/>
        </a:spcBef>
        <a:spcAft>
          <a:spcPct val="0"/>
        </a:spcAft>
        <a:defRPr b="1">
          <a:solidFill>
            <a:schemeClr val="bg2"/>
          </a:solidFill>
          <a:latin typeface="Arial" charset="0"/>
          <a:ea typeface="ヒラギノ角ゴ Pro W3" charset="0"/>
        </a:defRPr>
      </a:lvl8pPr>
      <a:lvl9pPr marL="1828800" algn="l" defTabSz="457200" rtl="0" eaLnBrk="1" fontAlgn="base" hangingPunct="1">
        <a:spcBef>
          <a:spcPct val="0"/>
        </a:spcBef>
        <a:spcAft>
          <a:spcPct val="0"/>
        </a:spcAft>
        <a:defRPr b="1">
          <a:solidFill>
            <a:schemeClr val="bg2"/>
          </a:solidFill>
          <a:latin typeface="Arial" charset="0"/>
          <a:ea typeface="ヒラギノ角ゴ Pro W3" charset="0"/>
        </a:defRPr>
      </a:lvl9pPr>
    </p:titleStyle>
    <p:bodyStyle>
      <a:lvl1pPr marL="230188" indent="-230188" algn="l" defTabSz="457200" rtl="0" eaLnBrk="0" fontAlgn="base" hangingPunct="0">
        <a:spcBef>
          <a:spcPct val="0"/>
        </a:spcBef>
        <a:spcAft>
          <a:spcPts val="600"/>
        </a:spcAft>
        <a:buFont typeface="Arial" pitchFamily="34" charset="0"/>
        <a:buChar char="•"/>
        <a:defRPr sz="2400" kern="1200">
          <a:solidFill>
            <a:schemeClr val="tx1"/>
          </a:solidFill>
          <a:latin typeface="+mn-lt"/>
          <a:ea typeface="Arial" pitchFamily="34" charset="0"/>
          <a:cs typeface="Arial" pitchFamily="34" charset="0"/>
        </a:defRPr>
      </a:lvl1pPr>
      <a:lvl2pPr marL="458788" indent="-228600" algn="l" defTabSz="457200" rtl="0" eaLnBrk="0" fontAlgn="base" hangingPunct="0">
        <a:spcBef>
          <a:spcPct val="0"/>
        </a:spcBef>
        <a:spcAft>
          <a:spcPts val="600"/>
        </a:spcAft>
        <a:buFont typeface="Lucida Grande"/>
        <a:buChar char="-"/>
        <a:defRPr sz="2200" kern="1200">
          <a:solidFill>
            <a:schemeClr val="tx1"/>
          </a:solidFill>
          <a:latin typeface="+mn-lt"/>
          <a:ea typeface="Arial" pitchFamily="34" charset="0"/>
          <a:cs typeface="Arial" pitchFamily="34" charset="0"/>
        </a:defRPr>
      </a:lvl2pPr>
      <a:lvl3pPr marL="684213" indent="-225425" algn="l" defTabSz="457200" rtl="0" eaLnBrk="0" fontAlgn="base" hangingPunct="0">
        <a:spcBef>
          <a:spcPct val="0"/>
        </a:spcBef>
        <a:spcAft>
          <a:spcPts val="600"/>
        </a:spcAft>
        <a:buFont typeface="Arial" pitchFamily="34" charset="0"/>
        <a:buChar char="•"/>
        <a:defRPr sz="2000" kern="1200">
          <a:solidFill>
            <a:schemeClr val="tx1"/>
          </a:solidFill>
          <a:latin typeface="+mn-lt"/>
          <a:ea typeface="Arial" pitchFamily="34" charset="0"/>
          <a:cs typeface="Arial" pitchFamily="34" charset="0"/>
        </a:defRPr>
      </a:lvl3pPr>
      <a:lvl4pPr marL="912813" indent="-228600" algn="l" defTabSz="457200" rtl="0" eaLnBrk="0" fontAlgn="base" hangingPunct="0">
        <a:spcBef>
          <a:spcPct val="0"/>
        </a:spcBef>
        <a:spcAft>
          <a:spcPts val="600"/>
        </a:spcAft>
        <a:buFont typeface="Lucida Grande"/>
        <a:buChar char="-"/>
        <a:defRPr kern="1200">
          <a:solidFill>
            <a:schemeClr val="tx1"/>
          </a:solidFill>
          <a:latin typeface="+mn-lt"/>
          <a:ea typeface="Arial" pitchFamily="34" charset="0"/>
          <a:cs typeface="Arial" pitchFamily="34" charset="0"/>
        </a:defRPr>
      </a:lvl4pPr>
      <a:lvl5pPr marL="1143000" indent="-230188" algn="l" defTabSz="457200" rtl="0" eaLnBrk="0" fontAlgn="base" hangingPunct="0">
        <a:spcBef>
          <a:spcPct val="0"/>
        </a:spcBef>
        <a:spcAft>
          <a:spcPts val="600"/>
        </a:spcAft>
        <a:buFont typeface="Arial" pitchFamily="34" charset="0"/>
        <a:buChar char="•"/>
        <a:defRPr kern="1200">
          <a:solidFill>
            <a:schemeClr val="tx1"/>
          </a:solidFill>
          <a:latin typeface="+mn-lt"/>
          <a:ea typeface="Arial" pitchFamily="34"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1" hidden="1"/>
          <p:cNvGraphicFramePr>
            <a:graphicFrameLocks noChangeAspect="1"/>
          </p:cNvGraphicFramePr>
          <p:nvPr userDrawn="1"/>
        </p:nvGraphicFramePr>
        <p:xfrm>
          <a:off x="1588" y="1588"/>
          <a:ext cx="1587" cy="1587"/>
        </p:xfrm>
        <a:graphic>
          <a:graphicData uri="http://schemas.openxmlformats.org/presentationml/2006/ole">
            <p:oleObj spid="_x0000_s14338" name="think-cell Slide" r:id="rId26" imgW="360" imgH="360" progId="">
              <p:embed/>
            </p:oleObj>
          </a:graphicData>
        </a:graphic>
      </p:graphicFrame>
      <p:sp>
        <p:nvSpPr>
          <p:cNvPr id="37" name="Slide Number Placeholder 5"/>
          <p:cNvSpPr txBox="1">
            <a:spLocks/>
          </p:cNvSpPr>
          <p:nvPr/>
        </p:nvSpPr>
        <p:spPr>
          <a:xfrm>
            <a:off x="419100" y="4816475"/>
            <a:ext cx="144463" cy="122238"/>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E6DE4A8-1453-49B1-B42D-FE32E5B2B82C}" type="slidenum">
              <a:rPr lang="en-GB" sz="800" smtClean="0">
                <a:solidFill>
                  <a:srgbClr val="001135"/>
                </a:solidFill>
                <a:cs typeface="Arial" panose="020B0604020202020204" pitchFamily="34" charset="0"/>
              </a:rPr>
              <a:pPr>
                <a:defRPr/>
              </a:pPr>
              <a:t>‹#›</a:t>
            </a:fld>
            <a:endParaRPr lang="en-GB" dirty="0">
              <a:solidFill>
                <a:srgbClr val="001135"/>
              </a:solidFill>
              <a:cs typeface="Arial" panose="020B0604020202020204" pitchFamily="34" charset="0"/>
            </a:endParaRPr>
          </a:p>
        </p:txBody>
      </p:sp>
      <p:sp>
        <p:nvSpPr>
          <p:cNvPr id="1028" name="TextBox 37"/>
          <p:cNvSpPr txBox="1">
            <a:spLocks noChangeArrowheads="1"/>
          </p:cNvSpPr>
          <p:nvPr/>
        </p:nvSpPr>
        <p:spPr bwMode="auto">
          <a:xfrm>
            <a:off x="657225" y="4816475"/>
            <a:ext cx="1800225" cy="12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r>
              <a:rPr lang="en-GB" altLang="en-US" sz="800">
                <a:solidFill>
                  <a:srgbClr val="001135"/>
                </a:solidFill>
                <a:latin typeface="Nokia Pure Text Light" panose="020B0304040602060303" pitchFamily="34" charset="0"/>
                <a:cs typeface="Arial" panose="020B0604020202020204" pitchFamily="34" charset="0"/>
              </a:rPr>
              <a:t>© Nokia 2016</a:t>
            </a:r>
          </a:p>
        </p:txBody>
      </p:sp>
      <p:sp>
        <p:nvSpPr>
          <p:cNvPr id="39" name="Footer Placeholder 27"/>
          <p:cNvSpPr>
            <a:spLocks noGrp="1"/>
          </p:cNvSpPr>
          <p:nvPr>
            <p:ph type="ftr" sz="quarter" idx="3"/>
          </p:nvPr>
        </p:nvSpPr>
        <p:spPr>
          <a:xfrm>
            <a:off x="2692400" y="4816475"/>
            <a:ext cx="2581275" cy="122238"/>
          </a:xfrm>
          <a:prstGeom prst="rect">
            <a:avLst/>
          </a:prstGeom>
        </p:spPr>
        <p:txBody>
          <a:bodyPr vert="horz" lIns="0" tIns="0" rIns="0" bIns="0" rtlCol="0" anchor="b"/>
          <a:lstStyle>
            <a:lvl1pPr algn="l" eaLnBrk="1" hangingPunct="1">
              <a:defRPr sz="800" smtClean="0">
                <a:solidFill>
                  <a:schemeClr val="tx2"/>
                </a:solidFill>
                <a:latin typeface="+mn-lt"/>
                <a:cs typeface="Arial" panose="020B0604020202020204" pitchFamily="34" charset="0"/>
              </a:defRPr>
            </a:lvl1pPr>
          </a:lstStyle>
          <a:p>
            <a:pPr>
              <a:defRPr/>
            </a:pPr>
            <a:r>
              <a:rPr lang="en-US">
                <a:solidFill>
                  <a:srgbClr val="001135"/>
                </a:solidFill>
              </a:rPr>
              <a:t>Public</a:t>
            </a:r>
            <a:endParaRPr lang="en-US" dirty="0">
              <a:solidFill>
                <a:srgbClr val="001135"/>
              </a:solidFill>
            </a:endParaRPr>
          </a:p>
        </p:txBody>
      </p:sp>
      <p:pic>
        <p:nvPicPr>
          <p:cNvPr id="1030" name="Picture 2"/>
          <p:cNvPicPr>
            <a:picLocks/>
          </p:cNvPicPr>
          <p:nvPr/>
        </p:nvPicPr>
        <p:blipFill>
          <a:blip r:embed="rId27" cstate="screen">
            <a:extLst>
              <a:ext uri="{28A0092B-C50C-407E-A947-70E740481C1C}">
                <a14:useLocalDpi xmlns:a14="http://schemas.microsoft.com/office/drawing/2010/main" xmlns="" val="0"/>
              </a:ext>
            </a:extLst>
          </a:blip>
          <a:srcRect/>
          <a:stretch>
            <a:fillRect/>
          </a:stretch>
        </p:blipFill>
        <p:spPr bwMode="auto">
          <a:xfrm>
            <a:off x="8035925" y="4805363"/>
            <a:ext cx="690563" cy="112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1" name="Title Placeholder 1"/>
          <p:cNvSpPr>
            <a:spLocks noGrp="1"/>
          </p:cNvSpPr>
          <p:nvPr>
            <p:ph type="title"/>
          </p:nvPr>
        </p:nvSpPr>
        <p:spPr bwMode="auto">
          <a:xfrm>
            <a:off x="417513" y="280988"/>
            <a:ext cx="8308975" cy="309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xmlns="" val="787841558"/>
      </p:ext>
    </p:extLst>
  </p:cSld>
  <p:clrMap bg1="lt1" tx1="dk1" bg2="lt2" tx2="dk2" accent1="accent1" accent2="accent2" accent3="accent3" accent4="accent4" accent5="accent5" accent6="accent6" hlink="hlink" folHlink="folHlink"/>
  <p:sldLayoutIdLst>
    <p:sldLayoutId id="2147484476" r:id="rId1"/>
    <p:sldLayoutId id="2147484477" r:id="rId2"/>
    <p:sldLayoutId id="2147484478" r:id="rId3"/>
    <p:sldLayoutId id="2147484479" r:id="rId4"/>
    <p:sldLayoutId id="2147484480" r:id="rId5"/>
    <p:sldLayoutId id="2147484481" r:id="rId6"/>
    <p:sldLayoutId id="2147484482" r:id="rId7"/>
    <p:sldLayoutId id="2147484483" r:id="rId8"/>
    <p:sldLayoutId id="2147484484" r:id="rId9"/>
    <p:sldLayoutId id="2147484485" r:id="rId10"/>
    <p:sldLayoutId id="2147484486" r:id="rId11"/>
    <p:sldLayoutId id="2147484487" r:id="rId12"/>
    <p:sldLayoutId id="2147484488" r:id="rId13"/>
    <p:sldLayoutId id="2147484489" r:id="rId14"/>
    <p:sldLayoutId id="2147484490" r:id="rId15"/>
    <p:sldLayoutId id="2147484491" r:id="rId16"/>
    <p:sldLayoutId id="2147484492" r:id="rId17"/>
    <p:sldLayoutId id="2147484493" r:id="rId18"/>
    <p:sldLayoutId id="2147484494" r:id="rId19"/>
    <p:sldLayoutId id="2147484495" r:id="rId20"/>
    <p:sldLayoutId id="2147484496" r:id="rId21"/>
    <p:sldLayoutId id="2147484497" r:id="rId22"/>
    <p:sldLayoutId id="2147484498" r:id="rId23"/>
  </p:sldLayoutIdLst>
  <p:timing>
    <p:tnLst>
      <p:par>
        <p:cTn id="1" dur="indefinite" restart="never" nodeType="tmRoot"/>
      </p:par>
    </p:tnLst>
  </p:timing>
  <p:hf sldNum="0" hdr="0" dt="0"/>
  <p:txStyles>
    <p:titleStyle>
      <a:lvl1pPr algn="l" defTabSz="457200" rtl="0" fontAlgn="base">
        <a:spcBef>
          <a:spcPct val="0"/>
        </a:spcBef>
        <a:spcAft>
          <a:spcPct val="0"/>
        </a:spcAft>
        <a:defRPr sz="2000" kern="1200">
          <a:solidFill>
            <a:schemeClr val="tx1"/>
          </a:solidFill>
          <a:latin typeface="+mj-lt"/>
          <a:ea typeface="Nokia Pure Headline Ultra Light" panose="020B0204020202020204" pitchFamily="34" charset="0"/>
          <a:cs typeface="Arial"/>
        </a:defRPr>
      </a:lvl1pPr>
      <a:lvl2pPr algn="l" defTabSz="457200" rtl="0" fontAlgn="base">
        <a:spcBef>
          <a:spcPct val="0"/>
        </a:spcBef>
        <a:spcAft>
          <a:spcPct val="0"/>
        </a:spcAft>
        <a:defRPr sz="2000">
          <a:solidFill>
            <a:schemeClr val="tx1"/>
          </a:solidFill>
          <a:latin typeface="Nokia Pure Headline Light" panose="020B0304040602060303" pitchFamily="34" charset="0"/>
          <a:ea typeface="Nokia Pure Headline Ultra Light" panose="020B0204040602060303" pitchFamily="34" charset="0"/>
          <a:cs typeface="Arial" pitchFamily="34" charset="0"/>
        </a:defRPr>
      </a:lvl2pPr>
      <a:lvl3pPr algn="l" defTabSz="457200" rtl="0" fontAlgn="base">
        <a:spcBef>
          <a:spcPct val="0"/>
        </a:spcBef>
        <a:spcAft>
          <a:spcPct val="0"/>
        </a:spcAft>
        <a:defRPr sz="2000">
          <a:solidFill>
            <a:schemeClr val="tx1"/>
          </a:solidFill>
          <a:latin typeface="Nokia Pure Headline Light" panose="020B0304040602060303" pitchFamily="34" charset="0"/>
          <a:ea typeface="Nokia Pure Headline Ultra Light" panose="020B0204040602060303" pitchFamily="34" charset="0"/>
          <a:cs typeface="Arial" pitchFamily="34" charset="0"/>
        </a:defRPr>
      </a:lvl3pPr>
      <a:lvl4pPr algn="l" defTabSz="457200" rtl="0" fontAlgn="base">
        <a:spcBef>
          <a:spcPct val="0"/>
        </a:spcBef>
        <a:spcAft>
          <a:spcPct val="0"/>
        </a:spcAft>
        <a:defRPr sz="2000">
          <a:solidFill>
            <a:schemeClr val="tx1"/>
          </a:solidFill>
          <a:latin typeface="Nokia Pure Headline Light" panose="020B0304040602060303" pitchFamily="34" charset="0"/>
          <a:ea typeface="Nokia Pure Headline Ultra Light" panose="020B0204040602060303" pitchFamily="34" charset="0"/>
          <a:cs typeface="Arial" pitchFamily="34" charset="0"/>
        </a:defRPr>
      </a:lvl4pPr>
      <a:lvl5pPr algn="l" defTabSz="457200" rtl="0" fontAlgn="base">
        <a:spcBef>
          <a:spcPct val="0"/>
        </a:spcBef>
        <a:spcAft>
          <a:spcPct val="0"/>
        </a:spcAft>
        <a:defRPr sz="2000">
          <a:solidFill>
            <a:schemeClr val="tx1"/>
          </a:solidFill>
          <a:latin typeface="Nokia Pure Headline Light" panose="020B0304040602060303" pitchFamily="34" charset="0"/>
          <a:ea typeface="Nokia Pure Headline Ultra Light" panose="020B0204040602060303" pitchFamily="34" charset="0"/>
          <a:cs typeface="Arial" pitchFamily="34" charset="0"/>
        </a:defRPr>
      </a:lvl5pPr>
      <a:lvl6pPr marL="457200" algn="l" defTabSz="457200" rtl="0" eaLnBrk="1" fontAlgn="base" hangingPunct="1">
        <a:spcBef>
          <a:spcPct val="0"/>
        </a:spcBef>
        <a:spcAft>
          <a:spcPct val="0"/>
        </a:spcAft>
        <a:defRPr b="1">
          <a:solidFill>
            <a:schemeClr val="bg2"/>
          </a:solidFill>
          <a:latin typeface="Arial" charset="0"/>
          <a:ea typeface="ヒラギノ角ゴ Pro W3" charset="0"/>
        </a:defRPr>
      </a:lvl6pPr>
      <a:lvl7pPr marL="914400" algn="l" defTabSz="457200" rtl="0" eaLnBrk="1" fontAlgn="base" hangingPunct="1">
        <a:spcBef>
          <a:spcPct val="0"/>
        </a:spcBef>
        <a:spcAft>
          <a:spcPct val="0"/>
        </a:spcAft>
        <a:defRPr b="1">
          <a:solidFill>
            <a:schemeClr val="bg2"/>
          </a:solidFill>
          <a:latin typeface="Arial" charset="0"/>
          <a:ea typeface="ヒラギノ角ゴ Pro W3" charset="0"/>
        </a:defRPr>
      </a:lvl7pPr>
      <a:lvl8pPr marL="1371600" algn="l" defTabSz="457200" rtl="0" eaLnBrk="1" fontAlgn="base" hangingPunct="1">
        <a:spcBef>
          <a:spcPct val="0"/>
        </a:spcBef>
        <a:spcAft>
          <a:spcPct val="0"/>
        </a:spcAft>
        <a:defRPr b="1">
          <a:solidFill>
            <a:schemeClr val="bg2"/>
          </a:solidFill>
          <a:latin typeface="Arial" charset="0"/>
          <a:ea typeface="ヒラギノ角ゴ Pro W3" charset="0"/>
        </a:defRPr>
      </a:lvl8pPr>
      <a:lvl9pPr marL="1828800" algn="l" defTabSz="457200" rtl="0" eaLnBrk="1" fontAlgn="base" hangingPunct="1">
        <a:spcBef>
          <a:spcPct val="0"/>
        </a:spcBef>
        <a:spcAft>
          <a:spcPct val="0"/>
        </a:spcAft>
        <a:defRPr b="1">
          <a:solidFill>
            <a:schemeClr val="bg2"/>
          </a:solidFill>
          <a:latin typeface="Arial" charset="0"/>
          <a:ea typeface="ヒラギノ角ゴ Pro W3" charset="0"/>
        </a:defRPr>
      </a:lvl9pPr>
    </p:titleStyle>
    <p:bodyStyle>
      <a:lvl1pPr marL="230188" indent="-230188" algn="l" defTabSz="457200" rtl="0" fontAlgn="base">
        <a:spcBef>
          <a:spcPct val="0"/>
        </a:spcBef>
        <a:spcAft>
          <a:spcPts val="600"/>
        </a:spcAft>
        <a:buFont typeface="Arial" panose="020B0604020202020204" pitchFamily="34" charset="0"/>
        <a:buChar char="•"/>
        <a:defRPr sz="3200" kern="1200">
          <a:solidFill>
            <a:schemeClr val="tx2"/>
          </a:solidFill>
          <a:latin typeface="+mn-lt"/>
          <a:ea typeface="ヒラギノ角ゴ Pro W3" charset="0"/>
          <a:cs typeface="ヒラギノ角ゴ Pro W3" charset="0"/>
        </a:defRPr>
      </a:lvl1pPr>
      <a:lvl2pPr marL="458788" indent="-228600" algn="l" defTabSz="457200" rtl="0" fontAlgn="base">
        <a:spcBef>
          <a:spcPct val="0"/>
        </a:spcBef>
        <a:spcAft>
          <a:spcPts val="600"/>
        </a:spcAft>
        <a:buFont typeface="Lucida Grande"/>
        <a:buChar char="-"/>
        <a:defRPr sz="2800" kern="1200">
          <a:solidFill>
            <a:schemeClr val="tx2"/>
          </a:solidFill>
          <a:latin typeface="+mn-lt"/>
          <a:ea typeface="ヒラギノ角ゴ Pro W3" charset="0"/>
          <a:cs typeface="ヒラギノ角ゴ Pro W3"/>
        </a:defRPr>
      </a:lvl2pPr>
      <a:lvl3pPr marL="684213" indent="-225425" algn="l" defTabSz="457200" rtl="0" fontAlgn="base">
        <a:spcBef>
          <a:spcPct val="0"/>
        </a:spcBef>
        <a:spcAft>
          <a:spcPts val="600"/>
        </a:spcAft>
        <a:buFont typeface="Arial" panose="020B0604020202020204" pitchFamily="34" charset="0"/>
        <a:buChar char="•"/>
        <a:defRPr sz="2400" kern="1200">
          <a:solidFill>
            <a:schemeClr val="tx2"/>
          </a:solidFill>
          <a:latin typeface="+mn-lt"/>
          <a:ea typeface="ヒラギノ角ゴ Pro W3" charset="0"/>
          <a:cs typeface="ヒラギノ角ゴ Pro W3"/>
        </a:defRPr>
      </a:lvl3pPr>
      <a:lvl4pPr marL="912813" indent="-228600" algn="l" defTabSz="457200" rtl="0" fontAlgn="base">
        <a:spcBef>
          <a:spcPct val="0"/>
        </a:spcBef>
        <a:spcAft>
          <a:spcPts val="600"/>
        </a:spcAft>
        <a:buFont typeface="Lucida Grande"/>
        <a:buChar char="-"/>
        <a:defRPr sz="2000" kern="1200">
          <a:solidFill>
            <a:schemeClr val="tx2"/>
          </a:solidFill>
          <a:latin typeface="+mn-lt"/>
          <a:ea typeface="ヒラギノ角ゴ Pro W3" charset="0"/>
          <a:cs typeface="ヒラギノ角ゴ Pro W3"/>
        </a:defRPr>
      </a:lvl4pPr>
      <a:lvl5pPr marL="1143000" indent="-230188" algn="l" defTabSz="457200" rtl="0" fontAlgn="base">
        <a:spcBef>
          <a:spcPct val="0"/>
        </a:spcBef>
        <a:spcAft>
          <a:spcPts val="600"/>
        </a:spcAft>
        <a:buFont typeface="Arial" panose="020B0604020202020204" pitchFamily="34" charset="0"/>
        <a:buChar char="•"/>
        <a:defRPr sz="2000" kern="1200">
          <a:solidFill>
            <a:schemeClr val="tx2"/>
          </a:solidFill>
          <a:latin typeface="+mn-lt"/>
          <a:ea typeface="ヒラギノ角ゴ Pro W3" charset="0"/>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5" hidden="1"/>
          <p:cNvGraphicFramePr>
            <a:graphicFrameLocks noChangeAspect="1"/>
          </p:cNvGraphicFramePr>
          <p:nvPr/>
        </p:nvGraphicFramePr>
        <p:xfrm>
          <a:off x="1588" y="1588"/>
          <a:ext cx="1587" cy="1587"/>
        </p:xfrm>
        <a:graphic>
          <a:graphicData uri="http://schemas.openxmlformats.org/presentationml/2006/ole">
            <p:oleObj spid="_x0000_s77826" name="think-cell Slide" r:id="rId10" imgW="360" imgH="360" progId="">
              <p:embed/>
            </p:oleObj>
          </a:graphicData>
        </a:graphic>
      </p:graphicFrame>
      <p:sp>
        <p:nvSpPr>
          <p:cNvPr id="1028" name="Title Placeholder 1"/>
          <p:cNvSpPr>
            <a:spLocks noGrp="1"/>
          </p:cNvSpPr>
          <p:nvPr>
            <p:ph type="title"/>
          </p:nvPr>
        </p:nvSpPr>
        <p:spPr bwMode="auto">
          <a:xfrm>
            <a:off x="417513" y="279400"/>
            <a:ext cx="8229600" cy="3111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29" name="Text Placeholder 2"/>
          <p:cNvSpPr>
            <a:spLocks noGrp="1"/>
          </p:cNvSpPr>
          <p:nvPr>
            <p:ph type="body" idx="1"/>
          </p:nvPr>
        </p:nvSpPr>
        <p:spPr bwMode="auto">
          <a:xfrm>
            <a:off x="417513" y="1089025"/>
            <a:ext cx="8229600" cy="33067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49" name="TextBox 4"/>
          <p:cNvSpPr txBox="1">
            <a:spLocks noChangeArrowheads="1"/>
          </p:cNvSpPr>
          <p:nvPr userDrawn="1"/>
        </p:nvSpPr>
        <p:spPr bwMode="auto">
          <a:xfrm>
            <a:off x="376238" y="4765675"/>
            <a:ext cx="5048250" cy="122238"/>
          </a:xfrm>
          <a:prstGeom prst="rect">
            <a:avLst/>
          </a:prstGeom>
          <a:noFill/>
          <a:ln>
            <a:noFill/>
          </a:ln>
          <a:extLst>
            <a:ext uri="{909E8E84-426E-40DD-AFC4-6F175D3DCCD1}"/>
            <a:ext uri="{91240B29-F687-4F45-9708-019B960494DF}"/>
          </a:extLst>
        </p:spPr>
        <p:txBody>
          <a:bodyPr lIns="0" tIns="0" rIns="0" bIns="0">
            <a:spAutoFit/>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a:defRPr/>
            </a:pPr>
            <a:r>
              <a:rPr lang="en-GB" altLang="en-US" sz="800" smtClean="0">
                <a:solidFill>
                  <a:srgbClr val="124191"/>
                </a:solidFill>
                <a:cs typeface="Arial" panose="020B0604020202020204" pitchFamily="34" charset="0"/>
              </a:rPr>
              <a:t>© Nokia 2016  - Nokia Networks: Internal Only</a:t>
            </a:r>
          </a:p>
        </p:txBody>
      </p:sp>
      <p:sp>
        <p:nvSpPr>
          <p:cNvPr id="3" name="Slide Number Placeholder 2"/>
          <p:cNvSpPr>
            <a:spLocks noGrp="1"/>
          </p:cNvSpPr>
          <p:nvPr>
            <p:ph type="sldNum" sz="quarter" idx="4"/>
          </p:nvPr>
        </p:nvSpPr>
        <p:spPr>
          <a:xfrm>
            <a:off x="6457950" y="4767263"/>
            <a:ext cx="20574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A93B5"/>
                </a:solidFill>
              </a:defRPr>
            </a:lvl1pPr>
          </a:lstStyle>
          <a:p>
            <a:pPr>
              <a:defRPr/>
            </a:pPr>
            <a:fld id="{DAF0CF3A-0E60-4433-BFDF-852A91650FDC}" type="slidenum">
              <a:rPr lang="en-US">
                <a:latin typeface="Arial" pitchFamily="34" charset="0"/>
              </a:rPr>
              <a:pPr>
                <a:defRPr/>
              </a:pPr>
              <a:t>‹#›</a:t>
            </a:fld>
            <a:endParaRPr lang="en-US">
              <a:latin typeface="Arial" pitchFamily="34" charset="0"/>
            </a:endParaRPr>
          </a:p>
        </p:txBody>
      </p:sp>
    </p:spTree>
  </p:cSld>
  <p:clrMap bg1="lt1" tx1="dk1" bg2="lt2" tx2="dk2" accent1="accent1" accent2="accent2" accent3="accent3" accent4="accent4" accent5="accent5" accent6="accent6" hlink="hlink" folHlink="folHlink"/>
  <p:sldLayoutIdLst>
    <p:sldLayoutId id="2147484502" r:id="rId1"/>
    <p:sldLayoutId id="2147484503" r:id="rId2"/>
    <p:sldLayoutId id="2147484504" r:id="rId3"/>
    <p:sldLayoutId id="2147484505" r:id="rId4"/>
    <p:sldLayoutId id="2147484506" r:id="rId5"/>
    <p:sldLayoutId id="2147484507" r:id="rId6"/>
    <p:sldLayoutId id="2147484508" r:id="rId7"/>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2000" kern="1200">
          <a:solidFill>
            <a:schemeClr val="tx1"/>
          </a:solidFill>
          <a:latin typeface="+mj-lt"/>
          <a:ea typeface="Arial" pitchFamily="34" charset="0"/>
          <a:cs typeface="Arial" pitchFamily="34" charset="0"/>
        </a:defRPr>
      </a:lvl1pPr>
      <a:lvl2pPr algn="l" defTabSz="457200" rtl="0" eaLnBrk="0" fontAlgn="base" hangingPunct="0">
        <a:spcBef>
          <a:spcPct val="0"/>
        </a:spcBef>
        <a:spcAft>
          <a:spcPct val="0"/>
        </a:spcAft>
        <a:defRPr sz="2000">
          <a:solidFill>
            <a:schemeClr val="tx1"/>
          </a:solidFill>
          <a:latin typeface="Nokia Pure Headline Light" panose="020B0304040602060303" pitchFamily="34" charset="0"/>
          <a:ea typeface="ヒラギノ角ゴ Pro W3" charset="0"/>
          <a:cs typeface="Arial" pitchFamily="34" charset="0"/>
        </a:defRPr>
      </a:lvl2pPr>
      <a:lvl3pPr algn="l" defTabSz="457200" rtl="0" eaLnBrk="0" fontAlgn="base" hangingPunct="0">
        <a:spcBef>
          <a:spcPct val="0"/>
        </a:spcBef>
        <a:spcAft>
          <a:spcPct val="0"/>
        </a:spcAft>
        <a:defRPr sz="2000">
          <a:solidFill>
            <a:schemeClr val="tx1"/>
          </a:solidFill>
          <a:latin typeface="Nokia Pure Headline Light" panose="020B0304040602060303" pitchFamily="34" charset="0"/>
          <a:ea typeface="ヒラギノ角ゴ Pro W3" charset="0"/>
          <a:cs typeface="Arial" pitchFamily="34" charset="0"/>
        </a:defRPr>
      </a:lvl3pPr>
      <a:lvl4pPr algn="l" defTabSz="457200" rtl="0" eaLnBrk="0" fontAlgn="base" hangingPunct="0">
        <a:spcBef>
          <a:spcPct val="0"/>
        </a:spcBef>
        <a:spcAft>
          <a:spcPct val="0"/>
        </a:spcAft>
        <a:defRPr sz="2000">
          <a:solidFill>
            <a:schemeClr val="tx1"/>
          </a:solidFill>
          <a:latin typeface="Nokia Pure Headline Light" panose="020B0304040602060303" pitchFamily="34" charset="0"/>
          <a:ea typeface="ヒラギノ角ゴ Pro W3" charset="0"/>
          <a:cs typeface="Arial" pitchFamily="34" charset="0"/>
        </a:defRPr>
      </a:lvl4pPr>
      <a:lvl5pPr algn="l" defTabSz="457200" rtl="0" eaLnBrk="0" fontAlgn="base" hangingPunct="0">
        <a:spcBef>
          <a:spcPct val="0"/>
        </a:spcBef>
        <a:spcAft>
          <a:spcPct val="0"/>
        </a:spcAft>
        <a:defRPr sz="2000">
          <a:solidFill>
            <a:schemeClr val="tx1"/>
          </a:solidFill>
          <a:latin typeface="Nokia Pure Headline Light" panose="020B0304040602060303" pitchFamily="34" charset="0"/>
          <a:ea typeface="ヒラギノ角ゴ Pro W3" charset="0"/>
          <a:cs typeface="Arial" pitchFamily="34" charset="0"/>
        </a:defRPr>
      </a:lvl5pPr>
      <a:lvl6pPr marL="457200" algn="l" defTabSz="457200" rtl="0" eaLnBrk="1" fontAlgn="base" hangingPunct="1">
        <a:spcBef>
          <a:spcPct val="0"/>
        </a:spcBef>
        <a:spcAft>
          <a:spcPct val="0"/>
        </a:spcAft>
        <a:defRPr b="1">
          <a:solidFill>
            <a:schemeClr val="bg2"/>
          </a:solidFill>
          <a:latin typeface="Arial" charset="0"/>
          <a:ea typeface="ヒラギノ角ゴ Pro W3" charset="0"/>
        </a:defRPr>
      </a:lvl6pPr>
      <a:lvl7pPr marL="914400" algn="l" defTabSz="457200" rtl="0" eaLnBrk="1" fontAlgn="base" hangingPunct="1">
        <a:spcBef>
          <a:spcPct val="0"/>
        </a:spcBef>
        <a:spcAft>
          <a:spcPct val="0"/>
        </a:spcAft>
        <a:defRPr b="1">
          <a:solidFill>
            <a:schemeClr val="bg2"/>
          </a:solidFill>
          <a:latin typeface="Arial" charset="0"/>
          <a:ea typeface="ヒラギノ角ゴ Pro W3" charset="0"/>
        </a:defRPr>
      </a:lvl7pPr>
      <a:lvl8pPr marL="1371600" algn="l" defTabSz="457200" rtl="0" eaLnBrk="1" fontAlgn="base" hangingPunct="1">
        <a:spcBef>
          <a:spcPct val="0"/>
        </a:spcBef>
        <a:spcAft>
          <a:spcPct val="0"/>
        </a:spcAft>
        <a:defRPr b="1">
          <a:solidFill>
            <a:schemeClr val="bg2"/>
          </a:solidFill>
          <a:latin typeface="Arial" charset="0"/>
          <a:ea typeface="ヒラギノ角ゴ Pro W3" charset="0"/>
        </a:defRPr>
      </a:lvl8pPr>
      <a:lvl9pPr marL="1828800" algn="l" defTabSz="457200" rtl="0" eaLnBrk="1" fontAlgn="base" hangingPunct="1">
        <a:spcBef>
          <a:spcPct val="0"/>
        </a:spcBef>
        <a:spcAft>
          <a:spcPct val="0"/>
        </a:spcAft>
        <a:defRPr b="1">
          <a:solidFill>
            <a:schemeClr val="bg2"/>
          </a:solidFill>
          <a:latin typeface="Arial" charset="0"/>
          <a:ea typeface="ヒラギノ角ゴ Pro W3" charset="0"/>
        </a:defRPr>
      </a:lvl9pPr>
    </p:titleStyle>
    <p:bodyStyle>
      <a:lvl1pPr marL="230188" indent="-230188" algn="l" defTabSz="457200" rtl="0" eaLnBrk="0" fontAlgn="base" hangingPunct="0">
        <a:spcBef>
          <a:spcPct val="0"/>
        </a:spcBef>
        <a:spcAft>
          <a:spcPts val="600"/>
        </a:spcAft>
        <a:buFont typeface="Arial" pitchFamily="34" charset="0"/>
        <a:buChar char="•"/>
        <a:defRPr sz="2400" kern="1200">
          <a:solidFill>
            <a:schemeClr val="tx1"/>
          </a:solidFill>
          <a:latin typeface="+mn-lt"/>
          <a:ea typeface="Arial" pitchFamily="34" charset="0"/>
          <a:cs typeface="Arial" pitchFamily="34" charset="0"/>
        </a:defRPr>
      </a:lvl1pPr>
      <a:lvl2pPr marL="458788" indent="-228600" algn="l" defTabSz="457200" rtl="0" eaLnBrk="0" fontAlgn="base" hangingPunct="0">
        <a:spcBef>
          <a:spcPct val="0"/>
        </a:spcBef>
        <a:spcAft>
          <a:spcPts val="600"/>
        </a:spcAft>
        <a:buFont typeface="Lucida Grande"/>
        <a:buChar char="-"/>
        <a:defRPr sz="2200" kern="1200">
          <a:solidFill>
            <a:schemeClr val="tx1"/>
          </a:solidFill>
          <a:latin typeface="+mn-lt"/>
          <a:ea typeface="Arial" pitchFamily="34" charset="0"/>
          <a:cs typeface="Arial" pitchFamily="34" charset="0"/>
        </a:defRPr>
      </a:lvl2pPr>
      <a:lvl3pPr marL="684213" indent="-225425" algn="l" defTabSz="457200" rtl="0" eaLnBrk="0" fontAlgn="base" hangingPunct="0">
        <a:spcBef>
          <a:spcPct val="0"/>
        </a:spcBef>
        <a:spcAft>
          <a:spcPts val="600"/>
        </a:spcAft>
        <a:buFont typeface="Arial" pitchFamily="34" charset="0"/>
        <a:buChar char="•"/>
        <a:defRPr sz="2000" kern="1200">
          <a:solidFill>
            <a:schemeClr val="tx1"/>
          </a:solidFill>
          <a:latin typeface="+mn-lt"/>
          <a:ea typeface="Arial" pitchFamily="34" charset="0"/>
          <a:cs typeface="Arial" pitchFamily="34" charset="0"/>
        </a:defRPr>
      </a:lvl3pPr>
      <a:lvl4pPr marL="912813" indent="-228600" algn="l" defTabSz="457200" rtl="0" eaLnBrk="0" fontAlgn="base" hangingPunct="0">
        <a:spcBef>
          <a:spcPct val="0"/>
        </a:spcBef>
        <a:spcAft>
          <a:spcPts val="600"/>
        </a:spcAft>
        <a:buFont typeface="Lucida Grande"/>
        <a:buChar char="-"/>
        <a:defRPr kern="1200">
          <a:solidFill>
            <a:schemeClr val="tx1"/>
          </a:solidFill>
          <a:latin typeface="+mn-lt"/>
          <a:ea typeface="Arial" pitchFamily="34" charset="0"/>
          <a:cs typeface="Arial" pitchFamily="34" charset="0"/>
        </a:defRPr>
      </a:lvl4pPr>
      <a:lvl5pPr marL="1143000" indent="-230188" algn="l" defTabSz="457200" rtl="0" eaLnBrk="0" fontAlgn="base" hangingPunct="0">
        <a:spcBef>
          <a:spcPct val="0"/>
        </a:spcBef>
        <a:spcAft>
          <a:spcPts val="600"/>
        </a:spcAft>
        <a:buFont typeface="Arial" pitchFamily="34" charset="0"/>
        <a:buChar char="•"/>
        <a:defRPr kern="1200">
          <a:solidFill>
            <a:schemeClr val="tx1"/>
          </a:solidFill>
          <a:latin typeface="+mn-lt"/>
          <a:ea typeface="Arial" pitchFamily="34"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hteck 2"/>
          <p:cNvSpPr/>
          <p:nvPr userDrawn="1"/>
        </p:nvSpPr>
        <p:spPr>
          <a:xfrm>
            <a:off x="0" y="0"/>
            <a:ext cx="9143999" cy="5143500"/>
          </a:xfrm>
          <a:prstGeom prst="rect">
            <a:avLst/>
          </a:prstGeom>
          <a:blipFill dpi="0" rotWithShape="1">
            <a:blip r:embed="rId5">
              <a:extLst>
                <a:ext uri="{BEBA8EAE-BF5A-486C-A8C5-ECC9F3942E4B}">
                  <a14:imgProps xmlns:a14="http://schemas.microsoft.com/office/drawing/2010/main" xmlns="">
                    <a14:imgLayer r:embed="rId6">
                      <a14:imgEffect>
                        <a14:colorTemperature colorTemp="5300"/>
                      </a14:imgEffect>
                      <a14:imgEffect>
                        <a14:saturation sat="66000"/>
                      </a14:imgEffect>
                    </a14:imgLayer>
                  </a14:imgProps>
                </a:ext>
                <a:ext uri="{28A0092B-C50C-407E-A947-70E740481C1C}">
                  <a14:useLocalDpi xmlns:a14="http://schemas.microsoft.com/office/drawing/2010/main" xmlns=""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dirty="0" smtClean="0">
              <a:solidFill>
                <a:schemeClr val="accent1"/>
              </a:solidFill>
            </a:endParaRPr>
          </a:p>
        </p:txBody>
      </p:sp>
      <p:sp>
        <p:nvSpPr>
          <p:cNvPr id="39"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bg1"/>
                </a:solidFill>
                <a:latin typeface="+mn-lt"/>
              </a:defRPr>
            </a:lvl1pPr>
          </a:lstStyle>
          <a:p>
            <a:r>
              <a:rPr lang="en-US" dirty="0" smtClean="0">
                <a:cs typeface="Arial" panose="020B0604020202020204" pitchFamily="34" charset="0"/>
              </a:rPr>
              <a:t>Public</a:t>
            </a:r>
          </a:p>
        </p:txBody>
      </p:sp>
      <p:sp>
        <p:nvSpPr>
          <p:cNvPr id="10" name="Rechteck 9">
            <a:hlinkClick r:id="" action="ppaction://hlinkshowjump?jump=previousslide"/>
          </p:cNvPr>
          <p:cNvSpPr/>
          <p:nvPr userDrawn="1"/>
        </p:nvSpPr>
        <p:spPr>
          <a:xfrm>
            <a:off x="0" y="842963"/>
            <a:ext cx="433387" cy="3565525"/>
          </a:xfrm>
          <a:prstGeom prst="rect">
            <a:avLst/>
          </a:prstGeom>
          <a:solidFill>
            <a:schemeClr val="bg1">
              <a:alpha val="0"/>
            </a:schemeClr>
          </a:solidFill>
        </p:spPr>
        <p:txBody>
          <a:bodyPr wrap="square" rtlCol="0" anchor="ctr">
            <a:spAutoFit/>
          </a:bodyPr>
          <a:lstStyle/>
          <a:p>
            <a:pPr algn="ctr" defTabSz="604723">
              <a:lnSpc>
                <a:spcPct val="90000"/>
              </a:lnSpc>
              <a:spcAft>
                <a:spcPts val="600"/>
              </a:spcAft>
              <a:buSzPct val="100000"/>
            </a:pPr>
            <a:endParaRPr lang="en-US" sz="1400" dirty="0">
              <a:solidFill>
                <a:srgbClr val="12419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1" name="Rechteck 10">
            <a:hlinkClick r:id="" action="ppaction://hlinkshowjump?jump=nextslide"/>
          </p:cNvPr>
          <p:cNvSpPr/>
          <p:nvPr userDrawn="1"/>
        </p:nvSpPr>
        <p:spPr>
          <a:xfrm>
            <a:off x="8712200" y="842963"/>
            <a:ext cx="431800" cy="3565525"/>
          </a:xfrm>
          <a:prstGeom prst="rect">
            <a:avLst/>
          </a:prstGeom>
          <a:solidFill>
            <a:schemeClr val="bg1">
              <a:alpha val="0"/>
            </a:schemeClr>
          </a:solidFill>
        </p:spPr>
        <p:txBody>
          <a:bodyPr wrap="square" rtlCol="0" anchor="ctr">
            <a:spAutoFit/>
          </a:bodyPr>
          <a:lstStyle/>
          <a:p>
            <a:pPr algn="ctr" defTabSz="604723">
              <a:lnSpc>
                <a:spcPct val="90000"/>
              </a:lnSpc>
              <a:spcAft>
                <a:spcPts val="600"/>
              </a:spcAft>
              <a:buSzPct val="100000"/>
            </a:pPr>
            <a:endParaRPr lang="en-US" sz="1400" dirty="0">
              <a:solidFill>
                <a:srgbClr val="12419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4" name="Abgerundetes Rechteck 13"/>
          <p:cNvSpPr/>
          <p:nvPr userDrawn="1"/>
        </p:nvSpPr>
        <p:spPr>
          <a:xfrm>
            <a:off x="3095836" y="692788"/>
            <a:ext cx="324036" cy="193559"/>
          </a:xfrm>
          <a:prstGeom prst="roundRect">
            <a:avLst/>
          </a:prstGeom>
          <a:blipFill dpi="0" rotWithShape="1">
            <a:blip r:embed="rId7">
              <a:extLst>
                <a:ext uri="{BEBA8EAE-BF5A-486C-A8C5-ECC9F3942E4B}">
                  <a14:imgProps xmlns:a14="http://schemas.microsoft.com/office/drawing/2010/main" xmlns="">
                    <a14:imgLayer r:embed="rId8">
                      <a14:imgEffect>
                        <a14:colorTemperature colorTemp="5300"/>
                      </a14:imgEffect>
                      <a14:imgEffect>
                        <a14:saturation sat="66000"/>
                      </a14:imgEffect>
                    </a14:imgLayer>
                  </a14:imgProps>
                </a:ext>
                <a:ext uri="{28A0092B-C50C-407E-A947-70E740481C1C}">
                  <a14:useLocalDpi xmlns:a14="http://schemas.microsoft.com/office/drawing/2010/main" xmlns=""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dirty="0" smtClean="0">
              <a:solidFill>
                <a:schemeClr val="accent1"/>
              </a:solidFill>
            </a:endParaRPr>
          </a:p>
        </p:txBody>
      </p:sp>
      <p:sp>
        <p:nvSpPr>
          <p:cNvPr id="16" name="Rechteck 15"/>
          <p:cNvSpPr/>
          <p:nvPr userDrawn="1"/>
        </p:nvSpPr>
        <p:spPr>
          <a:xfrm>
            <a:off x="2735796" y="303212"/>
            <a:ext cx="144016" cy="124947"/>
          </a:xfrm>
          <a:prstGeom prst="rect">
            <a:avLst/>
          </a:prstGeom>
          <a:blipFill dpi="0" rotWithShape="1">
            <a:blip r:embed="rId9">
              <a:extLst>
                <a:ext uri="{BEBA8EAE-BF5A-486C-A8C5-ECC9F3942E4B}">
                  <a14:imgProps xmlns:a14="http://schemas.microsoft.com/office/drawing/2010/main" xmlns="">
                    <a14:imgLayer r:embed="rId10">
                      <a14:imgEffect>
                        <a14:colorTemperature colorTemp="5300"/>
                      </a14:imgEffect>
                      <a14:imgEffect>
                        <a14:saturation sat="66000"/>
                      </a14:imgEffect>
                    </a14:imgLayer>
                  </a14:imgProps>
                </a:ext>
                <a:ext uri="{28A0092B-C50C-407E-A947-70E740481C1C}">
                  <a14:useLocalDpi xmlns:a14="http://schemas.microsoft.com/office/drawing/2010/main" xmlns=""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dirty="0" smtClean="0">
              <a:solidFill>
                <a:schemeClr val="accent1"/>
              </a:solidFill>
            </a:endParaRPr>
          </a:p>
        </p:txBody>
      </p:sp>
      <p:sp>
        <p:nvSpPr>
          <p:cNvPr id="2" name="Title Placeholder 1"/>
          <p:cNvSpPr>
            <a:spLocks noGrp="1"/>
          </p:cNvSpPr>
          <p:nvPr>
            <p:ph type="title"/>
          </p:nvPr>
        </p:nvSpPr>
        <p:spPr bwMode="auto">
          <a:xfrm>
            <a:off x="417600" y="280988"/>
            <a:ext cx="8308800" cy="3093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7" name="Slide Number Placeholder 5"/>
          <p:cNvSpPr txBox="1">
            <a:spLocks/>
          </p:cNvSpPr>
          <p:nvPr userDrawn="1"/>
        </p:nvSpPr>
        <p:spPr>
          <a:xfrm>
            <a:off x="419102" y="4827600"/>
            <a:ext cx="144462"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GB" sz="800" smtClean="0">
                <a:solidFill>
                  <a:schemeClr val="bg1"/>
                </a:solidFill>
                <a:latin typeface="+mn-lt"/>
                <a:cs typeface="Arial" panose="020B0604020202020204" pitchFamily="34" charset="0"/>
              </a:rPr>
              <a:pPr>
                <a:defRPr/>
              </a:pPr>
              <a:t>‹#›</a:t>
            </a:fld>
            <a:endParaRPr lang="en-GB" dirty="0">
              <a:solidFill>
                <a:schemeClr val="bg1"/>
              </a:solidFill>
              <a:latin typeface="+mn-lt"/>
              <a:cs typeface="Arial" panose="020B0604020202020204" pitchFamily="34" charset="0"/>
            </a:endParaRPr>
          </a:p>
        </p:txBody>
      </p:sp>
      <p:sp>
        <p:nvSpPr>
          <p:cNvPr id="18" name="TextBox 17"/>
          <p:cNvSpPr txBox="1"/>
          <p:nvPr userDrawn="1"/>
        </p:nvSpPr>
        <p:spPr>
          <a:xfrm>
            <a:off x="657000" y="4827600"/>
            <a:ext cx="1800000" cy="122237"/>
          </a:xfrm>
          <a:prstGeom prst="rect">
            <a:avLst/>
          </a:prstGeom>
          <a:noFill/>
        </p:spPr>
        <p:txBody>
          <a:bodyPr wrap="square" lIns="0" tIns="0" rIns="0" bIns="0" anchor="b">
            <a:spAutoFit/>
          </a:bodyPr>
          <a:lstStyle/>
          <a:p>
            <a:r>
              <a:rPr lang="en-GB" sz="800" dirty="0" smtClean="0">
                <a:solidFill>
                  <a:schemeClr val="bg1"/>
                </a:solidFill>
                <a:latin typeface="+mn-lt"/>
                <a:cs typeface="Arial" charset="0"/>
              </a:rPr>
              <a:t>© Nokia 2016</a:t>
            </a:r>
            <a:endParaRPr lang="en-GB" sz="800" dirty="0">
              <a:solidFill>
                <a:schemeClr val="bg1"/>
              </a:solidFill>
              <a:latin typeface="+mn-lt"/>
              <a:cs typeface="Arial" charset="0"/>
            </a:endParaRPr>
          </a:p>
        </p:txBody>
      </p:sp>
      <p:pic>
        <p:nvPicPr>
          <p:cNvPr id="19" name="Picture 18"/>
          <p:cNvPicPr>
            <a:picLocks/>
          </p:cNvPicPr>
          <p:nvPr userDrawn="1"/>
        </p:nvPicPr>
        <p:blipFill>
          <a:blip r:embed="rId11">
            <a:extLst>
              <a:ext uri="{28A0092B-C50C-407E-A947-70E740481C1C}">
                <a14:useLocalDpi xmlns:a14="http://schemas.microsoft.com/office/drawing/2010/main" xmlns="" val="0"/>
              </a:ext>
            </a:extLst>
          </a:blip>
          <a:stretch>
            <a:fillRect/>
          </a:stretch>
        </p:blipFill>
        <p:spPr>
          <a:xfrm>
            <a:off x="8035200" y="4816800"/>
            <a:ext cx="691200" cy="111597"/>
          </a:xfrm>
          <a:prstGeom prst="rect">
            <a:avLst/>
          </a:prstGeom>
        </p:spPr>
      </p:pic>
    </p:spTree>
    <p:extLst>
      <p:ext uri="{BB962C8B-B14F-4D97-AF65-F5344CB8AC3E}">
        <p14:creationId xmlns:p14="http://schemas.microsoft.com/office/powerpoint/2010/main" xmlns="" val="3174652682"/>
      </p:ext>
    </p:extLst>
  </p:cSld>
  <p:clrMap bg1="lt1" tx1="dk1" bg2="lt2" tx2="dk2" accent1="accent1" accent2="accent2" accent3="accent3" accent4="accent4" accent5="accent5" accent6="accent6" hlink="hlink" folHlink="folHlink"/>
  <p:sldLayoutIdLst>
    <p:sldLayoutId id="2147483918" r:id="rId1"/>
    <p:sldLayoutId id="2147484199" r:id="rId2"/>
    <p:sldLayoutId id="2147484499" r:id="rId3"/>
  </p:sldLayoutIdLst>
  <p:timing>
    <p:tnLst>
      <p:par>
        <p:cTn id="1" dur="indefinite" restart="never" nodeType="tmRoot"/>
      </p:par>
    </p:tnLst>
  </p:timing>
  <p:hf sldNum="0" hdr="0" dt="0"/>
  <p:txStyles>
    <p:titleStyle>
      <a:lvl1pPr algn="l" defTabSz="457200" rtl="0" eaLnBrk="1" fontAlgn="base" hangingPunct="1">
        <a:spcBef>
          <a:spcPct val="0"/>
        </a:spcBef>
        <a:spcAft>
          <a:spcPct val="0"/>
        </a:spcAft>
        <a:defRPr sz="2000" b="0" kern="1200">
          <a:solidFill>
            <a:schemeClr val="tx1"/>
          </a:solidFill>
          <a:latin typeface="+mj-lt"/>
          <a:ea typeface="Nokia Pure Headline Ultra Light" panose="020B0204020202020204" pitchFamily="34" charset="0"/>
          <a:cs typeface="Arial"/>
        </a:defRPr>
      </a:lvl1pPr>
      <a:lvl2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2pPr>
      <a:lvl3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3pPr>
      <a:lvl4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4pPr>
      <a:lvl5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5pPr>
      <a:lvl6pPr marL="457200" algn="l" defTabSz="457200" rtl="0" eaLnBrk="1" fontAlgn="base" hangingPunct="1">
        <a:spcBef>
          <a:spcPct val="0"/>
        </a:spcBef>
        <a:spcAft>
          <a:spcPct val="0"/>
        </a:spcAft>
        <a:defRPr b="1">
          <a:solidFill>
            <a:schemeClr val="bg2"/>
          </a:solidFill>
          <a:latin typeface="Arial" charset="0"/>
          <a:ea typeface="ヒラギノ角ゴ Pro W3" charset="0"/>
        </a:defRPr>
      </a:lvl6pPr>
      <a:lvl7pPr marL="914400" algn="l" defTabSz="457200" rtl="0" eaLnBrk="1" fontAlgn="base" hangingPunct="1">
        <a:spcBef>
          <a:spcPct val="0"/>
        </a:spcBef>
        <a:spcAft>
          <a:spcPct val="0"/>
        </a:spcAft>
        <a:defRPr b="1">
          <a:solidFill>
            <a:schemeClr val="bg2"/>
          </a:solidFill>
          <a:latin typeface="Arial" charset="0"/>
          <a:ea typeface="ヒラギノ角ゴ Pro W3" charset="0"/>
        </a:defRPr>
      </a:lvl7pPr>
      <a:lvl8pPr marL="1371600" algn="l" defTabSz="457200" rtl="0" eaLnBrk="1" fontAlgn="base" hangingPunct="1">
        <a:spcBef>
          <a:spcPct val="0"/>
        </a:spcBef>
        <a:spcAft>
          <a:spcPct val="0"/>
        </a:spcAft>
        <a:defRPr b="1">
          <a:solidFill>
            <a:schemeClr val="bg2"/>
          </a:solidFill>
          <a:latin typeface="Arial" charset="0"/>
          <a:ea typeface="ヒラギノ角ゴ Pro W3" charset="0"/>
        </a:defRPr>
      </a:lvl8pPr>
      <a:lvl9pPr marL="1828800" algn="l" defTabSz="457200" rtl="0" eaLnBrk="1" fontAlgn="base" hangingPunct="1">
        <a:spcBef>
          <a:spcPct val="0"/>
        </a:spcBef>
        <a:spcAft>
          <a:spcPct val="0"/>
        </a:spcAft>
        <a:defRPr b="1">
          <a:solidFill>
            <a:schemeClr val="bg2"/>
          </a:solidFill>
          <a:latin typeface="Arial" charset="0"/>
          <a:ea typeface="ヒラギノ角ゴ Pro W3" charset="0"/>
        </a:defRPr>
      </a:lvl9pPr>
    </p:titleStyle>
    <p:bodyStyle>
      <a:lvl1pPr marL="230188" indent="-230188" algn="l" defTabSz="457200" rtl="0" eaLnBrk="1" fontAlgn="base" hangingPunct="1">
        <a:spcBef>
          <a:spcPct val="0"/>
        </a:spcBef>
        <a:spcAft>
          <a:spcPts val="600"/>
        </a:spcAft>
        <a:buFont typeface="Arial" charset="0"/>
        <a:buChar char="•"/>
        <a:defRPr sz="3200" kern="1200">
          <a:solidFill>
            <a:schemeClr val="tx2"/>
          </a:solidFill>
          <a:latin typeface="+mn-lt"/>
          <a:ea typeface="ヒラギノ角ゴ Pro W3" charset="0"/>
          <a:cs typeface="ヒラギノ角ゴ Pro W3" charset="0"/>
        </a:defRPr>
      </a:lvl1pPr>
      <a:lvl2pPr marL="458788" indent="-228600" algn="l" defTabSz="457200" rtl="0" eaLnBrk="1" fontAlgn="base" hangingPunct="1">
        <a:spcBef>
          <a:spcPct val="0"/>
        </a:spcBef>
        <a:spcAft>
          <a:spcPts val="600"/>
        </a:spcAft>
        <a:buFont typeface="Lucida Grande"/>
        <a:buChar char="-"/>
        <a:defRPr sz="2800" kern="1200">
          <a:solidFill>
            <a:schemeClr val="tx2"/>
          </a:solidFill>
          <a:latin typeface="+mn-lt"/>
          <a:ea typeface="ヒラギノ角ゴ Pro W3" charset="0"/>
          <a:cs typeface="ヒラギノ角ゴ Pro W3"/>
        </a:defRPr>
      </a:lvl2pPr>
      <a:lvl3pPr marL="684213" indent="-225425" algn="l" defTabSz="457200" rtl="0" eaLnBrk="1" fontAlgn="base" hangingPunct="1">
        <a:spcBef>
          <a:spcPct val="0"/>
        </a:spcBef>
        <a:spcAft>
          <a:spcPts val="600"/>
        </a:spcAft>
        <a:buFont typeface="Arial" charset="0"/>
        <a:buChar char="•"/>
        <a:defRPr sz="2400" kern="1200">
          <a:solidFill>
            <a:schemeClr val="tx2"/>
          </a:solidFill>
          <a:latin typeface="+mn-lt"/>
          <a:ea typeface="ヒラギノ角ゴ Pro W3" charset="0"/>
          <a:cs typeface="ヒラギノ角ゴ Pro W3"/>
        </a:defRPr>
      </a:lvl3pPr>
      <a:lvl4pPr marL="912813" indent="-228600" algn="l" defTabSz="457200" rtl="0" eaLnBrk="1" fontAlgn="base" hangingPunct="1">
        <a:spcBef>
          <a:spcPct val="0"/>
        </a:spcBef>
        <a:spcAft>
          <a:spcPts val="600"/>
        </a:spcAft>
        <a:buFont typeface="Lucida Grande"/>
        <a:buChar char="-"/>
        <a:defRPr sz="2000" kern="1200">
          <a:solidFill>
            <a:schemeClr val="tx2"/>
          </a:solidFill>
          <a:latin typeface="+mn-lt"/>
          <a:ea typeface="ヒラギノ角ゴ Pro W3" charset="0"/>
          <a:cs typeface="ヒラギノ角ゴ Pro W3"/>
        </a:defRPr>
      </a:lvl4pPr>
      <a:lvl5pPr marL="1143000" indent="-230188" algn="l" defTabSz="457200" rtl="0" eaLnBrk="1" fontAlgn="base" hangingPunct="1">
        <a:spcBef>
          <a:spcPct val="0"/>
        </a:spcBef>
        <a:spcAft>
          <a:spcPts val="600"/>
        </a:spcAft>
        <a:buFont typeface="Arial" charset="0"/>
        <a:buChar char="•"/>
        <a:defRPr sz="2000" kern="1200">
          <a:solidFill>
            <a:schemeClr val="tx2"/>
          </a:solidFill>
          <a:latin typeface="+mn-lt"/>
          <a:ea typeface="ヒラギノ角ゴ Pro W3" charset="0"/>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417600" y="280988"/>
            <a:ext cx="8308800" cy="3093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9" name="Rechteck 8">
            <a:hlinkClick r:id="" action="ppaction://hlinkshowjump?jump=previousslide"/>
          </p:cNvPr>
          <p:cNvSpPr/>
          <p:nvPr userDrawn="1"/>
        </p:nvSpPr>
        <p:spPr>
          <a:xfrm>
            <a:off x="0" y="842963"/>
            <a:ext cx="433387" cy="3565525"/>
          </a:xfrm>
          <a:prstGeom prst="rect">
            <a:avLst/>
          </a:prstGeom>
          <a:solidFill>
            <a:schemeClr val="bg1">
              <a:alpha val="0"/>
            </a:schemeClr>
          </a:solidFill>
        </p:spPr>
        <p:txBody>
          <a:bodyPr wrap="square" rtlCol="0" anchor="ctr">
            <a:spAutoFit/>
          </a:bodyPr>
          <a:lstStyle/>
          <a:p>
            <a:pPr algn="ctr" defTabSz="604723">
              <a:lnSpc>
                <a:spcPct val="90000"/>
              </a:lnSpc>
              <a:spcAft>
                <a:spcPts val="600"/>
              </a:spcAft>
              <a:buSzPct val="100000"/>
            </a:pPr>
            <a:endParaRPr lang="en-US" sz="1400" dirty="0">
              <a:solidFill>
                <a:srgbClr val="12419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0" name="Rechteck 9">
            <a:hlinkClick r:id="" action="ppaction://hlinkshowjump?jump=nextslide"/>
          </p:cNvPr>
          <p:cNvSpPr/>
          <p:nvPr userDrawn="1"/>
        </p:nvSpPr>
        <p:spPr>
          <a:xfrm>
            <a:off x="8712200" y="842963"/>
            <a:ext cx="431800" cy="3565525"/>
          </a:xfrm>
          <a:prstGeom prst="rect">
            <a:avLst/>
          </a:prstGeom>
          <a:solidFill>
            <a:schemeClr val="bg1">
              <a:alpha val="0"/>
            </a:schemeClr>
          </a:solidFill>
        </p:spPr>
        <p:txBody>
          <a:bodyPr wrap="square" rtlCol="0" anchor="ctr">
            <a:spAutoFit/>
          </a:bodyPr>
          <a:lstStyle/>
          <a:p>
            <a:pPr algn="ctr" defTabSz="604723">
              <a:lnSpc>
                <a:spcPct val="90000"/>
              </a:lnSpc>
              <a:spcAft>
                <a:spcPts val="600"/>
              </a:spcAft>
              <a:buSzPct val="100000"/>
            </a:pPr>
            <a:endParaRPr lang="en-US" sz="1400" dirty="0">
              <a:solidFill>
                <a:srgbClr val="12419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1"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bg1"/>
                </a:solidFill>
                <a:latin typeface="+mn-lt"/>
              </a:defRPr>
            </a:lvl1pPr>
          </a:lstStyle>
          <a:p>
            <a:r>
              <a:rPr lang="en-US" dirty="0" smtClean="0">
                <a:cs typeface="Arial" panose="020B0604020202020204" pitchFamily="34" charset="0"/>
              </a:rPr>
              <a:t>Public</a:t>
            </a:r>
          </a:p>
        </p:txBody>
      </p:sp>
      <p:sp>
        <p:nvSpPr>
          <p:cNvPr id="12" name="Slide Number Placeholder 5"/>
          <p:cNvSpPr txBox="1">
            <a:spLocks/>
          </p:cNvSpPr>
          <p:nvPr userDrawn="1"/>
        </p:nvSpPr>
        <p:spPr>
          <a:xfrm>
            <a:off x="419102" y="4827600"/>
            <a:ext cx="144462"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GB" sz="800" smtClean="0">
                <a:solidFill>
                  <a:schemeClr val="bg1"/>
                </a:solidFill>
                <a:latin typeface="+mn-lt"/>
                <a:cs typeface="Arial" panose="020B0604020202020204" pitchFamily="34" charset="0"/>
              </a:rPr>
              <a:pPr>
                <a:defRPr/>
              </a:pPr>
              <a:t>‹#›</a:t>
            </a:fld>
            <a:endParaRPr lang="en-GB" dirty="0">
              <a:solidFill>
                <a:schemeClr val="bg1"/>
              </a:solidFill>
              <a:latin typeface="+mn-lt"/>
              <a:cs typeface="Arial" panose="020B0604020202020204" pitchFamily="34" charset="0"/>
            </a:endParaRPr>
          </a:p>
        </p:txBody>
      </p:sp>
      <p:sp>
        <p:nvSpPr>
          <p:cNvPr id="13" name="TextBox 12"/>
          <p:cNvSpPr txBox="1"/>
          <p:nvPr userDrawn="1"/>
        </p:nvSpPr>
        <p:spPr>
          <a:xfrm>
            <a:off x="657000" y="4827600"/>
            <a:ext cx="1800000" cy="122237"/>
          </a:xfrm>
          <a:prstGeom prst="rect">
            <a:avLst/>
          </a:prstGeom>
          <a:noFill/>
        </p:spPr>
        <p:txBody>
          <a:bodyPr wrap="square" lIns="0" tIns="0" rIns="0" bIns="0" anchor="b">
            <a:spAutoFit/>
          </a:bodyPr>
          <a:lstStyle/>
          <a:p>
            <a:r>
              <a:rPr lang="en-GB" sz="800" dirty="0" smtClean="0">
                <a:solidFill>
                  <a:schemeClr val="bg1"/>
                </a:solidFill>
                <a:latin typeface="+mn-lt"/>
                <a:cs typeface="Arial" charset="0"/>
              </a:rPr>
              <a:t>© Nokia 2016</a:t>
            </a:r>
            <a:endParaRPr lang="en-GB" sz="800" dirty="0">
              <a:solidFill>
                <a:schemeClr val="bg1"/>
              </a:solidFill>
              <a:latin typeface="+mn-lt"/>
              <a:cs typeface="Arial" charset="0"/>
            </a:endParaRPr>
          </a:p>
        </p:txBody>
      </p:sp>
      <p:pic>
        <p:nvPicPr>
          <p:cNvPr id="14" name="Picture 13"/>
          <p:cNvPicPr>
            <a:picLocks/>
          </p:cNvPicPr>
          <p:nvPr userDrawn="1"/>
        </p:nvPicPr>
        <p:blipFill>
          <a:blip r:embed="rId3">
            <a:extLst>
              <a:ext uri="{28A0092B-C50C-407E-A947-70E740481C1C}">
                <a14:useLocalDpi xmlns:a14="http://schemas.microsoft.com/office/drawing/2010/main" xmlns="" val="0"/>
              </a:ext>
            </a:extLst>
          </a:blip>
          <a:stretch>
            <a:fillRect/>
          </a:stretch>
        </p:blipFill>
        <p:spPr>
          <a:xfrm>
            <a:off x="8035200" y="4816800"/>
            <a:ext cx="691200" cy="111597"/>
          </a:xfrm>
          <a:prstGeom prst="rect">
            <a:avLst/>
          </a:prstGeom>
        </p:spPr>
      </p:pic>
    </p:spTree>
    <p:extLst>
      <p:ext uri="{BB962C8B-B14F-4D97-AF65-F5344CB8AC3E}">
        <p14:creationId xmlns:p14="http://schemas.microsoft.com/office/powerpoint/2010/main" xmlns="" val="424031494"/>
      </p:ext>
    </p:extLst>
  </p:cSld>
  <p:clrMap bg1="lt1" tx1="dk1" bg2="lt2" tx2="dk2" accent1="accent1" accent2="accent2" accent3="accent3" accent4="accent4" accent5="accent5" accent6="accent6" hlink="hlink" folHlink="folHlink"/>
  <p:sldLayoutIdLst>
    <p:sldLayoutId id="2147483856" r:id="rId1"/>
  </p:sldLayoutIdLst>
  <p:timing>
    <p:tnLst>
      <p:par>
        <p:cTn id="1" dur="indefinite" restart="never" nodeType="tmRoot"/>
      </p:par>
    </p:tnLst>
  </p:timing>
  <p:hf sldNum="0" hdr="0" dt="0"/>
  <p:txStyles>
    <p:titleStyle>
      <a:lvl1pPr algn="l" defTabSz="457200" rtl="0" eaLnBrk="1" fontAlgn="base" hangingPunct="1">
        <a:spcBef>
          <a:spcPct val="0"/>
        </a:spcBef>
        <a:spcAft>
          <a:spcPct val="0"/>
        </a:spcAft>
        <a:defRPr sz="2000" b="0" kern="1200">
          <a:solidFill>
            <a:schemeClr val="bg1"/>
          </a:solidFill>
          <a:latin typeface="+mj-lt"/>
          <a:ea typeface="Nokia Pure Headline Ultra Light" panose="020B0204020202020204" pitchFamily="34" charset="0"/>
          <a:cs typeface="Arial"/>
        </a:defRPr>
      </a:lvl1pPr>
      <a:lvl2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2pPr>
      <a:lvl3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3pPr>
      <a:lvl4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4pPr>
      <a:lvl5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5pPr>
      <a:lvl6pPr marL="457200" algn="l" defTabSz="457200" rtl="0" eaLnBrk="1" fontAlgn="base" hangingPunct="1">
        <a:spcBef>
          <a:spcPct val="0"/>
        </a:spcBef>
        <a:spcAft>
          <a:spcPct val="0"/>
        </a:spcAft>
        <a:defRPr b="1">
          <a:solidFill>
            <a:schemeClr val="bg2"/>
          </a:solidFill>
          <a:latin typeface="Arial" charset="0"/>
          <a:ea typeface="ヒラギノ角ゴ Pro W3" charset="0"/>
        </a:defRPr>
      </a:lvl6pPr>
      <a:lvl7pPr marL="914400" algn="l" defTabSz="457200" rtl="0" eaLnBrk="1" fontAlgn="base" hangingPunct="1">
        <a:spcBef>
          <a:spcPct val="0"/>
        </a:spcBef>
        <a:spcAft>
          <a:spcPct val="0"/>
        </a:spcAft>
        <a:defRPr b="1">
          <a:solidFill>
            <a:schemeClr val="bg2"/>
          </a:solidFill>
          <a:latin typeface="Arial" charset="0"/>
          <a:ea typeface="ヒラギノ角ゴ Pro W3" charset="0"/>
        </a:defRPr>
      </a:lvl7pPr>
      <a:lvl8pPr marL="1371600" algn="l" defTabSz="457200" rtl="0" eaLnBrk="1" fontAlgn="base" hangingPunct="1">
        <a:spcBef>
          <a:spcPct val="0"/>
        </a:spcBef>
        <a:spcAft>
          <a:spcPct val="0"/>
        </a:spcAft>
        <a:defRPr b="1">
          <a:solidFill>
            <a:schemeClr val="bg2"/>
          </a:solidFill>
          <a:latin typeface="Arial" charset="0"/>
          <a:ea typeface="ヒラギノ角ゴ Pro W3" charset="0"/>
        </a:defRPr>
      </a:lvl8pPr>
      <a:lvl9pPr marL="1828800" algn="l" defTabSz="457200" rtl="0" eaLnBrk="1" fontAlgn="base" hangingPunct="1">
        <a:spcBef>
          <a:spcPct val="0"/>
        </a:spcBef>
        <a:spcAft>
          <a:spcPct val="0"/>
        </a:spcAft>
        <a:defRPr b="1">
          <a:solidFill>
            <a:schemeClr val="bg2"/>
          </a:solidFill>
          <a:latin typeface="Arial" charset="0"/>
          <a:ea typeface="ヒラギノ角ゴ Pro W3" charset="0"/>
        </a:defRPr>
      </a:lvl9pPr>
    </p:titleStyle>
    <p:bodyStyle>
      <a:lvl1pPr marL="230188" indent="-230188" algn="l" defTabSz="457200" rtl="0" eaLnBrk="1" fontAlgn="base" hangingPunct="1">
        <a:spcBef>
          <a:spcPct val="0"/>
        </a:spcBef>
        <a:spcAft>
          <a:spcPts val="600"/>
        </a:spcAft>
        <a:buFont typeface="Arial" charset="0"/>
        <a:buChar char="•"/>
        <a:defRPr sz="3200" kern="1200">
          <a:solidFill>
            <a:schemeClr val="tx2"/>
          </a:solidFill>
          <a:latin typeface="+mn-lt"/>
          <a:ea typeface="ヒラギノ角ゴ Pro W3" charset="0"/>
          <a:cs typeface="ヒラギノ角ゴ Pro W3" charset="0"/>
        </a:defRPr>
      </a:lvl1pPr>
      <a:lvl2pPr marL="458788" indent="-228600" algn="l" defTabSz="457200" rtl="0" eaLnBrk="1" fontAlgn="base" hangingPunct="1">
        <a:spcBef>
          <a:spcPct val="0"/>
        </a:spcBef>
        <a:spcAft>
          <a:spcPts val="600"/>
        </a:spcAft>
        <a:buFont typeface="Lucida Grande"/>
        <a:buChar char="-"/>
        <a:defRPr sz="2800" kern="1200">
          <a:solidFill>
            <a:schemeClr val="tx2"/>
          </a:solidFill>
          <a:latin typeface="+mn-lt"/>
          <a:ea typeface="ヒラギノ角ゴ Pro W3" charset="0"/>
          <a:cs typeface="ヒラギノ角ゴ Pro W3"/>
        </a:defRPr>
      </a:lvl2pPr>
      <a:lvl3pPr marL="684213" indent="-225425" algn="l" defTabSz="457200" rtl="0" eaLnBrk="1" fontAlgn="base" hangingPunct="1">
        <a:spcBef>
          <a:spcPct val="0"/>
        </a:spcBef>
        <a:spcAft>
          <a:spcPts val="600"/>
        </a:spcAft>
        <a:buFont typeface="Arial" charset="0"/>
        <a:buChar char="•"/>
        <a:defRPr sz="2400" kern="1200">
          <a:solidFill>
            <a:schemeClr val="tx2"/>
          </a:solidFill>
          <a:latin typeface="+mn-lt"/>
          <a:ea typeface="ヒラギノ角ゴ Pro W3" charset="0"/>
          <a:cs typeface="ヒラギノ角ゴ Pro W3"/>
        </a:defRPr>
      </a:lvl3pPr>
      <a:lvl4pPr marL="912813" indent="-228600" algn="l" defTabSz="457200" rtl="0" eaLnBrk="1" fontAlgn="base" hangingPunct="1">
        <a:spcBef>
          <a:spcPct val="0"/>
        </a:spcBef>
        <a:spcAft>
          <a:spcPts val="600"/>
        </a:spcAft>
        <a:buFont typeface="Lucida Grande"/>
        <a:buChar char="-"/>
        <a:defRPr sz="2000" kern="1200">
          <a:solidFill>
            <a:schemeClr val="tx2"/>
          </a:solidFill>
          <a:latin typeface="+mn-lt"/>
          <a:ea typeface="ヒラギノ角ゴ Pro W3" charset="0"/>
          <a:cs typeface="ヒラギノ角ゴ Pro W3"/>
        </a:defRPr>
      </a:lvl4pPr>
      <a:lvl5pPr marL="1143000" indent="-230188" algn="l" defTabSz="457200" rtl="0" eaLnBrk="1" fontAlgn="base" hangingPunct="1">
        <a:spcBef>
          <a:spcPct val="0"/>
        </a:spcBef>
        <a:spcAft>
          <a:spcPts val="600"/>
        </a:spcAft>
        <a:buFont typeface="Arial" charset="0"/>
        <a:buChar char="•"/>
        <a:defRPr sz="2000" kern="1200">
          <a:solidFill>
            <a:schemeClr val="tx2"/>
          </a:solidFill>
          <a:latin typeface="+mn-lt"/>
          <a:ea typeface="ヒラギノ角ゴ Pro W3" charset="0"/>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155" name="Title Placeholder 1"/>
          <p:cNvSpPr>
            <a:spLocks noGrp="1"/>
          </p:cNvSpPr>
          <p:nvPr>
            <p:ph type="title"/>
          </p:nvPr>
        </p:nvSpPr>
        <p:spPr bwMode="auto">
          <a:xfrm>
            <a:off x="417513" y="280800"/>
            <a:ext cx="8308800" cy="309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6156" name="Text Placeholder 2"/>
          <p:cNvSpPr>
            <a:spLocks noGrp="1"/>
          </p:cNvSpPr>
          <p:nvPr>
            <p:ph type="body" idx="1"/>
          </p:nvPr>
        </p:nvSpPr>
        <p:spPr bwMode="auto">
          <a:xfrm>
            <a:off x="417513" y="1080000"/>
            <a:ext cx="8308800" cy="3560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Rechteck 6">
            <a:hlinkClick r:id="" action="ppaction://hlinkshowjump?jump=previousslide"/>
          </p:cNvPr>
          <p:cNvSpPr/>
          <p:nvPr userDrawn="1"/>
        </p:nvSpPr>
        <p:spPr>
          <a:xfrm>
            <a:off x="0" y="842963"/>
            <a:ext cx="433387" cy="3565525"/>
          </a:xfrm>
          <a:prstGeom prst="rect">
            <a:avLst/>
          </a:prstGeom>
          <a:solidFill>
            <a:schemeClr val="bg1">
              <a:alpha val="0"/>
            </a:schemeClr>
          </a:solidFill>
        </p:spPr>
        <p:txBody>
          <a:bodyPr wrap="square" rtlCol="0" anchor="ctr">
            <a:spAutoFit/>
          </a:bodyPr>
          <a:lstStyle/>
          <a:p>
            <a:pPr algn="ctr" defTabSz="604723">
              <a:lnSpc>
                <a:spcPct val="90000"/>
              </a:lnSpc>
              <a:spcAft>
                <a:spcPts val="600"/>
              </a:spcAft>
              <a:buSzPct val="100000"/>
            </a:pPr>
            <a:endParaRPr lang="en-US" sz="1400" dirty="0">
              <a:solidFill>
                <a:srgbClr val="12419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9" name="Rechteck 8">
            <a:hlinkClick r:id="" action="ppaction://hlinkshowjump?jump=nextslide"/>
          </p:cNvPr>
          <p:cNvSpPr/>
          <p:nvPr userDrawn="1"/>
        </p:nvSpPr>
        <p:spPr>
          <a:xfrm>
            <a:off x="8712200" y="842963"/>
            <a:ext cx="431800" cy="3565525"/>
          </a:xfrm>
          <a:prstGeom prst="rect">
            <a:avLst/>
          </a:prstGeom>
          <a:solidFill>
            <a:schemeClr val="bg1">
              <a:alpha val="0"/>
            </a:schemeClr>
          </a:solidFill>
        </p:spPr>
        <p:txBody>
          <a:bodyPr wrap="square" rtlCol="0" anchor="ctr">
            <a:spAutoFit/>
          </a:bodyPr>
          <a:lstStyle/>
          <a:p>
            <a:pPr algn="ctr" defTabSz="604723">
              <a:lnSpc>
                <a:spcPct val="90000"/>
              </a:lnSpc>
              <a:spcAft>
                <a:spcPts val="600"/>
              </a:spcAft>
              <a:buSzPct val="100000"/>
            </a:pPr>
            <a:endParaRPr lang="en-US" sz="1400" dirty="0">
              <a:solidFill>
                <a:srgbClr val="12419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39"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bg1"/>
                </a:solidFill>
                <a:latin typeface="+mn-lt"/>
              </a:defRPr>
            </a:lvl1pPr>
          </a:lstStyle>
          <a:p>
            <a:r>
              <a:rPr lang="en-US" dirty="0" smtClean="0">
                <a:cs typeface="Arial" panose="020B0604020202020204" pitchFamily="34" charset="0"/>
              </a:rPr>
              <a:t>Public</a:t>
            </a:r>
          </a:p>
        </p:txBody>
      </p:sp>
      <p:sp>
        <p:nvSpPr>
          <p:cNvPr id="40" name="Slide Number Placeholder 5"/>
          <p:cNvSpPr txBox="1">
            <a:spLocks/>
          </p:cNvSpPr>
          <p:nvPr userDrawn="1"/>
        </p:nvSpPr>
        <p:spPr>
          <a:xfrm>
            <a:off x="419102" y="4827600"/>
            <a:ext cx="144462"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GB" sz="800" smtClean="0">
                <a:solidFill>
                  <a:schemeClr val="bg1"/>
                </a:solidFill>
                <a:latin typeface="+mn-lt"/>
                <a:cs typeface="Arial" panose="020B0604020202020204" pitchFamily="34" charset="0"/>
              </a:rPr>
              <a:pPr>
                <a:defRPr/>
              </a:pPr>
              <a:t>‹#›</a:t>
            </a:fld>
            <a:endParaRPr lang="en-GB" dirty="0">
              <a:solidFill>
                <a:schemeClr val="bg1"/>
              </a:solidFill>
              <a:latin typeface="+mn-lt"/>
              <a:cs typeface="Arial" panose="020B0604020202020204" pitchFamily="34" charset="0"/>
            </a:endParaRPr>
          </a:p>
        </p:txBody>
      </p:sp>
      <p:sp>
        <p:nvSpPr>
          <p:cNvPr id="41" name="TextBox 40"/>
          <p:cNvSpPr txBox="1"/>
          <p:nvPr userDrawn="1"/>
        </p:nvSpPr>
        <p:spPr>
          <a:xfrm>
            <a:off x="657000" y="4827600"/>
            <a:ext cx="1800000" cy="122237"/>
          </a:xfrm>
          <a:prstGeom prst="rect">
            <a:avLst/>
          </a:prstGeom>
          <a:noFill/>
        </p:spPr>
        <p:txBody>
          <a:bodyPr wrap="square" lIns="0" tIns="0" rIns="0" bIns="0" anchor="b">
            <a:spAutoFit/>
          </a:bodyPr>
          <a:lstStyle/>
          <a:p>
            <a:r>
              <a:rPr lang="en-GB" sz="800" dirty="0" smtClean="0">
                <a:solidFill>
                  <a:schemeClr val="bg1"/>
                </a:solidFill>
                <a:latin typeface="+mn-lt"/>
                <a:cs typeface="Arial" charset="0"/>
              </a:rPr>
              <a:t>© Nokia 2016</a:t>
            </a:r>
            <a:endParaRPr lang="en-GB" sz="800" dirty="0">
              <a:solidFill>
                <a:schemeClr val="bg1"/>
              </a:solidFill>
              <a:latin typeface="+mn-lt"/>
              <a:cs typeface="Arial" charset="0"/>
            </a:endParaRPr>
          </a:p>
        </p:txBody>
      </p:sp>
      <p:pic>
        <p:nvPicPr>
          <p:cNvPr id="42" name="Picture 41"/>
          <p:cNvPicPr>
            <a:picLocks/>
          </p:cNvPicPr>
          <p:nvPr userDrawn="1"/>
        </p:nvPicPr>
        <p:blipFill>
          <a:blip r:embed="rId5">
            <a:extLst>
              <a:ext uri="{28A0092B-C50C-407E-A947-70E740481C1C}">
                <a14:useLocalDpi xmlns:a14="http://schemas.microsoft.com/office/drawing/2010/main" xmlns="" val="0"/>
              </a:ext>
            </a:extLst>
          </a:blip>
          <a:stretch>
            <a:fillRect/>
          </a:stretch>
        </p:blipFill>
        <p:spPr>
          <a:xfrm>
            <a:off x="8035200" y="4816800"/>
            <a:ext cx="691200" cy="111597"/>
          </a:xfrm>
          <a:prstGeom prst="rect">
            <a:avLst/>
          </a:prstGeom>
        </p:spPr>
      </p:pic>
    </p:spTree>
  </p:cSld>
  <p:clrMap bg1="lt1" tx1="dk1" bg2="lt2" tx2="dk2" accent1="accent1" accent2="accent2" accent3="accent3" accent4="accent4" accent5="accent5" accent6="accent6" hlink="hlink" folHlink="folHlink"/>
  <p:sldLayoutIdLst>
    <p:sldLayoutId id="2147483981" r:id="rId1"/>
    <p:sldLayoutId id="2147483809" r:id="rId2"/>
    <p:sldLayoutId id="2147483810" r:id="rId3"/>
  </p:sldLayoutIdLst>
  <p:timing>
    <p:tnLst>
      <p:par>
        <p:cTn id="1" dur="indefinite" restart="never" nodeType="tmRoot"/>
      </p:par>
    </p:tnLst>
  </p:timing>
  <p:hf sldNum="0" hdr="0" dt="0"/>
  <p:txStyles>
    <p:titleStyle>
      <a:lvl1pPr algn="l" defTabSz="457200" rtl="0" eaLnBrk="0" fontAlgn="base" hangingPunct="0">
        <a:spcBef>
          <a:spcPct val="0"/>
        </a:spcBef>
        <a:spcAft>
          <a:spcPct val="0"/>
        </a:spcAft>
        <a:defRPr sz="2000" b="0" kern="1200">
          <a:solidFill>
            <a:schemeClr val="bg1"/>
          </a:solidFill>
          <a:latin typeface="+mj-lt"/>
          <a:ea typeface="Nokia Pure Headline Ultra Light" panose="020B0204020202020204" pitchFamily="34" charset="0"/>
          <a:cs typeface="Arial"/>
        </a:defRPr>
      </a:lvl1pPr>
      <a:lvl2pPr algn="l" defTabSz="457200" rtl="0" eaLnBrk="0" fontAlgn="base" hangingPunct="0">
        <a:spcBef>
          <a:spcPct val="0"/>
        </a:spcBef>
        <a:spcAft>
          <a:spcPct val="0"/>
        </a:spcAft>
        <a:defRPr sz="4400" b="1">
          <a:solidFill>
            <a:schemeClr val="tx2"/>
          </a:solidFill>
          <a:latin typeface="Arial" charset="0"/>
          <a:ea typeface="ヒラギノ角ゴ Pro W3" charset="0"/>
          <a:cs typeface="Arial" pitchFamily="34" charset="0"/>
        </a:defRPr>
      </a:lvl2pPr>
      <a:lvl3pPr algn="l" defTabSz="457200" rtl="0" eaLnBrk="0" fontAlgn="base" hangingPunct="0">
        <a:spcBef>
          <a:spcPct val="0"/>
        </a:spcBef>
        <a:spcAft>
          <a:spcPct val="0"/>
        </a:spcAft>
        <a:defRPr sz="4400" b="1">
          <a:solidFill>
            <a:schemeClr val="tx2"/>
          </a:solidFill>
          <a:latin typeface="Arial" charset="0"/>
          <a:ea typeface="ヒラギノ角ゴ Pro W3" charset="0"/>
          <a:cs typeface="Arial" pitchFamily="34" charset="0"/>
        </a:defRPr>
      </a:lvl3pPr>
      <a:lvl4pPr algn="l" defTabSz="457200" rtl="0" eaLnBrk="0" fontAlgn="base" hangingPunct="0">
        <a:spcBef>
          <a:spcPct val="0"/>
        </a:spcBef>
        <a:spcAft>
          <a:spcPct val="0"/>
        </a:spcAft>
        <a:defRPr sz="4400" b="1">
          <a:solidFill>
            <a:schemeClr val="tx2"/>
          </a:solidFill>
          <a:latin typeface="Arial" charset="0"/>
          <a:ea typeface="ヒラギノ角ゴ Pro W3" charset="0"/>
          <a:cs typeface="Arial" pitchFamily="34" charset="0"/>
        </a:defRPr>
      </a:lvl4pPr>
      <a:lvl5pPr algn="l" defTabSz="457200" rtl="0" eaLnBrk="0" fontAlgn="base" hangingPunct="0">
        <a:spcBef>
          <a:spcPct val="0"/>
        </a:spcBef>
        <a:spcAft>
          <a:spcPct val="0"/>
        </a:spcAft>
        <a:defRPr sz="4400" b="1">
          <a:solidFill>
            <a:schemeClr val="tx2"/>
          </a:solidFill>
          <a:latin typeface="Arial" charset="0"/>
          <a:ea typeface="ヒラギノ角ゴ Pro W3" charset="0"/>
          <a:cs typeface="Arial" pitchFamily="34" charset="0"/>
        </a:defRPr>
      </a:lvl5pPr>
      <a:lvl6pPr marL="457200" algn="l" defTabSz="457200" rtl="0" eaLnBrk="1" fontAlgn="base" hangingPunct="1">
        <a:spcBef>
          <a:spcPct val="0"/>
        </a:spcBef>
        <a:spcAft>
          <a:spcPct val="0"/>
        </a:spcAft>
        <a:defRPr b="1">
          <a:solidFill>
            <a:schemeClr val="bg2"/>
          </a:solidFill>
          <a:latin typeface="Arial" charset="0"/>
          <a:ea typeface="ヒラギノ角ゴ Pro W3" charset="0"/>
        </a:defRPr>
      </a:lvl6pPr>
      <a:lvl7pPr marL="914400" algn="l" defTabSz="457200" rtl="0" eaLnBrk="1" fontAlgn="base" hangingPunct="1">
        <a:spcBef>
          <a:spcPct val="0"/>
        </a:spcBef>
        <a:spcAft>
          <a:spcPct val="0"/>
        </a:spcAft>
        <a:defRPr b="1">
          <a:solidFill>
            <a:schemeClr val="bg2"/>
          </a:solidFill>
          <a:latin typeface="Arial" charset="0"/>
          <a:ea typeface="ヒラギノ角ゴ Pro W3" charset="0"/>
        </a:defRPr>
      </a:lvl7pPr>
      <a:lvl8pPr marL="1371600" algn="l" defTabSz="457200" rtl="0" eaLnBrk="1" fontAlgn="base" hangingPunct="1">
        <a:spcBef>
          <a:spcPct val="0"/>
        </a:spcBef>
        <a:spcAft>
          <a:spcPct val="0"/>
        </a:spcAft>
        <a:defRPr b="1">
          <a:solidFill>
            <a:schemeClr val="bg2"/>
          </a:solidFill>
          <a:latin typeface="Arial" charset="0"/>
          <a:ea typeface="ヒラギノ角ゴ Pro W3" charset="0"/>
        </a:defRPr>
      </a:lvl8pPr>
      <a:lvl9pPr marL="1828800" algn="l" defTabSz="457200" rtl="0" eaLnBrk="1" fontAlgn="base" hangingPunct="1">
        <a:spcBef>
          <a:spcPct val="0"/>
        </a:spcBef>
        <a:spcAft>
          <a:spcPct val="0"/>
        </a:spcAft>
        <a:defRPr b="1">
          <a:solidFill>
            <a:schemeClr val="bg2"/>
          </a:solidFill>
          <a:latin typeface="Arial" charset="0"/>
          <a:ea typeface="ヒラギノ角ゴ Pro W3" charset="0"/>
        </a:defRPr>
      </a:lvl9pPr>
    </p:titleStyle>
    <p:bodyStyle>
      <a:lvl1pPr marL="230188" indent="-230188" algn="l" defTabSz="457200" rtl="0" eaLnBrk="0" fontAlgn="base" hangingPunct="0">
        <a:spcBef>
          <a:spcPct val="0"/>
        </a:spcBef>
        <a:spcAft>
          <a:spcPts val="600"/>
        </a:spcAft>
        <a:buFont typeface="Arial" charset="0"/>
        <a:buChar char="•"/>
        <a:defRPr sz="3200" kern="1200">
          <a:solidFill>
            <a:schemeClr val="bg1"/>
          </a:solidFill>
          <a:latin typeface="+mn-lt"/>
          <a:ea typeface="ヒラギノ角ゴ Pro W3" charset="0"/>
          <a:cs typeface="ヒラギノ角ゴ Pro W3" charset="0"/>
        </a:defRPr>
      </a:lvl1pPr>
      <a:lvl2pPr marL="458788" indent="-228600" algn="l" defTabSz="457200" rtl="0" eaLnBrk="0" fontAlgn="base" hangingPunct="0">
        <a:spcBef>
          <a:spcPct val="0"/>
        </a:spcBef>
        <a:spcAft>
          <a:spcPts val="600"/>
        </a:spcAft>
        <a:buFont typeface="Lucida Grande"/>
        <a:buChar char="-"/>
        <a:defRPr sz="2800" kern="1200">
          <a:solidFill>
            <a:schemeClr val="bg1"/>
          </a:solidFill>
          <a:latin typeface="+mn-lt"/>
          <a:ea typeface="ヒラギノ角ゴ Pro W3" charset="0"/>
          <a:cs typeface="ヒラギノ角ゴ Pro W3"/>
        </a:defRPr>
      </a:lvl2pPr>
      <a:lvl3pPr marL="684213" indent="-225425" algn="l" defTabSz="457200" rtl="0" eaLnBrk="0" fontAlgn="base" hangingPunct="0">
        <a:spcBef>
          <a:spcPct val="0"/>
        </a:spcBef>
        <a:spcAft>
          <a:spcPts val="600"/>
        </a:spcAft>
        <a:buFont typeface="Arial" charset="0"/>
        <a:buChar char="•"/>
        <a:defRPr sz="2400" kern="1200">
          <a:solidFill>
            <a:schemeClr val="bg1"/>
          </a:solidFill>
          <a:latin typeface="+mn-lt"/>
          <a:ea typeface="ヒラギノ角ゴ Pro W3" charset="0"/>
          <a:cs typeface="ヒラギノ角ゴ Pro W3"/>
        </a:defRPr>
      </a:lvl3pPr>
      <a:lvl4pPr marL="912813" indent="-228600" algn="l" defTabSz="457200" rtl="0" eaLnBrk="0" fontAlgn="base" hangingPunct="0">
        <a:spcBef>
          <a:spcPct val="0"/>
        </a:spcBef>
        <a:spcAft>
          <a:spcPts val="600"/>
        </a:spcAft>
        <a:buFont typeface="Lucida Grande"/>
        <a:buChar char="-"/>
        <a:defRPr sz="2000" kern="1200">
          <a:solidFill>
            <a:schemeClr val="bg1"/>
          </a:solidFill>
          <a:latin typeface="+mn-lt"/>
          <a:ea typeface="ヒラギノ角ゴ Pro W3" charset="0"/>
          <a:cs typeface="ヒラギノ角ゴ Pro W3"/>
        </a:defRPr>
      </a:lvl4pPr>
      <a:lvl5pPr marL="1143000" indent="-230188" algn="l" defTabSz="457200" rtl="0" eaLnBrk="0" fontAlgn="base" hangingPunct="0">
        <a:spcBef>
          <a:spcPct val="0"/>
        </a:spcBef>
        <a:spcAft>
          <a:spcPts val="600"/>
        </a:spcAft>
        <a:buFont typeface="Arial" charset="0"/>
        <a:buChar char="•"/>
        <a:defRPr sz="2000" kern="1200">
          <a:solidFill>
            <a:schemeClr val="bg1"/>
          </a:solidFill>
          <a:latin typeface="+mn-lt"/>
          <a:ea typeface="ヒラギノ角ゴ Pro W3" charset="0"/>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417600" y="280988"/>
            <a:ext cx="8308800" cy="3093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7"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mn-lt"/>
              </a:defRPr>
            </a:lvl1pPr>
          </a:lstStyle>
          <a:p>
            <a:r>
              <a:rPr lang="en-US" dirty="0" smtClean="0">
                <a:solidFill>
                  <a:srgbClr val="001135"/>
                </a:solidFill>
                <a:cs typeface="Arial" panose="020B0604020202020204" pitchFamily="34" charset="0"/>
              </a:rPr>
              <a:t>Public</a:t>
            </a:r>
          </a:p>
        </p:txBody>
      </p:sp>
      <p:sp>
        <p:nvSpPr>
          <p:cNvPr id="8" name="Slide Number Placeholder 5"/>
          <p:cNvSpPr txBox="1">
            <a:spLocks/>
          </p:cNvSpPr>
          <p:nvPr userDrawn="1"/>
        </p:nvSpPr>
        <p:spPr>
          <a:xfrm>
            <a:off x="419102" y="4827600"/>
            <a:ext cx="144462"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GB" sz="800" smtClean="0">
                <a:solidFill>
                  <a:schemeClr val="tx2"/>
                </a:solidFill>
                <a:latin typeface="+mn-lt"/>
                <a:cs typeface="Arial" panose="020B0604020202020204" pitchFamily="34" charset="0"/>
              </a:rPr>
              <a:pPr>
                <a:defRPr/>
              </a:pPr>
              <a:t>‹#›</a:t>
            </a:fld>
            <a:endParaRPr lang="en-GB" dirty="0">
              <a:solidFill>
                <a:schemeClr val="tx2"/>
              </a:solidFill>
              <a:latin typeface="+mn-lt"/>
              <a:cs typeface="Arial" panose="020B0604020202020204" pitchFamily="34" charset="0"/>
            </a:endParaRPr>
          </a:p>
        </p:txBody>
      </p:sp>
      <p:sp>
        <p:nvSpPr>
          <p:cNvPr id="9" name="TextBox 8"/>
          <p:cNvSpPr txBox="1"/>
          <p:nvPr userDrawn="1"/>
        </p:nvSpPr>
        <p:spPr>
          <a:xfrm>
            <a:off x="657000" y="4827600"/>
            <a:ext cx="1800000" cy="122237"/>
          </a:xfrm>
          <a:prstGeom prst="rect">
            <a:avLst/>
          </a:prstGeom>
          <a:noFill/>
        </p:spPr>
        <p:txBody>
          <a:bodyPr wrap="square" lIns="0" tIns="0" rIns="0" bIns="0" anchor="b">
            <a:spAutoFit/>
          </a:bodyPr>
          <a:lstStyle/>
          <a:p>
            <a:r>
              <a:rPr lang="en-GB" sz="800" dirty="0" smtClean="0">
                <a:solidFill>
                  <a:schemeClr val="tx2"/>
                </a:solidFill>
                <a:latin typeface="+mn-lt"/>
                <a:cs typeface="Arial" charset="0"/>
              </a:rPr>
              <a:t>© Nokia 2016</a:t>
            </a:r>
            <a:endParaRPr lang="en-GB" sz="800" dirty="0">
              <a:solidFill>
                <a:schemeClr val="tx2"/>
              </a:solidFill>
              <a:latin typeface="+mn-lt"/>
              <a:cs typeface="Arial" charset="0"/>
            </a:endParaRPr>
          </a:p>
        </p:txBody>
      </p:sp>
      <p:pic>
        <p:nvPicPr>
          <p:cNvPr id="10" name="Picture 9"/>
          <p:cNvPicPr>
            <a:picLocks/>
          </p:cNvPicPr>
          <p:nvPr userDrawn="1"/>
        </p:nvPicPr>
        <p:blipFill>
          <a:blip r:embed="rId3">
            <a:extLst>
              <a:ext uri="{28A0092B-C50C-407E-A947-70E740481C1C}">
                <a14:useLocalDpi xmlns:a14="http://schemas.microsoft.com/office/drawing/2010/main" xmlns="" val="0"/>
              </a:ext>
            </a:extLst>
          </a:blip>
          <a:stretch>
            <a:fillRect/>
          </a:stretch>
        </p:blipFill>
        <p:spPr>
          <a:xfrm>
            <a:off x="8035200" y="4816800"/>
            <a:ext cx="691200" cy="111597"/>
          </a:xfrm>
          <a:prstGeom prst="rect">
            <a:avLst/>
          </a:prstGeom>
        </p:spPr>
      </p:pic>
    </p:spTree>
    <p:extLst>
      <p:ext uri="{BB962C8B-B14F-4D97-AF65-F5344CB8AC3E}">
        <p14:creationId xmlns:p14="http://schemas.microsoft.com/office/powerpoint/2010/main" xmlns="" val="425101400"/>
      </p:ext>
    </p:extLst>
  </p:cSld>
  <p:clrMap bg1="lt1" tx1="dk1" bg2="lt2" tx2="dk2" accent1="accent1" accent2="accent2" accent3="accent3" accent4="accent4" accent5="accent5" accent6="accent6" hlink="hlink" folHlink="folHlink"/>
  <p:sldLayoutIdLst>
    <p:sldLayoutId id="2147484423" r:id="rId1"/>
  </p:sldLayoutIdLst>
  <p:timing>
    <p:tnLst>
      <p:par>
        <p:cTn id="1" dur="indefinite" restart="never" nodeType="tmRoot"/>
      </p:par>
    </p:tnLst>
  </p:timing>
  <p:hf sldNum="0" hdr="0" dt="0"/>
  <p:txStyles>
    <p:titleStyle>
      <a:lvl1pPr algn="l" defTabSz="457200" rtl="0" eaLnBrk="1" fontAlgn="base" hangingPunct="1">
        <a:spcBef>
          <a:spcPct val="0"/>
        </a:spcBef>
        <a:spcAft>
          <a:spcPct val="0"/>
        </a:spcAft>
        <a:defRPr sz="2000" b="0" kern="1200">
          <a:solidFill>
            <a:schemeClr val="tx1"/>
          </a:solidFill>
          <a:latin typeface="+mj-lt"/>
          <a:ea typeface="Nokia Pure Headline Ultra Light" panose="020B0204020202020204" pitchFamily="34" charset="0"/>
          <a:cs typeface="Arial"/>
        </a:defRPr>
      </a:lvl1pPr>
      <a:lvl2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2pPr>
      <a:lvl3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3pPr>
      <a:lvl4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4pPr>
      <a:lvl5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5pPr>
      <a:lvl6pPr marL="457200" algn="l" defTabSz="457200" rtl="0" eaLnBrk="1" fontAlgn="base" hangingPunct="1">
        <a:spcBef>
          <a:spcPct val="0"/>
        </a:spcBef>
        <a:spcAft>
          <a:spcPct val="0"/>
        </a:spcAft>
        <a:defRPr b="1">
          <a:solidFill>
            <a:schemeClr val="bg2"/>
          </a:solidFill>
          <a:latin typeface="Arial" charset="0"/>
          <a:ea typeface="ヒラギノ角ゴ Pro W3" charset="0"/>
        </a:defRPr>
      </a:lvl6pPr>
      <a:lvl7pPr marL="914400" algn="l" defTabSz="457200" rtl="0" eaLnBrk="1" fontAlgn="base" hangingPunct="1">
        <a:spcBef>
          <a:spcPct val="0"/>
        </a:spcBef>
        <a:spcAft>
          <a:spcPct val="0"/>
        </a:spcAft>
        <a:defRPr b="1">
          <a:solidFill>
            <a:schemeClr val="bg2"/>
          </a:solidFill>
          <a:latin typeface="Arial" charset="0"/>
          <a:ea typeface="ヒラギノ角ゴ Pro W3" charset="0"/>
        </a:defRPr>
      </a:lvl7pPr>
      <a:lvl8pPr marL="1371600" algn="l" defTabSz="457200" rtl="0" eaLnBrk="1" fontAlgn="base" hangingPunct="1">
        <a:spcBef>
          <a:spcPct val="0"/>
        </a:spcBef>
        <a:spcAft>
          <a:spcPct val="0"/>
        </a:spcAft>
        <a:defRPr b="1">
          <a:solidFill>
            <a:schemeClr val="bg2"/>
          </a:solidFill>
          <a:latin typeface="Arial" charset="0"/>
          <a:ea typeface="ヒラギノ角ゴ Pro W3" charset="0"/>
        </a:defRPr>
      </a:lvl8pPr>
      <a:lvl9pPr marL="1828800" algn="l" defTabSz="457200" rtl="0" eaLnBrk="1" fontAlgn="base" hangingPunct="1">
        <a:spcBef>
          <a:spcPct val="0"/>
        </a:spcBef>
        <a:spcAft>
          <a:spcPct val="0"/>
        </a:spcAft>
        <a:defRPr b="1">
          <a:solidFill>
            <a:schemeClr val="bg2"/>
          </a:solidFill>
          <a:latin typeface="Arial" charset="0"/>
          <a:ea typeface="ヒラギノ角ゴ Pro W3" charset="0"/>
        </a:defRPr>
      </a:lvl9pPr>
    </p:titleStyle>
    <p:bodyStyle>
      <a:lvl1pPr marL="230188" indent="-230188" algn="l" defTabSz="457200" rtl="0" eaLnBrk="1" fontAlgn="base" hangingPunct="1">
        <a:spcBef>
          <a:spcPct val="0"/>
        </a:spcBef>
        <a:spcAft>
          <a:spcPts val="600"/>
        </a:spcAft>
        <a:buFont typeface="Arial" charset="0"/>
        <a:buChar char="•"/>
        <a:defRPr sz="3200" kern="1200">
          <a:solidFill>
            <a:schemeClr val="tx2"/>
          </a:solidFill>
          <a:latin typeface="+mn-lt"/>
          <a:ea typeface="ヒラギノ角ゴ Pro W3" charset="0"/>
          <a:cs typeface="ヒラギノ角ゴ Pro W3" charset="0"/>
        </a:defRPr>
      </a:lvl1pPr>
      <a:lvl2pPr marL="458788" indent="-228600" algn="l" defTabSz="457200" rtl="0" eaLnBrk="1" fontAlgn="base" hangingPunct="1">
        <a:spcBef>
          <a:spcPct val="0"/>
        </a:spcBef>
        <a:spcAft>
          <a:spcPts val="600"/>
        </a:spcAft>
        <a:buFont typeface="Lucida Grande"/>
        <a:buChar char="-"/>
        <a:defRPr sz="2800" kern="1200">
          <a:solidFill>
            <a:schemeClr val="tx2"/>
          </a:solidFill>
          <a:latin typeface="+mn-lt"/>
          <a:ea typeface="ヒラギノ角ゴ Pro W3" charset="0"/>
          <a:cs typeface="ヒラギノ角ゴ Pro W3"/>
        </a:defRPr>
      </a:lvl2pPr>
      <a:lvl3pPr marL="684213" indent="-225425" algn="l" defTabSz="457200" rtl="0" eaLnBrk="1" fontAlgn="base" hangingPunct="1">
        <a:spcBef>
          <a:spcPct val="0"/>
        </a:spcBef>
        <a:spcAft>
          <a:spcPts val="600"/>
        </a:spcAft>
        <a:buFont typeface="Arial" charset="0"/>
        <a:buChar char="•"/>
        <a:defRPr sz="2400" kern="1200">
          <a:solidFill>
            <a:schemeClr val="tx2"/>
          </a:solidFill>
          <a:latin typeface="+mn-lt"/>
          <a:ea typeface="ヒラギノ角ゴ Pro W3" charset="0"/>
          <a:cs typeface="ヒラギノ角ゴ Pro W3"/>
        </a:defRPr>
      </a:lvl3pPr>
      <a:lvl4pPr marL="912813" indent="-228600" algn="l" defTabSz="457200" rtl="0" eaLnBrk="1" fontAlgn="base" hangingPunct="1">
        <a:spcBef>
          <a:spcPct val="0"/>
        </a:spcBef>
        <a:spcAft>
          <a:spcPts val="600"/>
        </a:spcAft>
        <a:buFont typeface="Lucida Grande"/>
        <a:buChar char="-"/>
        <a:defRPr sz="2000" kern="1200">
          <a:solidFill>
            <a:schemeClr val="tx2"/>
          </a:solidFill>
          <a:latin typeface="+mn-lt"/>
          <a:ea typeface="ヒラギノ角ゴ Pro W3" charset="0"/>
          <a:cs typeface="ヒラギノ角ゴ Pro W3"/>
        </a:defRPr>
      </a:lvl4pPr>
      <a:lvl5pPr marL="1143000" indent="-230188" algn="l" defTabSz="457200" rtl="0" eaLnBrk="1" fontAlgn="base" hangingPunct="1">
        <a:spcBef>
          <a:spcPct val="0"/>
        </a:spcBef>
        <a:spcAft>
          <a:spcPts val="600"/>
        </a:spcAft>
        <a:buFont typeface="Arial" charset="0"/>
        <a:buChar char="•"/>
        <a:defRPr sz="2000" kern="1200">
          <a:solidFill>
            <a:schemeClr val="tx2"/>
          </a:solidFill>
          <a:latin typeface="+mn-lt"/>
          <a:ea typeface="ヒラギノ角ゴ Pro W3" charset="0"/>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417600" y="280988"/>
            <a:ext cx="8308800" cy="3093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9" name="Rechteck 8">
            <a:hlinkClick r:id="" action="ppaction://hlinkshowjump?jump=previousslide"/>
          </p:cNvPr>
          <p:cNvSpPr/>
          <p:nvPr userDrawn="1"/>
        </p:nvSpPr>
        <p:spPr>
          <a:xfrm>
            <a:off x="0" y="842963"/>
            <a:ext cx="433387" cy="3565525"/>
          </a:xfrm>
          <a:prstGeom prst="rect">
            <a:avLst/>
          </a:prstGeom>
          <a:solidFill>
            <a:schemeClr val="bg1">
              <a:alpha val="0"/>
            </a:schemeClr>
          </a:solidFill>
        </p:spPr>
        <p:txBody>
          <a:bodyPr wrap="square" rtlCol="0" anchor="ctr">
            <a:spAutoFit/>
          </a:bodyPr>
          <a:lstStyle/>
          <a:p>
            <a:pPr algn="ctr" defTabSz="604723">
              <a:lnSpc>
                <a:spcPct val="90000"/>
              </a:lnSpc>
              <a:spcAft>
                <a:spcPts val="600"/>
              </a:spcAft>
              <a:buSzPct val="100000"/>
            </a:pPr>
            <a:endParaRPr lang="en-US" sz="1400" dirty="0">
              <a:solidFill>
                <a:srgbClr val="12419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0" name="Rechteck 9">
            <a:hlinkClick r:id="" action="ppaction://hlinkshowjump?jump=nextslide"/>
          </p:cNvPr>
          <p:cNvSpPr/>
          <p:nvPr userDrawn="1"/>
        </p:nvSpPr>
        <p:spPr>
          <a:xfrm>
            <a:off x="8712200" y="842963"/>
            <a:ext cx="431800" cy="3565525"/>
          </a:xfrm>
          <a:prstGeom prst="rect">
            <a:avLst/>
          </a:prstGeom>
          <a:solidFill>
            <a:schemeClr val="bg1">
              <a:alpha val="0"/>
            </a:schemeClr>
          </a:solidFill>
        </p:spPr>
        <p:txBody>
          <a:bodyPr wrap="square" rtlCol="0" anchor="ctr">
            <a:spAutoFit/>
          </a:bodyPr>
          <a:lstStyle/>
          <a:p>
            <a:pPr algn="ctr" defTabSz="604723">
              <a:lnSpc>
                <a:spcPct val="90000"/>
              </a:lnSpc>
              <a:spcAft>
                <a:spcPts val="600"/>
              </a:spcAft>
              <a:buSzPct val="100000"/>
            </a:pPr>
            <a:endParaRPr lang="en-US" sz="1400" dirty="0">
              <a:solidFill>
                <a:srgbClr val="12419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bg1"/>
                </a:solidFill>
                <a:latin typeface="+mn-lt"/>
              </a:defRPr>
            </a:lvl1pPr>
          </a:lstStyle>
          <a:p>
            <a:r>
              <a:rPr lang="en-US" dirty="0" smtClean="0">
                <a:cs typeface="Arial" panose="020B0604020202020204" pitchFamily="34" charset="0"/>
              </a:rPr>
              <a:t>Public</a:t>
            </a:r>
          </a:p>
        </p:txBody>
      </p:sp>
      <p:sp>
        <p:nvSpPr>
          <p:cNvPr id="16" name="Slide Number Placeholder 5"/>
          <p:cNvSpPr txBox="1">
            <a:spLocks/>
          </p:cNvSpPr>
          <p:nvPr userDrawn="1"/>
        </p:nvSpPr>
        <p:spPr>
          <a:xfrm>
            <a:off x="419102" y="4827600"/>
            <a:ext cx="144462"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GB" sz="800" smtClean="0">
                <a:solidFill>
                  <a:schemeClr val="bg1"/>
                </a:solidFill>
                <a:latin typeface="+mn-lt"/>
                <a:cs typeface="Arial" panose="020B0604020202020204" pitchFamily="34" charset="0"/>
              </a:rPr>
              <a:pPr>
                <a:defRPr/>
              </a:pPr>
              <a:t>‹#›</a:t>
            </a:fld>
            <a:endParaRPr lang="en-GB" dirty="0">
              <a:solidFill>
                <a:schemeClr val="bg1"/>
              </a:solidFill>
              <a:latin typeface="+mn-lt"/>
              <a:cs typeface="Arial" panose="020B0604020202020204" pitchFamily="34" charset="0"/>
            </a:endParaRPr>
          </a:p>
        </p:txBody>
      </p:sp>
      <p:sp>
        <p:nvSpPr>
          <p:cNvPr id="17" name="TextBox 16"/>
          <p:cNvSpPr txBox="1"/>
          <p:nvPr userDrawn="1"/>
        </p:nvSpPr>
        <p:spPr>
          <a:xfrm>
            <a:off x="657000" y="4827600"/>
            <a:ext cx="1800000" cy="122237"/>
          </a:xfrm>
          <a:prstGeom prst="rect">
            <a:avLst/>
          </a:prstGeom>
          <a:noFill/>
        </p:spPr>
        <p:txBody>
          <a:bodyPr wrap="square" lIns="0" tIns="0" rIns="0" bIns="0" anchor="b">
            <a:spAutoFit/>
          </a:bodyPr>
          <a:lstStyle/>
          <a:p>
            <a:r>
              <a:rPr lang="en-GB" sz="800" dirty="0" smtClean="0">
                <a:solidFill>
                  <a:schemeClr val="bg1"/>
                </a:solidFill>
                <a:latin typeface="+mn-lt"/>
                <a:cs typeface="Arial" charset="0"/>
              </a:rPr>
              <a:t>© Nokia 2016</a:t>
            </a:r>
            <a:endParaRPr lang="en-GB" sz="800" dirty="0">
              <a:solidFill>
                <a:schemeClr val="bg1"/>
              </a:solidFill>
              <a:latin typeface="+mn-lt"/>
              <a:cs typeface="Arial" charset="0"/>
            </a:endParaRPr>
          </a:p>
        </p:txBody>
      </p:sp>
      <p:pic>
        <p:nvPicPr>
          <p:cNvPr id="18" name="Picture 17"/>
          <p:cNvPicPr>
            <a:picLocks/>
          </p:cNvPicPr>
          <p:nvPr userDrawn="1"/>
        </p:nvPicPr>
        <p:blipFill>
          <a:blip r:embed="rId3">
            <a:extLst>
              <a:ext uri="{28A0092B-C50C-407E-A947-70E740481C1C}">
                <a14:useLocalDpi xmlns:a14="http://schemas.microsoft.com/office/drawing/2010/main" xmlns="" val="0"/>
              </a:ext>
            </a:extLst>
          </a:blip>
          <a:stretch>
            <a:fillRect/>
          </a:stretch>
        </p:blipFill>
        <p:spPr>
          <a:xfrm>
            <a:off x="8035200" y="4816800"/>
            <a:ext cx="691200" cy="111597"/>
          </a:xfrm>
          <a:prstGeom prst="rect">
            <a:avLst/>
          </a:prstGeom>
        </p:spPr>
      </p:pic>
    </p:spTree>
    <p:extLst>
      <p:ext uri="{BB962C8B-B14F-4D97-AF65-F5344CB8AC3E}">
        <p14:creationId xmlns:p14="http://schemas.microsoft.com/office/powerpoint/2010/main" xmlns="" val="4290115287"/>
      </p:ext>
    </p:extLst>
  </p:cSld>
  <p:clrMap bg1="lt1" tx1="dk1" bg2="lt2" tx2="dk2" accent1="accent1" accent2="accent2" accent3="accent3" accent4="accent4" accent5="accent5" accent6="accent6" hlink="hlink" folHlink="folHlink"/>
  <p:sldLayoutIdLst>
    <p:sldLayoutId id="2147484439" r:id="rId1"/>
  </p:sldLayoutIdLst>
  <p:timing>
    <p:tnLst>
      <p:par>
        <p:cTn id="1" dur="indefinite" restart="never" nodeType="tmRoot"/>
      </p:par>
    </p:tnLst>
  </p:timing>
  <p:hf sldNum="0" hdr="0" dt="0"/>
  <p:txStyles>
    <p:titleStyle>
      <a:lvl1pPr algn="l" defTabSz="457200" rtl="0" eaLnBrk="1" fontAlgn="base" hangingPunct="1">
        <a:spcBef>
          <a:spcPct val="0"/>
        </a:spcBef>
        <a:spcAft>
          <a:spcPct val="0"/>
        </a:spcAft>
        <a:defRPr sz="2000" b="0" kern="1200">
          <a:solidFill>
            <a:schemeClr val="bg1"/>
          </a:solidFill>
          <a:latin typeface="+mj-lt"/>
          <a:ea typeface="Nokia Pure Headline Ultra Light" panose="020B0204020202020204" pitchFamily="34" charset="0"/>
          <a:cs typeface="Arial"/>
        </a:defRPr>
      </a:lvl1pPr>
      <a:lvl2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2pPr>
      <a:lvl3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3pPr>
      <a:lvl4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4pPr>
      <a:lvl5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5pPr>
      <a:lvl6pPr marL="457200" algn="l" defTabSz="457200" rtl="0" eaLnBrk="1" fontAlgn="base" hangingPunct="1">
        <a:spcBef>
          <a:spcPct val="0"/>
        </a:spcBef>
        <a:spcAft>
          <a:spcPct val="0"/>
        </a:spcAft>
        <a:defRPr b="1">
          <a:solidFill>
            <a:schemeClr val="bg2"/>
          </a:solidFill>
          <a:latin typeface="Arial" charset="0"/>
          <a:ea typeface="ヒラギノ角ゴ Pro W3" charset="0"/>
        </a:defRPr>
      </a:lvl6pPr>
      <a:lvl7pPr marL="914400" algn="l" defTabSz="457200" rtl="0" eaLnBrk="1" fontAlgn="base" hangingPunct="1">
        <a:spcBef>
          <a:spcPct val="0"/>
        </a:spcBef>
        <a:spcAft>
          <a:spcPct val="0"/>
        </a:spcAft>
        <a:defRPr b="1">
          <a:solidFill>
            <a:schemeClr val="bg2"/>
          </a:solidFill>
          <a:latin typeface="Arial" charset="0"/>
          <a:ea typeface="ヒラギノ角ゴ Pro W3" charset="0"/>
        </a:defRPr>
      </a:lvl7pPr>
      <a:lvl8pPr marL="1371600" algn="l" defTabSz="457200" rtl="0" eaLnBrk="1" fontAlgn="base" hangingPunct="1">
        <a:spcBef>
          <a:spcPct val="0"/>
        </a:spcBef>
        <a:spcAft>
          <a:spcPct val="0"/>
        </a:spcAft>
        <a:defRPr b="1">
          <a:solidFill>
            <a:schemeClr val="bg2"/>
          </a:solidFill>
          <a:latin typeface="Arial" charset="0"/>
          <a:ea typeface="ヒラギノ角ゴ Pro W3" charset="0"/>
        </a:defRPr>
      </a:lvl8pPr>
      <a:lvl9pPr marL="1828800" algn="l" defTabSz="457200" rtl="0" eaLnBrk="1" fontAlgn="base" hangingPunct="1">
        <a:spcBef>
          <a:spcPct val="0"/>
        </a:spcBef>
        <a:spcAft>
          <a:spcPct val="0"/>
        </a:spcAft>
        <a:defRPr b="1">
          <a:solidFill>
            <a:schemeClr val="bg2"/>
          </a:solidFill>
          <a:latin typeface="Arial" charset="0"/>
          <a:ea typeface="ヒラギノ角ゴ Pro W3" charset="0"/>
        </a:defRPr>
      </a:lvl9pPr>
    </p:titleStyle>
    <p:bodyStyle>
      <a:lvl1pPr marL="230188" indent="-230188" algn="l" defTabSz="457200" rtl="0" eaLnBrk="1" fontAlgn="base" hangingPunct="1">
        <a:spcBef>
          <a:spcPct val="0"/>
        </a:spcBef>
        <a:spcAft>
          <a:spcPts val="600"/>
        </a:spcAft>
        <a:buFont typeface="Arial" charset="0"/>
        <a:buChar char="•"/>
        <a:defRPr sz="3200" kern="1200">
          <a:solidFill>
            <a:schemeClr val="tx2"/>
          </a:solidFill>
          <a:latin typeface="+mn-lt"/>
          <a:ea typeface="ヒラギノ角ゴ Pro W3" charset="0"/>
          <a:cs typeface="ヒラギノ角ゴ Pro W3" charset="0"/>
        </a:defRPr>
      </a:lvl1pPr>
      <a:lvl2pPr marL="458788" indent="-228600" algn="l" defTabSz="457200" rtl="0" eaLnBrk="1" fontAlgn="base" hangingPunct="1">
        <a:spcBef>
          <a:spcPct val="0"/>
        </a:spcBef>
        <a:spcAft>
          <a:spcPts val="600"/>
        </a:spcAft>
        <a:buFont typeface="Lucida Grande"/>
        <a:buChar char="-"/>
        <a:defRPr sz="2800" kern="1200">
          <a:solidFill>
            <a:schemeClr val="tx2"/>
          </a:solidFill>
          <a:latin typeface="+mn-lt"/>
          <a:ea typeface="ヒラギノ角ゴ Pro W3" charset="0"/>
          <a:cs typeface="ヒラギノ角ゴ Pro W3"/>
        </a:defRPr>
      </a:lvl2pPr>
      <a:lvl3pPr marL="684213" indent="-225425" algn="l" defTabSz="457200" rtl="0" eaLnBrk="1" fontAlgn="base" hangingPunct="1">
        <a:spcBef>
          <a:spcPct val="0"/>
        </a:spcBef>
        <a:spcAft>
          <a:spcPts val="600"/>
        </a:spcAft>
        <a:buFont typeface="Arial" charset="0"/>
        <a:buChar char="•"/>
        <a:defRPr sz="2400" kern="1200">
          <a:solidFill>
            <a:schemeClr val="tx2"/>
          </a:solidFill>
          <a:latin typeface="+mn-lt"/>
          <a:ea typeface="ヒラギノ角ゴ Pro W3" charset="0"/>
          <a:cs typeface="ヒラギノ角ゴ Pro W3"/>
        </a:defRPr>
      </a:lvl3pPr>
      <a:lvl4pPr marL="912813" indent="-228600" algn="l" defTabSz="457200" rtl="0" eaLnBrk="1" fontAlgn="base" hangingPunct="1">
        <a:spcBef>
          <a:spcPct val="0"/>
        </a:spcBef>
        <a:spcAft>
          <a:spcPts val="600"/>
        </a:spcAft>
        <a:buFont typeface="Lucida Grande"/>
        <a:buChar char="-"/>
        <a:defRPr sz="2000" kern="1200">
          <a:solidFill>
            <a:schemeClr val="tx2"/>
          </a:solidFill>
          <a:latin typeface="+mn-lt"/>
          <a:ea typeface="ヒラギノ角ゴ Pro W3" charset="0"/>
          <a:cs typeface="ヒラギノ角ゴ Pro W3"/>
        </a:defRPr>
      </a:lvl4pPr>
      <a:lvl5pPr marL="1143000" indent="-230188" algn="l" defTabSz="457200" rtl="0" eaLnBrk="1" fontAlgn="base" hangingPunct="1">
        <a:spcBef>
          <a:spcPct val="0"/>
        </a:spcBef>
        <a:spcAft>
          <a:spcPts val="600"/>
        </a:spcAft>
        <a:buFont typeface="Arial" charset="0"/>
        <a:buChar char="•"/>
        <a:defRPr sz="2000" kern="1200">
          <a:solidFill>
            <a:schemeClr val="tx2"/>
          </a:solidFill>
          <a:latin typeface="+mn-lt"/>
          <a:ea typeface="ヒラギノ角ゴ Pro W3" charset="0"/>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707302" y="2430463"/>
            <a:ext cx="1741074" cy="282575"/>
          </a:xfrm>
          <a:prstGeom prst="rect">
            <a:avLst/>
          </a:prstGeom>
        </p:spPr>
      </p:pic>
    </p:spTree>
    <p:extLst>
      <p:ext uri="{BB962C8B-B14F-4D97-AF65-F5344CB8AC3E}">
        <p14:creationId xmlns:p14="http://schemas.microsoft.com/office/powerpoint/2010/main" xmlns="" val="2951682401"/>
      </p:ext>
    </p:extLst>
  </p:cSld>
  <p:clrMap bg1="lt1" tx1="dk1" bg2="lt2" tx2="dk2" accent1="accent1" accent2="accent2" accent3="accent3" accent4="accent4" accent5="accent5" accent6="accent6" hlink="hlink" folHlink="folHlink"/>
  <p:sldLayoutIdLst>
    <p:sldLayoutId id="2147484451" r:id="rId1"/>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27528275"/>
      </p:ext>
    </p:extLst>
  </p:cSld>
  <p:clrMap bg1="lt1" tx1="dk1" bg2="lt2" tx2="dk2" accent1="accent1" accent2="accent2" accent3="accent3" accent4="accent4" accent5="accent5" accent6="accent6" hlink="hlink" folHlink="folHlink"/>
  <p:sldLayoutIdLst>
    <p:sldLayoutId id="2147484454" r:id="rId1"/>
    <p:sldLayoutId id="2147484455" r:id="rId2"/>
    <p:sldLayoutId id="2147484456" r:id="rId3"/>
  </p:sldLayoutIdLst>
  <p:transition>
    <p:fade/>
  </p:transition>
  <p:timing>
    <p:tnLst>
      <p:par>
        <p:cTn id="1" dur="indefinite" restart="never" nodeType="tmRoot"/>
      </p:par>
    </p:tnLst>
  </p:timing>
  <p:txStyles>
    <p:titleStyle>
      <a:lvl1pPr algn="l" defTabSz="408123" rtl="0" eaLnBrk="1" fontAlgn="base" hangingPunct="1">
        <a:spcBef>
          <a:spcPct val="0"/>
        </a:spcBef>
        <a:spcAft>
          <a:spcPct val="0"/>
        </a:spcAft>
        <a:defRPr sz="1600" b="1" kern="1200">
          <a:solidFill>
            <a:schemeClr val="tx1"/>
          </a:solidFill>
          <a:latin typeface="+mj-lt"/>
          <a:ea typeface="ヒラギノ角ゴ Pro W3" charset="0"/>
          <a:cs typeface="Arial"/>
        </a:defRPr>
      </a:lvl1pPr>
      <a:lvl2pPr algn="l" defTabSz="408123" rtl="0" eaLnBrk="1" fontAlgn="base" hangingPunct="1">
        <a:spcBef>
          <a:spcPct val="0"/>
        </a:spcBef>
        <a:spcAft>
          <a:spcPct val="0"/>
        </a:spcAft>
        <a:defRPr sz="3900" b="1">
          <a:solidFill>
            <a:schemeClr val="tx1"/>
          </a:solidFill>
          <a:latin typeface="Arial" charset="0"/>
          <a:ea typeface="ヒラギノ角ゴ Pro W3" charset="0"/>
          <a:cs typeface="Arial" pitchFamily="34" charset="0"/>
        </a:defRPr>
      </a:lvl2pPr>
      <a:lvl3pPr algn="l" defTabSz="408123" rtl="0" eaLnBrk="1" fontAlgn="base" hangingPunct="1">
        <a:spcBef>
          <a:spcPct val="0"/>
        </a:spcBef>
        <a:spcAft>
          <a:spcPct val="0"/>
        </a:spcAft>
        <a:defRPr sz="3900" b="1">
          <a:solidFill>
            <a:schemeClr val="tx1"/>
          </a:solidFill>
          <a:latin typeface="Arial" charset="0"/>
          <a:ea typeface="ヒラギノ角ゴ Pro W3" charset="0"/>
          <a:cs typeface="Arial" pitchFamily="34" charset="0"/>
        </a:defRPr>
      </a:lvl3pPr>
      <a:lvl4pPr algn="l" defTabSz="408123" rtl="0" eaLnBrk="1" fontAlgn="base" hangingPunct="1">
        <a:spcBef>
          <a:spcPct val="0"/>
        </a:spcBef>
        <a:spcAft>
          <a:spcPct val="0"/>
        </a:spcAft>
        <a:defRPr sz="3900" b="1">
          <a:solidFill>
            <a:schemeClr val="tx1"/>
          </a:solidFill>
          <a:latin typeface="Arial" charset="0"/>
          <a:ea typeface="ヒラギノ角ゴ Pro W3" charset="0"/>
          <a:cs typeface="Arial" pitchFamily="34" charset="0"/>
        </a:defRPr>
      </a:lvl4pPr>
      <a:lvl5pPr algn="l" defTabSz="408123" rtl="0" eaLnBrk="1" fontAlgn="base" hangingPunct="1">
        <a:spcBef>
          <a:spcPct val="0"/>
        </a:spcBef>
        <a:spcAft>
          <a:spcPct val="0"/>
        </a:spcAft>
        <a:defRPr sz="3900" b="1">
          <a:solidFill>
            <a:schemeClr val="tx1"/>
          </a:solidFill>
          <a:latin typeface="Arial" charset="0"/>
          <a:ea typeface="ヒラギノ角ゴ Pro W3" charset="0"/>
          <a:cs typeface="Arial" pitchFamily="34" charset="0"/>
        </a:defRPr>
      </a:lvl5pPr>
      <a:lvl6pPr marL="408123" algn="l" defTabSz="408123" rtl="0" eaLnBrk="1" fontAlgn="base" hangingPunct="1">
        <a:spcBef>
          <a:spcPct val="0"/>
        </a:spcBef>
        <a:spcAft>
          <a:spcPct val="0"/>
        </a:spcAft>
        <a:defRPr b="1">
          <a:solidFill>
            <a:schemeClr val="bg2"/>
          </a:solidFill>
          <a:latin typeface="Arial" charset="0"/>
          <a:ea typeface="ヒラギノ角ゴ Pro W3" charset="0"/>
        </a:defRPr>
      </a:lvl6pPr>
      <a:lvl7pPr marL="816246" algn="l" defTabSz="408123" rtl="0" eaLnBrk="1" fontAlgn="base" hangingPunct="1">
        <a:spcBef>
          <a:spcPct val="0"/>
        </a:spcBef>
        <a:spcAft>
          <a:spcPct val="0"/>
        </a:spcAft>
        <a:defRPr b="1">
          <a:solidFill>
            <a:schemeClr val="bg2"/>
          </a:solidFill>
          <a:latin typeface="Arial" charset="0"/>
          <a:ea typeface="ヒラギノ角ゴ Pro W3" charset="0"/>
        </a:defRPr>
      </a:lvl7pPr>
      <a:lvl8pPr marL="1224369" algn="l" defTabSz="408123" rtl="0" eaLnBrk="1" fontAlgn="base" hangingPunct="1">
        <a:spcBef>
          <a:spcPct val="0"/>
        </a:spcBef>
        <a:spcAft>
          <a:spcPct val="0"/>
        </a:spcAft>
        <a:defRPr b="1">
          <a:solidFill>
            <a:schemeClr val="bg2"/>
          </a:solidFill>
          <a:latin typeface="Arial" charset="0"/>
          <a:ea typeface="ヒラギノ角ゴ Pro W3" charset="0"/>
        </a:defRPr>
      </a:lvl8pPr>
      <a:lvl9pPr marL="1632492" algn="l" defTabSz="408123" rtl="0" eaLnBrk="1" fontAlgn="base" hangingPunct="1">
        <a:spcBef>
          <a:spcPct val="0"/>
        </a:spcBef>
        <a:spcAft>
          <a:spcPct val="0"/>
        </a:spcAft>
        <a:defRPr b="1">
          <a:solidFill>
            <a:schemeClr val="bg2"/>
          </a:solidFill>
          <a:latin typeface="Arial" charset="0"/>
          <a:ea typeface="ヒラギノ角ゴ Pro W3" charset="0"/>
        </a:defRPr>
      </a:lvl9pPr>
    </p:titleStyle>
    <p:bodyStyle>
      <a:lvl1pPr marL="205479" indent="-205479" algn="l" defTabSz="408123" rtl="0" eaLnBrk="1" fontAlgn="base" hangingPunct="1">
        <a:spcBef>
          <a:spcPct val="0"/>
        </a:spcBef>
        <a:spcAft>
          <a:spcPts val="536"/>
        </a:spcAft>
        <a:buFont typeface="Arial" charset="0"/>
        <a:buChar char="•"/>
        <a:defRPr sz="2900" kern="1200">
          <a:solidFill>
            <a:schemeClr val="bg2"/>
          </a:solidFill>
          <a:latin typeface="+mn-lt"/>
          <a:ea typeface="ヒラギノ角ゴ Pro W3" charset="0"/>
          <a:cs typeface="ヒラギノ角ゴ Pro W3" charset="0"/>
        </a:defRPr>
      </a:lvl1pPr>
      <a:lvl2pPr marL="409541" indent="-204061" algn="l" defTabSz="408123" rtl="0" eaLnBrk="1" fontAlgn="base" hangingPunct="1">
        <a:spcBef>
          <a:spcPct val="0"/>
        </a:spcBef>
        <a:spcAft>
          <a:spcPts val="536"/>
        </a:spcAft>
        <a:buFont typeface="Lucida Grande"/>
        <a:buChar char="-"/>
        <a:defRPr sz="2500" kern="1200">
          <a:solidFill>
            <a:schemeClr val="bg2"/>
          </a:solidFill>
          <a:latin typeface="+mn-lt"/>
          <a:ea typeface="ヒラギノ角ゴ Pro W3" charset="0"/>
          <a:cs typeface="ヒラギノ角ゴ Pro W3"/>
        </a:defRPr>
      </a:lvl2pPr>
      <a:lvl3pPr marL="610768" indent="-201228" algn="l" defTabSz="408123" rtl="0" eaLnBrk="1" fontAlgn="base" hangingPunct="1">
        <a:spcBef>
          <a:spcPct val="0"/>
        </a:spcBef>
        <a:spcAft>
          <a:spcPts val="536"/>
        </a:spcAft>
        <a:buFont typeface="Arial" charset="0"/>
        <a:buChar char="•"/>
        <a:defRPr sz="2200" kern="1200">
          <a:solidFill>
            <a:schemeClr val="bg2"/>
          </a:solidFill>
          <a:latin typeface="+mn-lt"/>
          <a:ea typeface="ヒラギノ角ゴ Pro W3" charset="0"/>
          <a:cs typeface="ヒラギノ角ゴ Pro W3"/>
        </a:defRPr>
      </a:lvl3pPr>
      <a:lvl4pPr marL="814829" indent="-204061" algn="l" defTabSz="408123" rtl="0" eaLnBrk="1" fontAlgn="base" hangingPunct="1">
        <a:spcBef>
          <a:spcPct val="0"/>
        </a:spcBef>
        <a:spcAft>
          <a:spcPts val="536"/>
        </a:spcAft>
        <a:buFont typeface="Lucida Grande"/>
        <a:buChar char="-"/>
        <a:defRPr sz="1800" kern="1200">
          <a:solidFill>
            <a:schemeClr val="bg2"/>
          </a:solidFill>
          <a:latin typeface="+mn-lt"/>
          <a:ea typeface="ヒラギノ角ゴ Pro W3" charset="0"/>
          <a:cs typeface="ヒラギノ角ゴ Pro W3"/>
        </a:defRPr>
      </a:lvl4pPr>
      <a:lvl5pPr marL="1020308" indent="-205479" algn="l" defTabSz="408123" rtl="0" eaLnBrk="1" fontAlgn="base" hangingPunct="1">
        <a:spcBef>
          <a:spcPct val="0"/>
        </a:spcBef>
        <a:spcAft>
          <a:spcPts val="536"/>
        </a:spcAft>
        <a:buFont typeface="Arial" charset="0"/>
        <a:buChar char="•"/>
        <a:defRPr sz="1800" kern="1200">
          <a:solidFill>
            <a:schemeClr val="bg2"/>
          </a:solidFill>
          <a:latin typeface="+mn-lt"/>
          <a:ea typeface="ヒラギノ角ゴ Pro W3" charset="0"/>
          <a:cs typeface="ヒラギノ角ゴ Pro W3"/>
        </a:defRPr>
      </a:lvl5pPr>
      <a:lvl6pPr marL="2244677" indent="-204061" algn="l" defTabSz="408123" rtl="0" eaLnBrk="1" latinLnBrk="0" hangingPunct="1">
        <a:spcBef>
          <a:spcPct val="20000"/>
        </a:spcBef>
        <a:buFont typeface="Arial"/>
        <a:buChar char="•"/>
        <a:defRPr sz="1800" kern="1200">
          <a:solidFill>
            <a:schemeClr val="tx1"/>
          </a:solidFill>
          <a:latin typeface="+mn-lt"/>
          <a:ea typeface="+mn-ea"/>
          <a:cs typeface="+mn-cs"/>
        </a:defRPr>
      </a:lvl6pPr>
      <a:lvl7pPr marL="2652800" indent="-204061" algn="l" defTabSz="408123" rtl="0" eaLnBrk="1" latinLnBrk="0" hangingPunct="1">
        <a:spcBef>
          <a:spcPct val="20000"/>
        </a:spcBef>
        <a:buFont typeface="Arial"/>
        <a:buChar char="•"/>
        <a:defRPr sz="1800" kern="1200">
          <a:solidFill>
            <a:schemeClr val="tx1"/>
          </a:solidFill>
          <a:latin typeface="+mn-lt"/>
          <a:ea typeface="+mn-ea"/>
          <a:cs typeface="+mn-cs"/>
        </a:defRPr>
      </a:lvl7pPr>
      <a:lvl8pPr marL="3060923" indent="-204061" algn="l" defTabSz="408123" rtl="0" eaLnBrk="1" latinLnBrk="0" hangingPunct="1">
        <a:spcBef>
          <a:spcPct val="20000"/>
        </a:spcBef>
        <a:buFont typeface="Arial"/>
        <a:buChar char="•"/>
        <a:defRPr sz="1800" kern="1200">
          <a:solidFill>
            <a:schemeClr val="tx1"/>
          </a:solidFill>
          <a:latin typeface="+mn-lt"/>
          <a:ea typeface="+mn-ea"/>
          <a:cs typeface="+mn-cs"/>
        </a:defRPr>
      </a:lvl8pPr>
      <a:lvl9pPr marL="3469046" indent="-204061" algn="l" defTabSz="408123"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08123" rtl="0" eaLnBrk="1" latinLnBrk="0" hangingPunct="1">
        <a:defRPr sz="1600" kern="1200">
          <a:solidFill>
            <a:schemeClr val="tx1"/>
          </a:solidFill>
          <a:latin typeface="+mn-lt"/>
          <a:ea typeface="+mn-ea"/>
          <a:cs typeface="+mn-cs"/>
        </a:defRPr>
      </a:lvl1pPr>
      <a:lvl2pPr marL="408123" algn="l" defTabSz="408123" rtl="0" eaLnBrk="1" latinLnBrk="0" hangingPunct="1">
        <a:defRPr sz="1600" kern="1200">
          <a:solidFill>
            <a:schemeClr val="tx1"/>
          </a:solidFill>
          <a:latin typeface="+mn-lt"/>
          <a:ea typeface="+mn-ea"/>
          <a:cs typeface="+mn-cs"/>
        </a:defRPr>
      </a:lvl2pPr>
      <a:lvl3pPr marL="816246" algn="l" defTabSz="408123" rtl="0" eaLnBrk="1" latinLnBrk="0" hangingPunct="1">
        <a:defRPr sz="1600" kern="1200">
          <a:solidFill>
            <a:schemeClr val="tx1"/>
          </a:solidFill>
          <a:latin typeface="+mn-lt"/>
          <a:ea typeface="+mn-ea"/>
          <a:cs typeface="+mn-cs"/>
        </a:defRPr>
      </a:lvl3pPr>
      <a:lvl4pPr marL="1224369" algn="l" defTabSz="408123" rtl="0" eaLnBrk="1" latinLnBrk="0" hangingPunct="1">
        <a:defRPr sz="1600" kern="1200">
          <a:solidFill>
            <a:schemeClr val="tx1"/>
          </a:solidFill>
          <a:latin typeface="+mn-lt"/>
          <a:ea typeface="+mn-ea"/>
          <a:cs typeface="+mn-cs"/>
        </a:defRPr>
      </a:lvl4pPr>
      <a:lvl5pPr marL="1632492" algn="l" defTabSz="408123" rtl="0" eaLnBrk="1" latinLnBrk="0" hangingPunct="1">
        <a:defRPr sz="1600" kern="1200">
          <a:solidFill>
            <a:schemeClr val="tx1"/>
          </a:solidFill>
          <a:latin typeface="+mn-lt"/>
          <a:ea typeface="+mn-ea"/>
          <a:cs typeface="+mn-cs"/>
        </a:defRPr>
      </a:lvl5pPr>
      <a:lvl6pPr marL="2040615" algn="l" defTabSz="408123" rtl="0" eaLnBrk="1" latinLnBrk="0" hangingPunct="1">
        <a:defRPr sz="1600" kern="1200">
          <a:solidFill>
            <a:schemeClr val="tx1"/>
          </a:solidFill>
          <a:latin typeface="+mn-lt"/>
          <a:ea typeface="+mn-ea"/>
          <a:cs typeface="+mn-cs"/>
        </a:defRPr>
      </a:lvl6pPr>
      <a:lvl7pPr marL="2448738" algn="l" defTabSz="408123" rtl="0" eaLnBrk="1" latinLnBrk="0" hangingPunct="1">
        <a:defRPr sz="1600" kern="1200">
          <a:solidFill>
            <a:schemeClr val="tx1"/>
          </a:solidFill>
          <a:latin typeface="+mn-lt"/>
          <a:ea typeface="+mn-ea"/>
          <a:cs typeface="+mn-cs"/>
        </a:defRPr>
      </a:lvl7pPr>
      <a:lvl8pPr marL="2856861" algn="l" defTabSz="408123" rtl="0" eaLnBrk="1" latinLnBrk="0" hangingPunct="1">
        <a:defRPr sz="1600" kern="1200">
          <a:solidFill>
            <a:schemeClr val="tx1"/>
          </a:solidFill>
          <a:latin typeface="+mn-lt"/>
          <a:ea typeface="+mn-ea"/>
          <a:cs typeface="+mn-cs"/>
        </a:defRPr>
      </a:lvl8pPr>
      <a:lvl9pPr marL="3264984" algn="l" defTabSz="408123" rtl="0" eaLnBrk="1" latinLnBrk="0" hangingPunct="1">
        <a:defRPr sz="1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417600" y="280988"/>
            <a:ext cx="8308800" cy="3093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52" name="Rechteck 51">
            <a:hlinkClick r:id="" action="ppaction://hlinkshowjump?jump=previousslide"/>
          </p:cNvPr>
          <p:cNvSpPr/>
          <p:nvPr userDrawn="1"/>
        </p:nvSpPr>
        <p:spPr>
          <a:xfrm>
            <a:off x="0" y="842963"/>
            <a:ext cx="433387" cy="3565525"/>
          </a:xfrm>
          <a:prstGeom prst="rect">
            <a:avLst/>
          </a:prstGeom>
          <a:solidFill>
            <a:schemeClr val="bg1">
              <a:alpha val="0"/>
            </a:schemeClr>
          </a:solidFill>
        </p:spPr>
        <p:txBody>
          <a:bodyPr wrap="square" rtlCol="0" anchor="ctr">
            <a:spAutoFit/>
          </a:bodyPr>
          <a:lstStyle/>
          <a:p>
            <a:pPr algn="ctr" defTabSz="604723">
              <a:lnSpc>
                <a:spcPct val="90000"/>
              </a:lnSpc>
              <a:spcAft>
                <a:spcPts val="600"/>
              </a:spcAft>
              <a:buSzPct val="100000"/>
            </a:pPr>
            <a:endParaRPr lang="en-US" sz="1400" dirty="0">
              <a:solidFill>
                <a:srgbClr val="12419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53" name="Rechteck 52">
            <a:hlinkClick r:id="" action="ppaction://hlinkshowjump?jump=nextslide"/>
          </p:cNvPr>
          <p:cNvSpPr/>
          <p:nvPr userDrawn="1"/>
        </p:nvSpPr>
        <p:spPr>
          <a:xfrm>
            <a:off x="8712200" y="842963"/>
            <a:ext cx="431800" cy="3565525"/>
          </a:xfrm>
          <a:prstGeom prst="rect">
            <a:avLst/>
          </a:prstGeom>
          <a:solidFill>
            <a:schemeClr val="bg1">
              <a:alpha val="0"/>
            </a:schemeClr>
          </a:solidFill>
        </p:spPr>
        <p:txBody>
          <a:bodyPr wrap="square" rtlCol="0" anchor="ctr">
            <a:spAutoFit/>
          </a:bodyPr>
          <a:lstStyle/>
          <a:p>
            <a:pPr algn="ctr" defTabSz="604723">
              <a:lnSpc>
                <a:spcPct val="90000"/>
              </a:lnSpc>
              <a:spcAft>
                <a:spcPts val="600"/>
              </a:spcAft>
              <a:buSzPct val="100000"/>
            </a:pPr>
            <a:endParaRPr lang="en-US" sz="1400" dirty="0">
              <a:solidFill>
                <a:srgbClr val="12419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39"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mn-lt"/>
              </a:defRPr>
            </a:lvl1pPr>
          </a:lstStyle>
          <a:p>
            <a:r>
              <a:rPr lang="en-US" dirty="0" smtClean="0">
                <a:solidFill>
                  <a:srgbClr val="001135"/>
                </a:solidFill>
                <a:cs typeface="Arial" panose="020B0604020202020204" pitchFamily="34" charset="0"/>
              </a:rPr>
              <a:t>Public</a:t>
            </a:r>
          </a:p>
        </p:txBody>
      </p:sp>
      <p:sp>
        <p:nvSpPr>
          <p:cNvPr id="41" name="Slide Number Placeholder 5"/>
          <p:cNvSpPr txBox="1">
            <a:spLocks/>
          </p:cNvSpPr>
          <p:nvPr userDrawn="1"/>
        </p:nvSpPr>
        <p:spPr>
          <a:xfrm>
            <a:off x="419102" y="4827600"/>
            <a:ext cx="144462"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GB" sz="800" smtClean="0">
                <a:solidFill>
                  <a:schemeClr val="tx2"/>
                </a:solidFill>
                <a:latin typeface="+mn-lt"/>
                <a:cs typeface="Arial" panose="020B0604020202020204" pitchFamily="34" charset="0"/>
              </a:rPr>
              <a:pPr>
                <a:defRPr/>
              </a:pPr>
              <a:t>‹#›</a:t>
            </a:fld>
            <a:endParaRPr lang="en-GB" dirty="0">
              <a:solidFill>
                <a:schemeClr val="tx2"/>
              </a:solidFill>
              <a:latin typeface="+mn-lt"/>
              <a:cs typeface="Arial" panose="020B0604020202020204" pitchFamily="34" charset="0"/>
            </a:endParaRPr>
          </a:p>
        </p:txBody>
      </p:sp>
      <p:sp>
        <p:nvSpPr>
          <p:cNvPr id="42" name="TextBox 41"/>
          <p:cNvSpPr txBox="1"/>
          <p:nvPr userDrawn="1"/>
        </p:nvSpPr>
        <p:spPr>
          <a:xfrm>
            <a:off x="657000" y="4827600"/>
            <a:ext cx="1800000" cy="122237"/>
          </a:xfrm>
          <a:prstGeom prst="rect">
            <a:avLst/>
          </a:prstGeom>
          <a:noFill/>
        </p:spPr>
        <p:txBody>
          <a:bodyPr wrap="square" lIns="0" tIns="0" rIns="0" bIns="0" anchor="b">
            <a:spAutoFit/>
          </a:bodyPr>
          <a:lstStyle/>
          <a:p>
            <a:r>
              <a:rPr lang="en-GB" sz="800" dirty="0" smtClean="0">
                <a:solidFill>
                  <a:schemeClr val="tx2"/>
                </a:solidFill>
                <a:latin typeface="+mn-lt"/>
                <a:cs typeface="Arial" charset="0"/>
              </a:rPr>
              <a:t>© Nokia 2016</a:t>
            </a:r>
            <a:endParaRPr lang="en-GB" sz="800" dirty="0">
              <a:solidFill>
                <a:schemeClr val="tx2"/>
              </a:solidFill>
              <a:latin typeface="+mn-lt"/>
              <a:cs typeface="Arial" charset="0"/>
            </a:endParaRPr>
          </a:p>
        </p:txBody>
      </p:sp>
      <p:pic>
        <p:nvPicPr>
          <p:cNvPr id="43" name="Picture 42"/>
          <p:cNvPicPr>
            <a:picLocks/>
          </p:cNvPicPr>
          <p:nvPr userDrawn="1"/>
        </p:nvPicPr>
        <p:blipFill>
          <a:blip r:embed="rId3">
            <a:extLst>
              <a:ext uri="{28A0092B-C50C-407E-A947-70E740481C1C}">
                <a14:useLocalDpi xmlns:a14="http://schemas.microsoft.com/office/drawing/2010/main" xmlns="" val="0"/>
              </a:ext>
            </a:extLst>
          </a:blip>
          <a:stretch>
            <a:fillRect/>
          </a:stretch>
        </p:blipFill>
        <p:spPr>
          <a:xfrm>
            <a:off x="8035200" y="4816800"/>
            <a:ext cx="691200" cy="111597"/>
          </a:xfrm>
          <a:prstGeom prst="rect">
            <a:avLst/>
          </a:prstGeom>
        </p:spPr>
      </p:pic>
    </p:spTree>
    <p:extLst>
      <p:ext uri="{BB962C8B-B14F-4D97-AF65-F5344CB8AC3E}">
        <p14:creationId xmlns:p14="http://schemas.microsoft.com/office/powerpoint/2010/main" xmlns="" val="927232417"/>
      </p:ext>
    </p:extLst>
  </p:cSld>
  <p:clrMap bg1="lt1" tx1="dk1" bg2="lt2" tx2="dk2" accent1="accent1" accent2="accent2" accent3="accent3" accent4="accent4" accent5="accent5" accent6="accent6" hlink="hlink" folHlink="folHlink"/>
  <p:sldLayoutIdLst>
    <p:sldLayoutId id="2147484463" r:id="rId1"/>
  </p:sldLayoutIdLst>
  <p:timing>
    <p:tnLst>
      <p:par>
        <p:cTn id="1" dur="indefinite" restart="never" nodeType="tmRoot"/>
      </p:par>
    </p:tnLst>
  </p:timing>
  <p:hf sldNum="0" hdr="0" dt="0"/>
  <p:txStyles>
    <p:titleStyle>
      <a:lvl1pPr algn="l" defTabSz="457200" rtl="0" eaLnBrk="1" fontAlgn="base" hangingPunct="1">
        <a:spcBef>
          <a:spcPct val="0"/>
        </a:spcBef>
        <a:spcAft>
          <a:spcPct val="0"/>
        </a:spcAft>
        <a:defRPr sz="2000" b="0" kern="1200">
          <a:solidFill>
            <a:schemeClr val="tx1"/>
          </a:solidFill>
          <a:latin typeface="+mj-lt"/>
          <a:ea typeface="Nokia Pure Headline Ultra Light" panose="020B0204020202020204" pitchFamily="34" charset="0"/>
          <a:cs typeface="Arial"/>
        </a:defRPr>
      </a:lvl1pPr>
      <a:lvl2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2pPr>
      <a:lvl3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3pPr>
      <a:lvl4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4pPr>
      <a:lvl5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5pPr>
      <a:lvl6pPr marL="457200" algn="l" defTabSz="457200" rtl="0" eaLnBrk="1" fontAlgn="base" hangingPunct="1">
        <a:spcBef>
          <a:spcPct val="0"/>
        </a:spcBef>
        <a:spcAft>
          <a:spcPct val="0"/>
        </a:spcAft>
        <a:defRPr b="1">
          <a:solidFill>
            <a:schemeClr val="bg2"/>
          </a:solidFill>
          <a:latin typeface="Arial" charset="0"/>
          <a:ea typeface="ヒラギノ角ゴ Pro W3" charset="0"/>
        </a:defRPr>
      </a:lvl6pPr>
      <a:lvl7pPr marL="914400" algn="l" defTabSz="457200" rtl="0" eaLnBrk="1" fontAlgn="base" hangingPunct="1">
        <a:spcBef>
          <a:spcPct val="0"/>
        </a:spcBef>
        <a:spcAft>
          <a:spcPct val="0"/>
        </a:spcAft>
        <a:defRPr b="1">
          <a:solidFill>
            <a:schemeClr val="bg2"/>
          </a:solidFill>
          <a:latin typeface="Arial" charset="0"/>
          <a:ea typeface="ヒラギノ角ゴ Pro W3" charset="0"/>
        </a:defRPr>
      </a:lvl7pPr>
      <a:lvl8pPr marL="1371600" algn="l" defTabSz="457200" rtl="0" eaLnBrk="1" fontAlgn="base" hangingPunct="1">
        <a:spcBef>
          <a:spcPct val="0"/>
        </a:spcBef>
        <a:spcAft>
          <a:spcPct val="0"/>
        </a:spcAft>
        <a:defRPr b="1">
          <a:solidFill>
            <a:schemeClr val="bg2"/>
          </a:solidFill>
          <a:latin typeface="Arial" charset="0"/>
          <a:ea typeface="ヒラギノ角ゴ Pro W3" charset="0"/>
        </a:defRPr>
      </a:lvl8pPr>
      <a:lvl9pPr marL="1828800" algn="l" defTabSz="457200" rtl="0" eaLnBrk="1" fontAlgn="base" hangingPunct="1">
        <a:spcBef>
          <a:spcPct val="0"/>
        </a:spcBef>
        <a:spcAft>
          <a:spcPct val="0"/>
        </a:spcAft>
        <a:defRPr b="1">
          <a:solidFill>
            <a:schemeClr val="bg2"/>
          </a:solidFill>
          <a:latin typeface="Arial" charset="0"/>
          <a:ea typeface="ヒラギノ角ゴ Pro W3" charset="0"/>
        </a:defRPr>
      </a:lvl9pPr>
    </p:titleStyle>
    <p:bodyStyle>
      <a:lvl1pPr marL="230188" indent="-230188" algn="l" defTabSz="457200" rtl="0" eaLnBrk="1" fontAlgn="base" hangingPunct="1">
        <a:spcBef>
          <a:spcPct val="0"/>
        </a:spcBef>
        <a:spcAft>
          <a:spcPts val="600"/>
        </a:spcAft>
        <a:buFont typeface="Arial" charset="0"/>
        <a:buChar char="•"/>
        <a:defRPr sz="3200" kern="1200">
          <a:solidFill>
            <a:schemeClr val="tx2"/>
          </a:solidFill>
          <a:latin typeface="+mn-lt"/>
          <a:ea typeface="ヒラギノ角ゴ Pro W3" charset="0"/>
          <a:cs typeface="ヒラギノ角ゴ Pro W3" charset="0"/>
        </a:defRPr>
      </a:lvl1pPr>
      <a:lvl2pPr marL="458788" indent="-228600" algn="l" defTabSz="457200" rtl="0" eaLnBrk="1" fontAlgn="base" hangingPunct="1">
        <a:spcBef>
          <a:spcPct val="0"/>
        </a:spcBef>
        <a:spcAft>
          <a:spcPts val="600"/>
        </a:spcAft>
        <a:buFont typeface="Lucida Grande"/>
        <a:buChar char="-"/>
        <a:defRPr sz="2800" kern="1200">
          <a:solidFill>
            <a:schemeClr val="tx2"/>
          </a:solidFill>
          <a:latin typeface="+mn-lt"/>
          <a:ea typeface="ヒラギノ角ゴ Pro W3" charset="0"/>
          <a:cs typeface="ヒラギノ角ゴ Pro W3"/>
        </a:defRPr>
      </a:lvl2pPr>
      <a:lvl3pPr marL="684213" indent="-225425" algn="l" defTabSz="457200" rtl="0" eaLnBrk="1" fontAlgn="base" hangingPunct="1">
        <a:spcBef>
          <a:spcPct val="0"/>
        </a:spcBef>
        <a:spcAft>
          <a:spcPts val="600"/>
        </a:spcAft>
        <a:buFont typeface="Arial" charset="0"/>
        <a:buChar char="•"/>
        <a:defRPr sz="2400" kern="1200">
          <a:solidFill>
            <a:schemeClr val="tx2"/>
          </a:solidFill>
          <a:latin typeface="+mn-lt"/>
          <a:ea typeface="ヒラギノ角ゴ Pro W3" charset="0"/>
          <a:cs typeface="ヒラギノ角ゴ Pro W3"/>
        </a:defRPr>
      </a:lvl3pPr>
      <a:lvl4pPr marL="912813" indent="-228600" algn="l" defTabSz="457200" rtl="0" eaLnBrk="1" fontAlgn="base" hangingPunct="1">
        <a:spcBef>
          <a:spcPct val="0"/>
        </a:spcBef>
        <a:spcAft>
          <a:spcPts val="600"/>
        </a:spcAft>
        <a:buFont typeface="Lucida Grande"/>
        <a:buChar char="-"/>
        <a:defRPr sz="2000" kern="1200">
          <a:solidFill>
            <a:schemeClr val="tx2"/>
          </a:solidFill>
          <a:latin typeface="+mn-lt"/>
          <a:ea typeface="ヒラギノ角ゴ Pro W3" charset="0"/>
          <a:cs typeface="ヒラギノ角ゴ Pro W3"/>
        </a:defRPr>
      </a:lvl4pPr>
      <a:lvl5pPr marL="1143000" indent="-230188" algn="l" defTabSz="457200" rtl="0" eaLnBrk="1" fontAlgn="base" hangingPunct="1">
        <a:spcBef>
          <a:spcPct val="0"/>
        </a:spcBef>
        <a:spcAft>
          <a:spcPts val="600"/>
        </a:spcAft>
        <a:buFont typeface="Arial" charset="0"/>
        <a:buChar char="•"/>
        <a:defRPr sz="2000" kern="1200">
          <a:solidFill>
            <a:schemeClr val="tx2"/>
          </a:solidFill>
          <a:latin typeface="+mn-lt"/>
          <a:ea typeface="ヒラギノ角ゴ Pro W3" charset="0"/>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24.emf"/><Relationship Id="rId2" Type="http://schemas.openxmlformats.org/officeDocument/2006/relationships/tags" Target="../tags/tag2.xml"/><Relationship Id="rId1" Type="http://schemas.openxmlformats.org/officeDocument/2006/relationships/vmlDrawing" Target="../drawings/vmlDrawing29.vml"/><Relationship Id="rId6" Type="http://schemas.openxmlformats.org/officeDocument/2006/relationships/oleObject" Target="../embeddings/Microsoft_Excel_97-2003_Worksheet1.xls"/><Relationship Id="rId5" Type="http://schemas.openxmlformats.org/officeDocument/2006/relationships/oleObject" Target="../embeddings/oleObject34.bin"/><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oleObject" Target="../embeddings/Microsoft_Excel_97-2003_Worksheet5.xls"/><Relationship Id="rId2" Type="http://schemas.openxmlformats.org/officeDocument/2006/relationships/slideLayout" Target="../slideLayouts/slideLayout50.xml"/><Relationship Id="rId1" Type="http://schemas.openxmlformats.org/officeDocument/2006/relationships/vmlDrawing" Target="../drawings/vmlDrawing30.vml"/><Relationship Id="rId6" Type="http://schemas.openxmlformats.org/officeDocument/2006/relationships/oleObject" Target="../embeddings/Microsoft_Excel_97-2003_Worksheet4.xls"/><Relationship Id="rId5" Type="http://schemas.openxmlformats.org/officeDocument/2006/relationships/oleObject" Target="../embeddings/Microsoft_Excel_97-2003_Worksheet3.xls"/><Relationship Id="rId4" Type="http://schemas.openxmlformats.org/officeDocument/2006/relationships/oleObject" Target="../embeddings/Microsoft_Excel_97-2003_Worksheet2.xls"/></Relationships>
</file>

<file path=ppt/slides/_rels/slide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55.xml"/><Relationship Id="rId4" Type="http://schemas.openxmlformats.org/officeDocument/2006/relationships/hyperlink" Target="http://www.gsma.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smtClean="0">
                <a:cs typeface="Arial" panose="020B0604020202020204" pitchFamily="34" charset="0"/>
              </a:rPr>
              <a:t>&lt;Change information classification in footer&gt;</a:t>
            </a:r>
            <a:endParaRPr lang="en-US" dirty="0" smtClean="0">
              <a:cs typeface="Arial" panose="020B0604020202020204" pitchFamily="34" charset="0"/>
            </a:endParaRPr>
          </a:p>
        </p:txBody>
      </p:sp>
      <p:pic>
        <p:nvPicPr>
          <p:cNvPr id="6" name="Picture 5" descr="GettyImages_154881947_RGB.tif"/>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0" y="0"/>
            <a:ext cx="9144000" cy="51435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8035200" y="4806000"/>
            <a:ext cx="690379" cy="112048"/>
          </a:xfrm>
          <a:prstGeom prst="rect">
            <a:avLst/>
          </a:prstGeom>
        </p:spPr>
      </p:pic>
      <p:sp>
        <p:nvSpPr>
          <p:cNvPr id="8" name="Slide Number Placeholder 5"/>
          <p:cNvSpPr txBox="1">
            <a:spLocks/>
          </p:cNvSpPr>
          <p:nvPr/>
        </p:nvSpPr>
        <p:spPr>
          <a:xfrm>
            <a:off x="433388" y="4816800"/>
            <a:ext cx="144462"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GB" sz="800" smtClean="0">
                <a:solidFill>
                  <a:schemeClr val="bg1"/>
                </a:solidFill>
                <a:latin typeface="+mn-lt"/>
                <a:cs typeface="Arial" panose="020B0604020202020204" pitchFamily="34" charset="0"/>
              </a:rPr>
              <a:pPr>
                <a:defRPr/>
              </a:pPr>
              <a:t>1</a:t>
            </a:fld>
            <a:endParaRPr lang="en-GB" dirty="0">
              <a:solidFill>
                <a:schemeClr val="bg1"/>
              </a:solidFill>
              <a:latin typeface="+mn-lt"/>
              <a:cs typeface="Arial" panose="020B0604020202020204" pitchFamily="34" charset="0"/>
            </a:endParaRPr>
          </a:p>
        </p:txBody>
      </p:sp>
      <p:sp>
        <p:nvSpPr>
          <p:cNvPr id="9" name="TextBox 8"/>
          <p:cNvSpPr txBox="1"/>
          <p:nvPr/>
        </p:nvSpPr>
        <p:spPr>
          <a:xfrm>
            <a:off x="657000" y="4816800"/>
            <a:ext cx="1800000" cy="122237"/>
          </a:xfrm>
          <a:prstGeom prst="rect">
            <a:avLst/>
          </a:prstGeom>
          <a:noFill/>
        </p:spPr>
        <p:txBody>
          <a:bodyPr wrap="square" lIns="0" tIns="0" rIns="0" bIns="0" anchor="b">
            <a:spAutoFit/>
          </a:bodyPr>
          <a:lstStyle/>
          <a:p>
            <a:r>
              <a:rPr lang="en-GB" sz="800" dirty="0" smtClean="0">
                <a:solidFill>
                  <a:schemeClr val="bg1"/>
                </a:solidFill>
                <a:latin typeface="+mn-lt"/>
                <a:cs typeface="Arial" charset="0"/>
              </a:rPr>
              <a:t>© Nokia 2016</a:t>
            </a:r>
            <a:endParaRPr lang="en-GB" sz="800" dirty="0">
              <a:solidFill>
                <a:schemeClr val="bg1"/>
              </a:solidFill>
              <a:latin typeface="+mn-lt"/>
              <a:cs typeface="Arial" charset="0"/>
            </a:endParaRPr>
          </a:p>
        </p:txBody>
      </p:sp>
      <p:sp>
        <p:nvSpPr>
          <p:cNvPr id="10" name="Title 2"/>
          <p:cNvSpPr txBox="1">
            <a:spLocks/>
          </p:cNvSpPr>
          <p:nvPr/>
        </p:nvSpPr>
        <p:spPr bwMode="auto">
          <a:xfrm>
            <a:off x="418120" y="279248"/>
            <a:ext cx="8441400" cy="64831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57200" rtl="0" eaLnBrk="1" fontAlgn="base" hangingPunct="1">
              <a:spcBef>
                <a:spcPct val="0"/>
              </a:spcBef>
              <a:spcAft>
                <a:spcPct val="0"/>
              </a:spcAft>
              <a:defRPr sz="2000" b="0" kern="1200">
                <a:solidFill>
                  <a:schemeClr val="tx1"/>
                </a:solidFill>
                <a:latin typeface="+mj-lt"/>
                <a:ea typeface="Nokia Pure Headline Ultra Light" panose="020B0204020202020204" pitchFamily="34" charset="0"/>
                <a:cs typeface="Arial"/>
              </a:defRPr>
            </a:lvl1pPr>
            <a:lvl2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2pPr>
            <a:lvl3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3pPr>
            <a:lvl4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4pPr>
            <a:lvl5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5pPr>
            <a:lvl6pPr marL="457200" algn="l" defTabSz="457200" rtl="0" eaLnBrk="1" fontAlgn="base" hangingPunct="1">
              <a:spcBef>
                <a:spcPct val="0"/>
              </a:spcBef>
              <a:spcAft>
                <a:spcPct val="0"/>
              </a:spcAft>
              <a:defRPr b="1">
                <a:solidFill>
                  <a:schemeClr val="bg2"/>
                </a:solidFill>
                <a:latin typeface="Arial" charset="0"/>
                <a:ea typeface="ヒラギノ角ゴ Pro W3" charset="0"/>
              </a:defRPr>
            </a:lvl6pPr>
            <a:lvl7pPr marL="914400" algn="l" defTabSz="457200" rtl="0" eaLnBrk="1" fontAlgn="base" hangingPunct="1">
              <a:spcBef>
                <a:spcPct val="0"/>
              </a:spcBef>
              <a:spcAft>
                <a:spcPct val="0"/>
              </a:spcAft>
              <a:defRPr b="1">
                <a:solidFill>
                  <a:schemeClr val="bg2"/>
                </a:solidFill>
                <a:latin typeface="Arial" charset="0"/>
                <a:ea typeface="ヒラギノ角ゴ Pro W3" charset="0"/>
              </a:defRPr>
            </a:lvl7pPr>
            <a:lvl8pPr marL="1371600" algn="l" defTabSz="457200" rtl="0" eaLnBrk="1" fontAlgn="base" hangingPunct="1">
              <a:spcBef>
                <a:spcPct val="0"/>
              </a:spcBef>
              <a:spcAft>
                <a:spcPct val="0"/>
              </a:spcAft>
              <a:defRPr b="1">
                <a:solidFill>
                  <a:schemeClr val="bg2"/>
                </a:solidFill>
                <a:latin typeface="Arial" charset="0"/>
                <a:ea typeface="ヒラギノ角ゴ Pro W3" charset="0"/>
              </a:defRPr>
            </a:lvl8pPr>
            <a:lvl9pPr marL="1828800" algn="l" defTabSz="457200" rtl="0" eaLnBrk="1" fontAlgn="base" hangingPunct="1">
              <a:spcBef>
                <a:spcPct val="0"/>
              </a:spcBef>
              <a:spcAft>
                <a:spcPct val="0"/>
              </a:spcAft>
              <a:defRPr b="1">
                <a:solidFill>
                  <a:schemeClr val="bg2"/>
                </a:solidFill>
                <a:latin typeface="Arial" charset="0"/>
                <a:ea typeface="ヒラギノ角ゴ Pro W3" charset="0"/>
              </a:defRPr>
            </a:lvl9pPr>
          </a:lstStyle>
          <a:p>
            <a:endParaRPr lang="en-US" dirty="0">
              <a:solidFill>
                <a:prstClr val="white"/>
              </a:solidFill>
              <a:latin typeface="Nokia Pure Headline Ultra Light"/>
              <a:cs typeface="Nokia Pure Headline Ultra Light"/>
            </a:endParaRPr>
          </a:p>
        </p:txBody>
      </p:sp>
      <p:sp>
        <p:nvSpPr>
          <p:cNvPr id="11" name="Text Placeholder 1"/>
          <p:cNvSpPr txBox="1">
            <a:spLocks/>
          </p:cNvSpPr>
          <p:nvPr/>
        </p:nvSpPr>
        <p:spPr>
          <a:xfrm>
            <a:off x="387715" y="1832268"/>
            <a:ext cx="8308800" cy="2291498"/>
          </a:xfrm>
          <a:prstGeom prst="rect">
            <a:avLst/>
          </a:prstGeom>
        </p:spPr>
        <p:txBody>
          <a:bodyPr lIns="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4000" dirty="0" smtClean="0">
                <a:solidFill>
                  <a:prstClr val="white"/>
                </a:solidFill>
                <a:latin typeface="Nokia Pure Headline Ultra Light"/>
                <a:cs typeface="Nokia Pure Headline Ultra Light"/>
              </a:rPr>
              <a:t>Expanding the human possibilities </a:t>
            </a:r>
            <a:br>
              <a:rPr lang="en-GB" sz="4000" dirty="0" smtClean="0">
                <a:solidFill>
                  <a:prstClr val="white"/>
                </a:solidFill>
                <a:latin typeface="Nokia Pure Headline Ultra Light"/>
                <a:cs typeface="Nokia Pure Headline Ultra Light"/>
              </a:rPr>
            </a:br>
            <a:r>
              <a:rPr lang="en-GB" sz="4000" dirty="0" smtClean="0">
                <a:solidFill>
                  <a:prstClr val="white"/>
                </a:solidFill>
                <a:latin typeface="Nokia Pure Headline Ultra Light"/>
                <a:cs typeface="Nokia Pure Headline Ultra Light"/>
              </a:rPr>
              <a:t>of the connected world</a:t>
            </a:r>
            <a:endParaRPr lang="en-GB" sz="4000" dirty="0">
              <a:solidFill>
                <a:prstClr val="white"/>
              </a:solidFill>
              <a:latin typeface="Nokia Pure Headline Ultra Light"/>
              <a:cs typeface="Nokia Pure Headline Ultra Light"/>
            </a:endParaRPr>
          </a:p>
        </p:txBody>
      </p:sp>
      <p:sp>
        <p:nvSpPr>
          <p:cNvPr id="12" name="Inhaltsplatzhalter 3"/>
          <p:cNvSpPr txBox="1">
            <a:spLocks/>
          </p:cNvSpPr>
          <p:nvPr/>
        </p:nvSpPr>
        <p:spPr>
          <a:xfrm>
            <a:off x="417512" y="3795886"/>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kern="1200">
                <a:solidFill>
                  <a:schemeClr val="tx2"/>
                </a:solidFill>
                <a:latin typeface="+mj-lt"/>
                <a:ea typeface="ヒラギノ角ゴ Pro W3" charset="0"/>
                <a:cs typeface="ヒラギノ角ゴ Pro W3" charset="0"/>
              </a:defRPr>
            </a:lvl1pPr>
            <a:lvl2pPr marL="458788" indent="-228600" algn="l" defTabSz="457200" rtl="0" eaLnBrk="1" fontAlgn="base" hangingPunct="1">
              <a:spcBef>
                <a:spcPct val="0"/>
              </a:spcBef>
              <a:spcAft>
                <a:spcPts val="600"/>
              </a:spcAft>
              <a:buFont typeface="Lucida Grande"/>
              <a:buChar char="-"/>
              <a:defRPr sz="2800" kern="1200">
                <a:solidFill>
                  <a:schemeClr val="tx2"/>
                </a:solidFill>
                <a:latin typeface="+mn-lt"/>
                <a:ea typeface="ヒラギノ角ゴ Pro W3" charset="0"/>
                <a:cs typeface="ヒラギノ角ゴ Pro W3"/>
              </a:defRPr>
            </a:lvl2pPr>
            <a:lvl3pPr marL="684213" indent="-225425" algn="l" defTabSz="457200" rtl="0" eaLnBrk="1" fontAlgn="base" hangingPunct="1">
              <a:spcBef>
                <a:spcPct val="0"/>
              </a:spcBef>
              <a:spcAft>
                <a:spcPts val="600"/>
              </a:spcAft>
              <a:buFont typeface="Arial" charset="0"/>
              <a:buChar char="•"/>
              <a:defRPr sz="2400" kern="1200">
                <a:solidFill>
                  <a:schemeClr val="tx2"/>
                </a:solidFill>
                <a:latin typeface="+mn-lt"/>
                <a:ea typeface="ヒラギノ角ゴ Pro W3" charset="0"/>
                <a:cs typeface="ヒラギノ角ゴ Pro W3"/>
              </a:defRPr>
            </a:lvl3pPr>
            <a:lvl4pPr marL="912813" indent="-228600" algn="l" defTabSz="457200" rtl="0" eaLnBrk="1" fontAlgn="base" hangingPunct="1">
              <a:spcBef>
                <a:spcPct val="0"/>
              </a:spcBef>
              <a:spcAft>
                <a:spcPts val="600"/>
              </a:spcAft>
              <a:buFont typeface="Lucida Grande"/>
              <a:buChar char="-"/>
              <a:defRPr sz="2000" kern="1200">
                <a:solidFill>
                  <a:schemeClr val="tx2"/>
                </a:solidFill>
                <a:latin typeface="+mn-lt"/>
                <a:ea typeface="ヒラギノ角ゴ Pro W3" charset="0"/>
                <a:cs typeface="ヒラギノ角ゴ Pro W3"/>
              </a:defRPr>
            </a:lvl4pPr>
            <a:lvl5pPr marL="1143000" indent="-230188" algn="l" defTabSz="457200" rtl="0" eaLnBrk="1" fontAlgn="base" hangingPunct="1">
              <a:spcBef>
                <a:spcPct val="0"/>
              </a:spcBef>
              <a:spcAft>
                <a:spcPts val="600"/>
              </a:spcAft>
              <a:buFont typeface="Arial" charset="0"/>
              <a:buChar char="•"/>
              <a:defRPr sz="2000" kern="1200">
                <a:solidFill>
                  <a:schemeClr val="tx2"/>
                </a:solidFill>
                <a:latin typeface="+mn-lt"/>
                <a:ea typeface="ヒラギノ角ゴ Pro W3" charset="0"/>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i-FI" dirty="0" smtClean="0">
                <a:solidFill>
                  <a:schemeClr val="bg1"/>
                </a:solidFill>
              </a:rPr>
              <a:t>Guillaume Mascot</a:t>
            </a:r>
          </a:p>
          <a:p>
            <a:r>
              <a:rPr lang="fi-FI" dirty="0" smtClean="0">
                <a:solidFill>
                  <a:schemeClr val="bg1"/>
                </a:solidFill>
              </a:rPr>
              <a:t>Head of Government Relations APJ &amp; India</a:t>
            </a:r>
          </a:p>
          <a:p>
            <a:r>
              <a:rPr lang="fi-FI" dirty="0" smtClean="0">
                <a:solidFill>
                  <a:schemeClr val="bg1"/>
                </a:solidFill>
              </a:rPr>
              <a:t>Nokia</a:t>
            </a:r>
            <a:endParaRPr lang="en-US" dirty="0">
              <a:solidFill>
                <a:schemeClr val="bg1"/>
              </a:solidFill>
            </a:endParaRPr>
          </a:p>
        </p:txBody>
      </p:sp>
    </p:spTree>
    <p:extLst>
      <p:ext uri="{BB962C8B-B14F-4D97-AF65-F5344CB8AC3E}">
        <p14:creationId xmlns:p14="http://schemas.microsoft.com/office/powerpoint/2010/main" xmlns="" val="341899422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39" hidden="1"/>
          <p:cNvGraphicFramePr>
            <a:graphicFrameLocks noChangeAspect="1"/>
          </p:cNvGraphicFramePr>
          <p:nvPr/>
        </p:nvGraphicFramePr>
        <p:xfrm>
          <a:off x="1588" y="1588"/>
          <a:ext cx="1587" cy="1587"/>
        </p:xfrm>
        <a:graphic>
          <a:graphicData uri="http://schemas.openxmlformats.org/presentationml/2006/ole">
            <p:oleObj spid="_x0000_s30722" name="think-cell Slide" r:id="rId5" imgW="360" imgH="360" progId="">
              <p:embed/>
            </p:oleObj>
          </a:graphicData>
        </a:graphic>
      </p:graphicFrame>
      <p:sp>
        <p:nvSpPr>
          <p:cNvPr id="39" name="Rectangle 38"/>
          <p:cNvSpPr/>
          <p:nvPr/>
        </p:nvSpPr>
        <p:spPr>
          <a:xfrm>
            <a:off x="404813" y="4191000"/>
            <a:ext cx="8339137" cy="434975"/>
          </a:xfrm>
          <a:prstGeom prst="rect">
            <a:avLst/>
          </a:prstGeom>
          <a:solidFill>
            <a:srgbClr val="EDF2F5"/>
          </a:solidFill>
          <a:ln>
            <a:noFill/>
          </a:ln>
          <a:effectLst/>
        </p:spPr>
        <p:style>
          <a:lnRef idx="1">
            <a:schemeClr val="accent1"/>
          </a:lnRef>
          <a:fillRef idx="3">
            <a:schemeClr val="accent1"/>
          </a:fillRef>
          <a:effectRef idx="2">
            <a:schemeClr val="accent1"/>
          </a:effectRef>
          <a:fontRef idx="minor">
            <a:schemeClr val="lt1"/>
          </a:fontRef>
        </p:style>
        <p:txBody>
          <a:bodyPr lIns="72000" tIns="72000" rIns="72000" bIns="72000"/>
          <a:lstStyle/>
          <a:p>
            <a:pPr marL="176213" indent="-176213" fontAlgn="auto">
              <a:spcBef>
                <a:spcPts val="0"/>
              </a:spcBef>
              <a:spcAft>
                <a:spcPts val="0"/>
              </a:spcAft>
              <a:defRPr/>
            </a:pPr>
            <a:endParaRPr lang="en-US" sz="1200" dirty="0">
              <a:solidFill>
                <a:srgbClr val="FFFFFF"/>
              </a:solidFill>
            </a:endParaRPr>
          </a:p>
        </p:txBody>
      </p:sp>
      <p:graphicFrame>
        <p:nvGraphicFramePr>
          <p:cNvPr id="32772" name="Object 4"/>
          <p:cNvGraphicFramePr>
            <a:graphicFrameLocks/>
          </p:cNvGraphicFramePr>
          <p:nvPr/>
        </p:nvGraphicFramePr>
        <p:xfrm>
          <a:off x="127000" y="1608138"/>
          <a:ext cx="6705600" cy="2878137"/>
        </p:xfrm>
        <a:graphic>
          <a:graphicData uri="http://schemas.openxmlformats.org/presentationml/2006/ole">
            <p:oleObj spid="_x0000_s30723" name="Chart" r:id="rId6" imgW="6712278" imgH="2883658" progId="Excel.Sheet.8">
              <p:embed/>
            </p:oleObj>
          </a:graphicData>
        </a:graphic>
      </p:graphicFrame>
      <p:grpSp>
        <p:nvGrpSpPr>
          <p:cNvPr id="2" name="Ryhmitä 11"/>
          <p:cNvGrpSpPr/>
          <p:nvPr/>
        </p:nvGrpSpPr>
        <p:grpSpPr>
          <a:xfrm>
            <a:off x="3226006" y="1456264"/>
            <a:ext cx="3143957" cy="1618951"/>
            <a:chOff x="3501079" y="1139676"/>
            <a:chExt cx="3797565" cy="1818593"/>
          </a:xfrm>
          <a:solidFill>
            <a:schemeClr val="tx1"/>
          </a:solidFill>
        </p:grpSpPr>
        <p:sp>
          <p:nvSpPr>
            <p:cNvPr id="21" name="Rectangle 223"/>
            <p:cNvSpPr txBox="1"/>
            <p:nvPr/>
          </p:nvSpPr>
          <p:spPr>
            <a:xfrm>
              <a:off x="3794004" y="2005178"/>
              <a:ext cx="2362199" cy="188513"/>
            </a:xfrm>
            <a:prstGeom prst="rect">
              <a:avLst/>
            </a:prstGeom>
            <a:noFill/>
            <a:ln w="9525">
              <a:noFill/>
              <a:miter lim="800000"/>
              <a:headEnd/>
              <a:tailEnd/>
            </a:ln>
            <a:effectLst/>
            <a:extLst/>
          </p:spPr>
          <p:txBody>
            <a:bodyPr lIns="0" tIns="0" rIns="0" bIns="0">
              <a:spAutoFit/>
            </a:bodyPr>
            <a:lstStyle>
              <a:lvl1pPr marL="0" lvl="0" indent="0" defTabSz="895350" eaLnBrk="1" hangingPunct="1">
                <a:buClr>
                  <a:schemeClr val="tx2"/>
                </a:buClr>
                <a:defRPr sz="1800" baseline="0">
                  <a:solidFill>
                    <a:schemeClr val="bg2"/>
                  </a:solidFill>
                  <a:latin typeface="+mn-lt"/>
                  <a:ea typeface="Arial Unicode MS" pitchFamily="34" charset="-128"/>
                  <a:cs typeface="Arial Unicode MS" pitchFamily="34" charset="-128"/>
                </a:defRPr>
              </a:lvl1pPr>
              <a:lvl2pPr marL="193675" lvl="1" indent="-192088" defTabSz="895350" eaLnBrk="1" hangingPunct="1">
                <a:buClr>
                  <a:schemeClr val="bg2"/>
                </a:buClr>
                <a:buSzPct val="120000"/>
                <a:buFont typeface="Arial" pitchFamily="34" charset="0"/>
                <a:buChar char="•"/>
                <a:defRPr sz="1800" baseline="0">
                  <a:solidFill>
                    <a:schemeClr val="bg2"/>
                  </a:solidFill>
                  <a:latin typeface="+mn-lt"/>
                  <a:ea typeface="Arial Unicode MS" pitchFamily="34" charset="-128"/>
                  <a:cs typeface="Arial Unicode MS" pitchFamily="34" charset="-128"/>
                </a:defRPr>
              </a:lvl2pPr>
              <a:lvl3pPr marL="457200" lvl="2" indent="-261938" defTabSz="895350" eaLnBrk="1" hangingPunct="1">
                <a:buClr>
                  <a:schemeClr val="bg2"/>
                </a:buClr>
                <a:buSzPct val="120000"/>
                <a:buFont typeface="Arial" charset="0"/>
                <a:buChar char="–"/>
                <a:defRPr sz="1800" baseline="0">
                  <a:solidFill>
                    <a:schemeClr val="bg2"/>
                  </a:solidFill>
                  <a:latin typeface="+mn-lt"/>
                  <a:ea typeface="Arial Unicode MS" pitchFamily="34" charset="-128"/>
                  <a:cs typeface="Arial Unicode MS" pitchFamily="34" charset="-128"/>
                </a:defRPr>
              </a:lvl3pPr>
              <a:lvl4pPr marL="614363" lvl="3" indent="-155575" defTabSz="895350" eaLnBrk="1" hangingPunct="1">
                <a:buClr>
                  <a:schemeClr val="bg2"/>
                </a:buClr>
                <a:buSzPct val="100000"/>
                <a:buFont typeface="Arial" pitchFamily="34" charset="0"/>
                <a:buChar char="•"/>
                <a:defRPr sz="1800" baseline="0">
                  <a:solidFill>
                    <a:schemeClr val="bg2"/>
                  </a:solidFill>
                  <a:latin typeface="+mn-lt"/>
                  <a:ea typeface="Arial Unicode MS" pitchFamily="34" charset="-128"/>
                  <a:cs typeface="Arial Unicode MS" pitchFamily="34" charset="-128"/>
                </a:defRPr>
              </a:lvl4pPr>
              <a:lvl5pPr marL="749808" lvl="4" indent="-130175" defTabSz="895350" eaLnBrk="1" hangingPunct="1">
                <a:buClr>
                  <a:schemeClr val="bg2"/>
                </a:buClr>
                <a:buSzPct val="89000"/>
                <a:buFont typeface="Arial" charset="0"/>
                <a:buChar char="-"/>
                <a:defRPr sz="1800" baseline="0">
                  <a:solidFill>
                    <a:schemeClr val="bg2"/>
                  </a:solidFill>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lvl="1" indent="1588" algn="r">
                <a:lnSpc>
                  <a:spcPct val="85000"/>
                </a:lnSpc>
                <a:buClr>
                  <a:srgbClr val="FFFFFF"/>
                </a:buClr>
                <a:buFont typeface="Arial" pitchFamily="34" charset="0"/>
                <a:buNone/>
                <a:defRPr/>
              </a:pPr>
              <a:r>
                <a:rPr lang="en-US" sz="1400" dirty="0" smtClean="0">
                  <a:solidFill>
                    <a:srgbClr val="124191"/>
                  </a:solidFill>
                  <a:cs typeface="Nokia Pure Text"/>
                </a:rPr>
                <a:t>Connected things</a:t>
              </a:r>
            </a:p>
          </p:txBody>
        </p:sp>
        <p:sp>
          <p:nvSpPr>
            <p:cNvPr id="23" name="Rectangle 223"/>
            <p:cNvSpPr txBox="1"/>
            <p:nvPr/>
          </p:nvSpPr>
          <p:spPr>
            <a:xfrm>
              <a:off x="3501079" y="1225238"/>
              <a:ext cx="3269887" cy="188513"/>
            </a:xfrm>
            <a:prstGeom prst="rect">
              <a:avLst/>
            </a:prstGeom>
            <a:noFill/>
            <a:ln w="9525">
              <a:noFill/>
              <a:miter lim="800000"/>
              <a:headEnd/>
              <a:tailEnd/>
            </a:ln>
            <a:effectLst/>
            <a:extLst/>
          </p:spPr>
          <p:txBody>
            <a:bodyPr lIns="0" tIns="0" rIns="0" bIns="0">
              <a:spAutoFit/>
            </a:bodyPr>
            <a:lstStyle>
              <a:lvl1pPr marL="0" lvl="0" indent="0" defTabSz="895350" eaLnBrk="1" hangingPunct="1">
                <a:buClr>
                  <a:schemeClr val="tx2"/>
                </a:buClr>
                <a:defRPr sz="1800" baseline="0">
                  <a:solidFill>
                    <a:schemeClr val="bg2"/>
                  </a:solidFill>
                  <a:latin typeface="+mn-lt"/>
                  <a:ea typeface="Arial Unicode MS" pitchFamily="34" charset="-128"/>
                  <a:cs typeface="Arial Unicode MS" pitchFamily="34" charset="-128"/>
                </a:defRPr>
              </a:lvl1pPr>
              <a:lvl2pPr marL="193675" lvl="1" indent="-192088" defTabSz="895350" eaLnBrk="1" hangingPunct="1">
                <a:buClr>
                  <a:schemeClr val="bg2"/>
                </a:buClr>
                <a:buSzPct val="120000"/>
                <a:buFont typeface="Arial" pitchFamily="34" charset="0"/>
                <a:buChar char="•"/>
                <a:defRPr sz="1800" baseline="0">
                  <a:solidFill>
                    <a:schemeClr val="bg2"/>
                  </a:solidFill>
                  <a:latin typeface="+mn-lt"/>
                  <a:ea typeface="Arial Unicode MS" pitchFamily="34" charset="-128"/>
                  <a:cs typeface="Arial Unicode MS" pitchFamily="34" charset="-128"/>
                </a:defRPr>
              </a:lvl2pPr>
              <a:lvl3pPr marL="457200" lvl="2" indent="-261938" defTabSz="895350" eaLnBrk="1" hangingPunct="1">
                <a:buClr>
                  <a:schemeClr val="bg2"/>
                </a:buClr>
                <a:buSzPct val="120000"/>
                <a:buFont typeface="Arial" charset="0"/>
                <a:buChar char="–"/>
                <a:defRPr sz="1800" baseline="0">
                  <a:solidFill>
                    <a:schemeClr val="bg2"/>
                  </a:solidFill>
                  <a:latin typeface="+mn-lt"/>
                  <a:ea typeface="Arial Unicode MS" pitchFamily="34" charset="-128"/>
                  <a:cs typeface="Arial Unicode MS" pitchFamily="34" charset="-128"/>
                </a:defRPr>
              </a:lvl3pPr>
              <a:lvl4pPr marL="614363" lvl="3" indent="-155575" defTabSz="895350" eaLnBrk="1" hangingPunct="1">
                <a:buClr>
                  <a:schemeClr val="bg2"/>
                </a:buClr>
                <a:buSzPct val="100000"/>
                <a:buFont typeface="Arial" pitchFamily="34" charset="0"/>
                <a:buChar char="•"/>
                <a:defRPr sz="1800" baseline="0">
                  <a:solidFill>
                    <a:schemeClr val="bg2"/>
                  </a:solidFill>
                  <a:latin typeface="+mn-lt"/>
                  <a:ea typeface="Arial Unicode MS" pitchFamily="34" charset="-128"/>
                  <a:cs typeface="Arial Unicode MS" pitchFamily="34" charset="-128"/>
                </a:defRPr>
              </a:lvl4pPr>
              <a:lvl5pPr marL="749808" lvl="4" indent="-130175" defTabSz="895350" eaLnBrk="1" hangingPunct="1">
                <a:buClr>
                  <a:schemeClr val="bg2"/>
                </a:buClr>
                <a:buSzPct val="89000"/>
                <a:buFont typeface="Arial" charset="0"/>
                <a:buChar char="-"/>
                <a:defRPr sz="1800" baseline="0">
                  <a:solidFill>
                    <a:schemeClr val="bg2"/>
                  </a:solidFill>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lvl="1" indent="1588" algn="r">
                <a:lnSpc>
                  <a:spcPct val="85000"/>
                </a:lnSpc>
                <a:buClr>
                  <a:srgbClr val="FFFFFF"/>
                </a:buClr>
                <a:buFont typeface="Arial" pitchFamily="34" charset="0"/>
                <a:buNone/>
                <a:defRPr/>
              </a:pPr>
              <a:r>
                <a:rPr lang="en-US" sz="1400" dirty="0" smtClean="0">
                  <a:solidFill>
                    <a:srgbClr val="124191"/>
                  </a:solidFill>
                  <a:cs typeface="Nokia Pure Text"/>
                </a:rPr>
                <a:t>Programmable things</a:t>
              </a:r>
            </a:p>
          </p:txBody>
        </p:sp>
        <p:sp>
          <p:nvSpPr>
            <p:cNvPr id="24" name="Rectangle 223"/>
            <p:cNvSpPr txBox="1"/>
            <p:nvPr/>
          </p:nvSpPr>
          <p:spPr>
            <a:xfrm>
              <a:off x="3830272" y="2769756"/>
              <a:ext cx="1651651" cy="188513"/>
            </a:xfrm>
            <a:prstGeom prst="rect">
              <a:avLst/>
            </a:prstGeom>
            <a:noFill/>
            <a:ln w="9525">
              <a:noFill/>
              <a:miter lim="800000"/>
              <a:headEnd/>
              <a:tailEnd/>
            </a:ln>
            <a:effectLst/>
            <a:extLst/>
          </p:spPr>
          <p:txBody>
            <a:bodyPr lIns="0" tIns="0" rIns="72000" bIns="0">
              <a:spAutoFit/>
            </a:bodyPr>
            <a:lstStyle>
              <a:lvl1pPr marL="0" lvl="0" indent="0" defTabSz="895350" eaLnBrk="1" hangingPunct="1">
                <a:buClr>
                  <a:schemeClr val="tx2"/>
                </a:buClr>
                <a:defRPr sz="1800" baseline="0">
                  <a:solidFill>
                    <a:schemeClr val="bg2"/>
                  </a:solidFill>
                  <a:latin typeface="+mn-lt"/>
                  <a:ea typeface="Arial Unicode MS" pitchFamily="34" charset="-128"/>
                  <a:cs typeface="Arial Unicode MS" pitchFamily="34" charset="-128"/>
                </a:defRPr>
              </a:lvl1pPr>
              <a:lvl2pPr marL="193675" lvl="1" indent="-192088" defTabSz="895350" eaLnBrk="1" hangingPunct="1">
                <a:buClr>
                  <a:schemeClr val="bg2"/>
                </a:buClr>
                <a:buSzPct val="120000"/>
                <a:buFont typeface="Arial" pitchFamily="34" charset="0"/>
                <a:buChar char="•"/>
                <a:defRPr sz="1800" baseline="0">
                  <a:solidFill>
                    <a:schemeClr val="bg2"/>
                  </a:solidFill>
                  <a:latin typeface="+mn-lt"/>
                  <a:ea typeface="Arial Unicode MS" pitchFamily="34" charset="-128"/>
                  <a:cs typeface="Arial Unicode MS" pitchFamily="34" charset="-128"/>
                </a:defRPr>
              </a:lvl2pPr>
              <a:lvl3pPr marL="457200" lvl="2" indent="-261938" defTabSz="895350" eaLnBrk="1" hangingPunct="1">
                <a:buClr>
                  <a:schemeClr val="bg2"/>
                </a:buClr>
                <a:buSzPct val="120000"/>
                <a:buFont typeface="Arial" charset="0"/>
                <a:buChar char="–"/>
                <a:defRPr sz="1800" baseline="0">
                  <a:solidFill>
                    <a:schemeClr val="bg2"/>
                  </a:solidFill>
                  <a:latin typeface="+mn-lt"/>
                  <a:ea typeface="Arial Unicode MS" pitchFamily="34" charset="-128"/>
                  <a:cs typeface="Arial Unicode MS" pitchFamily="34" charset="-128"/>
                </a:defRPr>
              </a:lvl3pPr>
              <a:lvl4pPr marL="614363" lvl="3" indent="-155575" defTabSz="895350" eaLnBrk="1" hangingPunct="1">
                <a:buClr>
                  <a:schemeClr val="bg2"/>
                </a:buClr>
                <a:buSzPct val="100000"/>
                <a:buFont typeface="Arial" pitchFamily="34" charset="0"/>
                <a:buChar char="•"/>
                <a:defRPr sz="1800" baseline="0">
                  <a:solidFill>
                    <a:schemeClr val="bg2"/>
                  </a:solidFill>
                  <a:latin typeface="+mn-lt"/>
                  <a:ea typeface="Arial Unicode MS" pitchFamily="34" charset="-128"/>
                  <a:cs typeface="Arial Unicode MS" pitchFamily="34" charset="-128"/>
                </a:defRPr>
              </a:lvl4pPr>
              <a:lvl5pPr marL="749808" lvl="4" indent="-130175" defTabSz="895350" eaLnBrk="1" hangingPunct="1">
                <a:buClr>
                  <a:schemeClr val="bg2"/>
                </a:buClr>
                <a:buSzPct val="89000"/>
                <a:buFont typeface="Arial" charset="0"/>
                <a:buChar char="-"/>
                <a:defRPr sz="1800" baseline="0">
                  <a:solidFill>
                    <a:schemeClr val="bg2"/>
                  </a:solidFill>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lvl="1" indent="0" algn="r">
                <a:lnSpc>
                  <a:spcPct val="85000"/>
                </a:lnSpc>
                <a:buClr>
                  <a:srgbClr val="FFFFFF"/>
                </a:buClr>
                <a:buFont typeface="Arial" pitchFamily="34" charset="0"/>
                <a:buNone/>
                <a:defRPr/>
              </a:pPr>
              <a:r>
                <a:rPr lang="en-US" sz="1400" dirty="0" smtClean="0">
                  <a:solidFill>
                    <a:srgbClr val="124191"/>
                  </a:solidFill>
                  <a:cs typeface="Nokia Pure Text"/>
                  <a:sym typeface="Arial" panose="020B0604020202020204" pitchFamily="34" charset="0"/>
                </a:rPr>
                <a:t>Many things</a:t>
              </a:r>
            </a:p>
          </p:txBody>
        </p:sp>
        <p:grpSp>
          <p:nvGrpSpPr>
            <p:cNvPr id="3" name="Ryhmitä 9"/>
            <p:cNvGrpSpPr/>
            <p:nvPr/>
          </p:nvGrpSpPr>
          <p:grpSpPr>
            <a:xfrm>
              <a:off x="6299846" y="1139676"/>
              <a:ext cx="998798" cy="1139150"/>
              <a:chOff x="6299846" y="1139676"/>
              <a:chExt cx="998798" cy="1139150"/>
            </a:xfrm>
            <a:grpFill/>
          </p:grpSpPr>
          <p:sp>
            <p:nvSpPr>
              <p:cNvPr id="26" name="Oval 25"/>
              <p:cNvSpPr/>
              <p:nvPr/>
            </p:nvSpPr>
            <p:spPr>
              <a:xfrm>
                <a:off x="6299846" y="1955311"/>
                <a:ext cx="347873" cy="323515"/>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r>
                  <a:rPr lang="en-US" sz="1200" b="1" dirty="0">
                    <a:solidFill>
                      <a:srgbClr val="FFFFFF"/>
                    </a:solidFill>
                  </a:rPr>
                  <a:t>2</a:t>
                </a:r>
              </a:p>
            </p:txBody>
          </p:sp>
          <p:sp>
            <p:nvSpPr>
              <p:cNvPr id="28" name="Oval 27"/>
              <p:cNvSpPr/>
              <p:nvPr/>
            </p:nvSpPr>
            <p:spPr>
              <a:xfrm>
                <a:off x="6907286" y="1139676"/>
                <a:ext cx="391358" cy="36395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r>
                  <a:rPr lang="en-US" sz="1400" b="1" dirty="0">
                    <a:solidFill>
                      <a:srgbClr val="FFFFFF"/>
                    </a:solidFill>
                  </a:rPr>
                  <a:t>3</a:t>
                </a:r>
              </a:p>
            </p:txBody>
          </p:sp>
        </p:grpSp>
      </p:grpSp>
      <p:sp>
        <p:nvSpPr>
          <p:cNvPr id="45" name="Oval 44"/>
          <p:cNvSpPr/>
          <p:nvPr/>
        </p:nvSpPr>
        <p:spPr>
          <a:xfrm>
            <a:off x="4913313" y="2898775"/>
            <a:ext cx="215900" cy="21590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r>
              <a:rPr lang="en-US" sz="1000" b="1" dirty="0">
                <a:solidFill>
                  <a:srgbClr val="FFFFFF"/>
                </a:solidFill>
              </a:rPr>
              <a:t>1</a:t>
            </a:r>
          </a:p>
        </p:txBody>
      </p:sp>
      <p:pic>
        <p:nvPicPr>
          <p:cNvPr id="32775" name="Picture 2"/>
          <p:cNvPicPr>
            <a:picLocks noChangeAspect="1"/>
          </p:cNvPicPr>
          <p:nvPr/>
        </p:nvPicPr>
        <p:blipFill>
          <a:blip r:embed="rId7" cstate="screen">
            <a:extLst>
              <a:ext uri="{28A0092B-C50C-407E-A947-70E740481C1C}">
                <a14:useLocalDpi xmlns:a14="http://schemas.microsoft.com/office/drawing/2010/main" xmlns="" val="0"/>
              </a:ext>
            </a:extLst>
          </a:blip>
          <a:srcRect/>
          <a:stretch>
            <a:fillRect/>
          </a:stretch>
        </p:blipFill>
        <p:spPr bwMode="auto">
          <a:xfrm>
            <a:off x="430213" y="1089025"/>
            <a:ext cx="2762250"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8"/>
          <p:cNvSpPr txBox="1"/>
          <p:nvPr/>
        </p:nvSpPr>
        <p:spPr>
          <a:xfrm>
            <a:off x="6611938" y="1106488"/>
            <a:ext cx="2132012" cy="2987675"/>
          </a:xfrm>
          <a:prstGeom prst="rect">
            <a:avLst/>
          </a:prstGeom>
          <a:solidFill>
            <a:schemeClr val="tx1"/>
          </a:solidFill>
        </p:spPr>
        <p:txBody>
          <a:bodyPr tIns="90000" bIns="90000"/>
          <a:lstStyle/>
          <a:p>
            <a:pPr>
              <a:defRPr/>
            </a:pPr>
            <a:r>
              <a:rPr lang="en-US" sz="1600" dirty="0">
                <a:solidFill>
                  <a:srgbClr val="FFFFFF"/>
                </a:solidFill>
                <a:latin typeface="Nokia Pure Text Light"/>
                <a:cs typeface="Arial" panose="020B0604020202020204" pitchFamily="34" charset="0"/>
              </a:rPr>
              <a:t>The programmable world improves people's lives through automation, enhanced connectivity and intelligence. It also helps industries to become more efficient, agile and real-time.</a:t>
            </a:r>
            <a:endParaRPr lang="en-US" sz="1600" dirty="0">
              <a:solidFill>
                <a:srgbClr val="FFFFFF"/>
              </a:solidFill>
              <a:latin typeface="Nokia Pure Text Light"/>
              <a:cs typeface="Arial" panose="020B0604020202020204" pitchFamily="34" charset="0"/>
              <a:sym typeface="Arial" panose="020B0604020202020204" pitchFamily="34" charset="0"/>
            </a:endParaRPr>
          </a:p>
        </p:txBody>
      </p:sp>
      <p:sp>
        <p:nvSpPr>
          <p:cNvPr id="34" name="Rectangle 33"/>
          <p:cNvSpPr/>
          <p:nvPr/>
        </p:nvSpPr>
        <p:spPr bwMode="auto">
          <a:xfrm>
            <a:off x="3754438" y="4254500"/>
            <a:ext cx="1655762" cy="3079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a:spAutoFit/>
          </a:bodyPr>
          <a:lstStyle/>
          <a:p>
            <a:pPr>
              <a:defRPr/>
            </a:pPr>
            <a:r>
              <a:rPr lang="en-US" sz="1000" dirty="0">
                <a:solidFill>
                  <a:srgbClr val="4BDD33">
                    <a:lumMod val="10000"/>
                  </a:srgbClr>
                </a:solidFill>
                <a:cs typeface="Nokia Pure Text"/>
                <a:sym typeface="Arial" panose="020B0604020202020204" pitchFamily="34" charset="0"/>
              </a:rPr>
              <a:t>Mobile internet with 5 </a:t>
            </a:r>
            <a:r>
              <a:rPr lang="en-US" sz="1000" dirty="0" err="1">
                <a:solidFill>
                  <a:srgbClr val="4BDD33">
                    <a:lumMod val="10000"/>
                  </a:srgbClr>
                </a:solidFill>
                <a:cs typeface="Nokia Pure Text"/>
                <a:sym typeface="Arial" panose="020B0604020202020204" pitchFamily="34" charset="0"/>
              </a:rPr>
              <a:t>bn</a:t>
            </a:r>
            <a:r>
              <a:rPr lang="en-US" sz="1000" dirty="0">
                <a:solidFill>
                  <a:srgbClr val="4BDD33">
                    <a:lumMod val="10000"/>
                  </a:srgbClr>
                </a:solidFill>
                <a:cs typeface="Nokia Pure Text"/>
                <a:sym typeface="Arial" panose="020B0604020202020204" pitchFamily="34" charset="0"/>
              </a:rPr>
              <a:t> people connected by 2020</a:t>
            </a:r>
          </a:p>
        </p:txBody>
      </p:sp>
      <p:sp>
        <p:nvSpPr>
          <p:cNvPr id="35" name="Rectangle 34"/>
          <p:cNvSpPr/>
          <p:nvPr/>
        </p:nvSpPr>
        <p:spPr bwMode="auto">
          <a:xfrm>
            <a:off x="1060450" y="4254500"/>
            <a:ext cx="1655763" cy="3079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a:spAutoFit/>
          </a:bodyPr>
          <a:lstStyle/>
          <a:p>
            <a:pPr>
              <a:defRPr/>
            </a:pPr>
            <a:r>
              <a:rPr lang="en-US" sz="1000" dirty="0">
                <a:solidFill>
                  <a:srgbClr val="4BDD33">
                    <a:lumMod val="10000"/>
                  </a:srgbClr>
                </a:solidFill>
                <a:cs typeface="Nokia Pure Text"/>
                <a:sym typeface="Arial" panose="020B0604020202020204" pitchFamily="34" charset="0"/>
              </a:rPr>
              <a:t>Fixed internet with 1 </a:t>
            </a:r>
            <a:r>
              <a:rPr lang="en-US" sz="1000" dirty="0" err="1">
                <a:solidFill>
                  <a:srgbClr val="4BDD33">
                    <a:lumMod val="10000"/>
                  </a:srgbClr>
                </a:solidFill>
                <a:cs typeface="Nokia Pure Text"/>
                <a:sym typeface="Arial" panose="020B0604020202020204" pitchFamily="34" charset="0"/>
              </a:rPr>
              <a:t>bn</a:t>
            </a:r>
            <a:r>
              <a:rPr lang="en-US" sz="1000" dirty="0">
                <a:solidFill>
                  <a:srgbClr val="4BDD33">
                    <a:lumMod val="10000"/>
                  </a:srgbClr>
                </a:solidFill>
                <a:cs typeface="Nokia Pure Text"/>
                <a:sym typeface="Arial" panose="020B0604020202020204" pitchFamily="34" charset="0"/>
              </a:rPr>
              <a:t> places connected by 2005</a:t>
            </a:r>
          </a:p>
        </p:txBody>
      </p:sp>
      <p:sp>
        <p:nvSpPr>
          <p:cNvPr id="8" name="Rectangle 7"/>
          <p:cNvSpPr/>
          <p:nvPr/>
        </p:nvSpPr>
        <p:spPr>
          <a:xfrm>
            <a:off x="3443288" y="4305300"/>
            <a:ext cx="215900" cy="3651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0000" bIns="90000"/>
          <a:lstStyle/>
          <a:p>
            <a:pPr algn="ctr" fontAlgn="auto">
              <a:spcBef>
                <a:spcPts val="0"/>
              </a:spcBef>
              <a:spcAft>
                <a:spcPts val="0"/>
              </a:spcAft>
              <a:defRPr/>
            </a:pPr>
            <a:endParaRPr lang="en-US" dirty="0">
              <a:solidFill>
                <a:srgbClr val="A8BBC0"/>
              </a:solidFill>
            </a:endParaRPr>
          </a:p>
        </p:txBody>
      </p:sp>
      <p:sp>
        <p:nvSpPr>
          <p:cNvPr id="53" name="Rectangle 52"/>
          <p:cNvSpPr/>
          <p:nvPr/>
        </p:nvSpPr>
        <p:spPr>
          <a:xfrm>
            <a:off x="749300" y="4305300"/>
            <a:ext cx="215900" cy="3651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0000" bIns="90000"/>
          <a:lstStyle/>
          <a:p>
            <a:pPr algn="ctr" fontAlgn="auto">
              <a:spcBef>
                <a:spcPts val="0"/>
              </a:spcBef>
              <a:spcAft>
                <a:spcPts val="0"/>
              </a:spcAft>
              <a:defRPr/>
            </a:pPr>
            <a:endParaRPr lang="en-US" dirty="0">
              <a:solidFill>
                <a:srgbClr val="A8BBC0"/>
              </a:solidFill>
            </a:endParaRPr>
          </a:p>
        </p:txBody>
      </p:sp>
      <p:sp>
        <p:nvSpPr>
          <p:cNvPr id="22" name="Rectangle 21"/>
          <p:cNvSpPr/>
          <p:nvPr/>
        </p:nvSpPr>
        <p:spPr bwMode="auto">
          <a:xfrm>
            <a:off x="6584950" y="4254500"/>
            <a:ext cx="1655763" cy="3079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a:spAutoFit/>
          </a:bodyPr>
          <a:lstStyle/>
          <a:p>
            <a:pPr>
              <a:defRPr/>
            </a:pPr>
            <a:r>
              <a:rPr lang="en-US" sz="1000" dirty="0">
                <a:solidFill>
                  <a:srgbClr val="4BDD33">
                    <a:lumMod val="10000"/>
                  </a:srgbClr>
                </a:solidFill>
                <a:cs typeface="Nokia Pure Text"/>
                <a:sym typeface="Arial" panose="020B0604020202020204" pitchFamily="34" charset="0"/>
              </a:rPr>
              <a:t>Programmable World with 50 </a:t>
            </a:r>
            <a:r>
              <a:rPr lang="en-US" sz="1000" dirty="0" err="1">
                <a:solidFill>
                  <a:srgbClr val="4BDD33">
                    <a:lumMod val="10000"/>
                  </a:srgbClr>
                </a:solidFill>
                <a:cs typeface="Nokia Pure Text"/>
                <a:sym typeface="Arial" panose="020B0604020202020204" pitchFamily="34" charset="0"/>
              </a:rPr>
              <a:t>bn</a:t>
            </a:r>
            <a:r>
              <a:rPr lang="en-US" sz="1000" dirty="0">
                <a:solidFill>
                  <a:srgbClr val="4BDD33">
                    <a:lumMod val="10000"/>
                  </a:srgbClr>
                </a:solidFill>
                <a:cs typeface="Nokia Pure Text"/>
                <a:sym typeface="Arial" panose="020B0604020202020204" pitchFamily="34" charset="0"/>
              </a:rPr>
              <a:t> things connected by 2025</a:t>
            </a:r>
          </a:p>
        </p:txBody>
      </p:sp>
      <p:sp>
        <p:nvSpPr>
          <p:cNvPr id="27" name="Rectangle 26"/>
          <p:cNvSpPr/>
          <p:nvPr/>
        </p:nvSpPr>
        <p:spPr>
          <a:xfrm>
            <a:off x="6272213" y="4305300"/>
            <a:ext cx="215900" cy="3651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tIns="90000" bIns="90000"/>
          <a:lstStyle/>
          <a:p>
            <a:pPr algn="ctr" fontAlgn="auto">
              <a:spcBef>
                <a:spcPts val="0"/>
              </a:spcBef>
              <a:spcAft>
                <a:spcPts val="0"/>
              </a:spcAft>
              <a:defRPr/>
            </a:pPr>
            <a:endParaRPr lang="en-US" dirty="0">
              <a:solidFill>
                <a:srgbClr val="A8BBC0"/>
              </a:solidFill>
            </a:endParaRPr>
          </a:p>
        </p:txBody>
      </p:sp>
      <p:sp>
        <p:nvSpPr>
          <p:cNvPr id="32783" name="Title 30"/>
          <p:cNvSpPr>
            <a:spLocks noGrp="1"/>
          </p:cNvSpPr>
          <p:nvPr>
            <p:ph type="title"/>
          </p:nvPr>
        </p:nvSpPr>
        <p:spPr>
          <a:xfrm>
            <a:off x="417513" y="279400"/>
            <a:ext cx="8308975" cy="309563"/>
          </a:xfrm>
        </p:spPr>
        <p:txBody>
          <a:bodyPr/>
          <a:lstStyle/>
          <a:p>
            <a:r>
              <a:rPr lang="en-US" altLang="en-US" dirty="0" smtClean="0">
                <a:ea typeface="Nokia Pure Headline Ultra Light" panose="020B0204040602060303" pitchFamily="34" charset="0"/>
                <a:cs typeface="Arial" panose="020B0604020202020204" pitchFamily="34" charset="0"/>
              </a:rPr>
              <a:t>While the past has been about connecting people, the future is about connecting things – improving personal life, optimizing business processes</a:t>
            </a:r>
          </a:p>
        </p:txBody>
      </p:sp>
      <p:sp>
        <p:nvSpPr>
          <p:cNvPr id="25" name="Footer Placeholder 24"/>
          <p:cNvSpPr>
            <a:spLocks noGrp="1"/>
          </p:cNvSpPr>
          <p:nvPr>
            <p:ph type="ftr" sz="quarter" idx="11"/>
          </p:nvPr>
        </p:nvSpPr>
        <p:spPr/>
        <p:txBody>
          <a:bodyPr/>
          <a:lstStyle/>
          <a:p>
            <a:pPr>
              <a:defRPr/>
            </a:pPr>
            <a:r>
              <a:rPr lang="en-US" smtClean="0">
                <a:solidFill>
                  <a:srgbClr val="001135"/>
                </a:solidFill>
                <a:cs typeface="ヒラギノ角ゴ Pro W3"/>
              </a:rPr>
              <a:t>Public</a:t>
            </a:r>
            <a:endParaRPr lang="en-US" dirty="0">
              <a:solidFill>
                <a:srgbClr val="001135"/>
              </a:solidFill>
              <a:cs typeface="ヒラギノ角ゴ Pro W3"/>
            </a:endParaRPr>
          </a:p>
        </p:txBody>
      </p:sp>
    </p:spTree>
    <p:custDataLst>
      <p:tags r:id="rId2"/>
    </p:custDataLst>
    <p:extLst>
      <p:ext uri="{BB962C8B-B14F-4D97-AF65-F5344CB8AC3E}">
        <p14:creationId xmlns:p14="http://schemas.microsoft.com/office/powerpoint/2010/main" xmlns="" val="143501737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Ellipse 6"/>
          <p:cNvSpPr/>
          <p:nvPr/>
        </p:nvSpPr>
        <p:spPr>
          <a:xfrm>
            <a:off x="432000" y="842964"/>
            <a:ext cx="8279598" cy="3565525"/>
          </a:xfrm>
          <a:custGeom>
            <a:avLst/>
            <a:gdLst/>
            <a:ahLst/>
            <a:cxnLst/>
            <a:rect l="l" t="t" r="r" b="b"/>
            <a:pathLst>
              <a:path w="8279598" h="3565525">
                <a:moveTo>
                  <a:pt x="402663" y="0"/>
                </a:moveTo>
                <a:lnTo>
                  <a:pt x="7876935" y="0"/>
                </a:lnTo>
                <a:cubicBezTo>
                  <a:pt x="8135169" y="539733"/>
                  <a:pt x="8279598" y="1144231"/>
                  <a:pt x="8279598" y="1782463"/>
                </a:cubicBezTo>
                <a:cubicBezTo>
                  <a:pt x="8279598" y="2420929"/>
                  <a:pt x="8135064" y="3025636"/>
                  <a:pt x="7876664" y="3565525"/>
                </a:cubicBezTo>
                <a:lnTo>
                  <a:pt x="402934" y="3565525"/>
                </a:lnTo>
                <a:cubicBezTo>
                  <a:pt x="144535" y="3025636"/>
                  <a:pt x="0" y="2420929"/>
                  <a:pt x="0" y="1782463"/>
                </a:cubicBezTo>
                <a:cubicBezTo>
                  <a:pt x="0" y="1144231"/>
                  <a:pt x="144429" y="539733"/>
                  <a:pt x="402663" y="0"/>
                </a:cubicBezTo>
                <a:close/>
              </a:path>
            </a:pathLst>
          </a:custGeom>
          <a:gradFill flip="none" rotWithShape="1">
            <a:gsLst>
              <a:gs pos="55000">
                <a:schemeClr val="bg1">
                  <a:alpha val="0"/>
                </a:schemeClr>
              </a:gs>
              <a:gs pos="100000">
                <a:schemeClr val="bg1">
                  <a:alpha val="30000"/>
                </a:schemeClr>
              </a:gs>
            </a:gsLst>
            <a:path path="circle">
              <a:fillToRect l="50000" t="50000" r="50000" b="50000"/>
            </a:path>
            <a:tileRect/>
          </a:gradFill>
        </p:spPr>
        <p:txBody>
          <a:bodyPr wrap="square" rtlCol="0" anchor="ctr">
            <a:noAutofit/>
          </a:bodyPr>
          <a:lstStyle/>
          <a:p>
            <a:pPr algn="ctr">
              <a:lnSpc>
                <a:spcPct val="90000"/>
              </a:lnSpc>
            </a:pPr>
            <a:endParaRPr lang="en-US" dirty="0" smtClean="0">
              <a:solidFill>
                <a:srgbClr val="124191"/>
              </a:solidFill>
              <a:latin typeface="Nokia Pure Text Light"/>
            </a:endParaRPr>
          </a:p>
        </p:txBody>
      </p:sp>
      <p:sp>
        <p:nvSpPr>
          <p:cNvPr id="264" name="Kreis 42"/>
          <p:cNvSpPr/>
          <p:nvPr/>
        </p:nvSpPr>
        <p:spPr>
          <a:xfrm>
            <a:off x="647540" y="842964"/>
            <a:ext cx="7820747" cy="3565525"/>
          </a:xfrm>
          <a:custGeom>
            <a:avLst/>
            <a:gdLst/>
            <a:ahLst/>
            <a:cxnLst/>
            <a:rect l="l" t="t" r="r" b="b"/>
            <a:pathLst>
              <a:path w="7820747" h="3565525">
                <a:moveTo>
                  <a:pt x="429298" y="0"/>
                </a:moveTo>
                <a:lnTo>
                  <a:pt x="7391763" y="0"/>
                </a:lnTo>
                <a:cubicBezTo>
                  <a:pt x="7651122" y="505499"/>
                  <a:pt x="7803791" y="1075686"/>
                  <a:pt x="7819421" y="1681629"/>
                </a:cubicBezTo>
                <a:cubicBezTo>
                  <a:pt x="7836912" y="2359709"/>
                  <a:pt x="7680714" y="3001920"/>
                  <a:pt x="7391117" y="3565525"/>
                </a:cubicBezTo>
                <a:lnTo>
                  <a:pt x="3956445" y="3565525"/>
                </a:lnTo>
                <a:lnTo>
                  <a:pt x="3910373" y="1782464"/>
                </a:lnTo>
                <a:lnTo>
                  <a:pt x="3956136" y="3565525"/>
                </a:lnTo>
                <a:lnTo>
                  <a:pt x="429264" y="3565525"/>
                </a:lnTo>
                <a:cubicBezTo>
                  <a:pt x="169693" y="3059773"/>
                  <a:pt x="16904" y="2489260"/>
                  <a:pt x="1317" y="1882960"/>
                </a:cubicBezTo>
                <a:cubicBezTo>
                  <a:pt x="-16106" y="1205243"/>
                  <a:pt x="139971" y="563372"/>
                  <a:pt x="429298" y="0"/>
                </a:cubicBezTo>
                <a:close/>
              </a:path>
            </a:pathLst>
          </a:custGeom>
          <a:solidFill>
            <a:schemeClr val="bg1">
              <a:alpha val="30000"/>
            </a:schemeClr>
          </a:solidFill>
        </p:spPr>
        <p:txBody>
          <a:bodyPr wrap="square" rtlCol="0" anchor="ctr">
            <a:noAutofit/>
          </a:bodyPr>
          <a:lstStyle/>
          <a:p>
            <a:pPr algn="ctr">
              <a:lnSpc>
                <a:spcPct val="90000"/>
              </a:lnSpc>
            </a:pPr>
            <a:endParaRPr lang="en-US" dirty="0" smtClean="0">
              <a:solidFill>
                <a:srgbClr val="124191"/>
              </a:solidFill>
              <a:latin typeface="Nokia Pure Text Light" panose="020B0304040602060303" pitchFamily="34" charset="0"/>
            </a:endParaRPr>
          </a:p>
        </p:txBody>
      </p:sp>
      <p:sp>
        <p:nvSpPr>
          <p:cNvPr id="265" name="Ellipse 7"/>
          <p:cNvSpPr/>
          <p:nvPr/>
        </p:nvSpPr>
        <p:spPr>
          <a:xfrm>
            <a:off x="2053725" y="842964"/>
            <a:ext cx="5036148" cy="3565525"/>
          </a:xfrm>
          <a:custGeom>
            <a:avLst/>
            <a:gdLst/>
            <a:ahLst/>
            <a:cxnLst/>
            <a:rect l="l" t="t" r="r" b="b"/>
            <a:pathLst>
              <a:path w="5036148" h="3565525">
                <a:moveTo>
                  <a:pt x="739635" y="0"/>
                </a:moveTo>
                <a:lnTo>
                  <a:pt x="4296514" y="0"/>
                </a:lnTo>
                <a:cubicBezTo>
                  <a:pt x="4753473" y="455745"/>
                  <a:pt x="5036148" y="1086093"/>
                  <a:pt x="5036148" y="1782463"/>
                </a:cubicBezTo>
                <a:cubicBezTo>
                  <a:pt x="5036148" y="2479153"/>
                  <a:pt x="4753213" y="3109761"/>
                  <a:pt x="4295855" y="3565525"/>
                </a:cubicBezTo>
                <a:lnTo>
                  <a:pt x="740294" y="3565525"/>
                </a:lnTo>
                <a:cubicBezTo>
                  <a:pt x="282935" y="3109761"/>
                  <a:pt x="0" y="2479153"/>
                  <a:pt x="0" y="1782463"/>
                </a:cubicBezTo>
                <a:cubicBezTo>
                  <a:pt x="0" y="1086093"/>
                  <a:pt x="282675" y="455745"/>
                  <a:pt x="739635" y="0"/>
                </a:cubicBezTo>
                <a:close/>
              </a:path>
            </a:pathLst>
          </a:custGeom>
          <a:gradFill flip="none" rotWithShape="1">
            <a:gsLst>
              <a:gs pos="55000">
                <a:schemeClr val="bg1">
                  <a:alpha val="0"/>
                </a:schemeClr>
              </a:gs>
              <a:gs pos="100000">
                <a:schemeClr val="bg1">
                  <a:alpha val="30000"/>
                </a:schemeClr>
              </a:gs>
            </a:gsLst>
            <a:path path="circle">
              <a:fillToRect l="50000" t="50000" r="50000" b="50000"/>
            </a:path>
            <a:tileRect/>
          </a:gradFill>
        </p:spPr>
        <p:txBody>
          <a:bodyPr wrap="square" rtlCol="0" anchor="ctr">
            <a:noAutofit/>
          </a:bodyPr>
          <a:lstStyle/>
          <a:p>
            <a:pPr algn="ctr">
              <a:lnSpc>
                <a:spcPct val="90000"/>
              </a:lnSpc>
            </a:pPr>
            <a:endParaRPr lang="en-US" dirty="0" smtClean="0">
              <a:solidFill>
                <a:srgbClr val="124191"/>
              </a:solidFill>
              <a:latin typeface="Nokia Pure Text Light"/>
            </a:endParaRPr>
          </a:p>
        </p:txBody>
      </p:sp>
      <p:sp>
        <p:nvSpPr>
          <p:cNvPr id="267" name="Ellipse 19"/>
          <p:cNvSpPr/>
          <p:nvPr/>
        </p:nvSpPr>
        <p:spPr>
          <a:xfrm flipH="1">
            <a:off x="3527978" y="1594144"/>
            <a:ext cx="2082610" cy="2082912"/>
          </a:xfrm>
          <a:custGeom>
            <a:avLst/>
            <a:gdLst/>
            <a:ahLst/>
            <a:cxnLst/>
            <a:rect l="l" t="t" r="r" b="b"/>
            <a:pathLst>
              <a:path w="2082610" h="2082912">
                <a:moveTo>
                  <a:pt x="1058406" y="0"/>
                </a:moveTo>
                <a:lnTo>
                  <a:pt x="1058406" y="340217"/>
                </a:lnTo>
                <a:cubicBezTo>
                  <a:pt x="1058406" y="350158"/>
                  <a:pt x="1050347" y="358217"/>
                  <a:pt x="1040406" y="358217"/>
                </a:cubicBezTo>
                <a:cubicBezTo>
                  <a:pt x="1030465" y="358217"/>
                  <a:pt x="1022406" y="350158"/>
                  <a:pt x="1022406" y="340217"/>
                </a:cubicBezTo>
                <a:lnTo>
                  <a:pt x="1022406" y="101"/>
                </a:lnTo>
                <a:cubicBezTo>
                  <a:pt x="461516" y="9307"/>
                  <a:pt x="8761" y="462394"/>
                  <a:pt x="0" y="1023454"/>
                </a:cubicBezTo>
                <a:lnTo>
                  <a:pt x="346260" y="1023454"/>
                </a:lnTo>
                <a:cubicBezTo>
                  <a:pt x="356201" y="1023454"/>
                  <a:pt x="364260" y="1031513"/>
                  <a:pt x="364260" y="1041454"/>
                </a:cubicBezTo>
                <a:cubicBezTo>
                  <a:pt x="364260" y="1051395"/>
                  <a:pt x="356201" y="1059454"/>
                  <a:pt x="346260" y="1059454"/>
                </a:cubicBezTo>
                <a:lnTo>
                  <a:pt x="10" y="1059454"/>
                </a:lnTo>
                <a:cubicBezTo>
                  <a:pt x="8767" y="1620516"/>
                  <a:pt x="461515" y="2073613"/>
                  <a:pt x="1022406" y="2082821"/>
                </a:cubicBezTo>
                <a:lnTo>
                  <a:pt x="1022406" y="1735592"/>
                </a:lnTo>
                <a:cubicBezTo>
                  <a:pt x="1022406" y="1725651"/>
                  <a:pt x="1030465" y="1717592"/>
                  <a:pt x="1040406" y="1717592"/>
                </a:cubicBezTo>
                <a:cubicBezTo>
                  <a:pt x="1050347" y="1717592"/>
                  <a:pt x="1058406" y="1725651"/>
                  <a:pt x="1058406" y="1735592"/>
                </a:cubicBezTo>
                <a:lnTo>
                  <a:pt x="1058406" y="2082912"/>
                </a:lnTo>
                <a:cubicBezTo>
                  <a:pt x="1620131" y="2074588"/>
                  <a:pt x="2073844" y="1621119"/>
                  <a:pt x="2082610" y="1059454"/>
                </a:cubicBezTo>
                <a:lnTo>
                  <a:pt x="1742482" y="1059454"/>
                </a:lnTo>
                <a:cubicBezTo>
                  <a:pt x="1732541" y="1059454"/>
                  <a:pt x="1724482" y="1051395"/>
                  <a:pt x="1724482" y="1041454"/>
                </a:cubicBezTo>
                <a:cubicBezTo>
                  <a:pt x="1724482" y="1031513"/>
                  <a:pt x="1732541" y="1023454"/>
                  <a:pt x="1742482" y="1023454"/>
                </a:cubicBezTo>
                <a:lnTo>
                  <a:pt x="2082610" y="1023454"/>
                </a:lnTo>
                <a:cubicBezTo>
                  <a:pt x="2073841" y="461791"/>
                  <a:pt x="1620130" y="8324"/>
                  <a:pt x="1058406" y="0"/>
                </a:cubicBezTo>
                <a:close/>
              </a:path>
            </a:pathLst>
          </a:custGeom>
          <a:gradFill flip="none" rotWithShape="1">
            <a:gsLst>
              <a:gs pos="1000">
                <a:schemeClr val="accent1">
                  <a:alpha val="0"/>
                </a:schemeClr>
              </a:gs>
              <a:gs pos="100000">
                <a:schemeClr val="accent1"/>
              </a:gs>
            </a:gsLst>
            <a:path path="circle">
              <a:fillToRect l="50000" t="50000" r="50000" b="50000"/>
            </a:path>
            <a:tileRect/>
          </a:gradFill>
          <a:effectLst/>
        </p:spPr>
        <p:txBody>
          <a:bodyPr wrap="square" rtlCol="0" anchor="ctr">
            <a:noAutofit/>
          </a:bodyPr>
          <a:lstStyle/>
          <a:p>
            <a:pPr algn="ctr">
              <a:lnSpc>
                <a:spcPct val="90000"/>
              </a:lnSpc>
            </a:pPr>
            <a:endParaRPr lang="en-US" dirty="0" smtClean="0">
              <a:solidFill>
                <a:srgbClr val="124191"/>
              </a:solidFill>
              <a:latin typeface="Nokia Pure Text Light"/>
            </a:endParaRPr>
          </a:p>
        </p:txBody>
      </p:sp>
      <p:sp>
        <p:nvSpPr>
          <p:cNvPr id="3" name="Titel 2"/>
          <p:cNvSpPr>
            <a:spLocks noGrp="1"/>
          </p:cNvSpPr>
          <p:nvPr>
            <p:ph type="title"/>
          </p:nvPr>
        </p:nvSpPr>
        <p:spPr/>
        <p:txBody>
          <a:bodyPr/>
          <a:lstStyle/>
          <a:p>
            <a:r>
              <a:rPr lang="en-GB" dirty="0" smtClean="0"/>
              <a:t>Explosion of possibilities: new performance levels of people and things</a:t>
            </a:r>
            <a:endParaRPr lang="en-US" dirty="0"/>
          </a:p>
        </p:txBody>
      </p:sp>
      <p:sp>
        <p:nvSpPr>
          <p:cNvPr id="2" name="Fußzeilenplatzhalter 1"/>
          <p:cNvSpPr>
            <a:spLocks noGrp="1"/>
          </p:cNvSpPr>
          <p:nvPr>
            <p:ph type="ftr" sz="quarter" idx="3"/>
          </p:nvPr>
        </p:nvSpPr>
        <p:spPr/>
        <p:txBody>
          <a:bodyPr/>
          <a:lstStyle/>
          <a:p>
            <a:r>
              <a:rPr lang="en-GB" dirty="0" smtClean="0">
                <a:cs typeface="Arial" panose="020B0604020202020204" pitchFamily="34" charset="0"/>
              </a:rPr>
              <a:t>Public</a:t>
            </a:r>
          </a:p>
        </p:txBody>
      </p:sp>
      <p:sp>
        <p:nvSpPr>
          <p:cNvPr id="394" name="Content Placeholder 1"/>
          <p:cNvSpPr txBox="1">
            <a:spLocks/>
          </p:cNvSpPr>
          <p:nvPr/>
        </p:nvSpPr>
        <p:spPr bwMode="auto">
          <a:xfrm>
            <a:off x="9288524" y="903429"/>
            <a:ext cx="2880320" cy="33067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30188" indent="-230188" algn="l" defTabSz="457200" rtl="0" eaLnBrk="0" fontAlgn="base" hangingPunct="0">
              <a:spcBef>
                <a:spcPct val="0"/>
              </a:spcBef>
              <a:spcAft>
                <a:spcPts val="600"/>
              </a:spcAft>
              <a:buFont typeface="Arial" charset="0"/>
              <a:buChar char="•"/>
              <a:defRPr sz="3200" kern="1200">
                <a:solidFill>
                  <a:schemeClr val="tx2"/>
                </a:solidFill>
                <a:latin typeface="+mn-lt"/>
                <a:ea typeface="ヒラギノ角ゴ Pro W3" charset="0"/>
                <a:cs typeface="ヒラギノ角ゴ Pro W3" charset="0"/>
              </a:defRPr>
            </a:lvl1pPr>
            <a:lvl2pPr marL="458788" indent="-228600" algn="l" defTabSz="457200" rtl="0" eaLnBrk="0" fontAlgn="base" hangingPunct="0">
              <a:spcBef>
                <a:spcPct val="0"/>
              </a:spcBef>
              <a:spcAft>
                <a:spcPts val="600"/>
              </a:spcAft>
              <a:buFont typeface="Lucida Grande"/>
              <a:buChar char="-"/>
              <a:defRPr sz="2800" kern="1200">
                <a:solidFill>
                  <a:schemeClr val="tx2"/>
                </a:solidFill>
                <a:latin typeface="+mn-lt"/>
                <a:ea typeface="ヒラギノ角ゴ Pro W3" charset="0"/>
                <a:cs typeface="ヒラギノ角ゴ Pro W3"/>
              </a:defRPr>
            </a:lvl2pPr>
            <a:lvl3pPr marL="684213" indent="-225425" algn="l" defTabSz="457200" rtl="0" eaLnBrk="0" fontAlgn="base" hangingPunct="0">
              <a:spcBef>
                <a:spcPct val="0"/>
              </a:spcBef>
              <a:spcAft>
                <a:spcPts val="600"/>
              </a:spcAft>
              <a:buFont typeface="Arial" charset="0"/>
              <a:buChar char="•"/>
              <a:defRPr sz="2400" kern="1200">
                <a:solidFill>
                  <a:schemeClr val="tx2"/>
                </a:solidFill>
                <a:latin typeface="+mn-lt"/>
                <a:ea typeface="ヒラギノ角ゴ Pro W3" charset="0"/>
                <a:cs typeface="ヒラギノ角ゴ Pro W3"/>
              </a:defRPr>
            </a:lvl3pPr>
            <a:lvl4pPr marL="912813" indent="-228600" algn="l" defTabSz="457200" rtl="0" eaLnBrk="0" fontAlgn="base" hangingPunct="0">
              <a:spcBef>
                <a:spcPct val="0"/>
              </a:spcBef>
              <a:spcAft>
                <a:spcPts val="600"/>
              </a:spcAft>
              <a:buFont typeface="Lucida Grande"/>
              <a:buChar char="-"/>
              <a:defRPr sz="2000" kern="1200">
                <a:solidFill>
                  <a:schemeClr val="tx2"/>
                </a:solidFill>
                <a:latin typeface="+mn-lt"/>
                <a:ea typeface="ヒラギノ角ゴ Pro W3" charset="0"/>
                <a:cs typeface="ヒラギノ角ゴ Pro W3"/>
              </a:defRPr>
            </a:lvl4pPr>
            <a:lvl5pPr marL="1143000" indent="-230188" algn="l" defTabSz="457200" rtl="0" eaLnBrk="0" fontAlgn="base" hangingPunct="0">
              <a:spcBef>
                <a:spcPct val="0"/>
              </a:spcBef>
              <a:spcAft>
                <a:spcPts val="600"/>
              </a:spcAft>
              <a:buFont typeface="Arial" charset="0"/>
              <a:buChar char="•"/>
              <a:defRPr sz="2000" kern="1200">
                <a:solidFill>
                  <a:schemeClr val="tx2"/>
                </a:solidFill>
                <a:latin typeface="+mn-lt"/>
                <a:ea typeface="ヒラギノ角ゴ Pro W3" charset="0"/>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dirty="0" smtClean="0">
                <a:solidFill>
                  <a:srgbClr val="FFFFFF"/>
                </a:solidFill>
              </a:rPr>
              <a:t>Computing spreads to everyday objects </a:t>
            </a:r>
          </a:p>
          <a:p>
            <a:r>
              <a:rPr lang="en-US" sz="1200" dirty="0" smtClean="0">
                <a:solidFill>
                  <a:srgbClr val="FFFFFF"/>
                </a:solidFill>
              </a:rPr>
              <a:t>Services expand from the virtual to the physical</a:t>
            </a:r>
          </a:p>
          <a:p>
            <a:r>
              <a:rPr lang="en-US" sz="1200" dirty="0" smtClean="0">
                <a:solidFill>
                  <a:srgbClr val="FFFFFF"/>
                </a:solidFill>
              </a:rPr>
              <a:t>Human and things connectivity blending </a:t>
            </a:r>
          </a:p>
          <a:p>
            <a:r>
              <a:rPr lang="en-US" sz="1200" dirty="0" smtClean="0">
                <a:solidFill>
                  <a:srgbClr val="FFFFFF"/>
                </a:solidFill>
              </a:rPr>
              <a:t>Networks become user centric &amp; service aware</a:t>
            </a:r>
          </a:p>
          <a:p>
            <a:r>
              <a:rPr lang="en-US" sz="1200" dirty="0">
                <a:solidFill>
                  <a:srgbClr val="FFFFFF"/>
                </a:solidFill>
                <a:latin typeface="Nokia Pure Headline Light"/>
              </a:rPr>
              <a:t>Super connected infra-</a:t>
            </a:r>
            <a:br>
              <a:rPr lang="en-US" sz="1200" dirty="0">
                <a:solidFill>
                  <a:srgbClr val="FFFFFF"/>
                </a:solidFill>
                <a:latin typeface="Nokia Pure Headline Light"/>
              </a:rPr>
            </a:br>
            <a:r>
              <a:rPr lang="en-US" sz="1200" dirty="0" smtClean="0">
                <a:solidFill>
                  <a:srgbClr val="FFFFFF"/>
                </a:solidFill>
                <a:latin typeface="Nokia Pure Headline Light"/>
              </a:rPr>
              <a:t>structure</a:t>
            </a:r>
            <a:endParaRPr lang="en-US" sz="1200" dirty="0" smtClean="0">
              <a:solidFill>
                <a:srgbClr val="FFFFFF"/>
              </a:solidFill>
            </a:endParaRPr>
          </a:p>
          <a:p>
            <a:r>
              <a:rPr lang="de-DE" sz="1200" dirty="0" smtClean="0">
                <a:solidFill>
                  <a:srgbClr val="FFFFFF"/>
                </a:solidFill>
              </a:rPr>
              <a:t>All </a:t>
            </a:r>
            <a:r>
              <a:rPr lang="de-DE" sz="1200" dirty="0" err="1" smtClean="0">
                <a:solidFill>
                  <a:srgbClr val="FFFFFF"/>
                </a:solidFill>
              </a:rPr>
              <a:t>objects</a:t>
            </a:r>
            <a:r>
              <a:rPr lang="de-DE" sz="1200" dirty="0" smtClean="0">
                <a:solidFill>
                  <a:srgbClr val="FFFFFF"/>
                </a:solidFill>
              </a:rPr>
              <a:t> </a:t>
            </a:r>
            <a:r>
              <a:rPr lang="de-DE" sz="1200" dirty="0" err="1" smtClean="0">
                <a:solidFill>
                  <a:srgbClr val="FFFFFF"/>
                </a:solidFill>
              </a:rPr>
              <a:t>that</a:t>
            </a:r>
            <a:r>
              <a:rPr lang="de-DE" sz="1200" dirty="0" smtClean="0">
                <a:solidFill>
                  <a:srgbClr val="FFFFFF"/>
                </a:solidFill>
              </a:rPr>
              <a:t> </a:t>
            </a:r>
            <a:r>
              <a:rPr lang="de-DE" sz="1200" dirty="0" err="1" smtClean="0">
                <a:solidFill>
                  <a:srgbClr val="FFFFFF"/>
                </a:solidFill>
              </a:rPr>
              <a:t>can</a:t>
            </a:r>
            <a:r>
              <a:rPr lang="de-DE" sz="1200" dirty="0" smtClean="0">
                <a:solidFill>
                  <a:srgbClr val="FFFFFF"/>
                </a:solidFill>
              </a:rPr>
              <a:t> </a:t>
            </a:r>
            <a:r>
              <a:rPr lang="de-DE" sz="1200" dirty="0" err="1" smtClean="0">
                <a:solidFill>
                  <a:srgbClr val="FFFFFF"/>
                </a:solidFill>
              </a:rPr>
              <a:t>benefit</a:t>
            </a:r>
            <a:r>
              <a:rPr lang="de-DE" sz="1200" dirty="0" smtClean="0">
                <a:solidFill>
                  <a:srgbClr val="FFFFFF"/>
                </a:solidFill>
              </a:rPr>
              <a:t> </a:t>
            </a:r>
            <a:r>
              <a:rPr lang="de-DE" sz="1200" dirty="0" err="1" smtClean="0">
                <a:solidFill>
                  <a:srgbClr val="FFFFFF"/>
                </a:solidFill>
              </a:rPr>
              <a:t>from</a:t>
            </a:r>
            <a:r>
              <a:rPr lang="de-DE" sz="1200" dirty="0" smtClean="0">
                <a:solidFill>
                  <a:srgbClr val="FFFFFF"/>
                </a:solidFill>
              </a:rPr>
              <a:t> </a:t>
            </a:r>
            <a:r>
              <a:rPr lang="de-DE" sz="1200" dirty="0" err="1" smtClean="0">
                <a:solidFill>
                  <a:srgbClr val="FFFFFF"/>
                </a:solidFill>
              </a:rPr>
              <a:t>connectivity</a:t>
            </a:r>
            <a:r>
              <a:rPr lang="de-DE" sz="1200" dirty="0" smtClean="0">
                <a:solidFill>
                  <a:srgbClr val="FFFFFF"/>
                </a:solidFill>
              </a:rPr>
              <a:t> will </a:t>
            </a:r>
            <a:r>
              <a:rPr lang="de-DE" sz="1200" dirty="0" err="1" smtClean="0">
                <a:solidFill>
                  <a:srgbClr val="FFFFFF"/>
                </a:solidFill>
              </a:rPr>
              <a:t>be</a:t>
            </a:r>
            <a:r>
              <a:rPr lang="de-DE" sz="1200" dirty="0" smtClean="0">
                <a:solidFill>
                  <a:srgbClr val="FFFFFF"/>
                </a:solidFill>
              </a:rPr>
              <a:t> </a:t>
            </a:r>
            <a:r>
              <a:rPr lang="de-DE" sz="1200" dirty="0" err="1" smtClean="0">
                <a:solidFill>
                  <a:srgbClr val="FFFFFF"/>
                </a:solidFill>
              </a:rPr>
              <a:t>connected</a:t>
            </a:r>
            <a:endParaRPr lang="de-DE" sz="1200" dirty="0" smtClean="0">
              <a:solidFill>
                <a:srgbClr val="FFFFFF"/>
              </a:solidFill>
            </a:endParaRPr>
          </a:p>
        </p:txBody>
      </p:sp>
      <p:grpSp>
        <p:nvGrpSpPr>
          <p:cNvPr id="18" name="Gruppieren 17"/>
          <p:cNvGrpSpPr/>
          <p:nvPr/>
        </p:nvGrpSpPr>
        <p:grpSpPr>
          <a:xfrm>
            <a:off x="746428" y="834564"/>
            <a:ext cx="7734500" cy="3609394"/>
            <a:chOff x="746428" y="834564"/>
            <a:chExt cx="7734500" cy="3609394"/>
          </a:xfrm>
        </p:grpSpPr>
        <p:sp>
          <p:nvSpPr>
            <p:cNvPr id="266" name="Ellipse 265"/>
            <p:cNvSpPr/>
            <p:nvPr/>
          </p:nvSpPr>
          <p:spPr>
            <a:xfrm flipH="1">
              <a:off x="4416754" y="2513498"/>
              <a:ext cx="310492" cy="244200"/>
            </a:xfrm>
            <a:prstGeom prst="ellipse">
              <a:avLst/>
            </a:prstGeom>
            <a:noFill/>
          </p:spPr>
          <p:txBody>
            <a:bodyPr wrap="square" rtlCol="0" anchor="ctr">
              <a:noAutofit/>
            </a:bodyPr>
            <a:lstStyle/>
            <a:p>
              <a:pPr algn="ctr">
                <a:lnSpc>
                  <a:spcPct val="90000"/>
                </a:lnSpc>
              </a:pPr>
              <a:endParaRPr lang="en-US" dirty="0" smtClean="0">
                <a:solidFill>
                  <a:srgbClr val="124191"/>
                </a:solidFill>
                <a:latin typeface="Nokia Pure Text Light"/>
              </a:endParaRPr>
            </a:p>
          </p:txBody>
        </p:sp>
        <p:grpSp>
          <p:nvGrpSpPr>
            <p:cNvPr id="6" name="Gruppieren 5"/>
            <p:cNvGrpSpPr/>
            <p:nvPr/>
          </p:nvGrpSpPr>
          <p:grpSpPr>
            <a:xfrm>
              <a:off x="2434226" y="1314902"/>
              <a:ext cx="530594" cy="315399"/>
              <a:chOff x="2347386" y="1205727"/>
              <a:chExt cx="530594" cy="315399"/>
            </a:xfrm>
          </p:grpSpPr>
          <p:sp>
            <p:nvSpPr>
              <p:cNvPr id="25" name="Abgerundetes Rechteck 9"/>
              <p:cNvSpPr>
                <a:spLocks noChangeAspect="1"/>
              </p:cNvSpPr>
              <p:nvPr/>
            </p:nvSpPr>
            <p:spPr>
              <a:xfrm flipH="1">
                <a:off x="2447476" y="1205727"/>
                <a:ext cx="330413" cy="108000"/>
              </a:xfrm>
              <a:custGeom>
                <a:avLst/>
                <a:gdLst>
                  <a:gd name="connsiteX0" fmla="*/ 2547315 w 3256218"/>
                  <a:gd name="connsiteY0" fmla="*/ 187539 h 1064340"/>
                  <a:gd name="connsiteX1" fmla="*/ 2303365 w 3256218"/>
                  <a:gd name="connsiteY1" fmla="*/ 936934 h 1064340"/>
                  <a:gd name="connsiteX2" fmla="*/ 2605946 w 3256218"/>
                  <a:gd name="connsiteY2" fmla="*/ 936934 h 1064340"/>
                  <a:gd name="connsiteX3" fmla="*/ 2849896 w 3256218"/>
                  <a:gd name="connsiteY3" fmla="*/ 187539 h 1064340"/>
                  <a:gd name="connsiteX4" fmla="*/ 2547315 w 3256218"/>
                  <a:gd name="connsiteY4" fmla="*/ 187539 h 1064340"/>
                  <a:gd name="connsiteX5" fmla="*/ 2317141 w 3256218"/>
                  <a:gd name="connsiteY5" fmla="*/ 187539 h 1064340"/>
                  <a:gd name="connsiteX6" fmla="*/ 2082119 w 3256218"/>
                  <a:gd name="connsiteY6" fmla="*/ 936934 h 1064340"/>
                  <a:gd name="connsiteX7" fmla="*/ 2175423 w 3256218"/>
                  <a:gd name="connsiteY7" fmla="*/ 936934 h 1064340"/>
                  <a:gd name="connsiteX8" fmla="*/ 2410444 w 3256218"/>
                  <a:gd name="connsiteY8" fmla="*/ 187539 h 1064340"/>
                  <a:gd name="connsiteX9" fmla="*/ 2317141 w 3256218"/>
                  <a:gd name="connsiteY9" fmla="*/ 187539 h 1064340"/>
                  <a:gd name="connsiteX10" fmla="*/ 1149999 w 3256218"/>
                  <a:gd name="connsiteY10" fmla="*/ 187539 h 1064340"/>
                  <a:gd name="connsiteX11" fmla="*/ 906049 w 3256218"/>
                  <a:gd name="connsiteY11" fmla="*/ 936934 h 1064340"/>
                  <a:gd name="connsiteX12" fmla="*/ 1208630 w 3256218"/>
                  <a:gd name="connsiteY12" fmla="*/ 936934 h 1064340"/>
                  <a:gd name="connsiteX13" fmla="*/ 1452581 w 3256218"/>
                  <a:gd name="connsiteY13" fmla="*/ 187539 h 1064340"/>
                  <a:gd name="connsiteX14" fmla="*/ 1149999 w 3256218"/>
                  <a:gd name="connsiteY14" fmla="*/ 187539 h 1064340"/>
                  <a:gd name="connsiteX15" fmla="*/ 919825 w 3256218"/>
                  <a:gd name="connsiteY15" fmla="*/ 187539 h 1064340"/>
                  <a:gd name="connsiteX16" fmla="*/ 684803 w 3256218"/>
                  <a:gd name="connsiteY16" fmla="*/ 936934 h 1064340"/>
                  <a:gd name="connsiteX17" fmla="*/ 778107 w 3256218"/>
                  <a:gd name="connsiteY17" fmla="*/ 936934 h 1064340"/>
                  <a:gd name="connsiteX18" fmla="*/ 1013129 w 3256218"/>
                  <a:gd name="connsiteY18" fmla="*/ 187539 h 1064340"/>
                  <a:gd name="connsiteX19" fmla="*/ 919825 w 3256218"/>
                  <a:gd name="connsiteY19" fmla="*/ 187539 h 1064340"/>
                  <a:gd name="connsiteX20" fmla="*/ 190664 w 3256218"/>
                  <a:gd name="connsiteY20" fmla="*/ 147427 h 1064340"/>
                  <a:gd name="connsiteX21" fmla="*/ 122691 w 3256218"/>
                  <a:gd name="connsiteY21" fmla="*/ 215400 h 1064340"/>
                  <a:gd name="connsiteX22" fmla="*/ 190664 w 3256218"/>
                  <a:gd name="connsiteY22" fmla="*/ 283374 h 1064340"/>
                  <a:gd name="connsiteX23" fmla="*/ 258637 w 3256218"/>
                  <a:gd name="connsiteY23" fmla="*/ 215400 h 1064340"/>
                  <a:gd name="connsiteX24" fmla="*/ 190664 w 3256218"/>
                  <a:gd name="connsiteY24" fmla="*/ 147427 h 1064340"/>
                  <a:gd name="connsiteX25" fmla="*/ 56921 w 3256218"/>
                  <a:gd name="connsiteY25" fmla="*/ 0 h 1064340"/>
                  <a:gd name="connsiteX26" fmla="*/ 1385172 w 3256218"/>
                  <a:gd name="connsiteY26" fmla="*/ 0 h 1064340"/>
                  <a:gd name="connsiteX27" fmla="*/ 2876485 w 3256218"/>
                  <a:gd name="connsiteY27" fmla="*/ 0 h 1064340"/>
                  <a:gd name="connsiteX28" fmla="*/ 3233560 w 3256218"/>
                  <a:gd name="connsiteY28" fmla="*/ 0 h 1064340"/>
                  <a:gd name="connsiteX29" fmla="*/ 3256218 w 3256218"/>
                  <a:gd name="connsiteY29" fmla="*/ 22658 h 1064340"/>
                  <a:gd name="connsiteX30" fmla="*/ 3256218 w 3256218"/>
                  <a:gd name="connsiteY30" fmla="*/ 113286 h 1064340"/>
                  <a:gd name="connsiteX31" fmla="*/ 3233560 w 3256218"/>
                  <a:gd name="connsiteY31" fmla="*/ 135944 h 1064340"/>
                  <a:gd name="connsiteX32" fmla="*/ 2977325 w 3256218"/>
                  <a:gd name="connsiteY32" fmla="*/ 135944 h 1064340"/>
                  <a:gd name="connsiteX33" fmla="*/ 2816271 w 3256218"/>
                  <a:gd name="connsiteY33" fmla="*/ 950543 h 1064340"/>
                  <a:gd name="connsiteX34" fmla="*/ 2814395 w 3256218"/>
                  <a:gd name="connsiteY34" fmla="*/ 949984 h 1064340"/>
                  <a:gd name="connsiteX35" fmla="*/ 2655022 w 3256218"/>
                  <a:gd name="connsiteY35" fmla="*/ 1064340 h 1064340"/>
                  <a:gd name="connsiteX36" fmla="*/ 2001030 w 3256218"/>
                  <a:gd name="connsiteY36" fmla="*/ 1064340 h 1064340"/>
                  <a:gd name="connsiteX37" fmla="*/ 1883517 w 3256218"/>
                  <a:gd name="connsiteY37" fmla="*/ 1007565 h 1064340"/>
                  <a:gd name="connsiteX38" fmla="*/ 1627729 w 3256218"/>
                  <a:gd name="connsiteY38" fmla="*/ 506454 h 1064340"/>
                  <a:gd name="connsiteX39" fmla="*/ 1403242 w 3256218"/>
                  <a:gd name="connsiteY39" fmla="*/ 946243 h 1064340"/>
                  <a:gd name="connsiteX40" fmla="*/ 1247097 w 3256218"/>
                  <a:gd name="connsiteY40" fmla="*/ 1064340 h 1064340"/>
                  <a:gd name="connsiteX41" fmla="*/ 593105 w 3256218"/>
                  <a:gd name="connsiteY41" fmla="*/ 1064340 h 1064340"/>
                  <a:gd name="connsiteX42" fmla="*/ 430617 w 3256218"/>
                  <a:gd name="connsiteY42" fmla="*/ 934548 h 1064340"/>
                  <a:gd name="connsiteX43" fmla="*/ 375840 w 3256218"/>
                  <a:gd name="connsiteY43" fmla="*/ 676097 h 1064340"/>
                  <a:gd name="connsiteX44" fmla="*/ 300982 w 3256218"/>
                  <a:gd name="connsiteY44" fmla="*/ 341520 h 1064340"/>
                  <a:gd name="connsiteX45" fmla="*/ 56921 w 3256218"/>
                  <a:gd name="connsiteY45" fmla="*/ 341520 h 1064340"/>
                  <a:gd name="connsiteX46" fmla="*/ 0 w 3256218"/>
                  <a:gd name="connsiteY46" fmla="*/ 284599 h 1064340"/>
                  <a:gd name="connsiteX47" fmla="*/ 0 w 3256218"/>
                  <a:gd name="connsiteY47" fmla="*/ 56921 h 1064340"/>
                  <a:gd name="connsiteX48" fmla="*/ 56921 w 3256218"/>
                  <a:gd name="connsiteY48" fmla="*/ 0 h 1064340"/>
                  <a:gd name="connsiteX0" fmla="*/ 2547315 w 3256218"/>
                  <a:gd name="connsiteY0" fmla="*/ 187539 h 1064340"/>
                  <a:gd name="connsiteX1" fmla="*/ 2303365 w 3256218"/>
                  <a:gd name="connsiteY1" fmla="*/ 936934 h 1064340"/>
                  <a:gd name="connsiteX2" fmla="*/ 2605946 w 3256218"/>
                  <a:gd name="connsiteY2" fmla="*/ 936934 h 1064340"/>
                  <a:gd name="connsiteX3" fmla="*/ 2849896 w 3256218"/>
                  <a:gd name="connsiteY3" fmla="*/ 187539 h 1064340"/>
                  <a:gd name="connsiteX4" fmla="*/ 2547315 w 3256218"/>
                  <a:gd name="connsiteY4" fmla="*/ 187539 h 1064340"/>
                  <a:gd name="connsiteX5" fmla="*/ 2317141 w 3256218"/>
                  <a:gd name="connsiteY5" fmla="*/ 187539 h 1064340"/>
                  <a:gd name="connsiteX6" fmla="*/ 2082119 w 3256218"/>
                  <a:gd name="connsiteY6" fmla="*/ 936934 h 1064340"/>
                  <a:gd name="connsiteX7" fmla="*/ 2175423 w 3256218"/>
                  <a:gd name="connsiteY7" fmla="*/ 936934 h 1064340"/>
                  <a:gd name="connsiteX8" fmla="*/ 2410444 w 3256218"/>
                  <a:gd name="connsiteY8" fmla="*/ 187539 h 1064340"/>
                  <a:gd name="connsiteX9" fmla="*/ 2317141 w 3256218"/>
                  <a:gd name="connsiteY9" fmla="*/ 187539 h 1064340"/>
                  <a:gd name="connsiteX10" fmla="*/ 1149999 w 3256218"/>
                  <a:gd name="connsiteY10" fmla="*/ 187539 h 1064340"/>
                  <a:gd name="connsiteX11" fmla="*/ 906049 w 3256218"/>
                  <a:gd name="connsiteY11" fmla="*/ 936934 h 1064340"/>
                  <a:gd name="connsiteX12" fmla="*/ 1208630 w 3256218"/>
                  <a:gd name="connsiteY12" fmla="*/ 936934 h 1064340"/>
                  <a:gd name="connsiteX13" fmla="*/ 1452581 w 3256218"/>
                  <a:gd name="connsiteY13" fmla="*/ 187539 h 1064340"/>
                  <a:gd name="connsiteX14" fmla="*/ 1149999 w 3256218"/>
                  <a:gd name="connsiteY14" fmla="*/ 187539 h 1064340"/>
                  <a:gd name="connsiteX15" fmla="*/ 919825 w 3256218"/>
                  <a:gd name="connsiteY15" fmla="*/ 187539 h 1064340"/>
                  <a:gd name="connsiteX16" fmla="*/ 684803 w 3256218"/>
                  <a:gd name="connsiteY16" fmla="*/ 936934 h 1064340"/>
                  <a:gd name="connsiteX17" fmla="*/ 778107 w 3256218"/>
                  <a:gd name="connsiteY17" fmla="*/ 936934 h 1064340"/>
                  <a:gd name="connsiteX18" fmla="*/ 1013129 w 3256218"/>
                  <a:gd name="connsiteY18" fmla="*/ 187539 h 1064340"/>
                  <a:gd name="connsiteX19" fmla="*/ 919825 w 3256218"/>
                  <a:gd name="connsiteY19" fmla="*/ 187539 h 1064340"/>
                  <a:gd name="connsiteX20" fmla="*/ 190664 w 3256218"/>
                  <a:gd name="connsiteY20" fmla="*/ 147427 h 1064340"/>
                  <a:gd name="connsiteX21" fmla="*/ 122691 w 3256218"/>
                  <a:gd name="connsiteY21" fmla="*/ 215400 h 1064340"/>
                  <a:gd name="connsiteX22" fmla="*/ 190664 w 3256218"/>
                  <a:gd name="connsiteY22" fmla="*/ 283374 h 1064340"/>
                  <a:gd name="connsiteX23" fmla="*/ 258637 w 3256218"/>
                  <a:gd name="connsiteY23" fmla="*/ 215400 h 1064340"/>
                  <a:gd name="connsiteX24" fmla="*/ 190664 w 3256218"/>
                  <a:gd name="connsiteY24" fmla="*/ 147427 h 1064340"/>
                  <a:gd name="connsiteX25" fmla="*/ 56921 w 3256218"/>
                  <a:gd name="connsiteY25" fmla="*/ 0 h 1064340"/>
                  <a:gd name="connsiteX26" fmla="*/ 1385172 w 3256218"/>
                  <a:gd name="connsiteY26" fmla="*/ 0 h 1064340"/>
                  <a:gd name="connsiteX27" fmla="*/ 2876485 w 3256218"/>
                  <a:gd name="connsiteY27" fmla="*/ 0 h 1064340"/>
                  <a:gd name="connsiteX28" fmla="*/ 3233560 w 3256218"/>
                  <a:gd name="connsiteY28" fmla="*/ 0 h 1064340"/>
                  <a:gd name="connsiteX29" fmla="*/ 3256218 w 3256218"/>
                  <a:gd name="connsiteY29" fmla="*/ 22658 h 1064340"/>
                  <a:gd name="connsiteX30" fmla="*/ 3256218 w 3256218"/>
                  <a:gd name="connsiteY30" fmla="*/ 113286 h 1064340"/>
                  <a:gd name="connsiteX31" fmla="*/ 3233560 w 3256218"/>
                  <a:gd name="connsiteY31" fmla="*/ 135944 h 1064340"/>
                  <a:gd name="connsiteX32" fmla="*/ 2977325 w 3256218"/>
                  <a:gd name="connsiteY32" fmla="*/ 135944 h 1064340"/>
                  <a:gd name="connsiteX33" fmla="*/ 2816271 w 3256218"/>
                  <a:gd name="connsiteY33" fmla="*/ 950543 h 1064340"/>
                  <a:gd name="connsiteX34" fmla="*/ 2814395 w 3256218"/>
                  <a:gd name="connsiteY34" fmla="*/ 949984 h 1064340"/>
                  <a:gd name="connsiteX35" fmla="*/ 2655022 w 3256218"/>
                  <a:gd name="connsiteY35" fmla="*/ 1064340 h 1064340"/>
                  <a:gd name="connsiteX36" fmla="*/ 2001030 w 3256218"/>
                  <a:gd name="connsiteY36" fmla="*/ 1064340 h 1064340"/>
                  <a:gd name="connsiteX37" fmla="*/ 1883517 w 3256218"/>
                  <a:gd name="connsiteY37" fmla="*/ 1007565 h 1064340"/>
                  <a:gd name="connsiteX38" fmla="*/ 1627729 w 3256218"/>
                  <a:gd name="connsiteY38" fmla="*/ 506454 h 1064340"/>
                  <a:gd name="connsiteX39" fmla="*/ 1403242 w 3256218"/>
                  <a:gd name="connsiteY39" fmla="*/ 946243 h 1064340"/>
                  <a:gd name="connsiteX40" fmla="*/ 1247097 w 3256218"/>
                  <a:gd name="connsiteY40" fmla="*/ 1064340 h 1064340"/>
                  <a:gd name="connsiteX41" fmla="*/ 593105 w 3256218"/>
                  <a:gd name="connsiteY41" fmla="*/ 1064340 h 1064340"/>
                  <a:gd name="connsiteX42" fmla="*/ 430617 w 3256218"/>
                  <a:gd name="connsiteY42" fmla="*/ 934548 h 1064340"/>
                  <a:gd name="connsiteX43" fmla="*/ 375840 w 3256218"/>
                  <a:gd name="connsiteY43" fmla="*/ 676097 h 1064340"/>
                  <a:gd name="connsiteX44" fmla="*/ 300982 w 3256218"/>
                  <a:gd name="connsiteY44" fmla="*/ 341520 h 1064340"/>
                  <a:gd name="connsiteX45" fmla="*/ 56921 w 3256218"/>
                  <a:gd name="connsiteY45" fmla="*/ 341520 h 1064340"/>
                  <a:gd name="connsiteX46" fmla="*/ 0 w 3256218"/>
                  <a:gd name="connsiteY46" fmla="*/ 284599 h 1064340"/>
                  <a:gd name="connsiteX47" fmla="*/ 0 w 3256218"/>
                  <a:gd name="connsiteY47" fmla="*/ 56921 h 1064340"/>
                  <a:gd name="connsiteX48" fmla="*/ 56921 w 3256218"/>
                  <a:gd name="connsiteY48" fmla="*/ 0 h 106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256218" h="1064340">
                    <a:moveTo>
                      <a:pt x="2547315" y="187539"/>
                    </a:moveTo>
                    <a:lnTo>
                      <a:pt x="2303365" y="936934"/>
                    </a:lnTo>
                    <a:lnTo>
                      <a:pt x="2605946" y="936934"/>
                    </a:lnTo>
                    <a:lnTo>
                      <a:pt x="2849896" y="187539"/>
                    </a:lnTo>
                    <a:lnTo>
                      <a:pt x="2547315" y="187539"/>
                    </a:lnTo>
                    <a:close/>
                    <a:moveTo>
                      <a:pt x="2317141" y="187539"/>
                    </a:moveTo>
                    <a:lnTo>
                      <a:pt x="2082119" y="936934"/>
                    </a:lnTo>
                    <a:lnTo>
                      <a:pt x="2175423" y="936934"/>
                    </a:lnTo>
                    <a:lnTo>
                      <a:pt x="2410444" y="187539"/>
                    </a:lnTo>
                    <a:lnTo>
                      <a:pt x="2317141" y="187539"/>
                    </a:lnTo>
                    <a:close/>
                    <a:moveTo>
                      <a:pt x="1149999" y="187539"/>
                    </a:moveTo>
                    <a:lnTo>
                      <a:pt x="906049" y="936934"/>
                    </a:lnTo>
                    <a:lnTo>
                      <a:pt x="1208630" y="936934"/>
                    </a:lnTo>
                    <a:lnTo>
                      <a:pt x="1452581" y="187539"/>
                    </a:lnTo>
                    <a:lnTo>
                      <a:pt x="1149999" y="187539"/>
                    </a:lnTo>
                    <a:close/>
                    <a:moveTo>
                      <a:pt x="919825" y="187539"/>
                    </a:moveTo>
                    <a:lnTo>
                      <a:pt x="684803" y="936934"/>
                    </a:lnTo>
                    <a:lnTo>
                      <a:pt x="778107" y="936934"/>
                    </a:lnTo>
                    <a:lnTo>
                      <a:pt x="1013129" y="187539"/>
                    </a:lnTo>
                    <a:lnTo>
                      <a:pt x="919825" y="187539"/>
                    </a:lnTo>
                    <a:close/>
                    <a:moveTo>
                      <a:pt x="190664" y="147427"/>
                    </a:moveTo>
                    <a:cubicBezTo>
                      <a:pt x="153124" y="147427"/>
                      <a:pt x="122691" y="177861"/>
                      <a:pt x="122691" y="215400"/>
                    </a:cubicBezTo>
                    <a:cubicBezTo>
                      <a:pt x="122691" y="252940"/>
                      <a:pt x="153124" y="283374"/>
                      <a:pt x="190664" y="283374"/>
                    </a:cubicBezTo>
                    <a:cubicBezTo>
                      <a:pt x="228204" y="283374"/>
                      <a:pt x="258637" y="252940"/>
                      <a:pt x="258637" y="215400"/>
                    </a:cubicBezTo>
                    <a:cubicBezTo>
                      <a:pt x="258637" y="177861"/>
                      <a:pt x="228204" y="147427"/>
                      <a:pt x="190664" y="147427"/>
                    </a:cubicBezTo>
                    <a:close/>
                    <a:moveTo>
                      <a:pt x="56921" y="0"/>
                    </a:moveTo>
                    <a:lnTo>
                      <a:pt x="1385172" y="0"/>
                    </a:lnTo>
                    <a:lnTo>
                      <a:pt x="2876485" y="0"/>
                    </a:lnTo>
                    <a:lnTo>
                      <a:pt x="3233560" y="0"/>
                    </a:lnTo>
                    <a:cubicBezTo>
                      <a:pt x="3246073" y="0"/>
                      <a:pt x="3256218" y="10146"/>
                      <a:pt x="3256218" y="22658"/>
                    </a:cubicBezTo>
                    <a:lnTo>
                      <a:pt x="3256218" y="113286"/>
                    </a:lnTo>
                    <a:cubicBezTo>
                      <a:pt x="3256218" y="125798"/>
                      <a:pt x="3246073" y="135944"/>
                      <a:pt x="3233560" y="135944"/>
                    </a:cubicBezTo>
                    <a:lnTo>
                      <a:pt x="2977325" y="135944"/>
                    </a:lnTo>
                    <a:lnTo>
                      <a:pt x="2816271" y="950543"/>
                    </a:lnTo>
                    <a:lnTo>
                      <a:pt x="2814395" y="949984"/>
                    </a:lnTo>
                    <a:cubicBezTo>
                      <a:pt x="2792582" y="1016855"/>
                      <a:pt x="2729348" y="1064340"/>
                      <a:pt x="2655022" y="1064340"/>
                    </a:cubicBezTo>
                    <a:lnTo>
                      <a:pt x="2001030" y="1064340"/>
                    </a:lnTo>
                    <a:cubicBezTo>
                      <a:pt x="1952780" y="1064340"/>
                      <a:pt x="1909201" y="1044329"/>
                      <a:pt x="1883517" y="1007565"/>
                    </a:cubicBezTo>
                    <a:lnTo>
                      <a:pt x="1627729" y="506454"/>
                    </a:lnTo>
                    <a:lnTo>
                      <a:pt x="1403242" y="946243"/>
                    </a:lnTo>
                    <a:cubicBezTo>
                      <a:pt x="1386362" y="1015570"/>
                      <a:pt x="1322427" y="1064340"/>
                      <a:pt x="1247097" y="1064340"/>
                    </a:cubicBezTo>
                    <a:lnTo>
                      <a:pt x="593105" y="1064340"/>
                    </a:lnTo>
                    <a:cubicBezTo>
                      <a:pt x="513200" y="1064340"/>
                      <a:pt x="446115" y="1009459"/>
                      <a:pt x="430617" y="934548"/>
                    </a:cubicBezTo>
                    <a:lnTo>
                      <a:pt x="375840" y="676097"/>
                    </a:lnTo>
                    <a:lnTo>
                      <a:pt x="300982" y="341520"/>
                    </a:lnTo>
                    <a:lnTo>
                      <a:pt x="56921" y="341520"/>
                    </a:lnTo>
                    <a:cubicBezTo>
                      <a:pt x="25486" y="341520"/>
                      <a:pt x="0" y="316034"/>
                      <a:pt x="0" y="284599"/>
                    </a:cubicBezTo>
                    <a:lnTo>
                      <a:pt x="0" y="56921"/>
                    </a:lnTo>
                    <a:cubicBezTo>
                      <a:pt x="0" y="25486"/>
                      <a:pt x="25486" y="0"/>
                      <a:pt x="56921"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fontAlgn="auto">
                  <a:lnSpc>
                    <a:spcPct val="90000"/>
                  </a:lnSpc>
                  <a:spcBef>
                    <a:spcPts val="0"/>
                  </a:spcBef>
                  <a:spcAft>
                    <a:spcPts val="0"/>
                  </a:spcAft>
                </a:pPr>
                <a:endParaRPr lang="en-US" dirty="0" smtClean="0">
                  <a:solidFill>
                    <a:srgbClr val="A8BBC0"/>
                  </a:solidFill>
                </a:endParaRPr>
              </a:p>
            </p:txBody>
          </p:sp>
          <p:sp>
            <p:nvSpPr>
              <p:cNvPr id="26" name="Rechteck 430"/>
              <p:cNvSpPr/>
              <p:nvPr/>
            </p:nvSpPr>
            <p:spPr>
              <a:xfrm flipH="1">
                <a:off x="2347386" y="1324149"/>
                <a:ext cx="530594" cy="196977"/>
              </a:xfrm>
              <a:prstGeom prst="rect">
                <a:avLst/>
              </a:prstGeom>
              <a:noFill/>
            </p:spPr>
            <p:txBody>
              <a:bodyPr wrap="none" lIns="0" tIns="0" rIns="0" bIns="0">
                <a:spAutoFit/>
              </a:bodyPr>
              <a:lstStyle/>
              <a:p>
                <a:pPr algn="ctr">
                  <a:lnSpc>
                    <a:spcPct val="80000"/>
                  </a:lnSpc>
                </a:pPr>
                <a:r>
                  <a:rPr lang="en-US" sz="800" dirty="0" smtClean="0">
                    <a:solidFill>
                      <a:srgbClr val="FFFFFF"/>
                    </a:solidFill>
                    <a:latin typeface="Nokia Pure Text Light"/>
                  </a:rPr>
                  <a:t>Augmented</a:t>
                </a:r>
                <a:br>
                  <a:rPr lang="en-US" sz="800" dirty="0" smtClean="0">
                    <a:solidFill>
                      <a:srgbClr val="FFFFFF"/>
                    </a:solidFill>
                    <a:latin typeface="Nokia Pure Text Light"/>
                  </a:rPr>
                </a:br>
                <a:r>
                  <a:rPr lang="en-US" sz="800" dirty="0" smtClean="0">
                    <a:solidFill>
                      <a:srgbClr val="FFFFFF"/>
                    </a:solidFill>
                    <a:latin typeface="Nokia Pure Text Light"/>
                  </a:rPr>
                  <a:t>shopping</a:t>
                </a:r>
                <a:endParaRPr lang="en-US" sz="800" dirty="0">
                  <a:solidFill>
                    <a:srgbClr val="FFFFFF"/>
                  </a:solidFill>
                  <a:latin typeface="Nokia Pure Text Light"/>
                </a:endParaRPr>
              </a:p>
            </p:txBody>
          </p:sp>
        </p:grpSp>
        <p:grpSp>
          <p:nvGrpSpPr>
            <p:cNvPr id="15" name="Gruppieren 14"/>
            <p:cNvGrpSpPr/>
            <p:nvPr/>
          </p:nvGrpSpPr>
          <p:grpSpPr>
            <a:xfrm>
              <a:off x="2190000" y="1863149"/>
              <a:ext cx="438232" cy="444330"/>
              <a:chOff x="2190000" y="1863149"/>
              <a:chExt cx="438232" cy="444330"/>
            </a:xfrm>
          </p:grpSpPr>
          <p:grpSp>
            <p:nvGrpSpPr>
              <p:cNvPr id="29" name="Gruppieren 471"/>
              <p:cNvGrpSpPr/>
              <p:nvPr/>
            </p:nvGrpSpPr>
            <p:grpSpPr>
              <a:xfrm flipH="1">
                <a:off x="2299567" y="1863149"/>
                <a:ext cx="219098" cy="210421"/>
                <a:chOff x="1165930" y="2663683"/>
                <a:chExt cx="385034" cy="293636"/>
              </a:xfrm>
              <a:solidFill>
                <a:schemeClr val="bg1"/>
              </a:solidFill>
            </p:grpSpPr>
            <p:sp>
              <p:nvSpPr>
                <p:cNvPr id="30" name="Freeform 80"/>
                <p:cNvSpPr>
                  <a:spLocks noEditPoints="1"/>
                </p:cNvSpPr>
                <p:nvPr/>
              </p:nvSpPr>
              <p:spPr bwMode="auto">
                <a:xfrm>
                  <a:off x="1165930" y="2663683"/>
                  <a:ext cx="385034" cy="293636"/>
                </a:xfrm>
                <a:custGeom>
                  <a:avLst/>
                  <a:gdLst>
                    <a:gd name="T0" fmla="*/ 219 w 279"/>
                    <a:gd name="T1" fmla="*/ 213 h 213"/>
                    <a:gd name="T2" fmla="*/ 60 w 279"/>
                    <a:gd name="T3" fmla="*/ 213 h 213"/>
                    <a:gd name="T4" fmla="*/ 50 w 279"/>
                    <a:gd name="T5" fmla="*/ 202 h 213"/>
                    <a:gd name="T6" fmla="*/ 50 w 279"/>
                    <a:gd name="T7" fmla="*/ 140 h 213"/>
                    <a:gd name="T8" fmla="*/ 11 w 279"/>
                    <a:gd name="T9" fmla="*/ 140 h 213"/>
                    <a:gd name="T10" fmla="*/ 0 w 279"/>
                    <a:gd name="T11" fmla="*/ 129 h 213"/>
                    <a:gd name="T12" fmla="*/ 0 w 279"/>
                    <a:gd name="T13" fmla="*/ 44 h 213"/>
                    <a:gd name="T14" fmla="*/ 35 w 279"/>
                    <a:gd name="T15" fmla="*/ 8 h 213"/>
                    <a:gd name="T16" fmla="*/ 38 w 279"/>
                    <a:gd name="T17" fmla="*/ 8 h 213"/>
                    <a:gd name="T18" fmla="*/ 101 w 279"/>
                    <a:gd name="T19" fmla="*/ 1 h 213"/>
                    <a:gd name="T20" fmla="*/ 109 w 279"/>
                    <a:gd name="T21" fmla="*/ 3 h 213"/>
                    <a:gd name="T22" fmla="*/ 113 w 279"/>
                    <a:gd name="T23" fmla="*/ 11 h 213"/>
                    <a:gd name="T24" fmla="*/ 139 w 279"/>
                    <a:gd name="T25" fmla="*/ 37 h 213"/>
                    <a:gd name="T26" fmla="*/ 165 w 279"/>
                    <a:gd name="T27" fmla="*/ 11 h 213"/>
                    <a:gd name="T28" fmla="*/ 168 w 279"/>
                    <a:gd name="T29" fmla="*/ 3 h 213"/>
                    <a:gd name="T30" fmla="*/ 176 w 279"/>
                    <a:gd name="T31" fmla="*/ 1 h 213"/>
                    <a:gd name="T32" fmla="*/ 244 w 279"/>
                    <a:gd name="T33" fmla="*/ 8 h 213"/>
                    <a:gd name="T34" fmla="*/ 279 w 279"/>
                    <a:gd name="T35" fmla="*/ 44 h 213"/>
                    <a:gd name="T36" fmla="*/ 279 w 279"/>
                    <a:gd name="T37" fmla="*/ 129 h 213"/>
                    <a:gd name="T38" fmla="*/ 269 w 279"/>
                    <a:gd name="T39" fmla="*/ 140 h 213"/>
                    <a:gd name="T40" fmla="*/ 230 w 279"/>
                    <a:gd name="T41" fmla="*/ 140 h 213"/>
                    <a:gd name="T42" fmla="*/ 230 w 279"/>
                    <a:gd name="T43" fmla="*/ 202 h 213"/>
                    <a:gd name="T44" fmla="*/ 219 w 279"/>
                    <a:gd name="T45" fmla="*/ 213 h 213"/>
                    <a:gd name="T46" fmla="*/ 71 w 279"/>
                    <a:gd name="T47" fmla="*/ 192 h 213"/>
                    <a:gd name="T48" fmla="*/ 208 w 279"/>
                    <a:gd name="T49" fmla="*/ 192 h 213"/>
                    <a:gd name="T50" fmla="*/ 208 w 279"/>
                    <a:gd name="T51" fmla="*/ 91 h 213"/>
                    <a:gd name="T52" fmla="*/ 219 w 279"/>
                    <a:gd name="T53" fmla="*/ 80 h 213"/>
                    <a:gd name="T54" fmla="*/ 230 w 279"/>
                    <a:gd name="T55" fmla="*/ 91 h 213"/>
                    <a:gd name="T56" fmla="*/ 230 w 279"/>
                    <a:gd name="T57" fmla="*/ 118 h 213"/>
                    <a:gd name="T58" fmla="*/ 258 w 279"/>
                    <a:gd name="T59" fmla="*/ 118 h 213"/>
                    <a:gd name="T60" fmla="*/ 258 w 279"/>
                    <a:gd name="T61" fmla="*/ 44 h 213"/>
                    <a:gd name="T62" fmla="*/ 244 w 279"/>
                    <a:gd name="T63" fmla="*/ 30 h 213"/>
                    <a:gd name="T64" fmla="*/ 240 w 279"/>
                    <a:gd name="T65" fmla="*/ 30 h 213"/>
                    <a:gd name="T66" fmla="*/ 239 w 279"/>
                    <a:gd name="T67" fmla="*/ 29 h 213"/>
                    <a:gd name="T68" fmla="*/ 184 w 279"/>
                    <a:gd name="T69" fmla="*/ 23 h 213"/>
                    <a:gd name="T70" fmla="*/ 139 w 279"/>
                    <a:gd name="T71" fmla="*/ 58 h 213"/>
                    <a:gd name="T72" fmla="*/ 93 w 279"/>
                    <a:gd name="T73" fmla="*/ 23 h 213"/>
                    <a:gd name="T74" fmla="*/ 40 w 279"/>
                    <a:gd name="T75" fmla="*/ 29 h 213"/>
                    <a:gd name="T76" fmla="*/ 39 w 279"/>
                    <a:gd name="T77" fmla="*/ 30 h 213"/>
                    <a:gd name="T78" fmla="*/ 35 w 279"/>
                    <a:gd name="T79" fmla="*/ 30 h 213"/>
                    <a:gd name="T80" fmla="*/ 21 w 279"/>
                    <a:gd name="T81" fmla="*/ 44 h 213"/>
                    <a:gd name="T82" fmla="*/ 21 w 279"/>
                    <a:gd name="T83" fmla="*/ 118 h 213"/>
                    <a:gd name="T84" fmla="*/ 60 w 279"/>
                    <a:gd name="T85" fmla="*/ 118 h 213"/>
                    <a:gd name="T86" fmla="*/ 71 w 279"/>
                    <a:gd name="T87" fmla="*/ 129 h 213"/>
                    <a:gd name="T88" fmla="*/ 71 w 279"/>
                    <a:gd name="T89" fmla="*/ 19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9" h="213">
                      <a:moveTo>
                        <a:pt x="219" y="213"/>
                      </a:moveTo>
                      <a:cubicBezTo>
                        <a:pt x="60" y="213"/>
                        <a:pt x="60" y="213"/>
                        <a:pt x="60" y="213"/>
                      </a:cubicBezTo>
                      <a:cubicBezTo>
                        <a:pt x="54" y="213"/>
                        <a:pt x="50" y="208"/>
                        <a:pt x="50" y="202"/>
                      </a:cubicBezTo>
                      <a:cubicBezTo>
                        <a:pt x="50" y="140"/>
                        <a:pt x="50" y="140"/>
                        <a:pt x="50" y="140"/>
                      </a:cubicBezTo>
                      <a:cubicBezTo>
                        <a:pt x="11" y="140"/>
                        <a:pt x="11" y="140"/>
                        <a:pt x="11" y="140"/>
                      </a:cubicBezTo>
                      <a:cubicBezTo>
                        <a:pt x="5" y="140"/>
                        <a:pt x="0" y="135"/>
                        <a:pt x="0" y="129"/>
                      </a:cubicBezTo>
                      <a:cubicBezTo>
                        <a:pt x="0" y="44"/>
                        <a:pt x="0" y="44"/>
                        <a:pt x="0" y="44"/>
                      </a:cubicBezTo>
                      <a:cubicBezTo>
                        <a:pt x="0" y="24"/>
                        <a:pt x="16" y="8"/>
                        <a:pt x="35" y="8"/>
                      </a:cubicBezTo>
                      <a:cubicBezTo>
                        <a:pt x="38" y="8"/>
                        <a:pt x="38" y="8"/>
                        <a:pt x="38" y="8"/>
                      </a:cubicBezTo>
                      <a:cubicBezTo>
                        <a:pt x="101" y="1"/>
                        <a:pt x="101" y="1"/>
                        <a:pt x="101" y="1"/>
                      </a:cubicBezTo>
                      <a:cubicBezTo>
                        <a:pt x="104" y="0"/>
                        <a:pt x="107" y="1"/>
                        <a:pt x="109" y="3"/>
                      </a:cubicBezTo>
                      <a:cubicBezTo>
                        <a:pt x="112" y="5"/>
                        <a:pt x="113" y="8"/>
                        <a:pt x="113" y="11"/>
                      </a:cubicBezTo>
                      <a:cubicBezTo>
                        <a:pt x="113" y="25"/>
                        <a:pt x="124" y="37"/>
                        <a:pt x="139" y="37"/>
                      </a:cubicBezTo>
                      <a:cubicBezTo>
                        <a:pt x="153" y="37"/>
                        <a:pt x="165" y="25"/>
                        <a:pt x="165" y="11"/>
                      </a:cubicBezTo>
                      <a:cubicBezTo>
                        <a:pt x="165" y="8"/>
                        <a:pt x="166" y="5"/>
                        <a:pt x="168" y="3"/>
                      </a:cubicBezTo>
                      <a:cubicBezTo>
                        <a:pt x="170" y="1"/>
                        <a:pt x="173" y="0"/>
                        <a:pt x="176" y="1"/>
                      </a:cubicBezTo>
                      <a:cubicBezTo>
                        <a:pt x="244" y="8"/>
                        <a:pt x="244" y="8"/>
                        <a:pt x="244" y="8"/>
                      </a:cubicBezTo>
                      <a:cubicBezTo>
                        <a:pt x="263" y="8"/>
                        <a:pt x="279" y="24"/>
                        <a:pt x="279" y="44"/>
                      </a:cubicBezTo>
                      <a:cubicBezTo>
                        <a:pt x="279" y="129"/>
                        <a:pt x="279" y="129"/>
                        <a:pt x="279" y="129"/>
                      </a:cubicBezTo>
                      <a:cubicBezTo>
                        <a:pt x="279" y="135"/>
                        <a:pt x="274" y="140"/>
                        <a:pt x="269" y="140"/>
                      </a:cubicBezTo>
                      <a:cubicBezTo>
                        <a:pt x="230" y="140"/>
                        <a:pt x="230" y="140"/>
                        <a:pt x="230" y="140"/>
                      </a:cubicBezTo>
                      <a:cubicBezTo>
                        <a:pt x="230" y="202"/>
                        <a:pt x="230" y="202"/>
                        <a:pt x="230" y="202"/>
                      </a:cubicBezTo>
                      <a:cubicBezTo>
                        <a:pt x="230" y="208"/>
                        <a:pt x="225" y="213"/>
                        <a:pt x="219" y="213"/>
                      </a:cubicBezTo>
                      <a:close/>
                      <a:moveTo>
                        <a:pt x="71" y="192"/>
                      </a:moveTo>
                      <a:cubicBezTo>
                        <a:pt x="208" y="192"/>
                        <a:pt x="208" y="192"/>
                        <a:pt x="208" y="192"/>
                      </a:cubicBezTo>
                      <a:cubicBezTo>
                        <a:pt x="208" y="91"/>
                        <a:pt x="208" y="91"/>
                        <a:pt x="208" y="91"/>
                      </a:cubicBezTo>
                      <a:cubicBezTo>
                        <a:pt x="208" y="85"/>
                        <a:pt x="213" y="80"/>
                        <a:pt x="219" y="80"/>
                      </a:cubicBezTo>
                      <a:cubicBezTo>
                        <a:pt x="225" y="80"/>
                        <a:pt x="230" y="85"/>
                        <a:pt x="230" y="91"/>
                      </a:cubicBezTo>
                      <a:cubicBezTo>
                        <a:pt x="230" y="118"/>
                        <a:pt x="230" y="118"/>
                        <a:pt x="230" y="118"/>
                      </a:cubicBezTo>
                      <a:cubicBezTo>
                        <a:pt x="258" y="118"/>
                        <a:pt x="258" y="118"/>
                        <a:pt x="258" y="118"/>
                      </a:cubicBezTo>
                      <a:cubicBezTo>
                        <a:pt x="258" y="44"/>
                        <a:pt x="258" y="44"/>
                        <a:pt x="258" y="44"/>
                      </a:cubicBezTo>
                      <a:cubicBezTo>
                        <a:pt x="258" y="36"/>
                        <a:pt x="252" y="30"/>
                        <a:pt x="244" y="30"/>
                      </a:cubicBezTo>
                      <a:cubicBezTo>
                        <a:pt x="240" y="30"/>
                        <a:pt x="240" y="30"/>
                        <a:pt x="240" y="30"/>
                      </a:cubicBezTo>
                      <a:cubicBezTo>
                        <a:pt x="240" y="30"/>
                        <a:pt x="239" y="29"/>
                        <a:pt x="239" y="29"/>
                      </a:cubicBezTo>
                      <a:cubicBezTo>
                        <a:pt x="184" y="23"/>
                        <a:pt x="184" y="23"/>
                        <a:pt x="184" y="23"/>
                      </a:cubicBezTo>
                      <a:cubicBezTo>
                        <a:pt x="179" y="43"/>
                        <a:pt x="161" y="58"/>
                        <a:pt x="139" y="58"/>
                      </a:cubicBezTo>
                      <a:cubicBezTo>
                        <a:pt x="117" y="58"/>
                        <a:pt x="99" y="43"/>
                        <a:pt x="93" y="23"/>
                      </a:cubicBezTo>
                      <a:cubicBezTo>
                        <a:pt x="40" y="29"/>
                        <a:pt x="40" y="29"/>
                        <a:pt x="40" y="29"/>
                      </a:cubicBezTo>
                      <a:cubicBezTo>
                        <a:pt x="40" y="29"/>
                        <a:pt x="40" y="30"/>
                        <a:pt x="39" y="30"/>
                      </a:cubicBezTo>
                      <a:cubicBezTo>
                        <a:pt x="35" y="30"/>
                        <a:pt x="35" y="30"/>
                        <a:pt x="35" y="30"/>
                      </a:cubicBezTo>
                      <a:cubicBezTo>
                        <a:pt x="28" y="30"/>
                        <a:pt x="21" y="36"/>
                        <a:pt x="21" y="44"/>
                      </a:cubicBezTo>
                      <a:cubicBezTo>
                        <a:pt x="21" y="118"/>
                        <a:pt x="21" y="118"/>
                        <a:pt x="21" y="118"/>
                      </a:cubicBezTo>
                      <a:cubicBezTo>
                        <a:pt x="60" y="118"/>
                        <a:pt x="60" y="118"/>
                        <a:pt x="60" y="118"/>
                      </a:cubicBezTo>
                      <a:cubicBezTo>
                        <a:pt x="66" y="118"/>
                        <a:pt x="71" y="123"/>
                        <a:pt x="71" y="129"/>
                      </a:cubicBezTo>
                      <a:lnTo>
                        <a:pt x="71" y="19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sp>
              <p:nvSpPr>
                <p:cNvPr id="31" name="Freeform 81"/>
                <p:cNvSpPr>
                  <a:spLocks/>
                </p:cNvSpPr>
                <p:nvPr/>
              </p:nvSpPr>
              <p:spPr bwMode="auto">
                <a:xfrm>
                  <a:off x="1236326" y="2772581"/>
                  <a:ext cx="29170" cy="83618"/>
                </a:xfrm>
                <a:custGeom>
                  <a:avLst/>
                  <a:gdLst>
                    <a:gd name="T0" fmla="*/ 10 w 21"/>
                    <a:gd name="T1" fmla="*/ 60 h 60"/>
                    <a:gd name="T2" fmla="*/ 0 w 21"/>
                    <a:gd name="T3" fmla="*/ 49 h 60"/>
                    <a:gd name="T4" fmla="*/ 0 w 21"/>
                    <a:gd name="T5" fmla="*/ 11 h 60"/>
                    <a:gd name="T6" fmla="*/ 10 w 21"/>
                    <a:gd name="T7" fmla="*/ 0 h 60"/>
                    <a:gd name="T8" fmla="*/ 21 w 21"/>
                    <a:gd name="T9" fmla="*/ 11 h 60"/>
                    <a:gd name="T10" fmla="*/ 21 w 21"/>
                    <a:gd name="T11" fmla="*/ 49 h 60"/>
                    <a:gd name="T12" fmla="*/ 10 w 21"/>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21" h="60">
                      <a:moveTo>
                        <a:pt x="10" y="60"/>
                      </a:moveTo>
                      <a:cubicBezTo>
                        <a:pt x="4" y="60"/>
                        <a:pt x="0" y="55"/>
                        <a:pt x="0" y="49"/>
                      </a:cubicBezTo>
                      <a:cubicBezTo>
                        <a:pt x="0" y="11"/>
                        <a:pt x="0" y="11"/>
                        <a:pt x="0" y="11"/>
                      </a:cubicBezTo>
                      <a:cubicBezTo>
                        <a:pt x="0" y="5"/>
                        <a:pt x="4" y="0"/>
                        <a:pt x="10" y="0"/>
                      </a:cubicBezTo>
                      <a:cubicBezTo>
                        <a:pt x="16" y="0"/>
                        <a:pt x="21" y="5"/>
                        <a:pt x="21" y="11"/>
                      </a:cubicBezTo>
                      <a:cubicBezTo>
                        <a:pt x="21" y="49"/>
                        <a:pt x="21" y="49"/>
                        <a:pt x="21" y="49"/>
                      </a:cubicBezTo>
                      <a:cubicBezTo>
                        <a:pt x="21" y="55"/>
                        <a:pt x="16" y="60"/>
                        <a:pt x="10" y="6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grpSp>
          <p:sp>
            <p:nvSpPr>
              <p:cNvPr id="32" name="Rechteck 474"/>
              <p:cNvSpPr/>
              <p:nvPr/>
            </p:nvSpPr>
            <p:spPr>
              <a:xfrm flipH="1">
                <a:off x="2190000" y="2106975"/>
                <a:ext cx="438232" cy="200504"/>
              </a:xfrm>
              <a:prstGeom prst="rect">
                <a:avLst/>
              </a:prstGeom>
              <a:noFill/>
            </p:spPr>
            <p:txBody>
              <a:bodyPr wrap="square" lIns="0" tIns="0" rIns="0" bIns="0" rtlCol="0">
                <a:spAutoFit/>
              </a:bodyPr>
              <a:lstStyle/>
              <a:p>
                <a:pPr algn="ctr">
                  <a:lnSpc>
                    <a:spcPct val="80000"/>
                  </a:lnSpc>
                </a:pPr>
                <a:r>
                  <a:rPr lang="en-US" sz="800" dirty="0">
                    <a:solidFill>
                      <a:srgbClr val="FFFFFF"/>
                    </a:solidFill>
                    <a:latin typeface="Nokia Pure Text Light"/>
                    <a:ea typeface="MS PGothic" pitchFamily="34" charset="-128"/>
                  </a:rPr>
                  <a:t>Smart </a:t>
                </a:r>
                <a:r>
                  <a:rPr lang="en-US" sz="800" dirty="0" smtClean="0">
                    <a:solidFill>
                      <a:srgbClr val="FFFFFF"/>
                    </a:solidFill>
                    <a:latin typeface="Nokia Pure Text Light"/>
                    <a:ea typeface="MS PGothic" pitchFamily="34" charset="-128"/>
                  </a:rPr>
                  <a:t/>
                </a:r>
                <a:br>
                  <a:rPr lang="en-US" sz="800" dirty="0" smtClean="0">
                    <a:solidFill>
                      <a:srgbClr val="FFFFFF"/>
                    </a:solidFill>
                    <a:latin typeface="Nokia Pure Text Light"/>
                    <a:ea typeface="MS PGothic" pitchFamily="34" charset="-128"/>
                  </a:rPr>
                </a:br>
                <a:r>
                  <a:rPr lang="en-US" sz="800" dirty="0" smtClean="0">
                    <a:solidFill>
                      <a:srgbClr val="FFFFFF"/>
                    </a:solidFill>
                    <a:latin typeface="Nokia Pure Text Light"/>
                    <a:ea typeface="MS PGothic" pitchFamily="34" charset="-128"/>
                  </a:rPr>
                  <a:t>clothes</a:t>
                </a:r>
                <a:endParaRPr lang="en-US" sz="800" dirty="0">
                  <a:solidFill>
                    <a:srgbClr val="FFFFFF"/>
                  </a:solidFill>
                  <a:latin typeface="Nokia Pure Text Light"/>
                  <a:ea typeface="MS PGothic" pitchFamily="34" charset="-128"/>
                </a:endParaRPr>
              </a:p>
            </p:txBody>
          </p:sp>
        </p:grpSp>
        <p:sp>
          <p:nvSpPr>
            <p:cNvPr id="47" name="TextBox 16"/>
            <p:cNvSpPr txBox="1"/>
            <p:nvPr/>
          </p:nvSpPr>
          <p:spPr>
            <a:xfrm flipH="1">
              <a:off x="1205232" y="3523374"/>
              <a:ext cx="450444" cy="200504"/>
            </a:xfrm>
            <a:prstGeom prst="rect">
              <a:avLst/>
            </a:prstGeom>
            <a:noFill/>
          </p:spPr>
          <p:txBody>
            <a:bodyPr wrap="none" lIns="0" tIns="0" rIns="0" bIns="0">
              <a:spAutoFit/>
            </a:bodyPr>
            <a:lstStyle>
              <a:defPPr>
                <a:defRPr lang="en-GB"/>
              </a:defPPr>
              <a:lvl1pPr lvl="0">
                <a:defRPr sz="800">
                  <a:solidFill>
                    <a:srgbClr val="124191"/>
                  </a:solidFill>
                  <a:latin typeface="Nokia Pure Text Light"/>
                </a:defRPr>
              </a:lvl1pPr>
            </a:lstStyle>
            <a:p>
              <a:pPr>
                <a:lnSpc>
                  <a:spcPct val="80000"/>
                </a:lnSpc>
              </a:pPr>
              <a:r>
                <a:rPr lang="en-US" dirty="0">
                  <a:solidFill>
                    <a:srgbClr val="FFFFFF"/>
                  </a:solidFill>
                </a:rPr>
                <a:t>Virtual 3D</a:t>
              </a:r>
              <a:br>
                <a:rPr lang="en-US" dirty="0">
                  <a:solidFill>
                    <a:srgbClr val="FFFFFF"/>
                  </a:solidFill>
                </a:rPr>
              </a:br>
              <a:r>
                <a:rPr lang="en-US" dirty="0">
                  <a:solidFill>
                    <a:srgbClr val="FFFFFF"/>
                  </a:solidFill>
                </a:rPr>
                <a:t>presence</a:t>
              </a:r>
            </a:p>
          </p:txBody>
        </p:sp>
        <p:grpSp>
          <p:nvGrpSpPr>
            <p:cNvPr id="48" name="Gruppieren 47"/>
            <p:cNvGrpSpPr/>
            <p:nvPr/>
          </p:nvGrpSpPr>
          <p:grpSpPr>
            <a:xfrm flipH="1">
              <a:off x="1270398" y="3214920"/>
              <a:ext cx="320112" cy="274108"/>
              <a:chOff x="7257561" y="2401867"/>
              <a:chExt cx="320112" cy="274108"/>
            </a:xfrm>
          </p:grpSpPr>
          <p:grpSp>
            <p:nvGrpSpPr>
              <p:cNvPr id="49" name="Gruppieren 48"/>
              <p:cNvGrpSpPr/>
              <p:nvPr/>
            </p:nvGrpSpPr>
            <p:grpSpPr>
              <a:xfrm>
                <a:off x="7382839" y="2428989"/>
                <a:ext cx="194834" cy="246986"/>
                <a:chOff x="1558527" y="2308537"/>
                <a:chExt cx="479272" cy="607561"/>
              </a:xfrm>
              <a:solidFill>
                <a:schemeClr val="bg1"/>
              </a:solidFill>
            </p:grpSpPr>
            <p:sp>
              <p:nvSpPr>
                <p:cNvPr id="54" name="Freeform 79"/>
                <p:cNvSpPr>
                  <a:spLocks noEditPoints="1"/>
                </p:cNvSpPr>
                <p:nvPr/>
              </p:nvSpPr>
              <p:spPr bwMode="auto">
                <a:xfrm>
                  <a:off x="1684396" y="2308537"/>
                  <a:ext cx="232374" cy="232374"/>
                </a:xfrm>
                <a:custGeom>
                  <a:avLst/>
                  <a:gdLst>
                    <a:gd name="T0" fmla="*/ 68 w 135"/>
                    <a:gd name="T1" fmla="*/ 135 h 135"/>
                    <a:gd name="T2" fmla="*/ 0 w 135"/>
                    <a:gd name="T3" fmla="*/ 67 h 135"/>
                    <a:gd name="T4" fmla="*/ 68 w 135"/>
                    <a:gd name="T5" fmla="*/ 0 h 135"/>
                    <a:gd name="T6" fmla="*/ 135 w 135"/>
                    <a:gd name="T7" fmla="*/ 67 h 135"/>
                    <a:gd name="T8" fmla="*/ 68 w 135"/>
                    <a:gd name="T9" fmla="*/ 135 h 135"/>
                    <a:gd name="T10" fmla="*/ 68 w 135"/>
                    <a:gd name="T11" fmla="*/ 21 h 135"/>
                    <a:gd name="T12" fmla="*/ 22 w 135"/>
                    <a:gd name="T13" fmla="*/ 67 h 135"/>
                    <a:gd name="T14" fmla="*/ 68 w 135"/>
                    <a:gd name="T15" fmla="*/ 114 h 135"/>
                    <a:gd name="T16" fmla="*/ 114 w 135"/>
                    <a:gd name="T17" fmla="*/ 67 h 135"/>
                    <a:gd name="T18" fmla="*/ 68 w 135"/>
                    <a:gd name="T19" fmla="*/ 2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5">
                      <a:moveTo>
                        <a:pt x="68" y="135"/>
                      </a:moveTo>
                      <a:cubicBezTo>
                        <a:pt x="31" y="135"/>
                        <a:pt x="0" y="105"/>
                        <a:pt x="0" y="67"/>
                      </a:cubicBezTo>
                      <a:cubicBezTo>
                        <a:pt x="0" y="30"/>
                        <a:pt x="31" y="0"/>
                        <a:pt x="68" y="0"/>
                      </a:cubicBezTo>
                      <a:cubicBezTo>
                        <a:pt x="105" y="0"/>
                        <a:pt x="135" y="30"/>
                        <a:pt x="135" y="67"/>
                      </a:cubicBezTo>
                      <a:cubicBezTo>
                        <a:pt x="135" y="105"/>
                        <a:pt x="105" y="135"/>
                        <a:pt x="68" y="135"/>
                      </a:cubicBezTo>
                      <a:close/>
                      <a:moveTo>
                        <a:pt x="68" y="21"/>
                      </a:moveTo>
                      <a:cubicBezTo>
                        <a:pt x="42" y="21"/>
                        <a:pt x="22" y="42"/>
                        <a:pt x="22" y="67"/>
                      </a:cubicBezTo>
                      <a:cubicBezTo>
                        <a:pt x="22" y="93"/>
                        <a:pt x="42" y="114"/>
                        <a:pt x="68" y="114"/>
                      </a:cubicBezTo>
                      <a:cubicBezTo>
                        <a:pt x="93" y="114"/>
                        <a:pt x="114" y="93"/>
                        <a:pt x="114" y="67"/>
                      </a:cubicBezTo>
                      <a:cubicBezTo>
                        <a:pt x="114" y="42"/>
                        <a:pt x="93" y="21"/>
                        <a:pt x="68"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sp>
              <p:nvSpPr>
                <p:cNvPr id="55" name="Freeform 80"/>
                <p:cNvSpPr>
                  <a:spLocks noEditPoints="1"/>
                </p:cNvSpPr>
                <p:nvPr/>
              </p:nvSpPr>
              <p:spPr bwMode="auto">
                <a:xfrm>
                  <a:off x="1558527" y="2550593"/>
                  <a:ext cx="479272" cy="365505"/>
                </a:xfrm>
                <a:custGeom>
                  <a:avLst/>
                  <a:gdLst>
                    <a:gd name="T0" fmla="*/ 219 w 279"/>
                    <a:gd name="T1" fmla="*/ 213 h 213"/>
                    <a:gd name="T2" fmla="*/ 60 w 279"/>
                    <a:gd name="T3" fmla="*/ 213 h 213"/>
                    <a:gd name="T4" fmla="*/ 50 w 279"/>
                    <a:gd name="T5" fmla="*/ 202 h 213"/>
                    <a:gd name="T6" fmla="*/ 50 w 279"/>
                    <a:gd name="T7" fmla="*/ 140 h 213"/>
                    <a:gd name="T8" fmla="*/ 11 w 279"/>
                    <a:gd name="T9" fmla="*/ 140 h 213"/>
                    <a:gd name="T10" fmla="*/ 0 w 279"/>
                    <a:gd name="T11" fmla="*/ 129 h 213"/>
                    <a:gd name="T12" fmla="*/ 0 w 279"/>
                    <a:gd name="T13" fmla="*/ 44 h 213"/>
                    <a:gd name="T14" fmla="*/ 35 w 279"/>
                    <a:gd name="T15" fmla="*/ 8 h 213"/>
                    <a:gd name="T16" fmla="*/ 38 w 279"/>
                    <a:gd name="T17" fmla="*/ 8 h 213"/>
                    <a:gd name="T18" fmla="*/ 101 w 279"/>
                    <a:gd name="T19" fmla="*/ 1 h 213"/>
                    <a:gd name="T20" fmla="*/ 109 w 279"/>
                    <a:gd name="T21" fmla="*/ 3 h 213"/>
                    <a:gd name="T22" fmla="*/ 113 w 279"/>
                    <a:gd name="T23" fmla="*/ 11 h 213"/>
                    <a:gd name="T24" fmla="*/ 139 w 279"/>
                    <a:gd name="T25" fmla="*/ 37 h 213"/>
                    <a:gd name="T26" fmla="*/ 165 w 279"/>
                    <a:gd name="T27" fmla="*/ 11 h 213"/>
                    <a:gd name="T28" fmla="*/ 168 w 279"/>
                    <a:gd name="T29" fmla="*/ 3 h 213"/>
                    <a:gd name="T30" fmla="*/ 176 w 279"/>
                    <a:gd name="T31" fmla="*/ 1 h 213"/>
                    <a:gd name="T32" fmla="*/ 244 w 279"/>
                    <a:gd name="T33" fmla="*/ 8 h 213"/>
                    <a:gd name="T34" fmla="*/ 279 w 279"/>
                    <a:gd name="T35" fmla="*/ 44 h 213"/>
                    <a:gd name="T36" fmla="*/ 279 w 279"/>
                    <a:gd name="T37" fmla="*/ 129 h 213"/>
                    <a:gd name="T38" fmla="*/ 269 w 279"/>
                    <a:gd name="T39" fmla="*/ 140 h 213"/>
                    <a:gd name="T40" fmla="*/ 230 w 279"/>
                    <a:gd name="T41" fmla="*/ 140 h 213"/>
                    <a:gd name="T42" fmla="*/ 230 w 279"/>
                    <a:gd name="T43" fmla="*/ 202 h 213"/>
                    <a:gd name="T44" fmla="*/ 219 w 279"/>
                    <a:gd name="T45" fmla="*/ 213 h 213"/>
                    <a:gd name="T46" fmla="*/ 71 w 279"/>
                    <a:gd name="T47" fmla="*/ 192 h 213"/>
                    <a:gd name="T48" fmla="*/ 208 w 279"/>
                    <a:gd name="T49" fmla="*/ 192 h 213"/>
                    <a:gd name="T50" fmla="*/ 208 w 279"/>
                    <a:gd name="T51" fmla="*/ 91 h 213"/>
                    <a:gd name="T52" fmla="*/ 219 w 279"/>
                    <a:gd name="T53" fmla="*/ 80 h 213"/>
                    <a:gd name="T54" fmla="*/ 230 w 279"/>
                    <a:gd name="T55" fmla="*/ 91 h 213"/>
                    <a:gd name="T56" fmla="*/ 230 w 279"/>
                    <a:gd name="T57" fmla="*/ 118 h 213"/>
                    <a:gd name="T58" fmla="*/ 258 w 279"/>
                    <a:gd name="T59" fmla="*/ 118 h 213"/>
                    <a:gd name="T60" fmla="*/ 258 w 279"/>
                    <a:gd name="T61" fmla="*/ 44 h 213"/>
                    <a:gd name="T62" fmla="*/ 244 w 279"/>
                    <a:gd name="T63" fmla="*/ 30 h 213"/>
                    <a:gd name="T64" fmla="*/ 240 w 279"/>
                    <a:gd name="T65" fmla="*/ 30 h 213"/>
                    <a:gd name="T66" fmla="*/ 239 w 279"/>
                    <a:gd name="T67" fmla="*/ 29 h 213"/>
                    <a:gd name="T68" fmla="*/ 184 w 279"/>
                    <a:gd name="T69" fmla="*/ 23 h 213"/>
                    <a:gd name="T70" fmla="*/ 139 w 279"/>
                    <a:gd name="T71" fmla="*/ 58 h 213"/>
                    <a:gd name="T72" fmla="*/ 93 w 279"/>
                    <a:gd name="T73" fmla="*/ 23 h 213"/>
                    <a:gd name="T74" fmla="*/ 40 w 279"/>
                    <a:gd name="T75" fmla="*/ 29 h 213"/>
                    <a:gd name="T76" fmla="*/ 39 w 279"/>
                    <a:gd name="T77" fmla="*/ 30 h 213"/>
                    <a:gd name="T78" fmla="*/ 35 w 279"/>
                    <a:gd name="T79" fmla="*/ 30 h 213"/>
                    <a:gd name="T80" fmla="*/ 21 w 279"/>
                    <a:gd name="T81" fmla="*/ 44 h 213"/>
                    <a:gd name="T82" fmla="*/ 21 w 279"/>
                    <a:gd name="T83" fmla="*/ 118 h 213"/>
                    <a:gd name="T84" fmla="*/ 60 w 279"/>
                    <a:gd name="T85" fmla="*/ 118 h 213"/>
                    <a:gd name="T86" fmla="*/ 71 w 279"/>
                    <a:gd name="T87" fmla="*/ 129 h 213"/>
                    <a:gd name="T88" fmla="*/ 71 w 279"/>
                    <a:gd name="T89" fmla="*/ 19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9" h="213">
                      <a:moveTo>
                        <a:pt x="219" y="213"/>
                      </a:moveTo>
                      <a:cubicBezTo>
                        <a:pt x="60" y="213"/>
                        <a:pt x="60" y="213"/>
                        <a:pt x="60" y="213"/>
                      </a:cubicBezTo>
                      <a:cubicBezTo>
                        <a:pt x="54" y="213"/>
                        <a:pt x="50" y="208"/>
                        <a:pt x="50" y="202"/>
                      </a:cubicBezTo>
                      <a:cubicBezTo>
                        <a:pt x="50" y="140"/>
                        <a:pt x="50" y="140"/>
                        <a:pt x="50" y="140"/>
                      </a:cubicBezTo>
                      <a:cubicBezTo>
                        <a:pt x="11" y="140"/>
                        <a:pt x="11" y="140"/>
                        <a:pt x="11" y="140"/>
                      </a:cubicBezTo>
                      <a:cubicBezTo>
                        <a:pt x="5" y="140"/>
                        <a:pt x="0" y="135"/>
                        <a:pt x="0" y="129"/>
                      </a:cubicBezTo>
                      <a:cubicBezTo>
                        <a:pt x="0" y="44"/>
                        <a:pt x="0" y="44"/>
                        <a:pt x="0" y="44"/>
                      </a:cubicBezTo>
                      <a:cubicBezTo>
                        <a:pt x="0" y="24"/>
                        <a:pt x="16" y="8"/>
                        <a:pt x="35" y="8"/>
                      </a:cubicBezTo>
                      <a:cubicBezTo>
                        <a:pt x="38" y="8"/>
                        <a:pt x="38" y="8"/>
                        <a:pt x="38" y="8"/>
                      </a:cubicBezTo>
                      <a:cubicBezTo>
                        <a:pt x="101" y="1"/>
                        <a:pt x="101" y="1"/>
                        <a:pt x="101" y="1"/>
                      </a:cubicBezTo>
                      <a:cubicBezTo>
                        <a:pt x="104" y="0"/>
                        <a:pt x="107" y="1"/>
                        <a:pt x="109" y="3"/>
                      </a:cubicBezTo>
                      <a:cubicBezTo>
                        <a:pt x="112" y="5"/>
                        <a:pt x="113" y="8"/>
                        <a:pt x="113" y="11"/>
                      </a:cubicBezTo>
                      <a:cubicBezTo>
                        <a:pt x="113" y="25"/>
                        <a:pt x="124" y="37"/>
                        <a:pt x="139" y="37"/>
                      </a:cubicBezTo>
                      <a:cubicBezTo>
                        <a:pt x="153" y="37"/>
                        <a:pt x="165" y="25"/>
                        <a:pt x="165" y="11"/>
                      </a:cubicBezTo>
                      <a:cubicBezTo>
                        <a:pt x="165" y="8"/>
                        <a:pt x="166" y="5"/>
                        <a:pt x="168" y="3"/>
                      </a:cubicBezTo>
                      <a:cubicBezTo>
                        <a:pt x="170" y="1"/>
                        <a:pt x="173" y="0"/>
                        <a:pt x="176" y="1"/>
                      </a:cubicBezTo>
                      <a:cubicBezTo>
                        <a:pt x="244" y="8"/>
                        <a:pt x="244" y="8"/>
                        <a:pt x="244" y="8"/>
                      </a:cubicBezTo>
                      <a:cubicBezTo>
                        <a:pt x="263" y="8"/>
                        <a:pt x="279" y="24"/>
                        <a:pt x="279" y="44"/>
                      </a:cubicBezTo>
                      <a:cubicBezTo>
                        <a:pt x="279" y="129"/>
                        <a:pt x="279" y="129"/>
                        <a:pt x="279" y="129"/>
                      </a:cubicBezTo>
                      <a:cubicBezTo>
                        <a:pt x="279" y="135"/>
                        <a:pt x="274" y="140"/>
                        <a:pt x="269" y="140"/>
                      </a:cubicBezTo>
                      <a:cubicBezTo>
                        <a:pt x="230" y="140"/>
                        <a:pt x="230" y="140"/>
                        <a:pt x="230" y="140"/>
                      </a:cubicBezTo>
                      <a:cubicBezTo>
                        <a:pt x="230" y="202"/>
                        <a:pt x="230" y="202"/>
                        <a:pt x="230" y="202"/>
                      </a:cubicBezTo>
                      <a:cubicBezTo>
                        <a:pt x="230" y="208"/>
                        <a:pt x="225" y="213"/>
                        <a:pt x="219" y="213"/>
                      </a:cubicBezTo>
                      <a:close/>
                      <a:moveTo>
                        <a:pt x="71" y="192"/>
                      </a:moveTo>
                      <a:cubicBezTo>
                        <a:pt x="208" y="192"/>
                        <a:pt x="208" y="192"/>
                        <a:pt x="208" y="192"/>
                      </a:cubicBezTo>
                      <a:cubicBezTo>
                        <a:pt x="208" y="91"/>
                        <a:pt x="208" y="91"/>
                        <a:pt x="208" y="91"/>
                      </a:cubicBezTo>
                      <a:cubicBezTo>
                        <a:pt x="208" y="85"/>
                        <a:pt x="213" y="80"/>
                        <a:pt x="219" y="80"/>
                      </a:cubicBezTo>
                      <a:cubicBezTo>
                        <a:pt x="225" y="80"/>
                        <a:pt x="230" y="85"/>
                        <a:pt x="230" y="91"/>
                      </a:cubicBezTo>
                      <a:cubicBezTo>
                        <a:pt x="230" y="118"/>
                        <a:pt x="230" y="118"/>
                        <a:pt x="230" y="118"/>
                      </a:cubicBezTo>
                      <a:cubicBezTo>
                        <a:pt x="258" y="118"/>
                        <a:pt x="258" y="118"/>
                        <a:pt x="258" y="118"/>
                      </a:cubicBezTo>
                      <a:cubicBezTo>
                        <a:pt x="258" y="44"/>
                        <a:pt x="258" y="44"/>
                        <a:pt x="258" y="44"/>
                      </a:cubicBezTo>
                      <a:cubicBezTo>
                        <a:pt x="258" y="36"/>
                        <a:pt x="252" y="30"/>
                        <a:pt x="244" y="30"/>
                      </a:cubicBezTo>
                      <a:cubicBezTo>
                        <a:pt x="240" y="30"/>
                        <a:pt x="240" y="30"/>
                        <a:pt x="240" y="30"/>
                      </a:cubicBezTo>
                      <a:cubicBezTo>
                        <a:pt x="240" y="30"/>
                        <a:pt x="239" y="29"/>
                        <a:pt x="239" y="29"/>
                      </a:cubicBezTo>
                      <a:cubicBezTo>
                        <a:pt x="184" y="23"/>
                        <a:pt x="184" y="23"/>
                        <a:pt x="184" y="23"/>
                      </a:cubicBezTo>
                      <a:cubicBezTo>
                        <a:pt x="179" y="43"/>
                        <a:pt x="161" y="58"/>
                        <a:pt x="139" y="58"/>
                      </a:cubicBezTo>
                      <a:cubicBezTo>
                        <a:pt x="117" y="58"/>
                        <a:pt x="99" y="43"/>
                        <a:pt x="93" y="23"/>
                      </a:cubicBezTo>
                      <a:cubicBezTo>
                        <a:pt x="40" y="29"/>
                        <a:pt x="40" y="29"/>
                        <a:pt x="40" y="29"/>
                      </a:cubicBezTo>
                      <a:cubicBezTo>
                        <a:pt x="40" y="29"/>
                        <a:pt x="40" y="30"/>
                        <a:pt x="39" y="30"/>
                      </a:cubicBezTo>
                      <a:cubicBezTo>
                        <a:pt x="35" y="30"/>
                        <a:pt x="35" y="30"/>
                        <a:pt x="35" y="30"/>
                      </a:cubicBezTo>
                      <a:cubicBezTo>
                        <a:pt x="28" y="30"/>
                        <a:pt x="21" y="36"/>
                        <a:pt x="21" y="44"/>
                      </a:cubicBezTo>
                      <a:cubicBezTo>
                        <a:pt x="21" y="118"/>
                        <a:pt x="21" y="118"/>
                        <a:pt x="21" y="118"/>
                      </a:cubicBezTo>
                      <a:cubicBezTo>
                        <a:pt x="60" y="118"/>
                        <a:pt x="60" y="118"/>
                        <a:pt x="60" y="118"/>
                      </a:cubicBezTo>
                      <a:cubicBezTo>
                        <a:pt x="66" y="118"/>
                        <a:pt x="71" y="123"/>
                        <a:pt x="71" y="129"/>
                      </a:cubicBezTo>
                      <a:lnTo>
                        <a:pt x="71" y="19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sp>
              <p:nvSpPr>
                <p:cNvPr id="56" name="Freeform 81"/>
                <p:cNvSpPr>
                  <a:spLocks/>
                </p:cNvSpPr>
                <p:nvPr/>
              </p:nvSpPr>
              <p:spPr bwMode="auto">
                <a:xfrm>
                  <a:off x="1646152" y="2686145"/>
                  <a:ext cx="36309" cy="104084"/>
                </a:xfrm>
                <a:custGeom>
                  <a:avLst/>
                  <a:gdLst>
                    <a:gd name="T0" fmla="*/ 10 w 21"/>
                    <a:gd name="T1" fmla="*/ 60 h 60"/>
                    <a:gd name="T2" fmla="*/ 0 w 21"/>
                    <a:gd name="T3" fmla="*/ 49 h 60"/>
                    <a:gd name="T4" fmla="*/ 0 w 21"/>
                    <a:gd name="T5" fmla="*/ 11 h 60"/>
                    <a:gd name="T6" fmla="*/ 10 w 21"/>
                    <a:gd name="T7" fmla="*/ 0 h 60"/>
                    <a:gd name="T8" fmla="*/ 21 w 21"/>
                    <a:gd name="T9" fmla="*/ 11 h 60"/>
                    <a:gd name="T10" fmla="*/ 21 w 21"/>
                    <a:gd name="T11" fmla="*/ 49 h 60"/>
                    <a:gd name="T12" fmla="*/ 10 w 21"/>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21" h="60">
                      <a:moveTo>
                        <a:pt x="10" y="60"/>
                      </a:moveTo>
                      <a:cubicBezTo>
                        <a:pt x="4" y="60"/>
                        <a:pt x="0" y="55"/>
                        <a:pt x="0" y="49"/>
                      </a:cubicBezTo>
                      <a:cubicBezTo>
                        <a:pt x="0" y="11"/>
                        <a:pt x="0" y="11"/>
                        <a:pt x="0" y="11"/>
                      </a:cubicBezTo>
                      <a:cubicBezTo>
                        <a:pt x="0" y="5"/>
                        <a:pt x="4" y="0"/>
                        <a:pt x="10" y="0"/>
                      </a:cubicBezTo>
                      <a:cubicBezTo>
                        <a:pt x="16" y="0"/>
                        <a:pt x="21" y="5"/>
                        <a:pt x="21" y="11"/>
                      </a:cubicBezTo>
                      <a:cubicBezTo>
                        <a:pt x="21" y="49"/>
                        <a:pt x="21" y="49"/>
                        <a:pt x="21" y="49"/>
                      </a:cubicBezTo>
                      <a:cubicBezTo>
                        <a:pt x="21" y="55"/>
                        <a:pt x="16" y="60"/>
                        <a:pt x="10" y="6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grpSp>
          <p:grpSp>
            <p:nvGrpSpPr>
              <p:cNvPr id="50" name="Gruppieren 49"/>
              <p:cNvGrpSpPr/>
              <p:nvPr/>
            </p:nvGrpSpPr>
            <p:grpSpPr>
              <a:xfrm>
                <a:off x="7257561" y="2401867"/>
                <a:ext cx="194834" cy="246987"/>
                <a:chOff x="1558522" y="2308529"/>
                <a:chExt cx="479271" cy="607561"/>
              </a:xfrm>
              <a:solidFill>
                <a:schemeClr val="accent1"/>
              </a:solidFill>
            </p:grpSpPr>
            <p:sp>
              <p:nvSpPr>
                <p:cNvPr id="51" name="Freeform 79"/>
                <p:cNvSpPr>
                  <a:spLocks noEditPoints="1"/>
                </p:cNvSpPr>
                <p:nvPr/>
              </p:nvSpPr>
              <p:spPr bwMode="auto">
                <a:xfrm>
                  <a:off x="1684392" y="2308529"/>
                  <a:ext cx="232374" cy="232374"/>
                </a:xfrm>
                <a:custGeom>
                  <a:avLst/>
                  <a:gdLst>
                    <a:gd name="T0" fmla="*/ 68 w 135"/>
                    <a:gd name="T1" fmla="*/ 135 h 135"/>
                    <a:gd name="T2" fmla="*/ 0 w 135"/>
                    <a:gd name="T3" fmla="*/ 67 h 135"/>
                    <a:gd name="T4" fmla="*/ 68 w 135"/>
                    <a:gd name="T5" fmla="*/ 0 h 135"/>
                    <a:gd name="T6" fmla="*/ 135 w 135"/>
                    <a:gd name="T7" fmla="*/ 67 h 135"/>
                    <a:gd name="T8" fmla="*/ 68 w 135"/>
                    <a:gd name="T9" fmla="*/ 135 h 135"/>
                    <a:gd name="T10" fmla="*/ 68 w 135"/>
                    <a:gd name="T11" fmla="*/ 21 h 135"/>
                    <a:gd name="T12" fmla="*/ 22 w 135"/>
                    <a:gd name="T13" fmla="*/ 67 h 135"/>
                    <a:gd name="T14" fmla="*/ 68 w 135"/>
                    <a:gd name="T15" fmla="*/ 114 h 135"/>
                    <a:gd name="T16" fmla="*/ 114 w 135"/>
                    <a:gd name="T17" fmla="*/ 67 h 135"/>
                    <a:gd name="T18" fmla="*/ 68 w 135"/>
                    <a:gd name="T19" fmla="*/ 2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5">
                      <a:moveTo>
                        <a:pt x="68" y="135"/>
                      </a:moveTo>
                      <a:cubicBezTo>
                        <a:pt x="31" y="135"/>
                        <a:pt x="0" y="105"/>
                        <a:pt x="0" y="67"/>
                      </a:cubicBezTo>
                      <a:cubicBezTo>
                        <a:pt x="0" y="30"/>
                        <a:pt x="31" y="0"/>
                        <a:pt x="68" y="0"/>
                      </a:cubicBezTo>
                      <a:cubicBezTo>
                        <a:pt x="105" y="0"/>
                        <a:pt x="135" y="30"/>
                        <a:pt x="135" y="67"/>
                      </a:cubicBezTo>
                      <a:cubicBezTo>
                        <a:pt x="135" y="105"/>
                        <a:pt x="105" y="135"/>
                        <a:pt x="68" y="135"/>
                      </a:cubicBezTo>
                      <a:close/>
                      <a:moveTo>
                        <a:pt x="68" y="21"/>
                      </a:moveTo>
                      <a:cubicBezTo>
                        <a:pt x="42" y="21"/>
                        <a:pt x="22" y="42"/>
                        <a:pt x="22" y="67"/>
                      </a:cubicBezTo>
                      <a:cubicBezTo>
                        <a:pt x="22" y="93"/>
                        <a:pt x="42" y="114"/>
                        <a:pt x="68" y="114"/>
                      </a:cubicBezTo>
                      <a:cubicBezTo>
                        <a:pt x="93" y="114"/>
                        <a:pt x="114" y="93"/>
                        <a:pt x="114" y="67"/>
                      </a:cubicBezTo>
                      <a:cubicBezTo>
                        <a:pt x="114" y="42"/>
                        <a:pt x="93" y="21"/>
                        <a:pt x="68" y="21"/>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sp>
              <p:nvSpPr>
                <p:cNvPr id="52" name="Freeform 80"/>
                <p:cNvSpPr>
                  <a:spLocks noEditPoints="1"/>
                </p:cNvSpPr>
                <p:nvPr/>
              </p:nvSpPr>
              <p:spPr bwMode="auto">
                <a:xfrm>
                  <a:off x="1558522" y="2550587"/>
                  <a:ext cx="479271" cy="365503"/>
                </a:xfrm>
                <a:custGeom>
                  <a:avLst/>
                  <a:gdLst>
                    <a:gd name="T0" fmla="*/ 219 w 279"/>
                    <a:gd name="T1" fmla="*/ 213 h 213"/>
                    <a:gd name="T2" fmla="*/ 60 w 279"/>
                    <a:gd name="T3" fmla="*/ 213 h 213"/>
                    <a:gd name="T4" fmla="*/ 50 w 279"/>
                    <a:gd name="T5" fmla="*/ 202 h 213"/>
                    <a:gd name="T6" fmla="*/ 50 w 279"/>
                    <a:gd name="T7" fmla="*/ 140 h 213"/>
                    <a:gd name="T8" fmla="*/ 11 w 279"/>
                    <a:gd name="T9" fmla="*/ 140 h 213"/>
                    <a:gd name="T10" fmla="*/ 0 w 279"/>
                    <a:gd name="T11" fmla="*/ 129 h 213"/>
                    <a:gd name="T12" fmla="*/ 0 w 279"/>
                    <a:gd name="T13" fmla="*/ 44 h 213"/>
                    <a:gd name="T14" fmla="*/ 35 w 279"/>
                    <a:gd name="T15" fmla="*/ 8 h 213"/>
                    <a:gd name="T16" fmla="*/ 38 w 279"/>
                    <a:gd name="T17" fmla="*/ 8 h 213"/>
                    <a:gd name="T18" fmla="*/ 101 w 279"/>
                    <a:gd name="T19" fmla="*/ 1 h 213"/>
                    <a:gd name="T20" fmla="*/ 109 w 279"/>
                    <a:gd name="T21" fmla="*/ 3 h 213"/>
                    <a:gd name="T22" fmla="*/ 113 w 279"/>
                    <a:gd name="T23" fmla="*/ 11 h 213"/>
                    <a:gd name="T24" fmla="*/ 139 w 279"/>
                    <a:gd name="T25" fmla="*/ 37 h 213"/>
                    <a:gd name="T26" fmla="*/ 165 w 279"/>
                    <a:gd name="T27" fmla="*/ 11 h 213"/>
                    <a:gd name="T28" fmla="*/ 168 w 279"/>
                    <a:gd name="T29" fmla="*/ 3 h 213"/>
                    <a:gd name="T30" fmla="*/ 176 w 279"/>
                    <a:gd name="T31" fmla="*/ 1 h 213"/>
                    <a:gd name="T32" fmla="*/ 244 w 279"/>
                    <a:gd name="T33" fmla="*/ 8 h 213"/>
                    <a:gd name="T34" fmla="*/ 279 w 279"/>
                    <a:gd name="T35" fmla="*/ 44 h 213"/>
                    <a:gd name="T36" fmla="*/ 279 w 279"/>
                    <a:gd name="T37" fmla="*/ 129 h 213"/>
                    <a:gd name="T38" fmla="*/ 269 w 279"/>
                    <a:gd name="T39" fmla="*/ 140 h 213"/>
                    <a:gd name="T40" fmla="*/ 230 w 279"/>
                    <a:gd name="T41" fmla="*/ 140 h 213"/>
                    <a:gd name="T42" fmla="*/ 230 w 279"/>
                    <a:gd name="T43" fmla="*/ 202 h 213"/>
                    <a:gd name="T44" fmla="*/ 219 w 279"/>
                    <a:gd name="T45" fmla="*/ 213 h 213"/>
                    <a:gd name="T46" fmla="*/ 71 w 279"/>
                    <a:gd name="T47" fmla="*/ 192 h 213"/>
                    <a:gd name="T48" fmla="*/ 208 w 279"/>
                    <a:gd name="T49" fmla="*/ 192 h 213"/>
                    <a:gd name="T50" fmla="*/ 208 w 279"/>
                    <a:gd name="T51" fmla="*/ 91 h 213"/>
                    <a:gd name="T52" fmla="*/ 219 w 279"/>
                    <a:gd name="T53" fmla="*/ 80 h 213"/>
                    <a:gd name="T54" fmla="*/ 230 w 279"/>
                    <a:gd name="T55" fmla="*/ 91 h 213"/>
                    <a:gd name="T56" fmla="*/ 230 w 279"/>
                    <a:gd name="T57" fmla="*/ 118 h 213"/>
                    <a:gd name="T58" fmla="*/ 258 w 279"/>
                    <a:gd name="T59" fmla="*/ 118 h 213"/>
                    <a:gd name="T60" fmla="*/ 258 w 279"/>
                    <a:gd name="T61" fmla="*/ 44 h 213"/>
                    <a:gd name="T62" fmla="*/ 244 w 279"/>
                    <a:gd name="T63" fmla="*/ 30 h 213"/>
                    <a:gd name="T64" fmla="*/ 240 w 279"/>
                    <a:gd name="T65" fmla="*/ 30 h 213"/>
                    <a:gd name="T66" fmla="*/ 239 w 279"/>
                    <a:gd name="T67" fmla="*/ 29 h 213"/>
                    <a:gd name="T68" fmla="*/ 184 w 279"/>
                    <a:gd name="T69" fmla="*/ 23 h 213"/>
                    <a:gd name="T70" fmla="*/ 139 w 279"/>
                    <a:gd name="T71" fmla="*/ 58 h 213"/>
                    <a:gd name="T72" fmla="*/ 93 w 279"/>
                    <a:gd name="T73" fmla="*/ 23 h 213"/>
                    <a:gd name="T74" fmla="*/ 40 w 279"/>
                    <a:gd name="T75" fmla="*/ 29 h 213"/>
                    <a:gd name="T76" fmla="*/ 39 w 279"/>
                    <a:gd name="T77" fmla="*/ 30 h 213"/>
                    <a:gd name="T78" fmla="*/ 35 w 279"/>
                    <a:gd name="T79" fmla="*/ 30 h 213"/>
                    <a:gd name="T80" fmla="*/ 21 w 279"/>
                    <a:gd name="T81" fmla="*/ 44 h 213"/>
                    <a:gd name="T82" fmla="*/ 21 w 279"/>
                    <a:gd name="T83" fmla="*/ 118 h 213"/>
                    <a:gd name="T84" fmla="*/ 60 w 279"/>
                    <a:gd name="T85" fmla="*/ 118 h 213"/>
                    <a:gd name="T86" fmla="*/ 71 w 279"/>
                    <a:gd name="T87" fmla="*/ 129 h 213"/>
                    <a:gd name="T88" fmla="*/ 71 w 279"/>
                    <a:gd name="T89" fmla="*/ 19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9" h="213">
                      <a:moveTo>
                        <a:pt x="219" y="213"/>
                      </a:moveTo>
                      <a:cubicBezTo>
                        <a:pt x="60" y="213"/>
                        <a:pt x="60" y="213"/>
                        <a:pt x="60" y="213"/>
                      </a:cubicBezTo>
                      <a:cubicBezTo>
                        <a:pt x="54" y="213"/>
                        <a:pt x="50" y="208"/>
                        <a:pt x="50" y="202"/>
                      </a:cubicBezTo>
                      <a:cubicBezTo>
                        <a:pt x="50" y="140"/>
                        <a:pt x="50" y="140"/>
                        <a:pt x="50" y="140"/>
                      </a:cubicBezTo>
                      <a:cubicBezTo>
                        <a:pt x="11" y="140"/>
                        <a:pt x="11" y="140"/>
                        <a:pt x="11" y="140"/>
                      </a:cubicBezTo>
                      <a:cubicBezTo>
                        <a:pt x="5" y="140"/>
                        <a:pt x="0" y="135"/>
                        <a:pt x="0" y="129"/>
                      </a:cubicBezTo>
                      <a:cubicBezTo>
                        <a:pt x="0" y="44"/>
                        <a:pt x="0" y="44"/>
                        <a:pt x="0" y="44"/>
                      </a:cubicBezTo>
                      <a:cubicBezTo>
                        <a:pt x="0" y="24"/>
                        <a:pt x="16" y="8"/>
                        <a:pt x="35" y="8"/>
                      </a:cubicBezTo>
                      <a:cubicBezTo>
                        <a:pt x="38" y="8"/>
                        <a:pt x="38" y="8"/>
                        <a:pt x="38" y="8"/>
                      </a:cubicBezTo>
                      <a:cubicBezTo>
                        <a:pt x="101" y="1"/>
                        <a:pt x="101" y="1"/>
                        <a:pt x="101" y="1"/>
                      </a:cubicBezTo>
                      <a:cubicBezTo>
                        <a:pt x="104" y="0"/>
                        <a:pt x="107" y="1"/>
                        <a:pt x="109" y="3"/>
                      </a:cubicBezTo>
                      <a:cubicBezTo>
                        <a:pt x="112" y="5"/>
                        <a:pt x="113" y="8"/>
                        <a:pt x="113" y="11"/>
                      </a:cubicBezTo>
                      <a:cubicBezTo>
                        <a:pt x="113" y="25"/>
                        <a:pt x="124" y="37"/>
                        <a:pt x="139" y="37"/>
                      </a:cubicBezTo>
                      <a:cubicBezTo>
                        <a:pt x="153" y="37"/>
                        <a:pt x="165" y="25"/>
                        <a:pt x="165" y="11"/>
                      </a:cubicBezTo>
                      <a:cubicBezTo>
                        <a:pt x="165" y="8"/>
                        <a:pt x="166" y="5"/>
                        <a:pt x="168" y="3"/>
                      </a:cubicBezTo>
                      <a:cubicBezTo>
                        <a:pt x="170" y="1"/>
                        <a:pt x="173" y="0"/>
                        <a:pt x="176" y="1"/>
                      </a:cubicBezTo>
                      <a:cubicBezTo>
                        <a:pt x="244" y="8"/>
                        <a:pt x="244" y="8"/>
                        <a:pt x="244" y="8"/>
                      </a:cubicBezTo>
                      <a:cubicBezTo>
                        <a:pt x="263" y="8"/>
                        <a:pt x="279" y="24"/>
                        <a:pt x="279" y="44"/>
                      </a:cubicBezTo>
                      <a:cubicBezTo>
                        <a:pt x="279" y="129"/>
                        <a:pt x="279" y="129"/>
                        <a:pt x="279" y="129"/>
                      </a:cubicBezTo>
                      <a:cubicBezTo>
                        <a:pt x="279" y="135"/>
                        <a:pt x="274" y="140"/>
                        <a:pt x="269" y="140"/>
                      </a:cubicBezTo>
                      <a:cubicBezTo>
                        <a:pt x="230" y="140"/>
                        <a:pt x="230" y="140"/>
                        <a:pt x="230" y="140"/>
                      </a:cubicBezTo>
                      <a:cubicBezTo>
                        <a:pt x="230" y="202"/>
                        <a:pt x="230" y="202"/>
                        <a:pt x="230" y="202"/>
                      </a:cubicBezTo>
                      <a:cubicBezTo>
                        <a:pt x="230" y="208"/>
                        <a:pt x="225" y="213"/>
                        <a:pt x="219" y="213"/>
                      </a:cubicBezTo>
                      <a:close/>
                      <a:moveTo>
                        <a:pt x="71" y="192"/>
                      </a:moveTo>
                      <a:cubicBezTo>
                        <a:pt x="208" y="192"/>
                        <a:pt x="208" y="192"/>
                        <a:pt x="208" y="192"/>
                      </a:cubicBezTo>
                      <a:cubicBezTo>
                        <a:pt x="208" y="91"/>
                        <a:pt x="208" y="91"/>
                        <a:pt x="208" y="91"/>
                      </a:cubicBezTo>
                      <a:cubicBezTo>
                        <a:pt x="208" y="85"/>
                        <a:pt x="213" y="80"/>
                        <a:pt x="219" y="80"/>
                      </a:cubicBezTo>
                      <a:cubicBezTo>
                        <a:pt x="225" y="80"/>
                        <a:pt x="230" y="85"/>
                        <a:pt x="230" y="91"/>
                      </a:cubicBezTo>
                      <a:cubicBezTo>
                        <a:pt x="230" y="118"/>
                        <a:pt x="230" y="118"/>
                        <a:pt x="230" y="118"/>
                      </a:cubicBezTo>
                      <a:cubicBezTo>
                        <a:pt x="258" y="118"/>
                        <a:pt x="258" y="118"/>
                        <a:pt x="258" y="118"/>
                      </a:cubicBezTo>
                      <a:cubicBezTo>
                        <a:pt x="258" y="44"/>
                        <a:pt x="258" y="44"/>
                        <a:pt x="258" y="44"/>
                      </a:cubicBezTo>
                      <a:cubicBezTo>
                        <a:pt x="258" y="36"/>
                        <a:pt x="252" y="30"/>
                        <a:pt x="244" y="30"/>
                      </a:cubicBezTo>
                      <a:cubicBezTo>
                        <a:pt x="240" y="30"/>
                        <a:pt x="240" y="30"/>
                        <a:pt x="240" y="30"/>
                      </a:cubicBezTo>
                      <a:cubicBezTo>
                        <a:pt x="240" y="30"/>
                        <a:pt x="239" y="29"/>
                        <a:pt x="239" y="29"/>
                      </a:cubicBezTo>
                      <a:cubicBezTo>
                        <a:pt x="184" y="23"/>
                        <a:pt x="184" y="23"/>
                        <a:pt x="184" y="23"/>
                      </a:cubicBezTo>
                      <a:cubicBezTo>
                        <a:pt x="179" y="43"/>
                        <a:pt x="161" y="58"/>
                        <a:pt x="139" y="58"/>
                      </a:cubicBezTo>
                      <a:cubicBezTo>
                        <a:pt x="117" y="58"/>
                        <a:pt x="99" y="43"/>
                        <a:pt x="93" y="23"/>
                      </a:cubicBezTo>
                      <a:cubicBezTo>
                        <a:pt x="40" y="29"/>
                        <a:pt x="40" y="29"/>
                        <a:pt x="40" y="29"/>
                      </a:cubicBezTo>
                      <a:cubicBezTo>
                        <a:pt x="40" y="29"/>
                        <a:pt x="40" y="30"/>
                        <a:pt x="39" y="30"/>
                      </a:cubicBezTo>
                      <a:cubicBezTo>
                        <a:pt x="35" y="30"/>
                        <a:pt x="35" y="30"/>
                        <a:pt x="35" y="30"/>
                      </a:cubicBezTo>
                      <a:cubicBezTo>
                        <a:pt x="28" y="30"/>
                        <a:pt x="21" y="36"/>
                        <a:pt x="21" y="44"/>
                      </a:cubicBezTo>
                      <a:cubicBezTo>
                        <a:pt x="21" y="118"/>
                        <a:pt x="21" y="118"/>
                        <a:pt x="21" y="118"/>
                      </a:cubicBezTo>
                      <a:cubicBezTo>
                        <a:pt x="60" y="118"/>
                        <a:pt x="60" y="118"/>
                        <a:pt x="60" y="118"/>
                      </a:cubicBezTo>
                      <a:cubicBezTo>
                        <a:pt x="66" y="118"/>
                        <a:pt x="71" y="123"/>
                        <a:pt x="71" y="129"/>
                      </a:cubicBezTo>
                      <a:lnTo>
                        <a:pt x="71" y="192"/>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sp>
              <p:nvSpPr>
                <p:cNvPr id="53" name="Freeform 81"/>
                <p:cNvSpPr>
                  <a:spLocks/>
                </p:cNvSpPr>
                <p:nvPr/>
              </p:nvSpPr>
              <p:spPr bwMode="auto">
                <a:xfrm>
                  <a:off x="1646151" y="2686144"/>
                  <a:ext cx="36308" cy="104083"/>
                </a:xfrm>
                <a:custGeom>
                  <a:avLst/>
                  <a:gdLst>
                    <a:gd name="T0" fmla="*/ 10 w 21"/>
                    <a:gd name="T1" fmla="*/ 60 h 60"/>
                    <a:gd name="T2" fmla="*/ 0 w 21"/>
                    <a:gd name="T3" fmla="*/ 49 h 60"/>
                    <a:gd name="T4" fmla="*/ 0 w 21"/>
                    <a:gd name="T5" fmla="*/ 11 h 60"/>
                    <a:gd name="T6" fmla="*/ 10 w 21"/>
                    <a:gd name="T7" fmla="*/ 0 h 60"/>
                    <a:gd name="T8" fmla="*/ 21 w 21"/>
                    <a:gd name="T9" fmla="*/ 11 h 60"/>
                    <a:gd name="T10" fmla="*/ 21 w 21"/>
                    <a:gd name="T11" fmla="*/ 49 h 60"/>
                    <a:gd name="T12" fmla="*/ 10 w 21"/>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21" h="60">
                      <a:moveTo>
                        <a:pt x="10" y="60"/>
                      </a:moveTo>
                      <a:cubicBezTo>
                        <a:pt x="4" y="60"/>
                        <a:pt x="0" y="55"/>
                        <a:pt x="0" y="49"/>
                      </a:cubicBezTo>
                      <a:cubicBezTo>
                        <a:pt x="0" y="11"/>
                        <a:pt x="0" y="11"/>
                        <a:pt x="0" y="11"/>
                      </a:cubicBezTo>
                      <a:cubicBezTo>
                        <a:pt x="0" y="5"/>
                        <a:pt x="4" y="0"/>
                        <a:pt x="10" y="0"/>
                      </a:cubicBezTo>
                      <a:cubicBezTo>
                        <a:pt x="16" y="0"/>
                        <a:pt x="21" y="5"/>
                        <a:pt x="21" y="11"/>
                      </a:cubicBezTo>
                      <a:cubicBezTo>
                        <a:pt x="21" y="49"/>
                        <a:pt x="21" y="49"/>
                        <a:pt x="21" y="49"/>
                      </a:cubicBezTo>
                      <a:cubicBezTo>
                        <a:pt x="21" y="55"/>
                        <a:pt x="16" y="60"/>
                        <a:pt x="10" y="60"/>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grpSp>
        </p:grpSp>
        <p:grpSp>
          <p:nvGrpSpPr>
            <p:cNvPr id="204" name="Gruppieren 203"/>
            <p:cNvGrpSpPr/>
            <p:nvPr/>
          </p:nvGrpSpPr>
          <p:grpSpPr>
            <a:xfrm>
              <a:off x="7136147" y="1572885"/>
              <a:ext cx="532197" cy="422801"/>
              <a:chOff x="6132861" y="1204936"/>
              <a:chExt cx="532197" cy="422801"/>
            </a:xfrm>
          </p:grpSpPr>
          <p:sp>
            <p:nvSpPr>
              <p:cNvPr id="59" name="Rectangle 10"/>
              <p:cNvSpPr/>
              <p:nvPr/>
            </p:nvSpPr>
            <p:spPr>
              <a:xfrm flipH="1">
                <a:off x="6132861" y="1430760"/>
                <a:ext cx="532197" cy="196977"/>
              </a:xfrm>
              <a:prstGeom prst="rect">
                <a:avLst/>
              </a:prstGeom>
              <a:noFill/>
            </p:spPr>
            <p:txBody>
              <a:bodyPr wrap="none" lIns="0" tIns="0" rIns="0" bIns="0">
                <a:spAutoFit/>
              </a:bodyPr>
              <a:lstStyle/>
              <a:p>
                <a:pPr algn="ctr">
                  <a:lnSpc>
                    <a:spcPct val="80000"/>
                  </a:lnSpc>
                </a:pPr>
                <a:r>
                  <a:rPr lang="en-US" sz="800" dirty="0">
                    <a:solidFill>
                      <a:srgbClr val="FFFFFF"/>
                    </a:solidFill>
                    <a:latin typeface="Nokia Pure Text Light"/>
                  </a:rPr>
                  <a:t>Factory </a:t>
                </a:r>
                <a:br>
                  <a:rPr lang="en-US" sz="800" dirty="0">
                    <a:solidFill>
                      <a:srgbClr val="FFFFFF"/>
                    </a:solidFill>
                    <a:latin typeface="Nokia Pure Text Light"/>
                  </a:rPr>
                </a:br>
                <a:r>
                  <a:rPr lang="en-US" sz="800" dirty="0">
                    <a:solidFill>
                      <a:srgbClr val="FFFFFF"/>
                    </a:solidFill>
                    <a:latin typeface="Nokia Pure Text Light"/>
                  </a:rPr>
                  <a:t>automation</a:t>
                </a:r>
              </a:p>
            </p:txBody>
          </p:sp>
          <p:grpSp>
            <p:nvGrpSpPr>
              <p:cNvPr id="75" name="Gruppieren 74"/>
              <p:cNvGrpSpPr/>
              <p:nvPr/>
            </p:nvGrpSpPr>
            <p:grpSpPr>
              <a:xfrm flipH="1">
                <a:off x="6291041" y="1204936"/>
                <a:ext cx="215837" cy="211787"/>
                <a:chOff x="5043757" y="3557563"/>
                <a:chExt cx="215837" cy="211787"/>
              </a:xfrm>
              <a:solidFill>
                <a:schemeClr val="bg1"/>
              </a:solidFill>
            </p:grpSpPr>
            <p:sp>
              <p:nvSpPr>
                <p:cNvPr id="76" name="Freeform 30"/>
                <p:cNvSpPr>
                  <a:spLocks noEditPoints="1"/>
                </p:cNvSpPr>
                <p:nvPr/>
              </p:nvSpPr>
              <p:spPr bwMode="auto">
                <a:xfrm>
                  <a:off x="5150325" y="3587999"/>
                  <a:ext cx="71802" cy="61200"/>
                </a:xfrm>
                <a:custGeom>
                  <a:avLst/>
                  <a:gdLst>
                    <a:gd name="T0" fmla="*/ 1085 w 1376"/>
                    <a:gd name="T1" fmla="*/ 95 h 1040"/>
                    <a:gd name="T2" fmla="*/ 699 w 1376"/>
                    <a:gd name="T3" fmla="*/ 0 h 1040"/>
                    <a:gd name="T4" fmla="*/ 292 w 1376"/>
                    <a:gd name="T5" fmla="*/ 95 h 1040"/>
                    <a:gd name="T6" fmla="*/ 292 w 1376"/>
                    <a:gd name="T7" fmla="*/ 946 h 1040"/>
                    <a:gd name="T8" fmla="*/ 292 w 1376"/>
                    <a:gd name="T9" fmla="*/ 946 h 1040"/>
                    <a:gd name="T10" fmla="*/ 699 w 1376"/>
                    <a:gd name="T11" fmla="*/ 1040 h 1040"/>
                    <a:gd name="T12" fmla="*/ 699 w 1376"/>
                    <a:gd name="T13" fmla="*/ 1040 h 1040"/>
                    <a:gd name="T14" fmla="*/ 1085 w 1376"/>
                    <a:gd name="T15" fmla="*/ 946 h 1040"/>
                    <a:gd name="T16" fmla="*/ 1085 w 1376"/>
                    <a:gd name="T17" fmla="*/ 95 h 1040"/>
                    <a:gd name="T18" fmla="*/ 1074 w 1376"/>
                    <a:gd name="T19" fmla="*/ 473 h 1040"/>
                    <a:gd name="T20" fmla="*/ 1074 w 1376"/>
                    <a:gd name="T21" fmla="*/ 179 h 1040"/>
                    <a:gd name="T22" fmla="*/ 741 w 1376"/>
                    <a:gd name="T23" fmla="*/ 95 h 1040"/>
                    <a:gd name="T24" fmla="*/ 741 w 1376"/>
                    <a:gd name="T25" fmla="*/ 190 h 1040"/>
                    <a:gd name="T26" fmla="*/ 741 w 1376"/>
                    <a:gd name="T27" fmla="*/ 95 h 1040"/>
                    <a:gd name="T28" fmla="*/ 980 w 1376"/>
                    <a:gd name="T29" fmla="*/ 137 h 1040"/>
                    <a:gd name="T30" fmla="*/ 939 w 1376"/>
                    <a:gd name="T31" fmla="*/ 127 h 1040"/>
                    <a:gd name="T32" fmla="*/ 647 w 1376"/>
                    <a:gd name="T33" fmla="*/ 190 h 1040"/>
                    <a:gd name="T34" fmla="*/ 647 w 1376"/>
                    <a:gd name="T35" fmla="*/ 95 h 1040"/>
                    <a:gd name="T36" fmla="*/ 407 w 1376"/>
                    <a:gd name="T37" fmla="*/ 137 h 1040"/>
                    <a:gd name="T38" fmla="*/ 428 w 1376"/>
                    <a:gd name="T39" fmla="*/ 148 h 1040"/>
                    <a:gd name="T40" fmla="*/ 647 w 1376"/>
                    <a:gd name="T41" fmla="*/ 473 h 1040"/>
                    <a:gd name="T42" fmla="*/ 470 w 1376"/>
                    <a:gd name="T43" fmla="*/ 253 h 1040"/>
                    <a:gd name="T44" fmla="*/ 647 w 1376"/>
                    <a:gd name="T45" fmla="*/ 557 h 1040"/>
                    <a:gd name="T46" fmla="*/ 470 w 1376"/>
                    <a:gd name="T47" fmla="*/ 788 h 1040"/>
                    <a:gd name="T48" fmla="*/ 647 w 1376"/>
                    <a:gd name="T49" fmla="*/ 557 h 1040"/>
                    <a:gd name="T50" fmla="*/ 647 w 1376"/>
                    <a:gd name="T51" fmla="*/ 851 h 1040"/>
                    <a:gd name="T52" fmla="*/ 522 w 1376"/>
                    <a:gd name="T53" fmla="*/ 872 h 1040"/>
                    <a:gd name="T54" fmla="*/ 449 w 1376"/>
                    <a:gd name="T55" fmla="*/ 914 h 1040"/>
                    <a:gd name="T56" fmla="*/ 428 w 1376"/>
                    <a:gd name="T57" fmla="*/ 893 h 1040"/>
                    <a:gd name="T58" fmla="*/ 741 w 1376"/>
                    <a:gd name="T59" fmla="*/ 956 h 1040"/>
                    <a:gd name="T60" fmla="*/ 866 w 1376"/>
                    <a:gd name="T61" fmla="*/ 872 h 1040"/>
                    <a:gd name="T62" fmla="*/ 959 w 1376"/>
                    <a:gd name="T63" fmla="*/ 893 h 1040"/>
                    <a:gd name="T64" fmla="*/ 939 w 1376"/>
                    <a:gd name="T65" fmla="*/ 914 h 1040"/>
                    <a:gd name="T66" fmla="*/ 741 w 1376"/>
                    <a:gd name="T67" fmla="*/ 767 h 1040"/>
                    <a:gd name="T68" fmla="*/ 980 w 1376"/>
                    <a:gd name="T69" fmla="*/ 557 h 1040"/>
                    <a:gd name="T70" fmla="*/ 741 w 1376"/>
                    <a:gd name="T71" fmla="*/ 767 h 1040"/>
                    <a:gd name="T72" fmla="*/ 741 w 1376"/>
                    <a:gd name="T73" fmla="*/ 274 h 1040"/>
                    <a:gd name="T74" fmla="*/ 980 w 1376"/>
                    <a:gd name="T75" fmla="*/ 473 h 1040"/>
                    <a:gd name="T76" fmla="*/ 741 w 1376"/>
                    <a:gd name="T77" fmla="*/ 473 h 1040"/>
                    <a:gd name="T78" fmla="*/ 386 w 1376"/>
                    <a:gd name="T79" fmla="*/ 221 h 1040"/>
                    <a:gd name="T80" fmla="*/ 105 w 1376"/>
                    <a:gd name="T81" fmla="*/ 473 h 1040"/>
                    <a:gd name="T82" fmla="*/ 105 w 1376"/>
                    <a:gd name="T83" fmla="*/ 557 h 1040"/>
                    <a:gd name="T84" fmla="*/ 386 w 1376"/>
                    <a:gd name="T85" fmla="*/ 820 h 1040"/>
                    <a:gd name="T86" fmla="*/ 105 w 1376"/>
                    <a:gd name="T87" fmla="*/ 557 h 1040"/>
                    <a:gd name="T88" fmla="*/ 1001 w 1376"/>
                    <a:gd name="T89" fmla="*/ 820 h 1040"/>
                    <a:gd name="T90" fmla="*/ 1293 w 1376"/>
                    <a:gd name="T91" fmla="*/ 557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6" h="1040">
                      <a:moveTo>
                        <a:pt x="1085" y="95"/>
                      </a:moveTo>
                      <a:cubicBezTo>
                        <a:pt x="1085" y="95"/>
                        <a:pt x="1085" y="95"/>
                        <a:pt x="1085" y="95"/>
                      </a:cubicBezTo>
                      <a:cubicBezTo>
                        <a:pt x="1085" y="95"/>
                        <a:pt x="1085" y="95"/>
                        <a:pt x="1085" y="95"/>
                      </a:cubicBezTo>
                      <a:cubicBezTo>
                        <a:pt x="980" y="32"/>
                        <a:pt x="845" y="0"/>
                        <a:pt x="699" y="0"/>
                      </a:cubicBezTo>
                      <a:cubicBezTo>
                        <a:pt x="615" y="0"/>
                        <a:pt x="543" y="11"/>
                        <a:pt x="480" y="21"/>
                      </a:cubicBezTo>
                      <a:cubicBezTo>
                        <a:pt x="417" y="42"/>
                        <a:pt x="292" y="95"/>
                        <a:pt x="292" y="95"/>
                      </a:cubicBezTo>
                      <a:cubicBezTo>
                        <a:pt x="115" y="190"/>
                        <a:pt x="0" y="347"/>
                        <a:pt x="0" y="515"/>
                      </a:cubicBezTo>
                      <a:cubicBezTo>
                        <a:pt x="0" y="704"/>
                        <a:pt x="115" y="851"/>
                        <a:pt x="292" y="946"/>
                      </a:cubicBezTo>
                      <a:cubicBezTo>
                        <a:pt x="292" y="946"/>
                        <a:pt x="292" y="946"/>
                        <a:pt x="292" y="946"/>
                      </a:cubicBezTo>
                      <a:cubicBezTo>
                        <a:pt x="292" y="946"/>
                        <a:pt x="292" y="946"/>
                        <a:pt x="292" y="946"/>
                      </a:cubicBezTo>
                      <a:cubicBezTo>
                        <a:pt x="292" y="946"/>
                        <a:pt x="292" y="946"/>
                        <a:pt x="292" y="946"/>
                      </a:cubicBezTo>
                      <a:cubicBezTo>
                        <a:pt x="407" y="998"/>
                        <a:pt x="543" y="1040"/>
                        <a:pt x="699" y="1040"/>
                      </a:cubicBezTo>
                      <a:cubicBezTo>
                        <a:pt x="699" y="1040"/>
                        <a:pt x="699" y="1040"/>
                        <a:pt x="699" y="1040"/>
                      </a:cubicBezTo>
                      <a:cubicBezTo>
                        <a:pt x="699" y="1040"/>
                        <a:pt x="699" y="1040"/>
                        <a:pt x="699" y="1040"/>
                      </a:cubicBezTo>
                      <a:cubicBezTo>
                        <a:pt x="845" y="1040"/>
                        <a:pt x="980" y="998"/>
                        <a:pt x="1085" y="946"/>
                      </a:cubicBezTo>
                      <a:cubicBezTo>
                        <a:pt x="1085" y="946"/>
                        <a:pt x="1085" y="946"/>
                        <a:pt x="1085" y="946"/>
                      </a:cubicBezTo>
                      <a:cubicBezTo>
                        <a:pt x="1262" y="851"/>
                        <a:pt x="1376" y="704"/>
                        <a:pt x="1376" y="515"/>
                      </a:cubicBezTo>
                      <a:cubicBezTo>
                        <a:pt x="1376" y="347"/>
                        <a:pt x="1262" y="190"/>
                        <a:pt x="1085" y="95"/>
                      </a:cubicBezTo>
                      <a:close/>
                      <a:moveTo>
                        <a:pt x="1293" y="473"/>
                      </a:moveTo>
                      <a:cubicBezTo>
                        <a:pt x="1074" y="473"/>
                        <a:pt x="1074" y="473"/>
                        <a:pt x="1074" y="473"/>
                      </a:cubicBezTo>
                      <a:cubicBezTo>
                        <a:pt x="1074" y="379"/>
                        <a:pt x="1043" y="295"/>
                        <a:pt x="1001" y="221"/>
                      </a:cubicBezTo>
                      <a:cubicBezTo>
                        <a:pt x="1022" y="211"/>
                        <a:pt x="1053" y="200"/>
                        <a:pt x="1074" y="179"/>
                      </a:cubicBezTo>
                      <a:cubicBezTo>
                        <a:pt x="1189" y="263"/>
                        <a:pt x="1272" y="358"/>
                        <a:pt x="1293" y="473"/>
                      </a:cubicBezTo>
                      <a:close/>
                      <a:moveTo>
                        <a:pt x="741" y="95"/>
                      </a:moveTo>
                      <a:cubicBezTo>
                        <a:pt x="782" y="95"/>
                        <a:pt x="824" y="137"/>
                        <a:pt x="866" y="179"/>
                      </a:cubicBezTo>
                      <a:cubicBezTo>
                        <a:pt x="824" y="179"/>
                        <a:pt x="782" y="190"/>
                        <a:pt x="741" y="190"/>
                      </a:cubicBezTo>
                      <a:cubicBezTo>
                        <a:pt x="741" y="95"/>
                        <a:pt x="741" y="95"/>
                        <a:pt x="741" y="95"/>
                      </a:cubicBezTo>
                      <a:cubicBezTo>
                        <a:pt x="741" y="95"/>
                        <a:pt x="741" y="95"/>
                        <a:pt x="741" y="95"/>
                      </a:cubicBezTo>
                      <a:close/>
                      <a:moveTo>
                        <a:pt x="939" y="127"/>
                      </a:moveTo>
                      <a:cubicBezTo>
                        <a:pt x="949" y="137"/>
                        <a:pt x="970" y="137"/>
                        <a:pt x="980" y="137"/>
                      </a:cubicBezTo>
                      <a:cubicBezTo>
                        <a:pt x="970" y="137"/>
                        <a:pt x="970" y="137"/>
                        <a:pt x="959" y="148"/>
                      </a:cubicBezTo>
                      <a:cubicBezTo>
                        <a:pt x="949" y="137"/>
                        <a:pt x="939" y="137"/>
                        <a:pt x="939" y="127"/>
                      </a:cubicBezTo>
                      <a:close/>
                      <a:moveTo>
                        <a:pt x="647" y="95"/>
                      </a:moveTo>
                      <a:cubicBezTo>
                        <a:pt x="647" y="190"/>
                        <a:pt x="647" y="190"/>
                        <a:pt x="647" y="190"/>
                      </a:cubicBezTo>
                      <a:cubicBezTo>
                        <a:pt x="605" y="190"/>
                        <a:pt x="553" y="179"/>
                        <a:pt x="522" y="179"/>
                      </a:cubicBezTo>
                      <a:cubicBezTo>
                        <a:pt x="553" y="137"/>
                        <a:pt x="605" y="95"/>
                        <a:pt x="647" y="95"/>
                      </a:cubicBezTo>
                      <a:close/>
                      <a:moveTo>
                        <a:pt x="428" y="148"/>
                      </a:moveTo>
                      <a:cubicBezTo>
                        <a:pt x="417" y="137"/>
                        <a:pt x="407" y="137"/>
                        <a:pt x="407" y="137"/>
                      </a:cubicBezTo>
                      <a:cubicBezTo>
                        <a:pt x="417" y="137"/>
                        <a:pt x="428" y="137"/>
                        <a:pt x="449" y="127"/>
                      </a:cubicBezTo>
                      <a:cubicBezTo>
                        <a:pt x="438" y="137"/>
                        <a:pt x="428" y="137"/>
                        <a:pt x="428" y="148"/>
                      </a:cubicBezTo>
                      <a:close/>
                      <a:moveTo>
                        <a:pt x="647" y="274"/>
                      </a:moveTo>
                      <a:cubicBezTo>
                        <a:pt x="647" y="473"/>
                        <a:pt x="647" y="473"/>
                        <a:pt x="647" y="473"/>
                      </a:cubicBezTo>
                      <a:cubicBezTo>
                        <a:pt x="407" y="473"/>
                        <a:pt x="407" y="473"/>
                        <a:pt x="407" y="473"/>
                      </a:cubicBezTo>
                      <a:cubicBezTo>
                        <a:pt x="407" y="389"/>
                        <a:pt x="428" y="316"/>
                        <a:pt x="470" y="253"/>
                      </a:cubicBezTo>
                      <a:cubicBezTo>
                        <a:pt x="522" y="263"/>
                        <a:pt x="584" y="274"/>
                        <a:pt x="647" y="274"/>
                      </a:cubicBezTo>
                      <a:close/>
                      <a:moveTo>
                        <a:pt x="647" y="557"/>
                      </a:moveTo>
                      <a:cubicBezTo>
                        <a:pt x="647" y="767"/>
                        <a:pt x="647" y="767"/>
                        <a:pt x="647" y="767"/>
                      </a:cubicBezTo>
                      <a:cubicBezTo>
                        <a:pt x="584" y="767"/>
                        <a:pt x="522" y="778"/>
                        <a:pt x="470" y="788"/>
                      </a:cubicBezTo>
                      <a:cubicBezTo>
                        <a:pt x="428" y="725"/>
                        <a:pt x="407" y="652"/>
                        <a:pt x="407" y="557"/>
                      </a:cubicBezTo>
                      <a:cubicBezTo>
                        <a:pt x="647" y="557"/>
                        <a:pt x="647" y="557"/>
                        <a:pt x="647" y="557"/>
                      </a:cubicBezTo>
                      <a:cubicBezTo>
                        <a:pt x="647" y="557"/>
                        <a:pt x="647" y="557"/>
                        <a:pt x="647" y="557"/>
                      </a:cubicBezTo>
                      <a:close/>
                      <a:moveTo>
                        <a:pt x="647" y="851"/>
                      </a:moveTo>
                      <a:cubicBezTo>
                        <a:pt x="647" y="956"/>
                        <a:pt x="647" y="956"/>
                        <a:pt x="647" y="956"/>
                      </a:cubicBezTo>
                      <a:cubicBezTo>
                        <a:pt x="605" y="935"/>
                        <a:pt x="553" y="914"/>
                        <a:pt x="522" y="872"/>
                      </a:cubicBezTo>
                      <a:cubicBezTo>
                        <a:pt x="553" y="862"/>
                        <a:pt x="605" y="851"/>
                        <a:pt x="647" y="851"/>
                      </a:cubicBezTo>
                      <a:close/>
                      <a:moveTo>
                        <a:pt x="449" y="914"/>
                      </a:moveTo>
                      <a:cubicBezTo>
                        <a:pt x="428" y="914"/>
                        <a:pt x="417" y="914"/>
                        <a:pt x="407" y="904"/>
                      </a:cubicBezTo>
                      <a:cubicBezTo>
                        <a:pt x="407" y="904"/>
                        <a:pt x="417" y="893"/>
                        <a:pt x="428" y="893"/>
                      </a:cubicBezTo>
                      <a:cubicBezTo>
                        <a:pt x="428" y="904"/>
                        <a:pt x="438" y="914"/>
                        <a:pt x="449" y="914"/>
                      </a:cubicBezTo>
                      <a:close/>
                      <a:moveTo>
                        <a:pt x="741" y="956"/>
                      </a:moveTo>
                      <a:cubicBezTo>
                        <a:pt x="741" y="851"/>
                        <a:pt x="741" y="851"/>
                        <a:pt x="741" y="851"/>
                      </a:cubicBezTo>
                      <a:cubicBezTo>
                        <a:pt x="782" y="851"/>
                        <a:pt x="824" y="862"/>
                        <a:pt x="866" y="872"/>
                      </a:cubicBezTo>
                      <a:cubicBezTo>
                        <a:pt x="824" y="914"/>
                        <a:pt x="782" y="935"/>
                        <a:pt x="741" y="956"/>
                      </a:cubicBezTo>
                      <a:close/>
                      <a:moveTo>
                        <a:pt x="959" y="893"/>
                      </a:moveTo>
                      <a:cubicBezTo>
                        <a:pt x="970" y="893"/>
                        <a:pt x="970" y="904"/>
                        <a:pt x="980" y="904"/>
                      </a:cubicBezTo>
                      <a:cubicBezTo>
                        <a:pt x="970" y="914"/>
                        <a:pt x="949" y="914"/>
                        <a:pt x="939" y="914"/>
                      </a:cubicBezTo>
                      <a:cubicBezTo>
                        <a:pt x="939" y="914"/>
                        <a:pt x="949" y="904"/>
                        <a:pt x="959" y="893"/>
                      </a:cubicBezTo>
                      <a:close/>
                      <a:moveTo>
                        <a:pt x="741" y="767"/>
                      </a:moveTo>
                      <a:cubicBezTo>
                        <a:pt x="741" y="557"/>
                        <a:pt x="741" y="557"/>
                        <a:pt x="741" y="557"/>
                      </a:cubicBezTo>
                      <a:cubicBezTo>
                        <a:pt x="980" y="557"/>
                        <a:pt x="980" y="557"/>
                        <a:pt x="980" y="557"/>
                      </a:cubicBezTo>
                      <a:cubicBezTo>
                        <a:pt x="980" y="652"/>
                        <a:pt x="949" y="725"/>
                        <a:pt x="918" y="788"/>
                      </a:cubicBezTo>
                      <a:cubicBezTo>
                        <a:pt x="855" y="778"/>
                        <a:pt x="803" y="767"/>
                        <a:pt x="741" y="767"/>
                      </a:cubicBezTo>
                      <a:close/>
                      <a:moveTo>
                        <a:pt x="741" y="473"/>
                      </a:moveTo>
                      <a:cubicBezTo>
                        <a:pt x="741" y="274"/>
                        <a:pt x="741" y="274"/>
                        <a:pt x="741" y="274"/>
                      </a:cubicBezTo>
                      <a:cubicBezTo>
                        <a:pt x="803" y="274"/>
                        <a:pt x="855" y="263"/>
                        <a:pt x="918" y="253"/>
                      </a:cubicBezTo>
                      <a:cubicBezTo>
                        <a:pt x="949" y="316"/>
                        <a:pt x="980" y="389"/>
                        <a:pt x="980" y="473"/>
                      </a:cubicBezTo>
                      <a:cubicBezTo>
                        <a:pt x="741" y="473"/>
                        <a:pt x="741" y="473"/>
                        <a:pt x="741" y="473"/>
                      </a:cubicBezTo>
                      <a:cubicBezTo>
                        <a:pt x="741" y="473"/>
                        <a:pt x="741" y="473"/>
                        <a:pt x="741" y="473"/>
                      </a:cubicBezTo>
                      <a:close/>
                      <a:moveTo>
                        <a:pt x="324" y="179"/>
                      </a:moveTo>
                      <a:cubicBezTo>
                        <a:pt x="334" y="200"/>
                        <a:pt x="355" y="211"/>
                        <a:pt x="386" y="221"/>
                      </a:cubicBezTo>
                      <a:cubicBezTo>
                        <a:pt x="334" y="295"/>
                        <a:pt x="324" y="379"/>
                        <a:pt x="313" y="473"/>
                      </a:cubicBezTo>
                      <a:cubicBezTo>
                        <a:pt x="105" y="473"/>
                        <a:pt x="105" y="473"/>
                        <a:pt x="105" y="473"/>
                      </a:cubicBezTo>
                      <a:cubicBezTo>
                        <a:pt x="105" y="358"/>
                        <a:pt x="188" y="263"/>
                        <a:pt x="324" y="179"/>
                      </a:cubicBezTo>
                      <a:close/>
                      <a:moveTo>
                        <a:pt x="105" y="557"/>
                      </a:moveTo>
                      <a:cubicBezTo>
                        <a:pt x="313" y="557"/>
                        <a:pt x="313" y="557"/>
                        <a:pt x="313" y="557"/>
                      </a:cubicBezTo>
                      <a:cubicBezTo>
                        <a:pt x="324" y="662"/>
                        <a:pt x="334" y="746"/>
                        <a:pt x="386" y="820"/>
                      </a:cubicBezTo>
                      <a:cubicBezTo>
                        <a:pt x="355" y="830"/>
                        <a:pt x="334" y="841"/>
                        <a:pt x="324" y="862"/>
                      </a:cubicBezTo>
                      <a:cubicBezTo>
                        <a:pt x="188" y="788"/>
                        <a:pt x="105" y="673"/>
                        <a:pt x="105" y="557"/>
                      </a:cubicBezTo>
                      <a:close/>
                      <a:moveTo>
                        <a:pt x="1074" y="862"/>
                      </a:moveTo>
                      <a:cubicBezTo>
                        <a:pt x="1053" y="841"/>
                        <a:pt x="1022" y="830"/>
                        <a:pt x="1001" y="820"/>
                      </a:cubicBezTo>
                      <a:cubicBezTo>
                        <a:pt x="1043" y="746"/>
                        <a:pt x="1074" y="662"/>
                        <a:pt x="1074" y="557"/>
                      </a:cubicBezTo>
                      <a:cubicBezTo>
                        <a:pt x="1293" y="557"/>
                        <a:pt x="1293" y="557"/>
                        <a:pt x="1293" y="557"/>
                      </a:cubicBezTo>
                      <a:cubicBezTo>
                        <a:pt x="1272" y="673"/>
                        <a:pt x="1189" y="788"/>
                        <a:pt x="1074" y="86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124191"/>
                    </a:solidFill>
                    <a:latin typeface="Nokia Pure Text Light"/>
                  </a:endParaRPr>
                </a:p>
              </p:txBody>
            </p:sp>
            <p:sp>
              <p:nvSpPr>
                <p:cNvPr id="77" name="Freeform 266"/>
                <p:cNvSpPr>
                  <a:spLocks/>
                </p:cNvSpPr>
                <p:nvPr/>
              </p:nvSpPr>
              <p:spPr bwMode="auto">
                <a:xfrm>
                  <a:off x="5043757" y="3557563"/>
                  <a:ext cx="215837" cy="211787"/>
                </a:xfrm>
                <a:custGeom>
                  <a:avLst/>
                  <a:gdLst/>
                  <a:ahLst/>
                  <a:cxnLst/>
                  <a:rect l="l" t="t" r="r" b="b"/>
                  <a:pathLst>
                    <a:path w="3081826" h="3024004">
                      <a:moveTo>
                        <a:pt x="0" y="2955682"/>
                      </a:moveTo>
                      <a:lnTo>
                        <a:pt x="0" y="2955683"/>
                      </a:lnTo>
                      <a:lnTo>
                        <a:pt x="0" y="2955683"/>
                      </a:lnTo>
                      <a:close/>
                      <a:moveTo>
                        <a:pt x="3070129" y="1611173"/>
                      </a:moveTo>
                      <a:lnTo>
                        <a:pt x="3070129" y="1611174"/>
                      </a:lnTo>
                      <a:close/>
                      <a:moveTo>
                        <a:pt x="136639" y="136637"/>
                      </a:moveTo>
                      <a:lnTo>
                        <a:pt x="136639" y="2887364"/>
                      </a:lnTo>
                      <a:lnTo>
                        <a:pt x="2945188" y="2887364"/>
                      </a:lnTo>
                      <a:lnTo>
                        <a:pt x="2945189" y="1779063"/>
                      </a:lnTo>
                      <a:lnTo>
                        <a:pt x="2302520" y="2217308"/>
                      </a:lnTo>
                      <a:cubicBezTo>
                        <a:pt x="2271347" y="2238565"/>
                        <a:pt x="2228843" y="2230527"/>
                        <a:pt x="2207586" y="2199353"/>
                      </a:cubicBezTo>
                      <a:lnTo>
                        <a:pt x="2207585" y="2199354"/>
                      </a:lnTo>
                      <a:cubicBezTo>
                        <a:pt x="2197754" y="2184938"/>
                        <a:pt x="2194189" y="2168100"/>
                        <a:pt x="2196921" y="2152143"/>
                      </a:cubicBezTo>
                      <a:cubicBezTo>
                        <a:pt x="2196518" y="2151471"/>
                        <a:pt x="2196508" y="2150784"/>
                        <a:pt x="2196508" y="2150095"/>
                      </a:cubicBezTo>
                      <a:lnTo>
                        <a:pt x="2196508" y="1779063"/>
                      </a:lnTo>
                      <a:lnTo>
                        <a:pt x="1553840" y="2217308"/>
                      </a:lnTo>
                      <a:cubicBezTo>
                        <a:pt x="1522667" y="2238565"/>
                        <a:pt x="1480163" y="2230527"/>
                        <a:pt x="1458906" y="2199353"/>
                      </a:cubicBezTo>
                      <a:lnTo>
                        <a:pt x="1458905" y="2199354"/>
                      </a:lnTo>
                      <a:cubicBezTo>
                        <a:pt x="1449846" y="2186069"/>
                        <a:pt x="1446107" y="2170728"/>
                        <a:pt x="1448261" y="2155927"/>
                      </a:cubicBezTo>
                      <a:cubicBezTo>
                        <a:pt x="1447169" y="2154058"/>
                        <a:pt x="1447084" y="2152087"/>
                        <a:pt x="1447084" y="2150095"/>
                      </a:cubicBezTo>
                      <a:lnTo>
                        <a:pt x="1447084" y="1779063"/>
                      </a:lnTo>
                      <a:lnTo>
                        <a:pt x="804416" y="2217308"/>
                      </a:lnTo>
                      <a:cubicBezTo>
                        <a:pt x="802585" y="2218556"/>
                        <a:pt x="800715" y="2219704"/>
                        <a:pt x="798330" y="2219876"/>
                      </a:cubicBezTo>
                      <a:cubicBezTo>
                        <a:pt x="796346" y="2221473"/>
                        <a:pt x="794078" y="2222587"/>
                        <a:pt x="791411" y="2222795"/>
                      </a:cubicBezTo>
                      <a:cubicBezTo>
                        <a:pt x="785953" y="2226521"/>
                        <a:pt x="779748" y="2228083"/>
                        <a:pt x="773403" y="2227886"/>
                      </a:cubicBezTo>
                      <a:cubicBezTo>
                        <a:pt x="772432" y="2228570"/>
                        <a:pt x="771384" y="2228674"/>
                        <a:pt x="770330" y="2228755"/>
                      </a:cubicBezTo>
                      <a:lnTo>
                        <a:pt x="770330" y="2228754"/>
                      </a:lnTo>
                      <a:lnTo>
                        <a:pt x="763719" y="2227937"/>
                      </a:lnTo>
                      <a:cubicBezTo>
                        <a:pt x="758412" y="2228972"/>
                        <a:pt x="753183" y="2228188"/>
                        <a:pt x="748315" y="2226034"/>
                      </a:cubicBezTo>
                      <a:cubicBezTo>
                        <a:pt x="743537" y="2225645"/>
                        <a:pt x="739135" y="2224004"/>
                        <a:pt x="735472" y="2220918"/>
                      </a:cubicBezTo>
                      <a:cubicBezTo>
                        <a:pt x="731811" y="2220183"/>
                        <a:pt x="728714" y="2218296"/>
                        <a:pt x="726154" y="2215621"/>
                      </a:cubicBezTo>
                      <a:cubicBezTo>
                        <a:pt x="720459" y="2212715"/>
                        <a:pt x="715818" y="2208351"/>
                        <a:pt x="712828" y="2202618"/>
                      </a:cubicBezTo>
                      <a:lnTo>
                        <a:pt x="709482" y="2199353"/>
                      </a:lnTo>
                      <a:lnTo>
                        <a:pt x="709481" y="2199354"/>
                      </a:lnTo>
                      <a:cubicBezTo>
                        <a:pt x="709064" y="2198743"/>
                        <a:pt x="708658" y="2198127"/>
                        <a:pt x="708609" y="2197288"/>
                      </a:cubicBezTo>
                      <a:cubicBezTo>
                        <a:pt x="703917" y="2191854"/>
                        <a:pt x="700940" y="2185228"/>
                        <a:pt x="700376" y="2177774"/>
                      </a:cubicBezTo>
                      <a:cubicBezTo>
                        <a:pt x="699306" y="2176198"/>
                        <a:pt x="698929" y="2174451"/>
                        <a:pt x="698925" y="2172644"/>
                      </a:cubicBezTo>
                      <a:cubicBezTo>
                        <a:pt x="697483" y="2170541"/>
                        <a:pt x="697183" y="2168210"/>
                        <a:pt x="697002" y="2165841"/>
                      </a:cubicBezTo>
                      <a:lnTo>
                        <a:pt x="541877" y="136638"/>
                      </a:lnTo>
                      <a:close/>
                      <a:moveTo>
                        <a:pt x="1" y="68318"/>
                      </a:moveTo>
                      <a:lnTo>
                        <a:pt x="1" y="68318"/>
                      </a:lnTo>
                      <a:lnTo>
                        <a:pt x="1" y="68319"/>
                      </a:lnTo>
                      <a:close/>
                      <a:moveTo>
                        <a:pt x="68320" y="0"/>
                      </a:moveTo>
                      <a:lnTo>
                        <a:pt x="586629" y="0"/>
                      </a:lnTo>
                      <a:lnTo>
                        <a:pt x="606681" y="4048"/>
                      </a:lnTo>
                      <a:cubicBezTo>
                        <a:pt x="641532" y="3675"/>
                        <a:pt x="670816" y="30723"/>
                        <a:pt x="673525" y="66160"/>
                      </a:cubicBezTo>
                      <a:lnTo>
                        <a:pt x="824294" y="2038370"/>
                      </a:lnTo>
                      <a:lnTo>
                        <a:pt x="1477090" y="1593220"/>
                      </a:lnTo>
                      <a:cubicBezTo>
                        <a:pt x="1508264" y="1571962"/>
                        <a:pt x="1550767" y="1580000"/>
                        <a:pt x="1572024" y="1611174"/>
                      </a:cubicBezTo>
                      <a:lnTo>
                        <a:pt x="1577911" y="1625126"/>
                      </a:lnTo>
                      <a:cubicBezTo>
                        <a:pt x="1578250" y="1625533"/>
                        <a:pt x="1578448" y="1626003"/>
                        <a:pt x="1578504" y="1626531"/>
                      </a:cubicBezTo>
                      <a:cubicBezTo>
                        <a:pt x="1582214" y="1632857"/>
                        <a:pt x="1583576" y="1639886"/>
                        <a:pt x="1582628" y="1646957"/>
                      </a:cubicBezTo>
                      <a:cubicBezTo>
                        <a:pt x="1583648" y="1648697"/>
                        <a:pt x="1583722" y="1650527"/>
                        <a:pt x="1583722" y="1652373"/>
                      </a:cubicBezTo>
                      <a:lnTo>
                        <a:pt x="1583722" y="2031548"/>
                      </a:lnTo>
                      <a:lnTo>
                        <a:pt x="2226514" y="1593220"/>
                      </a:lnTo>
                      <a:cubicBezTo>
                        <a:pt x="2257688" y="1571962"/>
                        <a:pt x="2300191" y="1580000"/>
                        <a:pt x="2321449" y="1611174"/>
                      </a:cubicBezTo>
                      <a:lnTo>
                        <a:pt x="2327336" y="1625126"/>
                      </a:lnTo>
                      <a:cubicBezTo>
                        <a:pt x="2327674" y="1625534"/>
                        <a:pt x="2327872" y="1626002"/>
                        <a:pt x="2327928" y="1626530"/>
                      </a:cubicBezTo>
                      <a:cubicBezTo>
                        <a:pt x="2331638" y="1632857"/>
                        <a:pt x="2333000" y="1639886"/>
                        <a:pt x="2332052" y="1646957"/>
                      </a:cubicBezTo>
                      <a:cubicBezTo>
                        <a:pt x="2333072" y="1648697"/>
                        <a:pt x="2333146" y="1650527"/>
                        <a:pt x="2333146" y="1652373"/>
                      </a:cubicBezTo>
                      <a:lnTo>
                        <a:pt x="2333146" y="2031041"/>
                      </a:lnTo>
                      <a:lnTo>
                        <a:pt x="2975194" y="1593220"/>
                      </a:lnTo>
                      <a:cubicBezTo>
                        <a:pt x="3006368" y="1571962"/>
                        <a:pt x="3048871" y="1580000"/>
                        <a:pt x="3070129" y="1611174"/>
                      </a:cubicBezTo>
                      <a:lnTo>
                        <a:pt x="3076016" y="1625126"/>
                      </a:lnTo>
                      <a:cubicBezTo>
                        <a:pt x="3076354" y="1625534"/>
                        <a:pt x="3076552" y="1626002"/>
                        <a:pt x="3076608" y="1626530"/>
                      </a:cubicBezTo>
                      <a:cubicBezTo>
                        <a:pt x="3080318" y="1632857"/>
                        <a:pt x="3081680" y="1639886"/>
                        <a:pt x="3080732" y="1646957"/>
                      </a:cubicBezTo>
                      <a:cubicBezTo>
                        <a:pt x="3081752" y="1648697"/>
                        <a:pt x="3081826" y="1650527"/>
                        <a:pt x="3081826" y="1652373"/>
                      </a:cubicBezTo>
                      <a:lnTo>
                        <a:pt x="3081826" y="2955681"/>
                      </a:lnTo>
                      <a:cubicBezTo>
                        <a:pt x="3081826" y="2955681"/>
                        <a:pt x="3081826" y="2955682"/>
                        <a:pt x="3081826" y="2955683"/>
                      </a:cubicBezTo>
                      <a:lnTo>
                        <a:pt x="3081826" y="2955683"/>
                      </a:lnTo>
                      <a:lnTo>
                        <a:pt x="3081826" y="2955685"/>
                      </a:lnTo>
                      <a:cubicBezTo>
                        <a:pt x="3081826" y="2993417"/>
                        <a:pt x="3051239" y="3024004"/>
                        <a:pt x="3013507" y="3024004"/>
                      </a:cubicBezTo>
                      <a:lnTo>
                        <a:pt x="3013507" y="3024003"/>
                      </a:lnTo>
                      <a:lnTo>
                        <a:pt x="3013504" y="3024002"/>
                      </a:lnTo>
                      <a:lnTo>
                        <a:pt x="68322" y="3024001"/>
                      </a:lnTo>
                      <a:cubicBezTo>
                        <a:pt x="68321" y="3024002"/>
                        <a:pt x="68320" y="3024002"/>
                        <a:pt x="68320" y="3024002"/>
                      </a:cubicBezTo>
                      <a:lnTo>
                        <a:pt x="68320" y="3024001"/>
                      </a:lnTo>
                      <a:lnTo>
                        <a:pt x="68319" y="3024001"/>
                      </a:lnTo>
                      <a:cubicBezTo>
                        <a:pt x="30587" y="3024001"/>
                        <a:pt x="0" y="2993414"/>
                        <a:pt x="0" y="2955683"/>
                      </a:cubicBezTo>
                      <a:lnTo>
                        <a:pt x="1" y="2955681"/>
                      </a:lnTo>
                      <a:lnTo>
                        <a:pt x="2" y="68320"/>
                      </a:lnTo>
                      <a:lnTo>
                        <a:pt x="1" y="68318"/>
                      </a:lnTo>
                      <a:cubicBezTo>
                        <a:pt x="1" y="30587"/>
                        <a:pt x="30588" y="0"/>
                        <a:pt x="68320"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grpSp>
        </p:grpSp>
        <p:grpSp>
          <p:nvGrpSpPr>
            <p:cNvPr id="202" name="Gruppieren 201"/>
            <p:cNvGrpSpPr/>
            <p:nvPr/>
          </p:nvGrpSpPr>
          <p:grpSpPr>
            <a:xfrm>
              <a:off x="7673137" y="1707654"/>
              <a:ext cx="751291" cy="416528"/>
              <a:chOff x="5348663" y="1445527"/>
              <a:chExt cx="751291" cy="416528"/>
            </a:xfrm>
          </p:grpSpPr>
          <p:sp>
            <p:nvSpPr>
              <p:cNvPr id="78" name="Rechteck 433"/>
              <p:cNvSpPr/>
              <p:nvPr/>
            </p:nvSpPr>
            <p:spPr>
              <a:xfrm flipH="1">
                <a:off x="5348663" y="1661551"/>
                <a:ext cx="751291" cy="200504"/>
              </a:xfrm>
              <a:prstGeom prst="rect">
                <a:avLst/>
              </a:prstGeom>
              <a:noFill/>
            </p:spPr>
            <p:txBody>
              <a:bodyPr wrap="none" lIns="18000" tIns="0" rIns="18000" bIns="0" rtlCol="0">
                <a:spAutoFit/>
              </a:bodyPr>
              <a:lstStyle/>
              <a:p>
                <a:pPr algn="ctr">
                  <a:lnSpc>
                    <a:spcPct val="80000"/>
                  </a:lnSpc>
                </a:pPr>
                <a:r>
                  <a:rPr lang="en-US" sz="800" dirty="0" smtClean="0">
                    <a:solidFill>
                      <a:srgbClr val="FFFFFF"/>
                    </a:solidFill>
                    <a:latin typeface="Nokia Pure Text Light"/>
                  </a:rPr>
                  <a:t>Real-time </a:t>
                </a:r>
              </a:p>
              <a:p>
                <a:pPr algn="ctr">
                  <a:lnSpc>
                    <a:spcPct val="80000"/>
                  </a:lnSpc>
                </a:pPr>
                <a:r>
                  <a:rPr lang="en-US" sz="800" dirty="0" smtClean="0">
                    <a:solidFill>
                      <a:srgbClr val="FFFFFF"/>
                    </a:solidFill>
                    <a:latin typeface="Nokia Pure Text Light"/>
                  </a:rPr>
                  <a:t>remote </a:t>
                </a:r>
                <a:r>
                  <a:rPr lang="en-US" sz="800" dirty="0">
                    <a:solidFill>
                      <a:srgbClr val="FFFFFF"/>
                    </a:solidFill>
                    <a:latin typeface="Nokia Pure Text Light"/>
                  </a:rPr>
                  <a:t>control </a:t>
                </a:r>
              </a:p>
            </p:txBody>
          </p:sp>
          <p:sp>
            <p:nvSpPr>
              <p:cNvPr id="79" name="Rad 4"/>
              <p:cNvSpPr>
                <a:spLocks noChangeAspect="1"/>
              </p:cNvSpPr>
              <p:nvPr/>
            </p:nvSpPr>
            <p:spPr>
              <a:xfrm flipH="1">
                <a:off x="5629841" y="1445527"/>
                <a:ext cx="188934" cy="182210"/>
              </a:xfrm>
              <a:custGeom>
                <a:avLst/>
                <a:gdLst/>
                <a:ahLst/>
                <a:cxnLst/>
                <a:rect l="l" t="t" r="r" b="b"/>
                <a:pathLst>
                  <a:path w="2548784" h="2458091">
                    <a:moveTo>
                      <a:pt x="1002169" y="1706835"/>
                    </a:moveTo>
                    <a:lnTo>
                      <a:pt x="1138354" y="1706835"/>
                    </a:lnTo>
                    <a:cubicBezTo>
                      <a:pt x="1138354" y="1883129"/>
                      <a:pt x="1281268" y="2026043"/>
                      <a:pt x="1457562" y="2026043"/>
                    </a:cubicBezTo>
                    <a:cubicBezTo>
                      <a:pt x="1633856" y="2026043"/>
                      <a:pt x="1776770" y="1883129"/>
                      <a:pt x="1776770" y="1706835"/>
                    </a:cubicBezTo>
                    <a:lnTo>
                      <a:pt x="1916475" y="1706835"/>
                    </a:lnTo>
                    <a:lnTo>
                      <a:pt x="1916475" y="2062047"/>
                    </a:lnTo>
                    <a:lnTo>
                      <a:pt x="2188744" y="2062047"/>
                    </a:lnTo>
                    <a:lnTo>
                      <a:pt x="2188744" y="2458091"/>
                    </a:lnTo>
                    <a:lnTo>
                      <a:pt x="729900" y="2458091"/>
                    </a:lnTo>
                    <a:lnTo>
                      <a:pt x="729900" y="2062047"/>
                    </a:lnTo>
                    <a:lnTo>
                      <a:pt x="1002169" y="2062047"/>
                    </a:lnTo>
                    <a:close/>
                    <a:moveTo>
                      <a:pt x="1457542" y="1655906"/>
                    </a:moveTo>
                    <a:cubicBezTo>
                      <a:pt x="1485669" y="1655906"/>
                      <a:pt x="1508471" y="1678708"/>
                      <a:pt x="1508471" y="1706835"/>
                    </a:cubicBezTo>
                    <a:cubicBezTo>
                      <a:pt x="1508471" y="1734962"/>
                      <a:pt x="1485669" y="1757764"/>
                      <a:pt x="1457542" y="1757764"/>
                    </a:cubicBezTo>
                    <a:cubicBezTo>
                      <a:pt x="1429415" y="1757764"/>
                      <a:pt x="1406613" y="1734962"/>
                      <a:pt x="1406613" y="1706835"/>
                    </a:cubicBezTo>
                    <a:cubicBezTo>
                      <a:pt x="1406613" y="1678708"/>
                      <a:pt x="1429415" y="1655906"/>
                      <a:pt x="1457542" y="1655906"/>
                    </a:cubicBezTo>
                    <a:close/>
                    <a:moveTo>
                      <a:pt x="1457562" y="1552386"/>
                    </a:moveTo>
                    <a:cubicBezTo>
                      <a:pt x="1372262" y="1552386"/>
                      <a:pt x="1303113" y="1621535"/>
                      <a:pt x="1303113" y="1706835"/>
                    </a:cubicBezTo>
                    <a:cubicBezTo>
                      <a:pt x="1303113" y="1792135"/>
                      <a:pt x="1372262" y="1861284"/>
                      <a:pt x="1457562" y="1861284"/>
                    </a:cubicBezTo>
                    <a:cubicBezTo>
                      <a:pt x="1542862" y="1861284"/>
                      <a:pt x="1612011" y="1792135"/>
                      <a:pt x="1612011" y="1706835"/>
                    </a:cubicBezTo>
                    <a:cubicBezTo>
                      <a:pt x="1612011" y="1621535"/>
                      <a:pt x="1542862" y="1552386"/>
                      <a:pt x="1457562" y="1552386"/>
                    </a:cubicBezTo>
                    <a:close/>
                    <a:moveTo>
                      <a:pt x="2008048" y="1069571"/>
                    </a:moveTo>
                    <a:lnTo>
                      <a:pt x="1634824" y="1482711"/>
                    </a:lnTo>
                    <a:cubicBezTo>
                      <a:pt x="1674415" y="1511216"/>
                      <a:pt x="1704722" y="1550990"/>
                      <a:pt x="1723576" y="1596708"/>
                    </a:cubicBezTo>
                    <a:lnTo>
                      <a:pt x="2105431" y="1174013"/>
                    </a:lnTo>
                    <a:cubicBezTo>
                      <a:pt x="2064677" y="1148133"/>
                      <a:pt x="2030989" y="1112211"/>
                      <a:pt x="2008048" y="1069571"/>
                    </a:cubicBezTo>
                    <a:close/>
                    <a:moveTo>
                      <a:pt x="2260752" y="881138"/>
                    </a:moveTo>
                    <a:cubicBezTo>
                      <a:pt x="2288879" y="881138"/>
                      <a:pt x="2311681" y="903940"/>
                      <a:pt x="2311681" y="932067"/>
                    </a:cubicBezTo>
                    <a:cubicBezTo>
                      <a:pt x="2311681" y="960194"/>
                      <a:pt x="2288879" y="982996"/>
                      <a:pt x="2260752" y="982996"/>
                    </a:cubicBezTo>
                    <a:cubicBezTo>
                      <a:pt x="2232625" y="982996"/>
                      <a:pt x="2209823" y="960194"/>
                      <a:pt x="2209823" y="932067"/>
                    </a:cubicBezTo>
                    <a:cubicBezTo>
                      <a:pt x="2209823" y="903940"/>
                      <a:pt x="2232625" y="881138"/>
                      <a:pt x="2260752" y="881138"/>
                    </a:cubicBezTo>
                    <a:close/>
                    <a:moveTo>
                      <a:pt x="312777" y="856227"/>
                    </a:moveTo>
                    <a:cubicBezTo>
                      <a:pt x="296685" y="861396"/>
                      <a:pt x="279539" y="863731"/>
                      <a:pt x="261849" y="863731"/>
                    </a:cubicBezTo>
                    <a:cubicBezTo>
                      <a:pt x="244159" y="863731"/>
                      <a:pt x="227015" y="861396"/>
                      <a:pt x="210919" y="856232"/>
                    </a:cubicBezTo>
                    <a:lnTo>
                      <a:pt x="210919" y="931418"/>
                    </a:lnTo>
                    <a:cubicBezTo>
                      <a:pt x="227369" y="927989"/>
                      <a:pt x="244409" y="926284"/>
                      <a:pt x="261848" y="926284"/>
                    </a:cubicBezTo>
                    <a:lnTo>
                      <a:pt x="312777" y="931418"/>
                    </a:lnTo>
                    <a:close/>
                    <a:moveTo>
                      <a:pt x="2260752" y="777618"/>
                    </a:moveTo>
                    <a:cubicBezTo>
                      <a:pt x="2175452" y="777618"/>
                      <a:pt x="2106303" y="846767"/>
                      <a:pt x="2106303" y="932067"/>
                    </a:cubicBezTo>
                    <a:cubicBezTo>
                      <a:pt x="2106303" y="1017367"/>
                      <a:pt x="2175452" y="1086516"/>
                      <a:pt x="2260752" y="1086516"/>
                    </a:cubicBezTo>
                    <a:cubicBezTo>
                      <a:pt x="2346052" y="1086516"/>
                      <a:pt x="2415201" y="1017367"/>
                      <a:pt x="2415201" y="932067"/>
                    </a:cubicBezTo>
                    <a:cubicBezTo>
                      <a:pt x="2415201" y="846767"/>
                      <a:pt x="2346052" y="777618"/>
                      <a:pt x="2260752" y="777618"/>
                    </a:cubicBezTo>
                    <a:close/>
                    <a:moveTo>
                      <a:pt x="261848" y="616071"/>
                    </a:moveTo>
                    <a:cubicBezTo>
                      <a:pt x="289975" y="616071"/>
                      <a:pt x="312777" y="638873"/>
                      <a:pt x="312777" y="667000"/>
                    </a:cubicBezTo>
                    <a:cubicBezTo>
                      <a:pt x="312777" y="695127"/>
                      <a:pt x="289975" y="717929"/>
                      <a:pt x="261848" y="717929"/>
                    </a:cubicBezTo>
                    <a:cubicBezTo>
                      <a:pt x="233721" y="717929"/>
                      <a:pt x="210919" y="695127"/>
                      <a:pt x="210919" y="667000"/>
                    </a:cubicBezTo>
                    <a:cubicBezTo>
                      <a:pt x="210919" y="638873"/>
                      <a:pt x="233721" y="616071"/>
                      <a:pt x="261848" y="616071"/>
                    </a:cubicBezTo>
                    <a:close/>
                    <a:moveTo>
                      <a:pt x="261848" y="561511"/>
                    </a:moveTo>
                    <a:cubicBezTo>
                      <a:pt x="203587" y="561511"/>
                      <a:pt x="156358" y="608740"/>
                      <a:pt x="156358" y="667001"/>
                    </a:cubicBezTo>
                    <a:cubicBezTo>
                      <a:pt x="156358" y="725262"/>
                      <a:pt x="203587" y="772491"/>
                      <a:pt x="261848" y="772491"/>
                    </a:cubicBezTo>
                    <a:cubicBezTo>
                      <a:pt x="320109" y="772491"/>
                      <a:pt x="367338" y="725262"/>
                      <a:pt x="367338" y="667001"/>
                    </a:cubicBezTo>
                    <a:cubicBezTo>
                      <a:pt x="367338" y="608740"/>
                      <a:pt x="320109" y="561511"/>
                      <a:pt x="261848" y="561511"/>
                    </a:cubicBezTo>
                    <a:close/>
                    <a:moveTo>
                      <a:pt x="1409511" y="343502"/>
                    </a:moveTo>
                    <a:cubicBezTo>
                      <a:pt x="1399381" y="375437"/>
                      <a:pt x="1383208" y="404639"/>
                      <a:pt x="1360689" y="428444"/>
                    </a:cubicBezTo>
                    <a:lnTo>
                      <a:pt x="1989079" y="837250"/>
                    </a:lnTo>
                    <a:cubicBezTo>
                      <a:pt x="1999972" y="805822"/>
                      <a:pt x="2016510" y="777062"/>
                      <a:pt x="2037546" y="752077"/>
                    </a:cubicBezTo>
                    <a:close/>
                    <a:moveTo>
                      <a:pt x="905068" y="311120"/>
                    </a:moveTo>
                    <a:lnTo>
                      <a:pt x="423504" y="561333"/>
                    </a:lnTo>
                    <a:lnTo>
                      <a:pt x="446103" y="603298"/>
                    </a:lnTo>
                    <a:lnTo>
                      <a:pt x="918706" y="357741"/>
                    </a:lnTo>
                    <a:cubicBezTo>
                      <a:pt x="912621" y="342884"/>
                      <a:pt x="908101" y="327265"/>
                      <a:pt x="905068" y="311120"/>
                    </a:cubicBezTo>
                    <a:close/>
                    <a:moveTo>
                      <a:pt x="1161948" y="210918"/>
                    </a:moveTo>
                    <a:cubicBezTo>
                      <a:pt x="1190075" y="210918"/>
                      <a:pt x="1212877" y="233720"/>
                      <a:pt x="1212877" y="261847"/>
                    </a:cubicBezTo>
                    <a:cubicBezTo>
                      <a:pt x="1212877" y="289974"/>
                      <a:pt x="1190075" y="312776"/>
                      <a:pt x="1161948" y="312776"/>
                    </a:cubicBezTo>
                    <a:cubicBezTo>
                      <a:pt x="1133821" y="312776"/>
                      <a:pt x="1111019" y="289974"/>
                      <a:pt x="1111019" y="261847"/>
                    </a:cubicBezTo>
                    <a:cubicBezTo>
                      <a:pt x="1111019" y="233720"/>
                      <a:pt x="1133821" y="210918"/>
                      <a:pt x="1161948" y="210918"/>
                    </a:cubicBezTo>
                    <a:close/>
                    <a:moveTo>
                      <a:pt x="1161949" y="121440"/>
                    </a:moveTo>
                    <a:cubicBezTo>
                      <a:pt x="1084404" y="121440"/>
                      <a:pt x="1021541" y="184303"/>
                      <a:pt x="1021541" y="261848"/>
                    </a:cubicBezTo>
                    <a:cubicBezTo>
                      <a:pt x="1021541" y="339393"/>
                      <a:pt x="1084404" y="402256"/>
                      <a:pt x="1161949" y="402256"/>
                    </a:cubicBezTo>
                    <a:cubicBezTo>
                      <a:pt x="1239494" y="402256"/>
                      <a:pt x="1302357" y="339393"/>
                      <a:pt x="1302357" y="261848"/>
                    </a:cubicBezTo>
                    <a:cubicBezTo>
                      <a:pt x="1302357" y="184303"/>
                      <a:pt x="1239494" y="121440"/>
                      <a:pt x="1161949" y="121440"/>
                    </a:cubicBezTo>
                    <a:close/>
                    <a:moveTo>
                      <a:pt x="1161949" y="0"/>
                    </a:moveTo>
                    <a:cubicBezTo>
                      <a:pt x="1306564" y="0"/>
                      <a:pt x="1423797" y="117233"/>
                      <a:pt x="1423797" y="261848"/>
                    </a:cubicBezTo>
                    <a:lnTo>
                      <a:pt x="1423319" y="266589"/>
                    </a:lnTo>
                    <a:lnTo>
                      <a:pt x="2090632" y="700717"/>
                    </a:lnTo>
                    <a:cubicBezTo>
                      <a:pt x="2137868" y="664824"/>
                      <a:pt x="2196882" y="644035"/>
                      <a:pt x="2260752" y="644035"/>
                    </a:cubicBezTo>
                    <a:cubicBezTo>
                      <a:pt x="2419828" y="644035"/>
                      <a:pt x="2548784" y="772991"/>
                      <a:pt x="2548784" y="932067"/>
                    </a:cubicBezTo>
                    <a:cubicBezTo>
                      <a:pt x="2548784" y="1091143"/>
                      <a:pt x="2419828" y="1220099"/>
                      <a:pt x="2260752" y="1220099"/>
                    </a:cubicBezTo>
                    <a:cubicBezTo>
                      <a:pt x="2230412" y="1220099"/>
                      <a:pt x="2201168" y="1215408"/>
                      <a:pt x="2174127" y="1205377"/>
                    </a:cubicBezTo>
                    <a:lnTo>
                      <a:pt x="1743137" y="1682462"/>
                    </a:lnTo>
                    <a:cubicBezTo>
                      <a:pt x="1745247" y="1690416"/>
                      <a:pt x="1745594" y="1698585"/>
                      <a:pt x="1745594" y="1706835"/>
                    </a:cubicBezTo>
                    <a:cubicBezTo>
                      <a:pt x="1745594" y="1865911"/>
                      <a:pt x="1616638" y="1994867"/>
                      <a:pt x="1457562" y="1994867"/>
                    </a:cubicBezTo>
                    <a:cubicBezTo>
                      <a:pt x="1298486" y="1994867"/>
                      <a:pt x="1169530" y="1865911"/>
                      <a:pt x="1169530" y="1706835"/>
                    </a:cubicBezTo>
                    <a:cubicBezTo>
                      <a:pt x="1169530" y="1547759"/>
                      <a:pt x="1298486" y="1418803"/>
                      <a:pt x="1457562" y="1418803"/>
                    </a:cubicBezTo>
                    <a:cubicBezTo>
                      <a:pt x="1498491" y="1418803"/>
                      <a:pt x="1537426" y="1427340"/>
                      <a:pt x="1571521" y="1445378"/>
                    </a:cubicBezTo>
                    <a:lnTo>
                      <a:pt x="1980532" y="992623"/>
                    </a:lnTo>
                    <a:cubicBezTo>
                      <a:pt x="1974942" y="973305"/>
                      <a:pt x="1972720" y="952945"/>
                      <a:pt x="1972720" y="932067"/>
                    </a:cubicBezTo>
                    <a:lnTo>
                      <a:pt x="1974334" y="913553"/>
                    </a:lnTo>
                    <a:lnTo>
                      <a:pt x="1305772" y="478613"/>
                    </a:lnTo>
                    <a:cubicBezTo>
                      <a:pt x="1265316" y="507614"/>
                      <a:pt x="1215510" y="523696"/>
                      <a:pt x="1161949" y="523696"/>
                    </a:cubicBezTo>
                    <a:cubicBezTo>
                      <a:pt x="1077260" y="523696"/>
                      <a:pt x="1001962" y="483491"/>
                      <a:pt x="956909" y="419030"/>
                    </a:cubicBezTo>
                    <a:lnTo>
                      <a:pt x="457414" y="678560"/>
                    </a:lnTo>
                    <a:cubicBezTo>
                      <a:pt x="454567" y="735333"/>
                      <a:pt x="427418" y="785635"/>
                      <a:pt x="384777" y="817754"/>
                    </a:cubicBezTo>
                    <a:lnTo>
                      <a:pt x="384777" y="958263"/>
                    </a:lnTo>
                    <a:cubicBezTo>
                      <a:pt x="467694" y="1001309"/>
                      <a:pt x="523696" y="1088180"/>
                      <a:pt x="523696" y="1188132"/>
                    </a:cubicBezTo>
                    <a:cubicBezTo>
                      <a:pt x="523696" y="1307239"/>
                      <a:pt x="444172" y="1407772"/>
                      <a:pt x="334976" y="1438341"/>
                    </a:cubicBezTo>
                    <a:lnTo>
                      <a:pt x="386219" y="1250206"/>
                    </a:lnTo>
                    <a:cubicBezTo>
                      <a:pt x="396945" y="1231973"/>
                      <a:pt x="402256" y="1210673"/>
                      <a:pt x="402256" y="1188132"/>
                    </a:cubicBezTo>
                    <a:cubicBezTo>
                      <a:pt x="402256" y="1110587"/>
                      <a:pt x="339393" y="1047724"/>
                      <a:pt x="261848" y="1047724"/>
                    </a:cubicBezTo>
                    <a:cubicBezTo>
                      <a:pt x="184303" y="1047724"/>
                      <a:pt x="121440" y="1110587"/>
                      <a:pt x="121440" y="1188132"/>
                    </a:cubicBezTo>
                    <a:cubicBezTo>
                      <a:pt x="121440" y="1210667"/>
                      <a:pt x="126749" y="1231963"/>
                      <a:pt x="137469" y="1250194"/>
                    </a:cubicBezTo>
                    <a:lnTo>
                      <a:pt x="188715" y="1438340"/>
                    </a:lnTo>
                    <a:cubicBezTo>
                      <a:pt x="79522" y="1407768"/>
                      <a:pt x="0" y="1307237"/>
                      <a:pt x="0" y="1188132"/>
                    </a:cubicBezTo>
                    <a:cubicBezTo>
                      <a:pt x="0" y="1088180"/>
                      <a:pt x="56002" y="1001309"/>
                      <a:pt x="138919" y="958263"/>
                    </a:cubicBezTo>
                    <a:lnTo>
                      <a:pt x="138919" y="817018"/>
                    </a:lnTo>
                    <a:cubicBezTo>
                      <a:pt x="93176" y="783092"/>
                      <a:pt x="65119" y="728323"/>
                      <a:pt x="65119" y="667001"/>
                    </a:cubicBezTo>
                    <a:cubicBezTo>
                      <a:pt x="65119" y="558350"/>
                      <a:pt x="153198" y="470271"/>
                      <a:pt x="261849" y="470271"/>
                    </a:cubicBezTo>
                    <a:cubicBezTo>
                      <a:pt x="303039" y="470271"/>
                      <a:pt x="341273" y="482930"/>
                      <a:pt x="370816" y="507570"/>
                    </a:cubicBezTo>
                    <a:lnTo>
                      <a:pt x="903216" y="230944"/>
                    </a:lnTo>
                    <a:cubicBezTo>
                      <a:pt x="917283" y="100815"/>
                      <a:pt x="1027842" y="0"/>
                      <a:pt x="1161949" y="0"/>
                    </a:cubicBezTo>
                    <a:close/>
                  </a:path>
                </a:pathLst>
              </a:custGeom>
              <a:solidFill>
                <a:schemeClr val="bg1"/>
              </a:solidFill>
            </p:spPr>
            <p:txBody>
              <a:bodyPr wrap="square" tIns="72000" rtlCol="0" anchor="ctr">
                <a:noAutofit/>
              </a:bodyPr>
              <a:lstStyle/>
              <a:p>
                <a:pPr>
                  <a:spcAft>
                    <a:spcPts val="600"/>
                  </a:spcAft>
                </a:pPr>
                <a:endParaRPr lang="en-US" sz="1200" dirty="0" smtClean="0">
                  <a:solidFill>
                    <a:srgbClr val="FFFFFF"/>
                  </a:solidFill>
                  <a:latin typeface="Nokia Pure Text Light" panose="020B0304040602060303" pitchFamily="34" charset="0"/>
                </a:endParaRPr>
              </a:p>
            </p:txBody>
          </p:sp>
        </p:grpSp>
        <p:grpSp>
          <p:nvGrpSpPr>
            <p:cNvPr id="10" name="Gruppieren 9"/>
            <p:cNvGrpSpPr/>
            <p:nvPr/>
          </p:nvGrpSpPr>
          <p:grpSpPr>
            <a:xfrm>
              <a:off x="5328084" y="1275553"/>
              <a:ext cx="718145" cy="259391"/>
              <a:chOff x="4969979" y="1203598"/>
              <a:chExt cx="718145" cy="259391"/>
            </a:xfrm>
          </p:grpSpPr>
          <p:grpSp>
            <p:nvGrpSpPr>
              <p:cNvPr id="68" name="Group 108"/>
              <p:cNvGrpSpPr>
                <a:grpSpLocks noChangeAspect="1"/>
              </p:cNvGrpSpPr>
              <p:nvPr/>
            </p:nvGrpSpPr>
            <p:grpSpPr>
              <a:xfrm flipH="1">
                <a:off x="5172907" y="1203598"/>
                <a:ext cx="312288" cy="112679"/>
                <a:chOff x="-722313" y="2895600"/>
                <a:chExt cx="9010651" cy="3251201"/>
              </a:xfrm>
              <a:solidFill>
                <a:schemeClr val="bg1"/>
              </a:solidFill>
            </p:grpSpPr>
            <p:sp>
              <p:nvSpPr>
                <p:cNvPr id="69" name="Freeform 137"/>
                <p:cNvSpPr>
                  <a:spLocks noEditPoints="1"/>
                </p:cNvSpPr>
                <p:nvPr/>
              </p:nvSpPr>
              <p:spPr bwMode="auto">
                <a:xfrm>
                  <a:off x="65087" y="4583113"/>
                  <a:ext cx="1563688" cy="1563688"/>
                </a:xfrm>
                <a:custGeom>
                  <a:avLst/>
                  <a:gdLst>
                    <a:gd name="T0" fmla="*/ 70 w 139"/>
                    <a:gd name="T1" fmla="*/ 139 h 139"/>
                    <a:gd name="T2" fmla="*/ 0 w 139"/>
                    <a:gd name="T3" fmla="*/ 70 h 139"/>
                    <a:gd name="T4" fmla="*/ 70 w 139"/>
                    <a:gd name="T5" fmla="*/ 0 h 139"/>
                    <a:gd name="T6" fmla="*/ 139 w 139"/>
                    <a:gd name="T7" fmla="*/ 70 h 139"/>
                    <a:gd name="T8" fmla="*/ 70 w 139"/>
                    <a:gd name="T9" fmla="*/ 139 h 139"/>
                    <a:gd name="T10" fmla="*/ 70 w 139"/>
                    <a:gd name="T11" fmla="*/ 30 h 139"/>
                    <a:gd name="T12" fmla="*/ 30 w 139"/>
                    <a:gd name="T13" fmla="*/ 70 h 139"/>
                    <a:gd name="T14" fmla="*/ 70 w 139"/>
                    <a:gd name="T15" fmla="*/ 109 h 139"/>
                    <a:gd name="T16" fmla="*/ 109 w 139"/>
                    <a:gd name="T17" fmla="*/ 70 h 139"/>
                    <a:gd name="T18" fmla="*/ 70 w 139"/>
                    <a:gd name="T19" fmla="*/ 3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39">
                      <a:moveTo>
                        <a:pt x="70" y="139"/>
                      </a:moveTo>
                      <a:cubicBezTo>
                        <a:pt x="31" y="139"/>
                        <a:pt x="0" y="108"/>
                        <a:pt x="0" y="70"/>
                      </a:cubicBezTo>
                      <a:cubicBezTo>
                        <a:pt x="0" y="31"/>
                        <a:pt x="31" y="0"/>
                        <a:pt x="70" y="0"/>
                      </a:cubicBezTo>
                      <a:cubicBezTo>
                        <a:pt x="108" y="0"/>
                        <a:pt x="139" y="31"/>
                        <a:pt x="139" y="70"/>
                      </a:cubicBezTo>
                      <a:cubicBezTo>
                        <a:pt x="139" y="108"/>
                        <a:pt x="108" y="139"/>
                        <a:pt x="70" y="139"/>
                      </a:cubicBezTo>
                      <a:close/>
                      <a:moveTo>
                        <a:pt x="70" y="30"/>
                      </a:moveTo>
                      <a:cubicBezTo>
                        <a:pt x="48" y="30"/>
                        <a:pt x="30" y="48"/>
                        <a:pt x="30" y="70"/>
                      </a:cubicBezTo>
                      <a:cubicBezTo>
                        <a:pt x="30" y="91"/>
                        <a:pt x="48" y="109"/>
                        <a:pt x="70" y="109"/>
                      </a:cubicBezTo>
                      <a:cubicBezTo>
                        <a:pt x="91" y="109"/>
                        <a:pt x="109" y="91"/>
                        <a:pt x="109" y="70"/>
                      </a:cubicBezTo>
                      <a:cubicBezTo>
                        <a:pt x="109" y="48"/>
                        <a:pt x="91" y="30"/>
                        <a:pt x="70" y="3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sp>
              <p:nvSpPr>
                <p:cNvPr id="70" name="Freeform 138"/>
                <p:cNvSpPr>
                  <a:spLocks noEditPoints="1"/>
                </p:cNvSpPr>
                <p:nvPr/>
              </p:nvSpPr>
              <p:spPr bwMode="auto">
                <a:xfrm>
                  <a:off x="5229225" y="4583113"/>
                  <a:ext cx="1563688" cy="1563688"/>
                </a:xfrm>
                <a:custGeom>
                  <a:avLst/>
                  <a:gdLst>
                    <a:gd name="T0" fmla="*/ 69 w 139"/>
                    <a:gd name="T1" fmla="*/ 139 h 139"/>
                    <a:gd name="T2" fmla="*/ 0 w 139"/>
                    <a:gd name="T3" fmla="*/ 70 h 139"/>
                    <a:gd name="T4" fmla="*/ 69 w 139"/>
                    <a:gd name="T5" fmla="*/ 0 h 139"/>
                    <a:gd name="T6" fmla="*/ 139 w 139"/>
                    <a:gd name="T7" fmla="*/ 70 h 139"/>
                    <a:gd name="T8" fmla="*/ 69 w 139"/>
                    <a:gd name="T9" fmla="*/ 139 h 139"/>
                    <a:gd name="T10" fmla="*/ 69 w 139"/>
                    <a:gd name="T11" fmla="*/ 30 h 139"/>
                    <a:gd name="T12" fmla="*/ 30 w 139"/>
                    <a:gd name="T13" fmla="*/ 70 h 139"/>
                    <a:gd name="T14" fmla="*/ 69 w 139"/>
                    <a:gd name="T15" fmla="*/ 109 h 139"/>
                    <a:gd name="T16" fmla="*/ 109 w 139"/>
                    <a:gd name="T17" fmla="*/ 70 h 139"/>
                    <a:gd name="T18" fmla="*/ 69 w 139"/>
                    <a:gd name="T19" fmla="*/ 3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39">
                      <a:moveTo>
                        <a:pt x="69" y="139"/>
                      </a:moveTo>
                      <a:cubicBezTo>
                        <a:pt x="31" y="139"/>
                        <a:pt x="0" y="108"/>
                        <a:pt x="0" y="70"/>
                      </a:cubicBezTo>
                      <a:cubicBezTo>
                        <a:pt x="0" y="31"/>
                        <a:pt x="31" y="0"/>
                        <a:pt x="69" y="0"/>
                      </a:cubicBezTo>
                      <a:cubicBezTo>
                        <a:pt x="108" y="0"/>
                        <a:pt x="139" y="31"/>
                        <a:pt x="139" y="70"/>
                      </a:cubicBezTo>
                      <a:cubicBezTo>
                        <a:pt x="139" y="108"/>
                        <a:pt x="108" y="139"/>
                        <a:pt x="69" y="139"/>
                      </a:cubicBezTo>
                      <a:close/>
                      <a:moveTo>
                        <a:pt x="69" y="30"/>
                      </a:moveTo>
                      <a:cubicBezTo>
                        <a:pt x="47" y="30"/>
                        <a:pt x="30" y="48"/>
                        <a:pt x="30" y="70"/>
                      </a:cubicBezTo>
                      <a:cubicBezTo>
                        <a:pt x="30" y="91"/>
                        <a:pt x="47" y="109"/>
                        <a:pt x="69" y="109"/>
                      </a:cubicBezTo>
                      <a:cubicBezTo>
                        <a:pt x="91" y="109"/>
                        <a:pt x="109" y="91"/>
                        <a:pt x="109" y="70"/>
                      </a:cubicBezTo>
                      <a:cubicBezTo>
                        <a:pt x="109" y="48"/>
                        <a:pt x="91" y="30"/>
                        <a:pt x="69" y="3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sp>
              <p:nvSpPr>
                <p:cNvPr id="71" name="Freeform 139"/>
                <p:cNvSpPr>
                  <a:spLocks/>
                </p:cNvSpPr>
                <p:nvPr/>
              </p:nvSpPr>
              <p:spPr bwMode="auto">
                <a:xfrm>
                  <a:off x="1290637" y="5202238"/>
                  <a:ext cx="4275138" cy="325438"/>
                </a:xfrm>
                <a:custGeom>
                  <a:avLst/>
                  <a:gdLst>
                    <a:gd name="T0" fmla="*/ 365 w 380"/>
                    <a:gd name="T1" fmla="*/ 29 h 29"/>
                    <a:gd name="T2" fmla="*/ 15 w 380"/>
                    <a:gd name="T3" fmla="*/ 29 h 29"/>
                    <a:gd name="T4" fmla="*/ 0 w 380"/>
                    <a:gd name="T5" fmla="*/ 15 h 29"/>
                    <a:gd name="T6" fmla="*/ 15 w 380"/>
                    <a:gd name="T7" fmla="*/ 0 h 29"/>
                    <a:gd name="T8" fmla="*/ 365 w 380"/>
                    <a:gd name="T9" fmla="*/ 0 h 29"/>
                    <a:gd name="T10" fmla="*/ 380 w 380"/>
                    <a:gd name="T11" fmla="*/ 15 h 29"/>
                    <a:gd name="T12" fmla="*/ 365 w 380"/>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380" h="29">
                      <a:moveTo>
                        <a:pt x="365" y="29"/>
                      </a:moveTo>
                      <a:cubicBezTo>
                        <a:pt x="15" y="29"/>
                        <a:pt x="15" y="29"/>
                        <a:pt x="15" y="29"/>
                      </a:cubicBezTo>
                      <a:cubicBezTo>
                        <a:pt x="7" y="29"/>
                        <a:pt x="0" y="23"/>
                        <a:pt x="0" y="15"/>
                      </a:cubicBezTo>
                      <a:cubicBezTo>
                        <a:pt x="0" y="6"/>
                        <a:pt x="7" y="0"/>
                        <a:pt x="15" y="0"/>
                      </a:cubicBezTo>
                      <a:cubicBezTo>
                        <a:pt x="365" y="0"/>
                        <a:pt x="365" y="0"/>
                        <a:pt x="365" y="0"/>
                      </a:cubicBezTo>
                      <a:cubicBezTo>
                        <a:pt x="373" y="0"/>
                        <a:pt x="380" y="6"/>
                        <a:pt x="380" y="15"/>
                      </a:cubicBezTo>
                      <a:cubicBezTo>
                        <a:pt x="380" y="23"/>
                        <a:pt x="373" y="29"/>
                        <a:pt x="365" y="2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sp>
              <p:nvSpPr>
                <p:cNvPr id="72" name="Freeform 140"/>
                <p:cNvSpPr>
                  <a:spLocks/>
                </p:cNvSpPr>
                <p:nvPr/>
              </p:nvSpPr>
              <p:spPr bwMode="auto">
                <a:xfrm>
                  <a:off x="965200" y="3817938"/>
                  <a:ext cx="4916488" cy="338138"/>
                </a:xfrm>
                <a:custGeom>
                  <a:avLst/>
                  <a:gdLst>
                    <a:gd name="T0" fmla="*/ 422 w 437"/>
                    <a:gd name="T1" fmla="*/ 30 h 30"/>
                    <a:gd name="T2" fmla="*/ 15 w 437"/>
                    <a:gd name="T3" fmla="*/ 30 h 30"/>
                    <a:gd name="T4" fmla="*/ 0 w 437"/>
                    <a:gd name="T5" fmla="*/ 15 h 30"/>
                    <a:gd name="T6" fmla="*/ 15 w 437"/>
                    <a:gd name="T7" fmla="*/ 0 h 30"/>
                    <a:gd name="T8" fmla="*/ 422 w 437"/>
                    <a:gd name="T9" fmla="*/ 0 h 30"/>
                    <a:gd name="T10" fmla="*/ 437 w 437"/>
                    <a:gd name="T11" fmla="*/ 15 h 30"/>
                    <a:gd name="T12" fmla="*/ 422 w 437"/>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437" h="30">
                      <a:moveTo>
                        <a:pt x="422" y="30"/>
                      </a:moveTo>
                      <a:cubicBezTo>
                        <a:pt x="15" y="30"/>
                        <a:pt x="15" y="30"/>
                        <a:pt x="15" y="30"/>
                      </a:cubicBezTo>
                      <a:cubicBezTo>
                        <a:pt x="6" y="30"/>
                        <a:pt x="0" y="23"/>
                        <a:pt x="0" y="15"/>
                      </a:cubicBezTo>
                      <a:cubicBezTo>
                        <a:pt x="0" y="7"/>
                        <a:pt x="6" y="0"/>
                        <a:pt x="15" y="0"/>
                      </a:cubicBezTo>
                      <a:cubicBezTo>
                        <a:pt x="422" y="0"/>
                        <a:pt x="422" y="0"/>
                        <a:pt x="422" y="0"/>
                      </a:cubicBezTo>
                      <a:cubicBezTo>
                        <a:pt x="430" y="0"/>
                        <a:pt x="437" y="7"/>
                        <a:pt x="437" y="15"/>
                      </a:cubicBezTo>
                      <a:cubicBezTo>
                        <a:pt x="437" y="23"/>
                        <a:pt x="430" y="30"/>
                        <a:pt x="422" y="3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sp>
              <p:nvSpPr>
                <p:cNvPr id="73" name="Freeform 141"/>
                <p:cNvSpPr>
                  <a:spLocks/>
                </p:cNvSpPr>
                <p:nvPr/>
              </p:nvSpPr>
              <p:spPr bwMode="auto">
                <a:xfrm>
                  <a:off x="3406775" y="2895600"/>
                  <a:ext cx="336550" cy="1214438"/>
                </a:xfrm>
                <a:custGeom>
                  <a:avLst/>
                  <a:gdLst>
                    <a:gd name="T0" fmla="*/ 15 w 30"/>
                    <a:gd name="T1" fmla="*/ 108 h 108"/>
                    <a:gd name="T2" fmla="*/ 0 w 30"/>
                    <a:gd name="T3" fmla="*/ 94 h 108"/>
                    <a:gd name="T4" fmla="*/ 0 w 30"/>
                    <a:gd name="T5" fmla="*/ 15 h 108"/>
                    <a:gd name="T6" fmla="*/ 15 w 30"/>
                    <a:gd name="T7" fmla="*/ 0 h 108"/>
                    <a:gd name="T8" fmla="*/ 30 w 30"/>
                    <a:gd name="T9" fmla="*/ 15 h 108"/>
                    <a:gd name="T10" fmla="*/ 30 w 30"/>
                    <a:gd name="T11" fmla="*/ 94 h 108"/>
                    <a:gd name="T12" fmla="*/ 15 w 30"/>
                    <a:gd name="T13" fmla="*/ 108 h 108"/>
                  </a:gdLst>
                  <a:ahLst/>
                  <a:cxnLst>
                    <a:cxn ang="0">
                      <a:pos x="T0" y="T1"/>
                    </a:cxn>
                    <a:cxn ang="0">
                      <a:pos x="T2" y="T3"/>
                    </a:cxn>
                    <a:cxn ang="0">
                      <a:pos x="T4" y="T5"/>
                    </a:cxn>
                    <a:cxn ang="0">
                      <a:pos x="T6" y="T7"/>
                    </a:cxn>
                    <a:cxn ang="0">
                      <a:pos x="T8" y="T9"/>
                    </a:cxn>
                    <a:cxn ang="0">
                      <a:pos x="T10" y="T11"/>
                    </a:cxn>
                    <a:cxn ang="0">
                      <a:pos x="T12" y="T13"/>
                    </a:cxn>
                  </a:cxnLst>
                  <a:rect l="0" t="0" r="r" b="b"/>
                  <a:pathLst>
                    <a:path w="30" h="108">
                      <a:moveTo>
                        <a:pt x="15" y="108"/>
                      </a:moveTo>
                      <a:cubicBezTo>
                        <a:pt x="7" y="108"/>
                        <a:pt x="0" y="102"/>
                        <a:pt x="0" y="94"/>
                      </a:cubicBezTo>
                      <a:cubicBezTo>
                        <a:pt x="0" y="15"/>
                        <a:pt x="0" y="15"/>
                        <a:pt x="0" y="15"/>
                      </a:cubicBezTo>
                      <a:cubicBezTo>
                        <a:pt x="0" y="7"/>
                        <a:pt x="7" y="0"/>
                        <a:pt x="15" y="0"/>
                      </a:cubicBezTo>
                      <a:cubicBezTo>
                        <a:pt x="23" y="0"/>
                        <a:pt x="30" y="7"/>
                        <a:pt x="30" y="15"/>
                      </a:cubicBezTo>
                      <a:cubicBezTo>
                        <a:pt x="30" y="94"/>
                        <a:pt x="30" y="94"/>
                        <a:pt x="30" y="94"/>
                      </a:cubicBezTo>
                      <a:cubicBezTo>
                        <a:pt x="30" y="102"/>
                        <a:pt x="23" y="108"/>
                        <a:pt x="15" y="10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sp>
              <p:nvSpPr>
                <p:cNvPr id="74" name="Freeform 142"/>
                <p:cNvSpPr>
                  <a:spLocks/>
                </p:cNvSpPr>
                <p:nvPr/>
              </p:nvSpPr>
              <p:spPr bwMode="auto">
                <a:xfrm>
                  <a:off x="-722313" y="2895600"/>
                  <a:ext cx="9010651" cy="2609850"/>
                </a:xfrm>
                <a:custGeom>
                  <a:avLst/>
                  <a:gdLst>
                    <a:gd name="T0" fmla="*/ 786 w 801"/>
                    <a:gd name="T1" fmla="*/ 232 h 232"/>
                    <a:gd name="T2" fmla="*/ 653 w 801"/>
                    <a:gd name="T3" fmla="*/ 232 h 232"/>
                    <a:gd name="T4" fmla="*/ 638 w 801"/>
                    <a:gd name="T5" fmla="*/ 217 h 232"/>
                    <a:gd name="T6" fmla="*/ 653 w 801"/>
                    <a:gd name="T7" fmla="*/ 202 h 232"/>
                    <a:gd name="T8" fmla="*/ 771 w 801"/>
                    <a:gd name="T9" fmla="*/ 202 h 232"/>
                    <a:gd name="T10" fmla="*/ 771 w 801"/>
                    <a:gd name="T11" fmla="*/ 160 h 232"/>
                    <a:gd name="T12" fmla="*/ 569 w 801"/>
                    <a:gd name="T13" fmla="*/ 112 h 232"/>
                    <a:gd name="T14" fmla="*/ 561 w 801"/>
                    <a:gd name="T15" fmla="*/ 107 h 232"/>
                    <a:gd name="T16" fmla="*/ 492 w 801"/>
                    <a:gd name="T17" fmla="*/ 30 h 232"/>
                    <a:gd name="T18" fmla="*/ 288 w 801"/>
                    <a:gd name="T19" fmla="*/ 30 h 232"/>
                    <a:gd name="T20" fmla="*/ 160 w 801"/>
                    <a:gd name="T21" fmla="*/ 119 h 232"/>
                    <a:gd name="T22" fmla="*/ 148 w 801"/>
                    <a:gd name="T23" fmla="*/ 125 h 232"/>
                    <a:gd name="T24" fmla="*/ 56 w 801"/>
                    <a:gd name="T25" fmla="*/ 125 h 232"/>
                    <a:gd name="T26" fmla="*/ 38 w 801"/>
                    <a:gd name="T27" fmla="*/ 132 h 232"/>
                    <a:gd name="T28" fmla="*/ 32 w 801"/>
                    <a:gd name="T29" fmla="*/ 154 h 232"/>
                    <a:gd name="T30" fmla="*/ 32 w 801"/>
                    <a:gd name="T31" fmla="*/ 202 h 232"/>
                    <a:gd name="T32" fmla="*/ 85 w 801"/>
                    <a:gd name="T33" fmla="*/ 202 h 232"/>
                    <a:gd name="T34" fmla="*/ 100 w 801"/>
                    <a:gd name="T35" fmla="*/ 217 h 232"/>
                    <a:gd name="T36" fmla="*/ 85 w 801"/>
                    <a:gd name="T37" fmla="*/ 232 h 232"/>
                    <a:gd name="T38" fmla="*/ 17 w 801"/>
                    <a:gd name="T39" fmla="*/ 232 h 232"/>
                    <a:gd name="T40" fmla="*/ 2 w 801"/>
                    <a:gd name="T41" fmla="*/ 217 h 232"/>
                    <a:gd name="T42" fmla="*/ 2 w 801"/>
                    <a:gd name="T43" fmla="*/ 155 h 232"/>
                    <a:gd name="T44" fmla="*/ 16 w 801"/>
                    <a:gd name="T45" fmla="*/ 112 h 232"/>
                    <a:gd name="T46" fmla="*/ 56 w 801"/>
                    <a:gd name="T47" fmla="*/ 96 h 232"/>
                    <a:gd name="T48" fmla="*/ 141 w 801"/>
                    <a:gd name="T49" fmla="*/ 96 h 232"/>
                    <a:gd name="T50" fmla="*/ 288 w 801"/>
                    <a:gd name="T51" fmla="*/ 0 h 232"/>
                    <a:gd name="T52" fmla="*/ 499 w 801"/>
                    <a:gd name="T53" fmla="*/ 0 h 232"/>
                    <a:gd name="T54" fmla="*/ 510 w 801"/>
                    <a:gd name="T55" fmla="*/ 5 h 232"/>
                    <a:gd name="T56" fmla="*/ 580 w 801"/>
                    <a:gd name="T57" fmla="*/ 84 h 232"/>
                    <a:gd name="T58" fmla="*/ 790 w 801"/>
                    <a:gd name="T59" fmla="*/ 134 h 232"/>
                    <a:gd name="T60" fmla="*/ 801 w 801"/>
                    <a:gd name="T61" fmla="*/ 148 h 232"/>
                    <a:gd name="T62" fmla="*/ 801 w 801"/>
                    <a:gd name="T63" fmla="*/ 217 h 232"/>
                    <a:gd name="T64" fmla="*/ 786 w 801"/>
                    <a:gd name="T65"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1" h="232">
                      <a:moveTo>
                        <a:pt x="786" y="232"/>
                      </a:moveTo>
                      <a:cubicBezTo>
                        <a:pt x="653" y="232"/>
                        <a:pt x="653" y="232"/>
                        <a:pt x="653" y="232"/>
                      </a:cubicBezTo>
                      <a:cubicBezTo>
                        <a:pt x="645" y="232"/>
                        <a:pt x="638" y="225"/>
                        <a:pt x="638" y="217"/>
                      </a:cubicBezTo>
                      <a:cubicBezTo>
                        <a:pt x="638" y="209"/>
                        <a:pt x="645" y="202"/>
                        <a:pt x="653" y="202"/>
                      </a:cubicBezTo>
                      <a:cubicBezTo>
                        <a:pt x="771" y="202"/>
                        <a:pt x="771" y="202"/>
                        <a:pt x="771" y="202"/>
                      </a:cubicBezTo>
                      <a:cubicBezTo>
                        <a:pt x="771" y="160"/>
                        <a:pt x="771" y="160"/>
                        <a:pt x="771" y="160"/>
                      </a:cubicBezTo>
                      <a:cubicBezTo>
                        <a:pt x="569" y="112"/>
                        <a:pt x="569" y="112"/>
                        <a:pt x="569" y="112"/>
                      </a:cubicBezTo>
                      <a:cubicBezTo>
                        <a:pt x="566" y="111"/>
                        <a:pt x="563" y="109"/>
                        <a:pt x="561" y="107"/>
                      </a:cubicBezTo>
                      <a:cubicBezTo>
                        <a:pt x="492" y="30"/>
                        <a:pt x="492" y="30"/>
                        <a:pt x="492" y="30"/>
                      </a:cubicBezTo>
                      <a:cubicBezTo>
                        <a:pt x="288" y="30"/>
                        <a:pt x="288" y="30"/>
                        <a:pt x="288" y="30"/>
                      </a:cubicBezTo>
                      <a:cubicBezTo>
                        <a:pt x="238" y="30"/>
                        <a:pt x="179" y="95"/>
                        <a:pt x="160" y="119"/>
                      </a:cubicBezTo>
                      <a:cubicBezTo>
                        <a:pt x="157" y="123"/>
                        <a:pt x="153" y="125"/>
                        <a:pt x="148" y="125"/>
                      </a:cubicBezTo>
                      <a:cubicBezTo>
                        <a:pt x="56" y="125"/>
                        <a:pt x="56" y="125"/>
                        <a:pt x="56" y="125"/>
                      </a:cubicBezTo>
                      <a:cubicBezTo>
                        <a:pt x="48" y="125"/>
                        <a:pt x="42" y="127"/>
                        <a:pt x="38" y="132"/>
                      </a:cubicBezTo>
                      <a:cubicBezTo>
                        <a:pt x="32" y="138"/>
                        <a:pt x="32" y="150"/>
                        <a:pt x="32" y="154"/>
                      </a:cubicBezTo>
                      <a:cubicBezTo>
                        <a:pt x="32" y="202"/>
                        <a:pt x="32" y="202"/>
                        <a:pt x="32" y="202"/>
                      </a:cubicBezTo>
                      <a:cubicBezTo>
                        <a:pt x="85" y="202"/>
                        <a:pt x="85" y="202"/>
                        <a:pt x="85" y="202"/>
                      </a:cubicBezTo>
                      <a:cubicBezTo>
                        <a:pt x="93" y="202"/>
                        <a:pt x="100" y="209"/>
                        <a:pt x="100" y="217"/>
                      </a:cubicBezTo>
                      <a:cubicBezTo>
                        <a:pt x="100" y="225"/>
                        <a:pt x="93" y="232"/>
                        <a:pt x="85" y="232"/>
                      </a:cubicBezTo>
                      <a:cubicBezTo>
                        <a:pt x="17" y="232"/>
                        <a:pt x="17" y="232"/>
                        <a:pt x="17" y="232"/>
                      </a:cubicBezTo>
                      <a:cubicBezTo>
                        <a:pt x="9" y="232"/>
                        <a:pt x="2" y="225"/>
                        <a:pt x="2" y="217"/>
                      </a:cubicBezTo>
                      <a:cubicBezTo>
                        <a:pt x="2" y="155"/>
                        <a:pt x="2" y="155"/>
                        <a:pt x="2" y="155"/>
                      </a:cubicBezTo>
                      <a:cubicBezTo>
                        <a:pt x="2" y="154"/>
                        <a:pt x="0" y="129"/>
                        <a:pt x="16" y="112"/>
                      </a:cubicBezTo>
                      <a:cubicBezTo>
                        <a:pt x="23" y="104"/>
                        <a:pt x="35" y="96"/>
                        <a:pt x="56" y="96"/>
                      </a:cubicBezTo>
                      <a:cubicBezTo>
                        <a:pt x="141" y="96"/>
                        <a:pt x="141" y="96"/>
                        <a:pt x="141" y="96"/>
                      </a:cubicBezTo>
                      <a:cubicBezTo>
                        <a:pt x="159" y="74"/>
                        <a:pt x="222" y="0"/>
                        <a:pt x="288" y="0"/>
                      </a:cubicBezTo>
                      <a:cubicBezTo>
                        <a:pt x="499" y="0"/>
                        <a:pt x="499" y="0"/>
                        <a:pt x="499" y="0"/>
                      </a:cubicBezTo>
                      <a:cubicBezTo>
                        <a:pt x="503" y="0"/>
                        <a:pt x="507" y="2"/>
                        <a:pt x="510" y="5"/>
                      </a:cubicBezTo>
                      <a:cubicBezTo>
                        <a:pt x="580" y="84"/>
                        <a:pt x="580" y="84"/>
                        <a:pt x="580" y="84"/>
                      </a:cubicBezTo>
                      <a:cubicBezTo>
                        <a:pt x="790" y="134"/>
                        <a:pt x="790" y="134"/>
                        <a:pt x="790" y="134"/>
                      </a:cubicBezTo>
                      <a:cubicBezTo>
                        <a:pt x="796" y="135"/>
                        <a:pt x="801" y="141"/>
                        <a:pt x="801" y="148"/>
                      </a:cubicBezTo>
                      <a:cubicBezTo>
                        <a:pt x="801" y="217"/>
                        <a:pt x="801" y="217"/>
                        <a:pt x="801" y="217"/>
                      </a:cubicBezTo>
                      <a:cubicBezTo>
                        <a:pt x="801" y="225"/>
                        <a:pt x="795" y="232"/>
                        <a:pt x="786" y="23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grpSp>
          <p:sp>
            <p:nvSpPr>
              <p:cNvPr id="80" name="Rechteck 458"/>
              <p:cNvSpPr/>
              <p:nvPr/>
            </p:nvSpPr>
            <p:spPr>
              <a:xfrm flipH="1">
                <a:off x="4969979" y="1360973"/>
                <a:ext cx="718145" cy="102016"/>
              </a:xfrm>
              <a:prstGeom prst="rect">
                <a:avLst/>
              </a:prstGeom>
              <a:noFill/>
            </p:spPr>
            <p:txBody>
              <a:bodyPr wrap="none" lIns="0" tIns="0" rIns="0" bIns="0">
                <a:spAutoFit/>
              </a:bodyPr>
              <a:lstStyle/>
              <a:p>
                <a:pPr>
                  <a:lnSpc>
                    <a:spcPct val="80000"/>
                  </a:lnSpc>
                </a:pPr>
                <a:r>
                  <a:rPr lang="en-US" sz="800" dirty="0" smtClean="0">
                    <a:solidFill>
                      <a:srgbClr val="FFFFFF"/>
                    </a:solidFill>
                    <a:latin typeface="Nokia Pure Text Light"/>
                  </a:rPr>
                  <a:t>Assisted driving</a:t>
                </a:r>
                <a:endParaRPr lang="en-US" sz="800" dirty="0">
                  <a:solidFill>
                    <a:srgbClr val="FFFFFF"/>
                  </a:solidFill>
                  <a:latin typeface="Nokia Pure Text Light"/>
                </a:endParaRPr>
              </a:p>
            </p:txBody>
          </p:sp>
        </p:grpSp>
        <p:grpSp>
          <p:nvGrpSpPr>
            <p:cNvPr id="203" name="Gruppieren 202"/>
            <p:cNvGrpSpPr/>
            <p:nvPr/>
          </p:nvGrpSpPr>
          <p:grpSpPr>
            <a:xfrm>
              <a:off x="5292080" y="1698422"/>
              <a:ext cx="400751" cy="271970"/>
              <a:chOff x="6674899" y="907766"/>
              <a:chExt cx="400751" cy="271970"/>
            </a:xfrm>
          </p:grpSpPr>
          <p:grpSp>
            <p:nvGrpSpPr>
              <p:cNvPr id="81" name="Group 3"/>
              <p:cNvGrpSpPr>
                <a:grpSpLocks noChangeAspect="1"/>
              </p:cNvGrpSpPr>
              <p:nvPr/>
            </p:nvGrpSpPr>
            <p:grpSpPr>
              <a:xfrm>
                <a:off x="6713995" y="907766"/>
                <a:ext cx="322558" cy="146680"/>
                <a:chOff x="-874713" y="2597150"/>
                <a:chExt cx="8839201" cy="4019550"/>
              </a:xfrm>
              <a:solidFill>
                <a:schemeClr val="bg1"/>
              </a:solidFill>
            </p:grpSpPr>
            <p:sp>
              <p:nvSpPr>
                <p:cNvPr id="82" name="Freeform 147"/>
                <p:cNvSpPr>
                  <a:spLocks noEditPoints="1"/>
                </p:cNvSpPr>
                <p:nvPr/>
              </p:nvSpPr>
              <p:spPr bwMode="auto">
                <a:xfrm>
                  <a:off x="-92075" y="5080000"/>
                  <a:ext cx="1535113" cy="1536700"/>
                </a:xfrm>
                <a:custGeom>
                  <a:avLst/>
                  <a:gdLst>
                    <a:gd name="T0" fmla="*/ 80 w 161"/>
                    <a:gd name="T1" fmla="*/ 161 h 161"/>
                    <a:gd name="T2" fmla="*/ 0 w 161"/>
                    <a:gd name="T3" fmla="*/ 80 h 161"/>
                    <a:gd name="T4" fmla="*/ 80 w 161"/>
                    <a:gd name="T5" fmla="*/ 0 h 161"/>
                    <a:gd name="T6" fmla="*/ 161 w 161"/>
                    <a:gd name="T7" fmla="*/ 80 h 161"/>
                    <a:gd name="T8" fmla="*/ 80 w 161"/>
                    <a:gd name="T9" fmla="*/ 161 h 161"/>
                    <a:gd name="T10" fmla="*/ 80 w 161"/>
                    <a:gd name="T11" fmla="*/ 34 h 161"/>
                    <a:gd name="T12" fmla="*/ 34 w 161"/>
                    <a:gd name="T13" fmla="*/ 80 h 161"/>
                    <a:gd name="T14" fmla="*/ 80 w 161"/>
                    <a:gd name="T15" fmla="*/ 127 h 161"/>
                    <a:gd name="T16" fmla="*/ 127 w 161"/>
                    <a:gd name="T17" fmla="*/ 80 h 161"/>
                    <a:gd name="T18" fmla="*/ 80 w 161"/>
                    <a:gd name="T19" fmla="*/ 3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161">
                      <a:moveTo>
                        <a:pt x="80" y="161"/>
                      </a:moveTo>
                      <a:cubicBezTo>
                        <a:pt x="36" y="161"/>
                        <a:pt x="0" y="125"/>
                        <a:pt x="0" y="80"/>
                      </a:cubicBezTo>
                      <a:cubicBezTo>
                        <a:pt x="0" y="36"/>
                        <a:pt x="36" y="0"/>
                        <a:pt x="80" y="0"/>
                      </a:cubicBezTo>
                      <a:cubicBezTo>
                        <a:pt x="125" y="0"/>
                        <a:pt x="161" y="36"/>
                        <a:pt x="161" y="80"/>
                      </a:cubicBezTo>
                      <a:cubicBezTo>
                        <a:pt x="161" y="125"/>
                        <a:pt x="125" y="161"/>
                        <a:pt x="80" y="161"/>
                      </a:cubicBezTo>
                      <a:close/>
                      <a:moveTo>
                        <a:pt x="80" y="34"/>
                      </a:moveTo>
                      <a:cubicBezTo>
                        <a:pt x="55" y="34"/>
                        <a:pt x="34" y="55"/>
                        <a:pt x="34" y="80"/>
                      </a:cubicBezTo>
                      <a:cubicBezTo>
                        <a:pt x="34" y="106"/>
                        <a:pt x="55" y="127"/>
                        <a:pt x="80" y="127"/>
                      </a:cubicBezTo>
                      <a:cubicBezTo>
                        <a:pt x="106" y="127"/>
                        <a:pt x="127" y="106"/>
                        <a:pt x="127" y="80"/>
                      </a:cubicBezTo>
                      <a:cubicBezTo>
                        <a:pt x="127" y="55"/>
                        <a:pt x="106" y="34"/>
                        <a:pt x="80" y="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sp>
              <p:nvSpPr>
                <p:cNvPr id="83" name="Freeform 148"/>
                <p:cNvSpPr>
                  <a:spLocks noEditPoints="1"/>
                </p:cNvSpPr>
                <p:nvPr/>
              </p:nvSpPr>
              <p:spPr bwMode="auto">
                <a:xfrm>
                  <a:off x="4951413" y="5080000"/>
                  <a:ext cx="1535113" cy="1536700"/>
                </a:xfrm>
                <a:custGeom>
                  <a:avLst/>
                  <a:gdLst>
                    <a:gd name="T0" fmla="*/ 80 w 161"/>
                    <a:gd name="T1" fmla="*/ 161 h 161"/>
                    <a:gd name="T2" fmla="*/ 0 w 161"/>
                    <a:gd name="T3" fmla="*/ 80 h 161"/>
                    <a:gd name="T4" fmla="*/ 80 w 161"/>
                    <a:gd name="T5" fmla="*/ 0 h 161"/>
                    <a:gd name="T6" fmla="*/ 161 w 161"/>
                    <a:gd name="T7" fmla="*/ 80 h 161"/>
                    <a:gd name="T8" fmla="*/ 80 w 161"/>
                    <a:gd name="T9" fmla="*/ 161 h 161"/>
                    <a:gd name="T10" fmla="*/ 80 w 161"/>
                    <a:gd name="T11" fmla="*/ 34 h 161"/>
                    <a:gd name="T12" fmla="*/ 34 w 161"/>
                    <a:gd name="T13" fmla="*/ 80 h 161"/>
                    <a:gd name="T14" fmla="*/ 80 w 161"/>
                    <a:gd name="T15" fmla="*/ 127 h 161"/>
                    <a:gd name="T16" fmla="*/ 127 w 161"/>
                    <a:gd name="T17" fmla="*/ 80 h 161"/>
                    <a:gd name="T18" fmla="*/ 80 w 161"/>
                    <a:gd name="T19" fmla="*/ 3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161">
                      <a:moveTo>
                        <a:pt x="80" y="161"/>
                      </a:moveTo>
                      <a:cubicBezTo>
                        <a:pt x="36" y="161"/>
                        <a:pt x="0" y="125"/>
                        <a:pt x="0" y="80"/>
                      </a:cubicBezTo>
                      <a:cubicBezTo>
                        <a:pt x="0" y="36"/>
                        <a:pt x="36" y="0"/>
                        <a:pt x="80" y="0"/>
                      </a:cubicBezTo>
                      <a:cubicBezTo>
                        <a:pt x="125" y="0"/>
                        <a:pt x="161" y="36"/>
                        <a:pt x="161" y="80"/>
                      </a:cubicBezTo>
                      <a:cubicBezTo>
                        <a:pt x="161" y="125"/>
                        <a:pt x="125" y="161"/>
                        <a:pt x="80" y="161"/>
                      </a:cubicBezTo>
                      <a:close/>
                      <a:moveTo>
                        <a:pt x="80" y="34"/>
                      </a:moveTo>
                      <a:cubicBezTo>
                        <a:pt x="55" y="34"/>
                        <a:pt x="34" y="55"/>
                        <a:pt x="34" y="80"/>
                      </a:cubicBezTo>
                      <a:cubicBezTo>
                        <a:pt x="34" y="106"/>
                        <a:pt x="55" y="127"/>
                        <a:pt x="80" y="127"/>
                      </a:cubicBezTo>
                      <a:cubicBezTo>
                        <a:pt x="106" y="127"/>
                        <a:pt x="127" y="106"/>
                        <a:pt x="127" y="80"/>
                      </a:cubicBezTo>
                      <a:cubicBezTo>
                        <a:pt x="127" y="55"/>
                        <a:pt x="106" y="34"/>
                        <a:pt x="80" y="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sp>
              <p:nvSpPr>
                <p:cNvPr id="84" name="Freeform 149"/>
                <p:cNvSpPr>
                  <a:spLocks/>
                </p:cNvSpPr>
                <p:nvPr/>
              </p:nvSpPr>
              <p:spPr bwMode="auto">
                <a:xfrm>
                  <a:off x="-874713" y="2597150"/>
                  <a:ext cx="6951663" cy="3389313"/>
                </a:xfrm>
                <a:custGeom>
                  <a:avLst/>
                  <a:gdLst>
                    <a:gd name="T0" fmla="*/ 99 w 729"/>
                    <a:gd name="T1" fmla="*/ 355 h 355"/>
                    <a:gd name="T2" fmla="*/ 20 w 729"/>
                    <a:gd name="T3" fmla="*/ 355 h 355"/>
                    <a:gd name="T4" fmla="*/ 3 w 729"/>
                    <a:gd name="T5" fmla="*/ 338 h 355"/>
                    <a:gd name="T6" fmla="*/ 3 w 729"/>
                    <a:gd name="T7" fmla="*/ 69 h 355"/>
                    <a:gd name="T8" fmla="*/ 19 w 729"/>
                    <a:gd name="T9" fmla="*/ 19 h 355"/>
                    <a:gd name="T10" fmla="*/ 65 w 729"/>
                    <a:gd name="T11" fmla="*/ 0 h 355"/>
                    <a:gd name="T12" fmla="*/ 712 w 729"/>
                    <a:gd name="T13" fmla="*/ 0 h 355"/>
                    <a:gd name="T14" fmla="*/ 729 w 729"/>
                    <a:gd name="T15" fmla="*/ 18 h 355"/>
                    <a:gd name="T16" fmla="*/ 729 w 729"/>
                    <a:gd name="T17" fmla="*/ 178 h 355"/>
                    <a:gd name="T18" fmla="*/ 712 w 729"/>
                    <a:gd name="T19" fmla="*/ 195 h 355"/>
                    <a:gd name="T20" fmla="*/ 695 w 729"/>
                    <a:gd name="T21" fmla="*/ 178 h 355"/>
                    <a:gd name="T22" fmla="*/ 695 w 729"/>
                    <a:gd name="T23" fmla="*/ 35 h 355"/>
                    <a:gd name="T24" fmla="*/ 65 w 729"/>
                    <a:gd name="T25" fmla="*/ 35 h 355"/>
                    <a:gd name="T26" fmla="*/ 44 w 729"/>
                    <a:gd name="T27" fmla="*/ 42 h 355"/>
                    <a:gd name="T28" fmla="*/ 37 w 729"/>
                    <a:gd name="T29" fmla="*/ 67 h 355"/>
                    <a:gd name="T30" fmla="*/ 37 w 729"/>
                    <a:gd name="T31" fmla="*/ 320 h 355"/>
                    <a:gd name="T32" fmla="*/ 99 w 729"/>
                    <a:gd name="T33" fmla="*/ 320 h 355"/>
                    <a:gd name="T34" fmla="*/ 116 w 729"/>
                    <a:gd name="T35" fmla="*/ 338 h 355"/>
                    <a:gd name="T36" fmla="*/ 99 w 729"/>
                    <a:gd name="T37" fmla="*/ 35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9" h="355">
                      <a:moveTo>
                        <a:pt x="99" y="355"/>
                      </a:moveTo>
                      <a:cubicBezTo>
                        <a:pt x="20" y="355"/>
                        <a:pt x="20" y="355"/>
                        <a:pt x="20" y="355"/>
                      </a:cubicBezTo>
                      <a:cubicBezTo>
                        <a:pt x="10" y="355"/>
                        <a:pt x="3" y="347"/>
                        <a:pt x="3" y="338"/>
                      </a:cubicBezTo>
                      <a:cubicBezTo>
                        <a:pt x="3" y="69"/>
                        <a:pt x="3" y="69"/>
                        <a:pt x="3" y="69"/>
                      </a:cubicBezTo>
                      <a:cubicBezTo>
                        <a:pt x="2" y="68"/>
                        <a:pt x="0" y="39"/>
                        <a:pt x="19" y="19"/>
                      </a:cubicBezTo>
                      <a:cubicBezTo>
                        <a:pt x="26" y="10"/>
                        <a:pt x="41" y="0"/>
                        <a:pt x="65" y="0"/>
                      </a:cubicBezTo>
                      <a:cubicBezTo>
                        <a:pt x="712" y="0"/>
                        <a:pt x="712" y="0"/>
                        <a:pt x="712" y="0"/>
                      </a:cubicBezTo>
                      <a:cubicBezTo>
                        <a:pt x="721" y="0"/>
                        <a:pt x="729" y="8"/>
                        <a:pt x="729" y="18"/>
                      </a:cubicBezTo>
                      <a:cubicBezTo>
                        <a:pt x="729" y="178"/>
                        <a:pt x="729" y="178"/>
                        <a:pt x="729" y="178"/>
                      </a:cubicBezTo>
                      <a:cubicBezTo>
                        <a:pt x="729" y="187"/>
                        <a:pt x="721" y="195"/>
                        <a:pt x="712" y="195"/>
                      </a:cubicBezTo>
                      <a:cubicBezTo>
                        <a:pt x="702" y="195"/>
                        <a:pt x="695" y="187"/>
                        <a:pt x="695" y="178"/>
                      </a:cubicBezTo>
                      <a:cubicBezTo>
                        <a:pt x="695" y="35"/>
                        <a:pt x="695" y="35"/>
                        <a:pt x="695" y="35"/>
                      </a:cubicBezTo>
                      <a:cubicBezTo>
                        <a:pt x="65" y="35"/>
                        <a:pt x="65" y="35"/>
                        <a:pt x="65" y="35"/>
                      </a:cubicBezTo>
                      <a:cubicBezTo>
                        <a:pt x="56" y="35"/>
                        <a:pt x="49" y="37"/>
                        <a:pt x="44" y="42"/>
                      </a:cubicBezTo>
                      <a:cubicBezTo>
                        <a:pt x="37" y="50"/>
                        <a:pt x="37" y="64"/>
                        <a:pt x="37" y="67"/>
                      </a:cubicBezTo>
                      <a:cubicBezTo>
                        <a:pt x="37" y="320"/>
                        <a:pt x="37" y="320"/>
                        <a:pt x="37" y="320"/>
                      </a:cubicBezTo>
                      <a:cubicBezTo>
                        <a:pt x="99" y="320"/>
                        <a:pt x="99" y="320"/>
                        <a:pt x="99" y="320"/>
                      </a:cubicBezTo>
                      <a:cubicBezTo>
                        <a:pt x="108" y="320"/>
                        <a:pt x="116" y="328"/>
                        <a:pt x="116" y="338"/>
                      </a:cubicBezTo>
                      <a:cubicBezTo>
                        <a:pt x="116" y="347"/>
                        <a:pt x="108" y="355"/>
                        <a:pt x="99" y="35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sp>
              <p:nvSpPr>
                <p:cNvPr id="85" name="Freeform 150"/>
                <p:cNvSpPr>
                  <a:spLocks/>
                </p:cNvSpPr>
                <p:nvPr/>
              </p:nvSpPr>
              <p:spPr bwMode="auto">
                <a:xfrm>
                  <a:off x="1117600" y="5681663"/>
                  <a:ext cx="4157663" cy="333375"/>
                </a:xfrm>
                <a:custGeom>
                  <a:avLst/>
                  <a:gdLst>
                    <a:gd name="T0" fmla="*/ 419 w 436"/>
                    <a:gd name="T1" fmla="*/ 35 h 35"/>
                    <a:gd name="T2" fmla="*/ 17 w 436"/>
                    <a:gd name="T3" fmla="*/ 35 h 35"/>
                    <a:gd name="T4" fmla="*/ 0 w 436"/>
                    <a:gd name="T5" fmla="*/ 17 h 35"/>
                    <a:gd name="T6" fmla="*/ 17 w 436"/>
                    <a:gd name="T7" fmla="*/ 0 h 35"/>
                    <a:gd name="T8" fmla="*/ 419 w 436"/>
                    <a:gd name="T9" fmla="*/ 0 h 35"/>
                    <a:gd name="T10" fmla="*/ 436 w 436"/>
                    <a:gd name="T11" fmla="*/ 17 h 35"/>
                    <a:gd name="T12" fmla="*/ 419 w 43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436" h="35">
                      <a:moveTo>
                        <a:pt x="419" y="35"/>
                      </a:moveTo>
                      <a:cubicBezTo>
                        <a:pt x="17" y="35"/>
                        <a:pt x="17" y="35"/>
                        <a:pt x="17" y="35"/>
                      </a:cubicBezTo>
                      <a:cubicBezTo>
                        <a:pt x="7" y="35"/>
                        <a:pt x="0" y="27"/>
                        <a:pt x="0" y="17"/>
                      </a:cubicBezTo>
                      <a:cubicBezTo>
                        <a:pt x="0" y="8"/>
                        <a:pt x="7" y="0"/>
                        <a:pt x="17" y="0"/>
                      </a:cubicBezTo>
                      <a:cubicBezTo>
                        <a:pt x="419" y="0"/>
                        <a:pt x="419" y="0"/>
                        <a:pt x="419" y="0"/>
                      </a:cubicBezTo>
                      <a:cubicBezTo>
                        <a:pt x="428" y="0"/>
                        <a:pt x="436" y="8"/>
                        <a:pt x="436" y="17"/>
                      </a:cubicBezTo>
                      <a:cubicBezTo>
                        <a:pt x="436" y="27"/>
                        <a:pt x="428" y="35"/>
                        <a:pt x="419" y="3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sp>
              <p:nvSpPr>
                <p:cNvPr id="86" name="Freeform 151"/>
                <p:cNvSpPr>
                  <a:spLocks noEditPoints="1"/>
                </p:cNvSpPr>
                <p:nvPr/>
              </p:nvSpPr>
              <p:spPr bwMode="auto">
                <a:xfrm>
                  <a:off x="5753100" y="2597150"/>
                  <a:ext cx="2211388" cy="3389313"/>
                </a:xfrm>
                <a:custGeom>
                  <a:avLst/>
                  <a:gdLst>
                    <a:gd name="T0" fmla="*/ 215 w 232"/>
                    <a:gd name="T1" fmla="*/ 355 h 355"/>
                    <a:gd name="T2" fmla="*/ 60 w 232"/>
                    <a:gd name="T3" fmla="*/ 355 h 355"/>
                    <a:gd name="T4" fmla="*/ 43 w 232"/>
                    <a:gd name="T5" fmla="*/ 338 h 355"/>
                    <a:gd name="T6" fmla="*/ 60 w 232"/>
                    <a:gd name="T7" fmla="*/ 320 h 355"/>
                    <a:gd name="T8" fmla="*/ 198 w 232"/>
                    <a:gd name="T9" fmla="*/ 320 h 355"/>
                    <a:gd name="T10" fmla="*/ 198 w 232"/>
                    <a:gd name="T11" fmla="*/ 240 h 355"/>
                    <a:gd name="T12" fmla="*/ 160 w 232"/>
                    <a:gd name="T13" fmla="*/ 195 h 355"/>
                    <a:gd name="T14" fmla="*/ 17 w 232"/>
                    <a:gd name="T15" fmla="*/ 195 h 355"/>
                    <a:gd name="T16" fmla="*/ 0 w 232"/>
                    <a:gd name="T17" fmla="*/ 178 h 355"/>
                    <a:gd name="T18" fmla="*/ 0 w 232"/>
                    <a:gd name="T19" fmla="*/ 18 h 355"/>
                    <a:gd name="T20" fmla="*/ 17 w 232"/>
                    <a:gd name="T21" fmla="*/ 0 h 355"/>
                    <a:gd name="T22" fmla="*/ 76 w 232"/>
                    <a:gd name="T23" fmla="*/ 0 h 355"/>
                    <a:gd name="T24" fmla="*/ 122 w 232"/>
                    <a:gd name="T25" fmla="*/ 19 h 355"/>
                    <a:gd name="T26" fmla="*/ 142 w 232"/>
                    <a:gd name="T27" fmla="*/ 72 h 355"/>
                    <a:gd name="T28" fmla="*/ 142 w 232"/>
                    <a:gd name="T29" fmla="*/ 160 h 355"/>
                    <a:gd name="T30" fmla="*/ 160 w 232"/>
                    <a:gd name="T31" fmla="*/ 160 h 355"/>
                    <a:gd name="T32" fmla="*/ 232 w 232"/>
                    <a:gd name="T33" fmla="*/ 240 h 355"/>
                    <a:gd name="T34" fmla="*/ 232 w 232"/>
                    <a:gd name="T35" fmla="*/ 338 h 355"/>
                    <a:gd name="T36" fmla="*/ 215 w 232"/>
                    <a:gd name="T37" fmla="*/ 355 h 355"/>
                    <a:gd name="T38" fmla="*/ 34 w 232"/>
                    <a:gd name="T39" fmla="*/ 160 h 355"/>
                    <a:gd name="T40" fmla="*/ 107 w 232"/>
                    <a:gd name="T41" fmla="*/ 160 h 355"/>
                    <a:gd name="T42" fmla="*/ 107 w 232"/>
                    <a:gd name="T43" fmla="*/ 72 h 355"/>
                    <a:gd name="T44" fmla="*/ 76 w 232"/>
                    <a:gd name="T45" fmla="*/ 35 h 355"/>
                    <a:gd name="T46" fmla="*/ 34 w 232"/>
                    <a:gd name="T47" fmla="*/ 35 h 355"/>
                    <a:gd name="T48" fmla="*/ 34 w 232"/>
                    <a:gd name="T49" fmla="*/ 16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2" h="355">
                      <a:moveTo>
                        <a:pt x="215" y="355"/>
                      </a:moveTo>
                      <a:cubicBezTo>
                        <a:pt x="60" y="355"/>
                        <a:pt x="60" y="355"/>
                        <a:pt x="60" y="355"/>
                      </a:cubicBezTo>
                      <a:cubicBezTo>
                        <a:pt x="50" y="355"/>
                        <a:pt x="43" y="347"/>
                        <a:pt x="43" y="338"/>
                      </a:cubicBezTo>
                      <a:cubicBezTo>
                        <a:pt x="43" y="328"/>
                        <a:pt x="50" y="320"/>
                        <a:pt x="60" y="320"/>
                      </a:cubicBezTo>
                      <a:cubicBezTo>
                        <a:pt x="198" y="320"/>
                        <a:pt x="198" y="320"/>
                        <a:pt x="198" y="320"/>
                      </a:cubicBezTo>
                      <a:cubicBezTo>
                        <a:pt x="198" y="240"/>
                        <a:pt x="198" y="240"/>
                        <a:pt x="198" y="240"/>
                      </a:cubicBezTo>
                      <a:cubicBezTo>
                        <a:pt x="198" y="196"/>
                        <a:pt x="164" y="195"/>
                        <a:pt x="160" y="195"/>
                      </a:cubicBezTo>
                      <a:cubicBezTo>
                        <a:pt x="17" y="195"/>
                        <a:pt x="17" y="195"/>
                        <a:pt x="17" y="195"/>
                      </a:cubicBezTo>
                      <a:cubicBezTo>
                        <a:pt x="7" y="195"/>
                        <a:pt x="0" y="187"/>
                        <a:pt x="0" y="178"/>
                      </a:cubicBezTo>
                      <a:cubicBezTo>
                        <a:pt x="0" y="18"/>
                        <a:pt x="0" y="18"/>
                        <a:pt x="0" y="18"/>
                      </a:cubicBezTo>
                      <a:cubicBezTo>
                        <a:pt x="0" y="8"/>
                        <a:pt x="7" y="0"/>
                        <a:pt x="17" y="0"/>
                      </a:cubicBezTo>
                      <a:cubicBezTo>
                        <a:pt x="76" y="0"/>
                        <a:pt x="76" y="0"/>
                        <a:pt x="76" y="0"/>
                      </a:cubicBezTo>
                      <a:cubicBezTo>
                        <a:pt x="78" y="0"/>
                        <a:pt x="103" y="0"/>
                        <a:pt x="122" y="19"/>
                      </a:cubicBezTo>
                      <a:cubicBezTo>
                        <a:pt x="135" y="32"/>
                        <a:pt x="142" y="49"/>
                        <a:pt x="142" y="72"/>
                      </a:cubicBezTo>
                      <a:cubicBezTo>
                        <a:pt x="142" y="160"/>
                        <a:pt x="142" y="160"/>
                        <a:pt x="142" y="160"/>
                      </a:cubicBezTo>
                      <a:cubicBezTo>
                        <a:pt x="160" y="160"/>
                        <a:pt x="160" y="160"/>
                        <a:pt x="160" y="160"/>
                      </a:cubicBezTo>
                      <a:cubicBezTo>
                        <a:pt x="180" y="160"/>
                        <a:pt x="232" y="175"/>
                        <a:pt x="232" y="240"/>
                      </a:cubicBezTo>
                      <a:cubicBezTo>
                        <a:pt x="232" y="338"/>
                        <a:pt x="232" y="338"/>
                        <a:pt x="232" y="338"/>
                      </a:cubicBezTo>
                      <a:cubicBezTo>
                        <a:pt x="232" y="347"/>
                        <a:pt x="225" y="355"/>
                        <a:pt x="215" y="355"/>
                      </a:cubicBezTo>
                      <a:close/>
                      <a:moveTo>
                        <a:pt x="34" y="160"/>
                      </a:moveTo>
                      <a:cubicBezTo>
                        <a:pt x="107" y="160"/>
                        <a:pt x="107" y="160"/>
                        <a:pt x="107" y="160"/>
                      </a:cubicBezTo>
                      <a:cubicBezTo>
                        <a:pt x="107" y="72"/>
                        <a:pt x="107" y="72"/>
                        <a:pt x="107" y="72"/>
                      </a:cubicBezTo>
                      <a:cubicBezTo>
                        <a:pt x="107" y="38"/>
                        <a:pt x="83" y="35"/>
                        <a:pt x="76" y="35"/>
                      </a:cubicBezTo>
                      <a:cubicBezTo>
                        <a:pt x="34" y="35"/>
                        <a:pt x="34" y="35"/>
                        <a:pt x="34" y="35"/>
                      </a:cubicBezTo>
                      <a:lnTo>
                        <a:pt x="34" y="16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grpSp>
          <p:sp>
            <p:nvSpPr>
              <p:cNvPr id="87" name="Rechteck 481"/>
              <p:cNvSpPr/>
              <p:nvPr/>
            </p:nvSpPr>
            <p:spPr>
              <a:xfrm flipH="1">
                <a:off x="6674899" y="1077720"/>
                <a:ext cx="400751" cy="102016"/>
              </a:xfrm>
              <a:prstGeom prst="rect">
                <a:avLst/>
              </a:prstGeom>
              <a:noFill/>
            </p:spPr>
            <p:txBody>
              <a:bodyPr wrap="none" lIns="0" tIns="0" rIns="0" bIns="0">
                <a:spAutoFit/>
              </a:bodyPr>
              <a:lstStyle/>
              <a:p>
                <a:pPr algn="ctr">
                  <a:lnSpc>
                    <a:spcPct val="80000"/>
                  </a:lnSpc>
                </a:pPr>
                <a:r>
                  <a:rPr lang="en-US" sz="800" dirty="0" smtClean="0">
                    <a:solidFill>
                      <a:srgbClr val="FFFFFF"/>
                    </a:solidFill>
                    <a:latin typeface="Nokia Pure Text Light"/>
                  </a:rPr>
                  <a:t>Logistics</a:t>
                </a:r>
                <a:endParaRPr lang="en-US" sz="800" dirty="0">
                  <a:solidFill>
                    <a:srgbClr val="FFFFFF"/>
                  </a:solidFill>
                  <a:latin typeface="Nokia Pure Text Light"/>
                </a:endParaRPr>
              </a:p>
            </p:txBody>
          </p:sp>
        </p:grpSp>
        <p:sp>
          <p:nvSpPr>
            <p:cNvPr id="99" name="Rechteck 430"/>
            <p:cNvSpPr/>
            <p:nvPr/>
          </p:nvSpPr>
          <p:spPr>
            <a:xfrm flipH="1">
              <a:off x="6447129" y="3092875"/>
              <a:ext cx="793487" cy="196977"/>
            </a:xfrm>
            <a:prstGeom prst="rect">
              <a:avLst/>
            </a:prstGeom>
            <a:noFill/>
          </p:spPr>
          <p:txBody>
            <a:bodyPr wrap="none" lIns="0" tIns="0" rIns="0" bIns="0">
              <a:spAutoFit/>
            </a:bodyPr>
            <a:lstStyle/>
            <a:p>
              <a:pPr algn="ctr">
                <a:lnSpc>
                  <a:spcPct val="80000"/>
                </a:lnSpc>
              </a:pPr>
              <a:r>
                <a:rPr lang="en-US" sz="800" dirty="0" smtClean="0">
                  <a:solidFill>
                    <a:srgbClr val="FFFFFF"/>
                  </a:solidFill>
                  <a:latin typeface="Nokia Pure Text Light"/>
                </a:rPr>
                <a:t>Traffic steering &amp;</a:t>
              </a:r>
            </a:p>
            <a:p>
              <a:pPr algn="ctr">
                <a:lnSpc>
                  <a:spcPct val="80000"/>
                </a:lnSpc>
              </a:pPr>
              <a:r>
                <a:rPr lang="en-US" sz="800" dirty="0" smtClean="0">
                  <a:solidFill>
                    <a:srgbClr val="FFFFFF"/>
                  </a:solidFill>
                  <a:latin typeface="Nokia Pure Text Light"/>
                </a:rPr>
                <a:t>management</a:t>
              </a:r>
              <a:endParaRPr lang="en-US" sz="800" dirty="0">
                <a:solidFill>
                  <a:srgbClr val="FFFFFF"/>
                </a:solidFill>
                <a:latin typeface="Nokia Pure Text Light"/>
              </a:endParaRPr>
            </a:p>
          </p:txBody>
        </p:sp>
        <p:grpSp>
          <p:nvGrpSpPr>
            <p:cNvPr id="330" name="Gruppieren 329"/>
            <p:cNvGrpSpPr/>
            <p:nvPr/>
          </p:nvGrpSpPr>
          <p:grpSpPr>
            <a:xfrm>
              <a:off x="5940152" y="3317153"/>
              <a:ext cx="528991" cy="337499"/>
              <a:chOff x="5893702" y="3272371"/>
              <a:chExt cx="528991" cy="337499"/>
            </a:xfrm>
          </p:grpSpPr>
          <p:grpSp>
            <p:nvGrpSpPr>
              <p:cNvPr id="101" name="Gruppieren 169"/>
              <p:cNvGrpSpPr/>
              <p:nvPr/>
            </p:nvGrpSpPr>
            <p:grpSpPr>
              <a:xfrm flipH="1">
                <a:off x="6089897" y="3272371"/>
                <a:ext cx="136600" cy="213658"/>
                <a:chOff x="5538788" y="3846513"/>
                <a:chExt cx="247650" cy="388432"/>
              </a:xfrm>
              <a:solidFill>
                <a:schemeClr val="bg1"/>
              </a:solidFill>
            </p:grpSpPr>
            <p:sp>
              <p:nvSpPr>
                <p:cNvPr id="102" name="Freeform 22"/>
                <p:cNvSpPr>
                  <a:spLocks/>
                </p:cNvSpPr>
                <p:nvPr/>
              </p:nvSpPr>
              <p:spPr bwMode="auto">
                <a:xfrm>
                  <a:off x="5648325" y="4038600"/>
                  <a:ext cx="28576" cy="196345"/>
                </a:xfrm>
                <a:custGeom>
                  <a:avLst/>
                  <a:gdLst>
                    <a:gd name="T0" fmla="*/ 144 w 288"/>
                    <a:gd name="T1" fmla="*/ 0 h 1264"/>
                    <a:gd name="T2" fmla="*/ 0 w 288"/>
                    <a:gd name="T3" fmla="*/ 146 h 1264"/>
                    <a:gd name="T4" fmla="*/ 0 w 288"/>
                    <a:gd name="T5" fmla="*/ 1119 h 1264"/>
                    <a:gd name="T6" fmla="*/ 144 w 288"/>
                    <a:gd name="T7" fmla="*/ 1264 h 1264"/>
                    <a:gd name="T8" fmla="*/ 288 w 288"/>
                    <a:gd name="T9" fmla="*/ 1119 h 1264"/>
                    <a:gd name="T10" fmla="*/ 288 w 288"/>
                    <a:gd name="T11" fmla="*/ 146 h 1264"/>
                    <a:gd name="T12" fmla="*/ 144 w 288"/>
                    <a:gd name="T13" fmla="*/ 0 h 1264"/>
                  </a:gdLst>
                  <a:ahLst/>
                  <a:cxnLst>
                    <a:cxn ang="0">
                      <a:pos x="T0" y="T1"/>
                    </a:cxn>
                    <a:cxn ang="0">
                      <a:pos x="T2" y="T3"/>
                    </a:cxn>
                    <a:cxn ang="0">
                      <a:pos x="T4" y="T5"/>
                    </a:cxn>
                    <a:cxn ang="0">
                      <a:pos x="T6" y="T7"/>
                    </a:cxn>
                    <a:cxn ang="0">
                      <a:pos x="T8" y="T9"/>
                    </a:cxn>
                    <a:cxn ang="0">
                      <a:pos x="T10" y="T11"/>
                    </a:cxn>
                    <a:cxn ang="0">
                      <a:pos x="T12" y="T13"/>
                    </a:cxn>
                  </a:cxnLst>
                  <a:rect l="0" t="0" r="r" b="b"/>
                  <a:pathLst>
                    <a:path w="288" h="1264">
                      <a:moveTo>
                        <a:pt x="144" y="0"/>
                      </a:moveTo>
                      <a:cubicBezTo>
                        <a:pt x="62" y="0"/>
                        <a:pt x="0" y="63"/>
                        <a:pt x="0" y="146"/>
                      </a:cubicBezTo>
                      <a:cubicBezTo>
                        <a:pt x="0" y="1119"/>
                        <a:pt x="0" y="1119"/>
                        <a:pt x="0" y="1119"/>
                      </a:cubicBezTo>
                      <a:cubicBezTo>
                        <a:pt x="0" y="1202"/>
                        <a:pt x="62" y="1264"/>
                        <a:pt x="144" y="1264"/>
                      </a:cubicBezTo>
                      <a:cubicBezTo>
                        <a:pt x="216" y="1264"/>
                        <a:pt x="288" y="1202"/>
                        <a:pt x="288" y="1119"/>
                      </a:cubicBezTo>
                      <a:cubicBezTo>
                        <a:pt x="288" y="146"/>
                        <a:pt x="288" y="146"/>
                        <a:pt x="288" y="146"/>
                      </a:cubicBezTo>
                      <a:cubicBezTo>
                        <a:pt x="288" y="63"/>
                        <a:pt x="216" y="0"/>
                        <a:pt x="144" y="0"/>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124191"/>
                    </a:solidFill>
                    <a:latin typeface="Nokia Pure Text Light"/>
                  </a:endParaRPr>
                </a:p>
              </p:txBody>
            </p:sp>
            <p:sp>
              <p:nvSpPr>
                <p:cNvPr id="103" name="Freeform 23"/>
                <p:cNvSpPr>
                  <a:spLocks/>
                </p:cNvSpPr>
                <p:nvPr/>
              </p:nvSpPr>
              <p:spPr bwMode="auto">
                <a:xfrm>
                  <a:off x="5638800" y="3846513"/>
                  <a:ext cx="47625" cy="120650"/>
                </a:xfrm>
                <a:custGeom>
                  <a:avLst/>
                  <a:gdLst>
                    <a:gd name="T0" fmla="*/ 144 w 512"/>
                    <a:gd name="T1" fmla="*/ 1192 h 1264"/>
                    <a:gd name="T2" fmla="*/ 256 w 512"/>
                    <a:gd name="T3" fmla="*/ 1264 h 1264"/>
                    <a:gd name="T4" fmla="*/ 359 w 512"/>
                    <a:gd name="T5" fmla="*/ 1192 h 1264"/>
                    <a:gd name="T6" fmla="*/ 482 w 512"/>
                    <a:gd name="T7" fmla="*/ 995 h 1264"/>
                    <a:gd name="T8" fmla="*/ 502 w 512"/>
                    <a:gd name="T9" fmla="*/ 871 h 1264"/>
                    <a:gd name="T10" fmla="*/ 369 w 512"/>
                    <a:gd name="T11" fmla="*/ 104 h 1264"/>
                    <a:gd name="T12" fmla="*/ 256 w 512"/>
                    <a:gd name="T13" fmla="*/ 0 h 1264"/>
                    <a:gd name="T14" fmla="*/ 134 w 512"/>
                    <a:gd name="T15" fmla="*/ 104 h 1264"/>
                    <a:gd name="T16" fmla="*/ 0 w 512"/>
                    <a:gd name="T17" fmla="*/ 881 h 1264"/>
                    <a:gd name="T18" fmla="*/ 21 w 512"/>
                    <a:gd name="T19" fmla="*/ 995 h 1264"/>
                    <a:gd name="T20" fmla="*/ 144 w 512"/>
                    <a:gd name="T21" fmla="*/ 1192 h 1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2" h="1264">
                      <a:moveTo>
                        <a:pt x="144" y="1192"/>
                      </a:moveTo>
                      <a:cubicBezTo>
                        <a:pt x="164" y="1233"/>
                        <a:pt x="205" y="1264"/>
                        <a:pt x="256" y="1264"/>
                      </a:cubicBezTo>
                      <a:cubicBezTo>
                        <a:pt x="297" y="1264"/>
                        <a:pt x="338" y="1233"/>
                        <a:pt x="359" y="1192"/>
                      </a:cubicBezTo>
                      <a:cubicBezTo>
                        <a:pt x="482" y="995"/>
                        <a:pt x="482" y="995"/>
                        <a:pt x="482" y="995"/>
                      </a:cubicBezTo>
                      <a:cubicBezTo>
                        <a:pt x="502" y="964"/>
                        <a:pt x="512" y="912"/>
                        <a:pt x="502" y="871"/>
                      </a:cubicBezTo>
                      <a:cubicBezTo>
                        <a:pt x="369" y="104"/>
                        <a:pt x="369" y="104"/>
                        <a:pt x="369" y="104"/>
                      </a:cubicBezTo>
                      <a:cubicBezTo>
                        <a:pt x="359" y="32"/>
                        <a:pt x="297" y="0"/>
                        <a:pt x="256" y="0"/>
                      </a:cubicBezTo>
                      <a:cubicBezTo>
                        <a:pt x="205" y="0"/>
                        <a:pt x="154" y="42"/>
                        <a:pt x="134" y="104"/>
                      </a:cubicBezTo>
                      <a:cubicBezTo>
                        <a:pt x="0" y="881"/>
                        <a:pt x="0" y="881"/>
                        <a:pt x="0" y="881"/>
                      </a:cubicBezTo>
                      <a:cubicBezTo>
                        <a:pt x="0" y="912"/>
                        <a:pt x="11" y="954"/>
                        <a:pt x="21" y="995"/>
                      </a:cubicBezTo>
                      <a:lnTo>
                        <a:pt x="144" y="119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124191"/>
                    </a:solidFill>
                    <a:latin typeface="Nokia Pure Text Light"/>
                  </a:endParaRPr>
                </a:p>
              </p:txBody>
            </p:sp>
            <p:sp>
              <p:nvSpPr>
                <p:cNvPr id="104" name="Freeform 24"/>
                <p:cNvSpPr>
                  <a:spLocks/>
                </p:cNvSpPr>
                <p:nvPr/>
              </p:nvSpPr>
              <p:spPr bwMode="auto">
                <a:xfrm>
                  <a:off x="5538788" y="3992563"/>
                  <a:ext cx="107950" cy="71438"/>
                </a:xfrm>
                <a:custGeom>
                  <a:avLst/>
                  <a:gdLst>
                    <a:gd name="T0" fmla="*/ 1002 w 1136"/>
                    <a:gd name="T1" fmla="*/ 0 h 752"/>
                    <a:gd name="T2" fmla="*/ 765 w 1136"/>
                    <a:gd name="T3" fmla="*/ 0 h 752"/>
                    <a:gd name="T4" fmla="*/ 651 w 1136"/>
                    <a:gd name="T5" fmla="*/ 42 h 752"/>
                    <a:gd name="T6" fmla="*/ 52 w 1136"/>
                    <a:gd name="T7" fmla="*/ 536 h 752"/>
                    <a:gd name="T8" fmla="*/ 21 w 1136"/>
                    <a:gd name="T9" fmla="*/ 680 h 752"/>
                    <a:gd name="T10" fmla="*/ 31 w 1136"/>
                    <a:gd name="T11" fmla="*/ 711 h 752"/>
                    <a:gd name="T12" fmla="*/ 93 w 1136"/>
                    <a:gd name="T13" fmla="*/ 752 h 752"/>
                    <a:gd name="T14" fmla="*/ 124 w 1136"/>
                    <a:gd name="T15" fmla="*/ 752 h 752"/>
                    <a:gd name="T16" fmla="*/ 176 w 1136"/>
                    <a:gd name="T17" fmla="*/ 742 h 752"/>
                    <a:gd name="T18" fmla="*/ 899 w 1136"/>
                    <a:gd name="T19" fmla="*/ 474 h 752"/>
                    <a:gd name="T20" fmla="*/ 992 w 1136"/>
                    <a:gd name="T21" fmla="*/ 402 h 752"/>
                    <a:gd name="T22" fmla="*/ 1105 w 1136"/>
                    <a:gd name="T23" fmla="*/ 196 h 752"/>
                    <a:gd name="T24" fmla="*/ 1105 w 1136"/>
                    <a:gd name="T25" fmla="*/ 73 h 752"/>
                    <a:gd name="T26" fmla="*/ 1002 w 1136"/>
                    <a:gd name="T27" fmla="*/ 0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6" h="752">
                      <a:moveTo>
                        <a:pt x="1002" y="0"/>
                      </a:moveTo>
                      <a:cubicBezTo>
                        <a:pt x="765" y="0"/>
                        <a:pt x="765" y="0"/>
                        <a:pt x="765" y="0"/>
                      </a:cubicBezTo>
                      <a:cubicBezTo>
                        <a:pt x="723" y="0"/>
                        <a:pt x="682" y="21"/>
                        <a:pt x="651" y="42"/>
                      </a:cubicBezTo>
                      <a:cubicBezTo>
                        <a:pt x="52" y="536"/>
                        <a:pt x="52" y="536"/>
                        <a:pt x="52" y="536"/>
                      </a:cubicBezTo>
                      <a:cubicBezTo>
                        <a:pt x="0" y="577"/>
                        <a:pt x="0" y="639"/>
                        <a:pt x="21" y="680"/>
                      </a:cubicBezTo>
                      <a:cubicBezTo>
                        <a:pt x="31" y="711"/>
                        <a:pt x="31" y="711"/>
                        <a:pt x="31" y="711"/>
                      </a:cubicBezTo>
                      <a:cubicBezTo>
                        <a:pt x="42" y="732"/>
                        <a:pt x="62" y="752"/>
                        <a:pt x="93" y="752"/>
                      </a:cubicBezTo>
                      <a:cubicBezTo>
                        <a:pt x="124" y="752"/>
                        <a:pt x="124" y="752"/>
                        <a:pt x="124" y="752"/>
                      </a:cubicBezTo>
                      <a:cubicBezTo>
                        <a:pt x="145" y="752"/>
                        <a:pt x="155" y="752"/>
                        <a:pt x="176" y="742"/>
                      </a:cubicBezTo>
                      <a:cubicBezTo>
                        <a:pt x="899" y="474"/>
                        <a:pt x="899" y="474"/>
                        <a:pt x="899" y="474"/>
                      </a:cubicBezTo>
                      <a:cubicBezTo>
                        <a:pt x="940" y="464"/>
                        <a:pt x="971" y="433"/>
                        <a:pt x="992" y="402"/>
                      </a:cubicBezTo>
                      <a:cubicBezTo>
                        <a:pt x="1105" y="196"/>
                        <a:pt x="1105" y="196"/>
                        <a:pt x="1105" y="196"/>
                      </a:cubicBezTo>
                      <a:cubicBezTo>
                        <a:pt x="1136" y="155"/>
                        <a:pt x="1136" y="103"/>
                        <a:pt x="1105" y="73"/>
                      </a:cubicBezTo>
                      <a:cubicBezTo>
                        <a:pt x="1085" y="31"/>
                        <a:pt x="1044" y="11"/>
                        <a:pt x="1002" y="0"/>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124191"/>
                    </a:solidFill>
                    <a:latin typeface="Nokia Pure Text Light"/>
                  </a:endParaRPr>
                </a:p>
              </p:txBody>
            </p:sp>
            <p:sp>
              <p:nvSpPr>
                <p:cNvPr id="105" name="Freeform 25"/>
                <p:cNvSpPr>
                  <a:spLocks/>
                </p:cNvSpPr>
                <p:nvPr/>
              </p:nvSpPr>
              <p:spPr bwMode="auto">
                <a:xfrm>
                  <a:off x="5678488" y="3992563"/>
                  <a:ext cx="107950" cy="71438"/>
                </a:xfrm>
                <a:custGeom>
                  <a:avLst/>
                  <a:gdLst>
                    <a:gd name="T0" fmla="*/ 1084 w 1136"/>
                    <a:gd name="T1" fmla="*/ 536 h 752"/>
                    <a:gd name="T2" fmla="*/ 480 w 1136"/>
                    <a:gd name="T3" fmla="*/ 42 h 752"/>
                    <a:gd name="T4" fmla="*/ 376 w 1136"/>
                    <a:gd name="T5" fmla="*/ 0 h 752"/>
                    <a:gd name="T6" fmla="*/ 136 w 1136"/>
                    <a:gd name="T7" fmla="*/ 0 h 752"/>
                    <a:gd name="T8" fmla="*/ 21 w 1136"/>
                    <a:gd name="T9" fmla="*/ 73 h 752"/>
                    <a:gd name="T10" fmla="*/ 21 w 1136"/>
                    <a:gd name="T11" fmla="*/ 196 h 752"/>
                    <a:gd name="T12" fmla="*/ 136 w 1136"/>
                    <a:gd name="T13" fmla="*/ 402 h 752"/>
                    <a:gd name="T14" fmla="*/ 230 w 1136"/>
                    <a:gd name="T15" fmla="*/ 474 h 752"/>
                    <a:gd name="T16" fmla="*/ 970 w 1136"/>
                    <a:gd name="T17" fmla="*/ 742 h 752"/>
                    <a:gd name="T18" fmla="*/ 1011 w 1136"/>
                    <a:gd name="T19" fmla="*/ 752 h 752"/>
                    <a:gd name="T20" fmla="*/ 1011 w 1136"/>
                    <a:gd name="T21" fmla="*/ 752 h 752"/>
                    <a:gd name="T22" fmla="*/ 1053 w 1136"/>
                    <a:gd name="T23" fmla="*/ 752 h 752"/>
                    <a:gd name="T24" fmla="*/ 1116 w 1136"/>
                    <a:gd name="T25" fmla="*/ 711 h 752"/>
                    <a:gd name="T26" fmla="*/ 1126 w 1136"/>
                    <a:gd name="T27" fmla="*/ 670 h 752"/>
                    <a:gd name="T28" fmla="*/ 1084 w 1136"/>
                    <a:gd name="T29" fmla="*/ 536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6" h="752">
                      <a:moveTo>
                        <a:pt x="1084" y="536"/>
                      </a:moveTo>
                      <a:cubicBezTo>
                        <a:pt x="480" y="42"/>
                        <a:pt x="480" y="42"/>
                        <a:pt x="480" y="42"/>
                      </a:cubicBezTo>
                      <a:cubicBezTo>
                        <a:pt x="459" y="21"/>
                        <a:pt x="417" y="0"/>
                        <a:pt x="376" y="0"/>
                      </a:cubicBezTo>
                      <a:cubicBezTo>
                        <a:pt x="136" y="0"/>
                        <a:pt x="136" y="0"/>
                        <a:pt x="136" y="0"/>
                      </a:cubicBezTo>
                      <a:cubicBezTo>
                        <a:pt x="84" y="11"/>
                        <a:pt x="42" y="31"/>
                        <a:pt x="21" y="73"/>
                      </a:cubicBezTo>
                      <a:cubicBezTo>
                        <a:pt x="0" y="103"/>
                        <a:pt x="0" y="155"/>
                        <a:pt x="21" y="196"/>
                      </a:cubicBezTo>
                      <a:cubicBezTo>
                        <a:pt x="136" y="402"/>
                        <a:pt x="136" y="402"/>
                        <a:pt x="136" y="402"/>
                      </a:cubicBezTo>
                      <a:cubicBezTo>
                        <a:pt x="157" y="433"/>
                        <a:pt x="198" y="464"/>
                        <a:pt x="230" y="474"/>
                      </a:cubicBezTo>
                      <a:cubicBezTo>
                        <a:pt x="970" y="742"/>
                        <a:pt x="970" y="742"/>
                        <a:pt x="970" y="742"/>
                      </a:cubicBezTo>
                      <a:cubicBezTo>
                        <a:pt x="991" y="752"/>
                        <a:pt x="1001" y="752"/>
                        <a:pt x="1011" y="752"/>
                      </a:cubicBezTo>
                      <a:cubicBezTo>
                        <a:pt x="1011" y="752"/>
                        <a:pt x="1011" y="752"/>
                        <a:pt x="1011" y="752"/>
                      </a:cubicBezTo>
                      <a:cubicBezTo>
                        <a:pt x="1053" y="752"/>
                        <a:pt x="1053" y="752"/>
                        <a:pt x="1053" y="752"/>
                      </a:cubicBezTo>
                      <a:cubicBezTo>
                        <a:pt x="1084" y="752"/>
                        <a:pt x="1105" y="732"/>
                        <a:pt x="1116" y="711"/>
                      </a:cubicBezTo>
                      <a:cubicBezTo>
                        <a:pt x="1126" y="670"/>
                        <a:pt x="1126" y="670"/>
                        <a:pt x="1126" y="670"/>
                      </a:cubicBezTo>
                      <a:cubicBezTo>
                        <a:pt x="1136" y="639"/>
                        <a:pt x="1136" y="588"/>
                        <a:pt x="1084" y="536"/>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124191"/>
                    </a:solidFill>
                    <a:latin typeface="Nokia Pure Text Light"/>
                  </a:endParaRPr>
                </a:p>
              </p:txBody>
            </p:sp>
            <p:sp>
              <p:nvSpPr>
                <p:cNvPr id="106" name="Freeform 26"/>
                <p:cNvSpPr>
                  <a:spLocks/>
                </p:cNvSpPr>
                <p:nvPr/>
              </p:nvSpPr>
              <p:spPr bwMode="auto">
                <a:xfrm>
                  <a:off x="5648325" y="3971926"/>
                  <a:ext cx="28575" cy="28575"/>
                </a:xfrm>
                <a:custGeom>
                  <a:avLst/>
                  <a:gdLst>
                    <a:gd name="T0" fmla="*/ 144 w 288"/>
                    <a:gd name="T1" fmla="*/ 304 h 304"/>
                    <a:gd name="T2" fmla="*/ 247 w 288"/>
                    <a:gd name="T3" fmla="*/ 263 h 304"/>
                    <a:gd name="T4" fmla="*/ 288 w 288"/>
                    <a:gd name="T5" fmla="*/ 158 h 304"/>
                    <a:gd name="T6" fmla="*/ 247 w 288"/>
                    <a:gd name="T7" fmla="*/ 53 h 304"/>
                    <a:gd name="T8" fmla="*/ 42 w 288"/>
                    <a:gd name="T9" fmla="*/ 53 h 304"/>
                    <a:gd name="T10" fmla="*/ 0 w 288"/>
                    <a:gd name="T11" fmla="*/ 158 h 304"/>
                    <a:gd name="T12" fmla="*/ 42 w 288"/>
                    <a:gd name="T13" fmla="*/ 263 h 304"/>
                    <a:gd name="T14" fmla="*/ 144 w 288"/>
                    <a:gd name="T15" fmla="*/ 304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304">
                      <a:moveTo>
                        <a:pt x="144" y="304"/>
                      </a:moveTo>
                      <a:cubicBezTo>
                        <a:pt x="175" y="304"/>
                        <a:pt x="216" y="294"/>
                        <a:pt x="247" y="263"/>
                      </a:cubicBezTo>
                      <a:cubicBezTo>
                        <a:pt x="268" y="242"/>
                        <a:pt x="288" y="200"/>
                        <a:pt x="288" y="158"/>
                      </a:cubicBezTo>
                      <a:cubicBezTo>
                        <a:pt x="288" y="126"/>
                        <a:pt x="268" y="84"/>
                        <a:pt x="247" y="53"/>
                      </a:cubicBezTo>
                      <a:cubicBezTo>
                        <a:pt x="186" y="0"/>
                        <a:pt x="93" y="0"/>
                        <a:pt x="42" y="53"/>
                      </a:cubicBezTo>
                      <a:cubicBezTo>
                        <a:pt x="11" y="84"/>
                        <a:pt x="0" y="126"/>
                        <a:pt x="0" y="158"/>
                      </a:cubicBezTo>
                      <a:cubicBezTo>
                        <a:pt x="0" y="200"/>
                        <a:pt x="11" y="242"/>
                        <a:pt x="42" y="263"/>
                      </a:cubicBezTo>
                      <a:cubicBezTo>
                        <a:pt x="62" y="294"/>
                        <a:pt x="103" y="304"/>
                        <a:pt x="144" y="304"/>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124191"/>
                    </a:solidFill>
                    <a:latin typeface="Nokia Pure Text Light"/>
                  </a:endParaRPr>
                </a:p>
              </p:txBody>
            </p:sp>
          </p:grpSp>
          <p:sp>
            <p:nvSpPr>
              <p:cNvPr id="107" name="Rectangle 10"/>
              <p:cNvSpPr/>
              <p:nvPr/>
            </p:nvSpPr>
            <p:spPr>
              <a:xfrm flipH="1">
                <a:off x="5893702" y="3507854"/>
                <a:ext cx="528991" cy="102016"/>
              </a:xfrm>
              <a:prstGeom prst="rect">
                <a:avLst/>
              </a:prstGeom>
              <a:noFill/>
            </p:spPr>
            <p:txBody>
              <a:bodyPr wrap="none" lIns="0" tIns="0" rIns="0" bIns="0">
                <a:spAutoFit/>
              </a:bodyPr>
              <a:lstStyle/>
              <a:p>
                <a:pPr algn="ctr">
                  <a:lnSpc>
                    <a:spcPct val="80000"/>
                  </a:lnSpc>
                </a:pPr>
                <a:r>
                  <a:rPr lang="en-US" sz="800" dirty="0" smtClean="0">
                    <a:solidFill>
                      <a:srgbClr val="FFFFFF"/>
                    </a:solidFill>
                    <a:latin typeface="Nokia Pure Text Light"/>
                  </a:rPr>
                  <a:t>Smart grids</a:t>
                </a:r>
                <a:endParaRPr lang="en-US" sz="800" dirty="0">
                  <a:solidFill>
                    <a:srgbClr val="FFFFFF"/>
                  </a:solidFill>
                  <a:latin typeface="Nokia Pure Text Light"/>
                </a:endParaRPr>
              </a:p>
            </p:txBody>
          </p:sp>
        </p:grpSp>
        <p:grpSp>
          <p:nvGrpSpPr>
            <p:cNvPr id="351" name="Gruppieren 350"/>
            <p:cNvGrpSpPr/>
            <p:nvPr/>
          </p:nvGrpSpPr>
          <p:grpSpPr>
            <a:xfrm>
              <a:off x="5364088" y="3111810"/>
              <a:ext cx="524182" cy="425859"/>
              <a:chOff x="5379966" y="3117999"/>
              <a:chExt cx="524182" cy="425859"/>
            </a:xfrm>
          </p:grpSpPr>
          <p:sp>
            <p:nvSpPr>
              <p:cNvPr id="100" name="Rechteck 430"/>
              <p:cNvSpPr/>
              <p:nvPr/>
            </p:nvSpPr>
            <p:spPr>
              <a:xfrm flipH="1">
                <a:off x="5379966" y="3343354"/>
                <a:ext cx="524182" cy="200504"/>
              </a:xfrm>
              <a:prstGeom prst="rect">
                <a:avLst/>
              </a:prstGeom>
              <a:noFill/>
            </p:spPr>
            <p:txBody>
              <a:bodyPr wrap="none" lIns="0" tIns="0" rIns="0" bIns="0">
                <a:spAutoFit/>
              </a:bodyPr>
              <a:lstStyle/>
              <a:p>
                <a:pPr algn="ctr">
                  <a:lnSpc>
                    <a:spcPct val="80000"/>
                  </a:lnSpc>
                </a:pPr>
                <a:r>
                  <a:rPr lang="en-US" sz="800" dirty="0" smtClean="0">
                    <a:solidFill>
                      <a:srgbClr val="FFFFFF"/>
                    </a:solidFill>
                    <a:latin typeface="Nokia Pure Text Light"/>
                  </a:rPr>
                  <a:t>Connected </a:t>
                </a:r>
                <a:br>
                  <a:rPr lang="en-US" sz="800" dirty="0" smtClean="0">
                    <a:solidFill>
                      <a:srgbClr val="FFFFFF"/>
                    </a:solidFill>
                    <a:latin typeface="Nokia Pure Text Light"/>
                  </a:rPr>
                </a:br>
                <a:r>
                  <a:rPr lang="en-US" sz="800" dirty="0" smtClean="0">
                    <a:solidFill>
                      <a:srgbClr val="FFFFFF"/>
                    </a:solidFill>
                    <a:latin typeface="Nokia Pure Text Light"/>
                  </a:rPr>
                  <a:t>home</a:t>
                </a:r>
                <a:endParaRPr lang="en-US" sz="800" dirty="0">
                  <a:solidFill>
                    <a:srgbClr val="FFFFFF"/>
                  </a:solidFill>
                  <a:latin typeface="Nokia Pure Text Light"/>
                </a:endParaRPr>
              </a:p>
            </p:txBody>
          </p:sp>
          <p:grpSp>
            <p:nvGrpSpPr>
              <p:cNvPr id="108" name="Group 176"/>
              <p:cNvGrpSpPr>
                <a:grpSpLocks noChangeAspect="1"/>
              </p:cNvGrpSpPr>
              <p:nvPr/>
            </p:nvGrpSpPr>
            <p:grpSpPr>
              <a:xfrm flipH="1">
                <a:off x="5574697" y="3117999"/>
                <a:ext cx="134720" cy="198213"/>
                <a:chOff x="3114675" y="3213100"/>
                <a:chExt cx="525463" cy="773113"/>
              </a:xfrm>
              <a:solidFill>
                <a:schemeClr val="bg1"/>
              </a:solidFill>
            </p:grpSpPr>
            <p:sp>
              <p:nvSpPr>
                <p:cNvPr id="109" name="Freeform 235"/>
                <p:cNvSpPr>
                  <a:spLocks/>
                </p:cNvSpPr>
                <p:nvPr/>
              </p:nvSpPr>
              <p:spPr bwMode="auto">
                <a:xfrm>
                  <a:off x="3155950" y="3541713"/>
                  <a:ext cx="442913" cy="444500"/>
                </a:xfrm>
                <a:custGeom>
                  <a:avLst/>
                  <a:gdLst>
                    <a:gd name="T0" fmla="*/ 377 w 394"/>
                    <a:gd name="T1" fmla="*/ 395 h 395"/>
                    <a:gd name="T2" fmla="*/ 17 w 394"/>
                    <a:gd name="T3" fmla="*/ 395 h 395"/>
                    <a:gd name="T4" fmla="*/ 0 w 394"/>
                    <a:gd name="T5" fmla="*/ 378 h 395"/>
                    <a:gd name="T6" fmla="*/ 0 w 394"/>
                    <a:gd name="T7" fmla="*/ 18 h 395"/>
                    <a:gd name="T8" fmla="*/ 17 w 394"/>
                    <a:gd name="T9" fmla="*/ 0 h 395"/>
                    <a:gd name="T10" fmla="*/ 34 w 394"/>
                    <a:gd name="T11" fmla="*/ 18 h 395"/>
                    <a:gd name="T12" fmla="*/ 34 w 394"/>
                    <a:gd name="T13" fmla="*/ 360 h 395"/>
                    <a:gd name="T14" fmla="*/ 360 w 394"/>
                    <a:gd name="T15" fmla="*/ 360 h 395"/>
                    <a:gd name="T16" fmla="*/ 360 w 394"/>
                    <a:gd name="T17" fmla="*/ 18 h 395"/>
                    <a:gd name="T18" fmla="*/ 377 w 394"/>
                    <a:gd name="T19" fmla="*/ 0 h 395"/>
                    <a:gd name="T20" fmla="*/ 394 w 394"/>
                    <a:gd name="T21" fmla="*/ 18 h 395"/>
                    <a:gd name="T22" fmla="*/ 394 w 394"/>
                    <a:gd name="T23" fmla="*/ 378 h 395"/>
                    <a:gd name="T24" fmla="*/ 377 w 394"/>
                    <a:gd name="T25" fmla="*/ 395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4" h="395">
                      <a:moveTo>
                        <a:pt x="377" y="395"/>
                      </a:moveTo>
                      <a:cubicBezTo>
                        <a:pt x="17" y="395"/>
                        <a:pt x="17" y="395"/>
                        <a:pt x="17" y="395"/>
                      </a:cubicBezTo>
                      <a:cubicBezTo>
                        <a:pt x="8" y="395"/>
                        <a:pt x="0" y="387"/>
                        <a:pt x="0" y="378"/>
                      </a:cubicBezTo>
                      <a:cubicBezTo>
                        <a:pt x="0" y="18"/>
                        <a:pt x="0" y="18"/>
                        <a:pt x="0" y="18"/>
                      </a:cubicBezTo>
                      <a:cubicBezTo>
                        <a:pt x="0" y="8"/>
                        <a:pt x="8" y="0"/>
                        <a:pt x="17" y="0"/>
                      </a:cubicBezTo>
                      <a:cubicBezTo>
                        <a:pt x="27" y="0"/>
                        <a:pt x="34" y="8"/>
                        <a:pt x="34" y="18"/>
                      </a:cubicBezTo>
                      <a:cubicBezTo>
                        <a:pt x="34" y="360"/>
                        <a:pt x="34" y="360"/>
                        <a:pt x="34" y="360"/>
                      </a:cubicBezTo>
                      <a:cubicBezTo>
                        <a:pt x="360" y="360"/>
                        <a:pt x="360" y="360"/>
                        <a:pt x="360" y="360"/>
                      </a:cubicBezTo>
                      <a:cubicBezTo>
                        <a:pt x="360" y="18"/>
                        <a:pt x="360" y="18"/>
                        <a:pt x="360" y="18"/>
                      </a:cubicBezTo>
                      <a:cubicBezTo>
                        <a:pt x="360" y="8"/>
                        <a:pt x="368" y="0"/>
                        <a:pt x="377" y="0"/>
                      </a:cubicBezTo>
                      <a:cubicBezTo>
                        <a:pt x="387" y="0"/>
                        <a:pt x="394" y="8"/>
                        <a:pt x="394" y="18"/>
                      </a:cubicBezTo>
                      <a:cubicBezTo>
                        <a:pt x="394" y="378"/>
                        <a:pt x="394" y="378"/>
                        <a:pt x="394" y="378"/>
                      </a:cubicBezTo>
                      <a:cubicBezTo>
                        <a:pt x="394" y="387"/>
                        <a:pt x="387" y="395"/>
                        <a:pt x="377" y="39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sp>
              <p:nvSpPr>
                <p:cNvPr id="110" name="Freeform 236"/>
                <p:cNvSpPr>
                  <a:spLocks noEditPoints="1"/>
                </p:cNvSpPr>
                <p:nvPr/>
              </p:nvSpPr>
              <p:spPr bwMode="auto">
                <a:xfrm>
                  <a:off x="3154363" y="3213100"/>
                  <a:ext cx="446088" cy="309563"/>
                </a:xfrm>
                <a:custGeom>
                  <a:avLst/>
                  <a:gdLst>
                    <a:gd name="T0" fmla="*/ 378 w 396"/>
                    <a:gd name="T1" fmla="*/ 274 h 274"/>
                    <a:gd name="T2" fmla="*/ 18 w 396"/>
                    <a:gd name="T3" fmla="*/ 274 h 274"/>
                    <a:gd name="T4" fmla="*/ 3 w 396"/>
                    <a:gd name="T5" fmla="*/ 264 h 274"/>
                    <a:gd name="T6" fmla="*/ 5 w 396"/>
                    <a:gd name="T7" fmla="*/ 246 h 274"/>
                    <a:gd name="T8" fmla="*/ 184 w 396"/>
                    <a:gd name="T9" fmla="*/ 7 h 274"/>
                    <a:gd name="T10" fmla="*/ 198 w 396"/>
                    <a:gd name="T11" fmla="*/ 0 h 274"/>
                    <a:gd name="T12" fmla="*/ 198 w 396"/>
                    <a:gd name="T13" fmla="*/ 0 h 274"/>
                    <a:gd name="T14" fmla="*/ 212 w 396"/>
                    <a:gd name="T15" fmla="*/ 7 h 274"/>
                    <a:gd name="T16" fmla="*/ 392 w 396"/>
                    <a:gd name="T17" fmla="*/ 246 h 274"/>
                    <a:gd name="T18" fmla="*/ 393 w 396"/>
                    <a:gd name="T19" fmla="*/ 264 h 274"/>
                    <a:gd name="T20" fmla="*/ 378 w 396"/>
                    <a:gd name="T21" fmla="*/ 274 h 274"/>
                    <a:gd name="T22" fmla="*/ 53 w 396"/>
                    <a:gd name="T23" fmla="*/ 239 h 274"/>
                    <a:gd name="T24" fmla="*/ 343 w 396"/>
                    <a:gd name="T25" fmla="*/ 239 h 274"/>
                    <a:gd name="T26" fmla="*/ 198 w 396"/>
                    <a:gd name="T27" fmla="*/ 46 h 274"/>
                    <a:gd name="T28" fmla="*/ 53 w 396"/>
                    <a:gd name="T29" fmla="*/ 239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6" h="274">
                      <a:moveTo>
                        <a:pt x="378" y="274"/>
                      </a:moveTo>
                      <a:cubicBezTo>
                        <a:pt x="18" y="274"/>
                        <a:pt x="18" y="274"/>
                        <a:pt x="18" y="274"/>
                      </a:cubicBezTo>
                      <a:cubicBezTo>
                        <a:pt x="12" y="274"/>
                        <a:pt x="6" y="270"/>
                        <a:pt x="3" y="264"/>
                      </a:cubicBezTo>
                      <a:cubicBezTo>
                        <a:pt x="0" y="259"/>
                        <a:pt x="1" y="252"/>
                        <a:pt x="5" y="246"/>
                      </a:cubicBezTo>
                      <a:cubicBezTo>
                        <a:pt x="184" y="7"/>
                        <a:pt x="184" y="7"/>
                        <a:pt x="184" y="7"/>
                      </a:cubicBezTo>
                      <a:cubicBezTo>
                        <a:pt x="187" y="3"/>
                        <a:pt x="193" y="0"/>
                        <a:pt x="198" y="0"/>
                      </a:cubicBezTo>
                      <a:cubicBezTo>
                        <a:pt x="198" y="0"/>
                        <a:pt x="198" y="0"/>
                        <a:pt x="198" y="0"/>
                      </a:cubicBezTo>
                      <a:cubicBezTo>
                        <a:pt x="204" y="0"/>
                        <a:pt x="209" y="3"/>
                        <a:pt x="212" y="7"/>
                      </a:cubicBezTo>
                      <a:cubicBezTo>
                        <a:pt x="392" y="246"/>
                        <a:pt x="392" y="246"/>
                        <a:pt x="392" y="246"/>
                      </a:cubicBezTo>
                      <a:cubicBezTo>
                        <a:pt x="396" y="252"/>
                        <a:pt x="396" y="259"/>
                        <a:pt x="393" y="264"/>
                      </a:cubicBezTo>
                      <a:cubicBezTo>
                        <a:pt x="390" y="270"/>
                        <a:pt x="384" y="274"/>
                        <a:pt x="378" y="274"/>
                      </a:cubicBezTo>
                      <a:close/>
                      <a:moveTo>
                        <a:pt x="53" y="239"/>
                      </a:moveTo>
                      <a:cubicBezTo>
                        <a:pt x="343" y="239"/>
                        <a:pt x="343" y="239"/>
                        <a:pt x="343" y="239"/>
                      </a:cubicBezTo>
                      <a:cubicBezTo>
                        <a:pt x="198" y="46"/>
                        <a:pt x="198" y="46"/>
                        <a:pt x="198" y="46"/>
                      </a:cubicBezTo>
                      <a:lnTo>
                        <a:pt x="53" y="23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sp>
              <p:nvSpPr>
                <p:cNvPr id="111" name="Freeform 237"/>
                <p:cNvSpPr>
                  <a:spLocks noEditPoints="1"/>
                </p:cNvSpPr>
                <p:nvPr/>
              </p:nvSpPr>
              <p:spPr bwMode="auto">
                <a:xfrm>
                  <a:off x="3302000" y="3783013"/>
                  <a:ext cx="152400" cy="203200"/>
                </a:xfrm>
                <a:custGeom>
                  <a:avLst/>
                  <a:gdLst>
                    <a:gd name="T0" fmla="*/ 117 w 135"/>
                    <a:gd name="T1" fmla="*/ 181 h 181"/>
                    <a:gd name="T2" fmla="*/ 17 w 135"/>
                    <a:gd name="T3" fmla="*/ 181 h 181"/>
                    <a:gd name="T4" fmla="*/ 0 w 135"/>
                    <a:gd name="T5" fmla="*/ 164 h 181"/>
                    <a:gd name="T6" fmla="*/ 0 w 135"/>
                    <a:gd name="T7" fmla="*/ 17 h 181"/>
                    <a:gd name="T8" fmla="*/ 17 w 135"/>
                    <a:gd name="T9" fmla="*/ 0 h 181"/>
                    <a:gd name="T10" fmla="*/ 117 w 135"/>
                    <a:gd name="T11" fmla="*/ 0 h 181"/>
                    <a:gd name="T12" fmla="*/ 135 w 135"/>
                    <a:gd name="T13" fmla="*/ 17 h 181"/>
                    <a:gd name="T14" fmla="*/ 135 w 135"/>
                    <a:gd name="T15" fmla="*/ 164 h 181"/>
                    <a:gd name="T16" fmla="*/ 117 w 135"/>
                    <a:gd name="T17" fmla="*/ 181 h 181"/>
                    <a:gd name="T18" fmla="*/ 34 w 135"/>
                    <a:gd name="T19" fmla="*/ 146 h 181"/>
                    <a:gd name="T20" fmla="*/ 100 w 135"/>
                    <a:gd name="T21" fmla="*/ 146 h 181"/>
                    <a:gd name="T22" fmla="*/ 100 w 135"/>
                    <a:gd name="T23" fmla="*/ 34 h 181"/>
                    <a:gd name="T24" fmla="*/ 34 w 135"/>
                    <a:gd name="T25" fmla="*/ 34 h 181"/>
                    <a:gd name="T26" fmla="*/ 34 w 135"/>
                    <a:gd name="T27" fmla="*/ 14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181">
                      <a:moveTo>
                        <a:pt x="117" y="181"/>
                      </a:moveTo>
                      <a:cubicBezTo>
                        <a:pt x="17" y="181"/>
                        <a:pt x="17" y="181"/>
                        <a:pt x="17" y="181"/>
                      </a:cubicBezTo>
                      <a:cubicBezTo>
                        <a:pt x="7" y="181"/>
                        <a:pt x="0" y="173"/>
                        <a:pt x="0" y="164"/>
                      </a:cubicBezTo>
                      <a:cubicBezTo>
                        <a:pt x="0" y="17"/>
                        <a:pt x="0" y="17"/>
                        <a:pt x="0" y="17"/>
                      </a:cubicBezTo>
                      <a:cubicBezTo>
                        <a:pt x="0" y="7"/>
                        <a:pt x="7" y="0"/>
                        <a:pt x="17" y="0"/>
                      </a:cubicBezTo>
                      <a:cubicBezTo>
                        <a:pt x="117" y="0"/>
                        <a:pt x="117" y="0"/>
                        <a:pt x="117" y="0"/>
                      </a:cubicBezTo>
                      <a:cubicBezTo>
                        <a:pt x="127" y="0"/>
                        <a:pt x="135" y="7"/>
                        <a:pt x="135" y="17"/>
                      </a:cubicBezTo>
                      <a:cubicBezTo>
                        <a:pt x="135" y="164"/>
                        <a:pt x="135" y="164"/>
                        <a:pt x="135" y="164"/>
                      </a:cubicBezTo>
                      <a:cubicBezTo>
                        <a:pt x="135" y="173"/>
                        <a:pt x="127" y="181"/>
                        <a:pt x="117" y="181"/>
                      </a:cubicBezTo>
                      <a:close/>
                      <a:moveTo>
                        <a:pt x="34" y="146"/>
                      </a:moveTo>
                      <a:cubicBezTo>
                        <a:pt x="100" y="146"/>
                        <a:pt x="100" y="146"/>
                        <a:pt x="100" y="146"/>
                      </a:cubicBezTo>
                      <a:cubicBezTo>
                        <a:pt x="100" y="34"/>
                        <a:pt x="100" y="34"/>
                        <a:pt x="100" y="34"/>
                      </a:cubicBezTo>
                      <a:cubicBezTo>
                        <a:pt x="34" y="34"/>
                        <a:pt x="34" y="34"/>
                        <a:pt x="34" y="34"/>
                      </a:cubicBezTo>
                      <a:lnTo>
                        <a:pt x="34" y="1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sp>
              <p:nvSpPr>
                <p:cNvPr id="112" name="Freeform 238"/>
                <p:cNvSpPr>
                  <a:spLocks/>
                </p:cNvSpPr>
                <p:nvPr/>
              </p:nvSpPr>
              <p:spPr bwMode="auto">
                <a:xfrm>
                  <a:off x="3184525" y="3249613"/>
                  <a:ext cx="119063" cy="233363"/>
                </a:xfrm>
                <a:custGeom>
                  <a:avLst/>
                  <a:gdLst>
                    <a:gd name="T0" fmla="*/ 17 w 106"/>
                    <a:gd name="T1" fmla="*/ 207 h 207"/>
                    <a:gd name="T2" fmla="*/ 0 w 106"/>
                    <a:gd name="T3" fmla="*/ 190 h 207"/>
                    <a:gd name="T4" fmla="*/ 0 w 106"/>
                    <a:gd name="T5" fmla="*/ 17 h 207"/>
                    <a:gd name="T6" fmla="*/ 17 w 106"/>
                    <a:gd name="T7" fmla="*/ 0 h 207"/>
                    <a:gd name="T8" fmla="*/ 89 w 106"/>
                    <a:gd name="T9" fmla="*/ 0 h 207"/>
                    <a:gd name="T10" fmla="*/ 106 w 106"/>
                    <a:gd name="T11" fmla="*/ 17 h 207"/>
                    <a:gd name="T12" fmla="*/ 106 w 106"/>
                    <a:gd name="T13" fmla="*/ 88 h 207"/>
                    <a:gd name="T14" fmla="*/ 89 w 106"/>
                    <a:gd name="T15" fmla="*/ 105 h 207"/>
                    <a:gd name="T16" fmla="*/ 71 w 106"/>
                    <a:gd name="T17" fmla="*/ 88 h 207"/>
                    <a:gd name="T18" fmla="*/ 71 w 106"/>
                    <a:gd name="T19" fmla="*/ 34 h 207"/>
                    <a:gd name="T20" fmla="*/ 35 w 106"/>
                    <a:gd name="T21" fmla="*/ 34 h 207"/>
                    <a:gd name="T22" fmla="*/ 35 w 106"/>
                    <a:gd name="T23" fmla="*/ 190 h 207"/>
                    <a:gd name="T24" fmla="*/ 17 w 106"/>
                    <a:gd name="T25" fmla="*/ 20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207">
                      <a:moveTo>
                        <a:pt x="17" y="207"/>
                      </a:moveTo>
                      <a:cubicBezTo>
                        <a:pt x="8" y="207"/>
                        <a:pt x="0" y="199"/>
                        <a:pt x="0" y="190"/>
                      </a:cubicBezTo>
                      <a:cubicBezTo>
                        <a:pt x="0" y="17"/>
                        <a:pt x="0" y="17"/>
                        <a:pt x="0" y="17"/>
                      </a:cubicBezTo>
                      <a:cubicBezTo>
                        <a:pt x="0" y="7"/>
                        <a:pt x="8" y="0"/>
                        <a:pt x="17" y="0"/>
                      </a:cubicBezTo>
                      <a:cubicBezTo>
                        <a:pt x="89" y="0"/>
                        <a:pt x="89" y="0"/>
                        <a:pt x="89" y="0"/>
                      </a:cubicBezTo>
                      <a:cubicBezTo>
                        <a:pt x="98" y="0"/>
                        <a:pt x="106" y="7"/>
                        <a:pt x="106" y="17"/>
                      </a:cubicBezTo>
                      <a:cubicBezTo>
                        <a:pt x="106" y="88"/>
                        <a:pt x="106" y="88"/>
                        <a:pt x="106" y="88"/>
                      </a:cubicBezTo>
                      <a:cubicBezTo>
                        <a:pt x="106" y="97"/>
                        <a:pt x="98" y="105"/>
                        <a:pt x="89" y="105"/>
                      </a:cubicBezTo>
                      <a:cubicBezTo>
                        <a:pt x="79" y="105"/>
                        <a:pt x="71" y="97"/>
                        <a:pt x="71" y="88"/>
                      </a:cubicBezTo>
                      <a:cubicBezTo>
                        <a:pt x="71" y="34"/>
                        <a:pt x="71" y="34"/>
                        <a:pt x="71" y="34"/>
                      </a:cubicBezTo>
                      <a:cubicBezTo>
                        <a:pt x="35" y="34"/>
                        <a:pt x="35" y="34"/>
                        <a:pt x="35" y="34"/>
                      </a:cubicBezTo>
                      <a:cubicBezTo>
                        <a:pt x="35" y="190"/>
                        <a:pt x="35" y="190"/>
                        <a:pt x="35" y="190"/>
                      </a:cubicBezTo>
                      <a:cubicBezTo>
                        <a:pt x="35" y="199"/>
                        <a:pt x="27" y="207"/>
                        <a:pt x="17" y="2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sp>
              <p:nvSpPr>
                <p:cNvPr id="113" name="Freeform 239"/>
                <p:cNvSpPr>
                  <a:spLocks/>
                </p:cNvSpPr>
                <p:nvPr/>
              </p:nvSpPr>
              <p:spPr bwMode="auto">
                <a:xfrm>
                  <a:off x="3114675" y="3541713"/>
                  <a:ext cx="525463" cy="38100"/>
                </a:xfrm>
                <a:custGeom>
                  <a:avLst/>
                  <a:gdLst>
                    <a:gd name="T0" fmla="*/ 449 w 466"/>
                    <a:gd name="T1" fmla="*/ 35 h 35"/>
                    <a:gd name="T2" fmla="*/ 17 w 466"/>
                    <a:gd name="T3" fmla="*/ 35 h 35"/>
                    <a:gd name="T4" fmla="*/ 0 w 466"/>
                    <a:gd name="T5" fmla="*/ 18 h 35"/>
                    <a:gd name="T6" fmla="*/ 17 w 466"/>
                    <a:gd name="T7" fmla="*/ 0 h 35"/>
                    <a:gd name="T8" fmla="*/ 449 w 466"/>
                    <a:gd name="T9" fmla="*/ 0 h 35"/>
                    <a:gd name="T10" fmla="*/ 466 w 466"/>
                    <a:gd name="T11" fmla="*/ 18 h 35"/>
                    <a:gd name="T12" fmla="*/ 449 w 46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466" h="35">
                      <a:moveTo>
                        <a:pt x="449" y="35"/>
                      </a:moveTo>
                      <a:cubicBezTo>
                        <a:pt x="17" y="35"/>
                        <a:pt x="17" y="35"/>
                        <a:pt x="17" y="35"/>
                      </a:cubicBezTo>
                      <a:cubicBezTo>
                        <a:pt x="8" y="35"/>
                        <a:pt x="0" y="27"/>
                        <a:pt x="0" y="18"/>
                      </a:cubicBezTo>
                      <a:cubicBezTo>
                        <a:pt x="0" y="8"/>
                        <a:pt x="8" y="0"/>
                        <a:pt x="17" y="0"/>
                      </a:cubicBezTo>
                      <a:cubicBezTo>
                        <a:pt x="449" y="0"/>
                        <a:pt x="449" y="0"/>
                        <a:pt x="449" y="0"/>
                      </a:cubicBezTo>
                      <a:cubicBezTo>
                        <a:pt x="458" y="0"/>
                        <a:pt x="466" y="8"/>
                        <a:pt x="466" y="18"/>
                      </a:cubicBezTo>
                      <a:cubicBezTo>
                        <a:pt x="466" y="27"/>
                        <a:pt x="458" y="35"/>
                        <a:pt x="449" y="3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grpSp>
        </p:grpSp>
        <p:sp>
          <p:nvSpPr>
            <p:cNvPr id="121" name="Rechteck 120"/>
            <p:cNvSpPr/>
            <p:nvPr/>
          </p:nvSpPr>
          <p:spPr>
            <a:xfrm flipH="1">
              <a:off x="3741676" y="1954950"/>
              <a:ext cx="1617788" cy="821138"/>
            </a:xfrm>
            <a:prstGeom prst="rect">
              <a:avLst/>
            </a:prstGeom>
            <a:noFill/>
          </p:spPr>
          <p:txBody>
            <a:bodyPr wrap="square" rtlCol="0" anchor="ctr">
              <a:noAutofit/>
            </a:bodyPr>
            <a:lstStyle/>
            <a:p>
              <a:pPr algn="ctr">
                <a:lnSpc>
                  <a:spcPct val="90000"/>
                </a:lnSpc>
              </a:pPr>
              <a:endParaRPr lang="en-US" dirty="0" smtClean="0">
                <a:solidFill>
                  <a:srgbClr val="FFFFFF"/>
                </a:solidFill>
                <a:latin typeface="Nokia Pure Text Light"/>
              </a:endParaRPr>
            </a:p>
          </p:txBody>
        </p:sp>
        <p:grpSp>
          <p:nvGrpSpPr>
            <p:cNvPr id="122" name="Gruppieren 1328"/>
            <p:cNvGrpSpPr/>
            <p:nvPr/>
          </p:nvGrpSpPr>
          <p:grpSpPr>
            <a:xfrm flipH="1">
              <a:off x="4462496" y="3719287"/>
              <a:ext cx="264476" cy="199651"/>
              <a:chOff x="6318281" y="2059246"/>
              <a:chExt cx="516117" cy="389615"/>
            </a:xfrm>
            <a:solidFill>
              <a:schemeClr val="bg1"/>
            </a:solidFill>
          </p:grpSpPr>
          <p:sp>
            <p:nvSpPr>
              <p:cNvPr id="123" name="Freeform 136"/>
              <p:cNvSpPr>
                <a:spLocks noEditPoints="1"/>
              </p:cNvSpPr>
              <p:nvPr/>
            </p:nvSpPr>
            <p:spPr bwMode="auto">
              <a:xfrm>
                <a:off x="6719211" y="2219295"/>
                <a:ext cx="115187" cy="160857"/>
              </a:xfrm>
              <a:custGeom>
                <a:avLst/>
                <a:gdLst>
                  <a:gd name="T0" fmla="*/ 227 w 241"/>
                  <a:gd name="T1" fmla="*/ 337 h 337"/>
                  <a:gd name="T2" fmla="*/ 221 w 241"/>
                  <a:gd name="T3" fmla="*/ 336 h 337"/>
                  <a:gd name="T4" fmla="*/ 8 w 241"/>
                  <a:gd name="T5" fmla="*/ 236 h 337"/>
                  <a:gd name="T6" fmla="*/ 0 w 241"/>
                  <a:gd name="T7" fmla="*/ 223 h 337"/>
                  <a:gd name="T8" fmla="*/ 0 w 241"/>
                  <a:gd name="T9" fmla="*/ 117 h 337"/>
                  <a:gd name="T10" fmla="*/ 8 w 241"/>
                  <a:gd name="T11" fmla="*/ 104 h 337"/>
                  <a:gd name="T12" fmla="*/ 221 w 241"/>
                  <a:gd name="T13" fmla="*/ 2 h 337"/>
                  <a:gd name="T14" fmla="*/ 235 w 241"/>
                  <a:gd name="T15" fmla="*/ 3 h 337"/>
                  <a:gd name="T16" fmla="*/ 241 w 241"/>
                  <a:gd name="T17" fmla="*/ 15 h 337"/>
                  <a:gd name="T18" fmla="*/ 241 w 241"/>
                  <a:gd name="T19" fmla="*/ 323 h 337"/>
                  <a:gd name="T20" fmla="*/ 235 w 241"/>
                  <a:gd name="T21" fmla="*/ 335 h 337"/>
                  <a:gd name="T22" fmla="*/ 227 w 241"/>
                  <a:gd name="T23" fmla="*/ 337 h 337"/>
                  <a:gd name="T24" fmla="*/ 28 w 241"/>
                  <a:gd name="T25" fmla="*/ 214 h 337"/>
                  <a:gd name="T26" fmla="*/ 213 w 241"/>
                  <a:gd name="T27" fmla="*/ 301 h 337"/>
                  <a:gd name="T28" fmla="*/ 213 w 241"/>
                  <a:gd name="T29" fmla="*/ 37 h 337"/>
                  <a:gd name="T30" fmla="*/ 28 w 241"/>
                  <a:gd name="T31" fmla="*/ 126 h 337"/>
                  <a:gd name="T32" fmla="*/ 28 w 241"/>
                  <a:gd name="T33" fmla="*/ 214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1" h="337">
                    <a:moveTo>
                      <a:pt x="227" y="337"/>
                    </a:moveTo>
                    <a:cubicBezTo>
                      <a:pt x="225" y="337"/>
                      <a:pt x="223" y="337"/>
                      <a:pt x="221" y="336"/>
                    </a:cubicBezTo>
                    <a:cubicBezTo>
                      <a:pt x="8" y="236"/>
                      <a:pt x="8" y="236"/>
                      <a:pt x="8" y="236"/>
                    </a:cubicBezTo>
                    <a:cubicBezTo>
                      <a:pt x="3" y="233"/>
                      <a:pt x="0" y="228"/>
                      <a:pt x="0" y="223"/>
                    </a:cubicBezTo>
                    <a:cubicBezTo>
                      <a:pt x="0" y="117"/>
                      <a:pt x="0" y="117"/>
                      <a:pt x="0" y="117"/>
                    </a:cubicBezTo>
                    <a:cubicBezTo>
                      <a:pt x="0" y="112"/>
                      <a:pt x="3" y="107"/>
                      <a:pt x="8" y="104"/>
                    </a:cubicBezTo>
                    <a:cubicBezTo>
                      <a:pt x="221" y="2"/>
                      <a:pt x="221" y="2"/>
                      <a:pt x="221" y="2"/>
                    </a:cubicBezTo>
                    <a:cubicBezTo>
                      <a:pt x="226" y="0"/>
                      <a:pt x="231" y="1"/>
                      <a:pt x="235" y="3"/>
                    </a:cubicBezTo>
                    <a:cubicBezTo>
                      <a:pt x="239" y="6"/>
                      <a:pt x="241" y="10"/>
                      <a:pt x="241" y="15"/>
                    </a:cubicBezTo>
                    <a:cubicBezTo>
                      <a:pt x="241" y="323"/>
                      <a:pt x="241" y="323"/>
                      <a:pt x="241" y="323"/>
                    </a:cubicBezTo>
                    <a:cubicBezTo>
                      <a:pt x="241" y="328"/>
                      <a:pt x="239" y="333"/>
                      <a:pt x="235" y="335"/>
                    </a:cubicBezTo>
                    <a:cubicBezTo>
                      <a:pt x="233" y="337"/>
                      <a:pt x="230" y="337"/>
                      <a:pt x="227" y="337"/>
                    </a:cubicBezTo>
                    <a:close/>
                    <a:moveTo>
                      <a:pt x="28" y="214"/>
                    </a:moveTo>
                    <a:cubicBezTo>
                      <a:pt x="213" y="301"/>
                      <a:pt x="213" y="301"/>
                      <a:pt x="213" y="301"/>
                    </a:cubicBezTo>
                    <a:cubicBezTo>
                      <a:pt x="213" y="37"/>
                      <a:pt x="213" y="37"/>
                      <a:pt x="213" y="37"/>
                    </a:cubicBezTo>
                    <a:cubicBezTo>
                      <a:pt x="28" y="126"/>
                      <a:pt x="28" y="126"/>
                      <a:pt x="28" y="126"/>
                    </a:cubicBezTo>
                    <a:lnTo>
                      <a:pt x="28" y="214"/>
                    </a:lnTo>
                    <a:close/>
                  </a:path>
                </a:pathLst>
              </a:custGeom>
              <a:grpFill/>
              <a:ln>
                <a:solidFill>
                  <a:schemeClr val="bg1"/>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Nokia Pure Text Light" panose="020B0304040602060303" pitchFamily="34" charset="0"/>
                  <a:ea typeface="+mn-ea"/>
                  <a:cs typeface="+mn-cs"/>
                </a:endParaRPr>
              </a:p>
            </p:txBody>
          </p:sp>
          <p:sp>
            <p:nvSpPr>
              <p:cNvPr id="124" name="Freeform 137"/>
              <p:cNvSpPr>
                <a:spLocks noEditPoints="1"/>
              </p:cNvSpPr>
              <p:nvPr/>
            </p:nvSpPr>
            <p:spPr bwMode="auto">
              <a:xfrm>
                <a:off x="6318281" y="2151396"/>
                <a:ext cx="414268" cy="297465"/>
              </a:xfrm>
              <a:custGeom>
                <a:avLst/>
                <a:gdLst>
                  <a:gd name="T0" fmla="*/ 741 w 868"/>
                  <a:gd name="T1" fmla="*/ 623 h 623"/>
                  <a:gd name="T2" fmla="*/ 128 w 868"/>
                  <a:gd name="T3" fmla="*/ 623 h 623"/>
                  <a:gd name="T4" fmla="*/ 0 w 868"/>
                  <a:gd name="T5" fmla="*/ 496 h 623"/>
                  <a:gd name="T6" fmla="*/ 0 w 868"/>
                  <a:gd name="T7" fmla="*/ 127 h 623"/>
                  <a:gd name="T8" fmla="*/ 128 w 868"/>
                  <a:gd name="T9" fmla="*/ 0 h 623"/>
                  <a:gd name="T10" fmla="*/ 741 w 868"/>
                  <a:gd name="T11" fmla="*/ 0 h 623"/>
                  <a:gd name="T12" fmla="*/ 868 w 868"/>
                  <a:gd name="T13" fmla="*/ 127 h 623"/>
                  <a:gd name="T14" fmla="*/ 868 w 868"/>
                  <a:gd name="T15" fmla="*/ 496 h 623"/>
                  <a:gd name="T16" fmla="*/ 741 w 868"/>
                  <a:gd name="T17" fmla="*/ 623 h 623"/>
                  <a:gd name="T18" fmla="*/ 128 w 868"/>
                  <a:gd name="T19" fmla="*/ 28 h 623"/>
                  <a:gd name="T20" fmla="*/ 28 w 868"/>
                  <a:gd name="T21" fmla="*/ 127 h 623"/>
                  <a:gd name="T22" fmla="*/ 28 w 868"/>
                  <a:gd name="T23" fmla="*/ 496 h 623"/>
                  <a:gd name="T24" fmla="*/ 128 w 868"/>
                  <a:gd name="T25" fmla="*/ 595 h 623"/>
                  <a:gd name="T26" fmla="*/ 741 w 868"/>
                  <a:gd name="T27" fmla="*/ 595 h 623"/>
                  <a:gd name="T28" fmla="*/ 840 w 868"/>
                  <a:gd name="T29" fmla="*/ 496 h 623"/>
                  <a:gd name="T30" fmla="*/ 840 w 868"/>
                  <a:gd name="T31" fmla="*/ 127 h 623"/>
                  <a:gd name="T32" fmla="*/ 741 w 868"/>
                  <a:gd name="T33" fmla="*/ 28 h 623"/>
                  <a:gd name="T34" fmla="*/ 128 w 868"/>
                  <a:gd name="T35" fmla="*/ 2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8" h="623">
                    <a:moveTo>
                      <a:pt x="741" y="623"/>
                    </a:moveTo>
                    <a:cubicBezTo>
                      <a:pt x="128" y="623"/>
                      <a:pt x="128" y="623"/>
                      <a:pt x="128" y="623"/>
                    </a:cubicBezTo>
                    <a:cubicBezTo>
                      <a:pt x="57" y="623"/>
                      <a:pt x="0" y="566"/>
                      <a:pt x="0" y="496"/>
                    </a:cubicBezTo>
                    <a:cubicBezTo>
                      <a:pt x="0" y="127"/>
                      <a:pt x="0" y="127"/>
                      <a:pt x="0" y="127"/>
                    </a:cubicBezTo>
                    <a:cubicBezTo>
                      <a:pt x="0" y="57"/>
                      <a:pt x="57" y="0"/>
                      <a:pt x="128" y="0"/>
                    </a:cubicBezTo>
                    <a:cubicBezTo>
                      <a:pt x="741" y="0"/>
                      <a:pt x="741" y="0"/>
                      <a:pt x="741" y="0"/>
                    </a:cubicBezTo>
                    <a:cubicBezTo>
                      <a:pt x="811" y="0"/>
                      <a:pt x="868" y="57"/>
                      <a:pt x="868" y="127"/>
                    </a:cubicBezTo>
                    <a:cubicBezTo>
                      <a:pt x="868" y="496"/>
                      <a:pt x="868" y="496"/>
                      <a:pt x="868" y="496"/>
                    </a:cubicBezTo>
                    <a:cubicBezTo>
                      <a:pt x="868" y="566"/>
                      <a:pt x="811" y="623"/>
                      <a:pt x="741" y="623"/>
                    </a:cubicBezTo>
                    <a:close/>
                    <a:moveTo>
                      <a:pt x="128" y="28"/>
                    </a:moveTo>
                    <a:cubicBezTo>
                      <a:pt x="73" y="28"/>
                      <a:pt x="28" y="72"/>
                      <a:pt x="28" y="127"/>
                    </a:cubicBezTo>
                    <a:cubicBezTo>
                      <a:pt x="28" y="496"/>
                      <a:pt x="28" y="496"/>
                      <a:pt x="28" y="496"/>
                    </a:cubicBezTo>
                    <a:cubicBezTo>
                      <a:pt x="28" y="550"/>
                      <a:pt x="73" y="595"/>
                      <a:pt x="128" y="595"/>
                    </a:cubicBezTo>
                    <a:cubicBezTo>
                      <a:pt x="741" y="595"/>
                      <a:pt x="741" y="595"/>
                      <a:pt x="741" y="595"/>
                    </a:cubicBezTo>
                    <a:cubicBezTo>
                      <a:pt x="795" y="595"/>
                      <a:pt x="840" y="550"/>
                      <a:pt x="840" y="496"/>
                    </a:cubicBezTo>
                    <a:cubicBezTo>
                      <a:pt x="840" y="127"/>
                      <a:pt x="840" y="127"/>
                      <a:pt x="840" y="127"/>
                    </a:cubicBezTo>
                    <a:cubicBezTo>
                      <a:pt x="840" y="72"/>
                      <a:pt x="795" y="28"/>
                      <a:pt x="741" y="28"/>
                    </a:cubicBezTo>
                    <a:lnTo>
                      <a:pt x="128" y="28"/>
                    </a:lnTo>
                    <a:close/>
                  </a:path>
                </a:pathLst>
              </a:custGeom>
              <a:grpFill/>
              <a:ln>
                <a:solidFill>
                  <a:schemeClr val="bg1"/>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Nokia Pure Text Light" panose="020B0304040602060303" pitchFamily="34" charset="0"/>
                  <a:ea typeface="+mn-ea"/>
                  <a:cs typeface="+mn-cs"/>
                </a:endParaRPr>
              </a:p>
            </p:txBody>
          </p:sp>
          <p:sp>
            <p:nvSpPr>
              <p:cNvPr id="125" name="Freeform 138"/>
              <p:cNvSpPr>
                <a:spLocks noEditPoints="1"/>
              </p:cNvSpPr>
              <p:nvPr/>
            </p:nvSpPr>
            <p:spPr bwMode="auto">
              <a:xfrm>
                <a:off x="6404165" y="2258297"/>
                <a:ext cx="179045" cy="113166"/>
              </a:xfrm>
              <a:custGeom>
                <a:avLst/>
                <a:gdLst>
                  <a:gd name="T0" fmla="*/ 333 w 375"/>
                  <a:gd name="T1" fmla="*/ 237 h 237"/>
                  <a:gd name="T2" fmla="*/ 42 w 375"/>
                  <a:gd name="T3" fmla="*/ 237 h 237"/>
                  <a:gd name="T4" fmla="*/ 0 w 375"/>
                  <a:gd name="T5" fmla="*/ 194 h 237"/>
                  <a:gd name="T6" fmla="*/ 0 w 375"/>
                  <a:gd name="T7" fmla="*/ 42 h 237"/>
                  <a:gd name="T8" fmla="*/ 42 w 375"/>
                  <a:gd name="T9" fmla="*/ 0 h 237"/>
                  <a:gd name="T10" fmla="*/ 333 w 375"/>
                  <a:gd name="T11" fmla="*/ 0 h 237"/>
                  <a:gd name="T12" fmla="*/ 375 w 375"/>
                  <a:gd name="T13" fmla="*/ 42 h 237"/>
                  <a:gd name="T14" fmla="*/ 375 w 375"/>
                  <a:gd name="T15" fmla="*/ 194 h 237"/>
                  <a:gd name="T16" fmla="*/ 333 w 375"/>
                  <a:gd name="T17" fmla="*/ 237 h 237"/>
                  <a:gd name="T18" fmla="*/ 42 w 375"/>
                  <a:gd name="T19" fmla="*/ 28 h 237"/>
                  <a:gd name="T20" fmla="*/ 28 w 375"/>
                  <a:gd name="T21" fmla="*/ 42 h 237"/>
                  <a:gd name="T22" fmla="*/ 28 w 375"/>
                  <a:gd name="T23" fmla="*/ 194 h 237"/>
                  <a:gd name="T24" fmla="*/ 42 w 375"/>
                  <a:gd name="T25" fmla="*/ 209 h 237"/>
                  <a:gd name="T26" fmla="*/ 333 w 375"/>
                  <a:gd name="T27" fmla="*/ 209 h 237"/>
                  <a:gd name="T28" fmla="*/ 347 w 375"/>
                  <a:gd name="T29" fmla="*/ 194 h 237"/>
                  <a:gd name="T30" fmla="*/ 347 w 375"/>
                  <a:gd name="T31" fmla="*/ 42 h 237"/>
                  <a:gd name="T32" fmla="*/ 333 w 375"/>
                  <a:gd name="T33" fmla="*/ 28 h 237"/>
                  <a:gd name="T34" fmla="*/ 42 w 375"/>
                  <a:gd name="T35" fmla="*/ 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5" h="237">
                    <a:moveTo>
                      <a:pt x="333" y="237"/>
                    </a:moveTo>
                    <a:cubicBezTo>
                      <a:pt x="42" y="237"/>
                      <a:pt x="42" y="237"/>
                      <a:pt x="42" y="237"/>
                    </a:cubicBezTo>
                    <a:cubicBezTo>
                      <a:pt x="19" y="237"/>
                      <a:pt x="0" y="218"/>
                      <a:pt x="0" y="194"/>
                    </a:cubicBezTo>
                    <a:cubicBezTo>
                      <a:pt x="0" y="42"/>
                      <a:pt x="0" y="42"/>
                      <a:pt x="0" y="42"/>
                    </a:cubicBezTo>
                    <a:cubicBezTo>
                      <a:pt x="0" y="19"/>
                      <a:pt x="19" y="0"/>
                      <a:pt x="42" y="0"/>
                    </a:cubicBezTo>
                    <a:cubicBezTo>
                      <a:pt x="333" y="0"/>
                      <a:pt x="333" y="0"/>
                      <a:pt x="333" y="0"/>
                    </a:cubicBezTo>
                    <a:cubicBezTo>
                      <a:pt x="356" y="0"/>
                      <a:pt x="375" y="19"/>
                      <a:pt x="375" y="42"/>
                    </a:cubicBezTo>
                    <a:cubicBezTo>
                      <a:pt x="375" y="194"/>
                      <a:pt x="375" y="194"/>
                      <a:pt x="375" y="194"/>
                    </a:cubicBezTo>
                    <a:cubicBezTo>
                      <a:pt x="375" y="218"/>
                      <a:pt x="356" y="237"/>
                      <a:pt x="333" y="237"/>
                    </a:cubicBezTo>
                    <a:close/>
                    <a:moveTo>
                      <a:pt x="42" y="28"/>
                    </a:moveTo>
                    <a:cubicBezTo>
                      <a:pt x="34" y="28"/>
                      <a:pt x="28" y="34"/>
                      <a:pt x="28" y="42"/>
                    </a:cubicBezTo>
                    <a:cubicBezTo>
                      <a:pt x="28" y="194"/>
                      <a:pt x="28" y="194"/>
                      <a:pt x="28" y="194"/>
                    </a:cubicBezTo>
                    <a:cubicBezTo>
                      <a:pt x="28" y="202"/>
                      <a:pt x="34" y="209"/>
                      <a:pt x="42" y="209"/>
                    </a:cubicBezTo>
                    <a:cubicBezTo>
                      <a:pt x="333" y="209"/>
                      <a:pt x="333" y="209"/>
                      <a:pt x="333" y="209"/>
                    </a:cubicBezTo>
                    <a:cubicBezTo>
                      <a:pt x="340" y="209"/>
                      <a:pt x="347" y="202"/>
                      <a:pt x="347" y="194"/>
                    </a:cubicBezTo>
                    <a:cubicBezTo>
                      <a:pt x="347" y="42"/>
                      <a:pt x="347" y="42"/>
                      <a:pt x="347" y="42"/>
                    </a:cubicBezTo>
                    <a:cubicBezTo>
                      <a:pt x="347" y="34"/>
                      <a:pt x="340" y="28"/>
                      <a:pt x="333" y="28"/>
                    </a:cubicBezTo>
                    <a:lnTo>
                      <a:pt x="42" y="28"/>
                    </a:lnTo>
                    <a:close/>
                  </a:path>
                </a:pathLst>
              </a:custGeom>
              <a:grp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Nokia Pure Text Light" panose="020B0304040602060303" pitchFamily="34" charset="0"/>
                  <a:ea typeface="+mn-ea"/>
                  <a:cs typeface="+mn-cs"/>
                </a:endParaRPr>
              </a:p>
            </p:txBody>
          </p:sp>
          <p:sp>
            <p:nvSpPr>
              <p:cNvPr id="126" name="Freeform 139"/>
              <p:cNvSpPr>
                <a:spLocks noEditPoints="1"/>
              </p:cNvSpPr>
              <p:nvPr/>
            </p:nvSpPr>
            <p:spPr bwMode="auto">
              <a:xfrm>
                <a:off x="6465396" y="2276889"/>
                <a:ext cx="66687" cy="75579"/>
              </a:xfrm>
              <a:custGeom>
                <a:avLst/>
                <a:gdLst>
                  <a:gd name="T0" fmla="*/ 14 w 140"/>
                  <a:gd name="T1" fmla="*/ 158 h 158"/>
                  <a:gd name="T2" fmla="*/ 7 w 140"/>
                  <a:gd name="T3" fmla="*/ 156 h 158"/>
                  <a:gd name="T4" fmla="*/ 0 w 140"/>
                  <a:gd name="T5" fmla="*/ 144 h 158"/>
                  <a:gd name="T6" fmla="*/ 0 w 140"/>
                  <a:gd name="T7" fmla="*/ 15 h 158"/>
                  <a:gd name="T8" fmla="*/ 7 w 140"/>
                  <a:gd name="T9" fmla="*/ 3 h 158"/>
                  <a:gd name="T10" fmla="*/ 21 w 140"/>
                  <a:gd name="T11" fmla="*/ 3 h 158"/>
                  <a:gd name="T12" fmla="*/ 133 w 140"/>
                  <a:gd name="T13" fmla="*/ 67 h 158"/>
                  <a:gd name="T14" fmla="*/ 140 w 140"/>
                  <a:gd name="T15" fmla="*/ 79 h 158"/>
                  <a:gd name="T16" fmla="*/ 133 w 140"/>
                  <a:gd name="T17" fmla="*/ 91 h 158"/>
                  <a:gd name="T18" fmla="*/ 21 w 140"/>
                  <a:gd name="T19" fmla="*/ 156 h 158"/>
                  <a:gd name="T20" fmla="*/ 14 w 140"/>
                  <a:gd name="T21" fmla="*/ 158 h 158"/>
                  <a:gd name="T22" fmla="*/ 28 w 140"/>
                  <a:gd name="T23" fmla="*/ 39 h 158"/>
                  <a:gd name="T24" fmla="*/ 28 w 140"/>
                  <a:gd name="T25" fmla="*/ 120 h 158"/>
                  <a:gd name="T26" fmla="*/ 98 w 140"/>
                  <a:gd name="T27" fmla="*/ 79 h 158"/>
                  <a:gd name="T28" fmla="*/ 28 w 140"/>
                  <a:gd name="T29" fmla="*/ 3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158">
                    <a:moveTo>
                      <a:pt x="14" y="158"/>
                    </a:moveTo>
                    <a:cubicBezTo>
                      <a:pt x="12" y="158"/>
                      <a:pt x="9" y="157"/>
                      <a:pt x="7" y="156"/>
                    </a:cubicBezTo>
                    <a:cubicBezTo>
                      <a:pt x="3" y="153"/>
                      <a:pt x="0" y="149"/>
                      <a:pt x="0" y="144"/>
                    </a:cubicBezTo>
                    <a:cubicBezTo>
                      <a:pt x="0" y="15"/>
                      <a:pt x="0" y="15"/>
                      <a:pt x="0" y="15"/>
                    </a:cubicBezTo>
                    <a:cubicBezTo>
                      <a:pt x="0" y="10"/>
                      <a:pt x="3" y="5"/>
                      <a:pt x="7" y="3"/>
                    </a:cubicBezTo>
                    <a:cubicBezTo>
                      <a:pt x="11" y="0"/>
                      <a:pt x="17" y="0"/>
                      <a:pt x="21" y="3"/>
                    </a:cubicBezTo>
                    <a:cubicBezTo>
                      <a:pt x="133" y="67"/>
                      <a:pt x="133" y="67"/>
                      <a:pt x="133" y="67"/>
                    </a:cubicBezTo>
                    <a:cubicBezTo>
                      <a:pt x="137" y="70"/>
                      <a:pt x="140" y="74"/>
                      <a:pt x="140" y="79"/>
                    </a:cubicBezTo>
                    <a:cubicBezTo>
                      <a:pt x="140" y="84"/>
                      <a:pt x="137" y="89"/>
                      <a:pt x="133" y="91"/>
                    </a:cubicBezTo>
                    <a:cubicBezTo>
                      <a:pt x="21" y="156"/>
                      <a:pt x="21" y="156"/>
                      <a:pt x="21" y="156"/>
                    </a:cubicBezTo>
                    <a:cubicBezTo>
                      <a:pt x="19" y="157"/>
                      <a:pt x="16" y="158"/>
                      <a:pt x="14" y="158"/>
                    </a:cubicBezTo>
                    <a:close/>
                    <a:moveTo>
                      <a:pt x="28" y="39"/>
                    </a:moveTo>
                    <a:cubicBezTo>
                      <a:pt x="28" y="120"/>
                      <a:pt x="28" y="120"/>
                      <a:pt x="28" y="120"/>
                    </a:cubicBezTo>
                    <a:cubicBezTo>
                      <a:pt x="98" y="79"/>
                      <a:pt x="98" y="79"/>
                      <a:pt x="98" y="79"/>
                    </a:cubicBezTo>
                    <a:lnTo>
                      <a:pt x="28" y="39"/>
                    </a:lnTo>
                    <a:close/>
                  </a:path>
                </a:pathLst>
              </a:custGeom>
              <a:grp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Nokia Pure Text Light" panose="020B0304040602060303" pitchFamily="34" charset="0"/>
                  <a:ea typeface="+mn-ea"/>
                  <a:cs typeface="+mn-cs"/>
                </a:endParaRPr>
              </a:p>
            </p:txBody>
          </p:sp>
          <p:sp>
            <p:nvSpPr>
              <p:cNvPr id="127" name="Freeform 140"/>
              <p:cNvSpPr>
                <a:spLocks/>
              </p:cNvSpPr>
              <p:nvPr/>
            </p:nvSpPr>
            <p:spPr bwMode="auto">
              <a:xfrm>
                <a:off x="6406590" y="2059246"/>
                <a:ext cx="225322" cy="105487"/>
              </a:xfrm>
              <a:custGeom>
                <a:avLst/>
                <a:gdLst>
                  <a:gd name="T0" fmla="*/ 458 w 472"/>
                  <a:gd name="T1" fmla="*/ 221 h 221"/>
                  <a:gd name="T2" fmla="*/ 444 w 472"/>
                  <a:gd name="T3" fmla="*/ 207 h 221"/>
                  <a:gd name="T4" fmla="*/ 444 w 472"/>
                  <a:gd name="T5" fmla="*/ 149 h 221"/>
                  <a:gd name="T6" fmla="*/ 323 w 472"/>
                  <a:gd name="T7" fmla="*/ 28 h 221"/>
                  <a:gd name="T8" fmla="*/ 14 w 472"/>
                  <a:gd name="T9" fmla="*/ 28 h 221"/>
                  <a:gd name="T10" fmla="*/ 0 w 472"/>
                  <a:gd name="T11" fmla="*/ 14 h 221"/>
                  <a:gd name="T12" fmla="*/ 14 w 472"/>
                  <a:gd name="T13" fmla="*/ 0 h 221"/>
                  <a:gd name="T14" fmla="*/ 323 w 472"/>
                  <a:gd name="T15" fmla="*/ 0 h 221"/>
                  <a:gd name="T16" fmla="*/ 472 w 472"/>
                  <a:gd name="T17" fmla="*/ 149 h 221"/>
                  <a:gd name="T18" fmla="*/ 472 w 472"/>
                  <a:gd name="T19" fmla="*/ 207 h 221"/>
                  <a:gd name="T20" fmla="*/ 458 w 472"/>
                  <a:gd name="T21"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 h="221">
                    <a:moveTo>
                      <a:pt x="458" y="221"/>
                    </a:moveTo>
                    <a:cubicBezTo>
                      <a:pt x="450" y="221"/>
                      <a:pt x="444" y="214"/>
                      <a:pt x="444" y="207"/>
                    </a:cubicBezTo>
                    <a:cubicBezTo>
                      <a:pt x="444" y="149"/>
                      <a:pt x="444" y="149"/>
                      <a:pt x="444" y="149"/>
                    </a:cubicBezTo>
                    <a:cubicBezTo>
                      <a:pt x="444" y="82"/>
                      <a:pt x="390" y="28"/>
                      <a:pt x="323" y="28"/>
                    </a:cubicBezTo>
                    <a:cubicBezTo>
                      <a:pt x="14" y="28"/>
                      <a:pt x="14" y="28"/>
                      <a:pt x="14" y="28"/>
                    </a:cubicBezTo>
                    <a:cubicBezTo>
                      <a:pt x="6" y="28"/>
                      <a:pt x="0" y="22"/>
                      <a:pt x="0" y="14"/>
                    </a:cubicBezTo>
                    <a:cubicBezTo>
                      <a:pt x="0" y="6"/>
                      <a:pt x="6" y="0"/>
                      <a:pt x="14" y="0"/>
                    </a:cubicBezTo>
                    <a:cubicBezTo>
                      <a:pt x="323" y="0"/>
                      <a:pt x="323" y="0"/>
                      <a:pt x="323" y="0"/>
                    </a:cubicBezTo>
                    <a:cubicBezTo>
                      <a:pt x="405" y="0"/>
                      <a:pt x="472" y="67"/>
                      <a:pt x="472" y="149"/>
                    </a:cubicBezTo>
                    <a:cubicBezTo>
                      <a:pt x="472" y="207"/>
                      <a:pt x="472" y="207"/>
                      <a:pt x="472" y="207"/>
                    </a:cubicBezTo>
                    <a:cubicBezTo>
                      <a:pt x="472" y="214"/>
                      <a:pt x="466" y="221"/>
                      <a:pt x="458" y="221"/>
                    </a:cubicBezTo>
                    <a:close/>
                  </a:path>
                </a:pathLst>
              </a:custGeom>
              <a:grpFill/>
              <a:ln>
                <a:solidFill>
                  <a:schemeClr val="bg1"/>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Nokia Pure Text Light" panose="020B0304040602060303" pitchFamily="34" charset="0"/>
                  <a:ea typeface="+mn-ea"/>
                  <a:cs typeface="+mn-cs"/>
                </a:endParaRPr>
              </a:p>
            </p:txBody>
          </p:sp>
        </p:grpSp>
        <p:grpSp>
          <p:nvGrpSpPr>
            <p:cNvPr id="422" name="Gruppieren 421"/>
            <p:cNvGrpSpPr/>
            <p:nvPr/>
          </p:nvGrpSpPr>
          <p:grpSpPr>
            <a:xfrm>
              <a:off x="1921526" y="3030378"/>
              <a:ext cx="599523" cy="394033"/>
              <a:chOff x="1158206" y="2033629"/>
              <a:chExt cx="599523" cy="394033"/>
            </a:xfrm>
          </p:grpSpPr>
          <p:sp>
            <p:nvSpPr>
              <p:cNvPr id="24" name="Rechteck 428"/>
              <p:cNvSpPr/>
              <p:nvPr/>
            </p:nvSpPr>
            <p:spPr>
              <a:xfrm flipH="1">
                <a:off x="1158206" y="2227158"/>
                <a:ext cx="599523" cy="200504"/>
              </a:xfrm>
              <a:prstGeom prst="rect">
                <a:avLst/>
              </a:prstGeom>
              <a:noFill/>
            </p:spPr>
            <p:txBody>
              <a:bodyPr wrap="none" lIns="0" tIns="0" rIns="0" bIns="0">
                <a:spAutoFit/>
              </a:bodyPr>
              <a:lstStyle/>
              <a:p>
                <a:pPr algn="ctr">
                  <a:lnSpc>
                    <a:spcPct val="80000"/>
                  </a:lnSpc>
                </a:pPr>
                <a:r>
                  <a:rPr lang="en-US" sz="800" dirty="0">
                    <a:solidFill>
                      <a:srgbClr val="FFFFFF"/>
                    </a:solidFill>
                    <a:latin typeface="Nokia Pure Text Light"/>
                  </a:rPr>
                  <a:t>Real time</a:t>
                </a:r>
                <a:br>
                  <a:rPr lang="en-US" sz="800" dirty="0">
                    <a:solidFill>
                      <a:srgbClr val="FFFFFF"/>
                    </a:solidFill>
                    <a:latin typeface="Nokia Pure Text Light"/>
                  </a:rPr>
                </a:br>
                <a:r>
                  <a:rPr lang="en-US" sz="800" dirty="0">
                    <a:solidFill>
                      <a:srgbClr val="FFFFFF"/>
                    </a:solidFill>
                    <a:latin typeface="Nokia Pure Text Light"/>
                  </a:rPr>
                  <a:t> cloud access</a:t>
                </a:r>
              </a:p>
            </p:txBody>
          </p:sp>
          <p:grpSp>
            <p:nvGrpSpPr>
              <p:cNvPr id="128" name="Gruppieren 417"/>
              <p:cNvGrpSpPr/>
              <p:nvPr/>
            </p:nvGrpSpPr>
            <p:grpSpPr>
              <a:xfrm flipH="1">
                <a:off x="1358990" y="2033629"/>
                <a:ext cx="197954" cy="134907"/>
                <a:chOff x="3632064" y="3156660"/>
                <a:chExt cx="121962" cy="83117"/>
              </a:xfrm>
              <a:solidFill>
                <a:schemeClr val="bg1"/>
              </a:solidFill>
            </p:grpSpPr>
            <p:sp>
              <p:nvSpPr>
                <p:cNvPr id="129" name="Freeform 22"/>
                <p:cNvSpPr>
                  <a:spLocks noEditPoints="1"/>
                </p:cNvSpPr>
                <p:nvPr/>
              </p:nvSpPr>
              <p:spPr bwMode="auto">
                <a:xfrm>
                  <a:off x="3740179" y="3195165"/>
                  <a:ext cx="6125" cy="6108"/>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12 h 32"/>
                    <a:gd name="T12" fmla="*/ 12 w 32"/>
                    <a:gd name="T13" fmla="*/ 16 h 32"/>
                    <a:gd name="T14" fmla="*/ 16 w 32"/>
                    <a:gd name="T15" fmla="*/ 20 h 32"/>
                    <a:gd name="T16" fmla="*/ 20 w 32"/>
                    <a:gd name="T17" fmla="*/ 16 h 32"/>
                    <a:gd name="T18" fmla="*/ 16 w 32"/>
                    <a:gd name="T19"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12"/>
                      </a:moveTo>
                      <a:cubicBezTo>
                        <a:pt x="13" y="12"/>
                        <a:pt x="12" y="14"/>
                        <a:pt x="12" y="16"/>
                      </a:cubicBezTo>
                      <a:cubicBezTo>
                        <a:pt x="12" y="18"/>
                        <a:pt x="13" y="20"/>
                        <a:pt x="16" y="20"/>
                      </a:cubicBezTo>
                      <a:cubicBezTo>
                        <a:pt x="18" y="20"/>
                        <a:pt x="20" y="18"/>
                        <a:pt x="20" y="16"/>
                      </a:cubicBezTo>
                      <a:cubicBezTo>
                        <a:pt x="20" y="14"/>
                        <a:pt x="18" y="12"/>
                        <a:pt x="16" y="12"/>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solidFill>
                      <a:srgbClr val="A8BBC0"/>
                    </a:solidFill>
                    <a:latin typeface="Nokia Pure Text Light"/>
                  </a:endParaRPr>
                </a:p>
              </p:txBody>
            </p:sp>
            <p:sp>
              <p:nvSpPr>
                <p:cNvPr id="130" name="Freeform 23"/>
                <p:cNvSpPr>
                  <a:spLocks noEditPoints="1"/>
                </p:cNvSpPr>
                <p:nvPr/>
              </p:nvSpPr>
              <p:spPr bwMode="auto">
                <a:xfrm>
                  <a:off x="3632064" y="3156660"/>
                  <a:ext cx="121962" cy="83117"/>
                </a:xfrm>
                <a:custGeom>
                  <a:avLst/>
                  <a:gdLst>
                    <a:gd name="T0" fmla="*/ 565 w 645"/>
                    <a:gd name="T1" fmla="*/ 440 h 440"/>
                    <a:gd name="T2" fmla="*/ 80 w 645"/>
                    <a:gd name="T3" fmla="*/ 440 h 440"/>
                    <a:gd name="T4" fmla="*/ 0 w 645"/>
                    <a:gd name="T5" fmla="*/ 359 h 440"/>
                    <a:gd name="T6" fmla="*/ 0 w 645"/>
                    <a:gd name="T7" fmla="*/ 80 h 440"/>
                    <a:gd name="T8" fmla="*/ 80 w 645"/>
                    <a:gd name="T9" fmla="*/ 0 h 440"/>
                    <a:gd name="T10" fmla="*/ 565 w 645"/>
                    <a:gd name="T11" fmla="*/ 0 h 440"/>
                    <a:gd name="T12" fmla="*/ 645 w 645"/>
                    <a:gd name="T13" fmla="*/ 80 h 440"/>
                    <a:gd name="T14" fmla="*/ 645 w 645"/>
                    <a:gd name="T15" fmla="*/ 359 h 440"/>
                    <a:gd name="T16" fmla="*/ 565 w 645"/>
                    <a:gd name="T17" fmla="*/ 440 h 440"/>
                    <a:gd name="T18" fmla="*/ 80 w 645"/>
                    <a:gd name="T19" fmla="*/ 24 h 440"/>
                    <a:gd name="T20" fmla="*/ 24 w 645"/>
                    <a:gd name="T21" fmla="*/ 80 h 440"/>
                    <a:gd name="T22" fmla="*/ 24 w 645"/>
                    <a:gd name="T23" fmla="*/ 359 h 440"/>
                    <a:gd name="T24" fmla="*/ 80 w 645"/>
                    <a:gd name="T25" fmla="*/ 416 h 440"/>
                    <a:gd name="T26" fmla="*/ 565 w 645"/>
                    <a:gd name="T27" fmla="*/ 416 h 440"/>
                    <a:gd name="T28" fmla="*/ 621 w 645"/>
                    <a:gd name="T29" fmla="*/ 359 h 440"/>
                    <a:gd name="T30" fmla="*/ 621 w 645"/>
                    <a:gd name="T31" fmla="*/ 80 h 440"/>
                    <a:gd name="T32" fmla="*/ 565 w 645"/>
                    <a:gd name="T33" fmla="*/ 24 h 440"/>
                    <a:gd name="T34" fmla="*/ 80 w 645"/>
                    <a:gd name="T35" fmla="*/ 24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5" h="440">
                      <a:moveTo>
                        <a:pt x="565" y="440"/>
                      </a:moveTo>
                      <a:cubicBezTo>
                        <a:pt x="80" y="440"/>
                        <a:pt x="80" y="440"/>
                        <a:pt x="80" y="440"/>
                      </a:cubicBezTo>
                      <a:cubicBezTo>
                        <a:pt x="36" y="440"/>
                        <a:pt x="0" y="404"/>
                        <a:pt x="0" y="359"/>
                      </a:cubicBezTo>
                      <a:cubicBezTo>
                        <a:pt x="0" y="80"/>
                        <a:pt x="0" y="80"/>
                        <a:pt x="0" y="80"/>
                      </a:cubicBezTo>
                      <a:cubicBezTo>
                        <a:pt x="0" y="36"/>
                        <a:pt x="36" y="0"/>
                        <a:pt x="80" y="0"/>
                      </a:cubicBezTo>
                      <a:cubicBezTo>
                        <a:pt x="565" y="0"/>
                        <a:pt x="565" y="0"/>
                        <a:pt x="565" y="0"/>
                      </a:cubicBezTo>
                      <a:cubicBezTo>
                        <a:pt x="609" y="0"/>
                        <a:pt x="645" y="36"/>
                        <a:pt x="645" y="80"/>
                      </a:cubicBezTo>
                      <a:cubicBezTo>
                        <a:pt x="645" y="359"/>
                        <a:pt x="645" y="359"/>
                        <a:pt x="645" y="359"/>
                      </a:cubicBezTo>
                      <a:cubicBezTo>
                        <a:pt x="645" y="404"/>
                        <a:pt x="609" y="440"/>
                        <a:pt x="565" y="440"/>
                      </a:cubicBezTo>
                      <a:close/>
                      <a:moveTo>
                        <a:pt x="80" y="24"/>
                      </a:moveTo>
                      <a:cubicBezTo>
                        <a:pt x="49" y="24"/>
                        <a:pt x="24" y="49"/>
                        <a:pt x="24" y="80"/>
                      </a:cubicBezTo>
                      <a:cubicBezTo>
                        <a:pt x="24" y="359"/>
                        <a:pt x="24" y="359"/>
                        <a:pt x="24" y="359"/>
                      </a:cubicBezTo>
                      <a:cubicBezTo>
                        <a:pt x="24" y="391"/>
                        <a:pt x="49" y="416"/>
                        <a:pt x="80" y="416"/>
                      </a:cubicBezTo>
                      <a:cubicBezTo>
                        <a:pt x="565" y="416"/>
                        <a:pt x="565" y="416"/>
                        <a:pt x="565" y="416"/>
                      </a:cubicBezTo>
                      <a:cubicBezTo>
                        <a:pt x="596" y="416"/>
                        <a:pt x="621" y="391"/>
                        <a:pt x="621" y="359"/>
                      </a:cubicBezTo>
                      <a:cubicBezTo>
                        <a:pt x="621" y="80"/>
                        <a:pt x="621" y="80"/>
                        <a:pt x="621" y="80"/>
                      </a:cubicBezTo>
                      <a:cubicBezTo>
                        <a:pt x="621" y="49"/>
                        <a:pt x="596" y="24"/>
                        <a:pt x="565" y="24"/>
                      </a:cubicBezTo>
                      <a:lnTo>
                        <a:pt x="80" y="24"/>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solidFill>
                      <a:srgbClr val="A8BBC0"/>
                    </a:solidFill>
                    <a:latin typeface="Nokia Pure Text Light"/>
                  </a:endParaRPr>
                </a:p>
              </p:txBody>
            </p:sp>
            <p:sp>
              <p:nvSpPr>
                <p:cNvPr id="131" name="Freeform 24"/>
                <p:cNvSpPr>
                  <a:spLocks noEditPoints="1"/>
                </p:cNvSpPr>
                <p:nvPr/>
              </p:nvSpPr>
              <p:spPr bwMode="auto">
                <a:xfrm>
                  <a:off x="3643249" y="3165953"/>
                  <a:ext cx="94800" cy="63732"/>
                </a:xfrm>
                <a:custGeom>
                  <a:avLst/>
                  <a:gdLst>
                    <a:gd name="T0" fmla="*/ 489 w 501"/>
                    <a:gd name="T1" fmla="*/ 338 h 338"/>
                    <a:gd name="T2" fmla="*/ 12 w 501"/>
                    <a:gd name="T3" fmla="*/ 338 h 338"/>
                    <a:gd name="T4" fmla="*/ 0 w 501"/>
                    <a:gd name="T5" fmla="*/ 326 h 338"/>
                    <a:gd name="T6" fmla="*/ 0 w 501"/>
                    <a:gd name="T7" fmla="*/ 12 h 338"/>
                    <a:gd name="T8" fmla="*/ 12 w 501"/>
                    <a:gd name="T9" fmla="*/ 0 h 338"/>
                    <a:gd name="T10" fmla="*/ 489 w 501"/>
                    <a:gd name="T11" fmla="*/ 0 h 338"/>
                    <a:gd name="T12" fmla="*/ 501 w 501"/>
                    <a:gd name="T13" fmla="*/ 12 h 338"/>
                    <a:gd name="T14" fmla="*/ 501 w 501"/>
                    <a:gd name="T15" fmla="*/ 326 h 338"/>
                    <a:gd name="T16" fmla="*/ 489 w 501"/>
                    <a:gd name="T17" fmla="*/ 338 h 338"/>
                    <a:gd name="T18" fmla="*/ 24 w 501"/>
                    <a:gd name="T19" fmla="*/ 314 h 338"/>
                    <a:gd name="T20" fmla="*/ 477 w 501"/>
                    <a:gd name="T21" fmla="*/ 314 h 338"/>
                    <a:gd name="T22" fmla="*/ 477 w 501"/>
                    <a:gd name="T23" fmla="*/ 24 h 338"/>
                    <a:gd name="T24" fmla="*/ 24 w 501"/>
                    <a:gd name="T25" fmla="*/ 24 h 338"/>
                    <a:gd name="T26" fmla="*/ 24 w 501"/>
                    <a:gd name="T27" fmla="*/ 31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1" h="338">
                      <a:moveTo>
                        <a:pt x="489" y="338"/>
                      </a:moveTo>
                      <a:cubicBezTo>
                        <a:pt x="12" y="338"/>
                        <a:pt x="12" y="338"/>
                        <a:pt x="12" y="338"/>
                      </a:cubicBezTo>
                      <a:cubicBezTo>
                        <a:pt x="5" y="338"/>
                        <a:pt x="0" y="333"/>
                        <a:pt x="0" y="326"/>
                      </a:cubicBezTo>
                      <a:cubicBezTo>
                        <a:pt x="0" y="12"/>
                        <a:pt x="0" y="12"/>
                        <a:pt x="0" y="12"/>
                      </a:cubicBezTo>
                      <a:cubicBezTo>
                        <a:pt x="0" y="6"/>
                        <a:pt x="5" y="0"/>
                        <a:pt x="12" y="0"/>
                      </a:cubicBezTo>
                      <a:cubicBezTo>
                        <a:pt x="489" y="0"/>
                        <a:pt x="489" y="0"/>
                        <a:pt x="489" y="0"/>
                      </a:cubicBezTo>
                      <a:cubicBezTo>
                        <a:pt x="495" y="0"/>
                        <a:pt x="501" y="6"/>
                        <a:pt x="501" y="12"/>
                      </a:cubicBezTo>
                      <a:cubicBezTo>
                        <a:pt x="501" y="326"/>
                        <a:pt x="501" y="326"/>
                        <a:pt x="501" y="326"/>
                      </a:cubicBezTo>
                      <a:cubicBezTo>
                        <a:pt x="501" y="333"/>
                        <a:pt x="495" y="338"/>
                        <a:pt x="489" y="338"/>
                      </a:cubicBezTo>
                      <a:close/>
                      <a:moveTo>
                        <a:pt x="24" y="314"/>
                      </a:moveTo>
                      <a:cubicBezTo>
                        <a:pt x="477" y="314"/>
                        <a:pt x="477" y="314"/>
                        <a:pt x="477" y="314"/>
                      </a:cubicBezTo>
                      <a:cubicBezTo>
                        <a:pt x="477" y="24"/>
                        <a:pt x="477" y="24"/>
                        <a:pt x="477" y="24"/>
                      </a:cubicBezTo>
                      <a:cubicBezTo>
                        <a:pt x="24" y="24"/>
                        <a:pt x="24" y="24"/>
                        <a:pt x="24" y="24"/>
                      </a:cubicBezTo>
                      <a:lnTo>
                        <a:pt x="24" y="314"/>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solidFill>
                      <a:srgbClr val="A8BBC0"/>
                    </a:solidFill>
                    <a:latin typeface="Nokia Pure Text Light"/>
                  </a:endParaRPr>
                </a:p>
              </p:txBody>
            </p:sp>
          </p:grpSp>
        </p:grpSp>
        <p:grpSp>
          <p:nvGrpSpPr>
            <p:cNvPr id="421" name="Gruppieren 420"/>
            <p:cNvGrpSpPr/>
            <p:nvPr/>
          </p:nvGrpSpPr>
          <p:grpSpPr>
            <a:xfrm>
              <a:off x="1463545" y="2354899"/>
              <a:ext cx="516167" cy="288859"/>
              <a:chOff x="1724963" y="2267952"/>
              <a:chExt cx="516167" cy="288859"/>
            </a:xfrm>
          </p:grpSpPr>
          <p:sp>
            <p:nvSpPr>
              <p:cNvPr id="39" name="Rechteck 468"/>
              <p:cNvSpPr/>
              <p:nvPr/>
            </p:nvSpPr>
            <p:spPr>
              <a:xfrm flipH="1">
                <a:off x="1724963" y="2454795"/>
                <a:ext cx="516167" cy="102016"/>
              </a:xfrm>
              <a:prstGeom prst="rect">
                <a:avLst/>
              </a:prstGeom>
              <a:noFill/>
            </p:spPr>
            <p:txBody>
              <a:bodyPr wrap="square" lIns="0" tIns="0" rIns="0" bIns="0" rtlCol="0">
                <a:spAutoFit/>
              </a:bodyPr>
              <a:lstStyle/>
              <a:p>
                <a:pPr algn="ctr">
                  <a:lnSpc>
                    <a:spcPct val="80000"/>
                  </a:lnSpc>
                </a:pPr>
                <a:r>
                  <a:rPr lang="en-US" sz="800" dirty="0" smtClean="0">
                    <a:solidFill>
                      <a:srgbClr val="FFFFFF"/>
                    </a:solidFill>
                    <a:latin typeface="Nokia Pure Text Light"/>
                    <a:ea typeface="MS PGothic" pitchFamily="34" charset="-128"/>
                  </a:rPr>
                  <a:t>4k Video</a:t>
                </a:r>
                <a:endParaRPr lang="en-US" sz="800" dirty="0">
                  <a:solidFill>
                    <a:srgbClr val="FFFFFF"/>
                  </a:solidFill>
                  <a:latin typeface="Nokia Pure Text Light"/>
                  <a:ea typeface="MS PGothic" pitchFamily="34" charset="-128"/>
                </a:endParaRPr>
              </a:p>
            </p:txBody>
          </p:sp>
          <p:grpSp>
            <p:nvGrpSpPr>
              <p:cNvPr id="132" name="Gruppieren 417"/>
              <p:cNvGrpSpPr/>
              <p:nvPr/>
            </p:nvGrpSpPr>
            <p:grpSpPr>
              <a:xfrm flipH="1">
                <a:off x="1884069" y="2267952"/>
                <a:ext cx="197954" cy="134907"/>
                <a:chOff x="3632064" y="3156660"/>
                <a:chExt cx="121962" cy="83117"/>
              </a:xfrm>
              <a:solidFill>
                <a:schemeClr val="bg1"/>
              </a:solidFill>
            </p:grpSpPr>
            <p:sp>
              <p:nvSpPr>
                <p:cNvPr id="133" name="Freeform 22"/>
                <p:cNvSpPr>
                  <a:spLocks noEditPoints="1"/>
                </p:cNvSpPr>
                <p:nvPr/>
              </p:nvSpPr>
              <p:spPr bwMode="auto">
                <a:xfrm>
                  <a:off x="3740179" y="3195165"/>
                  <a:ext cx="6125" cy="6108"/>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12 h 32"/>
                    <a:gd name="T12" fmla="*/ 12 w 32"/>
                    <a:gd name="T13" fmla="*/ 16 h 32"/>
                    <a:gd name="T14" fmla="*/ 16 w 32"/>
                    <a:gd name="T15" fmla="*/ 20 h 32"/>
                    <a:gd name="T16" fmla="*/ 20 w 32"/>
                    <a:gd name="T17" fmla="*/ 16 h 32"/>
                    <a:gd name="T18" fmla="*/ 16 w 32"/>
                    <a:gd name="T19"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12"/>
                      </a:moveTo>
                      <a:cubicBezTo>
                        <a:pt x="13" y="12"/>
                        <a:pt x="12" y="14"/>
                        <a:pt x="12" y="16"/>
                      </a:cubicBezTo>
                      <a:cubicBezTo>
                        <a:pt x="12" y="18"/>
                        <a:pt x="13" y="20"/>
                        <a:pt x="16" y="20"/>
                      </a:cubicBezTo>
                      <a:cubicBezTo>
                        <a:pt x="18" y="20"/>
                        <a:pt x="20" y="18"/>
                        <a:pt x="20" y="16"/>
                      </a:cubicBezTo>
                      <a:cubicBezTo>
                        <a:pt x="20" y="14"/>
                        <a:pt x="18" y="12"/>
                        <a:pt x="16" y="12"/>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solidFill>
                      <a:srgbClr val="A8BBC0"/>
                    </a:solidFill>
                    <a:latin typeface="Nokia Pure Text Light"/>
                  </a:endParaRPr>
                </a:p>
              </p:txBody>
            </p:sp>
            <p:sp>
              <p:nvSpPr>
                <p:cNvPr id="134" name="Freeform 23"/>
                <p:cNvSpPr>
                  <a:spLocks noEditPoints="1"/>
                </p:cNvSpPr>
                <p:nvPr/>
              </p:nvSpPr>
              <p:spPr bwMode="auto">
                <a:xfrm>
                  <a:off x="3632064" y="3156660"/>
                  <a:ext cx="121962" cy="83117"/>
                </a:xfrm>
                <a:custGeom>
                  <a:avLst/>
                  <a:gdLst>
                    <a:gd name="T0" fmla="*/ 565 w 645"/>
                    <a:gd name="T1" fmla="*/ 440 h 440"/>
                    <a:gd name="T2" fmla="*/ 80 w 645"/>
                    <a:gd name="T3" fmla="*/ 440 h 440"/>
                    <a:gd name="T4" fmla="*/ 0 w 645"/>
                    <a:gd name="T5" fmla="*/ 359 h 440"/>
                    <a:gd name="T6" fmla="*/ 0 w 645"/>
                    <a:gd name="T7" fmla="*/ 80 h 440"/>
                    <a:gd name="T8" fmla="*/ 80 w 645"/>
                    <a:gd name="T9" fmla="*/ 0 h 440"/>
                    <a:gd name="T10" fmla="*/ 565 w 645"/>
                    <a:gd name="T11" fmla="*/ 0 h 440"/>
                    <a:gd name="T12" fmla="*/ 645 w 645"/>
                    <a:gd name="T13" fmla="*/ 80 h 440"/>
                    <a:gd name="T14" fmla="*/ 645 w 645"/>
                    <a:gd name="T15" fmla="*/ 359 h 440"/>
                    <a:gd name="T16" fmla="*/ 565 w 645"/>
                    <a:gd name="T17" fmla="*/ 440 h 440"/>
                    <a:gd name="T18" fmla="*/ 80 w 645"/>
                    <a:gd name="T19" fmla="*/ 24 h 440"/>
                    <a:gd name="T20" fmla="*/ 24 w 645"/>
                    <a:gd name="T21" fmla="*/ 80 h 440"/>
                    <a:gd name="T22" fmla="*/ 24 w 645"/>
                    <a:gd name="T23" fmla="*/ 359 h 440"/>
                    <a:gd name="T24" fmla="*/ 80 w 645"/>
                    <a:gd name="T25" fmla="*/ 416 h 440"/>
                    <a:gd name="T26" fmla="*/ 565 w 645"/>
                    <a:gd name="T27" fmla="*/ 416 h 440"/>
                    <a:gd name="T28" fmla="*/ 621 w 645"/>
                    <a:gd name="T29" fmla="*/ 359 h 440"/>
                    <a:gd name="T30" fmla="*/ 621 w 645"/>
                    <a:gd name="T31" fmla="*/ 80 h 440"/>
                    <a:gd name="T32" fmla="*/ 565 w 645"/>
                    <a:gd name="T33" fmla="*/ 24 h 440"/>
                    <a:gd name="T34" fmla="*/ 80 w 645"/>
                    <a:gd name="T35" fmla="*/ 24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5" h="440">
                      <a:moveTo>
                        <a:pt x="565" y="440"/>
                      </a:moveTo>
                      <a:cubicBezTo>
                        <a:pt x="80" y="440"/>
                        <a:pt x="80" y="440"/>
                        <a:pt x="80" y="440"/>
                      </a:cubicBezTo>
                      <a:cubicBezTo>
                        <a:pt x="36" y="440"/>
                        <a:pt x="0" y="404"/>
                        <a:pt x="0" y="359"/>
                      </a:cubicBezTo>
                      <a:cubicBezTo>
                        <a:pt x="0" y="80"/>
                        <a:pt x="0" y="80"/>
                        <a:pt x="0" y="80"/>
                      </a:cubicBezTo>
                      <a:cubicBezTo>
                        <a:pt x="0" y="36"/>
                        <a:pt x="36" y="0"/>
                        <a:pt x="80" y="0"/>
                      </a:cubicBezTo>
                      <a:cubicBezTo>
                        <a:pt x="565" y="0"/>
                        <a:pt x="565" y="0"/>
                        <a:pt x="565" y="0"/>
                      </a:cubicBezTo>
                      <a:cubicBezTo>
                        <a:pt x="609" y="0"/>
                        <a:pt x="645" y="36"/>
                        <a:pt x="645" y="80"/>
                      </a:cubicBezTo>
                      <a:cubicBezTo>
                        <a:pt x="645" y="359"/>
                        <a:pt x="645" y="359"/>
                        <a:pt x="645" y="359"/>
                      </a:cubicBezTo>
                      <a:cubicBezTo>
                        <a:pt x="645" y="404"/>
                        <a:pt x="609" y="440"/>
                        <a:pt x="565" y="440"/>
                      </a:cubicBezTo>
                      <a:close/>
                      <a:moveTo>
                        <a:pt x="80" y="24"/>
                      </a:moveTo>
                      <a:cubicBezTo>
                        <a:pt x="49" y="24"/>
                        <a:pt x="24" y="49"/>
                        <a:pt x="24" y="80"/>
                      </a:cubicBezTo>
                      <a:cubicBezTo>
                        <a:pt x="24" y="359"/>
                        <a:pt x="24" y="359"/>
                        <a:pt x="24" y="359"/>
                      </a:cubicBezTo>
                      <a:cubicBezTo>
                        <a:pt x="24" y="391"/>
                        <a:pt x="49" y="416"/>
                        <a:pt x="80" y="416"/>
                      </a:cubicBezTo>
                      <a:cubicBezTo>
                        <a:pt x="565" y="416"/>
                        <a:pt x="565" y="416"/>
                        <a:pt x="565" y="416"/>
                      </a:cubicBezTo>
                      <a:cubicBezTo>
                        <a:pt x="596" y="416"/>
                        <a:pt x="621" y="391"/>
                        <a:pt x="621" y="359"/>
                      </a:cubicBezTo>
                      <a:cubicBezTo>
                        <a:pt x="621" y="80"/>
                        <a:pt x="621" y="80"/>
                        <a:pt x="621" y="80"/>
                      </a:cubicBezTo>
                      <a:cubicBezTo>
                        <a:pt x="621" y="49"/>
                        <a:pt x="596" y="24"/>
                        <a:pt x="565" y="24"/>
                      </a:cubicBezTo>
                      <a:lnTo>
                        <a:pt x="80" y="24"/>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solidFill>
                      <a:srgbClr val="A8BBC0"/>
                    </a:solidFill>
                    <a:latin typeface="Nokia Pure Text Light"/>
                  </a:endParaRPr>
                </a:p>
              </p:txBody>
            </p:sp>
            <p:sp>
              <p:nvSpPr>
                <p:cNvPr id="135" name="Freeform 24"/>
                <p:cNvSpPr>
                  <a:spLocks noEditPoints="1"/>
                </p:cNvSpPr>
                <p:nvPr/>
              </p:nvSpPr>
              <p:spPr bwMode="auto">
                <a:xfrm>
                  <a:off x="3643249" y="3165953"/>
                  <a:ext cx="94800" cy="63732"/>
                </a:xfrm>
                <a:custGeom>
                  <a:avLst/>
                  <a:gdLst>
                    <a:gd name="T0" fmla="*/ 489 w 501"/>
                    <a:gd name="T1" fmla="*/ 338 h 338"/>
                    <a:gd name="T2" fmla="*/ 12 w 501"/>
                    <a:gd name="T3" fmla="*/ 338 h 338"/>
                    <a:gd name="T4" fmla="*/ 0 w 501"/>
                    <a:gd name="T5" fmla="*/ 326 h 338"/>
                    <a:gd name="T6" fmla="*/ 0 w 501"/>
                    <a:gd name="T7" fmla="*/ 12 h 338"/>
                    <a:gd name="T8" fmla="*/ 12 w 501"/>
                    <a:gd name="T9" fmla="*/ 0 h 338"/>
                    <a:gd name="T10" fmla="*/ 489 w 501"/>
                    <a:gd name="T11" fmla="*/ 0 h 338"/>
                    <a:gd name="T12" fmla="*/ 501 w 501"/>
                    <a:gd name="T13" fmla="*/ 12 h 338"/>
                    <a:gd name="T14" fmla="*/ 501 w 501"/>
                    <a:gd name="T15" fmla="*/ 326 h 338"/>
                    <a:gd name="T16" fmla="*/ 489 w 501"/>
                    <a:gd name="T17" fmla="*/ 338 h 338"/>
                    <a:gd name="T18" fmla="*/ 24 w 501"/>
                    <a:gd name="T19" fmla="*/ 314 h 338"/>
                    <a:gd name="T20" fmla="*/ 477 w 501"/>
                    <a:gd name="T21" fmla="*/ 314 h 338"/>
                    <a:gd name="T22" fmla="*/ 477 w 501"/>
                    <a:gd name="T23" fmla="*/ 24 h 338"/>
                    <a:gd name="T24" fmla="*/ 24 w 501"/>
                    <a:gd name="T25" fmla="*/ 24 h 338"/>
                    <a:gd name="T26" fmla="*/ 24 w 501"/>
                    <a:gd name="T27" fmla="*/ 31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1" h="338">
                      <a:moveTo>
                        <a:pt x="489" y="338"/>
                      </a:moveTo>
                      <a:cubicBezTo>
                        <a:pt x="12" y="338"/>
                        <a:pt x="12" y="338"/>
                        <a:pt x="12" y="338"/>
                      </a:cubicBezTo>
                      <a:cubicBezTo>
                        <a:pt x="5" y="338"/>
                        <a:pt x="0" y="333"/>
                        <a:pt x="0" y="326"/>
                      </a:cubicBezTo>
                      <a:cubicBezTo>
                        <a:pt x="0" y="12"/>
                        <a:pt x="0" y="12"/>
                        <a:pt x="0" y="12"/>
                      </a:cubicBezTo>
                      <a:cubicBezTo>
                        <a:pt x="0" y="6"/>
                        <a:pt x="5" y="0"/>
                        <a:pt x="12" y="0"/>
                      </a:cubicBezTo>
                      <a:cubicBezTo>
                        <a:pt x="489" y="0"/>
                        <a:pt x="489" y="0"/>
                        <a:pt x="489" y="0"/>
                      </a:cubicBezTo>
                      <a:cubicBezTo>
                        <a:pt x="495" y="0"/>
                        <a:pt x="501" y="6"/>
                        <a:pt x="501" y="12"/>
                      </a:cubicBezTo>
                      <a:cubicBezTo>
                        <a:pt x="501" y="326"/>
                        <a:pt x="501" y="326"/>
                        <a:pt x="501" y="326"/>
                      </a:cubicBezTo>
                      <a:cubicBezTo>
                        <a:pt x="501" y="333"/>
                        <a:pt x="495" y="338"/>
                        <a:pt x="489" y="338"/>
                      </a:cubicBezTo>
                      <a:close/>
                      <a:moveTo>
                        <a:pt x="24" y="314"/>
                      </a:moveTo>
                      <a:cubicBezTo>
                        <a:pt x="477" y="314"/>
                        <a:pt x="477" y="314"/>
                        <a:pt x="477" y="314"/>
                      </a:cubicBezTo>
                      <a:cubicBezTo>
                        <a:pt x="477" y="24"/>
                        <a:pt x="477" y="24"/>
                        <a:pt x="477" y="24"/>
                      </a:cubicBezTo>
                      <a:cubicBezTo>
                        <a:pt x="24" y="24"/>
                        <a:pt x="24" y="24"/>
                        <a:pt x="24" y="24"/>
                      </a:cubicBezTo>
                      <a:lnTo>
                        <a:pt x="24" y="314"/>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solidFill>
                      <a:srgbClr val="A8BBC0"/>
                    </a:solidFill>
                    <a:latin typeface="Nokia Pure Text Light"/>
                  </a:endParaRPr>
                </a:p>
              </p:txBody>
            </p:sp>
          </p:grpSp>
        </p:grpSp>
        <p:grpSp>
          <p:nvGrpSpPr>
            <p:cNvPr id="9" name="Gruppieren 8"/>
            <p:cNvGrpSpPr/>
            <p:nvPr/>
          </p:nvGrpSpPr>
          <p:grpSpPr>
            <a:xfrm>
              <a:off x="2087724" y="2598656"/>
              <a:ext cx="477695" cy="225122"/>
              <a:chOff x="2142846" y="2565491"/>
              <a:chExt cx="477695" cy="225122"/>
            </a:xfrm>
          </p:grpSpPr>
          <p:sp>
            <p:nvSpPr>
              <p:cNvPr id="138" name="Rectangle 63"/>
              <p:cNvSpPr/>
              <p:nvPr/>
            </p:nvSpPr>
            <p:spPr>
              <a:xfrm flipH="1">
                <a:off x="2142846" y="2692124"/>
                <a:ext cx="477695" cy="98489"/>
              </a:xfrm>
              <a:prstGeom prst="rect">
                <a:avLst/>
              </a:prstGeom>
              <a:noFill/>
            </p:spPr>
            <p:txBody>
              <a:bodyPr wrap="none" lIns="0" tIns="0" rIns="0" bIns="0" rtlCol="0">
                <a:spAutoFit/>
              </a:bodyPr>
              <a:lstStyle/>
              <a:p>
                <a:pPr algn="ctr">
                  <a:lnSpc>
                    <a:spcPct val="80000"/>
                  </a:lnSpc>
                </a:pPr>
                <a:r>
                  <a:rPr lang="en-US" sz="800" dirty="0">
                    <a:solidFill>
                      <a:srgbClr val="FFFFFF"/>
                    </a:solidFill>
                    <a:latin typeface="Nokia Pure Text Light"/>
                    <a:ea typeface="MS PGothic" pitchFamily="34" charset="-128"/>
                  </a:rPr>
                  <a:t>VR gaming</a:t>
                </a:r>
              </a:p>
            </p:txBody>
          </p:sp>
          <p:grpSp>
            <p:nvGrpSpPr>
              <p:cNvPr id="8" name="Gruppieren 7"/>
              <p:cNvGrpSpPr/>
              <p:nvPr/>
            </p:nvGrpSpPr>
            <p:grpSpPr>
              <a:xfrm>
                <a:off x="2250405" y="2565491"/>
                <a:ext cx="262576" cy="107942"/>
                <a:chOff x="2287412" y="2565491"/>
                <a:chExt cx="262576" cy="107942"/>
              </a:xfrm>
            </p:grpSpPr>
            <p:grpSp>
              <p:nvGrpSpPr>
                <p:cNvPr id="148" name="Gruppieren 417"/>
                <p:cNvGrpSpPr/>
                <p:nvPr/>
              </p:nvGrpSpPr>
              <p:grpSpPr>
                <a:xfrm flipH="1">
                  <a:off x="2400106" y="2571287"/>
                  <a:ext cx="149882" cy="102146"/>
                  <a:chOff x="3632064" y="3156660"/>
                  <a:chExt cx="121962" cy="83117"/>
                </a:xfrm>
                <a:solidFill>
                  <a:schemeClr val="bg1"/>
                </a:solidFill>
              </p:grpSpPr>
              <p:sp>
                <p:nvSpPr>
                  <p:cNvPr id="150" name="Freeform 22"/>
                  <p:cNvSpPr>
                    <a:spLocks noEditPoints="1"/>
                  </p:cNvSpPr>
                  <p:nvPr/>
                </p:nvSpPr>
                <p:spPr bwMode="auto">
                  <a:xfrm>
                    <a:off x="3740179" y="3195165"/>
                    <a:ext cx="6125" cy="6108"/>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12 h 32"/>
                      <a:gd name="T12" fmla="*/ 12 w 32"/>
                      <a:gd name="T13" fmla="*/ 16 h 32"/>
                      <a:gd name="T14" fmla="*/ 16 w 32"/>
                      <a:gd name="T15" fmla="*/ 20 h 32"/>
                      <a:gd name="T16" fmla="*/ 20 w 32"/>
                      <a:gd name="T17" fmla="*/ 16 h 32"/>
                      <a:gd name="T18" fmla="*/ 16 w 32"/>
                      <a:gd name="T19"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12"/>
                        </a:moveTo>
                        <a:cubicBezTo>
                          <a:pt x="13" y="12"/>
                          <a:pt x="12" y="14"/>
                          <a:pt x="12" y="16"/>
                        </a:cubicBezTo>
                        <a:cubicBezTo>
                          <a:pt x="12" y="18"/>
                          <a:pt x="13" y="20"/>
                          <a:pt x="16" y="20"/>
                        </a:cubicBezTo>
                        <a:cubicBezTo>
                          <a:pt x="18" y="20"/>
                          <a:pt x="20" y="18"/>
                          <a:pt x="20" y="16"/>
                        </a:cubicBezTo>
                        <a:cubicBezTo>
                          <a:pt x="20" y="14"/>
                          <a:pt x="18" y="12"/>
                          <a:pt x="16" y="12"/>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solidFill>
                        <a:srgbClr val="A8BBC0"/>
                      </a:solidFill>
                      <a:latin typeface="Nokia Pure Text Light"/>
                    </a:endParaRPr>
                  </a:p>
                </p:txBody>
              </p:sp>
              <p:sp>
                <p:nvSpPr>
                  <p:cNvPr id="151" name="Freeform 23"/>
                  <p:cNvSpPr>
                    <a:spLocks noEditPoints="1"/>
                  </p:cNvSpPr>
                  <p:nvPr/>
                </p:nvSpPr>
                <p:spPr bwMode="auto">
                  <a:xfrm>
                    <a:off x="3632064" y="3156660"/>
                    <a:ext cx="121962" cy="83117"/>
                  </a:xfrm>
                  <a:custGeom>
                    <a:avLst/>
                    <a:gdLst>
                      <a:gd name="T0" fmla="*/ 565 w 645"/>
                      <a:gd name="T1" fmla="*/ 440 h 440"/>
                      <a:gd name="T2" fmla="*/ 80 w 645"/>
                      <a:gd name="T3" fmla="*/ 440 h 440"/>
                      <a:gd name="T4" fmla="*/ 0 w 645"/>
                      <a:gd name="T5" fmla="*/ 359 h 440"/>
                      <a:gd name="T6" fmla="*/ 0 w 645"/>
                      <a:gd name="T7" fmla="*/ 80 h 440"/>
                      <a:gd name="T8" fmla="*/ 80 w 645"/>
                      <a:gd name="T9" fmla="*/ 0 h 440"/>
                      <a:gd name="T10" fmla="*/ 565 w 645"/>
                      <a:gd name="T11" fmla="*/ 0 h 440"/>
                      <a:gd name="T12" fmla="*/ 645 w 645"/>
                      <a:gd name="T13" fmla="*/ 80 h 440"/>
                      <a:gd name="T14" fmla="*/ 645 w 645"/>
                      <a:gd name="T15" fmla="*/ 359 h 440"/>
                      <a:gd name="T16" fmla="*/ 565 w 645"/>
                      <a:gd name="T17" fmla="*/ 440 h 440"/>
                      <a:gd name="T18" fmla="*/ 80 w 645"/>
                      <a:gd name="T19" fmla="*/ 24 h 440"/>
                      <a:gd name="T20" fmla="*/ 24 w 645"/>
                      <a:gd name="T21" fmla="*/ 80 h 440"/>
                      <a:gd name="T22" fmla="*/ 24 w 645"/>
                      <a:gd name="T23" fmla="*/ 359 h 440"/>
                      <a:gd name="T24" fmla="*/ 80 w 645"/>
                      <a:gd name="T25" fmla="*/ 416 h 440"/>
                      <a:gd name="T26" fmla="*/ 565 w 645"/>
                      <a:gd name="T27" fmla="*/ 416 h 440"/>
                      <a:gd name="T28" fmla="*/ 621 w 645"/>
                      <a:gd name="T29" fmla="*/ 359 h 440"/>
                      <a:gd name="T30" fmla="*/ 621 w 645"/>
                      <a:gd name="T31" fmla="*/ 80 h 440"/>
                      <a:gd name="T32" fmla="*/ 565 w 645"/>
                      <a:gd name="T33" fmla="*/ 24 h 440"/>
                      <a:gd name="T34" fmla="*/ 80 w 645"/>
                      <a:gd name="T35" fmla="*/ 24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5" h="440">
                        <a:moveTo>
                          <a:pt x="565" y="440"/>
                        </a:moveTo>
                        <a:cubicBezTo>
                          <a:pt x="80" y="440"/>
                          <a:pt x="80" y="440"/>
                          <a:pt x="80" y="440"/>
                        </a:cubicBezTo>
                        <a:cubicBezTo>
                          <a:pt x="36" y="440"/>
                          <a:pt x="0" y="404"/>
                          <a:pt x="0" y="359"/>
                        </a:cubicBezTo>
                        <a:cubicBezTo>
                          <a:pt x="0" y="80"/>
                          <a:pt x="0" y="80"/>
                          <a:pt x="0" y="80"/>
                        </a:cubicBezTo>
                        <a:cubicBezTo>
                          <a:pt x="0" y="36"/>
                          <a:pt x="36" y="0"/>
                          <a:pt x="80" y="0"/>
                        </a:cubicBezTo>
                        <a:cubicBezTo>
                          <a:pt x="565" y="0"/>
                          <a:pt x="565" y="0"/>
                          <a:pt x="565" y="0"/>
                        </a:cubicBezTo>
                        <a:cubicBezTo>
                          <a:pt x="609" y="0"/>
                          <a:pt x="645" y="36"/>
                          <a:pt x="645" y="80"/>
                        </a:cubicBezTo>
                        <a:cubicBezTo>
                          <a:pt x="645" y="359"/>
                          <a:pt x="645" y="359"/>
                          <a:pt x="645" y="359"/>
                        </a:cubicBezTo>
                        <a:cubicBezTo>
                          <a:pt x="645" y="404"/>
                          <a:pt x="609" y="440"/>
                          <a:pt x="565" y="440"/>
                        </a:cubicBezTo>
                        <a:close/>
                        <a:moveTo>
                          <a:pt x="80" y="24"/>
                        </a:moveTo>
                        <a:cubicBezTo>
                          <a:pt x="49" y="24"/>
                          <a:pt x="24" y="49"/>
                          <a:pt x="24" y="80"/>
                        </a:cubicBezTo>
                        <a:cubicBezTo>
                          <a:pt x="24" y="359"/>
                          <a:pt x="24" y="359"/>
                          <a:pt x="24" y="359"/>
                        </a:cubicBezTo>
                        <a:cubicBezTo>
                          <a:pt x="24" y="391"/>
                          <a:pt x="49" y="416"/>
                          <a:pt x="80" y="416"/>
                        </a:cubicBezTo>
                        <a:cubicBezTo>
                          <a:pt x="565" y="416"/>
                          <a:pt x="565" y="416"/>
                          <a:pt x="565" y="416"/>
                        </a:cubicBezTo>
                        <a:cubicBezTo>
                          <a:pt x="596" y="416"/>
                          <a:pt x="621" y="391"/>
                          <a:pt x="621" y="359"/>
                        </a:cubicBezTo>
                        <a:cubicBezTo>
                          <a:pt x="621" y="80"/>
                          <a:pt x="621" y="80"/>
                          <a:pt x="621" y="80"/>
                        </a:cubicBezTo>
                        <a:cubicBezTo>
                          <a:pt x="621" y="49"/>
                          <a:pt x="596" y="24"/>
                          <a:pt x="565" y="24"/>
                        </a:cubicBezTo>
                        <a:lnTo>
                          <a:pt x="80" y="24"/>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solidFill>
                        <a:srgbClr val="A8BBC0"/>
                      </a:solidFill>
                      <a:latin typeface="Nokia Pure Text Light"/>
                    </a:endParaRPr>
                  </a:p>
                </p:txBody>
              </p:sp>
              <p:sp>
                <p:nvSpPr>
                  <p:cNvPr id="152" name="Freeform 24"/>
                  <p:cNvSpPr>
                    <a:spLocks noEditPoints="1"/>
                  </p:cNvSpPr>
                  <p:nvPr/>
                </p:nvSpPr>
                <p:spPr bwMode="auto">
                  <a:xfrm>
                    <a:off x="3643249" y="3165953"/>
                    <a:ext cx="94800" cy="63732"/>
                  </a:xfrm>
                  <a:custGeom>
                    <a:avLst/>
                    <a:gdLst>
                      <a:gd name="T0" fmla="*/ 489 w 501"/>
                      <a:gd name="T1" fmla="*/ 338 h 338"/>
                      <a:gd name="T2" fmla="*/ 12 w 501"/>
                      <a:gd name="T3" fmla="*/ 338 h 338"/>
                      <a:gd name="T4" fmla="*/ 0 w 501"/>
                      <a:gd name="T5" fmla="*/ 326 h 338"/>
                      <a:gd name="T6" fmla="*/ 0 w 501"/>
                      <a:gd name="T7" fmla="*/ 12 h 338"/>
                      <a:gd name="T8" fmla="*/ 12 w 501"/>
                      <a:gd name="T9" fmla="*/ 0 h 338"/>
                      <a:gd name="T10" fmla="*/ 489 w 501"/>
                      <a:gd name="T11" fmla="*/ 0 h 338"/>
                      <a:gd name="T12" fmla="*/ 501 w 501"/>
                      <a:gd name="T13" fmla="*/ 12 h 338"/>
                      <a:gd name="T14" fmla="*/ 501 w 501"/>
                      <a:gd name="T15" fmla="*/ 326 h 338"/>
                      <a:gd name="T16" fmla="*/ 489 w 501"/>
                      <a:gd name="T17" fmla="*/ 338 h 338"/>
                      <a:gd name="T18" fmla="*/ 24 w 501"/>
                      <a:gd name="T19" fmla="*/ 314 h 338"/>
                      <a:gd name="T20" fmla="*/ 477 w 501"/>
                      <a:gd name="T21" fmla="*/ 314 h 338"/>
                      <a:gd name="T22" fmla="*/ 477 w 501"/>
                      <a:gd name="T23" fmla="*/ 24 h 338"/>
                      <a:gd name="T24" fmla="*/ 24 w 501"/>
                      <a:gd name="T25" fmla="*/ 24 h 338"/>
                      <a:gd name="T26" fmla="*/ 24 w 501"/>
                      <a:gd name="T27" fmla="*/ 31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1" h="338">
                        <a:moveTo>
                          <a:pt x="489" y="338"/>
                        </a:moveTo>
                        <a:cubicBezTo>
                          <a:pt x="12" y="338"/>
                          <a:pt x="12" y="338"/>
                          <a:pt x="12" y="338"/>
                        </a:cubicBezTo>
                        <a:cubicBezTo>
                          <a:pt x="5" y="338"/>
                          <a:pt x="0" y="333"/>
                          <a:pt x="0" y="326"/>
                        </a:cubicBezTo>
                        <a:cubicBezTo>
                          <a:pt x="0" y="12"/>
                          <a:pt x="0" y="12"/>
                          <a:pt x="0" y="12"/>
                        </a:cubicBezTo>
                        <a:cubicBezTo>
                          <a:pt x="0" y="6"/>
                          <a:pt x="5" y="0"/>
                          <a:pt x="12" y="0"/>
                        </a:cubicBezTo>
                        <a:cubicBezTo>
                          <a:pt x="489" y="0"/>
                          <a:pt x="489" y="0"/>
                          <a:pt x="489" y="0"/>
                        </a:cubicBezTo>
                        <a:cubicBezTo>
                          <a:pt x="495" y="0"/>
                          <a:pt x="501" y="6"/>
                          <a:pt x="501" y="12"/>
                        </a:cubicBezTo>
                        <a:cubicBezTo>
                          <a:pt x="501" y="326"/>
                          <a:pt x="501" y="326"/>
                          <a:pt x="501" y="326"/>
                        </a:cubicBezTo>
                        <a:cubicBezTo>
                          <a:pt x="501" y="333"/>
                          <a:pt x="495" y="338"/>
                          <a:pt x="489" y="338"/>
                        </a:cubicBezTo>
                        <a:close/>
                        <a:moveTo>
                          <a:pt x="24" y="314"/>
                        </a:moveTo>
                        <a:cubicBezTo>
                          <a:pt x="477" y="314"/>
                          <a:pt x="477" y="314"/>
                          <a:pt x="477" y="314"/>
                        </a:cubicBezTo>
                        <a:cubicBezTo>
                          <a:pt x="477" y="24"/>
                          <a:pt x="477" y="24"/>
                          <a:pt x="477" y="24"/>
                        </a:cubicBezTo>
                        <a:cubicBezTo>
                          <a:pt x="24" y="24"/>
                          <a:pt x="24" y="24"/>
                          <a:pt x="24" y="24"/>
                        </a:cubicBezTo>
                        <a:lnTo>
                          <a:pt x="24" y="314"/>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solidFill>
                        <a:srgbClr val="A8BBC0"/>
                      </a:solidFill>
                      <a:latin typeface="Nokia Pure Text Light"/>
                    </a:endParaRPr>
                  </a:p>
                </p:txBody>
              </p:sp>
            </p:grpSp>
            <p:sp>
              <p:nvSpPr>
                <p:cNvPr id="149" name="Abgerundetes Rechteck 9"/>
                <p:cNvSpPr>
                  <a:spLocks noChangeAspect="1"/>
                </p:cNvSpPr>
                <p:nvPr/>
              </p:nvSpPr>
              <p:spPr>
                <a:xfrm flipH="1">
                  <a:off x="2287412" y="2565491"/>
                  <a:ext cx="160064" cy="52318"/>
                </a:xfrm>
                <a:custGeom>
                  <a:avLst/>
                  <a:gdLst>
                    <a:gd name="connsiteX0" fmla="*/ 2547315 w 3256218"/>
                    <a:gd name="connsiteY0" fmla="*/ 187539 h 1064340"/>
                    <a:gd name="connsiteX1" fmla="*/ 2303365 w 3256218"/>
                    <a:gd name="connsiteY1" fmla="*/ 936934 h 1064340"/>
                    <a:gd name="connsiteX2" fmla="*/ 2605946 w 3256218"/>
                    <a:gd name="connsiteY2" fmla="*/ 936934 h 1064340"/>
                    <a:gd name="connsiteX3" fmla="*/ 2849896 w 3256218"/>
                    <a:gd name="connsiteY3" fmla="*/ 187539 h 1064340"/>
                    <a:gd name="connsiteX4" fmla="*/ 2547315 w 3256218"/>
                    <a:gd name="connsiteY4" fmla="*/ 187539 h 1064340"/>
                    <a:gd name="connsiteX5" fmla="*/ 2317141 w 3256218"/>
                    <a:gd name="connsiteY5" fmla="*/ 187539 h 1064340"/>
                    <a:gd name="connsiteX6" fmla="*/ 2082119 w 3256218"/>
                    <a:gd name="connsiteY6" fmla="*/ 936934 h 1064340"/>
                    <a:gd name="connsiteX7" fmla="*/ 2175423 w 3256218"/>
                    <a:gd name="connsiteY7" fmla="*/ 936934 h 1064340"/>
                    <a:gd name="connsiteX8" fmla="*/ 2410444 w 3256218"/>
                    <a:gd name="connsiteY8" fmla="*/ 187539 h 1064340"/>
                    <a:gd name="connsiteX9" fmla="*/ 2317141 w 3256218"/>
                    <a:gd name="connsiteY9" fmla="*/ 187539 h 1064340"/>
                    <a:gd name="connsiteX10" fmla="*/ 1149999 w 3256218"/>
                    <a:gd name="connsiteY10" fmla="*/ 187539 h 1064340"/>
                    <a:gd name="connsiteX11" fmla="*/ 906049 w 3256218"/>
                    <a:gd name="connsiteY11" fmla="*/ 936934 h 1064340"/>
                    <a:gd name="connsiteX12" fmla="*/ 1208630 w 3256218"/>
                    <a:gd name="connsiteY12" fmla="*/ 936934 h 1064340"/>
                    <a:gd name="connsiteX13" fmla="*/ 1452581 w 3256218"/>
                    <a:gd name="connsiteY13" fmla="*/ 187539 h 1064340"/>
                    <a:gd name="connsiteX14" fmla="*/ 1149999 w 3256218"/>
                    <a:gd name="connsiteY14" fmla="*/ 187539 h 1064340"/>
                    <a:gd name="connsiteX15" fmla="*/ 919825 w 3256218"/>
                    <a:gd name="connsiteY15" fmla="*/ 187539 h 1064340"/>
                    <a:gd name="connsiteX16" fmla="*/ 684803 w 3256218"/>
                    <a:gd name="connsiteY16" fmla="*/ 936934 h 1064340"/>
                    <a:gd name="connsiteX17" fmla="*/ 778107 w 3256218"/>
                    <a:gd name="connsiteY17" fmla="*/ 936934 h 1064340"/>
                    <a:gd name="connsiteX18" fmla="*/ 1013129 w 3256218"/>
                    <a:gd name="connsiteY18" fmla="*/ 187539 h 1064340"/>
                    <a:gd name="connsiteX19" fmla="*/ 919825 w 3256218"/>
                    <a:gd name="connsiteY19" fmla="*/ 187539 h 1064340"/>
                    <a:gd name="connsiteX20" fmla="*/ 190664 w 3256218"/>
                    <a:gd name="connsiteY20" fmla="*/ 147427 h 1064340"/>
                    <a:gd name="connsiteX21" fmla="*/ 122691 w 3256218"/>
                    <a:gd name="connsiteY21" fmla="*/ 215400 h 1064340"/>
                    <a:gd name="connsiteX22" fmla="*/ 190664 w 3256218"/>
                    <a:gd name="connsiteY22" fmla="*/ 283374 h 1064340"/>
                    <a:gd name="connsiteX23" fmla="*/ 258637 w 3256218"/>
                    <a:gd name="connsiteY23" fmla="*/ 215400 h 1064340"/>
                    <a:gd name="connsiteX24" fmla="*/ 190664 w 3256218"/>
                    <a:gd name="connsiteY24" fmla="*/ 147427 h 1064340"/>
                    <a:gd name="connsiteX25" fmla="*/ 56921 w 3256218"/>
                    <a:gd name="connsiteY25" fmla="*/ 0 h 1064340"/>
                    <a:gd name="connsiteX26" fmla="*/ 1385172 w 3256218"/>
                    <a:gd name="connsiteY26" fmla="*/ 0 h 1064340"/>
                    <a:gd name="connsiteX27" fmla="*/ 2876485 w 3256218"/>
                    <a:gd name="connsiteY27" fmla="*/ 0 h 1064340"/>
                    <a:gd name="connsiteX28" fmla="*/ 3233560 w 3256218"/>
                    <a:gd name="connsiteY28" fmla="*/ 0 h 1064340"/>
                    <a:gd name="connsiteX29" fmla="*/ 3256218 w 3256218"/>
                    <a:gd name="connsiteY29" fmla="*/ 22658 h 1064340"/>
                    <a:gd name="connsiteX30" fmla="*/ 3256218 w 3256218"/>
                    <a:gd name="connsiteY30" fmla="*/ 113286 h 1064340"/>
                    <a:gd name="connsiteX31" fmla="*/ 3233560 w 3256218"/>
                    <a:gd name="connsiteY31" fmla="*/ 135944 h 1064340"/>
                    <a:gd name="connsiteX32" fmla="*/ 2977325 w 3256218"/>
                    <a:gd name="connsiteY32" fmla="*/ 135944 h 1064340"/>
                    <a:gd name="connsiteX33" fmla="*/ 2816271 w 3256218"/>
                    <a:gd name="connsiteY33" fmla="*/ 950543 h 1064340"/>
                    <a:gd name="connsiteX34" fmla="*/ 2814395 w 3256218"/>
                    <a:gd name="connsiteY34" fmla="*/ 949984 h 1064340"/>
                    <a:gd name="connsiteX35" fmla="*/ 2655022 w 3256218"/>
                    <a:gd name="connsiteY35" fmla="*/ 1064340 h 1064340"/>
                    <a:gd name="connsiteX36" fmla="*/ 2001030 w 3256218"/>
                    <a:gd name="connsiteY36" fmla="*/ 1064340 h 1064340"/>
                    <a:gd name="connsiteX37" fmla="*/ 1883517 w 3256218"/>
                    <a:gd name="connsiteY37" fmla="*/ 1007565 h 1064340"/>
                    <a:gd name="connsiteX38" fmla="*/ 1627729 w 3256218"/>
                    <a:gd name="connsiteY38" fmla="*/ 506454 h 1064340"/>
                    <a:gd name="connsiteX39" fmla="*/ 1403242 w 3256218"/>
                    <a:gd name="connsiteY39" fmla="*/ 946243 h 1064340"/>
                    <a:gd name="connsiteX40" fmla="*/ 1247097 w 3256218"/>
                    <a:gd name="connsiteY40" fmla="*/ 1064340 h 1064340"/>
                    <a:gd name="connsiteX41" fmla="*/ 593105 w 3256218"/>
                    <a:gd name="connsiteY41" fmla="*/ 1064340 h 1064340"/>
                    <a:gd name="connsiteX42" fmla="*/ 430617 w 3256218"/>
                    <a:gd name="connsiteY42" fmla="*/ 934548 h 1064340"/>
                    <a:gd name="connsiteX43" fmla="*/ 375840 w 3256218"/>
                    <a:gd name="connsiteY43" fmla="*/ 676097 h 1064340"/>
                    <a:gd name="connsiteX44" fmla="*/ 300982 w 3256218"/>
                    <a:gd name="connsiteY44" fmla="*/ 341520 h 1064340"/>
                    <a:gd name="connsiteX45" fmla="*/ 56921 w 3256218"/>
                    <a:gd name="connsiteY45" fmla="*/ 341520 h 1064340"/>
                    <a:gd name="connsiteX46" fmla="*/ 0 w 3256218"/>
                    <a:gd name="connsiteY46" fmla="*/ 284599 h 1064340"/>
                    <a:gd name="connsiteX47" fmla="*/ 0 w 3256218"/>
                    <a:gd name="connsiteY47" fmla="*/ 56921 h 1064340"/>
                    <a:gd name="connsiteX48" fmla="*/ 56921 w 3256218"/>
                    <a:gd name="connsiteY48" fmla="*/ 0 h 1064340"/>
                    <a:gd name="connsiteX0" fmla="*/ 2547315 w 3256218"/>
                    <a:gd name="connsiteY0" fmla="*/ 187539 h 1064340"/>
                    <a:gd name="connsiteX1" fmla="*/ 2303365 w 3256218"/>
                    <a:gd name="connsiteY1" fmla="*/ 936934 h 1064340"/>
                    <a:gd name="connsiteX2" fmla="*/ 2605946 w 3256218"/>
                    <a:gd name="connsiteY2" fmla="*/ 936934 h 1064340"/>
                    <a:gd name="connsiteX3" fmla="*/ 2849896 w 3256218"/>
                    <a:gd name="connsiteY3" fmla="*/ 187539 h 1064340"/>
                    <a:gd name="connsiteX4" fmla="*/ 2547315 w 3256218"/>
                    <a:gd name="connsiteY4" fmla="*/ 187539 h 1064340"/>
                    <a:gd name="connsiteX5" fmla="*/ 2317141 w 3256218"/>
                    <a:gd name="connsiteY5" fmla="*/ 187539 h 1064340"/>
                    <a:gd name="connsiteX6" fmla="*/ 2082119 w 3256218"/>
                    <a:gd name="connsiteY6" fmla="*/ 936934 h 1064340"/>
                    <a:gd name="connsiteX7" fmla="*/ 2175423 w 3256218"/>
                    <a:gd name="connsiteY7" fmla="*/ 936934 h 1064340"/>
                    <a:gd name="connsiteX8" fmla="*/ 2410444 w 3256218"/>
                    <a:gd name="connsiteY8" fmla="*/ 187539 h 1064340"/>
                    <a:gd name="connsiteX9" fmla="*/ 2317141 w 3256218"/>
                    <a:gd name="connsiteY9" fmla="*/ 187539 h 1064340"/>
                    <a:gd name="connsiteX10" fmla="*/ 1149999 w 3256218"/>
                    <a:gd name="connsiteY10" fmla="*/ 187539 h 1064340"/>
                    <a:gd name="connsiteX11" fmla="*/ 906049 w 3256218"/>
                    <a:gd name="connsiteY11" fmla="*/ 936934 h 1064340"/>
                    <a:gd name="connsiteX12" fmla="*/ 1208630 w 3256218"/>
                    <a:gd name="connsiteY12" fmla="*/ 936934 h 1064340"/>
                    <a:gd name="connsiteX13" fmla="*/ 1452581 w 3256218"/>
                    <a:gd name="connsiteY13" fmla="*/ 187539 h 1064340"/>
                    <a:gd name="connsiteX14" fmla="*/ 1149999 w 3256218"/>
                    <a:gd name="connsiteY14" fmla="*/ 187539 h 1064340"/>
                    <a:gd name="connsiteX15" fmla="*/ 919825 w 3256218"/>
                    <a:gd name="connsiteY15" fmla="*/ 187539 h 1064340"/>
                    <a:gd name="connsiteX16" fmla="*/ 684803 w 3256218"/>
                    <a:gd name="connsiteY16" fmla="*/ 936934 h 1064340"/>
                    <a:gd name="connsiteX17" fmla="*/ 778107 w 3256218"/>
                    <a:gd name="connsiteY17" fmla="*/ 936934 h 1064340"/>
                    <a:gd name="connsiteX18" fmla="*/ 1013129 w 3256218"/>
                    <a:gd name="connsiteY18" fmla="*/ 187539 h 1064340"/>
                    <a:gd name="connsiteX19" fmla="*/ 919825 w 3256218"/>
                    <a:gd name="connsiteY19" fmla="*/ 187539 h 1064340"/>
                    <a:gd name="connsiteX20" fmla="*/ 190664 w 3256218"/>
                    <a:gd name="connsiteY20" fmla="*/ 147427 h 1064340"/>
                    <a:gd name="connsiteX21" fmla="*/ 122691 w 3256218"/>
                    <a:gd name="connsiteY21" fmla="*/ 215400 h 1064340"/>
                    <a:gd name="connsiteX22" fmla="*/ 190664 w 3256218"/>
                    <a:gd name="connsiteY22" fmla="*/ 283374 h 1064340"/>
                    <a:gd name="connsiteX23" fmla="*/ 258637 w 3256218"/>
                    <a:gd name="connsiteY23" fmla="*/ 215400 h 1064340"/>
                    <a:gd name="connsiteX24" fmla="*/ 190664 w 3256218"/>
                    <a:gd name="connsiteY24" fmla="*/ 147427 h 1064340"/>
                    <a:gd name="connsiteX25" fmla="*/ 56921 w 3256218"/>
                    <a:gd name="connsiteY25" fmla="*/ 0 h 1064340"/>
                    <a:gd name="connsiteX26" fmla="*/ 1385172 w 3256218"/>
                    <a:gd name="connsiteY26" fmla="*/ 0 h 1064340"/>
                    <a:gd name="connsiteX27" fmla="*/ 2876485 w 3256218"/>
                    <a:gd name="connsiteY27" fmla="*/ 0 h 1064340"/>
                    <a:gd name="connsiteX28" fmla="*/ 3233560 w 3256218"/>
                    <a:gd name="connsiteY28" fmla="*/ 0 h 1064340"/>
                    <a:gd name="connsiteX29" fmla="*/ 3256218 w 3256218"/>
                    <a:gd name="connsiteY29" fmla="*/ 22658 h 1064340"/>
                    <a:gd name="connsiteX30" fmla="*/ 3256218 w 3256218"/>
                    <a:gd name="connsiteY30" fmla="*/ 113286 h 1064340"/>
                    <a:gd name="connsiteX31" fmla="*/ 3233560 w 3256218"/>
                    <a:gd name="connsiteY31" fmla="*/ 135944 h 1064340"/>
                    <a:gd name="connsiteX32" fmla="*/ 2977325 w 3256218"/>
                    <a:gd name="connsiteY32" fmla="*/ 135944 h 1064340"/>
                    <a:gd name="connsiteX33" fmla="*/ 2816271 w 3256218"/>
                    <a:gd name="connsiteY33" fmla="*/ 950543 h 1064340"/>
                    <a:gd name="connsiteX34" fmla="*/ 2814395 w 3256218"/>
                    <a:gd name="connsiteY34" fmla="*/ 949984 h 1064340"/>
                    <a:gd name="connsiteX35" fmla="*/ 2655022 w 3256218"/>
                    <a:gd name="connsiteY35" fmla="*/ 1064340 h 1064340"/>
                    <a:gd name="connsiteX36" fmla="*/ 2001030 w 3256218"/>
                    <a:gd name="connsiteY36" fmla="*/ 1064340 h 1064340"/>
                    <a:gd name="connsiteX37" fmla="*/ 1883517 w 3256218"/>
                    <a:gd name="connsiteY37" fmla="*/ 1007565 h 1064340"/>
                    <a:gd name="connsiteX38" fmla="*/ 1627729 w 3256218"/>
                    <a:gd name="connsiteY38" fmla="*/ 506454 h 1064340"/>
                    <a:gd name="connsiteX39" fmla="*/ 1403242 w 3256218"/>
                    <a:gd name="connsiteY39" fmla="*/ 946243 h 1064340"/>
                    <a:gd name="connsiteX40" fmla="*/ 1247097 w 3256218"/>
                    <a:gd name="connsiteY40" fmla="*/ 1064340 h 1064340"/>
                    <a:gd name="connsiteX41" fmla="*/ 593105 w 3256218"/>
                    <a:gd name="connsiteY41" fmla="*/ 1064340 h 1064340"/>
                    <a:gd name="connsiteX42" fmla="*/ 430617 w 3256218"/>
                    <a:gd name="connsiteY42" fmla="*/ 934548 h 1064340"/>
                    <a:gd name="connsiteX43" fmla="*/ 375840 w 3256218"/>
                    <a:gd name="connsiteY43" fmla="*/ 676097 h 1064340"/>
                    <a:gd name="connsiteX44" fmla="*/ 300982 w 3256218"/>
                    <a:gd name="connsiteY44" fmla="*/ 341520 h 1064340"/>
                    <a:gd name="connsiteX45" fmla="*/ 56921 w 3256218"/>
                    <a:gd name="connsiteY45" fmla="*/ 341520 h 1064340"/>
                    <a:gd name="connsiteX46" fmla="*/ 0 w 3256218"/>
                    <a:gd name="connsiteY46" fmla="*/ 284599 h 1064340"/>
                    <a:gd name="connsiteX47" fmla="*/ 0 w 3256218"/>
                    <a:gd name="connsiteY47" fmla="*/ 56921 h 1064340"/>
                    <a:gd name="connsiteX48" fmla="*/ 56921 w 3256218"/>
                    <a:gd name="connsiteY48" fmla="*/ 0 h 106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256218" h="1064340">
                      <a:moveTo>
                        <a:pt x="2547315" y="187539"/>
                      </a:moveTo>
                      <a:lnTo>
                        <a:pt x="2303365" y="936934"/>
                      </a:lnTo>
                      <a:lnTo>
                        <a:pt x="2605946" y="936934"/>
                      </a:lnTo>
                      <a:lnTo>
                        <a:pt x="2849896" y="187539"/>
                      </a:lnTo>
                      <a:lnTo>
                        <a:pt x="2547315" y="187539"/>
                      </a:lnTo>
                      <a:close/>
                      <a:moveTo>
                        <a:pt x="2317141" y="187539"/>
                      </a:moveTo>
                      <a:lnTo>
                        <a:pt x="2082119" y="936934"/>
                      </a:lnTo>
                      <a:lnTo>
                        <a:pt x="2175423" y="936934"/>
                      </a:lnTo>
                      <a:lnTo>
                        <a:pt x="2410444" y="187539"/>
                      </a:lnTo>
                      <a:lnTo>
                        <a:pt x="2317141" y="187539"/>
                      </a:lnTo>
                      <a:close/>
                      <a:moveTo>
                        <a:pt x="1149999" y="187539"/>
                      </a:moveTo>
                      <a:lnTo>
                        <a:pt x="906049" y="936934"/>
                      </a:lnTo>
                      <a:lnTo>
                        <a:pt x="1208630" y="936934"/>
                      </a:lnTo>
                      <a:lnTo>
                        <a:pt x="1452581" y="187539"/>
                      </a:lnTo>
                      <a:lnTo>
                        <a:pt x="1149999" y="187539"/>
                      </a:lnTo>
                      <a:close/>
                      <a:moveTo>
                        <a:pt x="919825" y="187539"/>
                      </a:moveTo>
                      <a:lnTo>
                        <a:pt x="684803" y="936934"/>
                      </a:lnTo>
                      <a:lnTo>
                        <a:pt x="778107" y="936934"/>
                      </a:lnTo>
                      <a:lnTo>
                        <a:pt x="1013129" y="187539"/>
                      </a:lnTo>
                      <a:lnTo>
                        <a:pt x="919825" y="187539"/>
                      </a:lnTo>
                      <a:close/>
                      <a:moveTo>
                        <a:pt x="190664" y="147427"/>
                      </a:moveTo>
                      <a:cubicBezTo>
                        <a:pt x="153124" y="147427"/>
                        <a:pt x="122691" y="177861"/>
                        <a:pt x="122691" y="215400"/>
                      </a:cubicBezTo>
                      <a:cubicBezTo>
                        <a:pt x="122691" y="252940"/>
                        <a:pt x="153124" y="283374"/>
                        <a:pt x="190664" y="283374"/>
                      </a:cubicBezTo>
                      <a:cubicBezTo>
                        <a:pt x="228204" y="283374"/>
                        <a:pt x="258637" y="252940"/>
                        <a:pt x="258637" y="215400"/>
                      </a:cubicBezTo>
                      <a:cubicBezTo>
                        <a:pt x="258637" y="177861"/>
                        <a:pt x="228204" y="147427"/>
                        <a:pt x="190664" y="147427"/>
                      </a:cubicBezTo>
                      <a:close/>
                      <a:moveTo>
                        <a:pt x="56921" y="0"/>
                      </a:moveTo>
                      <a:lnTo>
                        <a:pt x="1385172" y="0"/>
                      </a:lnTo>
                      <a:lnTo>
                        <a:pt x="2876485" y="0"/>
                      </a:lnTo>
                      <a:lnTo>
                        <a:pt x="3233560" y="0"/>
                      </a:lnTo>
                      <a:cubicBezTo>
                        <a:pt x="3246073" y="0"/>
                        <a:pt x="3256218" y="10146"/>
                        <a:pt x="3256218" y="22658"/>
                      </a:cubicBezTo>
                      <a:lnTo>
                        <a:pt x="3256218" y="113286"/>
                      </a:lnTo>
                      <a:cubicBezTo>
                        <a:pt x="3256218" y="125798"/>
                        <a:pt x="3246073" y="135944"/>
                        <a:pt x="3233560" y="135944"/>
                      </a:cubicBezTo>
                      <a:lnTo>
                        <a:pt x="2977325" y="135944"/>
                      </a:lnTo>
                      <a:lnTo>
                        <a:pt x="2816271" y="950543"/>
                      </a:lnTo>
                      <a:lnTo>
                        <a:pt x="2814395" y="949984"/>
                      </a:lnTo>
                      <a:cubicBezTo>
                        <a:pt x="2792582" y="1016855"/>
                        <a:pt x="2729348" y="1064340"/>
                        <a:pt x="2655022" y="1064340"/>
                      </a:cubicBezTo>
                      <a:lnTo>
                        <a:pt x="2001030" y="1064340"/>
                      </a:lnTo>
                      <a:cubicBezTo>
                        <a:pt x="1952780" y="1064340"/>
                        <a:pt x="1909201" y="1044329"/>
                        <a:pt x="1883517" y="1007565"/>
                      </a:cubicBezTo>
                      <a:lnTo>
                        <a:pt x="1627729" y="506454"/>
                      </a:lnTo>
                      <a:lnTo>
                        <a:pt x="1403242" y="946243"/>
                      </a:lnTo>
                      <a:cubicBezTo>
                        <a:pt x="1386362" y="1015570"/>
                        <a:pt x="1322427" y="1064340"/>
                        <a:pt x="1247097" y="1064340"/>
                      </a:cubicBezTo>
                      <a:lnTo>
                        <a:pt x="593105" y="1064340"/>
                      </a:lnTo>
                      <a:cubicBezTo>
                        <a:pt x="513200" y="1064340"/>
                        <a:pt x="446115" y="1009459"/>
                        <a:pt x="430617" y="934548"/>
                      </a:cubicBezTo>
                      <a:lnTo>
                        <a:pt x="375840" y="676097"/>
                      </a:lnTo>
                      <a:lnTo>
                        <a:pt x="300982" y="341520"/>
                      </a:lnTo>
                      <a:lnTo>
                        <a:pt x="56921" y="341520"/>
                      </a:lnTo>
                      <a:cubicBezTo>
                        <a:pt x="25486" y="341520"/>
                        <a:pt x="0" y="316034"/>
                        <a:pt x="0" y="284599"/>
                      </a:cubicBezTo>
                      <a:lnTo>
                        <a:pt x="0" y="56921"/>
                      </a:lnTo>
                      <a:cubicBezTo>
                        <a:pt x="0" y="25486"/>
                        <a:pt x="25486" y="0"/>
                        <a:pt x="56921"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fontAlgn="auto">
                    <a:lnSpc>
                      <a:spcPct val="90000"/>
                    </a:lnSpc>
                    <a:spcBef>
                      <a:spcPts val="0"/>
                    </a:spcBef>
                    <a:spcAft>
                      <a:spcPts val="0"/>
                    </a:spcAft>
                  </a:pPr>
                  <a:endParaRPr lang="en-US" dirty="0" smtClean="0">
                    <a:solidFill>
                      <a:srgbClr val="A8BBC0"/>
                    </a:solidFill>
                  </a:endParaRPr>
                </a:p>
              </p:txBody>
            </p:sp>
          </p:grpSp>
        </p:grpSp>
        <p:grpSp>
          <p:nvGrpSpPr>
            <p:cNvPr id="269" name="Gruppieren 268"/>
            <p:cNvGrpSpPr/>
            <p:nvPr/>
          </p:nvGrpSpPr>
          <p:grpSpPr>
            <a:xfrm>
              <a:off x="1943708" y="3842115"/>
              <a:ext cx="948724" cy="457827"/>
              <a:chOff x="2469481" y="1357839"/>
              <a:chExt cx="948724" cy="457827"/>
            </a:xfrm>
          </p:grpSpPr>
          <p:grpSp>
            <p:nvGrpSpPr>
              <p:cNvPr id="268" name="Gruppieren 267"/>
              <p:cNvGrpSpPr/>
              <p:nvPr/>
            </p:nvGrpSpPr>
            <p:grpSpPr>
              <a:xfrm>
                <a:off x="2469481" y="1357839"/>
                <a:ext cx="751291" cy="457827"/>
                <a:chOff x="2469481" y="1357839"/>
                <a:chExt cx="751291" cy="457827"/>
              </a:xfrm>
            </p:grpSpPr>
            <p:sp>
              <p:nvSpPr>
                <p:cNvPr id="27" name="Rechteck 433"/>
                <p:cNvSpPr/>
                <p:nvPr/>
              </p:nvSpPr>
              <p:spPr>
                <a:xfrm flipH="1">
                  <a:off x="2469481" y="1615162"/>
                  <a:ext cx="751291" cy="200504"/>
                </a:xfrm>
                <a:prstGeom prst="rect">
                  <a:avLst/>
                </a:prstGeom>
                <a:noFill/>
              </p:spPr>
              <p:txBody>
                <a:bodyPr wrap="none" lIns="18000" tIns="0" rIns="18000" bIns="0" rtlCol="0">
                  <a:spAutoFit/>
                </a:bodyPr>
                <a:lstStyle/>
                <a:p>
                  <a:pPr algn="ctr">
                    <a:lnSpc>
                      <a:spcPct val="80000"/>
                    </a:lnSpc>
                  </a:pPr>
                  <a:r>
                    <a:rPr lang="en-US" sz="800" dirty="0" smtClean="0">
                      <a:solidFill>
                        <a:srgbClr val="FFFFFF"/>
                      </a:solidFill>
                      <a:latin typeface="Nokia Pure Text Light"/>
                    </a:rPr>
                    <a:t>Real-time </a:t>
                  </a:r>
                </a:p>
                <a:p>
                  <a:pPr algn="ctr">
                    <a:lnSpc>
                      <a:spcPct val="80000"/>
                    </a:lnSpc>
                  </a:pPr>
                  <a:r>
                    <a:rPr lang="en-US" sz="800" dirty="0" smtClean="0">
                      <a:solidFill>
                        <a:srgbClr val="FFFFFF"/>
                      </a:solidFill>
                      <a:latin typeface="Nokia Pure Text Light"/>
                    </a:rPr>
                    <a:t>remote </a:t>
                  </a:r>
                  <a:r>
                    <a:rPr lang="en-US" sz="800" dirty="0">
                      <a:solidFill>
                        <a:srgbClr val="FFFFFF"/>
                      </a:solidFill>
                      <a:latin typeface="Nokia Pure Text Light"/>
                    </a:rPr>
                    <a:t>control </a:t>
                  </a:r>
                </a:p>
              </p:txBody>
            </p:sp>
            <p:sp>
              <p:nvSpPr>
                <p:cNvPr id="28" name="Rad 4"/>
                <p:cNvSpPr>
                  <a:spLocks noChangeAspect="1"/>
                </p:cNvSpPr>
                <p:nvPr/>
              </p:nvSpPr>
              <p:spPr>
                <a:xfrm flipH="1">
                  <a:off x="2732901" y="1357839"/>
                  <a:ext cx="224451" cy="216463"/>
                </a:xfrm>
                <a:custGeom>
                  <a:avLst/>
                  <a:gdLst/>
                  <a:ahLst/>
                  <a:cxnLst/>
                  <a:rect l="l" t="t" r="r" b="b"/>
                  <a:pathLst>
                    <a:path w="2548784" h="2458091">
                      <a:moveTo>
                        <a:pt x="1002169" y="1706835"/>
                      </a:moveTo>
                      <a:lnTo>
                        <a:pt x="1138354" y="1706835"/>
                      </a:lnTo>
                      <a:cubicBezTo>
                        <a:pt x="1138354" y="1883129"/>
                        <a:pt x="1281268" y="2026043"/>
                        <a:pt x="1457562" y="2026043"/>
                      </a:cubicBezTo>
                      <a:cubicBezTo>
                        <a:pt x="1633856" y="2026043"/>
                        <a:pt x="1776770" y="1883129"/>
                        <a:pt x="1776770" y="1706835"/>
                      </a:cubicBezTo>
                      <a:lnTo>
                        <a:pt x="1916475" y="1706835"/>
                      </a:lnTo>
                      <a:lnTo>
                        <a:pt x="1916475" y="2062047"/>
                      </a:lnTo>
                      <a:lnTo>
                        <a:pt x="2188744" y="2062047"/>
                      </a:lnTo>
                      <a:lnTo>
                        <a:pt x="2188744" y="2458091"/>
                      </a:lnTo>
                      <a:lnTo>
                        <a:pt x="729900" y="2458091"/>
                      </a:lnTo>
                      <a:lnTo>
                        <a:pt x="729900" y="2062047"/>
                      </a:lnTo>
                      <a:lnTo>
                        <a:pt x="1002169" y="2062047"/>
                      </a:lnTo>
                      <a:close/>
                      <a:moveTo>
                        <a:pt x="1457542" y="1655906"/>
                      </a:moveTo>
                      <a:cubicBezTo>
                        <a:pt x="1485669" y="1655906"/>
                        <a:pt x="1508471" y="1678708"/>
                        <a:pt x="1508471" y="1706835"/>
                      </a:cubicBezTo>
                      <a:cubicBezTo>
                        <a:pt x="1508471" y="1734962"/>
                        <a:pt x="1485669" y="1757764"/>
                        <a:pt x="1457542" y="1757764"/>
                      </a:cubicBezTo>
                      <a:cubicBezTo>
                        <a:pt x="1429415" y="1757764"/>
                        <a:pt x="1406613" y="1734962"/>
                        <a:pt x="1406613" y="1706835"/>
                      </a:cubicBezTo>
                      <a:cubicBezTo>
                        <a:pt x="1406613" y="1678708"/>
                        <a:pt x="1429415" y="1655906"/>
                        <a:pt x="1457542" y="1655906"/>
                      </a:cubicBezTo>
                      <a:close/>
                      <a:moveTo>
                        <a:pt x="1457562" y="1552386"/>
                      </a:moveTo>
                      <a:cubicBezTo>
                        <a:pt x="1372262" y="1552386"/>
                        <a:pt x="1303113" y="1621535"/>
                        <a:pt x="1303113" y="1706835"/>
                      </a:cubicBezTo>
                      <a:cubicBezTo>
                        <a:pt x="1303113" y="1792135"/>
                        <a:pt x="1372262" y="1861284"/>
                        <a:pt x="1457562" y="1861284"/>
                      </a:cubicBezTo>
                      <a:cubicBezTo>
                        <a:pt x="1542862" y="1861284"/>
                        <a:pt x="1612011" y="1792135"/>
                        <a:pt x="1612011" y="1706835"/>
                      </a:cubicBezTo>
                      <a:cubicBezTo>
                        <a:pt x="1612011" y="1621535"/>
                        <a:pt x="1542862" y="1552386"/>
                        <a:pt x="1457562" y="1552386"/>
                      </a:cubicBezTo>
                      <a:close/>
                      <a:moveTo>
                        <a:pt x="2008048" y="1069571"/>
                      </a:moveTo>
                      <a:lnTo>
                        <a:pt x="1634824" y="1482711"/>
                      </a:lnTo>
                      <a:cubicBezTo>
                        <a:pt x="1674415" y="1511216"/>
                        <a:pt x="1704722" y="1550990"/>
                        <a:pt x="1723576" y="1596708"/>
                      </a:cubicBezTo>
                      <a:lnTo>
                        <a:pt x="2105431" y="1174013"/>
                      </a:lnTo>
                      <a:cubicBezTo>
                        <a:pt x="2064677" y="1148133"/>
                        <a:pt x="2030989" y="1112211"/>
                        <a:pt x="2008048" y="1069571"/>
                      </a:cubicBezTo>
                      <a:close/>
                      <a:moveTo>
                        <a:pt x="2260752" y="881138"/>
                      </a:moveTo>
                      <a:cubicBezTo>
                        <a:pt x="2288879" y="881138"/>
                        <a:pt x="2311681" y="903940"/>
                        <a:pt x="2311681" y="932067"/>
                      </a:cubicBezTo>
                      <a:cubicBezTo>
                        <a:pt x="2311681" y="960194"/>
                        <a:pt x="2288879" y="982996"/>
                        <a:pt x="2260752" y="982996"/>
                      </a:cubicBezTo>
                      <a:cubicBezTo>
                        <a:pt x="2232625" y="982996"/>
                        <a:pt x="2209823" y="960194"/>
                        <a:pt x="2209823" y="932067"/>
                      </a:cubicBezTo>
                      <a:cubicBezTo>
                        <a:pt x="2209823" y="903940"/>
                        <a:pt x="2232625" y="881138"/>
                        <a:pt x="2260752" y="881138"/>
                      </a:cubicBezTo>
                      <a:close/>
                      <a:moveTo>
                        <a:pt x="312777" y="856227"/>
                      </a:moveTo>
                      <a:cubicBezTo>
                        <a:pt x="296685" y="861396"/>
                        <a:pt x="279539" y="863731"/>
                        <a:pt x="261849" y="863731"/>
                      </a:cubicBezTo>
                      <a:cubicBezTo>
                        <a:pt x="244159" y="863731"/>
                        <a:pt x="227015" y="861396"/>
                        <a:pt x="210919" y="856232"/>
                      </a:cubicBezTo>
                      <a:lnTo>
                        <a:pt x="210919" y="931418"/>
                      </a:lnTo>
                      <a:cubicBezTo>
                        <a:pt x="227369" y="927989"/>
                        <a:pt x="244409" y="926284"/>
                        <a:pt x="261848" y="926284"/>
                      </a:cubicBezTo>
                      <a:lnTo>
                        <a:pt x="312777" y="931418"/>
                      </a:lnTo>
                      <a:close/>
                      <a:moveTo>
                        <a:pt x="2260752" y="777618"/>
                      </a:moveTo>
                      <a:cubicBezTo>
                        <a:pt x="2175452" y="777618"/>
                        <a:pt x="2106303" y="846767"/>
                        <a:pt x="2106303" y="932067"/>
                      </a:cubicBezTo>
                      <a:cubicBezTo>
                        <a:pt x="2106303" y="1017367"/>
                        <a:pt x="2175452" y="1086516"/>
                        <a:pt x="2260752" y="1086516"/>
                      </a:cubicBezTo>
                      <a:cubicBezTo>
                        <a:pt x="2346052" y="1086516"/>
                        <a:pt x="2415201" y="1017367"/>
                        <a:pt x="2415201" y="932067"/>
                      </a:cubicBezTo>
                      <a:cubicBezTo>
                        <a:pt x="2415201" y="846767"/>
                        <a:pt x="2346052" y="777618"/>
                        <a:pt x="2260752" y="777618"/>
                      </a:cubicBezTo>
                      <a:close/>
                      <a:moveTo>
                        <a:pt x="261848" y="616071"/>
                      </a:moveTo>
                      <a:cubicBezTo>
                        <a:pt x="289975" y="616071"/>
                        <a:pt x="312777" y="638873"/>
                        <a:pt x="312777" y="667000"/>
                      </a:cubicBezTo>
                      <a:cubicBezTo>
                        <a:pt x="312777" y="695127"/>
                        <a:pt x="289975" y="717929"/>
                        <a:pt x="261848" y="717929"/>
                      </a:cubicBezTo>
                      <a:cubicBezTo>
                        <a:pt x="233721" y="717929"/>
                        <a:pt x="210919" y="695127"/>
                        <a:pt x="210919" y="667000"/>
                      </a:cubicBezTo>
                      <a:cubicBezTo>
                        <a:pt x="210919" y="638873"/>
                        <a:pt x="233721" y="616071"/>
                        <a:pt x="261848" y="616071"/>
                      </a:cubicBezTo>
                      <a:close/>
                      <a:moveTo>
                        <a:pt x="261848" y="561511"/>
                      </a:moveTo>
                      <a:cubicBezTo>
                        <a:pt x="203587" y="561511"/>
                        <a:pt x="156358" y="608740"/>
                        <a:pt x="156358" y="667001"/>
                      </a:cubicBezTo>
                      <a:cubicBezTo>
                        <a:pt x="156358" y="725262"/>
                        <a:pt x="203587" y="772491"/>
                        <a:pt x="261848" y="772491"/>
                      </a:cubicBezTo>
                      <a:cubicBezTo>
                        <a:pt x="320109" y="772491"/>
                        <a:pt x="367338" y="725262"/>
                        <a:pt x="367338" y="667001"/>
                      </a:cubicBezTo>
                      <a:cubicBezTo>
                        <a:pt x="367338" y="608740"/>
                        <a:pt x="320109" y="561511"/>
                        <a:pt x="261848" y="561511"/>
                      </a:cubicBezTo>
                      <a:close/>
                      <a:moveTo>
                        <a:pt x="1409511" y="343502"/>
                      </a:moveTo>
                      <a:cubicBezTo>
                        <a:pt x="1399381" y="375437"/>
                        <a:pt x="1383208" y="404639"/>
                        <a:pt x="1360689" y="428444"/>
                      </a:cubicBezTo>
                      <a:lnTo>
                        <a:pt x="1989079" y="837250"/>
                      </a:lnTo>
                      <a:cubicBezTo>
                        <a:pt x="1999972" y="805822"/>
                        <a:pt x="2016510" y="777062"/>
                        <a:pt x="2037546" y="752077"/>
                      </a:cubicBezTo>
                      <a:close/>
                      <a:moveTo>
                        <a:pt x="905068" y="311120"/>
                      </a:moveTo>
                      <a:lnTo>
                        <a:pt x="423504" y="561333"/>
                      </a:lnTo>
                      <a:lnTo>
                        <a:pt x="446103" y="603298"/>
                      </a:lnTo>
                      <a:lnTo>
                        <a:pt x="918706" y="357741"/>
                      </a:lnTo>
                      <a:cubicBezTo>
                        <a:pt x="912621" y="342884"/>
                        <a:pt x="908101" y="327265"/>
                        <a:pt x="905068" y="311120"/>
                      </a:cubicBezTo>
                      <a:close/>
                      <a:moveTo>
                        <a:pt x="1161948" y="210918"/>
                      </a:moveTo>
                      <a:cubicBezTo>
                        <a:pt x="1190075" y="210918"/>
                        <a:pt x="1212877" y="233720"/>
                        <a:pt x="1212877" y="261847"/>
                      </a:cubicBezTo>
                      <a:cubicBezTo>
                        <a:pt x="1212877" y="289974"/>
                        <a:pt x="1190075" y="312776"/>
                        <a:pt x="1161948" y="312776"/>
                      </a:cubicBezTo>
                      <a:cubicBezTo>
                        <a:pt x="1133821" y="312776"/>
                        <a:pt x="1111019" y="289974"/>
                        <a:pt x="1111019" y="261847"/>
                      </a:cubicBezTo>
                      <a:cubicBezTo>
                        <a:pt x="1111019" y="233720"/>
                        <a:pt x="1133821" y="210918"/>
                        <a:pt x="1161948" y="210918"/>
                      </a:cubicBezTo>
                      <a:close/>
                      <a:moveTo>
                        <a:pt x="1161949" y="121440"/>
                      </a:moveTo>
                      <a:cubicBezTo>
                        <a:pt x="1084404" y="121440"/>
                        <a:pt x="1021541" y="184303"/>
                        <a:pt x="1021541" y="261848"/>
                      </a:cubicBezTo>
                      <a:cubicBezTo>
                        <a:pt x="1021541" y="339393"/>
                        <a:pt x="1084404" y="402256"/>
                        <a:pt x="1161949" y="402256"/>
                      </a:cubicBezTo>
                      <a:cubicBezTo>
                        <a:pt x="1239494" y="402256"/>
                        <a:pt x="1302357" y="339393"/>
                        <a:pt x="1302357" y="261848"/>
                      </a:cubicBezTo>
                      <a:cubicBezTo>
                        <a:pt x="1302357" y="184303"/>
                        <a:pt x="1239494" y="121440"/>
                        <a:pt x="1161949" y="121440"/>
                      </a:cubicBezTo>
                      <a:close/>
                      <a:moveTo>
                        <a:pt x="1161949" y="0"/>
                      </a:moveTo>
                      <a:cubicBezTo>
                        <a:pt x="1306564" y="0"/>
                        <a:pt x="1423797" y="117233"/>
                        <a:pt x="1423797" y="261848"/>
                      </a:cubicBezTo>
                      <a:lnTo>
                        <a:pt x="1423319" y="266589"/>
                      </a:lnTo>
                      <a:lnTo>
                        <a:pt x="2090632" y="700717"/>
                      </a:lnTo>
                      <a:cubicBezTo>
                        <a:pt x="2137868" y="664824"/>
                        <a:pt x="2196882" y="644035"/>
                        <a:pt x="2260752" y="644035"/>
                      </a:cubicBezTo>
                      <a:cubicBezTo>
                        <a:pt x="2419828" y="644035"/>
                        <a:pt x="2548784" y="772991"/>
                        <a:pt x="2548784" y="932067"/>
                      </a:cubicBezTo>
                      <a:cubicBezTo>
                        <a:pt x="2548784" y="1091143"/>
                        <a:pt x="2419828" y="1220099"/>
                        <a:pt x="2260752" y="1220099"/>
                      </a:cubicBezTo>
                      <a:cubicBezTo>
                        <a:pt x="2230412" y="1220099"/>
                        <a:pt x="2201168" y="1215408"/>
                        <a:pt x="2174127" y="1205377"/>
                      </a:cubicBezTo>
                      <a:lnTo>
                        <a:pt x="1743137" y="1682462"/>
                      </a:lnTo>
                      <a:cubicBezTo>
                        <a:pt x="1745247" y="1690416"/>
                        <a:pt x="1745594" y="1698585"/>
                        <a:pt x="1745594" y="1706835"/>
                      </a:cubicBezTo>
                      <a:cubicBezTo>
                        <a:pt x="1745594" y="1865911"/>
                        <a:pt x="1616638" y="1994867"/>
                        <a:pt x="1457562" y="1994867"/>
                      </a:cubicBezTo>
                      <a:cubicBezTo>
                        <a:pt x="1298486" y="1994867"/>
                        <a:pt x="1169530" y="1865911"/>
                        <a:pt x="1169530" y="1706835"/>
                      </a:cubicBezTo>
                      <a:cubicBezTo>
                        <a:pt x="1169530" y="1547759"/>
                        <a:pt x="1298486" y="1418803"/>
                        <a:pt x="1457562" y="1418803"/>
                      </a:cubicBezTo>
                      <a:cubicBezTo>
                        <a:pt x="1498491" y="1418803"/>
                        <a:pt x="1537426" y="1427340"/>
                        <a:pt x="1571521" y="1445378"/>
                      </a:cubicBezTo>
                      <a:lnTo>
                        <a:pt x="1980532" y="992623"/>
                      </a:lnTo>
                      <a:cubicBezTo>
                        <a:pt x="1974942" y="973305"/>
                        <a:pt x="1972720" y="952945"/>
                        <a:pt x="1972720" y="932067"/>
                      </a:cubicBezTo>
                      <a:lnTo>
                        <a:pt x="1974334" y="913553"/>
                      </a:lnTo>
                      <a:lnTo>
                        <a:pt x="1305772" y="478613"/>
                      </a:lnTo>
                      <a:cubicBezTo>
                        <a:pt x="1265316" y="507614"/>
                        <a:pt x="1215510" y="523696"/>
                        <a:pt x="1161949" y="523696"/>
                      </a:cubicBezTo>
                      <a:cubicBezTo>
                        <a:pt x="1077260" y="523696"/>
                        <a:pt x="1001962" y="483491"/>
                        <a:pt x="956909" y="419030"/>
                      </a:cubicBezTo>
                      <a:lnTo>
                        <a:pt x="457414" y="678560"/>
                      </a:lnTo>
                      <a:cubicBezTo>
                        <a:pt x="454567" y="735333"/>
                        <a:pt x="427418" y="785635"/>
                        <a:pt x="384777" y="817754"/>
                      </a:cubicBezTo>
                      <a:lnTo>
                        <a:pt x="384777" y="958263"/>
                      </a:lnTo>
                      <a:cubicBezTo>
                        <a:pt x="467694" y="1001309"/>
                        <a:pt x="523696" y="1088180"/>
                        <a:pt x="523696" y="1188132"/>
                      </a:cubicBezTo>
                      <a:cubicBezTo>
                        <a:pt x="523696" y="1307239"/>
                        <a:pt x="444172" y="1407772"/>
                        <a:pt x="334976" y="1438341"/>
                      </a:cubicBezTo>
                      <a:lnTo>
                        <a:pt x="386219" y="1250206"/>
                      </a:lnTo>
                      <a:cubicBezTo>
                        <a:pt x="396945" y="1231973"/>
                        <a:pt x="402256" y="1210673"/>
                        <a:pt x="402256" y="1188132"/>
                      </a:cubicBezTo>
                      <a:cubicBezTo>
                        <a:pt x="402256" y="1110587"/>
                        <a:pt x="339393" y="1047724"/>
                        <a:pt x="261848" y="1047724"/>
                      </a:cubicBezTo>
                      <a:cubicBezTo>
                        <a:pt x="184303" y="1047724"/>
                        <a:pt x="121440" y="1110587"/>
                        <a:pt x="121440" y="1188132"/>
                      </a:cubicBezTo>
                      <a:cubicBezTo>
                        <a:pt x="121440" y="1210667"/>
                        <a:pt x="126749" y="1231963"/>
                        <a:pt x="137469" y="1250194"/>
                      </a:cubicBezTo>
                      <a:lnTo>
                        <a:pt x="188715" y="1438340"/>
                      </a:lnTo>
                      <a:cubicBezTo>
                        <a:pt x="79522" y="1407768"/>
                        <a:pt x="0" y="1307237"/>
                        <a:pt x="0" y="1188132"/>
                      </a:cubicBezTo>
                      <a:cubicBezTo>
                        <a:pt x="0" y="1088180"/>
                        <a:pt x="56002" y="1001309"/>
                        <a:pt x="138919" y="958263"/>
                      </a:cubicBezTo>
                      <a:lnTo>
                        <a:pt x="138919" y="817018"/>
                      </a:lnTo>
                      <a:cubicBezTo>
                        <a:pt x="93176" y="783092"/>
                        <a:pt x="65119" y="728323"/>
                        <a:pt x="65119" y="667001"/>
                      </a:cubicBezTo>
                      <a:cubicBezTo>
                        <a:pt x="65119" y="558350"/>
                        <a:pt x="153198" y="470271"/>
                        <a:pt x="261849" y="470271"/>
                      </a:cubicBezTo>
                      <a:cubicBezTo>
                        <a:pt x="303039" y="470271"/>
                        <a:pt x="341273" y="482930"/>
                        <a:pt x="370816" y="507570"/>
                      </a:cubicBezTo>
                      <a:lnTo>
                        <a:pt x="903216" y="230944"/>
                      </a:lnTo>
                      <a:cubicBezTo>
                        <a:pt x="917283" y="100815"/>
                        <a:pt x="1027842" y="0"/>
                        <a:pt x="1161949" y="0"/>
                      </a:cubicBezTo>
                      <a:close/>
                    </a:path>
                  </a:pathLst>
                </a:custGeom>
                <a:solidFill>
                  <a:schemeClr val="bg1"/>
                </a:solidFill>
              </p:spPr>
              <p:txBody>
                <a:bodyPr wrap="square" tIns="72000" rtlCol="0" anchor="ctr">
                  <a:noAutofit/>
                </a:bodyPr>
                <a:lstStyle/>
                <a:p>
                  <a:pPr>
                    <a:spcAft>
                      <a:spcPts val="600"/>
                    </a:spcAft>
                  </a:pPr>
                  <a:endParaRPr lang="en-US" sz="1200" dirty="0" smtClean="0">
                    <a:solidFill>
                      <a:srgbClr val="FFFFFF"/>
                    </a:solidFill>
                    <a:latin typeface="Nokia Pure Text Light" panose="020B0304040602060303" pitchFamily="34" charset="0"/>
                  </a:endParaRPr>
                </a:p>
              </p:txBody>
            </p:sp>
          </p:grpSp>
          <p:sp>
            <p:nvSpPr>
              <p:cNvPr id="153" name="Rechteck 1157"/>
              <p:cNvSpPr/>
              <p:nvPr/>
            </p:nvSpPr>
            <p:spPr>
              <a:xfrm flipH="1">
                <a:off x="2977379" y="1369850"/>
                <a:ext cx="440826" cy="200504"/>
              </a:xfrm>
              <a:prstGeom prst="rect">
                <a:avLst/>
              </a:prstGeom>
              <a:noFill/>
            </p:spPr>
            <p:txBody>
              <a:bodyPr wrap="none" lIns="0" tIns="0" rIns="0" bIns="0">
                <a:spAutoFit/>
              </a:bodyPr>
              <a:lstStyle/>
              <a:p>
                <a:pPr algn="ctr">
                  <a:lnSpc>
                    <a:spcPct val="80000"/>
                  </a:lnSpc>
                </a:pPr>
                <a:r>
                  <a:rPr lang="en-US" sz="800" dirty="0" smtClean="0">
                    <a:solidFill>
                      <a:srgbClr val="FFFFFF"/>
                    </a:solidFill>
                    <a:latin typeface="Nokia Pure Text Light"/>
                  </a:rPr>
                  <a:t>Remote </a:t>
                </a:r>
              </a:p>
              <a:p>
                <a:pPr algn="ctr">
                  <a:lnSpc>
                    <a:spcPct val="80000"/>
                  </a:lnSpc>
                </a:pPr>
                <a:r>
                  <a:rPr lang="en-US" sz="800" dirty="0" smtClean="0">
                    <a:solidFill>
                      <a:srgbClr val="FFFFFF"/>
                    </a:solidFill>
                    <a:latin typeface="Nokia Pure Text Light"/>
                  </a:rPr>
                  <a:t>Diagnosis</a:t>
                </a:r>
                <a:endParaRPr lang="en-US" sz="800" dirty="0">
                  <a:solidFill>
                    <a:srgbClr val="FFFFFF"/>
                  </a:solidFill>
                  <a:latin typeface="Nokia Pure Text Light"/>
                </a:endParaRPr>
              </a:p>
            </p:txBody>
          </p:sp>
        </p:grpSp>
        <p:sp>
          <p:nvSpPr>
            <p:cNvPr id="157" name="TextBox 15"/>
            <p:cNvSpPr txBox="1"/>
            <p:nvPr/>
          </p:nvSpPr>
          <p:spPr>
            <a:xfrm flipH="1">
              <a:off x="930483" y="2751770"/>
              <a:ext cx="1085233" cy="147733"/>
            </a:xfrm>
            <a:prstGeom prst="rect">
              <a:avLst/>
            </a:prstGeom>
            <a:noFill/>
          </p:spPr>
          <p:txBody>
            <a:bodyPr wrap="none" lIns="0" tIns="0" rIns="0" bIns="0" rtlCol="0">
              <a:spAutoFit/>
            </a:bodyPr>
            <a:lstStyle>
              <a:defPPr>
                <a:defRPr lang="en-GB"/>
              </a:defPPr>
              <a:lvl1pPr algn="ctr">
                <a:lnSpc>
                  <a:spcPct val="80000"/>
                </a:lnSpc>
                <a:defRPr sz="1000">
                  <a:solidFill>
                    <a:srgbClr val="FFFFFF"/>
                  </a:solidFill>
                  <a:latin typeface="Nokia Pure Text Light"/>
                  <a:ea typeface="MS PGothic" pitchFamily="34" charset="-128"/>
                </a:defRPr>
              </a:lvl1pPr>
            </a:lstStyle>
            <a:p>
              <a:r>
                <a:rPr lang="en-US" sz="1200" dirty="0"/>
                <a:t>Communication</a:t>
              </a:r>
            </a:p>
          </p:txBody>
        </p:sp>
        <p:sp>
          <p:nvSpPr>
            <p:cNvPr id="158" name="Rechteck 157"/>
            <p:cNvSpPr/>
            <p:nvPr/>
          </p:nvSpPr>
          <p:spPr>
            <a:xfrm flipH="1">
              <a:off x="1979712" y="2338769"/>
              <a:ext cx="836768" cy="153055"/>
            </a:xfrm>
            <a:prstGeom prst="rect">
              <a:avLst/>
            </a:prstGeom>
            <a:noFill/>
          </p:spPr>
          <p:txBody>
            <a:bodyPr wrap="none" lIns="0" tIns="0" rIns="0" bIns="0" rtlCol="0">
              <a:spAutoFit/>
            </a:bodyPr>
            <a:lstStyle/>
            <a:p>
              <a:pPr algn="ctr">
                <a:lnSpc>
                  <a:spcPct val="80000"/>
                </a:lnSpc>
              </a:pPr>
              <a:r>
                <a:rPr lang="en-US" sz="1200" dirty="0" smtClean="0">
                  <a:solidFill>
                    <a:srgbClr val="FFFFFF"/>
                  </a:solidFill>
                  <a:latin typeface="Nokia Pure Text Light"/>
                  <a:ea typeface="MS PGothic" pitchFamily="34" charset="-128"/>
                </a:rPr>
                <a:t>Mobile living</a:t>
              </a:r>
              <a:endParaRPr lang="en-US" sz="1200" dirty="0">
                <a:solidFill>
                  <a:srgbClr val="FFFFFF"/>
                </a:solidFill>
                <a:latin typeface="Nokia Pure Text Light"/>
                <a:ea typeface="MS PGothic" pitchFamily="34" charset="-128"/>
              </a:endParaRPr>
            </a:p>
          </p:txBody>
        </p:sp>
        <p:sp>
          <p:nvSpPr>
            <p:cNvPr id="181" name="Rechteck 180"/>
            <p:cNvSpPr/>
            <p:nvPr/>
          </p:nvSpPr>
          <p:spPr>
            <a:xfrm rot="18900000">
              <a:off x="3780522" y="2088725"/>
              <a:ext cx="887768" cy="384075"/>
            </a:xfrm>
            <a:prstGeom prst="rect">
              <a:avLst/>
            </a:prstGeom>
            <a:noFill/>
          </p:spPr>
          <p:txBody>
            <a:bodyPr wrap="square" lIns="36000" rIns="36000" bIns="36000" rtlCol="0" anchor="ctr">
              <a:prstTxWarp prst="textArchUp">
                <a:avLst/>
              </a:prstTxWarp>
              <a:spAutoFit/>
            </a:bodyPr>
            <a:lstStyle/>
            <a:p>
              <a:pPr algn="ctr">
                <a:lnSpc>
                  <a:spcPct val="80000"/>
                </a:lnSpc>
              </a:pPr>
              <a:r>
                <a:rPr lang="en-US" sz="1200" dirty="0" smtClean="0">
                  <a:solidFill>
                    <a:srgbClr val="FFFFFF"/>
                  </a:solidFill>
                  <a:latin typeface="Nokia Pure Headline Light"/>
                </a:rPr>
                <a:t>Real world</a:t>
              </a:r>
              <a:br>
                <a:rPr lang="en-US" sz="1200" dirty="0" smtClean="0">
                  <a:solidFill>
                    <a:srgbClr val="FFFFFF"/>
                  </a:solidFill>
                  <a:latin typeface="Nokia Pure Headline Light"/>
                </a:rPr>
              </a:br>
              <a:r>
                <a:rPr lang="en-US" sz="1200" dirty="0" smtClean="0">
                  <a:solidFill>
                    <a:srgbClr val="FFFFFF"/>
                  </a:solidFill>
                  <a:latin typeface="Nokia Pure Headline Light"/>
                </a:rPr>
                <a:t>mobility</a:t>
              </a:r>
            </a:p>
          </p:txBody>
        </p:sp>
        <p:sp>
          <p:nvSpPr>
            <p:cNvPr id="183" name="Rechteck 182"/>
            <p:cNvSpPr/>
            <p:nvPr/>
          </p:nvSpPr>
          <p:spPr>
            <a:xfrm rot="3000000">
              <a:off x="3799527" y="2783610"/>
              <a:ext cx="796920" cy="455121"/>
            </a:xfrm>
            <a:prstGeom prst="rect">
              <a:avLst/>
            </a:prstGeom>
            <a:noFill/>
          </p:spPr>
          <p:txBody>
            <a:bodyPr wrap="square" lIns="36000" rIns="36000" bIns="36000" rtlCol="0" anchor="ctr">
              <a:prstTxWarp prst="textArchDown">
                <a:avLst>
                  <a:gd name="adj" fmla="val 20277945"/>
                </a:avLst>
              </a:prstTxWarp>
              <a:spAutoFit/>
            </a:bodyPr>
            <a:lstStyle/>
            <a:p>
              <a:pPr algn="ctr">
                <a:lnSpc>
                  <a:spcPct val="80000"/>
                </a:lnSpc>
              </a:pPr>
              <a:r>
                <a:rPr lang="en-US" sz="1200" dirty="0" smtClean="0">
                  <a:solidFill>
                    <a:srgbClr val="FFFFFF"/>
                  </a:solidFill>
                  <a:latin typeface="Nokia Pure Headline Light"/>
                </a:rPr>
                <a:t>Virtual </a:t>
              </a:r>
              <a:br>
                <a:rPr lang="en-US" sz="1200" dirty="0" smtClean="0">
                  <a:solidFill>
                    <a:srgbClr val="FFFFFF"/>
                  </a:solidFill>
                  <a:latin typeface="Nokia Pure Headline Light"/>
                </a:rPr>
              </a:br>
              <a:r>
                <a:rPr lang="en-US" sz="1200" dirty="0" smtClean="0">
                  <a:solidFill>
                    <a:srgbClr val="FFFFFF"/>
                  </a:solidFill>
                  <a:latin typeface="Nokia Pure Headline Light"/>
                </a:rPr>
                <a:t>mobility</a:t>
              </a:r>
            </a:p>
          </p:txBody>
        </p:sp>
        <p:grpSp>
          <p:nvGrpSpPr>
            <p:cNvPr id="282" name="Gruppieren 281"/>
            <p:cNvGrpSpPr/>
            <p:nvPr/>
          </p:nvGrpSpPr>
          <p:grpSpPr>
            <a:xfrm>
              <a:off x="6580306" y="1965198"/>
              <a:ext cx="514564" cy="362492"/>
              <a:chOff x="6262114" y="2269836"/>
              <a:chExt cx="514564" cy="362492"/>
            </a:xfrm>
          </p:grpSpPr>
          <p:sp>
            <p:nvSpPr>
              <p:cNvPr id="272" name="Rechteck 481"/>
              <p:cNvSpPr/>
              <p:nvPr/>
            </p:nvSpPr>
            <p:spPr>
              <a:xfrm flipH="1">
                <a:off x="6262114" y="2530312"/>
                <a:ext cx="514564" cy="102016"/>
              </a:xfrm>
              <a:prstGeom prst="rect">
                <a:avLst/>
              </a:prstGeom>
              <a:noFill/>
            </p:spPr>
            <p:txBody>
              <a:bodyPr wrap="none" lIns="0" tIns="0" rIns="0" bIns="0">
                <a:spAutoFit/>
              </a:bodyPr>
              <a:lstStyle/>
              <a:p>
                <a:pPr algn="ctr">
                  <a:lnSpc>
                    <a:spcPct val="80000"/>
                  </a:lnSpc>
                </a:pPr>
                <a:r>
                  <a:rPr lang="en-US" sz="800" dirty="0" smtClean="0">
                    <a:solidFill>
                      <a:srgbClr val="FFFFFF"/>
                    </a:solidFill>
                    <a:latin typeface="Nokia Pure Text Light"/>
                  </a:rPr>
                  <a:t>3D printing</a:t>
                </a:r>
                <a:endParaRPr lang="en-US" sz="800" dirty="0">
                  <a:solidFill>
                    <a:srgbClr val="FFFFFF"/>
                  </a:solidFill>
                  <a:latin typeface="Nokia Pure Text Light"/>
                </a:endParaRPr>
              </a:p>
            </p:txBody>
          </p:sp>
          <p:grpSp>
            <p:nvGrpSpPr>
              <p:cNvPr id="278" name="Group 229"/>
              <p:cNvGrpSpPr>
                <a:grpSpLocks noChangeAspect="1"/>
              </p:cNvGrpSpPr>
              <p:nvPr/>
            </p:nvGrpSpPr>
            <p:grpSpPr>
              <a:xfrm flipV="1">
                <a:off x="6401471" y="2269836"/>
                <a:ext cx="235850" cy="235850"/>
                <a:chOff x="649288" y="4160838"/>
                <a:chExt cx="700087" cy="700087"/>
              </a:xfrm>
              <a:solidFill>
                <a:schemeClr val="bg1"/>
              </a:solidFill>
            </p:grpSpPr>
            <p:sp>
              <p:nvSpPr>
                <p:cNvPr id="280" name="Freeform 304"/>
                <p:cNvSpPr>
                  <a:spLocks noEditPoints="1"/>
                </p:cNvSpPr>
                <p:nvPr/>
              </p:nvSpPr>
              <p:spPr bwMode="auto">
                <a:xfrm>
                  <a:off x="649288" y="4160838"/>
                  <a:ext cx="700087" cy="700087"/>
                </a:xfrm>
                <a:custGeom>
                  <a:avLst/>
                  <a:gdLst>
                    <a:gd name="T0" fmla="*/ 311 w 622"/>
                    <a:gd name="T1" fmla="*/ 622 h 622"/>
                    <a:gd name="T2" fmla="*/ 0 w 622"/>
                    <a:gd name="T3" fmla="*/ 311 h 622"/>
                    <a:gd name="T4" fmla="*/ 311 w 622"/>
                    <a:gd name="T5" fmla="*/ 0 h 622"/>
                    <a:gd name="T6" fmla="*/ 622 w 622"/>
                    <a:gd name="T7" fmla="*/ 311 h 622"/>
                    <a:gd name="T8" fmla="*/ 311 w 622"/>
                    <a:gd name="T9" fmla="*/ 622 h 622"/>
                    <a:gd name="T10" fmla="*/ 311 w 622"/>
                    <a:gd name="T11" fmla="*/ 26 h 622"/>
                    <a:gd name="T12" fmla="*/ 26 w 622"/>
                    <a:gd name="T13" fmla="*/ 311 h 622"/>
                    <a:gd name="T14" fmla="*/ 311 w 622"/>
                    <a:gd name="T15" fmla="*/ 596 h 622"/>
                    <a:gd name="T16" fmla="*/ 596 w 622"/>
                    <a:gd name="T17" fmla="*/ 311 h 622"/>
                    <a:gd name="T18" fmla="*/ 311 w 622"/>
                    <a:gd name="T19" fmla="*/ 26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2" h="622">
                      <a:moveTo>
                        <a:pt x="311" y="622"/>
                      </a:moveTo>
                      <a:cubicBezTo>
                        <a:pt x="140" y="622"/>
                        <a:pt x="0" y="483"/>
                        <a:pt x="0" y="311"/>
                      </a:cubicBezTo>
                      <a:cubicBezTo>
                        <a:pt x="0" y="140"/>
                        <a:pt x="140" y="0"/>
                        <a:pt x="311" y="0"/>
                      </a:cubicBezTo>
                      <a:cubicBezTo>
                        <a:pt x="483" y="0"/>
                        <a:pt x="622" y="140"/>
                        <a:pt x="622" y="311"/>
                      </a:cubicBezTo>
                      <a:cubicBezTo>
                        <a:pt x="622" y="483"/>
                        <a:pt x="483" y="622"/>
                        <a:pt x="311" y="622"/>
                      </a:cubicBezTo>
                      <a:close/>
                      <a:moveTo>
                        <a:pt x="311" y="26"/>
                      </a:moveTo>
                      <a:cubicBezTo>
                        <a:pt x="154" y="26"/>
                        <a:pt x="26" y="154"/>
                        <a:pt x="26" y="311"/>
                      </a:cubicBezTo>
                      <a:cubicBezTo>
                        <a:pt x="26" y="468"/>
                        <a:pt x="154" y="596"/>
                        <a:pt x="311" y="596"/>
                      </a:cubicBezTo>
                      <a:cubicBezTo>
                        <a:pt x="468" y="596"/>
                        <a:pt x="596" y="468"/>
                        <a:pt x="596" y="311"/>
                      </a:cubicBezTo>
                      <a:cubicBezTo>
                        <a:pt x="596" y="154"/>
                        <a:pt x="468" y="26"/>
                        <a:pt x="311"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sp>
              <p:nvSpPr>
                <p:cNvPr id="281" name="Freeform 305"/>
                <p:cNvSpPr>
                  <a:spLocks noEditPoints="1"/>
                </p:cNvSpPr>
                <p:nvPr/>
              </p:nvSpPr>
              <p:spPr bwMode="auto">
                <a:xfrm>
                  <a:off x="766763" y="4278313"/>
                  <a:ext cx="465137" cy="441325"/>
                </a:xfrm>
                <a:custGeom>
                  <a:avLst/>
                  <a:gdLst>
                    <a:gd name="T0" fmla="*/ 325 w 413"/>
                    <a:gd name="T1" fmla="*/ 391 h 392"/>
                    <a:gd name="T2" fmla="*/ 318 w 413"/>
                    <a:gd name="T3" fmla="*/ 389 h 392"/>
                    <a:gd name="T4" fmla="*/ 206 w 413"/>
                    <a:gd name="T5" fmla="*/ 307 h 392"/>
                    <a:gd name="T6" fmla="*/ 95 w 413"/>
                    <a:gd name="T7" fmla="*/ 389 h 392"/>
                    <a:gd name="T8" fmla="*/ 80 w 413"/>
                    <a:gd name="T9" fmla="*/ 389 h 392"/>
                    <a:gd name="T10" fmla="*/ 75 w 413"/>
                    <a:gd name="T11" fmla="*/ 374 h 392"/>
                    <a:gd name="T12" fmla="*/ 118 w 413"/>
                    <a:gd name="T13" fmla="*/ 243 h 392"/>
                    <a:gd name="T14" fmla="*/ 6 w 413"/>
                    <a:gd name="T15" fmla="*/ 163 h 392"/>
                    <a:gd name="T16" fmla="*/ 2 w 413"/>
                    <a:gd name="T17" fmla="*/ 148 h 392"/>
                    <a:gd name="T18" fmla="*/ 14 w 413"/>
                    <a:gd name="T19" fmla="*/ 139 h 392"/>
                    <a:gd name="T20" fmla="*/ 14 w 413"/>
                    <a:gd name="T21" fmla="*/ 139 h 392"/>
                    <a:gd name="T22" fmla="*/ 152 w 413"/>
                    <a:gd name="T23" fmla="*/ 140 h 392"/>
                    <a:gd name="T24" fmla="*/ 194 w 413"/>
                    <a:gd name="T25" fmla="*/ 8 h 392"/>
                    <a:gd name="T26" fmla="*/ 206 w 413"/>
                    <a:gd name="T27" fmla="*/ 0 h 392"/>
                    <a:gd name="T28" fmla="*/ 219 w 413"/>
                    <a:gd name="T29" fmla="*/ 8 h 392"/>
                    <a:gd name="T30" fmla="*/ 261 w 413"/>
                    <a:gd name="T31" fmla="*/ 140 h 392"/>
                    <a:gd name="T32" fmla="*/ 399 w 413"/>
                    <a:gd name="T33" fmla="*/ 139 h 392"/>
                    <a:gd name="T34" fmla="*/ 399 w 413"/>
                    <a:gd name="T35" fmla="*/ 139 h 392"/>
                    <a:gd name="T36" fmla="*/ 411 w 413"/>
                    <a:gd name="T37" fmla="*/ 148 h 392"/>
                    <a:gd name="T38" fmla="*/ 406 w 413"/>
                    <a:gd name="T39" fmla="*/ 163 h 392"/>
                    <a:gd name="T40" fmla="*/ 294 w 413"/>
                    <a:gd name="T41" fmla="*/ 243 h 392"/>
                    <a:gd name="T42" fmla="*/ 337 w 413"/>
                    <a:gd name="T43" fmla="*/ 374 h 392"/>
                    <a:gd name="T44" fmla="*/ 333 w 413"/>
                    <a:gd name="T45" fmla="*/ 389 h 392"/>
                    <a:gd name="T46" fmla="*/ 325 w 413"/>
                    <a:gd name="T47" fmla="*/ 391 h 392"/>
                    <a:gd name="T48" fmla="*/ 206 w 413"/>
                    <a:gd name="T49" fmla="*/ 279 h 392"/>
                    <a:gd name="T50" fmla="*/ 214 w 413"/>
                    <a:gd name="T51" fmla="*/ 281 h 392"/>
                    <a:gd name="T52" fmla="*/ 301 w 413"/>
                    <a:gd name="T53" fmla="*/ 344 h 392"/>
                    <a:gd name="T54" fmla="*/ 267 w 413"/>
                    <a:gd name="T55" fmla="*/ 242 h 392"/>
                    <a:gd name="T56" fmla="*/ 272 w 413"/>
                    <a:gd name="T57" fmla="*/ 228 h 392"/>
                    <a:gd name="T58" fmla="*/ 359 w 413"/>
                    <a:gd name="T59" fmla="*/ 165 h 392"/>
                    <a:gd name="T60" fmla="*/ 251 w 413"/>
                    <a:gd name="T61" fmla="*/ 165 h 392"/>
                    <a:gd name="T62" fmla="*/ 251 w 413"/>
                    <a:gd name="T63" fmla="*/ 165 h 392"/>
                    <a:gd name="T64" fmla="*/ 239 w 413"/>
                    <a:gd name="T65" fmla="*/ 157 h 392"/>
                    <a:gd name="T66" fmla="*/ 206 w 413"/>
                    <a:gd name="T67" fmla="*/ 54 h 392"/>
                    <a:gd name="T68" fmla="*/ 173 w 413"/>
                    <a:gd name="T69" fmla="*/ 157 h 392"/>
                    <a:gd name="T70" fmla="*/ 161 w 413"/>
                    <a:gd name="T71" fmla="*/ 165 h 392"/>
                    <a:gd name="T72" fmla="*/ 161 w 413"/>
                    <a:gd name="T73" fmla="*/ 165 h 392"/>
                    <a:gd name="T74" fmla="*/ 54 w 413"/>
                    <a:gd name="T75" fmla="*/ 165 h 392"/>
                    <a:gd name="T76" fmla="*/ 141 w 413"/>
                    <a:gd name="T77" fmla="*/ 228 h 392"/>
                    <a:gd name="T78" fmla="*/ 146 w 413"/>
                    <a:gd name="T79" fmla="*/ 242 h 392"/>
                    <a:gd name="T80" fmla="*/ 112 w 413"/>
                    <a:gd name="T81" fmla="*/ 344 h 392"/>
                    <a:gd name="T82" fmla="*/ 199 w 413"/>
                    <a:gd name="T83" fmla="*/ 281 h 392"/>
                    <a:gd name="T84" fmla="*/ 206 w 413"/>
                    <a:gd name="T85" fmla="*/ 27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3" h="392">
                      <a:moveTo>
                        <a:pt x="325" y="391"/>
                      </a:moveTo>
                      <a:cubicBezTo>
                        <a:pt x="323" y="391"/>
                        <a:pt x="320" y="390"/>
                        <a:pt x="318" y="389"/>
                      </a:cubicBezTo>
                      <a:cubicBezTo>
                        <a:pt x="206" y="307"/>
                        <a:pt x="206" y="307"/>
                        <a:pt x="206" y="307"/>
                      </a:cubicBezTo>
                      <a:cubicBezTo>
                        <a:pt x="95" y="389"/>
                        <a:pt x="95" y="389"/>
                        <a:pt x="95" y="389"/>
                      </a:cubicBezTo>
                      <a:cubicBezTo>
                        <a:pt x="90" y="392"/>
                        <a:pt x="84" y="392"/>
                        <a:pt x="80" y="389"/>
                      </a:cubicBezTo>
                      <a:cubicBezTo>
                        <a:pt x="75" y="385"/>
                        <a:pt x="73" y="380"/>
                        <a:pt x="75" y="374"/>
                      </a:cubicBezTo>
                      <a:cubicBezTo>
                        <a:pt x="118" y="243"/>
                        <a:pt x="118" y="243"/>
                        <a:pt x="118" y="243"/>
                      </a:cubicBezTo>
                      <a:cubicBezTo>
                        <a:pt x="6" y="163"/>
                        <a:pt x="6" y="163"/>
                        <a:pt x="6" y="163"/>
                      </a:cubicBezTo>
                      <a:cubicBezTo>
                        <a:pt x="2" y="159"/>
                        <a:pt x="0" y="154"/>
                        <a:pt x="2" y="148"/>
                      </a:cubicBezTo>
                      <a:cubicBezTo>
                        <a:pt x="3" y="143"/>
                        <a:pt x="8" y="139"/>
                        <a:pt x="14" y="139"/>
                      </a:cubicBezTo>
                      <a:cubicBezTo>
                        <a:pt x="14" y="139"/>
                        <a:pt x="14" y="139"/>
                        <a:pt x="14" y="139"/>
                      </a:cubicBezTo>
                      <a:cubicBezTo>
                        <a:pt x="152" y="140"/>
                        <a:pt x="152" y="140"/>
                        <a:pt x="152" y="140"/>
                      </a:cubicBezTo>
                      <a:cubicBezTo>
                        <a:pt x="194" y="8"/>
                        <a:pt x="194" y="8"/>
                        <a:pt x="194" y="8"/>
                      </a:cubicBezTo>
                      <a:cubicBezTo>
                        <a:pt x="196" y="3"/>
                        <a:pt x="201" y="0"/>
                        <a:pt x="206" y="0"/>
                      </a:cubicBezTo>
                      <a:cubicBezTo>
                        <a:pt x="212" y="0"/>
                        <a:pt x="217" y="3"/>
                        <a:pt x="219" y="8"/>
                      </a:cubicBezTo>
                      <a:cubicBezTo>
                        <a:pt x="261" y="140"/>
                        <a:pt x="261" y="140"/>
                        <a:pt x="261" y="140"/>
                      </a:cubicBezTo>
                      <a:cubicBezTo>
                        <a:pt x="399" y="139"/>
                        <a:pt x="399" y="139"/>
                        <a:pt x="399" y="139"/>
                      </a:cubicBezTo>
                      <a:cubicBezTo>
                        <a:pt x="399" y="139"/>
                        <a:pt x="399" y="139"/>
                        <a:pt x="399" y="139"/>
                      </a:cubicBezTo>
                      <a:cubicBezTo>
                        <a:pt x="404" y="139"/>
                        <a:pt x="409" y="143"/>
                        <a:pt x="411" y="148"/>
                      </a:cubicBezTo>
                      <a:cubicBezTo>
                        <a:pt x="413" y="154"/>
                        <a:pt x="411" y="159"/>
                        <a:pt x="406" y="163"/>
                      </a:cubicBezTo>
                      <a:cubicBezTo>
                        <a:pt x="294" y="243"/>
                        <a:pt x="294" y="243"/>
                        <a:pt x="294" y="243"/>
                      </a:cubicBezTo>
                      <a:cubicBezTo>
                        <a:pt x="337" y="374"/>
                        <a:pt x="337" y="374"/>
                        <a:pt x="337" y="374"/>
                      </a:cubicBezTo>
                      <a:cubicBezTo>
                        <a:pt x="339" y="380"/>
                        <a:pt x="337" y="385"/>
                        <a:pt x="333" y="389"/>
                      </a:cubicBezTo>
                      <a:cubicBezTo>
                        <a:pt x="331" y="390"/>
                        <a:pt x="328" y="391"/>
                        <a:pt x="325" y="391"/>
                      </a:cubicBezTo>
                      <a:close/>
                      <a:moveTo>
                        <a:pt x="206" y="279"/>
                      </a:moveTo>
                      <a:cubicBezTo>
                        <a:pt x="209" y="279"/>
                        <a:pt x="212" y="279"/>
                        <a:pt x="214" y="281"/>
                      </a:cubicBezTo>
                      <a:cubicBezTo>
                        <a:pt x="301" y="344"/>
                        <a:pt x="301" y="344"/>
                        <a:pt x="301" y="344"/>
                      </a:cubicBezTo>
                      <a:cubicBezTo>
                        <a:pt x="267" y="242"/>
                        <a:pt x="267" y="242"/>
                        <a:pt x="267" y="242"/>
                      </a:cubicBezTo>
                      <a:cubicBezTo>
                        <a:pt x="265" y="237"/>
                        <a:pt x="267" y="231"/>
                        <a:pt x="272" y="228"/>
                      </a:cubicBezTo>
                      <a:cubicBezTo>
                        <a:pt x="359" y="165"/>
                        <a:pt x="359" y="165"/>
                        <a:pt x="359" y="165"/>
                      </a:cubicBezTo>
                      <a:cubicBezTo>
                        <a:pt x="251" y="165"/>
                        <a:pt x="251" y="165"/>
                        <a:pt x="251" y="165"/>
                      </a:cubicBezTo>
                      <a:cubicBezTo>
                        <a:pt x="251" y="165"/>
                        <a:pt x="251" y="165"/>
                        <a:pt x="251" y="165"/>
                      </a:cubicBezTo>
                      <a:cubicBezTo>
                        <a:pt x="246" y="165"/>
                        <a:pt x="241" y="162"/>
                        <a:pt x="239" y="157"/>
                      </a:cubicBezTo>
                      <a:cubicBezTo>
                        <a:pt x="206" y="54"/>
                        <a:pt x="206" y="54"/>
                        <a:pt x="206" y="54"/>
                      </a:cubicBezTo>
                      <a:cubicBezTo>
                        <a:pt x="173" y="157"/>
                        <a:pt x="173" y="157"/>
                        <a:pt x="173" y="157"/>
                      </a:cubicBezTo>
                      <a:cubicBezTo>
                        <a:pt x="172" y="162"/>
                        <a:pt x="167" y="165"/>
                        <a:pt x="161" y="165"/>
                      </a:cubicBezTo>
                      <a:cubicBezTo>
                        <a:pt x="161" y="165"/>
                        <a:pt x="161" y="165"/>
                        <a:pt x="161" y="165"/>
                      </a:cubicBezTo>
                      <a:cubicBezTo>
                        <a:pt x="54" y="165"/>
                        <a:pt x="54" y="165"/>
                        <a:pt x="54" y="165"/>
                      </a:cubicBezTo>
                      <a:cubicBezTo>
                        <a:pt x="141" y="228"/>
                        <a:pt x="141" y="228"/>
                        <a:pt x="141" y="228"/>
                      </a:cubicBezTo>
                      <a:cubicBezTo>
                        <a:pt x="145" y="231"/>
                        <a:pt x="147" y="237"/>
                        <a:pt x="146" y="242"/>
                      </a:cubicBezTo>
                      <a:cubicBezTo>
                        <a:pt x="112" y="344"/>
                        <a:pt x="112" y="344"/>
                        <a:pt x="112" y="344"/>
                      </a:cubicBezTo>
                      <a:cubicBezTo>
                        <a:pt x="199" y="281"/>
                        <a:pt x="199" y="281"/>
                        <a:pt x="199" y="281"/>
                      </a:cubicBezTo>
                      <a:cubicBezTo>
                        <a:pt x="201" y="279"/>
                        <a:pt x="204" y="279"/>
                        <a:pt x="206" y="27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grpSp>
        </p:grpSp>
        <p:sp>
          <p:nvSpPr>
            <p:cNvPr id="284" name="Rechteck 283"/>
            <p:cNvSpPr/>
            <p:nvPr/>
          </p:nvSpPr>
          <p:spPr>
            <a:xfrm>
              <a:off x="6338204" y="1289916"/>
              <a:ext cx="803105" cy="147733"/>
            </a:xfrm>
            <a:prstGeom prst="rect">
              <a:avLst/>
            </a:prstGeom>
            <a:noFill/>
          </p:spPr>
          <p:txBody>
            <a:bodyPr wrap="none" lIns="0" tIns="0" rIns="0" bIns="0" rtlCol="0">
              <a:spAutoFit/>
            </a:bodyPr>
            <a:lstStyle/>
            <a:p>
              <a:pPr algn="ctr">
                <a:lnSpc>
                  <a:spcPct val="80000"/>
                </a:lnSpc>
              </a:pPr>
              <a:r>
                <a:rPr lang="en-US" sz="1200" dirty="0">
                  <a:solidFill>
                    <a:srgbClr val="FFFFFF"/>
                  </a:solidFill>
                  <a:latin typeface="Nokia Pure Text Light"/>
                  <a:ea typeface="MS PGothic" pitchFamily="34" charset="-128"/>
                </a:rPr>
                <a:t>Automotive</a:t>
              </a:r>
            </a:p>
          </p:txBody>
        </p:sp>
        <p:grpSp>
          <p:nvGrpSpPr>
            <p:cNvPr id="291" name="Group 108"/>
            <p:cNvGrpSpPr>
              <a:grpSpLocks noChangeAspect="1"/>
            </p:cNvGrpSpPr>
            <p:nvPr/>
          </p:nvGrpSpPr>
          <p:grpSpPr>
            <a:xfrm flipH="1">
              <a:off x="5946229" y="2757813"/>
              <a:ext cx="312288" cy="112679"/>
              <a:chOff x="-722313" y="2895600"/>
              <a:chExt cx="9010651" cy="3251201"/>
            </a:xfrm>
            <a:solidFill>
              <a:schemeClr val="bg1"/>
            </a:solidFill>
          </p:grpSpPr>
          <p:sp>
            <p:nvSpPr>
              <p:cNvPr id="292" name="Freeform 137"/>
              <p:cNvSpPr>
                <a:spLocks noEditPoints="1"/>
              </p:cNvSpPr>
              <p:nvPr/>
            </p:nvSpPr>
            <p:spPr bwMode="auto">
              <a:xfrm>
                <a:off x="65087" y="4583113"/>
                <a:ext cx="1563688" cy="1563688"/>
              </a:xfrm>
              <a:custGeom>
                <a:avLst/>
                <a:gdLst>
                  <a:gd name="T0" fmla="*/ 70 w 139"/>
                  <a:gd name="T1" fmla="*/ 139 h 139"/>
                  <a:gd name="T2" fmla="*/ 0 w 139"/>
                  <a:gd name="T3" fmla="*/ 70 h 139"/>
                  <a:gd name="T4" fmla="*/ 70 w 139"/>
                  <a:gd name="T5" fmla="*/ 0 h 139"/>
                  <a:gd name="T6" fmla="*/ 139 w 139"/>
                  <a:gd name="T7" fmla="*/ 70 h 139"/>
                  <a:gd name="T8" fmla="*/ 70 w 139"/>
                  <a:gd name="T9" fmla="*/ 139 h 139"/>
                  <a:gd name="T10" fmla="*/ 70 w 139"/>
                  <a:gd name="T11" fmla="*/ 30 h 139"/>
                  <a:gd name="T12" fmla="*/ 30 w 139"/>
                  <a:gd name="T13" fmla="*/ 70 h 139"/>
                  <a:gd name="T14" fmla="*/ 70 w 139"/>
                  <a:gd name="T15" fmla="*/ 109 h 139"/>
                  <a:gd name="T16" fmla="*/ 109 w 139"/>
                  <a:gd name="T17" fmla="*/ 70 h 139"/>
                  <a:gd name="T18" fmla="*/ 70 w 139"/>
                  <a:gd name="T19" fmla="*/ 3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39">
                    <a:moveTo>
                      <a:pt x="70" y="139"/>
                    </a:moveTo>
                    <a:cubicBezTo>
                      <a:pt x="31" y="139"/>
                      <a:pt x="0" y="108"/>
                      <a:pt x="0" y="70"/>
                    </a:cubicBezTo>
                    <a:cubicBezTo>
                      <a:pt x="0" y="31"/>
                      <a:pt x="31" y="0"/>
                      <a:pt x="70" y="0"/>
                    </a:cubicBezTo>
                    <a:cubicBezTo>
                      <a:pt x="108" y="0"/>
                      <a:pt x="139" y="31"/>
                      <a:pt x="139" y="70"/>
                    </a:cubicBezTo>
                    <a:cubicBezTo>
                      <a:pt x="139" y="108"/>
                      <a:pt x="108" y="139"/>
                      <a:pt x="70" y="139"/>
                    </a:cubicBezTo>
                    <a:close/>
                    <a:moveTo>
                      <a:pt x="70" y="30"/>
                    </a:moveTo>
                    <a:cubicBezTo>
                      <a:pt x="48" y="30"/>
                      <a:pt x="30" y="48"/>
                      <a:pt x="30" y="70"/>
                    </a:cubicBezTo>
                    <a:cubicBezTo>
                      <a:pt x="30" y="91"/>
                      <a:pt x="48" y="109"/>
                      <a:pt x="70" y="109"/>
                    </a:cubicBezTo>
                    <a:cubicBezTo>
                      <a:pt x="91" y="109"/>
                      <a:pt x="109" y="91"/>
                      <a:pt x="109" y="70"/>
                    </a:cubicBezTo>
                    <a:cubicBezTo>
                      <a:pt x="109" y="48"/>
                      <a:pt x="91" y="30"/>
                      <a:pt x="70" y="3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sp>
            <p:nvSpPr>
              <p:cNvPr id="293" name="Freeform 138"/>
              <p:cNvSpPr>
                <a:spLocks noEditPoints="1"/>
              </p:cNvSpPr>
              <p:nvPr/>
            </p:nvSpPr>
            <p:spPr bwMode="auto">
              <a:xfrm>
                <a:off x="5229225" y="4583113"/>
                <a:ext cx="1563688" cy="1563688"/>
              </a:xfrm>
              <a:custGeom>
                <a:avLst/>
                <a:gdLst>
                  <a:gd name="T0" fmla="*/ 69 w 139"/>
                  <a:gd name="T1" fmla="*/ 139 h 139"/>
                  <a:gd name="T2" fmla="*/ 0 w 139"/>
                  <a:gd name="T3" fmla="*/ 70 h 139"/>
                  <a:gd name="T4" fmla="*/ 69 w 139"/>
                  <a:gd name="T5" fmla="*/ 0 h 139"/>
                  <a:gd name="T6" fmla="*/ 139 w 139"/>
                  <a:gd name="T7" fmla="*/ 70 h 139"/>
                  <a:gd name="T8" fmla="*/ 69 w 139"/>
                  <a:gd name="T9" fmla="*/ 139 h 139"/>
                  <a:gd name="T10" fmla="*/ 69 w 139"/>
                  <a:gd name="T11" fmla="*/ 30 h 139"/>
                  <a:gd name="T12" fmla="*/ 30 w 139"/>
                  <a:gd name="T13" fmla="*/ 70 h 139"/>
                  <a:gd name="T14" fmla="*/ 69 w 139"/>
                  <a:gd name="T15" fmla="*/ 109 h 139"/>
                  <a:gd name="T16" fmla="*/ 109 w 139"/>
                  <a:gd name="T17" fmla="*/ 70 h 139"/>
                  <a:gd name="T18" fmla="*/ 69 w 139"/>
                  <a:gd name="T19" fmla="*/ 3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39">
                    <a:moveTo>
                      <a:pt x="69" y="139"/>
                    </a:moveTo>
                    <a:cubicBezTo>
                      <a:pt x="31" y="139"/>
                      <a:pt x="0" y="108"/>
                      <a:pt x="0" y="70"/>
                    </a:cubicBezTo>
                    <a:cubicBezTo>
                      <a:pt x="0" y="31"/>
                      <a:pt x="31" y="0"/>
                      <a:pt x="69" y="0"/>
                    </a:cubicBezTo>
                    <a:cubicBezTo>
                      <a:pt x="108" y="0"/>
                      <a:pt x="139" y="31"/>
                      <a:pt x="139" y="70"/>
                    </a:cubicBezTo>
                    <a:cubicBezTo>
                      <a:pt x="139" y="108"/>
                      <a:pt x="108" y="139"/>
                      <a:pt x="69" y="139"/>
                    </a:cubicBezTo>
                    <a:close/>
                    <a:moveTo>
                      <a:pt x="69" y="30"/>
                    </a:moveTo>
                    <a:cubicBezTo>
                      <a:pt x="47" y="30"/>
                      <a:pt x="30" y="48"/>
                      <a:pt x="30" y="70"/>
                    </a:cubicBezTo>
                    <a:cubicBezTo>
                      <a:pt x="30" y="91"/>
                      <a:pt x="47" y="109"/>
                      <a:pt x="69" y="109"/>
                    </a:cubicBezTo>
                    <a:cubicBezTo>
                      <a:pt x="91" y="109"/>
                      <a:pt x="109" y="91"/>
                      <a:pt x="109" y="70"/>
                    </a:cubicBezTo>
                    <a:cubicBezTo>
                      <a:pt x="109" y="48"/>
                      <a:pt x="91" y="30"/>
                      <a:pt x="69" y="3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sp>
            <p:nvSpPr>
              <p:cNvPr id="294" name="Freeform 139"/>
              <p:cNvSpPr>
                <a:spLocks/>
              </p:cNvSpPr>
              <p:nvPr/>
            </p:nvSpPr>
            <p:spPr bwMode="auto">
              <a:xfrm>
                <a:off x="1290637" y="5202238"/>
                <a:ext cx="4275138" cy="325438"/>
              </a:xfrm>
              <a:custGeom>
                <a:avLst/>
                <a:gdLst>
                  <a:gd name="T0" fmla="*/ 365 w 380"/>
                  <a:gd name="T1" fmla="*/ 29 h 29"/>
                  <a:gd name="T2" fmla="*/ 15 w 380"/>
                  <a:gd name="T3" fmla="*/ 29 h 29"/>
                  <a:gd name="T4" fmla="*/ 0 w 380"/>
                  <a:gd name="T5" fmla="*/ 15 h 29"/>
                  <a:gd name="T6" fmla="*/ 15 w 380"/>
                  <a:gd name="T7" fmla="*/ 0 h 29"/>
                  <a:gd name="T8" fmla="*/ 365 w 380"/>
                  <a:gd name="T9" fmla="*/ 0 h 29"/>
                  <a:gd name="T10" fmla="*/ 380 w 380"/>
                  <a:gd name="T11" fmla="*/ 15 h 29"/>
                  <a:gd name="T12" fmla="*/ 365 w 380"/>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380" h="29">
                    <a:moveTo>
                      <a:pt x="365" y="29"/>
                    </a:moveTo>
                    <a:cubicBezTo>
                      <a:pt x="15" y="29"/>
                      <a:pt x="15" y="29"/>
                      <a:pt x="15" y="29"/>
                    </a:cubicBezTo>
                    <a:cubicBezTo>
                      <a:pt x="7" y="29"/>
                      <a:pt x="0" y="23"/>
                      <a:pt x="0" y="15"/>
                    </a:cubicBezTo>
                    <a:cubicBezTo>
                      <a:pt x="0" y="6"/>
                      <a:pt x="7" y="0"/>
                      <a:pt x="15" y="0"/>
                    </a:cubicBezTo>
                    <a:cubicBezTo>
                      <a:pt x="365" y="0"/>
                      <a:pt x="365" y="0"/>
                      <a:pt x="365" y="0"/>
                    </a:cubicBezTo>
                    <a:cubicBezTo>
                      <a:pt x="373" y="0"/>
                      <a:pt x="380" y="6"/>
                      <a:pt x="380" y="15"/>
                    </a:cubicBezTo>
                    <a:cubicBezTo>
                      <a:pt x="380" y="23"/>
                      <a:pt x="373" y="29"/>
                      <a:pt x="365" y="2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sp>
            <p:nvSpPr>
              <p:cNvPr id="295" name="Freeform 140"/>
              <p:cNvSpPr>
                <a:spLocks/>
              </p:cNvSpPr>
              <p:nvPr/>
            </p:nvSpPr>
            <p:spPr bwMode="auto">
              <a:xfrm>
                <a:off x="965200" y="3817938"/>
                <a:ext cx="4916488" cy="338138"/>
              </a:xfrm>
              <a:custGeom>
                <a:avLst/>
                <a:gdLst>
                  <a:gd name="T0" fmla="*/ 422 w 437"/>
                  <a:gd name="T1" fmla="*/ 30 h 30"/>
                  <a:gd name="T2" fmla="*/ 15 w 437"/>
                  <a:gd name="T3" fmla="*/ 30 h 30"/>
                  <a:gd name="T4" fmla="*/ 0 w 437"/>
                  <a:gd name="T5" fmla="*/ 15 h 30"/>
                  <a:gd name="T6" fmla="*/ 15 w 437"/>
                  <a:gd name="T7" fmla="*/ 0 h 30"/>
                  <a:gd name="T8" fmla="*/ 422 w 437"/>
                  <a:gd name="T9" fmla="*/ 0 h 30"/>
                  <a:gd name="T10" fmla="*/ 437 w 437"/>
                  <a:gd name="T11" fmla="*/ 15 h 30"/>
                  <a:gd name="T12" fmla="*/ 422 w 437"/>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437" h="30">
                    <a:moveTo>
                      <a:pt x="422" y="30"/>
                    </a:moveTo>
                    <a:cubicBezTo>
                      <a:pt x="15" y="30"/>
                      <a:pt x="15" y="30"/>
                      <a:pt x="15" y="30"/>
                    </a:cubicBezTo>
                    <a:cubicBezTo>
                      <a:pt x="6" y="30"/>
                      <a:pt x="0" y="23"/>
                      <a:pt x="0" y="15"/>
                    </a:cubicBezTo>
                    <a:cubicBezTo>
                      <a:pt x="0" y="7"/>
                      <a:pt x="6" y="0"/>
                      <a:pt x="15" y="0"/>
                    </a:cubicBezTo>
                    <a:cubicBezTo>
                      <a:pt x="422" y="0"/>
                      <a:pt x="422" y="0"/>
                      <a:pt x="422" y="0"/>
                    </a:cubicBezTo>
                    <a:cubicBezTo>
                      <a:pt x="430" y="0"/>
                      <a:pt x="437" y="7"/>
                      <a:pt x="437" y="15"/>
                    </a:cubicBezTo>
                    <a:cubicBezTo>
                      <a:pt x="437" y="23"/>
                      <a:pt x="430" y="30"/>
                      <a:pt x="422" y="3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sp>
            <p:nvSpPr>
              <p:cNvPr id="296" name="Freeform 141"/>
              <p:cNvSpPr>
                <a:spLocks/>
              </p:cNvSpPr>
              <p:nvPr/>
            </p:nvSpPr>
            <p:spPr bwMode="auto">
              <a:xfrm>
                <a:off x="3406775" y="2895600"/>
                <a:ext cx="336550" cy="1214438"/>
              </a:xfrm>
              <a:custGeom>
                <a:avLst/>
                <a:gdLst>
                  <a:gd name="T0" fmla="*/ 15 w 30"/>
                  <a:gd name="T1" fmla="*/ 108 h 108"/>
                  <a:gd name="T2" fmla="*/ 0 w 30"/>
                  <a:gd name="T3" fmla="*/ 94 h 108"/>
                  <a:gd name="T4" fmla="*/ 0 w 30"/>
                  <a:gd name="T5" fmla="*/ 15 h 108"/>
                  <a:gd name="T6" fmla="*/ 15 w 30"/>
                  <a:gd name="T7" fmla="*/ 0 h 108"/>
                  <a:gd name="T8" fmla="*/ 30 w 30"/>
                  <a:gd name="T9" fmla="*/ 15 h 108"/>
                  <a:gd name="T10" fmla="*/ 30 w 30"/>
                  <a:gd name="T11" fmla="*/ 94 h 108"/>
                  <a:gd name="T12" fmla="*/ 15 w 30"/>
                  <a:gd name="T13" fmla="*/ 108 h 108"/>
                </a:gdLst>
                <a:ahLst/>
                <a:cxnLst>
                  <a:cxn ang="0">
                    <a:pos x="T0" y="T1"/>
                  </a:cxn>
                  <a:cxn ang="0">
                    <a:pos x="T2" y="T3"/>
                  </a:cxn>
                  <a:cxn ang="0">
                    <a:pos x="T4" y="T5"/>
                  </a:cxn>
                  <a:cxn ang="0">
                    <a:pos x="T6" y="T7"/>
                  </a:cxn>
                  <a:cxn ang="0">
                    <a:pos x="T8" y="T9"/>
                  </a:cxn>
                  <a:cxn ang="0">
                    <a:pos x="T10" y="T11"/>
                  </a:cxn>
                  <a:cxn ang="0">
                    <a:pos x="T12" y="T13"/>
                  </a:cxn>
                </a:cxnLst>
                <a:rect l="0" t="0" r="r" b="b"/>
                <a:pathLst>
                  <a:path w="30" h="108">
                    <a:moveTo>
                      <a:pt x="15" y="108"/>
                    </a:moveTo>
                    <a:cubicBezTo>
                      <a:pt x="7" y="108"/>
                      <a:pt x="0" y="102"/>
                      <a:pt x="0" y="94"/>
                    </a:cubicBezTo>
                    <a:cubicBezTo>
                      <a:pt x="0" y="15"/>
                      <a:pt x="0" y="15"/>
                      <a:pt x="0" y="15"/>
                    </a:cubicBezTo>
                    <a:cubicBezTo>
                      <a:pt x="0" y="7"/>
                      <a:pt x="7" y="0"/>
                      <a:pt x="15" y="0"/>
                    </a:cubicBezTo>
                    <a:cubicBezTo>
                      <a:pt x="23" y="0"/>
                      <a:pt x="30" y="7"/>
                      <a:pt x="30" y="15"/>
                    </a:cubicBezTo>
                    <a:cubicBezTo>
                      <a:pt x="30" y="94"/>
                      <a:pt x="30" y="94"/>
                      <a:pt x="30" y="94"/>
                    </a:cubicBezTo>
                    <a:cubicBezTo>
                      <a:pt x="30" y="102"/>
                      <a:pt x="23" y="108"/>
                      <a:pt x="15" y="10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sp>
            <p:nvSpPr>
              <p:cNvPr id="297" name="Freeform 142"/>
              <p:cNvSpPr>
                <a:spLocks/>
              </p:cNvSpPr>
              <p:nvPr/>
            </p:nvSpPr>
            <p:spPr bwMode="auto">
              <a:xfrm>
                <a:off x="-722313" y="2895600"/>
                <a:ext cx="9010651" cy="2609850"/>
              </a:xfrm>
              <a:custGeom>
                <a:avLst/>
                <a:gdLst>
                  <a:gd name="T0" fmla="*/ 786 w 801"/>
                  <a:gd name="T1" fmla="*/ 232 h 232"/>
                  <a:gd name="T2" fmla="*/ 653 w 801"/>
                  <a:gd name="T3" fmla="*/ 232 h 232"/>
                  <a:gd name="T4" fmla="*/ 638 w 801"/>
                  <a:gd name="T5" fmla="*/ 217 h 232"/>
                  <a:gd name="T6" fmla="*/ 653 w 801"/>
                  <a:gd name="T7" fmla="*/ 202 h 232"/>
                  <a:gd name="T8" fmla="*/ 771 w 801"/>
                  <a:gd name="T9" fmla="*/ 202 h 232"/>
                  <a:gd name="T10" fmla="*/ 771 w 801"/>
                  <a:gd name="T11" fmla="*/ 160 h 232"/>
                  <a:gd name="T12" fmla="*/ 569 w 801"/>
                  <a:gd name="T13" fmla="*/ 112 h 232"/>
                  <a:gd name="T14" fmla="*/ 561 w 801"/>
                  <a:gd name="T15" fmla="*/ 107 h 232"/>
                  <a:gd name="T16" fmla="*/ 492 w 801"/>
                  <a:gd name="T17" fmla="*/ 30 h 232"/>
                  <a:gd name="T18" fmla="*/ 288 w 801"/>
                  <a:gd name="T19" fmla="*/ 30 h 232"/>
                  <a:gd name="T20" fmla="*/ 160 w 801"/>
                  <a:gd name="T21" fmla="*/ 119 h 232"/>
                  <a:gd name="T22" fmla="*/ 148 w 801"/>
                  <a:gd name="T23" fmla="*/ 125 h 232"/>
                  <a:gd name="T24" fmla="*/ 56 w 801"/>
                  <a:gd name="T25" fmla="*/ 125 h 232"/>
                  <a:gd name="T26" fmla="*/ 38 w 801"/>
                  <a:gd name="T27" fmla="*/ 132 h 232"/>
                  <a:gd name="T28" fmla="*/ 32 w 801"/>
                  <a:gd name="T29" fmla="*/ 154 h 232"/>
                  <a:gd name="T30" fmla="*/ 32 w 801"/>
                  <a:gd name="T31" fmla="*/ 202 h 232"/>
                  <a:gd name="T32" fmla="*/ 85 w 801"/>
                  <a:gd name="T33" fmla="*/ 202 h 232"/>
                  <a:gd name="T34" fmla="*/ 100 w 801"/>
                  <a:gd name="T35" fmla="*/ 217 h 232"/>
                  <a:gd name="T36" fmla="*/ 85 w 801"/>
                  <a:gd name="T37" fmla="*/ 232 h 232"/>
                  <a:gd name="T38" fmla="*/ 17 w 801"/>
                  <a:gd name="T39" fmla="*/ 232 h 232"/>
                  <a:gd name="T40" fmla="*/ 2 w 801"/>
                  <a:gd name="T41" fmla="*/ 217 h 232"/>
                  <a:gd name="T42" fmla="*/ 2 w 801"/>
                  <a:gd name="T43" fmla="*/ 155 h 232"/>
                  <a:gd name="T44" fmla="*/ 16 w 801"/>
                  <a:gd name="T45" fmla="*/ 112 h 232"/>
                  <a:gd name="T46" fmla="*/ 56 w 801"/>
                  <a:gd name="T47" fmla="*/ 96 h 232"/>
                  <a:gd name="T48" fmla="*/ 141 w 801"/>
                  <a:gd name="T49" fmla="*/ 96 h 232"/>
                  <a:gd name="T50" fmla="*/ 288 w 801"/>
                  <a:gd name="T51" fmla="*/ 0 h 232"/>
                  <a:gd name="T52" fmla="*/ 499 w 801"/>
                  <a:gd name="T53" fmla="*/ 0 h 232"/>
                  <a:gd name="T54" fmla="*/ 510 w 801"/>
                  <a:gd name="T55" fmla="*/ 5 h 232"/>
                  <a:gd name="T56" fmla="*/ 580 w 801"/>
                  <a:gd name="T57" fmla="*/ 84 h 232"/>
                  <a:gd name="T58" fmla="*/ 790 w 801"/>
                  <a:gd name="T59" fmla="*/ 134 h 232"/>
                  <a:gd name="T60" fmla="*/ 801 w 801"/>
                  <a:gd name="T61" fmla="*/ 148 h 232"/>
                  <a:gd name="T62" fmla="*/ 801 w 801"/>
                  <a:gd name="T63" fmla="*/ 217 h 232"/>
                  <a:gd name="T64" fmla="*/ 786 w 801"/>
                  <a:gd name="T65"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1" h="232">
                    <a:moveTo>
                      <a:pt x="786" y="232"/>
                    </a:moveTo>
                    <a:cubicBezTo>
                      <a:pt x="653" y="232"/>
                      <a:pt x="653" y="232"/>
                      <a:pt x="653" y="232"/>
                    </a:cubicBezTo>
                    <a:cubicBezTo>
                      <a:pt x="645" y="232"/>
                      <a:pt x="638" y="225"/>
                      <a:pt x="638" y="217"/>
                    </a:cubicBezTo>
                    <a:cubicBezTo>
                      <a:pt x="638" y="209"/>
                      <a:pt x="645" y="202"/>
                      <a:pt x="653" y="202"/>
                    </a:cubicBezTo>
                    <a:cubicBezTo>
                      <a:pt x="771" y="202"/>
                      <a:pt x="771" y="202"/>
                      <a:pt x="771" y="202"/>
                    </a:cubicBezTo>
                    <a:cubicBezTo>
                      <a:pt x="771" y="160"/>
                      <a:pt x="771" y="160"/>
                      <a:pt x="771" y="160"/>
                    </a:cubicBezTo>
                    <a:cubicBezTo>
                      <a:pt x="569" y="112"/>
                      <a:pt x="569" y="112"/>
                      <a:pt x="569" y="112"/>
                    </a:cubicBezTo>
                    <a:cubicBezTo>
                      <a:pt x="566" y="111"/>
                      <a:pt x="563" y="109"/>
                      <a:pt x="561" y="107"/>
                    </a:cubicBezTo>
                    <a:cubicBezTo>
                      <a:pt x="492" y="30"/>
                      <a:pt x="492" y="30"/>
                      <a:pt x="492" y="30"/>
                    </a:cubicBezTo>
                    <a:cubicBezTo>
                      <a:pt x="288" y="30"/>
                      <a:pt x="288" y="30"/>
                      <a:pt x="288" y="30"/>
                    </a:cubicBezTo>
                    <a:cubicBezTo>
                      <a:pt x="238" y="30"/>
                      <a:pt x="179" y="95"/>
                      <a:pt x="160" y="119"/>
                    </a:cubicBezTo>
                    <a:cubicBezTo>
                      <a:pt x="157" y="123"/>
                      <a:pt x="153" y="125"/>
                      <a:pt x="148" y="125"/>
                    </a:cubicBezTo>
                    <a:cubicBezTo>
                      <a:pt x="56" y="125"/>
                      <a:pt x="56" y="125"/>
                      <a:pt x="56" y="125"/>
                    </a:cubicBezTo>
                    <a:cubicBezTo>
                      <a:pt x="48" y="125"/>
                      <a:pt x="42" y="127"/>
                      <a:pt x="38" y="132"/>
                    </a:cubicBezTo>
                    <a:cubicBezTo>
                      <a:pt x="32" y="138"/>
                      <a:pt x="32" y="150"/>
                      <a:pt x="32" y="154"/>
                    </a:cubicBezTo>
                    <a:cubicBezTo>
                      <a:pt x="32" y="202"/>
                      <a:pt x="32" y="202"/>
                      <a:pt x="32" y="202"/>
                    </a:cubicBezTo>
                    <a:cubicBezTo>
                      <a:pt x="85" y="202"/>
                      <a:pt x="85" y="202"/>
                      <a:pt x="85" y="202"/>
                    </a:cubicBezTo>
                    <a:cubicBezTo>
                      <a:pt x="93" y="202"/>
                      <a:pt x="100" y="209"/>
                      <a:pt x="100" y="217"/>
                    </a:cubicBezTo>
                    <a:cubicBezTo>
                      <a:pt x="100" y="225"/>
                      <a:pt x="93" y="232"/>
                      <a:pt x="85" y="232"/>
                    </a:cubicBezTo>
                    <a:cubicBezTo>
                      <a:pt x="17" y="232"/>
                      <a:pt x="17" y="232"/>
                      <a:pt x="17" y="232"/>
                    </a:cubicBezTo>
                    <a:cubicBezTo>
                      <a:pt x="9" y="232"/>
                      <a:pt x="2" y="225"/>
                      <a:pt x="2" y="217"/>
                    </a:cubicBezTo>
                    <a:cubicBezTo>
                      <a:pt x="2" y="155"/>
                      <a:pt x="2" y="155"/>
                      <a:pt x="2" y="155"/>
                    </a:cubicBezTo>
                    <a:cubicBezTo>
                      <a:pt x="2" y="154"/>
                      <a:pt x="0" y="129"/>
                      <a:pt x="16" y="112"/>
                    </a:cubicBezTo>
                    <a:cubicBezTo>
                      <a:pt x="23" y="104"/>
                      <a:pt x="35" y="96"/>
                      <a:pt x="56" y="96"/>
                    </a:cubicBezTo>
                    <a:cubicBezTo>
                      <a:pt x="141" y="96"/>
                      <a:pt x="141" y="96"/>
                      <a:pt x="141" y="96"/>
                    </a:cubicBezTo>
                    <a:cubicBezTo>
                      <a:pt x="159" y="74"/>
                      <a:pt x="222" y="0"/>
                      <a:pt x="288" y="0"/>
                    </a:cubicBezTo>
                    <a:cubicBezTo>
                      <a:pt x="499" y="0"/>
                      <a:pt x="499" y="0"/>
                      <a:pt x="499" y="0"/>
                    </a:cubicBezTo>
                    <a:cubicBezTo>
                      <a:pt x="503" y="0"/>
                      <a:pt x="507" y="2"/>
                      <a:pt x="510" y="5"/>
                    </a:cubicBezTo>
                    <a:cubicBezTo>
                      <a:pt x="580" y="84"/>
                      <a:pt x="580" y="84"/>
                      <a:pt x="580" y="84"/>
                    </a:cubicBezTo>
                    <a:cubicBezTo>
                      <a:pt x="790" y="134"/>
                      <a:pt x="790" y="134"/>
                      <a:pt x="790" y="134"/>
                    </a:cubicBezTo>
                    <a:cubicBezTo>
                      <a:pt x="796" y="135"/>
                      <a:pt x="801" y="141"/>
                      <a:pt x="801" y="148"/>
                    </a:cubicBezTo>
                    <a:cubicBezTo>
                      <a:pt x="801" y="217"/>
                      <a:pt x="801" y="217"/>
                      <a:pt x="801" y="217"/>
                    </a:cubicBezTo>
                    <a:cubicBezTo>
                      <a:pt x="801" y="225"/>
                      <a:pt x="795" y="232"/>
                      <a:pt x="786" y="23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grpSp>
        <p:sp>
          <p:nvSpPr>
            <p:cNvPr id="298" name="Rechteck 458"/>
            <p:cNvSpPr/>
            <p:nvPr/>
          </p:nvSpPr>
          <p:spPr>
            <a:xfrm flipH="1">
              <a:off x="5789787" y="2915188"/>
              <a:ext cx="625171" cy="102016"/>
            </a:xfrm>
            <a:prstGeom prst="rect">
              <a:avLst/>
            </a:prstGeom>
            <a:noFill/>
          </p:spPr>
          <p:txBody>
            <a:bodyPr wrap="none" lIns="0" tIns="0" rIns="0" bIns="0">
              <a:spAutoFit/>
            </a:bodyPr>
            <a:lstStyle/>
            <a:p>
              <a:pPr algn="ctr">
                <a:lnSpc>
                  <a:spcPct val="80000"/>
                </a:lnSpc>
              </a:pPr>
              <a:r>
                <a:rPr lang="en-US" sz="800" dirty="0" smtClean="0">
                  <a:solidFill>
                    <a:srgbClr val="FFFFFF"/>
                  </a:solidFill>
                  <a:latin typeface="Nokia Pure Text Light"/>
                </a:rPr>
                <a:t>Toll </a:t>
              </a:r>
              <a:r>
                <a:rPr lang="en-US" sz="800" dirty="0">
                  <a:solidFill>
                    <a:srgbClr val="FFFFFF"/>
                  </a:solidFill>
                  <a:latin typeface="Nokia Pure Text Light"/>
                </a:rPr>
                <a:t>collection</a:t>
              </a:r>
            </a:p>
          </p:txBody>
        </p:sp>
        <p:sp>
          <p:nvSpPr>
            <p:cNvPr id="300" name="Rechteck 299"/>
            <p:cNvSpPr/>
            <p:nvPr/>
          </p:nvSpPr>
          <p:spPr>
            <a:xfrm>
              <a:off x="4342134" y="3962332"/>
              <a:ext cx="589906" cy="98489"/>
            </a:xfrm>
            <a:prstGeom prst="rect">
              <a:avLst/>
            </a:prstGeom>
            <a:noFill/>
          </p:spPr>
          <p:txBody>
            <a:bodyPr wrap="none" lIns="0" tIns="0" rIns="0" bIns="0">
              <a:spAutoFit/>
            </a:bodyPr>
            <a:lstStyle/>
            <a:p>
              <a:pPr algn="ctr">
                <a:lnSpc>
                  <a:spcPct val="80000"/>
                </a:lnSpc>
              </a:pPr>
              <a:r>
                <a:rPr lang="en-US" sz="800" dirty="0">
                  <a:solidFill>
                    <a:srgbClr val="FFFFFF"/>
                  </a:solidFill>
                  <a:latin typeface="Nokia Pure Text Light"/>
                </a:rPr>
                <a:t>HD </a:t>
              </a:r>
              <a:r>
                <a:rPr lang="en-US" sz="800" dirty="0" smtClean="0">
                  <a:solidFill>
                    <a:srgbClr val="FFFFFF"/>
                  </a:solidFill>
                  <a:latin typeface="Nokia Pure Text Light"/>
                </a:rPr>
                <a:t>Cams NW</a:t>
              </a:r>
              <a:endParaRPr lang="en-US" sz="800" dirty="0">
                <a:solidFill>
                  <a:srgbClr val="FFFFFF"/>
                </a:solidFill>
                <a:latin typeface="Nokia Pure Text Light"/>
              </a:endParaRPr>
            </a:p>
          </p:txBody>
        </p:sp>
        <p:sp>
          <p:nvSpPr>
            <p:cNvPr id="301" name="Rechteck 300">
              <a:hlinkClick r:id="" action="ppaction://noaction"/>
            </p:cNvPr>
            <p:cNvSpPr/>
            <p:nvPr/>
          </p:nvSpPr>
          <p:spPr>
            <a:xfrm>
              <a:off x="7020272" y="2473127"/>
              <a:ext cx="1460656" cy="276999"/>
            </a:xfrm>
            <a:prstGeom prst="rect">
              <a:avLst/>
            </a:prstGeom>
            <a:noFill/>
          </p:spPr>
          <p:txBody>
            <a:bodyPr wrap="none">
              <a:spAutoFit/>
            </a:bodyPr>
            <a:lstStyle/>
            <a:p>
              <a:r>
                <a:rPr lang="en-US" sz="1200" b="1" dirty="0">
                  <a:solidFill>
                    <a:schemeClr val="accent3"/>
                  </a:solidFill>
                  <a:latin typeface="Nokia Pure Text Light"/>
                </a:rPr>
                <a:t>REVOLUTIONIZED</a:t>
              </a:r>
            </a:p>
          </p:txBody>
        </p:sp>
        <p:sp>
          <p:nvSpPr>
            <p:cNvPr id="302" name="Rechteck 301"/>
            <p:cNvSpPr/>
            <p:nvPr/>
          </p:nvSpPr>
          <p:spPr>
            <a:xfrm>
              <a:off x="7364259" y="2976954"/>
              <a:ext cx="916918" cy="147733"/>
            </a:xfrm>
            <a:prstGeom prst="rect">
              <a:avLst/>
            </a:prstGeom>
            <a:noFill/>
          </p:spPr>
          <p:txBody>
            <a:bodyPr wrap="none" lIns="0" tIns="0" rIns="0" bIns="0" rtlCol="0">
              <a:spAutoFit/>
            </a:bodyPr>
            <a:lstStyle/>
            <a:p>
              <a:pPr algn="ctr">
                <a:lnSpc>
                  <a:spcPct val="80000"/>
                </a:lnSpc>
              </a:pPr>
              <a:r>
                <a:rPr lang="en-US" sz="1200" dirty="0">
                  <a:solidFill>
                    <a:srgbClr val="FFFFFF"/>
                  </a:solidFill>
                  <a:latin typeface="Nokia Pure Text Light"/>
                  <a:ea typeface="MS PGothic" pitchFamily="34" charset="-128"/>
                </a:rPr>
                <a:t>Traffic Mgmt.</a:t>
              </a:r>
            </a:p>
          </p:txBody>
        </p:sp>
        <p:sp>
          <p:nvSpPr>
            <p:cNvPr id="303" name="Rechteck 302">
              <a:hlinkClick r:id="" action="ppaction://noaction"/>
            </p:cNvPr>
            <p:cNvSpPr/>
            <p:nvPr/>
          </p:nvSpPr>
          <p:spPr>
            <a:xfrm>
              <a:off x="6264188" y="4166959"/>
              <a:ext cx="1377300" cy="276999"/>
            </a:xfrm>
            <a:prstGeom prst="rect">
              <a:avLst/>
            </a:prstGeom>
            <a:noFill/>
          </p:spPr>
          <p:txBody>
            <a:bodyPr wrap="none">
              <a:spAutoFit/>
            </a:bodyPr>
            <a:lstStyle/>
            <a:p>
              <a:r>
                <a:rPr lang="en-US" sz="1200" b="1" dirty="0" smtClean="0">
                  <a:solidFill>
                    <a:schemeClr val="accent3"/>
                  </a:solidFill>
                  <a:latin typeface="Nokia Pure Text Light"/>
                </a:rPr>
                <a:t>SUPEREFFICIENT</a:t>
              </a:r>
              <a:endParaRPr lang="en-US" sz="1200" b="1" dirty="0">
                <a:solidFill>
                  <a:schemeClr val="accent3"/>
                </a:solidFill>
                <a:latin typeface="Nokia Pure Text Light"/>
              </a:endParaRPr>
            </a:p>
          </p:txBody>
        </p:sp>
        <p:grpSp>
          <p:nvGrpSpPr>
            <p:cNvPr id="304" name="Group 182"/>
            <p:cNvGrpSpPr>
              <a:grpSpLocks noChangeAspect="1"/>
            </p:cNvGrpSpPr>
            <p:nvPr/>
          </p:nvGrpSpPr>
          <p:grpSpPr>
            <a:xfrm>
              <a:off x="6688646" y="2745019"/>
              <a:ext cx="310452" cy="288374"/>
              <a:chOff x="3776663" y="3322638"/>
              <a:chExt cx="714375" cy="663576"/>
            </a:xfrm>
            <a:solidFill>
              <a:schemeClr val="bg1"/>
            </a:solidFill>
          </p:grpSpPr>
          <p:sp>
            <p:nvSpPr>
              <p:cNvPr id="305" name="Freeform 243"/>
              <p:cNvSpPr>
                <a:spLocks/>
              </p:cNvSpPr>
              <p:nvPr/>
            </p:nvSpPr>
            <p:spPr bwMode="auto">
              <a:xfrm>
                <a:off x="3895726" y="3322638"/>
                <a:ext cx="184150" cy="663575"/>
              </a:xfrm>
              <a:custGeom>
                <a:avLst/>
                <a:gdLst>
                  <a:gd name="T0" fmla="*/ 152 w 163"/>
                  <a:gd name="T1" fmla="*/ 589 h 589"/>
                  <a:gd name="T2" fmla="*/ 141 w 163"/>
                  <a:gd name="T3" fmla="*/ 578 h 589"/>
                  <a:gd name="T4" fmla="*/ 141 w 163"/>
                  <a:gd name="T5" fmla="*/ 22 h 589"/>
                  <a:gd name="T6" fmla="*/ 23 w 163"/>
                  <a:gd name="T7" fmla="*/ 22 h 589"/>
                  <a:gd name="T8" fmla="*/ 23 w 163"/>
                  <a:gd name="T9" fmla="*/ 536 h 589"/>
                  <a:gd name="T10" fmla="*/ 11 w 163"/>
                  <a:gd name="T11" fmla="*/ 547 h 589"/>
                  <a:gd name="T12" fmla="*/ 0 w 163"/>
                  <a:gd name="T13" fmla="*/ 536 h 589"/>
                  <a:gd name="T14" fmla="*/ 0 w 163"/>
                  <a:gd name="T15" fmla="*/ 11 h 589"/>
                  <a:gd name="T16" fmla="*/ 11 w 163"/>
                  <a:gd name="T17" fmla="*/ 0 h 589"/>
                  <a:gd name="T18" fmla="*/ 152 w 163"/>
                  <a:gd name="T19" fmla="*/ 0 h 589"/>
                  <a:gd name="T20" fmla="*/ 163 w 163"/>
                  <a:gd name="T21" fmla="*/ 11 h 589"/>
                  <a:gd name="T22" fmla="*/ 163 w 163"/>
                  <a:gd name="T23" fmla="*/ 578 h 589"/>
                  <a:gd name="T24" fmla="*/ 152 w 163"/>
                  <a:gd name="T25" fmla="*/ 589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 h="589">
                    <a:moveTo>
                      <a:pt x="152" y="589"/>
                    </a:moveTo>
                    <a:cubicBezTo>
                      <a:pt x="146" y="589"/>
                      <a:pt x="141" y="584"/>
                      <a:pt x="141" y="578"/>
                    </a:cubicBezTo>
                    <a:cubicBezTo>
                      <a:pt x="141" y="22"/>
                      <a:pt x="141" y="22"/>
                      <a:pt x="141" y="22"/>
                    </a:cubicBezTo>
                    <a:cubicBezTo>
                      <a:pt x="23" y="22"/>
                      <a:pt x="23" y="22"/>
                      <a:pt x="23" y="22"/>
                    </a:cubicBezTo>
                    <a:cubicBezTo>
                      <a:pt x="23" y="536"/>
                      <a:pt x="23" y="536"/>
                      <a:pt x="23" y="536"/>
                    </a:cubicBezTo>
                    <a:cubicBezTo>
                      <a:pt x="23" y="542"/>
                      <a:pt x="18" y="547"/>
                      <a:pt x="11" y="547"/>
                    </a:cubicBezTo>
                    <a:cubicBezTo>
                      <a:pt x="5" y="547"/>
                      <a:pt x="0" y="542"/>
                      <a:pt x="0" y="536"/>
                    </a:cubicBezTo>
                    <a:cubicBezTo>
                      <a:pt x="0" y="11"/>
                      <a:pt x="0" y="11"/>
                      <a:pt x="0" y="11"/>
                    </a:cubicBezTo>
                    <a:cubicBezTo>
                      <a:pt x="0" y="5"/>
                      <a:pt x="5" y="0"/>
                      <a:pt x="11" y="0"/>
                    </a:cubicBezTo>
                    <a:cubicBezTo>
                      <a:pt x="152" y="0"/>
                      <a:pt x="152" y="0"/>
                      <a:pt x="152" y="0"/>
                    </a:cubicBezTo>
                    <a:cubicBezTo>
                      <a:pt x="158" y="0"/>
                      <a:pt x="163" y="5"/>
                      <a:pt x="163" y="11"/>
                    </a:cubicBezTo>
                    <a:cubicBezTo>
                      <a:pt x="163" y="578"/>
                      <a:pt x="163" y="578"/>
                      <a:pt x="163" y="578"/>
                    </a:cubicBezTo>
                    <a:cubicBezTo>
                      <a:pt x="163" y="584"/>
                      <a:pt x="158" y="589"/>
                      <a:pt x="152" y="58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sp>
            <p:nvSpPr>
              <p:cNvPr id="306" name="Freeform 244"/>
              <p:cNvSpPr>
                <a:spLocks/>
              </p:cNvSpPr>
              <p:nvPr/>
            </p:nvSpPr>
            <p:spPr bwMode="auto">
              <a:xfrm>
                <a:off x="3776663" y="3473451"/>
                <a:ext cx="714375" cy="512763"/>
              </a:xfrm>
              <a:custGeom>
                <a:avLst/>
                <a:gdLst>
                  <a:gd name="T0" fmla="*/ 622 w 634"/>
                  <a:gd name="T1" fmla="*/ 455 h 455"/>
                  <a:gd name="T2" fmla="*/ 449 w 634"/>
                  <a:gd name="T3" fmla="*/ 455 h 455"/>
                  <a:gd name="T4" fmla="*/ 438 w 634"/>
                  <a:gd name="T5" fmla="*/ 444 h 455"/>
                  <a:gd name="T6" fmla="*/ 438 w 634"/>
                  <a:gd name="T7" fmla="*/ 110 h 455"/>
                  <a:gd name="T8" fmla="*/ 319 w 634"/>
                  <a:gd name="T9" fmla="*/ 33 h 455"/>
                  <a:gd name="T10" fmla="*/ 319 w 634"/>
                  <a:gd name="T11" fmla="*/ 444 h 455"/>
                  <a:gd name="T12" fmla="*/ 308 w 634"/>
                  <a:gd name="T13" fmla="*/ 455 h 455"/>
                  <a:gd name="T14" fmla="*/ 12 w 634"/>
                  <a:gd name="T15" fmla="*/ 455 h 455"/>
                  <a:gd name="T16" fmla="*/ 0 w 634"/>
                  <a:gd name="T17" fmla="*/ 444 h 455"/>
                  <a:gd name="T18" fmla="*/ 12 w 634"/>
                  <a:gd name="T19" fmla="*/ 433 h 455"/>
                  <a:gd name="T20" fmla="*/ 297 w 634"/>
                  <a:gd name="T21" fmla="*/ 433 h 455"/>
                  <a:gd name="T22" fmla="*/ 297 w 634"/>
                  <a:gd name="T23" fmla="*/ 12 h 455"/>
                  <a:gd name="T24" fmla="*/ 303 w 634"/>
                  <a:gd name="T25" fmla="*/ 2 h 455"/>
                  <a:gd name="T26" fmla="*/ 314 w 634"/>
                  <a:gd name="T27" fmla="*/ 2 h 455"/>
                  <a:gd name="T28" fmla="*/ 455 w 634"/>
                  <a:gd name="T29" fmla="*/ 94 h 455"/>
                  <a:gd name="T30" fmla="*/ 460 w 634"/>
                  <a:gd name="T31" fmla="*/ 104 h 455"/>
                  <a:gd name="T32" fmla="*/ 460 w 634"/>
                  <a:gd name="T33" fmla="*/ 433 h 455"/>
                  <a:gd name="T34" fmla="*/ 622 w 634"/>
                  <a:gd name="T35" fmla="*/ 433 h 455"/>
                  <a:gd name="T36" fmla="*/ 634 w 634"/>
                  <a:gd name="T37" fmla="*/ 444 h 455"/>
                  <a:gd name="T38" fmla="*/ 622 w 634"/>
                  <a:gd name="T39"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4" h="455">
                    <a:moveTo>
                      <a:pt x="622" y="455"/>
                    </a:moveTo>
                    <a:cubicBezTo>
                      <a:pt x="449" y="455"/>
                      <a:pt x="449" y="455"/>
                      <a:pt x="449" y="455"/>
                    </a:cubicBezTo>
                    <a:cubicBezTo>
                      <a:pt x="443" y="455"/>
                      <a:pt x="438" y="450"/>
                      <a:pt x="438" y="444"/>
                    </a:cubicBezTo>
                    <a:cubicBezTo>
                      <a:pt x="438" y="110"/>
                      <a:pt x="438" y="110"/>
                      <a:pt x="438" y="110"/>
                    </a:cubicBezTo>
                    <a:cubicBezTo>
                      <a:pt x="319" y="33"/>
                      <a:pt x="319" y="33"/>
                      <a:pt x="319" y="33"/>
                    </a:cubicBezTo>
                    <a:cubicBezTo>
                      <a:pt x="319" y="444"/>
                      <a:pt x="319" y="444"/>
                      <a:pt x="319" y="444"/>
                    </a:cubicBezTo>
                    <a:cubicBezTo>
                      <a:pt x="319" y="450"/>
                      <a:pt x="314" y="455"/>
                      <a:pt x="308" y="455"/>
                    </a:cubicBezTo>
                    <a:cubicBezTo>
                      <a:pt x="12" y="455"/>
                      <a:pt x="12" y="455"/>
                      <a:pt x="12" y="455"/>
                    </a:cubicBezTo>
                    <a:cubicBezTo>
                      <a:pt x="5" y="455"/>
                      <a:pt x="0" y="450"/>
                      <a:pt x="0" y="444"/>
                    </a:cubicBezTo>
                    <a:cubicBezTo>
                      <a:pt x="0" y="438"/>
                      <a:pt x="5" y="433"/>
                      <a:pt x="12" y="433"/>
                    </a:cubicBezTo>
                    <a:cubicBezTo>
                      <a:pt x="297" y="433"/>
                      <a:pt x="297" y="433"/>
                      <a:pt x="297" y="433"/>
                    </a:cubicBezTo>
                    <a:cubicBezTo>
                      <a:pt x="297" y="12"/>
                      <a:pt x="297" y="12"/>
                      <a:pt x="297" y="12"/>
                    </a:cubicBezTo>
                    <a:cubicBezTo>
                      <a:pt x="297" y="8"/>
                      <a:pt x="299" y="4"/>
                      <a:pt x="303" y="2"/>
                    </a:cubicBezTo>
                    <a:cubicBezTo>
                      <a:pt x="307" y="0"/>
                      <a:pt x="311" y="0"/>
                      <a:pt x="314" y="2"/>
                    </a:cubicBezTo>
                    <a:cubicBezTo>
                      <a:pt x="455" y="94"/>
                      <a:pt x="455" y="94"/>
                      <a:pt x="455" y="94"/>
                    </a:cubicBezTo>
                    <a:cubicBezTo>
                      <a:pt x="458" y="96"/>
                      <a:pt x="460" y="100"/>
                      <a:pt x="460" y="104"/>
                    </a:cubicBezTo>
                    <a:cubicBezTo>
                      <a:pt x="460" y="433"/>
                      <a:pt x="460" y="433"/>
                      <a:pt x="460" y="433"/>
                    </a:cubicBezTo>
                    <a:cubicBezTo>
                      <a:pt x="622" y="433"/>
                      <a:pt x="622" y="433"/>
                      <a:pt x="622" y="433"/>
                    </a:cubicBezTo>
                    <a:cubicBezTo>
                      <a:pt x="629" y="433"/>
                      <a:pt x="634" y="438"/>
                      <a:pt x="634" y="444"/>
                    </a:cubicBezTo>
                    <a:cubicBezTo>
                      <a:pt x="634" y="450"/>
                      <a:pt x="629" y="455"/>
                      <a:pt x="622" y="45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sp>
            <p:nvSpPr>
              <p:cNvPr id="307" name="Freeform 245"/>
              <p:cNvSpPr>
                <a:spLocks/>
              </p:cNvSpPr>
              <p:nvPr/>
            </p:nvSpPr>
            <p:spPr bwMode="auto">
              <a:xfrm>
                <a:off x="4322763" y="3898901"/>
                <a:ext cx="168275" cy="25400"/>
              </a:xfrm>
              <a:custGeom>
                <a:avLst/>
                <a:gdLst>
                  <a:gd name="T0" fmla="*/ 138 w 150"/>
                  <a:gd name="T1" fmla="*/ 23 h 23"/>
                  <a:gd name="T2" fmla="*/ 12 w 150"/>
                  <a:gd name="T3" fmla="*/ 23 h 23"/>
                  <a:gd name="T4" fmla="*/ 0 w 150"/>
                  <a:gd name="T5" fmla="*/ 11 h 23"/>
                  <a:gd name="T6" fmla="*/ 12 w 150"/>
                  <a:gd name="T7" fmla="*/ 0 h 23"/>
                  <a:gd name="T8" fmla="*/ 138 w 150"/>
                  <a:gd name="T9" fmla="*/ 0 h 23"/>
                  <a:gd name="T10" fmla="*/ 150 w 150"/>
                  <a:gd name="T11" fmla="*/ 11 h 23"/>
                  <a:gd name="T12" fmla="*/ 138 w 150"/>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150" h="23">
                    <a:moveTo>
                      <a:pt x="138" y="23"/>
                    </a:moveTo>
                    <a:cubicBezTo>
                      <a:pt x="12" y="23"/>
                      <a:pt x="12" y="23"/>
                      <a:pt x="12" y="23"/>
                    </a:cubicBezTo>
                    <a:cubicBezTo>
                      <a:pt x="5" y="23"/>
                      <a:pt x="0" y="18"/>
                      <a:pt x="0" y="11"/>
                    </a:cubicBezTo>
                    <a:cubicBezTo>
                      <a:pt x="0" y="5"/>
                      <a:pt x="5" y="0"/>
                      <a:pt x="12" y="0"/>
                    </a:cubicBezTo>
                    <a:cubicBezTo>
                      <a:pt x="138" y="0"/>
                      <a:pt x="138" y="0"/>
                      <a:pt x="138" y="0"/>
                    </a:cubicBezTo>
                    <a:cubicBezTo>
                      <a:pt x="145" y="0"/>
                      <a:pt x="150" y="5"/>
                      <a:pt x="150" y="11"/>
                    </a:cubicBezTo>
                    <a:cubicBezTo>
                      <a:pt x="150" y="18"/>
                      <a:pt x="145" y="23"/>
                      <a:pt x="138" y="2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sp>
            <p:nvSpPr>
              <p:cNvPr id="308" name="Freeform 246"/>
              <p:cNvSpPr>
                <a:spLocks/>
              </p:cNvSpPr>
              <p:nvPr/>
            </p:nvSpPr>
            <p:spPr bwMode="auto">
              <a:xfrm>
                <a:off x="4322763" y="3835401"/>
                <a:ext cx="168275" cy="25400"/>
              </a:xfrm>
              <a:custGeom>
                <a:avLst/>
                <a:gdLst>
                  <a:gd name="T0" fmla="*/ 138 w 150"/>
                  <a:gd name="T1" fmla="*/ 23 h 23"/>
                  <a:gd name="T2" fmla="*/ 12 w 150"/>
                  <a:gd name="T3" fmla="*/ 23 h 23"/>
                  <a:gd name="T4" fmla="*/ 0 w 150"/>
                  <a:gd name="T5" fmla="*/ 12 h 23"/>
                  <a:gd name="T6" fmla="*/ 12 w 150"/>
                  <a:gd name="T7" fmla="*/ 0 h 23"/>
                  <a:gd name="T8" fmla="*/ 138 w 150"/>
                  <a:gd name="T9" fmla="*/ 0 h 23"/>
                  <a:gd name="T10" fmla="*/ 150 w 150"/>
                  <a:gd name="T11" fmla="*/ 12 h 23"/>
                  <a:gd name="T12" fmla="*/ 138 w 150"/>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150" h="23">
                    <a:moveTo>
                      <a:pt x="138" y="23"/>
                    </a:moveTo>
                    <a:cubicBezTo>
                      <a:pt x="12" y="23"/>
                      <a:pt x="12" y="23"/>
                      <a:pt x="12" y="23"/>
                    </a:cubicBezTo>
                    <a:cubicBezTo>
                      <a:pt x="5" y="23"/>
                      <a:pt x="0" y="18"/>
                      <a:pt x="0" y="12"/>
                    </a:cubicBezTo>
                    <a:cubicBezTo>
                      <a:pt x="0" y="6"/>
                      <a:pt x="5" y="0"/>
                      <a:pt x="12" y="0"/>
                    </a:cubicBezTo>
                    <a:cubicBezTo>
                      <a:pt x="138" y="0"/>
                      <a:pt x="138" y="0"/>
                      <a:pt x="138" y="0"/>
                    </a:cubicBezTo>
                    <a:cubicBezTo>
                      <a:pt x="145" y="0"/>
                      <a:pt x="150" y="6"/>
                      <a:pt x="150" y="12"/>
                    </a:cubicBezTo>
                    <a:cubicBezTo>
                      <a:pt x="150" y="18"/>
                      <a:pt x="145" y="23"/>
                      <a:pt x="138" y="2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sp>
            <p:nvSpPr>
              <p:cNvPr id="309" name="Freeform 247"/>
              <p:cNvSpPr>
                <a:spLocks/>
              </p:cNvSpPr>
              <p:nvPr/>
            </p:nvSpPr>
            <p:spPr bwMode="auto">
              <a:xfrm>
                <a:off x="4322763" y="3773488"/>
                <a:ext cx="168275" cy="25400"/>
              </a:xfrm>
              <a:custGeom>
                <a:avLst/>
                <a:gdLst>
                  <a:gd name="T0" fmla="*/ 138 w 150"/>
                  <a:gd name="T1" fmla="*/ 22 h 22"/>
                  <a:gd name="T2" fmla="*/ 12 w 150"/>
                  <a:gd name="T3" fmla="*/ 22 h 22"/>
                  <a:gd name="T4" fmla="*/ 0 w 150"/>
                  <a:gd name="T5" fmla="*/ 11 h 22"/>
                  <a:gd name="T6" fmla="*/ 12 w 150"/>
                  <a:gd name="T7" fmla="*/ 0 h 22"/>
                  <a:gd name="T8" fmla="*/ 138 w 150"/>
                  <a:gd name="T9" fmla="*/ 0 h 22"/>
                  <a:gd name="T10" fmla="*/ 150 w 150"/>
                  <a:gd name="T11" fmla="*/ 11 h 22"/>
                  <a:gd name="T12" fmla="*/ 138 w 150"/>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150" h="22">
                    <a:moveTo>
                      <a:pt x="138" y="22"/>
                    </a:moveTo>
                    <a:cubicBezTo>
                      <a:pt x="12" y="22"/>
                      <a:pt x="12" y="22"/>
                      <a:pt x="12" y="22"/>
                    </a:cubicBezTo>
                    <a:cubicBezTo>
                      <a:pt x="5" y="22"/>
                      <a:pt x="0" y="17"/>
                      <a:pt x="0" y="11"/>
                    </a:cubicBezTo>
                    <a:cubicBezTo>
                      <a:pt x="0" y="5"/>
                      <a:pt x="5" y="0"/>
                      <a:pt x="12" y="0"/>
                    </a:cubicBezTo>
                    <a:cubicBezTo>
                      <a:pt x="138" y="0"/>
                      <a:pt x="138" y="0"/>
                      <a:pt x="138" y="0"/>
                    </a:cubicBezTo>
                    <a:cubicBezTo>
                      <a:pt x="145" y="0"/>
                      <a:pt x="150" y="5"/>
                      <a:pt x="150" y="11"/>
                    </a:cubicBezTo>
                    <a:cubicBezTo>
                      <a:pt x="150" y="17"/>
                      <a:pt x="145" y="22"/>
                      <a:pt x="138"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sp>
            <p:nvSpPr>
              <p:cNvPr id="310" name="Freeform 248"/>
              <p:cNvSpPr>
                <a:spLocks/>
              </p:cNvSpPr>
              <p:nvPr/>
            </p:nvSpPr>
            <p:spPr bwMode="auto">
              <a:xfrm>
                <a:off x="4322763" y="3709988"/>
                <a:ext cx="168275" cy="25400"/>
              </a:xfrm>
              <a:custGeom>
                <a:avLst/>
                <a:gdLst>
                  <a:gd name="T0" fmla="*/ 138 w 150"/>
                  <a:gd name="T1" fmla="*/ 22 h 22"/>
                  <a:gd name="T2" fmla="*/ 12 w 150"/>
                  <a:gd name="T3" fmla="*/ 22 h 22"/>
                  <a:gd name="T4" fmla="*/ 0 w 150"/>
                  <a:gd name="T5" fmla="*/ 11 h 22"/>
                  <a:gd name="T6" fmla="*/ 12 w 150"/>
                  <a:gd name="T7" fmla="*/ 0 h 22"/>
                  <a:gd name="T8" fmla="*/ 138 w 150"/>
                  <a:gd name="T9" fmla="*/ 0 h 22"/>
                  <a:gd name="T10" fmla="*/ 150 w 150"/>
                  <a:gd name="T11" fmla="*/ 11 h 22"/>
                  <a:gd name="T12" fmla="*/ 138 w 150"/>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150" h="22">
                    <a:moveTo>
                      <a:pt x="138" y="22"/>
                    </a:moveTo>
                    <a:cubicBezTo>
                      <a:pt x="12" y="22"/>
                      <a:pt x="12" y="22"/>
                      <a:pt x="12" y="22"/>
                    </a:cubicBezTo>
                    <a:cubicBezTo>
                      <a:pt x="5" y="22"/>
                      <a:pt x="0" y="17"/>
                      <a:pt x="0" y="11"/>
                    </a:cubicBezTo>
                    <a:cubicBezTo>
                      <a:pt x="0" y="5"/>
                      <a:pt x="5" y="0"/>
                      <a:pt x="12" y="0"/>
                    </a:cubicBezTo>
                    <a:cubicBezTo>
                      <a:pt x="138" y="0"/>
                      <a:pt x="138" y="0"/>
                      <a:pt x="138" y="0"/>
                    </a:cubicBezTo>
                    <a:cubicBezTo>
                      <a:pt x="145" y="0"/>
                      <a:pt x="150" y="5"/>
                      <a:pt x="150" y="11"/>
                    </a:cubicBezTo>
                    <a:cubicBezTo>
                      <a:pt x="150" y="17"/>
                      <a:pt x="145" y="22"/>
                      <a:pt x="138"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sp>
            <p:nvSpPr>
              <p:cNvPr id="311" name="Freeform 249"/>
              <p:cNvSpPr>
                <a:spLocks/>
              </p:cNvSpPr>
              <p:nvPr/>
            </p:nvSpPr>
            <p:spPr bwMode="auto">
              <a:xfrm>
                <a:off x="4322763" y="3646488"/>
                <a:ext cx="168275" cy="26988"/>
              </a:xfrm>
              <a:custGeom>
                <a:avLst/>
                <a:gdLst>
                  <a:gd name="T0" fmla="*/ 138 w 150"/>
                  <a:gd name="T1" fmla="*/ 23 h 23"/>
                  <a:gd name="T2" fmla="*/ 12 w 150"/>
                  <a:gd name="T3" fmla="*/ 23 h 23"/>
                  <a:gd name="T4" fmla="*/ 0 w 150"/>
                  <a:gd name="T5" fmla="*/ 11 h 23"/>
                  <a:gd name="T6" fmla="*/ 12 w 150"/>
                  <a:gd name="T7" fmla="*/ 0 h 23"/>
                  <a:gd name="T8" fmla="*/ 138 w 150"/>
                  <a:gd name="T9" fmla="*/ 0 h 23"/>
                  <a:gd name="T10" fmla="*/ 150 w 150"/>
                  <a:gd name="T11" fmla="*/ 11 h 23"/>
                  <a:gd name="T12" fmla="*/ 138 w 150"/>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150" h="23">
                    <a:moveTo>
                      <a:pt x="138" y="23"/>
                    </a:moveTo>
                    <a:cubicBezTo>
                      <a:pt x="12" y="23"/>
                      <a:pt x="12" y="23"/>
                      <a:pt x="12" y="23"/>
                    </a:cubicBezTo>
                    <a:cubicBezTo>
                      <a:pt x="5" y="23"/>
                      <a:pt x="0" y="18"/>
                      <a:pt x="0" y="11"/>
                    </a:cubicBezTo>
                    <a:cubicBezTo>
                      <a:pt x="0" y="5"/>
                      <a:pt x="5" y="0"/>
                      <a:pt x="12" y="0"/>
                    </a:cubicBezTo>
                    <a:cubicBezTo>
                      <a:pt x="138" y="0"/>
                      <a:pt x="138" y="0"/>
                      <a:pt x="138" y="0"/>
                    </a:cubicBezTo>
                    <a:cubicBezTo>
                      <a:pt x="145" y="0"/>
                      <a:pt x="150" y="5"/>
                      <a:pt x="150" y="11"/>
                    </a:cubicBezTo>
                    <a:cubicBezTo>
                      <a:pt x="150" y="18"/>
                      <a:pt x="145" y="23"/>
                      <a:pt x="138" y="2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sp>
            <p:nvSpPr>
              <p:cNvPr id="312" name="Rectangle 250"/>
              <p:cNvSpPr>
                <a:spLocks noChangeArrowheads="1"/>
              </p:cNvSpPr>
              <p:nvPr/>
            </p:nvSpPr>
            <p:spPr bwMode="auto">
              <a:xfrm>
                <a:off x="3783013" y="3765551"/>
                <a:ext cx="87313" cy="444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sp>
            <p:nvSpPr>
              <p:cNvPr id="313" name="Rectangle 251"/>
              <p:cNvSpPr>
                <a:spLocks noChangeArrowheads="1"/>
              </p:cNvSpPr>
              <p:nvPr/>
            </p:nvSpPr>
            <p:spPr bwMode="auto">
              <a:xfrm>
                <a:off x="3783013" y="3829051"/>
                <a:ext cx="87313" cy="444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sp>
            <p:nvSpPr>
              <p:cNvPr id="314" name="Rectangle 252"/>
              <p:cNvSpPr>
                <a:spLocks noChangeArrowheads="1"/>
              </p:cNvSpPr>
              <p:nvPr/>
            </p:nvSpPr>
            <p:spPr bwMode="auto">
              <a:xfrm>
                <a:off x="3783013" y="3894138"/>
                <a:ext cx="87313" cy="444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sp>
            <p:nvSpPr>
              <p:cNvPr id="315" name="Freeform 253"/>
              <p:cNvSpPr>
                <a:spLocks/>
              </p:cNvSpPr>
              <p:nvPr/>
            </p:nvSpPr>
            <p:spPr bwMode="auto">
              <a:xfrm>
                <a:off x="4167188" y="3440113"/>
                <a:ext cx="95250" cy="133350"/>
              </a:xfrm>
              <a:custGeom>
                <a:avLst/>
                <a:gdLst>
                  <a:gd name="T0" fmla="*/ 74 w 85"/>
                  <a:gd name="T1" fmla="*/ 119 h 119"/>
                  <a:gd name="T2" fmla="*/ 63 w 85"/>
                  <a:gd name="T3" fmla="*/ 108 h 119"/>
                  <a:gd name="T4" fmla="*/ 63 w 85"/>
                  <a:gd name="T5" fmla="*/ 38 h 119"/>
                  <a:gd name="T6" fmla="*/ 20 w 85"/>
                  <a:gd name="T7" fmla="*/ 78 h 119"/>
                  <a:gd name="T8" fmla="*/ 4 w 85"/>
                  <a:gd name="T9" fmla="*/ 77 h 119"/>
                  <a:gd name="T10" fmla="*/ 5 w 85"/>
                  <a:gd name="T11" fmla="*/ 61 h 119"/>
                  <a:gd name="T12" fmla="*/ 66 w 85"/>
                  <a:gd name="T13" fmla="*/ 4 h 119"/>
                  <a:gd name="T14" fmla="*/ 79 w 85"/>
                  <a:gd name="T15" fmla="*/ 2 h 119"/>
                  <a:gd name="T16" fmla="*/ 85 w 85"/>
                  <a:gd name="T17" fmla="*/ 12 h 119"/>
                  <a:gd name="T18" fmla="*/ 85 w 85"/>
                  <a:gd name="T19" fmla="*/ 108 h 119"/>
                  <a:gd name="T20" fmla="*/ 74 w 85"/>
                  <a:gd name="T21"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119">
                    <a:moveTo>
                      <a:pt x="74" y="119"/>
                    </a:moveTo>
                    <a:cubicBezTo>
                      <a:pt x="68" y="119"/>
                      <a:pt x="63" y="114"/>
                      <a:pt x="63" y="108"/>
                    </a:cubicBezTo>
                    <a:cubicBezTo>
                      <a:pt x="63" y="38"/>
                      <a:pt x="63" y="38"/>
                      <a:pt x="63" y="38"/>
                    </a:cubicBezTo>
                    <a:cubicBezTo>
                      <a:pt x="20" y="78"/>
                      <a:pt x="20" y="78"/>
                      <a:pt x="20" y="78"/>
                    </a:cubicBezTo>
                    <a:cubicBezTo>
                      <a:pt x="15" y="82"/>
                      <a:pt x="8" y="82"/>
                      <a:pt x="4" y="77"/>
                    </a:cubicBezTo>
                    <a:cubicBezTo>
                      <a:pt x="0" y="73"/>
                      <a:pt x="0" y="65"/>
                      <a:pt x="5" y="61"/>
                    </a:cubicBezTo>
                    <a:cubicBezTo>
                      <a:pt x="66" y="4"/>
                      <a:pt x="66" y="4"/>
                      <a:pt x="66" y="4"/>
                    </a:cubicBezTo>
                    <a:cubicBezTo>
                      <a:pt x="70" y="1"/>
                      <a:pt x="74" y="0"/>
                      <a:pt x="79" y="2"/>
                    </a:cubicBezTo>
                    <a:cubicBezTo>
                      <a:pt x="83" y="4"/>
                      <a:pt x="85" y="8"/>
                      <a:pt x="85" y="12"/>
                    </a:cubicBezTo>
                    <a:cubicBezTo>
                      <a:pt x="85" y="108"/>
                      <a:pt x="85" y="108"/>
                      <a:pt x="85" y="108"/>
                    </a:cubicBezTo>
                    <a:cubicBezTo>
                      <a:pt x="85" y="114"/>
                      <a:pt x="80" y="119"/>
                      <a:pt x="74" y="11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sp>
            <p:nvSpPr>
              <p:cNvPr id="316" name="Freeform 254"/>
              <p:cNvSpPr>
                <a:spLocks/>
              </p:cNvSpPr>
              <p:nvPr/>
            </p:nvSpPr>
            <p:spPr bwMode="auto">
              <a:xfrm>
                <a:off x="4167188" y="3576638"/>
                <a:ext cx="25400" cy="320675"/>
              </a:xfrm>
              <a:custGeom>
                <a:avLst/>
                <a:gdLst>
                  <a:gd name="T0" fmla="*/ 11 w 22"/>
                  <a:gd name="T1" fmla="*/ 285 h 285"/>
                  <a:gd name="T2" fmla="*/ 0 w 22"/>
                  <a:gd name="T3" fmla="*/ 274 h 285"/>
                  <a:gd name="T4" fmla="*/ 0 w 22"/>
                  <a:gd name="T5" fmla="*/ 12 h 285"/>
                  <a:gd name="T6" fmla="*/ 11 w 22"/>
                  <a:gd name="T7" fmla="*/ 0 h 285"/>
                  <a:gd name="T8" fmla="*/ 22 w 22"/>
                  <a:gd name="T9" fmla="*/ 12 h 285"/>
                  <a:gd name="T10" fmla="*/ 22 w 22"/>
                  <a:gd name="T11" fmla="*/ 274 h 285"/>
                  <a:gd name="T12" fmla="*/ 11 w 22"/>
                  <a:gd name="T13" fmla="*/ 285 h 285"/>
                </a:gdLst>
                <a:ahLst/>
                <a:cxnLst>
                  <a:cxn ang="0">
                    <a:pos x="T0" y="T1"/>
                  </a:cxn>
                  <a:cxn ang="0">
                    <a:pos x="T2" y="T3"/>
                  </a:cxn>
                  <a:cxn ang="0">
                    <a:pos x="T4" y="T5"/>
                  </a:cxn>
                  <a:cxn ang="0">
                    <a:pos x="T6" y="T7"/>
                  </a:cxn>
                  <a:cxn ang="0">
                    <a:pos x="T8" y="T9"/>
                  </a:cxn>
                  <a:cxn ang="0">
                    <a:pos x="T10" y="T11"/>
                  </a:cxn>
                  <a:cxn ang="0">
                    <a:pos x="T12" y="T13"/>
                  </a:cxn>
                </a:cxnLst>
                <a:rect l="0" t="0" r="r" b="b"/>
                <a:pathLst>
                  <a:path w="22" h="285">
                    <a:moveTo>
                      <a:pt x="11" y="285"/>
                    </a:moveTo>
                    <a:cubicBezTo>
                      <a:pt x="5" y="285"/>
                      <a:pt x="0" y="280"/>
                      <a:pt x="0" y="274"/>
                    </a:cubicBezTo>
                    <a:cubicBezTo>
                      <a:pt x="0" y="12"/>
                      <a:pt x="0" y="12"/>
                      <a:pt x="0" y="12"/>
                    </a:cubicBezTo>
                    <a:cubicBezTo>
                      <a:pt x="0" y="5"/>
                      <a:pt x="5" y="0"/>
                      <a:pt x="11" y="0"/>
                    </a:cubicBezTo>
                    <a:cubicBezTo>
                      <a:pt x="17" y="0"/>
                      <a:pt x="22" y="5"/>
                      <a:pt x="22" y="12"/>
                    </a:cubicBezTo>
                    <a:cubicBezTo>
                      <a:pt x="22" y="274"/>
                      <a:pt x="22" y="274"/>
                      <a:pt x="22" y="274"/>
                    </a:cubicBezTo>
                    <a:cubicBezTo>
                      <a:pt x="22" y="280"/>
                      <a:pt x="17" y="285"/>
                      <a:pt x="11" y="2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grpSp>
        <p:grpSp>
          <p:nvGrpSpPr>
            <p:cNvPr id="329" name="Gruppieren 328"/>
            <p:cNvGrpSpPr/>
            <p:nvPr/>
          </p:nvGrpSpPr>
          <p:grpSpPr>
            <a:xfrm>
              <a:off x="6429551" y="3434136"/>
              <a:ext cx="599523" cy="374723"/>
              <a:chOff x="6066404" y="3632826"/>
              <a:chExt cx="599523" cy="374723"/>
            </a:xfrm>
          </p:grpSpPr>
          <p:sp>
            <p:nvSpPr>
              <p:cNvPr id="317" name="Rectangle 10"/>
              <p:cNvSpPr/>
              <p:nvPr/>
            </p:nvSpPr>
            <p:spPr>
              <a:xfrm flipH="1">
                <a:off x="6066404" y="3905533"/>
                <a:ext cx="599523" cy="102016"/>
              </a:xfrm>
              <a:prstGeom prst="rect">
                <a:avLst/>
              </a:prstGeom>
              <a:noFill/>
            </p:spPr>
            <p:txBody>
              <a:bodyPr wrap="none" lIns="0" tIns="0" rIns="0" bIns="0">
                <a:spAutoFit/>
              </a:bodyPr>
              <a:lstStyle/>
              <a:p>
                <a:pPr algn="ctr">
                  <a:lnSpc>
                    <a:spcPct val="80000"/>
                  </a:lnSpc>
                </a:pPr>
                <a:r>
                  <a:rPr lang="en-US" sz="800" dirty="0" smtClean="0">
                    <a:solidFill>
                      <a:srgbClr val="FFFFFF"/>
                    </a:solidFill>
                    <a:latin typeface="Nokia Pure Text Light"/>
                  </a:rPr>
                  <a:t>Waste mgmt.</a:t>
                </a:r>
                <a:endParaRPr lang="en-US" sz="800" dirty="0">
                  <a:solidFill>
                    <a:srgbClr val="FFFFFF"/>
                  </a:solidFill>
                  <a:latin typeface="Nokia Pure Text Light"/>
                </a:endParaRPr>
              </a:p>
            </p:txBody>
          </p:sp>
          <p:grpSp>
            <p:nvGrpSpPr>
              <p:cNvPr id="318" name="Gruppieren 1319"/>
              <p:cNvGrpSpPr/>
              <p:nvPr/>
            </p:nvGrpSpPr>
            <p:grpSpPr>
              <a:xfrm>
                <a:off x="6238348" y="3632826"/>
                <a:ext cx="255634" cy="252530"/>
                <a:chOff x="4629481" y="1159375"/>
                <a:chExt cx="615744" cy="608267"/>
              </a:xfrm>
              <a:solidFill>
                <a:schemeClr val="bg1"/>
              </a:solidFill>
            </p:grpSpPr>
            <p:sp>
              <p:nvSpPr>
                <p:cNvPr id="319" name="Freeform 8"/>
                <p:cNvSpPr>
                  <a:spLocks noEditPoints="1"/>
                </p:cNvSpPr>
                <p:nvPr/>
              </p:nvSpPr>
              <p:spPr bwMode="auto">
                <a:xfrm>
                  <a:off x="4672929" y="1159375"/>
                  <a:ext cx="243913" cy="245530"/>
                </a:xfrm>
                <a:custGeom>
                  <a:avLst/>
                  <a:gdLst>
                    <a:gd name="T0" fmla="*/ 585 w 1207"/>
                    <a:gd name="T1" fmla="*/ 1215 h 1215"/>
                    <a:gd name="T2" fmla="*/ 361 w 1207"/>
                    <a:gd name="T3" fmla="*/ 1165 h 1215"/>
                    <a:gd name="T4" fmla="*/ 359 w 1207"/>
                    <a:gd name="T5" fmla="*/ 934 h 1215"/>
                    <a:gd name="T6" fmla="*/ 297 w 1207"/>
                    <a:gd name="T7" fmla="*/ 879 h 1215"/>
                    <a:gd name="T8" fmla="*/ 68 w 1207"/>
                    <a:gd name="T9" fmla="*/ 896 h 1215"/>
                    <a:gd name="T10" fmla="*/ 0 w 1207"/>
                    <a:gd name="T11" fmla="*/ 676 h 1215"/>
                    <a:gd name="T12" fmla="*/ 198 w 1207"/>
                    <a:gd name="T13" fmla="*/ 558 h 1215"/>
                    <a:gd name="T14" fmla="*/ 215 w 1207"/>
                    <a:gd name="T15" fmla="*/ 478 h 1215"/>
                    <a:gd name="T16" fmla="*/ 87 w 1207"/>
                    <a:gd name="T17" fmla="*/ 289 h 1215"/>
                    <a:gd name="T18" fmla="*/ 243 w 1207"/>
                    <a:gd name="T19" fmla="*/ 119 h 1215"/>
                    <a:gd name="T20" fmla="*/ 444 w 1207"/>
                    <a:gd name="T21" fmla="*/ 232 h 1215"/>
                    <a:gd name="T22" fmla="*/ 522 w 1207"/>
                    <a:gd name="T23" fmla="*/ 208 h 1215"/>
                    <a:gd name="T24" fmla="*/ 621 w 1207"/>
                    <a:gd name="T25" fmla="*/ 0 h 1215"/>
                    <a:gd name="T26" fmla="*/ 845 w 1207"/>
                    <a:gd name="T27" fmla="*/ 52 h 1215"/>
                    <a:gd name="T28" fmla="*/ 848 w 1207"/>
                    <a:gd name="T29" fmla="*/ 282 h 1215"/>
                    <a:gd name="T30" fmla="*/ 909 w 1207"/>
                    <a:gd name="T31" fmla="*/ 336 h 1215"/>
                    <a:gd name="T32" fmla="*/ 1138 w 1207"/>
                    <a:gd name="T33" fmla="*/ 319 h 1215"/>
                    <a:gd name="T34" fmla="*/ 1207 w 1207"/>
                    <a:gd name="T35" fmla="*/ 539 h 1215"/>
                    <a:gd name="T36" fmla="*/ 1008 w 1207"/>
                    <a:gd name="T37" fmla="*/ 657 h 1215"/>
                    <a:gd name="T38" fmla="*/ 992 w 1207"/>
                    <a:gd name="T39" fmla="*/ 737 h 1215"/>
                    <a:gd name="T40" fmla="*/ 1119 w 1207"/>
                    <a:gd name="T41" fmla="*/ 926 h 1215"/>
                    <a:gd name="T42" fmla="*/ 963 w 1207"/>
                    <a:gd name="T43" fmla="*/ 1097 h 1215"/>
                    <a:gd name="T44" fmla="*/ 765 w 1207"/>
                    <a:gd name="T45" fmla="*/ 983 h 1215"/>
                    <a:gd name="T46" fmla="*/ 685 w 1207"/>
                    <a:gd name="T47" fmla="*/ 1009 h 1215"/>
                    <a:gd name="T48" fmla="*/ 585 w 1207"/>
                    <a:gd name="T49" fmla="*/ 1215 h 1215"/>
                    <a:gd name="T50" fmla="*/ 427 w 1207"/>
                    <a:gd name="T51" fmla="*/ 1111 h 1215"/>
                    <a:gd name="T52" fmla="*/ 548 w 1207"/>
                    <a:gd name="T53" fmla="*/ 1139 h 1215"/>
                    <a:gd name="T54" fmla="*/ 637 w 1207"/>
                    <a:gd name="T55" fmla="*/ 952 h 1215"/>
                    <a:gd name="T56" fmla="*/ 772 w 1207"/>
                    <a:gd name="T57" fmla="*/ 912 h 1215"/>
                    <a:gd name="T58" fmla="*/ 952 w 1207"/>
                    <a:gd name="T59" fmla="*/ 1014 h 1215"/>
                    <a:gd name="T60" fmla="*/ 1034 w 1207"/>
                    <a:gd name="T61" fmla="*/ 922 h 1215"/>
                    <a:gd name="T62" fmla="*/ 921 w 1207"/>
                    <a:gd name="T63" fmla="*/ 749 h 1215"/>
                    <a:gd name="T64" fmla="*/ 952 w 1207"/>
                    <a:gd name="T65" fmla="*/ 615 h 1215"/>
                    <a:gd name="T66" fmla="*/ 1129 w 1207"/>
                    <a:gd name="T67" fmla="*/ 508 h 1215"/>
                    <a:gd name="T68" fmla="*/ 1091 w 1207"/>
                    <a:gd name="T69" fmla="*/ 390 h 1215"/>
                    <a:gd name="T70" fmla="*/ 885 w 1207"/>
                    <a:gd name="T71" fmla="*/ 404 h 1215"/>
                    <a:gd name="T72" fmla="*/ 781 w 1207"/>
                    <a:gd name="T73" fmla="*/ 310 h 1215"/>
                    <a:gd name="T74" fmla="*/ 779 w 1207"/>
                    <a:gd name="T75" fmla="*/ 104 h 1215"/>
                    <a:gd name="T76" fmla="*/ 659 w 1207"/>
                    <a:gd name="T77" fmla="*/ 76 h 1215"/>
                    <a:gd name="T78" fmla="*/ 569 w 1207"/>
                    <a:gd name="T79" fmla="*/ 263 h 1215"/>
                    <a:gd name="T80" fmla="*/ 434 w 1207"/>
                    <a:gd name="T81" fmla="*/ 303 h 1215"/>
                    <a:gd name="T82" fmla="*/ 255 w 1207"/>
                    <a:gd name="T83" fmla="*/ 204 h 1215"/>
                    <a:gd name="T84" fmla="*/ 170 w 1207"/>
                    <a:gd name="T85" fmla="*/ 296 h 1215"/>
                    <a:gd name="T86" fmla="*/ 285 w 1207"/>
                    <a:gd name="T87" fmla="*/ 466 h 1215"/>
                    <a:gd name="T88" fmla="*/ 255 w 1207"/>
                    <a:gd name="T89" fmla="*/ 600 h 1215"/>
                    <a:gd name="T90" fmla="*/ 78 w 1207"/>
                    <a:gd name="T91" fmla="*/ 707 h 1215"/>
                    <a:gd name="T92" fmla="*/ 115 w 1207"/>
                    <a:gd name="T93" fmla="*/ 825 h 1215"/>
                    <a:gd name="T94" fmla="*/ 321 w 1207"/>
                    <a:gd name="T95" fmla="*/ 811 h 1215"/>
                    <a:gd name="T96" fmla="*/ 425 w 1207"/>
                    <a:gd name="T97" fmla="*/ 905 h 1215"/>
                    <a:gd name="T98" fmla="*/ 427 w 1207"/>
                    <a:gd name="T99" fmla="*/ 1111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07" h="1215">
                      <a:moveTo>
                        <a:pt x="585" y="1215"/>
                      </a:moveTo>
                      <a:lnTo>
                        <a:pt x="361" y="1165"/>
                      </a:lnTo>
                      <a:lnTo>
                        <a:pt x="359" y="934"/>
                      </a:lnTo>
                      <a:lnTo>
                        <a:pt x="297" y="879"/>
                      </a:lnTo>
                      <a:lnTo>
                        <a:pt x="68" y="896"/>
                      </a:lnTo>
                      <a:lnTo>
                        <a:pt x="0" y="676"/>
                      </a:lnTo>
                      <a:lnTo>
                        <a:pt x="198" y="558"/>
                      </a:lnTo>
                      <a:lnTo>
                        <a:pt x="215" y="478"/>
                      </a:lnTo>
                      <a:lnTo>
                        <a:pt x="87" y="289"/>
                      </a:lnTo>
                      <a:lnTo>
                        <a:pt x="243" y="119"/>
                      </a:lnTo>
                      <a:lnTo>
                        <a:pt x="444" y="232"/>
                      </a:lnTo>
                      <a:lnTo>
                        <a:pt x="522" y="208"/>
                      </a:lnTo>
                      <a:lnTo>
                        <a:pt x="621" y="0"/>
                      </a:lnTo>
                      <a:lnTo>
                        <a:pt x="845" y="52"/>
                      </a:lnTo>
                      <a:lnTo>
                        <a:pt x="848" y="282"/>
                      </a:lnTo>
                      <a:lnTo>
                        <a:pt x="909" y="336"/>
                      </a:lnTo>
                      <a:lnTo>
                        <a:pt x="1138" y="319"/>
                      </a:lnTo>
                      <a:lnTo>
                        <a:pt x="1207" y="539"/>
                      </a:lnTo>
                      <a:lnTo>
                        <a:pt x="1008" y="657"/>
                      </a:lnTo>
                      <a:lnTo>
                        <a:pt x="992" y="737"/>
                      </a:lnTo>
                      <a:lnTo>
                        <a:pt x="1119" y="926"/>
                      </a:lnTo>
                      <a:lnTo>
                        <a:pt x="963" y="1097"/>
                      </a:lnTo>
                      <a:lnTo>
                        <a:pt x="765" y="983"/>
                      </a:lnTo>
                      <a:lnTo>
                        <a:pt x="685" y="1009"/>
                      </a:lnTo>
                      <a:lnTo>
                        <a:pt x="585" y="1215"/>
                      </a:lnTo>
                      <a:close/>
                      <a:moveTo>
                        <a:pt x="427" y="1111"/>
                      </a:moveTo>
                      <a:lnTo>
                        <a:pt x="548" y="1139"/>
                      </a:lnTo>
                      <a:lnTo>
                        <a:pt x="637" y="952"/>
                      </a:lnTo>
                      <a:lnTo>
                        <a:pt x="772" y="912"/>
                      </a:lnTo>
                      <a:lnTo>
                        <a:pt x="952" y="1014"/>
                      </a:lnTo>
                      <a:lnTo>
                        <a:pt x="1034" y="922"/>
                      </a:lnTo>
                      <a:lnTo>
                        <a:pt x="921" y="749"/>
                      </a:lnTo>
                      <a:lnTo>
                        <a:pt x="952" y="615"/>
                      </a:lnTo>
                      <a:lnTo>
                        <a:pt x="1129" y="508"/>
                      </a:lnTo>
                      <a:lnTo>
                        <a:pt x="1091" y="390"/>
                      </a:lnTo>
                      <a:lnTo>
                        <a:pt x="885" y="404"/>
                      </a:lnTo>
                      <a:lnTo>
                        <a:pt x="781" y="310"/>
                      </a:lnTo>
                      <a:lnTo>
                        <a:pt x="779" y="104"/>
                      </a:lnTo>
                      <a:lnTo>
                        <a:pt x="659" y="76"/>
                      </a:lnTo>
                      <a:lnTo>
                        <a:pt x="569" y="263"/>
                      </a:lnTo>
                      <a:lnTo>
                        <a:pt x="434" y="303"/>
                      </a:lnTo>
                      <a:lnTo>
                        <a:pt x="255" y="204"/>
                      </a:lnTo>
                      <a:lnTo>
                        <a:pt x="170" y="296"/>
                      </a:lnTo>
                      <a:lnTo>
                        <a:pt x="285" y="466"/>
                      </a:lnTo>
                      <a:lnTo>
                        <a:pt x="255" y="600"/>
                      </a:lnTo>
                      <a:lnTo>
                        <a:pt x="78" y="707"/>
                      </a:lnTo>
                      <a:lnTo>
                        <a:pt x="115" y="825"/>
                      </a:lnTo>
                      <a:lnTo>
                        <a:pt x="321" y="811"/>
                      </a:lnTo>
                      <a:lnTo>
                        <a:pt x="425" y="905"/>
                      </a:lnTo>
                      <a:lnTo>
                        <a:pt x="427" y="1111"/>
                      </a:lnTo>
                      <a:close/>
                    </a:path>
                  </a:pathLst>
                </a:custGeom>
                <a:grp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Nokia Pure Text Light" panose="020B0304040602060303" pitchFamily="34" charset="0"/>
                    <a:ea typeface="+mn-ea"/>
                    <a:cs typeface="+mn-cs"/>
                  </a:endParaRPr>
                </a:p>
              </p:txBody>
            </p:sp>
            <p:sp>
              <p:nvSpPr>
                <p:cNvPr id="320" name="Freeform 9"/>
                <p:cNvSpPr>
                  <a:spLocks noEditPoints="1"/>
                </p:cNvSpPr>
                <p:nvPr/>
              </p:nvSpPr>
              <p:spPr bwMode="auto">
                <a:xfrm>
                  <a:off x="4767301" y="1255970"/>
                  <a:ext cx="56785" cy="52339"/>
                </a:xfrm>
                <a:custGeom>
                  <a:avLst/>
                  <a:gdLst>
                    <a:gd name="T0" fmla="*/ 57 w 119"/>
                    <a:gd name="T1" fmla="*/ 110 h 110"/>
                    <a:gd name="T2" fmla="*/ 5 w 119"/>
                    <a:gd name="T3" fmla="*/ 72 h 110"/>
                    <a:gd name="T4" fmla="*/ 9 w 119"/>
                    <a:gd name="T5" fmla="*/ 29 h 110"/>
                    <a:gd name="T6" fmla="*/ 41 w 119"/>
                    <a:gd name="T7" fmla="*/ 2 h 110"/>
                    <a:gd name="T8" fmla="*/ 58 w 119"/>
                    <a:gd name="T9" fmla="*/ 0 h 110"/>
                    <a:gd name="T10" fmla="*/ 110 w 119"/>
                    <a:gd name="T11" fmla="*/ 39 h 110"/>
                    <a:gd name="T12" fmla="*/ 74 w 119"/>
                    <a:gd name="T13" fmla="*/ 108 h 110"/>
                    <a:gd name="T14" fmla="*/ 57 w 119"/>
                    <a:gd name="T15" fmla="*/ 110 h 110"/>
                    <a:gd name="T16" fmla="*/ 58 w 119"/>
                    <a:gd name="T17" fmla="*/ 28 h 110"/>
                    <a:gd name="T18" fmla="*/ 49 w 119"/>
                    <a:gd name="T19" fmla="*/ 29 h 110"/>
                    <a:gd name="T20" fmla="*/ 33 w 119"/>
                    <a:gd name="T21" fmla="*/ 42 h 110"/>
                    <a:gd name="T22" fmla="*/ 32 w 119"/>
                    <a:gd name="T23" fmla="*/ 63 h 110"/>
                    <a:gd name="T24" fmla="*/ 57 w 119"/>
                    <a:gd name="T25" fmla="*/ 82 h 110"/>
                    <a:gd name="T26" fmla="*/ 66 w 119"/>
                    <a:gd name="T27" fmla="*/ 81 h 110"/>
                    <a:gd name="T28" fmla="*/ 83 w 119"/>
                    <a:gd name="T29" fmla="*/ 47 h 110"/>
                    <a:gd name="T30" fmla="*/ 58 w 119"/>
                    <a:gd name="T31"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10">
                      <a:moveTo>
                        <a:pt x="57" y="110"/>
                      </a:moveTo>
                      <a:cubicBezTo>
                        <a:pt x="33" y="110"/>
                        <a:pt x="12" y="95"/>
                        <a:pt x="5" y="72"/>
                      </a:cubicBezTo>
                      <a:cubicBezTo>
                        <a:pt x="0" y="57"/>
                        <a:pt x="2" y="43"/>
                        <a:pt x="9" y="29"/>
                      </a:cubicBezTo>
                      <a:cubicBezTo>
                        <a:pt x="15" y="16"/>
                        <a:pt x="27" y="7"/>
                        <a:pt x="41" y="2"/>
                      </a:cubicBezTo>
                      <a:cubicBezTo>
                        <a:pt x="46" y="1"/>
                        <a:pt x="52" y="0"/>
                        <a:pt x="58" y="0"/>
                      </a:cubicBezTo>
                      <a:cubicBezTo>
                        <a:pt x="82" y="0"/>
                        <a:pt x="103" y="15"/>
                        <a:pt x="110" y="39"/>
                      </a:cubicBezTo>
                      <a:cubicBezTo>
                        <a:pt x="119" y="68"/>
                        <a:pt x="103" y="99"/>
                        <a:pt x="74" y="108"/>
                      </a:cubicBezTo>
                      <a:cubicBezTo>
                        <a:pt x="69" y="109"/>
                        <a:pt x="63" y="110"/>
                        <a:pt x="57" y="110"/>
                      </a:cubicBezTo>
                      <a:close/>
                      <a:moveTo>
                        <a:pt x="58" y="28"/>
                      </a:moveTo>
                      <a:cubicBezTo>
                        <a:pt x="55" y="28"/>
                        <a:pt x="52" y="28"/>
                        <a:pt x="49" y="29"/>
                      </a:cubicBezTo>
                      <a:cubicBezTo>
                        <a:pt x="42" y="31"/>
                        <a:pt x="37" y="36"/>
                        <a:pt x="33" y="42"/>
                      </a:cubicBezTo>
                      <a:cubicBezTo>
                        <a:pt x="30" y="49"/>
                        <a:pt x="29" y="56"/>
                        <a:pt x="32" y="63"/>
                      </a:cubicBezTo>
                      <a:cubicBezTo>
                        <a:pt x="35" y="75"/>
                        <a:pt x="46" y="82"/>
                        <a:pt x="57" y="82"/>
                      </a:cubicBezTo>
                      <a:cubicBezTo>
                        <a:pt x="60" y="82"/>
                        <a:pt x="63" y="82"/>
                        <a:pt x="66" y="81"/>
                      </a:cubicBezTo>
                      <a:cubicBezTo>
                        <a:pt x="80" y="77"/>
                        <a:pt x="88" y="61"/>
                        <a:pt x="83" y="47"/>
                      </a:cubicBezTo>
                      <a:cubicBezTo>
                        <a:pt x="80" y="36"/>
                        <a:pt x="69" y="28"/>
                        <a:pt x="58" y="28"/>
                      </a:cubicBezTo>
                      <a:close/>
                    </a:path>
                  </a:pathLst>
                </a:custGeom>
                <a:grp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Nokia Pure Text Light" panose="020B0304040602060303" pitchFamily="34" charset="0"/>
                    <a:ea typeface="+mn-ea"/>
                    <a:cs typeface="+mn-cs"/>
                  </a:endParaRPr>
                </a:p>
              </p:txBody>
            </p:sp>
            <p:sp>
              <p:nvSpPr>
                <p:cNvPr id="321" name="Freeform 10"/>
                <p:cNvSpPr>
                  <a:spLocks noEditPoints="1"/>
                </p:cNvSpPr>
                <p:nvPr/>
              </p:nvSpPr>
              <p:spPr bwMode="auto">
                <a:xfrm>
                  <a:off x="4629481" y="1379442"/>
                  <a:ext cx="198040" cy="202486"/>
                </a:xfrm>
                <a:custGeom>
                  <a:avLst/>
                  <a:gdLst>
                    <a:gd name="T0" fmla="*/ 439 w 980"/>
                    <a:gd name="T1" fmla="*/ 1002 h 1002"/>
                    <a:gd name="T2" fmla="*/ 378 w 980"/>
                    <a:gd name="T3" fmla="*/ 822 h 1002"/>
                    <a:gd name="T4" fmla="*/ 321 w 980"/>
                    <a:gd name="T5" fmla="*/ 796 h 1002"/>
                    <a:gd name="T6" fmla="*/ 146 w 980"/>
                    <a:gd name="T7" fmla="*/ 867 h 1002"/>
                    <a:gd name="T8" fmla="*/ 30 w 980"/>
                    <a:gd name="T9" fmla="*/ 707 h 1002"/>
                    <a:gd name="T10" fmla="*/ 158 w 980"/>
                    <a:gd name="T11" fmla="*/ 565 h 1002"/>
                    <a:gd name="T12" fmla="*/ 151 w 980"/>
                    <a:gd name="T13" fmla="*/ 501 h 1002"/>
                    <a:gd name="T14" fmla="*/ 0 w 980"/>
                    <a:gd name="T15" fmla="*/ 385 h 1002"/>
                    <a:gd name="T16" fmla="*/ 82 w 980"/>
                    <a:gd name="T17" fmla="*/ 206 h 1002"/>
                    <a:gd name="T18" fmla="*/ 269 w 980"/>
                    <a:gd name="T19" fmla="*/ 244 h 1002"/>
                    <a:gd name="T20" fmla="*/ 318 w 980"/>
                    <a:gd name="T21" fmla="*/ 208 h 1002"/>
                    <a:gd name="T22" fmla="*/ 344 w 980"/>
                    <a:gd name="T23" fmla="*/ 19 h 1002"/>
                    <a:gd name="T24" fmla="*/ 541 w 980"/>
                    <a:gd name="T25" fmla="*/ 0 h 1002"/>
                    <a:gd name="T26" fmla="*/ 602 w 980"/>
                    <a:gd name="T27" fmla="*/ 180 h 1002"/>
                    <a:gd name="T28" fmla="*/ 659 w 980"/>
                    <a:gd name="T29" fmla="*/ 206 h 1002"/>
                    <a:gd name="T30" fmla="*/ 833 w 980"/>
                    <a:gd name="T31" fmla="*/ 135 h 1002"/>
                    <a:gd name="T32" fmla="*/ 949 w 980"/>
                    <a:gd name="T33" fmla="*/ 296 h 1002"/>
                    <a:gd name="T34" fmla="*/ 824 w 980"/>
                    <a:gd name="T35" fmla="*/ 437 h 1002"/>
                    <a:gd name="T36" fmla="*/ 831 w 980"/>
                    <a:gd name="T37" fmla="*/ 499 h 1002"/>
                    <a:gd name="T38" fmla="*/ 980 w 980"/>
                    <a:gd name="T39" fmla="*/ 615 h 1002"/>
                    <a:gd name="T40" fmla="*/ 897 w 980"/>
                    <a:gd name="T41" fmla="*/ 796 h 1002"/>
                    <a:gd name="T42" fmla="*/ 713 w 980"/>
                    <a:gd name="T43" fmla="*/ 759 h 1002"/>
                    <a:gd name="T44" fmla="*/ 661 w 980"/>
                    <a:gd name="T45" fmla="*/ 794 h 1002"/>
                    <a:gd name="T46" fmla="*/ 635 w 980"/>
                    <a:gd name="T47" fmla="*/ 983 h 1002"/>
                    <a:gd name="T48" fmla="*/ 439 w 980"/>
                    <a:gd name="T49" fmla="*/ 1002 h 1002"/>
                    <a:gd name="T50" fmla="*/ 323 w 980"/>
                    <a:gd name="T51" fmla="*/ 723 h 1002"/>
                    <a:gd name="T52" fmla="*/ 432 w 980"/>
                    <a:gd name="T53" fmla="*/ 773 h 1002"/>
                    <a:gd name="T54" fmla="*/ 484 w 980"/>
                    <a:gd name="T55" fmla="*/ 931 h 1002"/>
                    <a:gd name="T56" fmla="*/ 578 w 980"/>
                    <a:gd name="T57" fmla="*/ 922 h 1002"/>
                    <a:gd name="T58" fmla="*/ 600 w 980"/>
                    <a:gd name="T59" fmla="*/ 756 h 1002"/>
                    <a:gd name="T60" fmla="*/ 696 w 980"/>
                    <a:gd name="T61" fmla="*/ 688 h 1002"/>
                    <a:gd name="T62" fmla="*/ 859 w 980"/>
                    <a:gd name="T63" fmla="*/ 721 h 1002"/>
                    <a:gd name="T64" fmla="*/ 897 w 980"/>
                    <a:gd name="T65" fmla="*/ 636 h 1002"/>
                    <a:gd name="T66" fmla="*/ 767 w 980"/>
                    <a:gd name="T67" fmla="*/ 534 h 1002"/>
                    <a:gd name="T68" fmla="*/ 755 w 980"/>
                    <a:gd name="T69" fmla="*/ 416 h 1002"/>
                    <a:gd name="T70" fmla="*/ 864 w 980"/>
                    <a:gd name="T71" fmla="*/ 291 h 1002"/>
                    <a:gd name="T72" fmla="*/ 812 w 980"/>
                    <a:gd name="T73" fmla="*/ 215 h 1002"/>
                    <a:gd name="T74" fmla="*/ 659 w 980"/>
                    <a:gd name="T75" fmla="*/ 279 h 1002"/>
                    <a:gd name="T76" fmla="*/ 550 w 980"/>
                    <a:gd name="T77" fmla="*/ 230 h 1002"/>
                    <a:gd name="T78" fmla="*/ 496 w 980"/>
                    <a:gd name="T79" fmla="*/ 71 h 1002"/>
                    <a:gd name="T80" fmla="*/ 404 w 980"/>
                    <a:gd name="T81" fmla="*/ 81 h 1002"/>
                    <a:gd name="T82" fmla="*/ 380 w 980"/>
                    <a:gd name="T83" fmla="*/ 244 h 1002"/>
                    <a:gd name="T84" fmla="*/ 283 w 980"/>
                    <a:gd name="T85" fmla="*/ 315 h 1002"/>
                    <a:gd name="T86" fmla="*/ 120 w 980"/>
                    <a:gd name="T87" fmla="*/ 282 h 1002"/>
                    <a:gd name="T88" fmla="*/ 82 w 980"/>
                    <a:gd name="T89" fmla="*/ 367 h 1002"/>
                    <a:gd name="T90" fmla="*/ 215 w 980"/>
                    <a:gd name="T91" fmla="*/ 468 h 1002"/>
                    <a:gd name="T92" fmla="*/ 226 w 980"/>
                    <a:gd name="T93" fmla="*/ 586 h 1002"/>
                    <a:gd name="T94" fmla="*/ 115 w 980"/>
                    <a:gd name="T95" fmla="*/ 711 h 1002"/>
                    <a:gd name="T96" fmla="*/ 170 w 980"/>
                    <a:gd name="T97" fmla="*/ 787 h 1002"/>
                    <a:gd name="T98" fmla="*/ 323 w 980"/>
                    <a:gd name="T99" fmla="*/ 723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0" h="1002">
                      <a:moveTo>
                        <a:pt x="439" y="1002"/>
                      </a:moveTo>
                      <a:lnTo>
                        <a:pt x="378" y="822"/>
                      </a:lnTo>
                      <a:lnTo>
                        <a:pt x="321" y="796"/>
                      </a:lnTo>
                      <a:lnTo>
                        <a:pt x="146" y="867"/>
                      </a:lnTo>
                      <a:lnTo>
                        <a:pt x="30" y="707"/>
                      </a:lnTo>
                      <a:lnTo>
                        <a:pt x="158" y="565"/>
                      </a:lnTo>
                      <a:lnTo>
                        <a:pt x="151" y="501"/>
                      </a:lnTo>
                      <a:lnTo>
                        <a:pt x="0" y="385"/>
                      </a:lnTo>
                      <a:lnTo>
                        <a:pt x="82" y="206"/>
                      </a:lnTo>
                      <a:lnTo>
                        <a:pt x="269" y="244"/>
                      </a:lnTo>
                      <a:lnTo>
                        <a:pt x="318" y="208"/>
                      </a:lnTo>
                      <a:lnTo>
                        <a:pt x="344" y="19"/>
                      </a:lnTo>
                      <a:lnTo>
                        <a:pt x="541" y="0"/>
                      </a:lnTo>
                      <a:lnTo>
                        <a:pt x="602" y="180"/>
                      </a:lnTo>
                      <a:lnTo>
                        <a:pt x="659" y="206"/>
                      </a:lnTo>
                      <a:lnTo>
                        <a:pt x="833" y="135"/>
                      </a:lnTo>
                      <a:lnTo>
                        <a:pt x="949" y="296"/>
                      </a:lnTo>
                      <a:lnTo>
                        <a:pt x="824" y="437"/>
                      </a:lnTo>
                      <a:lnTo>
                        <a:pt x="831" y="499"/>
                      </a:lnTo>
                      <a:lnTo>
                        <a:pt x="980" y="615"/>
                      </a:lnTo>
                      <a:lnTo>
                        <a:pt x="897" y="796"/>
                      </a:lnTo>
                      <a:lnTo>
                        <a:pt x="713" y="759"/>
                      </a:lnTo>
                      <a:lnTo>
                        <a:pt x="661" y="794"/>
                      </a:lnTo>
                      <a:lnTo>
                        <a:pt x="635" y="983"/>
                      </a:lnTo>
                      <a:lnTo>
                        <a:pt x="439" y="1002"/>
                      </a:lnTo>
                      <a:close/>
                      <a:moveTo>
                        <a:pt x="323" y="723"/>
                      </a:moveTo>
                      <a:lnTo>
                        <a:pt x="432" y="773"/>
                      </a:lnTo>
                      <a:lnTo>
                        <a:pt x="484" y="931"/>
                      </a:lnTo>
                      <a:lnTo>
                        <a:pt x="578" y="922"/>
                      </a:lnTo>
                      <a:lnTo>
                        <a:pt x="600" y="756"/>
                      </a:lnTo>
                      <a:lnTo>
                        <a:pt x="696" y="688"/>
                      </a:lnTo>
                      <a:lnTo>
                        <a:pt x="859" y="721"/>
                      </a:lnTo>
                      <a:lnTo>
                        <a:pt x="897" y="636"/>
                      </a:lnTo>
                      <a:lnTo>
                        <a:pt x="767" y="534"/>
                      </a:lnTo>
                      <a:lnTo>
                        <a:pt x="755" y="416"/>
                      </a:lnTo>
                      <a:lnTo>
                        <a:pt x="864" y="291"/>
                      </a:lnTo>
                      <a:lnTo>
                        <a:pt x="812" y="215"/>
                      </a:lnTo>
                      <a:lnTo>
                        <a:pt x="659" y="279"/>
                      </a:lnTo>
                      <a:lnTo>
                        <a:pt x="550" y="230"/>
                      </a:lnTo>
                      <a:lnTo>
                        <a:pt x="496" y="71"/>
                      </a:lnTo>
                      <a:lnTo>
                        <a:pt x="404" y="81"/>
                      </a:lnTo>
                      <a:lnTo>
                        <a:pt x="380" y="244"/>
                      </a:lnTo>
                      <a:lnTo>
                        <a:pt x="283" y="315"/>
                      </a:lnTo>
                      <a:lnTo>
                        <a:pt x="120" y="282"/>
                      </a:lnTo>
                      <a:lnTo>
                        <a:pt x="82" y="367"/>
                      </a:lnTo>
                      <a:lnTo>
                        <a:pt x="215" y="468"/>
                      </a:lnTo>
                      <a:lnTo>
                        <a:pt x="226" y="586"/>
                      </a:lnTo>
                      <a:lnTo>
                        <a:pt x="115" y="711"/>
                      </a:lnTo>
                      <a:lnTo>
                        <a:pt x="170" y="787"/>
                      </a:lnTo>
                      <a:lnTo>
                        <a:pt x="323" y="723"/>
                      </a:lnTo>
                      <a:close/>
                    </a:path>
                  </a:pathLst>
                </a:custGeom>
                <a:grp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Nokia Pure Text Light" panose="020B0304040602060303" pitchFamily="34" charset="0"/>
                    <a:ea typeface="+mn-ea"/>
                    <a:cs typeface="+mn-cs"/>
                  </a:endParaRPr>
                </a:p>
              </p:txBody>
            </p:sp>
            <p:sp>
              <p:nvSpPr>
                <p:cNvPr id="322" name="Freeform 11"/>
                <p:cNvSpPr>
                  <a:spLocks noEditPoints="1"/>
                </p:cNvSpPr>
                <p:nvPr/>
              </p:nvSpPr>
              <p:spPr bwMode="auto">
                <a:xfrm>
                  <a:off x="4705262" y="1457850"/>
                  <a:ext cx="49106" cy="45266"/>
                </a:xfrm>
                <a:custGeom>
                  <a:avLst/>
                  <a:gdLst>
                    <a:gd name="T0" fmla="*/ 49 w 103"/>
                    <a:gd name="T1" fmla="*/ 95 h 95"/>
                    <a:gd name="T2" fmla="*/ 10 w 103"/>
                    <a:gd name="T3" fmla="*/ 75 h 95"/>
                    <a:gd name="T4" fmla="*/ 2 w 103"/>
                    <a:gd name="T5" fmla="*/ 40 h 95"/>
                    <a:gd name="T6" fmla="*/ 21 w 103"/>
                    <a:gd name="T7" fmla="*/ 9 h 95"/>
                    <a:gd name="T8" fmla="*/ 49 w 103"/>
                    <a:gd name="T9" fmla="*/ 0 h 95"/>
                    <a:gd name="T10" fmla="*/ 88 w 103"/>
                    <a:gd name="T11" fmla="*/ 20 h 95"/>
                    <a:gd name="T12" fmla="*/ 76 w 103"/>
                    <a:gd name="T13" fmla="*/ 87 h 95"/>
                    <a:gd name="T14" fmla="*/ 49 w 103"/>
                    <a:gd name="T15" fmla="*/ 95 h 95"/>
                    <a:gd name="T16" fmla="*/ 49 w 103"/>
                    <a:gd name="T17" fmla="*/ 28 h 95"/>
                    <a:gd name="T18" fmla="*/ 37 w 103"/>
                    <a:gd name="T19" fmla="*/ 32 h 95"/>
                    <a:gd name="T20" fmla="*/ 29 w 103"/>
                    <a:gd name="T21" fmla="*/ 45 h 95"/>
                    <a:gd name="T22" fmla="*/ 33 w 103"/>
                    <a:gd name="T23" fmla="*/ 59 h 95"/>
                    <a:gd name="T24" fmla="*/ 49 w 103"/>
                    <a:gd name="T25" fmla="*/ 67 h 95"/>
                    <a:gd name="T26" fmla="*/ 60 w 103"/>
                    <a:gd name="T27" fmla="*/ 64 h 95"/>
                    <a:gd name="T28" fmla="*/ 65 w 103"/>
                    <a:gd name="T29" fmla="*/ 36 h 95"/>
                    <a:gd name="T30" fmla="*/ 49 w 103"/>
                    <a:gd name="T31" fmla="*/ 2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95">
                      <a:moveTo>
                        <a:pt x="49" y="95"/>
                      </a:moveTo>
                      <a:cubicBezTo>
                        <a:pt x="33" y="95"/>
                        <a:pt x="19" y="88"/>
                        <a:pt x="10" y="75"/>
                      </a:cubicBezTo>
                      <a:cubicBezTo>
                        <a:pt x="3" y="65"/>
                        <a:pt x="0" y="52"/>
                        <a:pt x="2" y="40"/>
                      </a:cubicBezTo>
                      <a:cubicBezTo>
                        <a:pt x="4" y="27"/>
                        <a:pt x="11" y="16"/>
                        <a:pt x="21" y="9"/>
                      </a:cubicBezTo>
                      <a:cubicBezTo>
                        <a:pt x="29" y="3"/>
                        <a:pt x="39" y="0"/>
                        <a:pt x="49" y="0"/>
                      </a:cubicBezTo>
                      <a:cubicBezTo>
                        <a:pt x="64" y="0"/>
                        <a:pt x="79" y="8"/>
                        <a:pt x="88" y="20"/>
                      </a:cubicBezTo>
                      <a:cubicBezTo>
                        <a:pt x="103" y="42"/>
                        <a:pt x="98" y="71"/>
                        <a:pt x="76" y="87"/>
                      </a:cubicBezTo>
                      <a:cubicBezTo>
                        <a:pt x="68" y="92"/>
                        <a:pt x="59" y="95"/>
                        <a:pt x="49" y="95"/>
                      </a:cubicBezTo>
                      <a:close/>
                      <a:moveTo>
                        <a:pt x="49" y="28"/>
                      </a:moveTo>
                      <a:cubicBezTo>
                        <a:pt x="45" y="28"/>
                        <a:pt x="41" y="29"/>
                        <a:pt x="37" y="32"/>
                      </a:cubicBezTo>
                      <a:cubicBezTo>
                        <a:pt x="33" y="35"/>
                        <a:pt x="30" y="39"/>
                        <a:pt x="29" y="45"/>
                      </a:cubicBezTo>
                      <a:cubicBezTo>
                        <a:pt x="28" y="50"/>
                        <a:pt x="30" y="55"/>
                        <a:pt x="33" y="59"/>
                      </a:cubicBezTo>
                      <a:cubicBezTo>
                        <a:pt x="36" y="64"/>
                        <a:pt x="42" y="67"/>
                        <a:pt x="49" y="67"/>
                      </a:cubicBezTo>
                      <a:cubicBezTo>
                        <a:pt x="53" y="67"/>
                        <a:pt x="57" y="66"/>
                        <a:pt x="60" y="64"/>
                      </a:cubicBezTo>
                      <a:cubicBezTo>
                        <a:pt x="69" y="58"/>
                        <a:pt x="71" y="45"/>
                        <a:pt x="65" y="36"/>
                      </a:cubicBezTo>
                      <a:cubicBezTo>
                        <a:pt x="61" y="31"/>
                        <a:pt x="55" y="28"/>
                        <a:pt x="49" y="28"/>
                      </a:cubicBezTo>
                      <a:close/>
                    </a:path>
                  </a:pathLst>
                </a:custGeom>
                <a:grp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Nokia Pure Text Light" panose="020B0304040602060303" pitchFamily="34" charset="0"/>
                    <a:ea typeface="+mn-ea"/>
                    <a:cs typeface="+mn-cs"/>
                  </a:endParaRPr>
                </a:p>
              </p:txBody>
            </p:sp>
            <p:sp>
              <p:nvSpPr>
                <p:cNvPr id="323" name="Freeform 12"/>
                <p:cNvSpPr>
                  <a:spLocks noEditPoints="1"/>
                </p:cNvSpPr>
                <p:nvPr/>
              </p:nvSpPr>
              <p:spPr bwMode="auto">
                <a:xfrm>
                  <a:off x="4901079" y="1192314"/>
                  <a:ext cx="164091" cy="166718"/>
                </a:xfrm>
                <a:custGeom>
                  <a:avLst/>
                  <a:gdLst>
                    <a:gd name="T0" fmla="*/ 430 w 812"/>
                    <a:gd name="T1" fmla="*/ 825 h 825"/>
                    <a:gd name="T2" fmla="*/ 262 w 812"/>
                    <a:gd name="T3" fmla="*/ 799 h 825"/>
                    <a:gd name="T4" fmla="*/ 248 w 812"/>
                    <a:gd name="T5" fmla="*/ 643 h 825"/>
                    <a:gd name="T6" fmla="*/ 215 w 812"/>
                    <a:gd name="T7" fmla="*/ 617 h 825"/>
                    <a:gd name="T8" fmla="*/ 61 w 812"/>
                    <a:gd name="T9" fmla="*/ 638 h 825"/>
                    <a:gd name="T10" fmla="*/ 0 w 812"/>
                    <a:gd name="T11" fmla="*/ 480 h 825"/>
                    <a:gd name="T12" fmla="*/ 127 w 812"/>
                    <a:gd name="T13" fmla="*/ 393 h 825"/>
                    <a:gd name="T14" fmla="*/ 132 w 812"/>
                    <a:gd name="T15" fmla="*/ 350 h 825"/>
                    <a:gd name="T16" fmla="*/ 37 w 812"/>
                    <a:gd name="T17" fmla="*/ 227 h 825"/>
                    <a:gd name="T18" fmla="*/ 141 w 812"/>
                    <a:gd name="T19" fmla="*/ 95 h 825"/>
                    <a:gd name="T20" fmla="*/ 283 w 812"/>
                    <a:gd name="T21" fmla="*/ 161 h 825"/>
                    <a:gd name="T22" fmla="*/ 323 w 812"/>
                    <a:gd name="T23" fmla="*/ 145 h 825"/>
                    <a:gd name="T24" fmla="*/ 382 w 812"/>
                    <a:gd name="T25" fmla="*/ 0 h 825"/>
                    <a:gd name="T26" fmla="*/ 548 w 812"/>
                    <a:gd name="T27" fmla="*/ 26 h 825"/>
                    <a:gd name="T28" fmla="*/ 562 w 812"/>
                    <a:gd name="T29" fmla="*/ 180 h 825"/>
                    <a:gd name="T30" fmla="*/ 595 w 812"/>
                    <a:gd name="T31" fmla="*/ 208 h 825"/>
                    <a:gd name="T32" fmla="*/ 749 w 812"/>
                    <a:gd name="T33" fmla="*/ 187 h 825"/>
                    <a:gd name="T34" fmla="*/ 812 w 812"/>
                    <a:gd name="T35" fmla="*/ 343 h 825"/>
                    <a:gd name="T36" fmla="*/ 685 w 812"/>
                    <a:gd name="T37" fmla="*/ 433 h 825"/>
                    <a:gd name="T38" fmla="*/ 678 w 812"/>
                    <a:gd name="T39" fmla="*/ 475 h 825"/>
                    <a:gd name="T40" fmla="*/ 772 w 812"/>
                    <a:gd name="T41" fmla="*/ 598 h 825"/>
                    <a:gd name="T42" fmla="*/ 668 w 812"/>
                    <a:gd name="T43" fmla="*/ 730 h 825"/>
                    <a:gd name="T44" fmla="*/ 526 w 812"/>
                    <a:gd name="T45" fmla="*/ 664 h 825"/>
                    <a:gd name="T46" fmla="*/ 486 w 812"/>
                    <a:gd name="T47" fmla="*/ 681 h 825"/>
                    <a:gd name="T48" fmla="*/ 430 w 812"/>
                    <a:gd name="T49" fmla="*/ 825 h 825"/>
                    <a:gd name="T50" fmla="*/ 323 w 812"/>
                    <a:gd name="T51" fmla="*/ 742 h 825"/>
                    <a:gd name="T52" fmla="*/ 387 w 812"/>
                    <a:gd name="T53" fmla="*/ 752 h 825"/>
                    <a:gd name="T54" fmla="*/ 434 w 812"/>
                    <a:gd name="T55" fmla="*/ 629 h 825"/>
                    <a:gd name="T56" fmla="*/ 529 w 812"/>
                    <a:gd name="T57" fmla="*/ 591 h 825"/>
                    <a:gd name="T58" fmla="*/ 649 w 812"/>
                    <a:gd name="T59" fmla="*/ 648 h 825"/>
                    <a:gd name="T60" fmla="*/ 689 w 812"/>
                    <a:gd name="T61" fmla="*/ 598 h 825"/>
                    <a:gd name="T62" fmla="*/ 607 w 812"/>
                    <a:gd name="T63" fmla="*/ 494 h 825"/>
                    <a:gd name="T64" fmla="*/ 623 w 812"/>
                    <a:gd name="T65" fmla="*/ 393 h 825"/>
                    <a:gd name="T66" fmla="*/ 730 w 812"/>
                    <a:gd name="T67" fmla="*/ 319 h 825"/>
                    <a:gd name="T68" fmla="*/ 706 w 812"/>
                    <a:gd name="T69" fmla="*/ 260 h 825"/>
                    <a:gd name="T70" fmla="*/ 576 w 812"/>
                    <a:gd name="T71" fmla="*/ 277 h 825"/>
                    <a:gd name="T72" fmla="*/ 498 w 812"/>
                    <a:gd name="T73" fmla="*/ 215 h 825"/>
                    <a:gd name="T74" fmla="*/ 486 w 812"/>
                    <a:gd name="T75" fmla="*/ 83 h 825"/>
                    <a:gd name="T76" fmla="*/ 423 w 812"/>
                    <a:gd name="T77" fmla="*/ 74 h 825"/>
                    <a:gd name="T78" fmla="*/ 375 w 812"/>
                    <a:gd name="T79" fmla="*/ 196 h 825"/>
                    <a:gd name="T80" fmla="*/ 281 w 812"/>
                    <a:gd name="T81" fmla="*/ 234 h 825"/>
                    <a:gd name="T82" fmla="*/ 160 w 812"/>
                    <a:gd name="T83" fmla="*/ 178 h 825"/>
                    <a:gd name="T84" fmla="*/ 120 w 812"/>
                    <a:gd name="T85" fmla="*/ 227 h 825"/>
                    <a:gd name="T86" fmla="*/ 203 w 812"/>
                    <a:gd name="T87" fmla="*/ 331 h 825"/>
                    <a:gd name="T88" fmla="*/ 186 w 812"/>
                    <a:gd name="T89" fmla="*/ 430 h 825"/>
                    <a:gd name="T90" fmla="*/ 80 w 812"/>
                    <a:gd name="T91" fmla="*/ 506 h 825"/>
                    <a:gd name="T92" fmla="*/ 104 w 812"/>
                    <a:gd name="T93" fmla="*/ 565 h 825"/>
                    <a:gd name="T94" fmla="*/ 234 w 812"/>
                    <a:gd name="T95" fmla="*/ 546 h 825"/>
                    <a:gd name="T96" fmla="*/ 311 w 812"/>
                    <a:gd name="T97" fmla="*/ 610 h 825"/>
                    <a:gd name="T98" fmla="*/ 323 w 812"/>
                    <a:gd name="T99" fmla="*/ 742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2" h="825">
                      <a:moveTo>
                        <a:pt x="430" y="825"/>
                      </a:moveTo>
                      <a:lnTo>
                        <a:pt x="262" y="799"/>
                      </a:lnTo>
                      <a:lnTo>
                        <a:pt x="248" y="643"/>
                      </a:lnTo>
                      <a:lnTo>
                        <a:pt x="215" y="617"/>
                      </a:lnTo>
                      <a:lnTo>
                        <a:pt x="61" y="638"/>
                      </a:lnTo>
                      <a:lnTo>
                        <a:pt x="0" y="480"/>
                      </a:lnTo>
                      <a:lnTo>
                        <a:pt x="127" y="393"/>
                      </a:lnTo>
                      <a:lnTo>
                        <a:pt x="132" y="350"/>
                      </a:lnTo>
                      <a:lnTo>
                        <a:pt x="37" y="227"/>
                      </a:lnTo>
                      <a:lnTo>
                        <a:pt x="141" y="95"/>
                      </a:lnTo>
                      <a:lnTo>
                        <a:pt x="283" y="161"/>
                      </a:lnTo>
                      <a:lnTo>
                        <a:pt x="323" y="145"/>
                      </a:lnTo>
                      <a:lnTo>
                        <a:pt x="382" y="0"/>
                      </a:lnTo>
                      <a:lnTo>
                        <a:pt x="548" y="26"/>
                      </a:lnTo>
                      <a:lnTo>
                        <a:pt x="562" y="180"/>
                      </a:lnTo>
                      <a:lnTo>
                        <a:pt x="595" y="208"/>
                      </a:lnTo>
                      <a:lnTo>
                        <a:pt x="749" y="187"/>
                      </a:lnTo>
                      <a:lnTo>
                        <a:pt x="812" y="343"/>
                      </a:lnTo>
                      <a:lnTo>
                        <a:pt x="685" y="433"/>
                      </a:lnTo>
                      <a:lnTo>
                        <a:pt x="678" y="475"/>
                      </a:lnTo>
                      <a:lnTo>
                        <a:pt x="772" y="598"/>
                      </a:lnTo>
                      <a:lnTo>
                        <a:pt x="668" y="730"/>
                      </a:lnTo>
                      <a:lnTo>
                        <a:pt x="526" y="664"/>
                      </a:lnTo>
                      <a:lnTo>
                        <a:pt x="486" y="681"/>
                      </a:lnTo>
                      <a:lnTo>
                        <a:pt x="430" y="825"/>
                      </a:lnTo>
                      <a:close/>
                      <a:moveTo>
                        <a:pt x="323" y="742"/>
                      </a:moveTo>
                      <a:lnTo>
                        <a:pt x="387" y="752"/>
                      </a:lnTo>
                      <a:lnTo>
                        <a:pt x="434" y="629"/>
                      </a:lnTo>
                      <a:lnTo>
                        <a:pt x="529" y="591"/>
                      </a:lnTo>
                      <a:lnTo>
                        <a:pt x="649" y="648"/>
                      </a:lnTo>
                      <a:lnTo>
                        <a:pt x="689" y="598"/>
                      </a:lnTo>
                      <a:lnTo>
                        <a:pt x="607" y="494"/>
                      </a:lnTo>
                      <a:lnTo>
                        <a:pt x="623" y="393"/>
                      </a:lnTo>
                      <a:lnTo>
                        <a:pt x="730" y="319"/>
                      </a:lnTo>
                      <a:lnTo>
                        <a:pt x="706" y="260"/>
                      </a:lnTo>
                      <a:lnTo>
                        <a:pt x="576" y="277"/>
                      </a:lnTo>
                      <a:lnTo>
                        <a:pt x="498" y="215"/>
                      </a:lnTo>
                      <a:lnTo>
                        <a:pt x="486" y="83"/>
                      </a:lnTo>
                      <a:lnTo>
                        <a:pt x="423" y="74"/>
                      </a:lnTo>
                      <a:lnTo>
                        <a:pt x="375" y="196"/>
                      </a:lnTo>
                      <a:lnTo>
                        <a:pt x="281" y="234"/>
                      </a:lnTo>
                      <a:lnTo>
                        <a:pt x="160" y="178"/>
                      </a:lnTo>
                      <a:lnTo>
                        <a:pt x="120" y="227"/>
                      </a:lnTo>
                      <a:lnTo>
                        <a:pt x="203" y="331"/>
                      </a:lnTo>
                      <a:lnTo>
                        <a:pt x="186" y="430"/>
                      </a:lnTo>
                      <a:lnTo>
                        <a:pt x="80" y="506"/>
                      </a:lnTo>
                      <a:lnTo>
                        <a:pt x="104" y="565"/>
                      </a:lnTo>
                      <a:lnTo>
                        <a:pt x="234" y="546"/>
                      </a:lnTo>
                      <a:lnTo>
                        <a:pt x="311" y="610"/>
                      </a:lnTo>
                      <a:lnTo>
                        <a:pt x="323" y="742"/>
                      </a:lnTo>
                      <a:close/>
                    </a:path>
                  </a:pathLst>
                </a:custGeom>
                <a:grp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Nokia Pure Text Light" panose="020B0304040602060303" pitchFamily="34" charset="0"/>
                    <a:ea typeface="+mn-ea"/>
                    <a:cs typeface="+mn-cs"/>
                  </a:endParaRPr>
                </a:p>
              </p:txBody>
            </p:sp>
            <p:sp>
              <p:nvSpPr>
                <p:cNvPr id="324" name="Freeform 13"/>
                <p:cNvSpPr>
                  <a:spLocks noEditPoints="1"/>
                </p:cNvSpPr>
                <p:nvPr/>
              </p:nvSpPr>
              <p:spPr bwMode="auto">
                <a:xfrm>
                  <a:off x="4962512" y="1255970"/>
                  <a:ext cx="42639" cy="39002"/>
                </a:xfrm>
                <a:custGeom>
                  <a:avLst/>
                  <a:gdLst>
                    <a:gd name="T0" fmla="*/ 43 w 89"/>
                    <a:gd name="T1" fmla="*/ 82 h 82"/>
                    <a:gd name="T2" fmla="*/ 4 w 89"/>
                    <a:gd name="T3" fmla="*/ 56 h 82"/>
                    <a:gd name="T4" fmla="*/ 5 w 89"/>
                    <a:gd name="T5" fmla="*/ 25 h 82"/>
                    <a:gd name="T6" fmla="*/ 28 w 89"/>
                    <a:gd name="T7" fmla="*/ 3 h 82"/>
                    <a:gd name="T8" fmla="*/ 43 w 89"/>
                    <a:gd name="T9" fmla="*/ 0 h 82"/>
                    <a:gd name="T10" fmla="*/ 81 w 89"/>
                    <a:gd name="T11" fmla="*/ 26 h 82"/>
                    <a:gd name="T12" fmla="*/ 58 w 89"/>
                    <a:gd name="T13" fmla="*/ 80 h 82"/>
                    <a:gd name="T14" fmla="*/ 43 w 89"/>
                    <a:gd name="T15" fmla="*/ 82 h 82"/>
                    <a:gd name="T16" fmla="*/ 43 w 89"/>
                    <a:gd name="T17" fmla="*/ 28 h 82"/>
                    <a:gd name="T18" fmla="*/ 38 w 89"/>
                    <a:gd name="T19" fmla="*/ 29 h 82"/>
                    <a:gd name="T20" fmla="*/ 31 w 89"/>
                    <a:gd name="T21" fmla="*/ 36 h 82"/>
                    <a:gd name="T22" fmla="*/ 30 w 89"/>
                    <a:gd name="T23" fmla="*/ 46 h 82"/>
                    <a:gd name="T24" fmla="*/ 43 w 89"/>
                    <a:gd name="T25" fmla="*/ 54 h 82"/>
                    <a:gd name="T26" fmla="*/ 47 w 89"/>
                    <a:gd name="T27" fmla="*/ 54 h 82"/>
                    <a:gd name="T28" fmla="*/ 55 w 89"/>
                    <a:gd name="T29" fmla="*/ 37 h 82"/>
                    <a:gd name="T30" fmla="*/ 43 w 89"/>
                    <a:gd name="T31" fmla="*/ 2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82">
                      <a:moveTo>
                        <a:pt x="43" y="82"/>
                      </a:moveTo>
                      <a:cubicBezTo>
                        <a:pt x="26" y="82"/>
                        <a:pt x="11" y="72"/>
                        <a:pt x="4" y="56"/>
                      </a:cubicBezTo>
                      <a:cubicBezTo>
                        <a:pt x="0" y="46"/>
                        <a:pt x="1" y="35"/>
                        <a:pt x="5" y="25"/>
                      </a:cubicBezTo>
                      <a:cubicBezTo>
                        <a:pt x="9" y="15"/>
                        <a:pt x="17" y="7"/>
                        <a:pt x="28" y="3"/>
                      </a:cubicBezTo>
                      <a:cubicBezTo>
                        <a:pt x="32" y="1"/>
                        <a:pt x="37" y="0"/>
                        <a:pt x="43" y="0"/>
                      </a:cubicBezTo>
                      <a:cubicBezTo>
                        <a:pt x="60" y="0"/>
                        <a:pt x="75" y="11"/>
                        <a:pt x="81" y="26"/>
                      </a:cubicBezTo>
                      <a:cubicBezTo>
                        <a:pt x="89" y="47"/>
                        <a:pt x="79" y="71"/>
                        <a:pt x="58" y="80"/>
                      </a:cubicBezTo>
                      <a:cubicBezTo>
                        <a:pt x="53" y="82"/>
                        <a:pt x="48" y="82"/>
                        <a:pt x="43" y="82"/>
                      </a:cubicBezTo>
                      <a:close/>
                      <a:moveTo>
                        <a:pt x="43" y="28"/>
                      </a:moveTo>
                      <a:cubicBezTo>
                        <a:pt x="41" y="28"/>
                        <a:pt x="39" y="29"/>
                        <a:pt x="38" y="29"/>
                      </a:cubicBezTo>
                      <a:cubicBezTo>
                        <a:pt x="35" y="30"/>
                        <a:pt x="32" y="33"/>
                        <a:pt x="31" y="36"/>
                      </a:cubicBezTo>
                      <a:cubicBezTo>
                        <a:pt x="29" y="39"/>
                        <a:pt x="29" y="43"/>
                        <a:pt x="30" y="46"/>
                      </a:cubicBezTo>
                      <a:cubicBezTo>
                        <a:pt x="32" y="51"/>
                        <a:pt x="37" y="54"/>
                        <a:pt x="43" y="54"/>
                      </a:cubicBezTo>
                      <a:cubicBezTo>
                        <a:pt x="44" y="54"/>
                        <a:pt x="46" y="54"/>
                        <a:pt x="47" y="54"/>
                      </a:cubicBezTo>
                      <a:cubicBezTo>
                        <a:pt x="54" y="51"/>
                        <a:pt x="57" y="43"/>
                        <a:pt x="55" y="37"/>
                      </a:cubicBezTo>
                      <a:cubicBezTo>
                        <a:pt x="53" y="32"/>
                        <a:pt x="48" y="28"/>
                        <a:pt x="43" y="28"/>
                      </a:cubicBezTo>
                      <a:close/>
                    </a:path>
                  </a:pathLst>
                </a:custGeom>
                <a:grp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Nokia Pure Text Light" panose="020B0304040602060303" pitchFamily="34" charset="0"/>
                    <a:ea typeface="+mn-ea"/>
                    <a:cs typeface="+mn-cs"/>
                  </a:endParaRPr>
                </a:p>
              </p:txBody>
            </p:sp>
            <p:sp>
              <p:nvSpPr>
                <p:cNvPr id="325" name="Freeform 34"/>
                <p:cNvSpPr>
                  <a:spLocks/>
                </p:cNvSpPr>
                <p:nvPr/>
              </p:nvSpPr>
              <p:spPr bwMode="auto">
                <a:xfrm>
                  <a:off x="4675151" y="1643968"/>
                  <a:ext cx="258261" cy="13337"/>
                </a:xfrm>
                <a:custGeom>
                  <a:avLst/>
                  <a:gdLst>
                    <a:gd name="T0" fmla="*/ 527 w 541"/>
                    <a:gd name="T1" fmla="*/ 28 h 28"/>
                    <a:gd name="T2" fmla="*/ 14 w 541"/>
                    <a:gd name="T3" fmla="*/ 28 h 28"/>
                    <a:gd name="T4" fmla="*/ 0 w 541"/>
                    <a:gd name="T5" fmla="*/ 14 h 28"/>
                    <a:gd name="T6" fmla="*/ 14 w 541"/>
                    <a:gd name="T7" fmla="*/ 0 h 28"/>
                    <a:gd name="T8" fmla="*/ 527 w 541"/>
                    <a:gd name="T9" fmla="*/ 0 h 28"/>
                    <a:gd name="T10" fmla="*/ 541 w 541"/>
                    <a:gd name="T11" fmla="*/ 14 h 28"/>
                    <a:gd name="T12" fmla="*/ 527 w 541"/>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541" h="28">
                      <a:moveTo>
                        <a:pt x="527" y="28"/>
                      </a:moveTo>
                      <a:cubicBezTo>
                        <a:pt x="14" y="28"/>
                        <a:pt x="14" y="28"/>
                        <a:pt x="14" y="28"/>
                      </a:cubicBezTo>
                      <a:cubicBezTo>
                        <a:pt x="7" y="28"/>
                        <a:pt x="0" y="22"/>
                        <a:pt x="0" y="14"/>
                      </a:cubicBezTo>
                      <a:cubicBezTo>
                        <a:pt x="0" y="7"/>
                        <a:pt x="7" y="0"/>
                        <a:pt x="14" y="0"/>
                      </a:cubicBezTo>
                      <a:cubicBezTo>
                        <a:pt x="527" y="0"/>
                        <a:pt x="527" y="0"/>
                        <a:pt x="527" y="0"/>
                      </a:cubicBezTo>
                      <a:cubicBezTo>
                        <a:pt x="535" y="0"/>
                        <a:pt x="541" y="7"/>
                        <a:pt x="541" y="14"/>
                      </a:cubicBezTo>
                      <a:cubicBezTo>
                        <a:pt x="541" y="22"/>
                        <a:pt x="535" y="28"/>
                        <a:pt x="527" y="28"/>
                      </a:cubicBezTo>
                      <a:close/>
                    </a:path>
                  </a:pathLst>
                </a:custGeom>
                <a:grp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Nokia Pure Text Light" panose="020B0304040602060303" pitchFamily="34" charset="0"/>
                    <a:ea typeface="+mn-ea"/>
                    <a:cs typeface="+mn-cs"/>
                  </a:endParaRPr>
                </a:p>
              </p:txBody>
            </p:sp>
            <p:sp>
              <p:nvSpPr>
                <p:cNvPr id="326" name="Freeform 35"/>
                <p:cNvSpPr>
                  <a:spLocks/>
                </p:cNvSpPr>
                <p:nvPr/>
              </p:nvSpPr>
              <p:spPr bwMode="auto">
                <a:xfrm>
                  <a:off x="4674747" y="1600116"/>
                  <a:ext cx="58200" cy="100637"/>
                </a:xfrm>
                <a:custGeom>
                  <a:avLst/>
                  <a:gdLst>
                    <a:gd name="T0" fmla="*/ 107 w 122"/>
                    <a:gd name="T1" fmla="*/ 211 h 211"/>
                    <a:gd name="T2" fmla="*/ 97 w 122"/>
                    <a:gd name="T3" fmla="*/ 207 h 211"/>
                    <a:gd name="T4" fmla="*/ 5 w 122"/>
                    <a:gd name="T5" fmla="*/ 116 h 211"/>
                    <a:gd name="T6" fmla="*/ 5 w 122"/>
                    <a:gd name="T7" fmla="*/ 96 h 211"/>
                    <a:gd name="T8" fmla="*/ 97 w 122"/>
                    <a:gd name="T9" fmla="*/ 5 h 211"/>
                    <a:gd name="T10" fmla="*/ 116 w 122"/>
                    <a:gd name="T11" fmla="*/ 5 h 211"/>
                    <a:gd name="T12" fmla="*/ 116 w 122"/>
                    <a:gd name="T13" fmla="*/ 25 h 211"/>
                    <a:gd name="T14" fmla="*/ 35 w 122"/>
                    <a:gd name="T15" fmla="*/ 106 h 211"/>
                    <a:gd name="T16" fmla="*/ 116 w 122"/>
                    <a:gd name="T17" fmla="*/ 188 h 211"/>
                    <a:gd name="T18" fmla="*/ 116 w 122"/>
                    <a:gd name="T19" fmla="*/ 207 h 211"/>
                    <a:gd name="T20" fmla="*/ 107 w 122"/>
                    <a:gd name="T21"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211">
                      <a:moveTo>
                        <a:pt x="107" y="211"/>
                      </a:moveTo>
                      <a:cubicBezTo>
                        <a:pt x="103" y="211"/>
                        <a:pt x="99" y="210"/>
                        <a:pt x="97" y="207"/>
                      </a:cubicBezTo>
                      <a:cubicBezTo>
                        <a:pt x="5" y="116"/>
                        <a:pt x="5" y="116"/>
                        <a:pt x="5" y="116"/>
                      </a:cubicBezTo>
                      <a:cubicBezTo>
                        <a:pt x="0" y="111"/>
                        <a:pt x="0" y="102"/>
                        <a:pt x="5" y="96"/>
                      </a:cubicBezTo>
                      <a:cubicBezTo>
                        <a:pt x="97" y="5"/>
                        <a:pt x="97" y="5"/>
                        <a:pt x="97" y="5"/>
                      </a:cubicBezTo>
                      <a:cubicBezTo>
                        <a:pt x="102" y="0"/>
                        <a:pt x="111" y="0"/>
                        <a:pt x="116" y="5"/>
                      </a:cubicBezTo>
                      <a:cubicBezTo>
                        <a:pt x="122" y="11"/>
                        <a:pt x="122" y="20"/>
                        <a:pt x="116" y="25"/>
                      </a:cubicBezTo>
                      <a:cubicBezTo>
                        <a:pt x="35" y="106"/>
                        <a:pt x="35" y="106"/>
                        <a:pt x="35" y="106"/>
                      </a:cubicBezTo>
                      <a:cubicBezTo>
                        <a:pt x="116" y="188"/>
                        <a:pt x="116" y="188"/>
                        <a:pt x="116" y="188"/>
                      </a:cubicBezTo>
                      <a:cubicBezTo>
                        <a:pt x="122" y="193"/>
                        <a:pt x="122" y="202"/>
                        <a:pt x="116" y="207"/>
                      </a:cubicBezTo>
                      <a:cubicBezTo>
                        <a:pt x="114" y="210"/>
                        <a:pt x="110" y="211"/>
                        <a:pt x="107" y="211"/>
                      </a:cubicBezTo>
                      <a:close/>
                    </a:path>
                  </a:pathLst>
                </a:custGeom>
                <a:grp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Nokia Pure Text Light" panose="020B0304040602060303" pitchFamily="34" charset="0"/>
                    <a:ea typeface="+mn-ea"/>
                    <a:cs typeface="+mn-cs"/>
                  </a:endParaRPr>
                </a:p>
              </p:txBody>
            </p:sp>
            <p:sp>
              <p:nvSpPr>
                <p:cNvPr id="327" name="Freeform 36"/>
                <p:cNvSpPr>
                  <a:spLocks noEditPoints="1"/>
                </p:cNvSpPr>
                <p:nvPr/>
              </p:nvSpPr>
              <p:spPr bwMode="auto">
                <a:xfrm>
                  <a:off x="4920075" y="1426730"/>
                  <a:ext cx="325150" cy="340912"/>
                </a:xfrm>
                <a:custGeom>
                  <a:avLst/>
                  <a:gdLst>
                    <a:gd name="T0" fmla="*/ 341 w 681"/>
                    <a:gd name="T1" fmla="*/ 714 h 714"/>
                    <a:gd name="T2" fmla="*/ 0 w 681"/>
                    <a:gd name="T3" fmla="*/ 602 h 714"/>
                    <a:gd name="T4" fmla="*/ 0 w 681"/>
                    <a:gd name="T5" fmla="*/ 14 h 714"/>
                    <a:gd name="T6" fmla="*/ 14 w 681"/>
                    <a:gd name="T7" fmla="*/ 0 h 714"/>
                    <a:gd name="T8" fmla="*/ 28 w 681"/>
                    <a:gd name="T9" fmla="*/ 14 h 714"/>
                    <a:gd name="T10" fmla="*/ 341 w 681"/>
                    <a:gd name="T11" fmla="*/ 98 h 714"/>
                    <a:gd name="T12" fmla="*/ 653 w 681"/>
                    <a:gd name="T13" fmla="*/ 14 h 714"/>
                    <a:gd name="T14" fmla="*/ 667 w 681"/>
                    <a:gd name="T15" fmla="*/ 0 h 714"/>
                    <a:gd name="T16" fmla="*/ 681 w 681"/>
                    <a:gd name="T17" fmla="*/ 14 h 714"/>
                    <a:gd name="T18" fmla="*/ 681 w 681"/>
                    <a:gd name="T19" fmla="*/ 602 h 714"/>
                    <a:gd name="T20" fmla="*/ 341 w 681"/>
                    <a:gd name="T21" fmla="*/ 714 h 714"/>
                    <a:gd name="T22" fmla="*/ 28 w 681"/>
                    <a:gd name="T23" fmla="*/ 61 h 714"/>
                    <a:gd name="T24" fmla="*/ 28 w 681"/>
                    <a:gd name="T25" fmla="*/ 602 h 714"/>
                    <a:gd name="T26" fmla="*/ 341 w 681"/>
                    <a:gd name="T27" fmla="*/ 686 h 714"/>
                    <a:gd name="T28" fmla="*/ 653 w 681"/>
                    <a:gd name="T29" fmla="*/ 602 h 714"/>
                    <a:gd name="T30" fmla="*/ 653 w 681"/>
                    <a:gd name="T31" fmla="*/ 61 h 714"/>
                    <a:gd name="T32" fmla="*/ 341 w 681"/>
                    <a:gd name="T33" fmla="*/ 126 h 714"/>
                    <a:gd name="T34" fmla="*/ 28 w 681"/>
                    <a:gd name="T35" fmla="*/ 61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1" h="714">
                      <a:moveTo>
                        <a:pt x="341" y="714"/>
                      </a:moveTo>
                      <a:cubicBezTo>
                        <a:pt x="175" y="714"/>
                        <a:pt x="0" y="675"/>
                        <a:pt x="0" y="602"/>
                      </a:cubicBezTo>
                      <a:cubicBezTo>
                        <a:pt x="0" y="14"/>
                        <a:pt x="0" y="14"/>
                        <a:pt x="0" y="14"/>
                      </a:cubicBezTo>
                      <a:cubicBezTo>
                        <a:pt x="0" y="6"/>
                        <a:pt x="6" y="0"/>
                        <a:pt x="14" y="0"/>
                      </a:cubicBezTo>
                      <a:cubicBezTo>
                        <a:pt x="22" y="0"/>
                        <a:pt x="28" y="6"/>
                        <a:pt x="28" y="14"/>
                      </a:cubicBezTo>
                      <a:cubicBezTo>
                        <a:pt x="28" y="49"/>
                        <a:pt x="147" y="98"/>
                        <a:pt x="341" y="98"/>
                      </a:cubicBezTo>
                      <a:cubicBezTo>
                        <a:pt x="534" y="98"/>
                        <a:pt x="653" y="49"/>
                        <a:pt x="653" y="14"/>
                      </a:cubicBezTo>
                      <a:cubicBezTo>
                        <a:pt x="653" y="6"/>
                        <a:pt x="659" y="0"/>
                        <a:pt x="667" y="0"/>
                      </a:cubicBezTo>
                      <a:cubicBezTo>
                        <a:pt x="675" y="0"/>
                        <a:pt x="681" y="6"/>
                        <a:pt x="681" y="14"/>
                      </a:cubicBezTo>
                      <a:cubicBezTo>
                        <a:pt x="681" y="602"/>
                        <a:pt x="681" y="602"/>
                        <a:pt x="681" y="602"/>
                      </a:cubicBezTo>
                      <a:cubicBezTo>
                        <a:pt x="681" y="675"/>
                        <a:pt x="506" y="714"/>
                        <a:pt x="341" y="714"/>
                      </a:cubicBezTo>
                      <a:close/>
                      <a:moveTo>
                        <a:pt x="28" y="61"/>
                      </a:moveTo>
                      <a:cubicBezTo>
                        <a:pt x="28" y="602"/>
                        <a:pt x="28" y="602"/>
                        <a:pt x="28" y="602"/>
                      </a:cubicBezTo>
                      <a:cubicBezTo>
                        <a:pt x="28" y="637"/>
                        <a:pt x="147" y="686"/>
                        <a:pt x="341" y="686"/>
                      </a:cubicBezTo>
                      <a:cubicBezTo>
                        <a:pt x="534" y="686"/>
                        <a:pt x="653" y="637"/>
                        <a:pt x="653" y="602"/>
                      </a:cubicBezTo>
                      <a:cubicBezTo>
                        <a:pt x="653" y="61"/>
                        <a:pt x="653" y="61"/>
                        <a:pt x="653" y="61"/>
                      </a:cubicBezTo>
                      <a:cubicBezTo>
                        <a:pt x="597" y="104"/>
                        <a:pt x="466" y="126"/>
                        <a:pt x="341" y="126"/>
                      </a:cubicBezTo>
                      <a:cubicBezTo>
                        <a:pt x="215" y="126"/>
                        <a:pt x="84" y="104"/>
                        <a:pt x="28" y="61"/>
                      </a:cubicBezTo>
                      <a:close/>
                    </a:path>
                  </a:pathLst>
                </a:custGeom>
                <a:grp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Nokia Pure Text Light" panose="020B0304040602060303" pitchFamily="34" charset="0"/>
                    <a:ea typeface="+mn-ea"/>
                    <a:cs typeface="+mn-cs"/>
                  </a:endParaRPr>
                </a:p>
              </p:txBody>
            </p:sp>
            <p:sp>
              <p:nvSpPr>
                <p:cNvPr id="328" name="Freeform 37"/>
                <p:cNvSpPr>
                  <a:spLocks noEditPoints="1"/>
                </p:cNvSpPr>
                <p:nvPr/>
              </p:nvSpPr>
              <p:spPr bwMode="auto">
                <a:xfrm>
                  <a:off x="4920075" y="1380049"/>
                  <a:ext cx="325150" cy="106901"/>
                </a:xfrm>
                <a:custGeom>
                  <a:avLst/>
                  <a:gdLst>
                    <a:gd name="T0" fmla="*/ 341 w 681"/>
                    <a:gd name="T1" fmla="*/ 224 h 224"/>
                    <a:gd name="T2" fmla="*/ 0 w 681"/>
                    <a:gd name="T3" fmla="*/ 112 h 224"/>
                    <a:gd name="T4" fmla="*/ 341 w 681"/>
                    <a:gd name="T5" fmla="*/ 0 h 224"/>
                    <a:gd name="T6" fmla="*/ 681 w 681"/>
                    <a:gd name="T7" fmla="*/ 112 h 224"/>
                    <a:gd name="T8" fmla="*/ 341 w 681"/>
                    <a:gd name="T9" fmla="*/ 224 h 224"/>
                    <a:gd name="T10" fmla="*/ 341 w 681"/>
                    <a:gd name="T11" fmla="*/ 28 h 224"/>
                    <a:gd name="T12" fmla="*/ 28 w 681"/>
                    <a:gd name="T13" fmla="*/ 112 h 224"/>
                    <a:gd name="T14" fmla="*/ 341 w 681"/>
                    <a:gd name="T15" fmla="*/ 196 h 224"/>
                    <a:gd name="T16" fmla="*/ 653 w 681"/>
                    <a:gd name="T17" fmla="*/ 112 h 224"/>
                    <a:gd name="T18" fmla="*/ 341 w 681"/>
                    <a:gd name="T19" fmla="*/ 2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1" h="224">
                      <a:moveTo>
                        <a:pt x="341" y="224"/>
                      </a:moveTo>
                      <a:cubicBezTo>
                        <a:pt x="175" y="224"/>
                        <a:pt x="0" y="185"/>
                        <a:pt x="0" y="112"/>
                      </a:cubicBezTo>
                      <a:cubicBezTo>
                        <a:pt x="0" y="39"/>
                        <a:pt x="175" y="0"/>
                        <a:pt x="341" y="0"/>
                      </a:cubicBezTo>
                      <a:cubicBezTo>
                        <a:pt x="506" y="0"/>
                        <a:pt x="681" y="39"/>
                        <a:pt x="681" y="112"/>
                      </a:cubicBezTo>
                      <a:cubicBezTo>
                        <a:pt x="681" y="185"/>
                        <a:pt x="506" y="224"/>
                        <a:pt x="341" y="224"/>
                      </a:cubicBezTo>
                      <a:close/>
                      <a:moveTo>
                        <a:pt x="341" y="28"/>
                      </a:moveTo>
                      <a:cubicBezTo>
                        <a:pt x="147" y="28"/>
                        <a:pt x="28" y="77"/>
                        <a:pt x="28" y="112"/>
                      </a:cubicBezTo>
                      <a:cubicBezTo>
                        <a:pt x="28" y="147"/>
                        <a:pt x="147" y="196"/>
                        <a:pt x="341" y="196"/>
                      </a:cubicBezTo>
                      <a:cubicBezTo>
                        <a:pt x="534" y="196"/>
                        <a:pt x="653" y="147"/>
                        <a:pt x="653" y="112"/>
                      </a:cubicBezTo>
                      <a:cubicBezTo>
                        <a:pt x="653" y="77"/>
                        <a:pt x="534" y="28"/>
                        <a:pt x="341" y="28"/>
                      </a:cubicBezTo>
                      <a:close/>
                    </a:path>
                  </a:pathLst>
                </a:custGeom>
                <a:grp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Nokia Pure Text Light" panose="020B0304040602060303" pitchFamily="34" charset="0"/>
                    <a:ea typeface="+mn-ea"/>
                    <a:cs typeface="+mn-cs"/>
                  </a:endParaRPr>
                </a:p>
              </p:txBody>
            </p:sp>
          </p:grpSp>
        </p:grpSp>
        <p:sp>
          <p:nvSpPr>
            <p:cNvPr id="58" name="TextBox 23"/>
            <p:cNvSpPr txBox="1"/>
            <p:nvPr/>
          </p:nvSpPr>
          <p:spPr>
            <a:xfrm flipH="1">
              <a:off x="5537051" y="3936931"/>
              <a:ext cx="946857" cy="200504"/>
            </a:xfrm>
            <a:prstGeom prst="rect">
              <a:avLst/>
            </a:prstGeom>
            <a:noFill/>
          </p:spPr>
          <p:txBody>
            <a:bodyPr wrap="none" lIns="18000" tIns="0" rIns="18000" bIns="0" rtlCol="0">
              <a:spAutoFit/>
            </a:bodyPr>
            <a:lstStyle>
              <a:defPPr>
                <a:defRPr lang="en-GB"/>
              </a:defPPr>
              <a:lvl1pPr algn="ctr">
                <a:lnSpc>
                  <a:spcPct val="80000"/>
                </a:lnSpc>
                <a:defRPr sz="800">
                  <a:solidFill>
                    <a:schemeClr val="bg1"/>
                  </a:solidFill>
                  <a:latin typeface="+mn-lt"/>
                </a:defRPr>
              </a:lvl1pPr>
            </a:lstStyle>
            <a:p>
              <a:r>
                <a:rPr lang="en-US" dirty="0" smtClean="0">
                  <a:solidFill>
                    <a:srgbClr val="FFFFFF"/>
                  </a:solidFill>
                </a:rPr>
                <a:t>Reliable emergency </a:t>
              </a:r>
            </a:p>
            <a:p>
              <a:r>
                <a:rPr lang="en-US" dirty="0" smtClean="0">
                  <a:solidFill>
                    <a:srgbClr val="FFFFFF"/>
                  </a:solidFill>
                </a:rPr>
                <a:t>communications</a:t>
              </a:r>
              <a:endParaRPr lang="en-US" dirty="0">
                <a:solidFill>
                  <a:srgbClr val="FFFFFF"/>
                </a:solidFill>
              </a:endParaRPr>
            </a:p>
          </p:txBody>
        </p:sp>
        <p:grpSp>
          <p:nvGrpSpPr>
            <p:cNvPr id="338" name="Gruppieren 337"/>
            <p:cNvGrpSpPr/>
            <p:nvPr/>
          </p:nvGrpSpPr>
          <p:grpSpPr>
            <a:xfrm>
              <a:off x="5256076" y="3903898"/>
              <a:ext cx="266568" cy="266570"/>
              <a:chOff x="3039173" y="3979161"/>
              <a:chExt cx="700087" cy="700087"/>
            </a:xfrm>
            <a:solidFill>
              <a:schemeClr val="bg1"/>
            </a:solidFill>
          </p:grpSpPr>
          <p:sp>
            <p:nvSpPr>
              <p:cNvPr id="334" name="Freeform 304"/>
              <p:cNvSpPr>
                <a:spLocks noEditPoints="1"/>
              </p:cNvSpPr>
              <p:nvPr/>
            </p:nvSpPr>
            <p:spPr bwMode="auto">
              <a:xfrm>
                <a:off x="3039173" y="3979161"/>
                <a:ext cx="700087" cy="700087"/>
              </a:xfrm>
              <a:custGeom>
                <a:avLst/>
                <a:gdLst>
                  <a:gd name="T0" fmla="*/ 311 w 622"/>
                  <a:gd name="T1" fmla="*/ 622 h 622"/>
                  <a:gd name="T2" fmla="*/ 0 w 622"/>
                  <a:gd name="T3" fmla="*/ 311 h 622"/>
                  <a:gd name="T4" fmla="*/ 311 w 622"/>
                  <a:gd name="T5" fmla="*/ 0 h 622"/>
                  <a:gd name="T6" fmla="*/ 622 w 622"/>
                  <a:gd name="T7" fmla="*/ 311 h 622"/>
                  <a:gd name="T8" fmla="*/ 311 w 622"/>
                  <a:gd name="T9" fmla="*/ 622 h 622"/>
                  <a:gd name="T10" fmla="*/ 311 w 622"/>
                  <a:gd name="T11" fmla="*/ 26 h 622"/>
                  <a:gd name="T12" fmla="*/ 26 w 622"/>
                  <a:gd name="T13" fmla="*/ 311 h 622"/>
                  <a:gd name="T14" fmla="*/ 311 w 622"/>
                  <a:gd name="T15" fmla="*/ 596 h 622"/>
                  <a:gd name="T16" fmla="*/ 596 w 622"/>
                  <a:gd name="T17" fmla="*/ 311 h 622"/>
                  <a:gd name="T18" fmla="*/ 311 w 622"/>
                  <a:gd name="T19" fmla="*/ 26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2" h="622">
                    <a:moveTo>
                      <a:pt x="311" y="622"/>
                    </a:moveTo>
                    <a:cubicBezTo>
                      <a:pt x="140" y="622"/>
                      <a:pt x="0" y="483"/>
                      <a:pt x="0" y="311"/>
                    </a:cubicBezTo>
                    <a:cubicBezTo>
                      <a:pt x="0" y="140"/>
                      <a:pt x="140" y="0"/>
                      <a:pt x="311" y="0"/>
                    </a:cubicBezTo>
                    <a:cubicBezTo>
                      <a:pt x="483" y="0"/>
                      <a:pt x="622" y="140"/>
                      <a:pt x="622" y="311"/>
                    </a:cubicBezTo>
                    <a:cubicBezTo>
                      <a:pt x="622" y="483"/>
                      <a:pt x="483" y="622"/>
                      <a:pt x="311" y="622"/>
                    </a:cubicBezTo>
                    <a:close/>
                    <a:moveTo>
                      <a:pt x="311" y="26"/>
                    </a:moveTo>
                    <a:cubicBezTo>
                      <a:pt x="154" y="26"/>
                      <a:pt x="26" y="154"/>
                      <a:pt x="26" y="311"/>
                    </a:cubicBezTo>
                    <a:cubicBezTo>
                      <a:pt x="26" y="468"/>
                      <a:pt x="154" y="596"/>
                      <a:pt x="311" y="596"/>
                    </a:cubicBezTo>
                    <a:cubicBezTo>
                      <a:pt x="468" y="596"/>
                      <a:pt x="596" y="468"/>
                      <a:pt x="596" y="311"/>
                    </a:cubicBezTo>
                    <a:cubicBezTo>
                      <a:pt x="596" y="154"/>
                      <a:pt x="468" y="26"/>
                      <a:pt x="311"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sp>
            <p:nvSpPr>
              <p:cNvPr id="336" name="Kreuz 335"/>
              <p:cNvSpPr/>
              <p:nvPr/>
            </p:nvSpPr>
            <p:spPr>
              <a:xfrm>
                <a:off x="3228739" y="4168727"/>
                <a:ext cx="320954" cy="320954"/>
              </a:xfrm>
              <a:custGeom>
                <a:avLst/>
                <a:gdLst/>
                <a:ahLst/>
                <a:cxnLst/>
                <a:rect l="l" t="t" r="r" b="b"/>
                <a:pathLst>
                  <a:path w="656484" h="656484">
                    <a:moveTo>
                      <a:pt x="269637" y="64373"/>
                    </a:moveTo>
                    <a:lnTo>
                      <a:pt x="269637" y="269637"/>
                    </a:lnTo>
                    <a:lnTo>
                      <a:pt x="64373" y="269637"/>
                    </a:lnTo>
                    <a:lnTo>
                      <a:pt x="64373" y="386847"/>
                    </a:lnTo>
                    <a:lnTo>
                      <a:pt x="269637" y="386847"/>
                    </a:lnTo>
                    <a:lnTo>
                      <a:pt x="269637" y="592111"/>
                    </a:lnTo>
                    <a:lnTo>
                      <a:pt x="386847" y="592111"/>
                    </a:lnTo>
                    <a:lnTo>
                      <a:pt x="386847" y="386847"/>
                    </a:lnTo>
                    <a:lnTo>
                      <a:pt x="592111" y="386847"/>
                    </a:lnTo>
                    <a:lnTo>
                      <a:pt x="592111" y="269637"/>
                    </a:lnTo>
                    <a:lnTo>
                      <a:pt x="386847" y="269637"/>
                    </a:lnTo>
                    <a:lnTo>
                      <a:pt x="386847" y="64373"/>
                    </a:lnTo>
                    <a:close/>
                    <a:moveTo>
                      <a:pt x="209839" y="0"/>
                    </a:moveTo>
                    <a:lnTo>
                      <a:pt x="446645" y="0"/>
                    </a:lnTo>
                    <a:lnTo>
                      <a:pt x="446645" y="209839"/>
                    </a:lnTo>
                    <a:lnTo>
                      <a:pt x="656484" y="209839"/>
                    </a:lnTo>
                    <a:lnTo>
                      <a:pt x="656484" y="446645"/>
                    </a:lnTo>
                    <a:lnTo>
                      <a:pt x="446645" y="446645"/>
                    </a:lnTo>
                    <a:lnTo>
                      <a:pt x="446645" y="656484"/>
                    </a:lnTo>
                    <a:lnTo>
                      <a:pt x="209839" y="656484"/>
                    </a:lnTo>
                    <a:lnTo>
                      <a:pt x="209839" y="446645"/>
                    </a:lnTo>
                    <a:lnTo>
                      <a:pt x="0" y="446645"/>
                    </a:lnTo>
                    <a:lnTo>
                      <a:pt x="0" y="209839"/>
                    </a:lnTo>
                    <a:lnTo>
                      <a:pt x="209839" y="209839"/>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fontAlgn="auto">
                  <a:spcBef>
                    <a:spcPts val="0"/>
                  </a:spcBef>
                  <a:spcAft>
                    <a:spcPts val="0"/>
                  </a:spcAft>
                </a:pPr>
                <a:endParaRPr lang="en-US" dirty="0" smtClean="0">
                  <a:solidFill>
                    <a:srgbClr val="A9BCC6"/>
                  </a:solidFill>
                </a:endParaRPr>
              </a:p>
            </p:txBody>
          </p:sp>
        </p:grpSp>
        <p:grpSp>
          <p:nvGrpSpPr>
            <p:cNvPr id="402" name="Gruppieren 401"/>
            <p:cNvGrpSpPr/>
            <p:nvPr/>
          </p:nvGrpSpPr>
          <p:grpSpPr>
            <a:xfrm>
              <a:off x="5641714" y="2062572"/>
              <a:ext cx="910506" cy="473174"/>
              <a:chOff x="5569706" y="2013556"/>
              <a:chExt cx="910506" cy="473174"/>
            </a:xfrm>
          </p:grpSpPr>
          <p:sp>
            <p:nvSpPr>
              <p:cNvPr id="120" name="Rechteck 481"/>
              <p:cNvSpPr/>
              <p:nvPr/>
            </p:nvSpPr>
            <p:spPr>
              <a:xfrm flipH="1">
                <a:off x="5569706" y="2286226"/>
                <a:ext cx="910506" cy="200504"/>
              </a:xfrm>
              <a:prstGeom prst="rect">
                <a:avLst/>
              </a:prstGeom>
              <a:noFill/>
            </p:spPr>
            <p:txBody>
              <a:bodyPr wrap="none" lIns="0" tIns="0" rIns="0" bIns="0">
                <a:spAutoFit/>
              </a:bodyPr>
              <a:lstStyle/>
              <a:p>
                <a:pPr algn="ctr">
                  <a:lnSpc>
                    <a:spcPct val="80000"/>
                  </a:lnSpc>
                </a:pPr>
                <a:r>
                  <a:rPr lang="en-US" sz="800" dirty="0">
                    <a:solidFill>
                      <a:srgbClr val="FFFFFF"/>
                    </a:solidFill>
                    <a:latin typeface="Nokia Pure Text Light"/>
                  </a:rPr>
                  <a:t>Tracking </a:t>
                </a:r>
                <a:r>
                  <a:rPr lang="en-US" sz="800" dirty="0" smtClean="0">
                    <a:solidFill>
                      <a:srgbClr val="FFFFFF"/>
                    </a:solidFill>
                    <a:latin typeface="Nokia Pure Text Light"/>
                  </a:rPr>
                  <a:t>/ inventory</a:t>
                </a:r>
                <a:br>
                  <a:rPr lang="en-US" sz="800" dirty="0" smtClean="0">
                    <a:solidFill>
                      <a:srgbClr val="FFFFFF"/>
                    </a:solidFill>
                    <a:latin typeface="Nokia Pure Text Light"/>
                  </a:rPr>
                </a:br>
                <a:r>
                  <a:rPr lang="en-US" sz="800" dirty="0" smtClean="0">
                    <a:solidFill>
                      <a:srgbClr val="FFFFFF"/>
                    </a:solidFill>
                    <a:latin typeface="Nokia Pure Text Light"/>
                  </a:rPr>
                  <a:t>systems</a:t>
                </a:r>
                <a:endParaRPr lang="en-US" sz="800" dirty="0">
                  <a:solidFill>
                    <a:srgbClr val="FFFFFF"/>
                  </a:solidFill>
                  <a:latin typeface="Nokia Pure Text Light"/>
                </a:endParaRPr>
              </a:p>
            </p:txBody>
          </p:sp>
          <p:grpSp>
            <p:nvGrpSpPr>
              <p:cNvPr id="340" name="Group 3"/>
              <p:cNvGrpSpPr>
                <a:grpSpLocks noChangeAspect="1"/>
              </p:cNvGrpSpPr>
              <p:nvPr/>
            </p:nvGrpSpPr>
            <p:grpSpPr>
              <a:xfrm>
                <a:off x="5983750" y="2119449"/>
                <a:ext cx="187582" cy="85301"/>
                <a:chOff x="-874713" y="2597150"/>
                <a:chExt cx="8839201" cy="4019550"/>
              </a:xfrm>
              <a:solidFill>
                <a:schemeClr val="bg1"/>
              </a:solidFill>
            </p:grpSpPr>
            <p:sp>
              <p:nvSpPr>
                <p:cNvPr id="342" name="Freeform 147"/>
                <p:cNvSpPr>
                  <a:spLocks noEditPoints="1"/>
                </p:cNvSpPr>
                <p:nvPr/>
              </p:nvSpPr>
              <p:spPr bwMode="auto">
                <a:xfrm>
                  <a:off x="-92075" y="5080000"/>
                  <a:ext cx="1535113" cy="1536700"/>
                </a:xfrm>
                <a:custGeom>
                  <a:avLst/>
                  <a:gdLst>
                    <a:gd name="T0" fmla="*/ 80 w 161"/>
                    <a:gd name="T1" fmla="*/ 161 h 161"/>
                    <a:gd name="T2" fmla="*/ 0 w 161"/>
                    <a:gd name="T3" fmla="*/ 80 h 161"/>
                    <a:gd name="T4" fmla="*/ 80 w 161"/>
                    <a:gd name="T5" fmla="*/ 0 h 161"/>
                    <a:gd name="T6" fmla="*/ 161 w 161"/>
                    <a:gd name="T7" fmla="*/ 80 h 161"/>
                    <a:gd name="T8" fmla="*/ 80 w 161"/>
                    <a:gd name="T9" fmla="*/ 161 h 161"/>
                    <a:gd name="T10" fmla="*/ 80 w 161"/>
                    <a:gd name="T11" fmla="*/ 34 h 161"/>
                    <a:gd name="T12" fmla="*/ 34 w 161"/>
                    <a:gd name="T13" fmla="*/ 80 h 161"/>
                    <a:gd name="T14" fmla="*/ 80 w 161"/>
                    <a:gd name="T15" fmla="*/ 127 h 161"/>
                    <a:gd name="T16" fmla="*/ 127 w 161"/>
                    <a:gd name="T17" fmla="*/ 80 h 161"/>
                    <a:gd name="T18" fmla="*/ 80 w 161"/>
                    <a:gd name="T19" fmla="*/ 3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161">
                      <a:moveTo>
                        <a:pt x="80" y="161"/>
                      </a:moveTo>
                      <a:cubicBezTo>
                        <a:pt x="36" y="161"/>
                        <a:pt x="0" y="125"/>
                        <a:pt x="0" y="80"/>
                      </a:cubicBezTo>
                      <a:cubicBezTo>
                        <a:pt x="0" y="36"/>
                        <a:pt x="36" y="0"/>
                        <a:pt x="80" y="0"/>
                      </a:cubicBezTo>
                      <a:cubicBezTo>
                        <a:pt x="125" y="0"/>
                        <a:pt x="161" y="36"/>
                        <a:pt x="161" y="80"/>
                      </a:cubicBezTo>
                      <a:cubicBezTo>
                        <a:pt x="161" y="125"/>
                        <a:pt x="125" y="161"/>
                        <a:pt x="80" y="161"/>
                      </a:cubicBezTo>
                      <a:close/>
                      <a:moveTo>
                        <a:pt x="80" y="34"/>
                      </a:moveTo>
                      <a:cubicBezTo>
                        <a:pt x="55" y="34"/>
                        <a:pt x="34" y="55"/>
                        <a:pt x="34" y="80"/>
                      </a:cubicBezTo>
                      <a:cubicBezTo>
                        <a:pt x="34" y="106"/>
                        <a:pt x="55" y="127"/>
                        <a:pt x="80" y="127"/>
                      </a:cubicBezTo>
                      <a:cubicBezTo>
                        <a:pt x="106" y="127"/>
                        <a:pt x="127" y="106"/>
                        <a:pt x="127" y="80"/>
                      </a:cubicBezTo>
                      <a:cubicBezTo>
                        <a:pt x="127" y="55"/>
                        <a:pt x="106" y="34"/>
                        <a:pt x="80" y="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sp>
              <p:nvSpPr>
                <p:cNvPr id="343" name="Freeform 148"/>
                <p:cNvSpPr>
                  <a:spLocks noEditPoints="1"/>
                </p:cNvSpPr>
                <p:nvPr/>
              </p:nvSpPr>
              <p:spPr bwMode="auto">
                <a:xfrm>
                  <a:off x="4951413" y="5080000"/>
                  <a:ext cx="1535113" cy="1536700"/>
                </a:xfrm>
                <a:custGeom>
                  <a:avLst/>
                  <a:gdLst>
                    <a:gd name="T0" fmla="*/ 80 w 161"/>
                    <a:gd name="T1" fmla="*/ 161 h 161"/>
                    <a:gd name="T2" fmla="*/ 0 w 161"/>
                    <a:gd name="T3" fmla="*/ 80 h 161"/>
                    <a:gd name="T4" fmla="*/ 80 w 161"/>
                    <a:gd name="T5" fmla="*/ 0 h 161"/>
                    <a:gd name="T6" fmla="*/ 161 w 161"/>
                    <a:gd name="T7" fmla="*/ 80 h 161"/>
                    <a:gd name="T8" fmla="*/ 80 w 161"/>
                    <a:gd name="T9" fmla="*/ 161 h 161"/>
                    <a:gd name="T10" fmla="*/ 80 w 161"/>
                    <a:gd name="T11" fmla="*/ 34 h 161"/>
                    <a:gd name="T12" fmla="*/ 34 w 161"/>
                    <a:gd name="T13" fmla="*/ 80 h 161"/>
                    <a:gd name="T14" fmla="*/ 80 w 161"/>
                    <a:gd name="T15" fmla="*/ 127 h 161"/>
                    <a:gd name="T16" fmla="*/ 127 w 161"/>
                    <a:gd name="T17" fmla="*/ 80 h 161"/>
                    <a:gd name="T18" fmla="*/ 80 w 161"/>
                    <a:gd name="T19" fmla="*/ 3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161">
                      <a:moveTo>
                        <a:pt x="80" y="161"/>
                      </a:moveTo>
                      <a:cubicBezTo>
                        <a:pt x="36" y="161"/>
                        <a:pt x="0" y="125"/>
                        <a:pt x="0" y="80"/>
                      </a:cubicBezTo>
                      <a:cubicBezTo>
                        <a:pt x="0" y="36"/>
                        <a:pt x="36" y="0"/>
                        <a:pt x="80" y="0"/>
                      </a:cubicBezTo>
                      <a:cubicBezTo>
                        <a:pt x="125" y="0"/>
                        <a:pt x="161" y="36"/>
                        <a:pt x="161" y="80"/>
                      </a:cubicBezTo>
                      <a:cubicBezTo>
                        <a:pt x="161" y="125"/>
                        <a:pt x="125" y="161"/>
                        <a:pt x="80" y="161"/>
                      </a:cubicBezTo>
                      <a:close/>
                      <a:moveTo>
                        <a:pt x="80" y="34"/>
                      </a:moveTo>
                      <a:cubicBezTo>
                        <a:pt x="55" y="34"/>
                        <a:pt x="34" y="55"/>
                        <a:pt x="34" y="80"/>
                      </a:cubicBezTo>
                      <a:cubicBezTo>
                        <a:pt x="34" y="106"/>
                        <a:pt x="55" y="127"/>
                        <a:pt x="80" y="127"/>
                      </a:cubicBezTo>
                      <a:cubicBezTo>
                        <a:pt x="106" y="127"/>
                        <a:pt x="127" y="106"/>
                        <a:pt x="127" y="80"/>
                      </a:cubicBezTo>
                      <a:cubicBezTo>
                        <a:pt x="127" y="55"/>
                        <a:pt x="106" y="34"/>
                        <a:pt x="80" y="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sp>
              <p:nvSpPr>
                <p:cNvPr id="344" name="Freeform 149"/>
                <p:cNvSpPr>
                  <a:spLocks/>
                </p:cNvSpPr>
                <p:nvPr/>
              </p:nvSpPr>
              <p:spPr bwMode="auto">
                <a:xfrm>
                  <a:off x="-874713" y="2597150"/>
                  <a:ext cx="6951663" cy="3389313"/>
                </a:xfrm>
                <a:custGeom>
                  <a:avLst/>
                  <a:gdLst>
                    <a:gd name="T0" fmla="*/ 99 w 729"/>
                    <a:gd name="T1" fmla="*/ 355 h 355"/>
                    <a:gd name="T2" fmla="*/ 20 w 729"/>
                    <a:gd name="T3" fmla="*/ 355 h 355"/>
                    <a:gd name="T4" fmla="*/ 3 w 729"/>
                    <a:gd name="T5" fmla="*/ 338 h 355"/>
                    <a:gd name="T6" fmla="*/ 3 w 729"/>
                    <a:gd name="T7" fmla="*/ 69 h 355"/>
                    <a:gd name="T8" fmla="*/ 19 w 729"/>
                    <a:gd name="T9" fmla="*/ 19 h 355"/>
                    <a:gd name="T10" fmla="*/ 65 w 729"/>
                    <a:gd name="T11" fmla="*/ 0 h 355"/>
                    <a:gd name="T12" fmla="*/ 712 w 729"/>
                    <a:gd name="T13" fmla="*/ 0 h 355"/>
                    <a:gd name="T14" fmla="*/ 729 w 729"/>
                    <a:gd name="T15" fmla="*/ 18 h 355"/>
                    <a:gd name="T16" fmla="*/ 729 w 729"/>
                    <a:gd name="T17" fmla="*/ 178 h 355"/>
                    <a:gd name="T18" fmla="*/ 712 w 729"/>
                    <a:gd name="T19" fmla="*/ 195 h 355"/>
                    <a:gd name="T20" fmla="*/ 695 w 729"/>
                    <a:gd name="T21" fmla="*/ 178 h 355"/>
                    <a:gd name="T22" fmla="*/ 695 w 729"/>
                    <a:gd name="T23" fmla="*/ 35 h 355"/>
                    <a:gd name="T24" fmla="*/ 65 w 729"/>
                    <a:gd name="T25" fmla="*/ 35 h 355"/>
                    <a:gd name="T26" fmla="*/ 44 w 729"/>
                    <a:gd name="T27" fmla="*/ 42 h 355"/>
                    <a:gd name="T28" fmla="*/ 37 w 729"/>
                    <a:gd name="T29" fmla="*/ 67 h 355"/>
                    <a:gd name="T30" fmla="*/ 37 w 729"/>
                    <a:gd name="T31" fmla="*/ 320 h 355"/>
                    <a:gd name="T32" fmla="*/ 99 w 729"/>
                    <a:gd name="T33" fmla="*/ 320 h 355"/>
                    <a:gd name="T34" fmla="*/ 116 w 729"/>
                    <a:gd name="T35" fmla="*/ 338 h 355"/>
                    <a:gd name="T36" fmla="*/ 99 w 729"/>
                    <a:gd name="T37" fmla="*/ 35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9" h="355">
                      <a:moveTo>
                        <a:pt x="99" y="355"/>
                      </a:moveTo>
                      <a:cubicBezTo>
                        <a:pt x="20" y="355"/>
                        <a:pt x="20" y="355"/>
                        <a:pt x="20" y="355"/>
                      </a:cubicBezTo>
                      <a:cubicBezTo>
                        <a:pt x="10" y="355"/>
                        <a:pt x="3" y="347"/>
                        <a:pt x="3" y="338"/>
                      </a:cubicBezTo>
                      <a:cubicBezTo>
                        <a:pt x="3" y="69"/>
                        <a:pt x="3" y="69"/>
                        <a:pt x="3" y="69"/>
                      </a:cubicBezTo>
                      <a:cubicBezTo>
                        <a:pt x="2" y="68"/>
                        <a:pt x="0" y="39"/>
                        <a:pt x="19" y="19"/>
                      </a:cubicBezTo>
                      <a:cubicBezTo>
                        <a:pt x="26" y="10"/>
                        <a:pt x="41" y="0"/>
                        <a:pt x="65" y="0"/>
                      </a:cubicBezTo>
                      <a:cubicBezTo>
                        <a:pt x="712" y="0"/>
                        <a:pt x="712" y="0"/>
                        <a:pt x="712" y="0"/>
                      </a:cubicBezTo>
                      <a:cubicBezTo>
                        <a:pt x="721" y="0"/>
                        <a:pt x="729" y="8"/>
                        <a:pt x="729" y="18"/>
                      </a:cubicBezTo>
                      <a:cubicBezTo>
                        <a:pt x="729" y="178"/>
                        <a:pt x="729" y="178"/>
                        <a:pt x="729" y="178"/>
                      </a:cubicBezTo>
                      <a:cubicBezTo>
                        <a:pt x="729" y="187"/>
                        <a:pt x="721" y="195"/>
                        <a:pt x="712" y="195"/>
                      </a:cubicBezTo>
                      <a:cubicBezTo>
                        <a:pt x="702" y="195"/>
                        <a:pt x="695" y="187"/>
                        <a:pt x="695" y="178"/>
                      </a:cubicBezTo>
                      <a:cubicBezTo>
                        <a:pt x="695" y="35"/>
                        <a:pt x="695" y="35"/>
                        <a:pt x="695" y="35"/>
                      </a:cubicBezTo>
                      <a:cubicBezTo>
                        <a:pt x="65" y="35"/>
                        <a:pt x="65" y="35"/>
                        <a:pt x="65" y="35"/>
                      </a:cubicBezTo>
                      <a:cubicBezTo>
                        <a:pt x="56" y="35"/>
                        <a:pt x="49" y="37"/>
                        <a:pt x="44" y="42"/>
                      </a:cubicBezTo>
                      <a:cubicBezTo>
                        <a:pt x="37" y="50"/>
                        <a:pt x="37" y="64"/>
                        <a:pt x="37" y="67"/>
                      </a:cubicBezTo>
                      <a:cubicBezTo>
                        <a:pt x="37" y="320"/>
                        <a:pt x="37" y="320"/>
                        <a:pt x="37" y="320"/>
                      </a:cubicBezTo>
                      <a:cubicBezTo>
                        <a:pt x="99" y="320"/>
                        <a:pt x="99" y="320"/>
                        <a:pt x="99" y="320"/>
                      </a:cubicBezTo>
                      <a:cubicBezTo>
                        <a:pt x="108" y="320"/>
                        <a:pt x="116" y="328"/>
                        <a:pt x="116" y="338"/>
                      </a:cubicBezTo>
                      <a:cubicBezTo>
                        <a:pt x="116" y="347"/>
                        <a:pt x="108" y="355"/>
                        <a:pt x="99" y="35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sp>
              <p:nvSpPr>
                <p:cNvPr id="345" name="Freeform 150"/>
                <p:cNvSpPr>
                  <a:spLocks/>
                </p:cNvSpPr>
                <p:nvPr/>
              </p:nvSpPr>
              <p:spPr bwMode="auto">
                <a:xfrm>
                  <a:off x="1117600" y="5681663"/>
                  <a:ext cx="4157663" cy="333375"/>
                </a:xfrm>
                <a:custGeom>
                  <a:avLst/>
                  <a:gdLst>
                    <a:gd name="T0" fmla="*/ 419 w 436"/>
                    <a:gd name="T1" fmla="*/ 35 h 35"/>
                    <a:gd name="T2" fmla="*/ 17 w 436"/>
                    <a:gd name="T3" fmla="*/ 35 h 35"/>
                    <a:gd name="T4" fmla="*/ 0 w 436"/>
                    <a:gd name="T5" fmla="*/ 17 h 35"/>
                    <a:gd name="T6" fmla="*/ 17 w 436"/>
                    <a:gd name="T7" fmla="*/ 0 h 35"/>
                    <a:gd name="T8" fmla="*/ 419 w 436"/>
                    <a:gd name="T9" fmla="*/ 0 h 35"/>
                    <a:gd name="T10" fmla="*/ 436 w 436"/>
                    <a:gd name="T11" fmla="*/ 17 h 35"/>
                    <a:gd name="T12" fmla="*/ 419 w 43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436" h="35">
                      <a:moveTo>
                        <a:pt x="419" y="35"/>
                      </a:moveTo>
                      <a:cubicBezTo>
                        <a:pt x="17" y="35"/>
                        <a:pt x="17" y="35"/>
                        <a:pt x="17" y="35"/>
                      </a:cubicBezTo>
                      <a:cubicBezTo>
                        <a:pt x="7" y="35"/>
                        <a:pt x="0" y="27"/>
                        <a:pt x="0" y="17"/>
                      </a:cubicBezTo>
                      <a:cubicBezTo>
                        <a:pt x="0" y="8"/>
                        <a:pt x="7" y="0"/>
                        <a:pt x="17" y="0"/>
                      </a:cubicBezTo>
                      <a:cubicBezTo>
                        <a:pt x="419" y="0"/>
                        <a:pt x="419" y="0"/>
                        <a:pt x="419" y="0"/>
                      </a:cubicBezTo>
                      <a:cubicBezTo>
                        <a:pt x="428" y="0"/>
                        <a:pt x="436" y="8"/>
                        <a:pt x="436" y="17"/>
                      </a:cubicBezTo>
                      <a:cubicBezTo>
                        <a:pt x="436" y="27"/>
                        <a:pt x="428" y="35"/>
                        <a:pt x="419" y="3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sp>
              <p:nvSpPr>
                <p:cNvPr id="346" name="Freeform 151"/>
                <p:cNvSpPr>
                  <a:spLocks noEditPoints="1"/>
                </p:cNvSpPr>
                <p:nvPr/>
              </p:nvSpPr>
              <p:spPr bwMode="auto">
                <a:xfrm>
                  <a:off x="5753100" y="2597150"/>
                  <a:ext cx="2211388" cy="3389313"/>
                </a:xfrm>
                <a:custGeom>
                  <a:avLst/>
                  <a:gdLst>
                    <a:gd name="T0" fmla="*/ 215 w 232"/>
                    <a:gd name="T1" fmla="*/ 355 h 355"/>
                    <a:gd name="T2" fmla="*/ 60 w 232"/>
                    <a:gd name="T3" fmla="*/ 355 h 355"/>
                    <a:gd name="T4" fmla="*/ 43 w 232"/>
                    <a:gd name="T5" fmla="*/ 338 h 355"/>
                    <a:gd name="T6" fmla="*/ 60 w 232"/>
                    <a:gd name="T7" fmla="*/ 320 h 355"/>
                    <a:gd name="T8" fmla="*/ 198 w 232"/>
                    <a:gd name="T9" fmla="*/ 320 h 355"/>
                    <a:gd name="T10" fmla="*/ 198 w 232"/>
                    <a:gd name="T11" fmla="*/ 240 h 355"/>
                    <a:gd name="T12" fmla="*/ 160 w 232"/>
                    <a:gd name="T13" fmla="*/ 195 h 355"/>
                    <a:gd name="T14" fmla="*/ 17 w 232"/>
                    <a:gd name="T15" fmla="*/ 195 h 355"/>
                    <a:gd name="T16" fmla="*/ 0 w 232"/>
                    <a:gd name="T17" fmla="*/ 178 h 355"/>
                    <a:gd name="T18" fmla="*/ 0 w 232"/>
                    <a:gd name="T19" fmla="*/ 18 h 355"/>
                    <a:gd name="T20" fmla="*/ 17 w 232"/>
                    <a:gd name="T21" fmla="*/ 0 h 355"/>
                    <a:gd name="T22" fmla="*/ 76 w 232"/>
                    <a:gd name="T23" fmla="*/ 0 h 355"/>
                    <a:gd name="T24" fmla="*/ 122 w 232"/>
                    <a:gd name="T25" fmla="*/ 19 h 355"/>
                    <a:gd name="T26" fmla="*/ 142 w 232"/>
                    <a:gd name="T27" fmla="*/ 72 h 355"/>
                    <a:gd name="T28" fmla="*/ 142 w 232"/>
                    <a:gd name="T29" fmla="*/ 160 h 355"/>
                    <a:gd name="T30" fmla="*/ 160 w 232"/>
                    <a:gd name="T31" fmla="*/ 160 h 355"/>
                    <a:gd name="T32" fmla="*/ 232 w 232"/>
                    <a:gd name="T33" fmla="*/ 240 h 355"/>
                    <a:gd name="T34" fmla="*/ 232 w 232"/>
                    <a:gd name="T35" fmla="*/ 338 h 355"/>
                    <a:gd name="T36" fmla="*/ 215 w 232"/>
                    <a:gd name="T37" fmla="*/ 355 h 355"/>
                    <a:gd name="T38" fmla="*/ 34 w 232"/>
                    <a:gd name="T39" fmla="*/ 160 h 355"/>
                    <a:gd name="T40" fmla="*/ 107 w 232"/>
                    <a:gd name="T41" fmla="*/ 160 h 355"/>
                    <a:gd name="T42" fmla="*/ 107 w 232"/>
                    <a:gd name="T43" fmla="*/ 72 h 355"/>
                    <a:gd name="T44" fmla="*/ 76 w 232"/>
                    <a:gd name="T45" fmla="*/ 35 h 355"/>
                    <a:gd name="T46" fmla="*/ 34 w 232"/>
                    <a:gd name="T47" fmla="*/ 35 h 355"/>
                    <a:gd name="T48" fmla="*/ 34 w 232"/>
                    <a:gd name="T49" fmla="*/ 16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2" h="355">
                      <a:moveTo>
                        <a:pt x="215" y="355"/>
                      </a:moveTo>
                      <a:cubicBezTo>
                        <a:pt x="60" y="355"/>
                        <a:pt x="60" y="355"/>
                        <a:pt x="60" y="355"/>
                      </a:cubicBezTo>
                      <a:cubicBezTo>
                        <a:pt x="50" y="355"/>
                        <a:pt x="43" y="347"/>
                        <a:pt x="43" y="338"/>
                      </a:cubicBezTo>
                      <a:cubicBezTo>
                        <a:pt x="43" y="328"/>
                        <a:pt x="50" y="320"/>
                        <a:pt x="60" y="320"/>
                      </a:cubicBezTo>
                      <a:cubicBezTo>
                        <a:pt x="198" y="320"/>
                        <a:pt x="198" y="320"/>
                        <a:pt x="198" y="320"/>
                      </a:cubicBezTo>
                      <a:cubicBezTo>
                        <a:pt x="198" y="240"/>
                        <a:pt x="198" y="240"/>
                        <a:pt x="198" y="240"/>
                      </a:cubicBezTo>
                      <a:cubicBezTo>
                        <a:pt x="198" y="196"/>
                        <a:pt x="164" y="195"/>
                        <a:pt x="160" y="195"/>
                      </a:cubicBezTo>
                      <a:cubicBezTo>
                        <a:pt x="17" y="195"/>
                        <a:pt x="17" y="195"/>
                        <a:pt x="17" y="195"/>
                      </a:cubicBezTo>
                      <a:cubicBezTo>
                        <a:pt x="7" y="195"/>
                        <a:pt x="0" y="187"/>
                        <a:pt x="0" y="178"/>
                      </a:cubicBezTo>
                      <a:cubicBezTo>
                        <a:pt x="0" y="18"/>
                        <a:pt x="0" y="18"/>
                        <a:pt x="0" y="18"/>
                      </a:cubicBezTo>
                      <a:cubicBezTo>
                        <a:pt x="0" y="8"/>
                        <a:pt x="7" y="0"/>
                        <a:pt x="17" y="0"/>
                      </a:cubicBezTo>
                      <a:cubicBezTo>
                        <a:pt x="76" y="0"/>
                        <a:pt x="76" y="0"/>
                        <a:pt x="76" y="0"/>
                      </a:cubicBezTo>
                      <a:cubicBezTo>
                        <a:pt x="78" y="0"/>
                        <a:pt x="103" y="0"/>
                        <a:pt x="122" y="19"/>
                      </a:cubicBezTo>
                      <a:cubicBezTo>
                        <a:pt x="135" y="32"/>
                        <a:pt x="142" y="49"/>
                        <a:pt x="142" y="72"/>
                      </a:cubicBezTo>
                      <a:cubicBezTo>
                        <a:pt x="142" y="160"/>
                        <a:pt x="142" y="160"/>
                        <a:pt x="142" y="160"/>
                      </a:cubicBezTo>
                      <a:cubicBezTo>
                        <a:pt x="160" y="160"/>
                        <a:pt x="160" y="160"/>
                        <a:pt x="160" y="160"/>
                      </a:cubicBezTo>
                      <a:cubicBezTo>
                        <a:pt x="180" y="160"/>
                        <a:pt x="232" y="175"/>
                        <a:pt x="232" y="240"/>
                      </a:cubicBezTo>
                      <a:cubicBezTo>
                        <a:pt x="232" y="338"/>
                        <a:pt x="232" y="338"/>
                        <a:pt x="232" y="338"/>
                      </a:cubicBezTo>
                      <a:cubicBezTo>
                        <a:pt x="232" y="347"/>
                        <a:pt x="225" y="355"/>
                        <a:pt x="215" y="355"/>
                      </a:cubicBezTo>
                      <a:close/>
                      <a:moveTo>
                        <a:pt x="34" y="160"/>
                      </a:moveTo>
                      <a:cubicBezTo>
                        <a:pt x="107" y="160"/>
                        <a:pt x="107" y="160"/>
                        <a:pt x="107" y="160"/>
                      </a:cubicBezTo>
                      <a:cubicBezTo>
                        <a:pt x="107" y="72"/>
                        <a:pt x="107" y="72"/>
                        <a:pt x="107" y="72"/>
                      </a:cubicBezTo>
                      <a:cubicBezTo>
                        <a:pt x="107" y="38"/>
                        <a:pt x="83" y="35"/>
                        <a:pt x="76" y="35"/>
                      </a:cubicBezTo>
                      <a:cubicBezTo>
                        <a:pt x="34" y="35"/>
                        <a:pt x="34" y="35"/>
                        <a:pt x="34" y="35"/>
                      </a:cubicBezTo>
                      <a:lnTo>
                        <a:pt x="34" y="16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grpSp>
          <p:sp>
            <p:nvSpPr>
              <p:cNvPr id="348" name="Freeform 266"/>
              <p:cNvSpPr>
                <a:spLocks/>
              </p:cNvSpPr>
              <p:nvPr/>
            </p:nvSpPr>
            <p:spPr bwMode="auto">
              <a:xfrm flipH="1">
                <a:off x="5730861" y="2013556"/>
                <a:ext cx="215837" cy="211787"/>
              </a:xfrm>
              <a:custGeom>
                <a:avLst/>
                <a:gdLst/>
                <a:ahLst/>
                <a:cxnLst/>
                <a:rect l="l" t="t" r="r" b="b"/>
                <a:pathLst>
                  <a:path w="3081826" h="3024004">
                    <a:moveTo>
                      <a:pt x="0" y="2955682"/>
                    </a:moveTo>
                    <a:lnTo>
                      <a:pt x="0" y="2955683"/>
                    </a:lnTo>
                    <a:lnTo>
                      <a:pt x="0" y="2955683"/>
                    </a:lnTo>
                    <a:close/>
                    <a:moveTo>
                      <a:pt x="3070129" y="1611173"/>
                    </a:moveTo>
                    <a:lnTo>
                      <a:pt x="3070129" y="1611174"/>
                    </a:lnTo>
                    <a:close/>
                    <a:moveTo>
                      <a:pt x="136639" y="136637"/>
                    </a:moveTo>
                    <a:lnTo>
                      <a:pt x="136639" y="2887364"/>
                    </a:lnTo>
                    <a:lnTo>
                      <a:pt x="2945188" y="2887364"/>
                    </a:lnTo>
                    <a:lnTo>
                      <a:pt x="2945189" y="1779063"/>
                    </a:lnTo>
                    <a:lnTo>
                      <a:pt x="2302520" y="2217308"/>
                    </a:lnTo>
                    <a:cubicBezTo>
                      <a:pt x="2271347" y="2238565"/>
                      <a:pt x="2228843" y="2230527"/>
                      <a:pt x="2207586" y="2199353"/>
                    </a:cubicBezTo>
                    <a:lnTo>
                      <a:pt x="2207585" y="2199354"/>
                    </a:lnTo>
                    <a:cubicBezTo>
                      <a:pt x="2197754" y="2184938"/>
                      <a:pt x="2194189" y="2168100"/>
                      <a:pt x="2196921" y="2152143"/>
                    </a:cubicBezTo>
                    <a:cubicBezTo>
                      <a:pt x="2196518" y="2151471"/>
                      <a:pt x="2196508" y="2150784"/>
                      <a:pt x="2196508" y="2150095"/>
                    </a:cubicBezTo>
                    <a:lnTo>
                      <a:pt x="2196508" y="1779063"/>
                    </a:lnTo>
                    <a:lnTo>
                      <a:pt x="1553840" y="2217308"/>
                    </a:lnTo>
                    <a:cubicBezTo>
                      <a:pt x="1522667" y="2238565"/>
                      <a:pt x="1480163" y="2230527"/>
                      <a:pt x="1458906" y="2199353"/>
                    </a:cubicBezTo>
                    <a:lnTo>
                      <a:pt x="1458905" y="2199354"/>
                    </a:lnTo>
                    <a:cubicBezTo>
                      <a:pt x="1449846" y="2186069"/>
                      <a:pt x="1446107" y="2170728"/>
                      <a:pt x="1448261" y="2155927"/>
                    </a:cubicBezTo>
                    <a:cubicBezTo>
                      <a:pt x="1447169" y="2154058"/>
                      <a:pt x="1447084" y="2152087"/>
                      <a:pt x="1447084" y="2150095"/>
                    </a:cubicBezTo>
                    <a:lnTo>
                      <a:pt x="1447084" y="1779063"/>
                    </a:lnTo>
                    <a:lnTo>
                      <a:pt x="804416" y="2217308"/>
                    </a:lnTo>
                    <a:cubicBezTo>
                      <a:pt x="802585" y="2218556"/>
                      <a:pt x="800715" y="2219704"/>
                      <a:pt x="798330" y="2219876"/>
                    </a:cubicBezTo>
                    <a:cubicBezTo>
                      <a:pt x="796346" y="2221473"/>
                      <a:pt x="794078" y="2222587"/>
                      <a:pt x="791411" y="2222795"/>
                    </a:cubicBezTo>
                    <a:cubicBezTo>
                      <a:pt x="785953" y="2226521"/>
                      <a:pt x="779748" y="2228083"/>
                      <a:pt x="773403" y="2227886"/>
                    </a:cubicBezTo>
                    <a:cubicBezTo>
                      <a:pt x="772432" y="2228570"/>
                      <a:pt x="771384" y="2228674"/>
                      <a:pt x="770330" y="2228755"/>
                    </a:cubicBezTo>
                    <a:lnTo>
                      <a:pt x="770330" y="2228754"/>
                    </a:lnTo>
                    <a:lnTo>
                      <a:pt x="763719" y="2227937"/>
                    </a:lnTo>
                    <a:cubicBezTo>
                      <a:pt x="758412" y="2228972"/>
                      <a:pt x="753183" y="2228188"/>
                      <a:pt x="748315" y="2226034"/>
                    </a:cubicBezTo>
                    <a:cubicBezTo>
                      <a:pt x="743537" y="2225645"/>
                      <a:pt x="739135" y="2224004"/>
                      <a:pt x="735472" y="2220918"/>
                    </a:cubicBezTo>
                    <a:cubicBezTo>
                      <a:pt x="731811" y="2220183"/>
                      <a:pt x="728714" y="2218296"/>
                      <a:pt x="726154" y="2215621"/>
                    </a:cubicBezTo>
                    <a:cubicBezTo>
                      <a:pt x="720459" y="2212715"/>
                      <a:pt x="715818" y="2208351"/>
                      <a:pt x="712828" y="2202618"/>
                    </a:cubicBezTo>
                    <a:lnTo>
                      <a:pt x="709482" y="2199353"/>
                    </a:lnTo>
                    <a:lnTo>
                      <a:pt x="709481" y="2199354"/>
                    </a:lnTo>
                    <a:cubicBezTo>
                      <a:pt x="709064" y="2198743"/>
                      <a:pt x="708658" y="2198127"/>
                      <a:pt x="708609" y="2197288"/>
                    </a:cubicBezTo>
                    <a:cubicBezTo>
                      <a:pt x="703917" y="2191854"/>
                      <a:pt x="700940" y="2185228"/>
                      <a:pt x="700376" y="2177774"/>
                    </a:cubicBezTo>
                    <a:cubicBezTo>
                      <a:pt x="699306" y="2176198"/>
                      <a:pt x="698929" y="2174451"/>
                      <a:pt x="698925" y="2172644"/>
                    </a:cubicBezTo>
                    <a:cubicBezTo>
                      <a:pt x="697483" y="2170541"/>
                      <a:pt x="697183" y="2168210"/>
                      <a:pt x="697002" y="2165841"/>
                    </a:cubicBezTo>
                    <a:lnTo>
                      <a:pt x="541877" y="136638"/>
                    </a:lnTo>
                    <a:close/>
                    <a:moveTo>
                      <a:pt x="1" y="68318"/>
                    </a:moveTo>
                    <a:lnTo>
                      <a:pt x="1" y="68318"/>
                    </a:lnTo>
                    <a:lnTo>
                      <a:pt x="1" y="68319"/>
                    </a:lnTo>
                    <a:close/>
                    <a:moveTo>
                      <a:pt x="68320" y="0"/>
                    </a:moveTo>
                    <a:lnTo>
                      <a:pt x="586629" y="0"/>
                    </a:lnTo>
                    <a:lnTo>
                      <a:pt x="606681" y="4048"/>
                    </a:lnTo>
                    <a:cubicBezTo>
                      <a:pt x="641532" y="3675"/>
                      <a:pt x="670816" y="30723"/>
                      <a:pt x="673525" y="66160"/>
                    </a:cubicBezTo>
                    <a:lnTo>
                      <a:pt x="824294" y="2038370"/>
                    </a:lnTo>
                    <a:lnTo>
                      <a:pt x="1477090" y="1593220"/>
                    </a:lnTo>
                    <a:cubicBezTo>
                      <a:pt x="1508264" y="1571962"/>
                      <a:pt x="1550767" y="1580000"/>
                      <a:pt x="1572024" y="1611174"/>
                    </a:cubicBezTo>
                    <a:lnTo>
                      <a:pt x="1577911" y="1625126"/>
                    </a:lnTo>
                    <a:cubicBezTo>
                      <a:pt x="1578250" y="1625533"/>
                      <a:pt x="1578448" y="1626003"/>
                      <a:pt x="1578504" y="1626531"/>
                    </a:cubicBezTo>
                    <a:cubicBezTo>
                      <a:pt x="1582214" y="1632857"/>
                      <a:pt x="1583576" y="1639886"/>
                      <a:pt x="1582628" y="1646957"/>
                    </a:cubicBezTo>
                    <a:cubicBezTo>
                      <a:pt x="1583648" y="1648697"/>
                      <a:pt x="1583722" y="1650527"/>
                      <a:pt x="1583722" y="1652373"/>
                    </a:cubicBezTo>
                    <a:lnTo>
                      <a:pt x="1583722" y="2031548"/>
                    </a:lnTo>
                    <a:lnTo>
                      <a:pt x="2226514" y="1593220"/>
                    </a:lnTo>
                    <a:cubicBezTo>
                      <a:pt x="2257688" y="1571962"/>
                      <a:pt x="2300191" y="1580000"/>
                      <a:pt x="2321449" y="1611174"/>
                    </a:cubicBezTo>
                    <a:lnTo>
                      <a:pt x="2327336" y="1625126"/>
                    </a:lnTo>
                    <a:cubicBezTo>
                      <a:pt x="2327674" y="1625534"/>
                      <a:pt x="2327872" y="1626002"/>
                      <a:pt x="2327928" y="1626530"/>
                    </a:cubicBezTo>
                    <a:cubicBezTo>
                      <a:pt x="2331638" y="1632857"/>
                      <a:pt x="2333000" y="1639886"/>
                      <a:pt x="2332052" y="1646957"/>
                    </a:cubicBezTo>
                    <a:cubicBezTo>
                      <a:pt x="2333072" y="1648697"/>
                      <a:pt x="2333146" y="1650527"/>
                      <a:pt x="2333146" y="1652373"/>
                    </a:cubicBezTo>
                    <a:lnTo>
                      <a:pt x="2333146" y="2031041"/>
                    </a:lnTo>
                    <a:lnTo>
                      <a:pt x="2975194" y="1593220"/>
                    </a:lnTo>
                    <a:cubicBezTo>
                      <a:pt x="3006368" y="1571962"/>
                      <a:pt x="3048871" y="1580000"/>
                      <a:pt x="3070129" y="1611174"/>
                    </a:cubicBezTo>
                    <a:lnTo>
                      <a:pt x="3076016" y="1625126"/>
                    </a:lnTo>
                    <a:cubicBezTo>
                      <a:pt x="3076354" y="1625534"/>
                      <a:pt x="3076552" y="1626002"/>
                      <a:pt x="3076608" y="1626530"/>
                    </a:cubicBezTo>
                    <a:cubicBezTo>
                      <a:pt x="3080318" y="1632857"/>
                      <a:pt x="3081680" y="1639886"/>
                      <a:pt x="3080732" y="1646957"/>
                    </a:cubicBezTo>
                    <a:cubicBezTo>
                      <a:pt x="3081752" y="1648697"/>
                      <a:pt x="3081826" y="1650527"/>
                      <a:pt x="3081826" y="1652373"/>
                    </a:cubicBezTo>
                    <a:lnTo>
                      <a:pt x="3081826" y="2955681"/>
                    </a:lnTo>
                    <a:cubicBezTo>
                      <a:pt x="3081826" y="2955681"/>
                      <a:pt x="3081826" y="2955682"/>
                      <a:pt x="3081826" y="2955683"/>
                    </a:cubicBezTo>
                    <a:lnTo>
                      <a:pt x="3081826" y="2955683"/>
                    </a:lnTo>
                    <a:lnTo>
                      <a:pt x="3081826" y="2955685"/>
                    </a:lnTo>
                    <a:cubicBezTo>
                      <a:pt x="3081826" y="2993417"/>
                      <a:pt x="3051239" y="3024004"/>
                      <a:pt x="3013507" y="3024004"/>
                    </a:cubicBezTo>
                    <a:lnTo>
                      <a:pt x="3013507" y="3024003"/>
                    </a:lnTo>
                    <a:lnTo>
                      <a:pt x="3013504" y="3024002"/>
                    </a:lnTo>
                    <a:lnTo>
                      <a:pt x="68322" y="3024001"/>
                    </a:lnTo>
                    <a:cubicBezTo>
                      <a:pt x="68321" y="3024002"/>
                      <a:pt x="68320" y="3024002"/>
                      <a:pt x="68320" y="3024002"/>
                    </a:cubicBezTo>
                    <a:lnTo>
                      <a:pt x="68320" y="3024001"/>
                    </a:lnTo>
                    <a:lnTo>
                      <a:pt x="68319" y="3024001"/>
                    </a:lnTo>
                    <a:cubicBezTo>
                      <a:pt x="30587" y="3024001"/>
                      <a:pt x="0" y="2993414"/>
                      <a:pt x="0" y="2955683"/>
                    </a:cubicBezTo>
                    <a:lnTo>
                      <a:pt x="1" y="2955681"/>
                    </a:lnTo>
                    <a:lnTo>
                      <a:pt x="2" y="68320"/>
                    </a:lnTo>
                    <a:lnTo>
                      <a:pt x="1" y="68318"/>
                    </a:lnTo>
                    <a:cubicBezTo>
                      <a:pt x="1" y="30587"/>
                      <a:pt x="30588" y="0"/>
                      <a:pt x="68320"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grpSp>
        <p:sp>
          <p:nvSpPr>
            <p:cNvPr id="350" name="Rechteck 349">
              <a:hlinkClick r:id="rId3" action="ppaction://hlinksldjump"/>
            </p:cNvPr>
            <p:cNvSpPr/>
            <p:nvPr/>
          </p:nvSpPr>
          <p:spPr>
            <a:xfrm>
              <a:off x="1571822" y="834564"/>
              <a:ext cx="1091966" cy="276999"/>
            </a:xfrm>
            <a:prstGeom prst="rect">
              <a:avLst/>
            </a:prstGeom>
            <a:noFill/>
          </p:spPr>
          <p:txBody>
            <a:bodyPr wrap="none">
              <a:spAutoFit/>
            </a:bodyPr>
            <a:lstStyle/>
            <a:p>
              <a:r>
                <a:rPr lang="en-US" sz="1200" b="1" dirty="0" smtClean="0">
                  <a:solidFill>
                    <a:schemeClr val="accent3"/>
                  </a:solidFill>
                  <a:latin typeface="Nokia Pure Text Light"/>
                </a:rPr>
                <a:t>AUGMENTED</a:t>
              </a:r>
              <a:endParaRPr lang="en-US" sz="2400" b="1" dirty="0">
                <a:solidFill>
                  <a:schemeClr val="accent3"/>
                </a:solidFill>
                <a:latin typeface="Nokia Pure Text Light"/>
              </a:endParaRPr>
            </a:p>
          </p:txBody>
        </p:sp>
        <p:grpSp>
          <p:nvGrpSpPr>
            <p:cNvPr id="7" name="Gruppieren 6"/>
            <p:cNvGrpSpPr/>
            <p:nvPr/>
          </p:nvGrpSpPr>
          <p:grpSpPr>
            <a:xfrm>
              <a:off x="3069299" y="1569265"/>
              <a:ext cx="530593" cy="354988"/>
              <a:chOff x="2872179" y="1525580"/>
              <a:chExt cx="530593" cy="354988"/>
            </a:xfrm>
          </p:grpSpPr>
          <p:grpSp>
            <p:nvGrpSpPr>
              <p:cNvPr id="353" name="Group 108"/>
              <p:cNvGrpSpPr>
                <a:grpSpLocks noChangeAspect="1"/>
              </p:cNvGrpSpPr>
              <p:nvPr/>
            </p:nvGrpSpPr>
            <p:grpSpPr>
              <a:xfrm flipH="1">
                <a:off x="2977205" y="1525580"/>
                <a:ext cx="312288" cy="112679"/>
                <a:chOff x="-722313" y="2895600"/>
                <a:chExt cx="9010651" cy="3251201"/>
              </a:xfrm>
              <a:solidFill>
                <a:schemeClr val="bg1"/>
              </a:solidFill>
            </p:grpSpPr>
            <p:sp>
              <p:nvSpPr>
                <p:cNvPr id="354" name="Freeform 137"/>
                <p:cNvSpPr>
                  <a:spLocks noEditPoints="1"/>
                </p:cNvSpPr>
                <p:nvPr/>
              </p:nvSpPr>
              <p:spPr bwMode="auto">
                <a:xfrm>
                  <a:off x="65087" y="4583113"/>
                  <a:ext cx="1563688" cy="1563688"/>
                </a:xfrm>
                <a:custGeom>
                  <a:avLst/>
                  <a:gdLst>
                    <a:gd name="T0" fmla="*/ 70 w 139"/>
                    <a:gd name="T1" fmla="*/ 139 h 139"/>
                    <a:gd name="T2" fmla="*/ 0 w 139"/>
                    <a:gd name="T3" fmla="*/ 70 h 139"/>
                    <a:gd name="T4" fmla="*/ 70 w 139"/>
                    <a:gd name="T5" fmla="*/ 0 h 139"/>
                    <a:gd name="T6" fmla="*/ 139 w 139"/>
                    <a:gd name="T7" fmla="*/ 70 h 139"/>
                    <a:gd name="T8" fmla="*/ 70 w 139"/>
                    <a:gd name="T9" fmla="*/ 139 h 139"/>
                    <a:gd name="T10" fmla="*/ 70 w 139"/>
                    <a:gd name="T11" fmla="*/ 30 h 139"/>
                    <a:gd name="T12" fmla="*/ 30 w 139"/>
                    <a:gd name="T13" fmla="*/ 70 h 139"/>
                    <a:gd name="T14" fmla="*/ 70 w 139"/>
                    <a:gd name="T15" fmla="*/ 109 h 139"/>
                    <a:gd name="T16" fmla="*/ 109 w 139"/>
                    <a:gd name="T17" fmla="*/ 70 h 139"/>
                    <a:gd name="T18" fmla="*/ 70 w 139"/>
                    <a:gd name="T19" fmla="*/ 3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39">
                      <a:moveTo>
                        <a:pt x="70" y="139"/>
                      </a:moveTo>
                      <a:cubicBezTo>
                        <a:pt x="31" y="139"/>
                        <a:pt x="0" y="108"/>
                        <a:pt x="0" y="70"/>
                      </a:cubicBezTo>
                      <a:cubicBezTo>
                        <a:pt x="0" y="31"/>
                        <a:pt x="31" y="0"/>
                        <a:pt x="70" y="0"/>
                      </a:cubicBezTo>
                      <a:cubicBezTo>
                        <a:pt x="108" y="0"/>
                        <a:pt x="139" y="31"/>
                        <a:pt x="139" y="70"/>
                      </a:cubicBezTo>
                      <a:cubicBezTo>
                        <a:pt x="139" y="108"/>
                        <a:pt x="108" y="139"/>
                        <a:pt x="70" y="139"/>
                      </a:cubicBezTo>
                      <a:close/>
                      <a:moveTo>
                        <a:pt x="70" y="30"/>
                      </a:moveTo>
                      <a:cubicBezTo>
                        <a:pt x="48" y="30"/>
                        <a:pt x="30" y="48"/>
                        <a:pt x="30" y="70"/>
                      </a:cubicBezTo>
                      <a:cubicBezTo>
                        <a:pt x="30" y="91"/>
                        <a:pt x="48" y="109"/>
                        <a:pt x="70" y="109"/>
                      </a:cubicBezTo>
                      <a:cubicBezTo>
                        <a:pt x="91" y="109"/>
                        <a:pt x="109" y="91"/>
                        <a:pt x="109" y="70"/>
                      </a:cubicBezTo>
                      <a:cubicBezTo>
                        <a:pt x="109" y="48"/>
                        <a:pt x="91" y="30"/>
                        <a:pt x="70" y="3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GB">
                    <a:solidFill>
                      <a:srgbClr val="124191"/>
                    </a:solidFill>
                    <a:latin typeface="Nokia Pure Text Light"/>
                  </a:endParaRPr>
                </a:p>
              </p:txBody>
            </p:sp>
            <p:sp>
              <p:nvSpPr>
                <p:cNvPr id="355" name="Freeform 138"/>
                <p:cNvSpPr>
                  <a:spLocks noEditPoints="1"/>
                </p:cNvSpPr>
                <p:nvPr/>
              </p:nvSpPr>
              <p:spPr bwMode="auto">
                <a:xfrm>
                  <a:off x="5229225" y="4583113"/>
                  <a:ext cx="1563688" cy="1563688"/>
                </a:xfrm>
                <a:custGeom>
                  <a:avLst/>
                  <a:gdLst>
                    <a:gd name="T0" fmla="*/ 69 w 139"/>
                    <a:gd name="T1" fmla="*/ 139 h 139"/>
                    <a:gd name="T2" fmla="*/ 0 w 139"/>
                    <a:gd name="T3" fmla="*/ 70 h 139"/>
                    <a:gd name="T4" fmla="*/ 69 w 139"/>
                    <a:gd name="T5" fmla="*/ 0 h 139"/>
                    <a:gd name="T6" fmla="*/ 139 w 139"/>
                    <a:gd name="T7" fmla="*/ 70 h 139"/>
                    <a:gd name="T8" fmla="*/ 69 w 139"/>
                    <a:gd name="T9" fmla="*/ 139 h 139"/>
                    <a:gd name="T10" fmla="*/ 69 w 139"/>
                    <a:gd name="T11" fmla="*/ 30 h 139"/>
                    <a:gd name="T12" fmla="*/ 30 w 139"/>
                    <a:gd name="T13" fmla="*/ 70 h 139"/>
                    <a:gd name="T14" fmla="*/ 69 w 139"/>
                    <a:gd name="T15" fmla="*/ 109 h 139"/>
                    <a:gd name="T16" fmla="*/ 109 w 139"/>
                    <a:gd name="T17" fmla="*/ 70 h 139"/>
                    <a:gd name="T18" fmla="*/ 69 w 139"/>
                    <a:gd name="T19" fmla="*/ 3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39">
                      <a:moveTo>
                        <a:pt x="69" y="139"/>
                      </a:moveTo>
                      <a:cubicBezTo>
                        <a:pt x="31" y="139"/>
                        <a:pt x="0" y="108"/>
                        <a:pt x="0" y="70"/>
                      </a:cubicBezTo>
                      <a:cubicBezTo>
                        <a:pt x="0" y="31"/>
                        <a:pt x="31" y="0"/>
                        <a:pt x="69" y="0"/>
                      </a:cubicBezTo>
                      <a:cubicBezTo>
                        <a:pt x="108" y="0"/>
                        <a:pt x="139" y="31"/>
                        <a:pt x="139" y="70"/>
                      </a:cubicBezTo>
                      <a:cubicBezTo>
                        <a:pt x="139" y="108"/>
                        <a:pt x="108" y="139"/>
                        <a:pt x="69" y="139"/>
                      </a:cubicBezTo>
                      <a:close/>
                      <a:moveTo>
                        <a:pt x="69" y="30"/>
                      </a:moveTo>
                      <a:cubicBezTo>
                        <a:pt x="47" y="30"/>
                        <a:pt x="30" y="48"/>
                        <a:pt x="30" y="70"/>
                      </a:cubicBezTo>
                      <a:cubicBezTo>
                        <a:pt x="30" y="91"/>
                        <a:pt x="47" y="109"/>
                        <a:pt x="69" y="109"/>
                      </a:cubicBezTo>
                      <a:cubicBezTo>
                        <a:pt x="91" y="109"/>
                        <a:pt x="109" y="91"/>
                        <a:pt x="109" y="70"/>
                      </a:cubicBezTo>
                      <a:cubicBezTo>
                        <a:pt x="109" y="48"/>
                        <a:pt x="91" y="30"/>
                        <a:pt x="69" y="3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GB">
                    <a:solidFill>
                      <a:srgbClr val="124191"/>
                    </a:solidFill>
                    <a:latin typeface="Nokia Pure Text Light"/>
                  </a:endParaRPr>
                </a:p>
              </p:txBody>
            </p:sp>
            <p:sp>
              <p:nvSpPr>
                <p:cNvPr id="356" name="Freeform 139"/>
                <p:cNvSpPr>
                  <a:spLocks/>
                </p:cNvSpPr>
                <p:nvPr/>
              </p:nvSpPr>
              <p:spPr bwMode="auto">
                <a:xfrm>
                  <a:off x="1290637" y="5202238"/>
                  <a:ext cx="4275138" cy="325438"/>
                </a:xfrm>
                <a:custGeom>
                  <a:avLst/>
                  <a:gdLst>
                    <a:gd name="T0" fmla="*/ 365 w 380"/>
                    <a:gd name="T1" fmla="*/ 29 h 29"/>
                    <a:gd name="T2" fmla="*/ 15 w 380"/>
                    <a:gd name="T3" fmla="*/ 29 h 29"/>
                    <a:gd name="T4" fmla="*/ 0 w 380"/>
                    <a:gd name="T5" fmla="*/ 15 h 29"/>
                    <a:gd name="T6" fmla="*/ 15 w 380"/>
                    <a:gd name="T7" fmla="*/ 0 h 29"/>
                    <a:gd name="T8" fmla="*/ 365 w 380"/>
                    <a:gd name="T9" fmla="*/ 0 h 29"/>
                    <a:gd name="T10" fmla="*/ 380 w 380"/>
                    <a:gd name="T11" fmla="*/ 15 h 29"/>
                    <a:gd name="T12" fmla="*/ 365 w 380"/>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380" h="29">
                      <a:moveTo>
                        <a:pt x="365" y="29"/>
                      </a:moveTo>
                      <a:cubicBezTo>
                        <a:pt x="15" y="29"/>
                        <a:pt x="15" y="29"/>
                        <a:pt x="15" y="29"/>
                      </a:cubicBezTo>
                      <a:cubicBezTo>
                        <a:pt x="7" y="29"/>
                        <a:pt x="0" y="23"/>
                        <a:pt x="0" y="15"/>
                      </a:cubicBezTo>
                      <a:cubicBezTo>
                        <a:pt x="0" y="6"/>
                        <a:pt x="7" y="0"/>
                        <a:pt x="15" y="0"/>
                      </a:cubicBezTo>
                      <a:cubicBezTo>
                        <a:pt x="365" y="0"/>
                        <a:pt x="365" y="0"/>
                        <a:pt x="365" y="0"/>
                      </a:cubicBezTo>
                      <a:cubicBezTo>
                        <a:pt x="373" y="0"/>
                        <a:pt x="380" y="6"/>
                        <a:pt x="380" y="15"/>
                      </a:cubicBezTo>
                      <a:cubicBezTo>
                        <a:pt x="380" y="23"/>
                        <a:pt x="373" y="29"/>
                        <a:pt x="365" y="2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GB">
                    <a:solidFill>
                      <a:srgbClr val="124191"/>
                    </a:solidFill>
                    <a:latin typeface="Nokia Pure Text Light"/>
                  </a:endParaRPr>
                </a:p>
              </p:txBody>
            </p:sp>
            <p:sp>
              <p:nvSpPr>
                <p:cNvPr id="357" name="Freeform 140"/>
                <p:cNvSpPr>
                  <a:spLocks/>
                </p:cNvSpPr>
                <p:nvPr/>
              </p:nvSpPr>
              <p:spPr bwMode="auto">
                <a:xfrm>
                  <a:off x="965200" y="3817938"/>
                  <a:ext cx="4916488" cy="338138"/>
                </a:xfrm>
                <a:custGeom>
                  <a:avLst/>
                  <a:gdLst>
                    <a:gd name="T0" fmla="*/ 422 w 437"/>
                    <a:gd name="T1" fmla="*/ 30 h 30"/>
                    <a:gd name="T2" fmla="*/ 15 w 437"/>
                    <a:gd name="T3" fmla="*/ 30 h 30"/>
                    <a:gd name="T4" fmla="*/ 0 w 437"/>
                    <a:gd name="T5" fmla="*/ 15 h 30"/>
                    <a:gd name="T6" fmla="*/ 15 w 437"/>
                    <a:gd name="T7" fmla="*/ 0 h 30"/>
                    <a:gd name="T8" fmla="*/ 422 w 437"/>
                    <a:gd name="T9" fmla="*/ 0 h 30"/>
                    <a:gd name="T10" fmla="*/ 437 w 437"/>
                    <a:gd name="T11" fmla="*/ 15 h 30"/>
                    <a:gd name="T12" fmla="*/ 422 w 437"/>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437" h="30">
                      <a:moveTo>
                        <a:pt x="422" y="30"/>
                      </a:moveTo>
                      <a:cubicBezTo>
                        <a:pt x="15" y="30"/>
                        <a:pt x="15" y="30"/>
                        <a:pt x="15" y="30"/>
                      </a:cubicBezTo>
                      <a:cubicBezTo>
                        <a:pt x="6" y="30"/>
                        <a:pt x="0" y="23"/>
                        <a:pt x="0" y="15"/>
                      </a:cubicBezTo>
                      <a:cubicBezTo>
                        <a:pt x="0" y="7"/>
                        <a:pt x="6" y="0"/>
                        <a:pt x="15" y="0"/>
                      </a:cubicBezTo>
                      <a:cubicBezTo>
                        <a:pt x="422" y="0"/>
                        <a:pt x="422" y="0"/>
                        <a:pt x="422" y="0"/>
                      </a:cubicBezTo>
                      <a:cubicBezTo>
                        <a:pt x="430" y="0"/>
                        <a:pt x="437" y="7"/>
                        <a:pt x="437" y="15"/>
                      </a:cubicBezTo>
                      <a:cubicBezTo>
                        <a:pt x="437" y="23"/>
                        <a:pt x="430" y="30"/>
                        <a:pt x="422" y="3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GB">
                    <a:solidFill>
                      <a:srgbClr val="124191"/>
                    </a:solidFill>
                    <a:latin typeface="Nokia Pure Text Light"/>
                  </a:endParaRPr>
                </a:p>
              </p:txBody>
            </p:sp>
            <p:sp>
              <p:nvSpPr>
                <p:cNvPr id="358" name="Freeform 141"/>
                <p:cNvSpPr>
                  <a:spLocks/>
                </p:cNvSpPr>
                <p:nvPr/>
              </p:nvSpPr>
              <p:spPr bwMode="auto">
                <a:xfrm>
                  <a:off x="3406775" y="2895600"/>
                  <a:ext cx="336550" cy="1214438"/>
                </a:xfrm>
                <a:custGeom>
                  <a:avLst/>
                  <a:gdLst>
                    <a:gd name="T0" fmla="*/ 15 w 30"/>
                    <a:gd name="T1" fmla="*/ 108 h 108"/>
                    <a:gd name="T2" fmla="*/ 0 w 30"/>
                    <a:gd name="T3" fmla="*/ 94 h 108"/>
                    <a:gd name="T4" fmla="*/ 0 w 30"/>
                    <a:gd name="T5" fmla="*/ 15 h 108"/>
                    <a:gd name="T6" fmla="*/ 15 w 30"/>
                    <a:gd name="T7" fmla="*/ 0 h 108"/>
                    <a:gd name="T8" fmla="*/ 30 w 30"/>
                    <a:gd name="T9" fmla="*/ 15 h 108"/>
                    <a:gd name="T10" fmla="*/ 30 w 30"/>
                    <a:gd name="T11" fmla="*/ 94 h 108"/>
                    <a:gd name="T12" fmla="*/ 15 w 30"/>
                    <a:gd name="T13" fmla="*/ 108 h 108"/>
                  </a:gdLst>
                  <a:ahLst/>
                  <a:cxnLst>
                    <a:cxn ang="0">
                      <a:pos x="T0" y="T1"/>
                    </a:cxn>
                    <a:cxn ang="0">
                      <a:pos x="T2" y="T3"/>
                    </a:cxn>
                    <a:cxn ang="0">
                      <a:pos x="T4" y="T5"/>
                    </a:cxn>
                    <a:cxn ang="0">
                      <a:pos x="T6" y="T7"/>
                    </a:cxn>
                    <a:cxn ang="0">
                      <a:pos x="T8" y="T9"/>
                    </a:cxn>
                    <a:cxn ang="0">
                      <a:pos x="T10" y="T11"/>
                    </a:cxn>
                    <a:cxn ang="0">
                      <a:pos x="T12" y="T13"/>
                    </a:cxn>
                  </a:cxnLst>
                  <a:rect l="0" t="0" r="r" b="b"/>
                  <a:pathLst>
                    <a:path w="30" h="108">
                      <a:moveTo>
                        <a:pt x="15" y="108"/>
                      </a:moveTo>
                      <a:cubicBezTo>
                        <a:pt x="7" y="108"/>
                        <a:pt x="0" y="102"/>
                        <a:pt x="0" y="94"/>
                      </a:cubicBezTo>
                      <a:cubicBezTo>
                        <a:pt x="0" y="15"/>
                        <a:pt x="0" y="15"/>
                        <a:pt x="0" y="15"/>
                      </a:cubicBezTo>
                      <a:cubicBezTo>
                        <a:pt x="0" y="7"/>
                        <a:pt x="7" y="0"/>
                        <a:pt x="15" y="0"/>
                      </a:cubicBezTo>
                      <a:cubicBezTo>
                        <a:pt x="23" y="0"/>
                        <a:pt x="30" y="7"/>
                        <a:pt x="30" y="15"/>
                      </a:cubicBezTo>
                      <a:cubicBezTo>
                        <a:pt x="30" y="94"/>
                        <a:pt x="30" y="94"/>
                        <a:pt x="30" y="94"/>
                      </a:cubicBezTo>
                      <a:cubicBezTo>
                        <a:pt x="30" y="102"/>
                        <a:pt x="23" y="108"/>
                        <a:pt x="15" y="10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GB">
                    <a:solidFill>
                      <a:srgbClr val="124191"/>
                    </a:solidFill>
                    <a:latin typeface="Nokia Pure Text Light"/>
                  </a:endParaRPr>
                </a:p>
              </p:txBody>
            </p:sp>
            <p:sp>
              <p:nvSpPr>
                <p:cNvPr id="359" name="Freeform 142"/>
                <p:cNvSpPr>
                  <a:spLocks/>
                </p:cNvSpPr>
                <p:nvPr/>
              </p:nvSpPr>
              <p:spPr bwMode="auto">
                <a:xfrm>
                  <a:off x="-722313" y="2895600"/>
                  <a:ext cx="9010651" cy="2609850"/>
                </a:xfrm>
                <a:custGeom>
                  <a:avLst/>
                  <a:gdLst>
                    <a:gd name="T0" fmla="*/ 786 w 801"/>
                    <a:gd name="T1" fmla="*/ 232 h 232"/>
                    <a:gd name="T2" fmla="*/ 653 w 801"/>
                    <a:gd name="T3" fmla="*/ 232 h 232"/>
                    <a:gd name="T4" fmla="*/ 638 w 801"/>
                    <a:gd name="T5" fmla="*/ 217 h 232"/>
                    <a:gd name="T6" fmla="*/ 653 w 801"/>
                    <a:gd name="T7" fmla="*/ 202 h 232"/>
                    <a:gd name="T8" fmla="*/ 771 w 801"/>
                    <a:gd name="T9" fmla="*/ 202 h 232"/>
                    <a:gd name="T10" fmla="*/ 771 w 801"/>
                    <a:gd name="T11" fmla="*/ 160 h 232"/>
                    <a:gd name="T12" fmla="*/ 569 w 801"/>
                    <a:gd name="T13" fmla="*/ 112 h 232"/>
                    <a:gd name="T14" fmla="*/ 561 w 801"/>
                    <a:gd name="T15" fmla="*/ 107 h 232"/>
                    <a:gd name="T16" fmla="*/ 492 w 801"/>
                    <a:gd name="T17" fmla="*/ 30 h 232"/>
                    <a:gd name="T18" fmla="*/ 288 w 801"/>
                    <a:gd name="T19" fmla="*/ 30 h 232"/>
                    <a:gd name="T20" fmla="*/ 160 w 801"/>
                    <a:gd name="T21" fmla="*/ 119 h 232"/>
                    <a:gd name="T22" fmla="*/ 148 w 801"/>
                    <a:gd name="T23" fmla="*/ 125 h 232"/>
                    <a:gd name="T24" fmla="*/ 56 w 801"/>
                    <a:gd name="T25" fmla="*/ 125 h 232"/>
                    <a:gd name="T26" fmla="*/ 38 w 801"/>
                    <a:gd name="T27" fmla="*/ 132 h 232"/>
                    <a:gd name="T28" fmla="*/ 32 w 801"/>
                    <a:gd name="T29" fmla="*/ 154 h 232"/>
                    <a:gd name="T30" fmla="*/ 32 w 801"/>
                    <a:gd name="T31" fmla="*/ 202 h 232"/>
                    <a:gd name="T32" fmla="*/ 85 w 801"/>
                    <a:gd name="T33" fmla="*/ 202 h 232"/>
                    <a:gd name="T34" fmla="*/ 100 w 801"/>
                    <a:gd name="T35" fmla="*/ 217 h 232"/>
                    <a:gd name="T36" fmla="*/ 85 w 801"/>
                    <a:gd name="T37" fmla="*/ 232 h 232"/>
                    <a:gd name="T38" fmla="*/ 17 w 801"/>
                    <a:gd name="T39" fmla="*/ 232 h 232"/>
                    <a:gd name="T40" fmla="*/ 2 w 801"/>
                    <a:gd name="T41" fmla="*/ 217 h 232"/>
                    <a:gd name="T42" fmla="*/ 2 w 801"/>
                    <a:gd name="T43" fmla="*/ 155 h 232"/>
                    <a:gd name="T44" fmla="*/ 16 w 801"/>
                    <a:gd name="T45" fmla="*/ 112 h 232"/>
                    <a:gd name="T46" fmla="*/ 56 w 801"/>
                    <a:gd name="T47" fmla="*/ 96 h 232"/>
                    <a:gd name="T48" fmla="*/ 141 w 801"/>
                    <a:gd name="T49" fmla="*/ 96 h 232"/>
                    <a:gd name="T50" fmla="*/ 288 w 801"/>
                    <a:gd name="T51" fmla="*/ 0 h 232"/>
                    <a:gd name="T52" fmla="*/ 499 w 801"/>
                    <a:gd name="T53" fmla="*/ 0 h 232"/>
                    <a:gd name="T54" fmla="*/ 510 w 801"/>
                    <a:gd name="T55" fmla="*/ 5 h 232"/>
                    <a:gd name="T56" fmla="*/ 580 w 801"/>
                    <a:gd name="T57" fmla="*/ 84 h 232"/>
                    <a:gd name="T58" fmla="*/ 790 w 801"/>
                    <a:gd name="T59" fmla="*/ 134 h 232"/>
                    <a:gd name="T60" fmla="*/ 801 w 801"/>
                    <a:gd name="T61" fmla="*/ 148 h 232"/>
                    <a:gd name="T62" fmla="*/ 801 w 801"/>
                    <a:gd name="T63" fmla="*/ 217 h 232"/>
                    <a:gd name="T64" fmla="*/ 786 w 801"/>
                    <a:gd name="T65"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1" h="232">
                      <a:moveTo>
                        <a:pt x="786" y="232"/>
                      </a:moveTo>
                      <a:cubicBezTo>
                        <a:pt x="653" y="232"/>
                        <a:pt x="653" y="232"/>
                        <a:pt x="653" y="232"/>
                      </a:cubicBezTo>
                      <a:cubicBezTo>
                        <a:pt x="645" y="232"/>
                        <a:pt x="638" y="225"/>
                        <a:pt x="638" y="217"/>
                      </a:cubicBezTo>
                      <a:cubicBezTo>
                        <a:pt x="638" y="209"/>
                        <a:pt x="645" y="202"/>
                        <a:pt x="653" y="202"/>
                      </a:cubicBezTo>
                      <a:cubicBezTo>
                        <a:pt x="771" y="202"/>
                        <a:pt x="771" y="202"/>
                        <a:pt x="771" y="202"/>
                      </a:cubicBezTo>
                      <a:cubicBezTo>
                        <a:pt x="771" y="160"/>
                        <a:pt x="771" y="160"/>
                        <a:pt x="771" y="160"/>
                      </a:cubicBezTo>
                      <a:cubicBezTo>
                        <a:pt x="569" y="112"/>
                        <a:pt x="569" y="112"/>
                        <a:pt x="569" y="112"/>
                      </a:cubicBezTo>
                      <a:cubicBezTo>
                        <a:pt x="566" y="111"/>
                        <a:pt x="563" y="109"/>
                        <a:pt x="561" y="107"/>
                      </a:cubicBezTo>
                      <a:cubicBezTo>
                        <a:pt x="492" y="30"/>
                        <a:pt x="492" y="30"/>
                        <a:pt x="492" y="30"/>
                      </a:cubicBezTo>
                      <a:cubicBezTo>
                        <a:pt x="288" y="30"/>
                        <a:pt x="288" y="30"/>
                        <a:pt x="288" y="30"/>
                      </a:cubicBezTo>
                      <a:cubicBezTo>
                        <a:pt x="238" y="30"/>
                        <a:pt x="179" y="95"/>
                        <a:pt x="160" y="119"/>
                      </a:cubicBezTo>
                      <a:cubicBezTo>
                        <a:pt x="157" y="123"/>
                        <a:pt x="153" y="125"/>
                        <a:pt x="148" y="125"/>
                      </a:cubicBezTo>
                      <a:cubicBezTo>
                        <a:pt x="56" y="125"/>
                        <a:pt x="56" y="125"/>
                        <a:pt x="56" y="125"/>
                      </a:cubicBezTo>
                      <a:cubicBezTo>
                        <a:pt x="48" y="125"/>
                        <a:pt x="42" y="127"/>
                        <a:pt x="38" y="132"/>
                      </a:cubicBezTo>
                      <a:cubicBezTo>
                        <a:pt x="32" y="138"/>
                        <a:pt x="32" y="150"/>
                        <a:pt x="32" y="154"/>
                      </a:cubicBezTo>
                      <a:cubicBezTo>
                        <a:pt x="32" y="202"/>
                        <a:pt x="32" y="202"/>
                        <a:pt x="32" y="202"/>
                      </a:cubicBezTo>
                      <a:cubicBezTo>
                        <a:pt x="85" y="202"/>
                        <a:pt x="85" y="202"/>
                        <a:pt x="85" y="202"/>
                      </a:cubicBezTo>
                      <a:cubicBezTo>
                        <a:pt x="93" y="202"/>
                        <a:pt x="100" y="209"/>
                        <a:pt x="100" y="217"/>
                      </a:cubicBezTo>
                      <a:cubicBezTo>
                        <a:pt x="100" y="225"/>
                        <a:pt x="93" y="232"/>
                        <a:pt x="85" y="232"/>
                      </a:cubicBezTo>
                      <a:cubicBezTo>
                        <a:pt x="17" y="232"/>
                        <a:pt x="17" y="232"/>
                        <a:pt x="17" y="232"/>
                      </a:cubicBezTo>
                      <a:cubicBezTo>
                        <a:pt x="9" y="232"/>
                        <a:pt x="2" y="225"/>
                        <a:pt x="2" y="217"/>
                      </a:cubicBezTo>
                      <a:cubicBezTo>
                        <a:pt x="2" y="155"/>
                        <a:pt x="2" y="155"/>
                        <a:pt x="2" y="155"/>
                      </a:cubicBezTo>
                      <a:cubicBezTo>
                        <a:pt x="2" y="154"/>
                        <a:pt x="0" y="129"/>
                        <a:pt x="16" y="112"/>
                      </a:cubicBezTo>
                      <a:cubicBezTo>
                        <a:pt x="23" y="104"/>
                        <a:pt x="35" y="96"/>
                        <a:pt x="56" y="96"/>
                      </a:cubicBezTo>
                      <a:cubicBezTo>
                        <a:pt x="141" y="96"/>
                        <a:pt x="141" y="96"/>
                        <a:pt x="141" y="96"/>
                      </a:cubicBezTo>
                      <a:cubicBezTo>
                        <a:pt x="159" y="74"/>
                        <a:pt x="222" y="0"/>
                        <a:pt x="288" y="0"/>
                      </a:cubicBezTo>
                      <a:cubicBezTo>
                        <a:pt x="499" y="0"/>
                        <a:pt x="499" y="0"/>
                        <a:pt x="499" y="0"/>
                      </a:cubicBezTo>
                      <a:cubicBezTo>
                        <a:pt x="503" y="0"/>
                        <a:pt x="507" y="2"/>
                        <a:pt x="510" y="5"/>
                      </a:cubicBezTo>
                      <a:cubicBezTo>
                        <a:pt x="580" y="84"/>
                        <a:pt x="580" y="84"/>
                        <a:pt x="580" y="84"/>
                      </a:cubicBezTo>
                      <a:cubicBezTo>
                        <a:pt x="790" y="134"/>
                        <a:pt x="790" y="134"/>
                        <a:pt x="790" y="134"/>
                      </a:cubicBezTo>
                      <a:cubicBezTo>
                        <a:pt x="796" y="135"/>
                        <a:pt x="801" y="141"/>
                        <a:pt x="801" y="148"/>
                      </a:cubicBezTo>
                      <a:cubicBezTo>
                        <a:pt x="801" y="217"/>
                        <a:pt x="801" y="217"/>
                        <a:pt x="801" y="217"/>
                      </a:cubicBezTo>
                      <a:cubicBezTo>
                        <a:pt x="801" y="225"/>
                        <a:pt x="795" y="232"/>
                        <a:pt x="786" y="23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GB">
                    <a:solidFill>
                      <a:srgbClr val="124191"/>
                    </a:solidFill>
                    <a:latin typeface="Nokia Pure Text Light"/>
                  </a:endParaRPr>
                </a:p>
              </p:txBody>
            </p:sp>
          </p:grpSp>
          <p:sp>
            <p:nvSpPr>
              <p:cNvPr id="360" name="Rechteck 450"/>
              <p:cNvSpPr/>
              <p:nvPr/>
            </p:nvSpPr>
            <p:spPr>
              <a:xfrm flipH="1">
                <a:off x="2872179" y="1680064"/>
                <a:ext cx="530593" cy="200504"/>
              </a:xfrm>
              <a:prstGeom prst="rect">
                <a:avLst/>
              </a:prstGeom>
              <a:noFill/>
            </p:spPr>
            <p:txBody>
              <a:bodyPr wrap="none" lIns="0" tIns="0" rIns="0" bIns="0">
                <a:spAutoFit/>
              </a:bodyPr>
              <a:lstStyle/>
              <a:p>
                <a:pPr algn="ctr">
                  <a:lnSpc>
                    <a:spcPct val="80000"/>
                  </a:lnSpc>
                </a:pPr>
                <a:r>
                  <a:rPr lang="en-US" sz="800" dirty="0" smtClean="0">
                    <a:solidFill>
                      <a:srgbClr val="FFFFFF"/>
                    </a:solidFill>
                    <a:latin typeface="Nokia Pure Text Light"/>
                  </a:rPr>
                  <a:t>Augmented</a:t>
                </a:r>
                <a:br>
                  <a:rPr lang="en-US" sz="800" dirty="0" smtClean="0">
                    <a:solidFill>
                      <a:srgbClr val="FFFFFF"/>
                    </a:solidFill>
                    <a:latin typeface="Nokia Pure Text Light"/>
                  </a:rPr>
                </a:br>
                <a:r>
                  <a:rPr lang="en-US" sz="800" dirty="0" smtClean="0">
                    <a:solidFill>
                      <a:srgbClr val="FFFFFF"/>
                    </a:solidFill>
                    <a:latin typeface="Nokia Pure Text Light"/>
                  </a:rPr>
                  <a:t>dashboard</a:t>
                </a:r>
                <a:endParaRPr lang="en-US" sz="800" dirty="0">
                  <a:solidFill>
                    <a:srgbClr val="FFFFFF"/>
                  </a:solidFill>
                  <a:latin typeface="Nokia Pure Text Light"/>
                </a:endParaRPr>
              </a:p>
            </p:txBody>
          </p:sp>
        </p:grpSp>
        <p:sp>
          <p:nvSpPr>
            <p:cNvPr id="361" name="Rechteck 360">
              <a:hlinkClick r:id="rId4" action="ppaction://hlinksldjump"/>
            </p:cNvPr>
            <p:cNvSpPr/>
            <p:nvPr/>
          </p:nvSpPr>
          <p:spPr>
            <a:xfrm>
              <a:off x="746428" y="1563638"/>
              <a:ext cx="1508746" cy="276999"/>
            </a:xfrm>
            <a:prstGeom prst="rect">
              <a:avLst/>
            </a:prstGeom>
            <a:noFill/>
          </p:spPr>
          <p:txBody>
            <a:bodyPr wrap="none">
              <a:spAutoFit/>
            </a:bodyPr>
            <a:lstStyle/>
            <a:p>
              <a:r>
                <a:rPr lang="en-US" sz="1200" b="1" dirty="0" smtClean="0">
                  <a:solidFill>
                    <a:schemeClr val="accent3"/>
                  </a:solidFill>
                  <a:latin typeface="Nokia Pure Text Light"/>
                </a:rPr>
                <a:t>INTERCONNECTED</a:t>
              </a:r>
              <a:endParaRPr lang="en-US" sz="1200" b="1" dirty="0">
                <a:solidFill>
                  <a:schemeClr val="accent3"/>
                </a:solidFill>
                <a:latin typeface="Nokia Pure Text Light"/>
              </a:endParaRPr>
            </a:p>
          </p:txBody>
        </p:sp>
        <p:grpSp>
          <p:nvGrpSpPr>
            <p:cNvPr id="423" name="Gruppieren 422"/>
            <p:cNvGrpSpPr/>
            <p:nvPr/>
          </p:nvGrpSpPr>
          <p:grpSpPr>
            <a:xfrm>
              <a:off x="933107" y="2233055"/>
              <a:ext cx="391133" cy="436725"/>
              <a:chOff x="645502" y="2125771"/>
              <a:chExt cx="391133" cy="436725"/>
            </a:xfrm>
          </p:grpSpPr>
          <p:sp>
            <p:nvSpPr>
              <p:cNvPr id="38" name="Rechteck 468"/>
              <p:cNvSpPr/>
              <p:nvPr/>
            </p:nvSpPr>
            <p:spPr>
              <a:xfrm flipH="1">
                <a:off x="645502" y="2365519"/>
                <a:ext cx="391133" cy="196977"/>
              </a:xfrm>
              <a:prstGeom prst="rect">
                <a:avLst/>
              </a:prstGeom>
              <a:noFill/>
            </p:spPr>
            <p:txBody>
              <a:bodyPr wrap="square" lIns="0" tIns="0" rIns="0" bIns="0" rtlCol="0">
                <a:spAutoFit/>
              </a:bodyPr>
              <a:lstStyle/>
              <a:p>
                <a:pPr algn="ctr">
                  <a:lnSpc>
                    <a:spcPct val="80000"/>
                  </a:lnSpc>
                </a:pPr>
                <a:r>
                  <a:rPr lang="en-US" sz="800" dirty="0">
                    <a:solidFill>
                      <a:srgbClr val="FFFFFF"/>
                    </a:solidFill>
                    <a:latin typeface="Nokia Pure Text Light"/>
                    <a:ea typeface="MS PGothic" pitchFamily="34" charset="-128"/>
                  </a:rPr>
                  <a:t>8</a:t>
                </a:r>
                <a:r>
                  <a:rPr lang="en-US" sz="800" dirty="0" smtClean="0">
                    <a:solidFill>
                      <a:srgbClr val="FFFFFF"/>
                    </a:solidFill>
                    <a:latin typeface="Nokia Pure Text Light"/>
                    <a:ea typeface="MS PGothic" pitchFamily="34" charset="-128"/>
                  </a:rPr>
                  <a:t>k Video beamer</a:t>
                </a:r>
                <a:endParaRPr lang="en-US" sz="800" dirty="0">
                  <a:solidFill>
                    <a:srgbClr val="FFFFFF"/>
                  </a:solidFill>
                  <a:latin typeface="Nokia Pure Text Light"/>
                  <a:ea typeface="MS PGothic" pitchFamily="34" charset="-128"/>
                </a:endParaRPr>
              </a:p>
            </p:txBody>
          </p:sp>
          <p:grpSp>
            <p:nvGrpSpPr>
              <p:cNvPr id="363" name="Gruppieren 362"/>
              <p:cNvGrpSpPr/>
              <p:nvPr/>
            </p:nvGrpSpPr>
            <p:grpSpPr>
              <a:xfrm>
                <a:off x="715629" y="2125771"/>
                <a:ext cx="250879" cy="241665"/>
                <a:chOff x="997479" y="2118359"/>
                <a:chExt cx="250879" cy="241665"/>
              </a:xfrm>
            </p:grpSpPr>
            <p:grpSp>
              <p:nvGrpSpPr>
                <p:cNvPr id="34" name="Gruppieren 417"/>
                <p:cNvGrpSpPr/>
                <p:nvPr/>
              </p:nvGrpSpPr>
              <p:grpSpPr>
                <a:xfrm flipH="1">
                  <a:off x="997479" y="2179764"/>
                  <a:ext cx="197954" cy="134907"/>
                  <a:chOff x="3632064" y="3156660"/>
                  <a:chExt cx="121962" cy="83117"/>
                </a:xfrm>
                <a:solidFill>
                  <a:schemeClr val="bg1"/>
                </a:solidFill>
              </p:grpSpPr>
              <p:sp>
                <p:nvSpPr>
                  <p:cNvPr id="35" name="Freeform 22"/>
                  <p:cNvSpPr>
                    <a:spLocks noEditPoints="1"/>
                  </p:cNvSpPr>
                  <p:nvPr/>
                </p:nvSpPr>
                <p:spPr bwMode="auto">
                  <a:xfrm>
                    <a:off x="3740179" y="3195165"/>
                    <a:ext cx="6125" cy="6108"/>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12 h 32"/>
                      <a:gd name="T12" fmla="*/ 12 w 32"/>
                      <a:gd name="T13" fmla="*/ 16 h 32"/>
                      <a:gd name="T14" fmla="*/ 16 w 32"/>
                      <a:gd name="T15" fmla="*/ 20 h 32"/>
                      <a:gd name="T16" fmla="*/ 20 w 32"/>
                      <a:gd name="T17" fmla="*/ 16 h 32"/>
                      <a:gd name="T18" fmla="*/ 16 w 32"/>
                      <a:gd name="T19"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12"/>
                        </a:moveTo>
                        <a:cubicBezTo>
                          <a:pt x="13" y="12"/>
                          <a:pt x="12" y="14"/>
                          <a:pt x="12" y="16"/>
                        </a:cubicBezTo>
                        <a:cubicBezTo>
                          <a:pt x="12" y="18"/>
                          <a:pt x="13" y="20"/>
                          <a:pt x="16" y="20"/>
                        </a:cubicBezTo>
                        <a:cubicBezTo>
                          <a:pt x="18" y="20"/>
                          <a:pt x="20" y="18"/>
                          <a:pt x="20" y="16"/>
                        </a:cubicBezTo>
                        <a:cubicBezTo>
                          <a:pt x="20" y="14"/>
                          <a:pt x="18" y="12"/>
                          <a:pt x="16" y="12"/>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solidFill>
                        <a:srgbClr val="FFFFFF"/>
                      </a:solidFill>
                      <a:latin typeface="Nokia Pure Text Light"/>
                    </a:endParaRPr>
                  </a:p>
                </p:txBody>
              </p:sp>
              <p:sp>
                <p:nvSpPr>
                  <p:cNvPr id="36" name="Freeform 23"/>
                  <p:cNvSpPr>
                    <a:spLocks noEditPoints="1"/>
                  </p:cNvSpPr>
                  <p:nvPr/>
                </p:nvSpPr>
                <p:spPr bwMode="auto">
                  <a:xfrm>
                    <a:off x="3632064" y="3156660"/>
                    <a:ext cx="121962" cy="83117"/>
                  </a:xfrm>
                  <a:custGeom>
                    <a:avLst/>
                    <a:gdLst>
                      <a:gd name="T0" fmla="*/ 565 w 645"/>
                      <a:gd name="T1" fmla="*/ 440 h 440"/>
                      <a:gd name="T2" fmla="*/ 80 w 645"/>
                      <a:gd name="T3" fmla="*/ 440 h 440"/>
                      <a:gd name="T4" fmla="*/ 0 w 645"/>
                      <a:gd name="T5" fmla="*/ 359 h 440"/>
                      <a:gd name="T6" fmla="*/ 0 w 645"/>
                      <a:gd name="T7" fmla="*/ 80 h 440"/>
                      <a:gd name="T8" fmla="*/ 80 w 645"/>
                      <a:gd name="T9" fmla="*/ 0 h 440"/>
                      <a:gd name="T10" fmla="*/ 565 w 645"/>
                      <a:gd name="T11" fmla="*/ 0 h 440"/>
                      <a:gd name="T12" fmla="*/ 645 w 645"/>
                      <a:gd name="T13" fmla="*/ 80 h 440"/>
                      <a:gd name="T14" fmla="*/ 645 w 645"/>
                      <a:gd name="T15" fmla="*/ 359 h 440"/>
                      <a:gd name="T16" fmla="*/ 565 w 645"/>
                      <a:gd name="T17" fmla="*/ 440 h 440"/>
                      <a:gd name="T18" fmla="*/ 80 w 645"/>
                      <a:gd name="T19" fmla="*/ 24 h 440"/>
                      <a:gd name="T20" fmla="*/ 24 w 645"/>
                      <a:gd name="T21" fmla="*/ 80 h 440"/>
                      <a:gd name="T22" fmla="*/ 24 w 645"/>
                      <a:gd name="T23" fmla="*/ 359 h 440"/>
                      <a:gd name="T24" fmla="*/ 80 w 645"/>
                      <a:gd name="T25" fmla="*/ 416 h 440"/>
                      <a:gd name="T26" fmla="*/ 565 w 645"/>
                      <a:gd name="T27" fmla="*/ 416 h 440"/>
                      <a:gd name="T28" fmla="*/ 621 w 645"/>
                      <a:gd name="T29" fmla="*/ 359 h 440"/>
                      <a:gd name="T30" fmla="*/ 621 w 645"/>
                      <a:gd name="T31" fmla="*/ 80 h 440"/>
                      <a:gd name="T32" fmla="*/ 565 w 645"/>
                      <a:gd name="T33" fmla="*/ 24 h 440"/>
                      <a:gd name="T34" fmla="*/ 80 w 645"/>
                      <a:gd name="T35" fmla="*/ 24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5" h="440">
                        <a:moveTo>
                          <a:pt x="565" y="440"/>
                        </a:moveTo>
                        <a:cubicBezTo>
                          <a:pt x="80" y="440"/>
                          <a:pt x="80" y="440"/>
                          <a:pt x="80" y="440"/>
                        </a:cubicBezTo>
                        <a:cubicBezTo>
                          <a:pt x="36" y="440"/>
                          <a:pt x="0" y="404"/>
                          <a:pt x="0" y="359"/>
                        </a:cubicBezTo>
                        <a:cubicBezTo>
                          <a:pt x="0" y="80"/>
                          <a:pt x="0" y="80"/>
                          <a:pt x="0" y="80"/>
                        </a:cubicBezTo>
                        <a:cubicBezTo>
                          <a:pt x="0" y="36"/>
                          <a:pt x="36" y="0"/>
                          <a:pt x="80" y="0"/>
                        </a:cubicBezTo>
                        <a:cubicBezTo>
                          <a:pt x="565" y="0"/>
                          <a:pt x="565" y="0"/>
                          <a:pt x="565" y="0"/>
                        </a:cubicBezTo>
                        <a:cubicBezTo>
                          <a:pt x="609" y="0"/>
                          <a:pt x="645" y="36"/>
                          <a:pt x="645" y="80"/>
                        </a:cubicBezTo>
                        <a:cubicBezTo>
                          <a:pt x="645" y="359"/>
                          <a:pt x="645" y="359"/>
                          <a:pt x="645" y="359"/>
                        </a:cubicBezTo>
                        <a:cubicBezTo>
                          <a:pt x="645" y="404"/>
                          <a:pt x="609" y="440"/>
                          <a:pt x="565" y="440"/>
                        </a:cubicBezTo>
                        <a:close/>
                        <a:moveTo>
                          <a:pt x="80" y="24"/>
                        </a:moveTo>
                        <a:cubicBezTo>
                          <a:pt x="49" y="24"/>
                          <a:pt x="24" y="49"/>
                          <a:pt x="24" y="80"/>
                        </a:cubicBezTo>
                        <a:cubicBezTo>
                          <a:pt x="24" y="359"/>
                          <a:pt x="24" y="359"/>
                          <a:pt x="24" y="359"/>
                        </a:cubicBezTo>
                        <a:cubicBezTo>
                          <a:pt x="24" y="391"/>
                          <a:pt x="49" y="416"/>
                          <a:pt x="80" y="416"/>
                        </a:cubicBezTo>
                        <a:cubicBezTo>
                          <a:pt x="565" y="416"/>
                          <a:pt x="565" y="416"/>
                          <a:pt x="565" y="416"/>
                        </a:cubicBezTo>
                        <a:cubicBezTo>
                          <a:pt x="596" y="416"/>
                          <a:pt x="621" y="391"/>
                          <a:pt x="621" y="359"/>
                        </a:cubicBezTo>
                        <a:cubicBezTo>
                          <a:pt x="621" y="80"/>
                          <a:pt x="621" y="80"/>
                          <a:pt x="621" y="80"/>
                        </a:cubicBezTo>
                        <a:cubicBezTo>
                          <a:pt x="621" y="49"/>
                          <a:pt x="596" y="24"/>
                          <a:pt x="565" y="24"/>
                        </a:cubicBezTo>
                        <a:lnTo>
                          <a:pt x="80" y="24"/>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solidFill>
                        <a:srgbClr val="FFFFFF"/>
                      </a:solidFill>
                      <a:latin typeface="Nokia Pure Text Light"/>
                    </a:endParaRPr>
                  </a:p>
                </p:txBody>
              </p:sp>
              <p:sp>
                <p:nvSpPr>
                  <p:cNvPr id="37" name="Freeform 24"/>
                  <p:cNvSpPr>
                    <a:spLocks noEditPoints="1"/>
                  </p:cNvSpPr>
                  <p:nvPr/>
                </p:nvSpPr>
                <p:spPr bwMode="auto">
                  <a:xfrm>
                    <a:off x="3643249" y="3165953"/>
                    <a:ext cx="94800" cy="63732"/>
                  </a:xfrm>
                  <a:custGeom>
                    <a:avLst/>
                    <a:gdLst>
                      <a:gd name="T0" fmla="*/ 489 w 501"/>
                      <a:gd name="T1" fmla="*/ 338 h 338"/>
                      <a:gd name="T2" fmla="*/ 12 w 501"/>
                      <a:gd name="T3" fmla="*/ 338 h 338"/>
                      <a:gd name="T4" fmla="*/ 0 w 501"/>
                      <a:gd name="T5" fmla="*/ 326 h 338"/>
                      <a:gd name="T6" fmla="*/ 0 w 501"/>
                      <a:gd name="T7" fmla="*/ 12 h 338"/>
                      <a:gd name="T8" fmla="*/ 12 w 501"/>
                      <a:gd name="T9" fmla="*/ 0 h 338"/>
                      <a:gd name="T10" fmla="*/ 489 w 501"/>
                      <a:gd name="T11" fmla="*/ 0 h 338"/>
                      <a:gd name="T12" fmla="*/ 501 w 501"/>
                      <a:gd name="T13" fmla="*/ 12 h 338"/>
                      <a:gd name="T14" fmla="*/ 501 w 501"/>
                      <a:gd name="T15" fmla="*/ 326 h 338"/>
                      <a:gd name="T16" fmla="*/ 489 w 501"/>
                      <a:gd name="T17" fmla="*/ 338 h 338"/>
                      <a:gd name="T18" fmla="*/ 24 w 501"/>
                      <a:gd name="T19" fmla="*/ 314 h 338"/>
                      <a:gd name="T20" fmla="*/ 477 w 501"/>
                      <a:gd name="T21" fmla="*/ 314 h 338"/>
                      <a:gd name="T22" fmla="*/ 477 w 501"/>
                      <a:gd name="T23" fmla="*/ 24 h 338"/>
                      <a:gd name="T24" fmla="*/ 24 w 501"/>
                      <a:gd name="T25" fmla="*/ 24 h 338"/>
                      <a:gd name="T26" fmla="*/ 24 w 501"/>
                      <a:gd name="T27" fmla="*/ 31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1" h="338">
                        <a:moveTo>
                          <a:pt x="489" y="338"/>
                        </a:moveTo>
                        <a:cubicBezTo>
                          <a:pt x="12" y="338"/>
                          <a:pt x="12" y="338"/>
                          <a:pt x="12" y="338"/>
                        </a:cubicBezTo>
                        <a:cubicBezTo>
                          <a:pt x="5" y="338"/>
                          <a:pt x="0" y="333"/>
                          <a:pt x="0" y="326"/>
                        </a:cubicBezTo>
                        <a:cubicBezTo>
                          <a:pt x="0" y="12"/>
                          <a:pt x="0" y="12"/>
                          <a:pt x="0" y="12"/>
                        </a:cubicBezTo>
                        <a:cubicBezTo>
                          <a:pt x="0" y="6"/>
                          <a:pt x="5" y="0"/>
                          <a:pt x="12" y="0"/>
                        </a:cubicBezTo>
                        <a:cubicBezTo>
                          <a:pt x="489" y="0"/>
                          <a:pt x="489" y="0"/>
                          <a:pt x="489" y="0"/>
                        </a:cubicBezTo>
                        <a:cubicBezTo>
                          <a:pt x="495" y="0"/>
                          <a:pt x="501" y="6"/>
                          <a:pt x="501" y="12"/>
                        </a:cubicBezTo>
                        <a:cubicBezTo>
                          <a:pt x="501" y="326"/>
                          <a:pt x="501" y="326"/>
                          <a:pt x="501" y="326"/>
                        </a:cubicBezTo>
                        <a:cubicBezTo>
                          <a:pt x="501" y="333"/>
                          <a:pt x="495" y="338"/>
                          <a:pt x="489" y="338"/>
                        </a:cubicBezTo>
                        <a:close/>
                        <a:moveTo>
                          <a:pt x="24" y="314"/>
                        </a:moveTo>
                        <a:cubicBezTo>
                          <a:pt x="477" y="314"/>
                          <a:pt x="477" y="314"/>
                          <a:pt x="477" y="314"/>
                        </a:cubicBezTo>
                        <a:cubicBezTo>
                          <a:pt x="477" y="24"/>
                          <a:pt x="477" y="24"/>
                          <a:pt x="477" y="24"/>
                        </a:cubicBezTo>
                        <a:cubicBezTo>
                          <a:pt x="24" y="24"/>
                          <a:pt x="24" y="24"/>
                          <a:pt x="24" y="24"/>
                        </a:cubicBezTo>
                        <a:lnTo>
                          <a:pt x="24" y="314"/>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solidFill>
                        <a:srgbClr val="FFFFFF"/>
                      </a:solidFill>
                      <a:latin typeface="Nokia Pure Text Light"/>
                    </a:endParaRPr>
                  </a:p>
                </p:txBody>
              </p:sp>
            </p:grpSp>
            <p:sp>
              <p:nvSpPr>
                <p:cNvPr id="362" name="Kreis 361"/>
                <p:cNvSpPr/>
                <p:nvPr/>
              </p:nvSpPr>
              <p:spPr>
                <a:xfrm>
                  <a:off x="1006693" y="2118359"/>
                  <a:ext cx="241665" cy="241665"/>
                </a:xfrm>
                <a:prstGeom prst="pie">
                  <a:avLst>
                    <a:gd name="adj1" fmla="val 19853847"/>
                    <a:gd name="adj2" fmla="val 206127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fontAlgn="auto">
                    <a:spcBef>
                      <a:spcPts val="0"/>
                    </a:spcBef>
                    <a:spcAft>
                      <a:spcPts val="0"/>
                    </a:spcAft>
                  </a:pPr>
                  <a:endParaRPr lang="en-US" dirty="0" smtClean="0">
                    <a:solidFill>
                      <a:srgbClr val="A9BCC6"/>
                    </a:solidFill>
                  </a:endParaRPr>
                </a:p>
              </p:txBody>
            </p:sp>
          </p:grpSp>
        </p:grpSp>
        <p:sp>
          <p:nvSpPr>
            <p:cNvPr id="369" name="Rechteck 368">
              <a:hlinkClick r:id="rId4" action="ppaction://hlinksldjump"/>
            </p:cNvPr>
            <p:cNvSpPr/>
            <p:nvPr/>
          </p:nvSpPr>
          <p:spPr>
            <a:xfrm>
              <a:off x="2915816" y="4166959"/>
              <a:ext cx="779381" cy="276999"/>
            </a:xfrm>
            <a:prstGeom prst="rect">
              <a:avLst/>
            </a:prstGeom>
            <a:noFill/>
          </p:spPr>
          <p:txBody>
            <a:bodyPr wrap="none">
              <a:spAutoFit/>
            </a:bodyPr>
            <a:lstStyle/>
            <a:p>
              <a:r>
                <a:rPr lang="en-US" sz="1200" b="1" dirty="0">
                  <a:solidFill>
                    <a:schemeClr val="accent3"/>
                  </a:solidFill>
                  <a:latin typeface="Nokia Pure Text Light"/>
                </a:rPr>
                <a:t>TACTILE</a:t>
              </a:r>
            </a:p>
          </p:txBody>
        </p:sp>
        <p:sp>
          <p:nvSpPr>
            <p:cNvPr id="370" name="Rechteck 369">
              <a:hlinkClick r:id="rId4" action="ppaction://hlinksldjump"/>
            </p:cNvPr>
            <p:cNvSpPr/>
            <p:nvPr/>
          </p:nvSpPr>
          <p:spPr>
            <a:xfrm>
              <a:off x="1105017" y="4166959"/>
              <a:ext cx="838691" cy="276999"/>
            </a:xfrm>
            <a:prstGeom prst="rect">
              <a:avLst/>
            </a:prstGeom>
            <a:noFill/>
          </p:spPr>
          <p:txBody>
            <a:bodyPr wrap="none">
              <a:spAutoFit/>
            </a:bodyPr>
            <a:lstStyle/>
            <a:p>
              <a:r>
                <a:rPr lang="en-US" sz="1200" b="1" dirty="0">
                  <a:solidFill>
                    <a:schemeClr val="accent3"/>
                  </a:solidFill>
                  <a:latin typeface="Nokia Pure Text Light"/>
                </a:rPr>
                <a:t>VIRTUAL </a:t>
              </a:r>
            </a:p>
          </p:txBody>
        </p:sp>
        <p:grpSp>
          <p:nvGrpSpPr>
            <p:cNvPr id="425" name="Gruppieren 424"/>
            <p:cNvGrpSpPr/>
            <p:nvPr/>
          </p:nvGrpSpPr>
          <p:grpSpPr>
            <a:xfrm>
              <a:off x="2876686" y="2083214"/>
              <a:ext cx="311772" cy="503709"/>
              <a:chOff x="2876686" y="2083214"/>
              <a:chExt cx="311772" cy="503709"/>
            </a:xfrm>
          </p:grpSpPr>
          <p:sp>
            <p:nvSpPr>
              <p:cNvPr id="41" name="Rechteck 474"/>
              <p:cNvSpPr/>
              <p:nvPr/>
            </p:nvSpPr>
            <p:spPr>
              <a:xfrm flipH="1">
                <a:off x="2876686" y="2386419"/>
                <a:ext cx="311772" cy="200504"/>
              </a:xfrm>
              <a:prstGeom prst="rect">
                <a:avLst/>
              </a:prstGeom>
              <a:noFill/>
            </p:spPr>
            <p:txBody>
              <a:bodyPr wrap="square" lIns="0" tIns="0" rIns="0" bIns="0" rtlCol="0">
                <a:spAutoFit/>
              </a:bodyPr>
              <a:lstStyle/>
              <a:p>
                <a:pPr algn="ctr">
                  <a:lnSpc>
                    <a:spcPct val="80000"/>
                  </a:lnSpc>
                </a:pPr>
                <a:r>
                  <a:rPr lang="en-US" sz="800" dirty="0">
                    <a:solidFill>
                      <a:srgbClr val="FFFFFF"/>
                    </a:solidFill>
                    <a:latin typeface="Nokia Pure Text Light"/>
                    <a:ea typeface="MS PGothic" pitchFamily="34" charset="-128"/>
                  </a:rPr>
                  <a:t>Smart </a:t>
                </a:r>
                <a:r>
                  <a:rPr lang="en-US" sz="800" dirty="0" smtClean="0">
                    <a:solidFill>
                      <a:srgbClr val="FFFFFF"/>
                    </a:solidFill>
                    <a:latin typeface="Nokia Pure Text Light"/>
                    <a:ea typeface="MS PGothic" pitchFamily="34" charset="-128"/>
                  </a:rPr>
                  <a:t/>
                </a:r>
                <a:br>
                  <a:rPr lang="en-US" sz="800" dirty="0" smtClean="0">
                    <a:solidFill>
                      <a:srgbClr val="FFFFFF"/>
                    </a:solidFill>
                    <a:latin typeface="Nokia Pure Text Light"/>
                    <a:ea typeface="MS PGothic" pitchFamily="34" charset="-128"/>
                  </a:rPr>
                </a:br>
                <a:r>
                  <a:rPr lang="en-US" sz="800" dirty="0" smtClean="0">
                    <a:solidFill>
                      <a:srgbClr val="FFFFFF"/>
                    </a:solidFill>
                    <a:latin typeface="Nokia Pure Text Light"/>
                    <a:ea typeface="MS PGothic" pitchFamily="34" charset="-128"/>
                  </a:rPr>
                  <a:t>watch</a:t>
                </a:r>
                <a:endParaRPr lang="en-US" sz="800" dirty="0">
                  <a:solidFill>
                    <a:srgbClr val="FFFFFF"/>
                  </a:solidFill>
                  <a:latin typeface="Nokia Pure Text Light"/>
                  <a:ea typeface="MS PGothic" pitchFamily="34" charset="-128"/>
                </a:endParaRPr>
              </a:p>
            </p:txBody>
          </p:sp>
          <p:grpSp>
            <p:nvGrpSpPr>
              <p:cNvPr id="424" name="Gruppieren 423"/>
              <p:cNvGrpSpPr/>
              <p:nvPr/>
            </p:nvGrpSpPr>
            <p:grpSpPr>
              <a:xfrm>
                <a:off x="2938367" y="2083214"/>
                <a:ext cx="188410" cy="268472"/>
                <a:chOff x="2919068" y="2055715"/>
                <a:chExt cx="227008" cy="323470"/>
              </a:xfrm>
            </p:grpSpPr>
            <p:grpSp>
              <p:nvGrpSpPr>
                <p:cNvPr id="377" name="Gruppieren 376"/>
                <p:cNvGrpSpPr/>
                <p:nvPr/>
              </p:nvGrpSpPr>
              <p:grpSpPr>
                <a:xfrm>
                  <a:off x="2919068" y="2055715"/>
                  <a:ext cx="227008" cy="323470"/>
                  <a:chOff x="4190591" y="2668695"/>
                  <a:chExt cx="227008" cy="323470"/>
                </a:xfrm>
                <a:solidFill>
                  <a:schemeClr val="bg1"/>
                </a:solidFill>
              </p:grpSpPr>
              <p:sp>
                <p:nvSpPr>
                  <p:cNvPr id="378" name="Abgerundetes Rechteck 4"/>
                  <p:cNvSpPr/>
                  <p:nvPr/>
                </p:nvSpPr>
                <p:spPr>
                  <a:xfrm>
                    <a:off x="4190591" y="2716773"/>
                    <a:ext cx="227008" cy="227007"/>
                  </a:xfrm>
                  <a:custGeom>
                    <a:avLst/>
                    <a:gdLst/>
                    <a:ahLst/>
                    <a:cxnLst/>
                    <a:rect l="l" t="t" r="r" b="b"/>
                    <a:pathLst>
                      <a:path w="1440000" h="1440000">
                        <a:moveTo>
                          <a:pt x="254745" y="90000"/>
                        </a:moveTo>
                        <a:cubicBezTo>
                          <a:pt x="163759" y="90000"/>
                          <a:pt x="90000" y="163759"/>
                          <a:pt x="90000" y="254745"/>
                        </a:cubicBezTo>
                        <a:lnTo>
                          <a:pt x="90000" y="1185255"/>
                        </a:lnTo>
                        <a:cubicBezTo>
                          <a:pt x="90000" y="1276241"/>
                          <a:pt x="163759" y="1350000"/>
                          <a:pt x="254745" y="1350000"/>
                        </a:cubicBezTo>
                        <a:lnTo>
                          <a:pt x="1185255" y="1350000"/>
                        </a:lnTo>
                        <a:cubicBezTo>
                          <a:pt x="1276241" y="1350000"/>
                          <a:pt x="1350000" y="1276241"/>
                          <a:pt x="1350000" y="1185255"/>
                        </a:cubicBezTo>
                        <a:lnTo>
                          <a:pt x="1350000" y="254745"/>
                        </a:lnTo>
                        <a:cubicBezTo>
                          <a:pt x="1350000" y="163759"/>
                          <a:pt x="1276241" y="90000"/>
                          <a:pt x="1185255" y="90000"/>
                        </a:cubicBezTo>
                        <a:close/>
                        <a:moveTo>
                          <a:pt x="240005" y="0"/>
                        </a:moveTo>
                        <a:lnTo>
                          <a:pt x="1199995" y="0"/>
                        </a:lnTo>
                        <a:cubicBezTo>
                          <a:pt x="1332546" y="0"/>
                          <a:pt x="1440000" y="107454"/>
                          <a:pt x="1440000" y="240005"/>
                        </a:cubicBezTo>
                        <a:lnTo>
                          <a:pt x="1440000" y="1199995"/>
                        </a:lnTo>
                        <a:cubicBezTo>
                          <a:pt x="1440000" y="1332546"/>
                          <a:pt x="1332546" y="1440000"/>
                          <a:pt x="1199995" y="1440000"/>
                        </a:cubicBezTo>
                        <a:lnTo>
                          <a:pt x="240005" y="1440000"/>
                        </a:lnTo>
                        <a:cubicBezTo>
                          <a:pt x="107454" y="1440000"/>
                          <a:pt x="0" y="1332546"/>
                          <a:pt x="0" y="1199995"/>
                        </a:cubicBezTo>
                        <a:lnTo>
                          <a:pt x="0" y="240005"/>
                        </a:lnTo>
                        <a:cubicBezTo>
                          <a:pt x="0" y="107454"/>
                          <a:pt x="107454" y="0"/>
                          <a:pt x="240005" y="0"/>
                        </a:cubicBezTo>
                        <a:close/>
                      </a:path>
                    </a:pathLst>
                  </a:custGeom>
                  <a:grpFill/>
                </p:spPr>
                <p:txBody>
                  <a:bodyPr wrap="square" rtlCol="0" anchor="ctr">
                    <a:noAutofit/>
                  </a:bodyPr>
                  <a:lstStyle/>
                  <a:p>
                    <a:pPr algn="ctr">
                      <a:lnSpc>
                        <a:spcPct val="90000"/>
                      </a:lnSpc>
                    </a:pPr>
                    <a:endParaRPr lang="en-US" dirty="0" smtClean="0">
                      <a:solidFill>
                        <a:srgbClr val="124191"/>
                      </a:solidFill>
                      <a:latin typeface="Nokia Pure Text Light"/>
                    </a:endParaRPr>
                  </a:p>
                </p:txBody>
              </p:sp>
              <p:sp>
                <p:nvSpPr>
                  <p:cNvPr id="379" name="Abgerundetes Rechteck 378"/>
                  <p:cNvSpPr/>
                  <p:nvPr/>
                </p:nvSpPr>
                <p:spPr>
                  <a:xfrm>
                    <a:off x="4221670" y="2747852"/>
                    <a:ext cx="164851" cy="164850"/>
                  </a:xfrm>
                  <a:prstGeom prst="roundRect">
                    <a:avLst>
                      <a:gd name="adj" fmla="val 3399"/>
                    </a:avLst>
                  </a:prstGeom>
                  <a:grpFill/>
                </p:spPr>
                <p:txBody>
                  <a:bodyPr wrap="square" rtlCol="0" anchor="ctr">
                    <a:noAutofit/>
                  </a:bodyPr>
                  <a:lstStyle/>
                  <a:p>
                    <a:pPr algn="ctr">
                      <a:lnSpc>
                        <a:spcPct val="90000"/>
                      </a:lnSpc>
                    </a:pPr>
                    <a:endParaRPr lang="en-US" dirty="0" smtClean="0">
                      <a:solidFill>
                        <a:srgbClr val="124191"/>
                      </a:solidFill>
                      <a:latin typeface="Nokia Pure Text Light"/>
                    </a:endParaRPr>
                  </a:p>
                </p:txBody>
              </p:sp>
              <p:sp>
                <p:nvSpPr>
                  <p:cNvPr id="380" name="Trapezoid 379"/>
                  <p:cNvSpPr/>
                  <p:nvPr/>
                </p:nvSpPr>
                <p:spPr>
                  <a:xfrm>
                    <a:off x="4231510" y="2668695"/>
                    <a:ext cx="146624" cy="44095"/>
                  </a:xfrm>
                  <a:prstGeom prst="trapezoid">
                    <a:avLst>
                      <a:gd name="adj" fmla="val 52823"/>
                    </a:avLst>
                  </a:prstGeom>
                  <a:grpFill/>
                </p:spPr>
                <p:txBody>
                  <a:bodyPr wrap="square" rtlCol="0" anchor="ctr">
                    <a:noAutofit/>
                  </a:bodyPr>
                  <a:lstStyle/>
                  <a:p>
                    <a:pPr algn="ctr">
                      <a:lnSpc>
                        <a:spcPct val="90000"/>
                      </a:lnSpc>
                    </a:pPr>
                    <a:endParaRPr lang="en-US" dirty="0" smtClean="0">
                      <a:solidFill>
                        <a:srgbClr val="124191"/>
                      </a:solidFill>
                      <a:latin typeface="Nokia Pure Text Light"/>
                    </a:endParaRPr>
                  </a:p>
                </p:txBody>
              </p:sp>
              <p:sp>
                <p:nvSpPr>
                  <p:cNvPr id="381" name="Trapezoid 380"/>
                  <p:cNvSpPr/>
                  <p:nvPr/>
                </p:nvSpPr>
                <p:spPr>
                  <a:xfrm flipV="1">
                    <a:off x="4231510" y="2948070"/>
                    <a:ext cx="146624" cy="44095"/>
                  </a:xfrm>
                  <a:prstGeom prst="trapezoid">
                    <a:avLst>
                      <a:gd name="adj" fmla="val 52823"/>
                    </a:avLst>
                  </a:prstGeom>
                  <a:grpFill/>
                </p:spPr>
                <p:txBody>
                  <a:bodyPr wrap="square" rtlCol="0" anchor="ctr">
                    <a:noAutofit/>
                  </a:bodyPr>
                  <a:lstStyle/>
                  <a:p>
                    <a:pPr algn="ctr">
                      <a:lnSpc>
                        <a:spcPct val="90000"/>
                      </a:lnSpc>
                    </a:pPr>
                    <a:endParaRPr lang="en-US" dirty="0" smtClean="0">
                      <a:solidFill>
                        <a:srgbClr val="124191"/>
                      </a:solidFill>
                      <a:latin typeface="Nokia Pure Text Light"/>
                    </a:endParaRPr>
                  </a:p>
                </p:txBody>
              </p:sp>
            </p:grpSp>
            <p:sp>
              <p:nvSpPr>
                <p:cNvPr id="382" name="Rad 3"/>
                <p:cNvSpPr>
                  <a:spLocks noChangeAspect="1"/>
                </p:cNvSpPr>
                <p:nvPr/>
              </p:nvSpPr>
              <p:spPr>
                <a:xfrm>
                  <a:off x="2967067" y="2148769"/>
                  <a:ext cx="131011" cy="130521"/>
                </a:xfrm>
                <a:custGeom>
                  <a:avLst/>
                  <a:gdLst>
                    <a:gd name="connsiteX0" fmla="*/ 389034 w 797362"/>
                    <a:gd name="connsiteY0" fmla="*/ 704800 h 794387"/>
                    <a:gd name="connsiteX1" fmla="*/ 406952 w 797362"/>
                    <a:gd name="connsiteY1" fmla="*/ 704800 h 794387"/>
                    <a:gd name="connsiteX2" fmla="*/ 411431 w 797362"/>
                    <a:gd name="connsiteY2" fmla="*/ 709279 h 794387"/>
                    <a:gd name="connsiteX3" fmla="*/ 411431 w 797362"/>
                    <a:gd name="connsiteY3" fmla="*/ 789907 h 794387"/>
                    <a:gd name="connsiteX4" fmla="*/ 406952 w 797362"/>
                    <a:gd name="connsiteY4" fmla="*/ 794387 h 794387"/>
                    <a:gd name="connsiteX5" fmla="*/ 389034 w 797362"/>
                    <a:gd name="connsiteY5" fmla="*/ 794387 h 794387"/>
                    <a:gd name="connsiteX6" fmla="*/ 384555 w 797362"/>
                    <a:gd name="connsiteY6" fmla="*/ 789907 h 794387"/>
                    <a:gd name="connsiteX7" fmla="*/ 384555 w 797362"/>
                    <a:gd name="connsiteY7" fmla="*/ 709279 h 794387"/>
                    <a:gd name="connsiteX8" fmla="*/ 389034 w 797362"/>
                    <a:gd name="connsiteY8" fmla="*/ 704800 h 794387"/>
                    <a:gd name="connsiteX9" fmla="*/ 712255 w 797362"/>
                    <a:gd name="connsiteY9" fmla="*/ 394185 h 794387"/>
                    <a:gd name="connsiteX10" fmla="*/ 792883 w 797362"/>
                    <a:gd name="connsiteY10" fmla="*/ 394185 h 794387"/>
                    <a:gd name="connsiteX11" fmla="*/ 797362 w 797362"/>
                    <a:gd name="connsiteY11" fmla="*/ 398664 h 794387"/>
                    <a:gd name="connsiteX12" fmla="*/ 797362 w 797362"/>
                    <a:gd name="connsiteY12" fmla="*/ 416581 h 794387"/>
                    <a:gd name="connsiteX13" fmla="*/ 792883 w 797362"/>
                    <a:gd name="connsiteY13" fmla="*/ 421061 h 794387"/>
                    <a:gd name="connsiteX14" fmla="*/ 712255 w 797362"/>
                    <a:gd name="connsiteY14" fmla="*/ 421061 h 794387"/>
                    <a:gd name="connsiteX15" fmla="*/ 707775 w 797362"/>
                    <a:gd name="connsiteY15" fmla="*/ 416581 h 794387"/>
                    <a:gd name="connsiteX16" fmla="*/ 707775 w 797362"/>
                    <a:gd name="connsiteY16" fmla="*/ 398664 h 794387"/>
                    <a:gd name="connsiteX17" fmla="*/ 712255 w 797362"/>
                    <a:gd name="connsiteY17" fmla="*/ 394185 h 794387"/>
                    <a:gd name="connsiteX18" fmla="*/ 4480 w 797362"/>
                    <a:gd name="connsiteY18" fmla="*/ 394185 h 794387"/>
                    <a:gd name="connsiteX19" fmla="*/ 85108 w 797362"/>
                    <a:gd name="connsiteY19" fmla="*/ 394185 h 794387"/>
                    <a:gd name="connsiteX20" fmla="*/ 89587 w 797362"/>
                    <a:gd name="connsiteY20" fmla="*/ 398664 h 794387"/>
                    <a:gd name="connsiteX21" fmla="*/ 89587 w 797362"/>
                    <a:gd name="connsiteY21" fmla="*/ 416581 h 794387"/>
                    <a:gd name="connsiteX22" fmla="*/ 85108 w 797362"/>
                    <a:gd name="connsiteY22" fmla="*/ 421061 h 794387"/>
                    <a:gd name="connsiteX23" fmla="*/ 4480 w 797362"/>
                    <a:gd name="connsiteY23" fmla="*/ 421061 h 794387"/>
                    <a:gd name="connsiteX24" fmla="*/ 0 w 797362"/>
                    <a:gd name="connsiteY24" fmla="*/ 416581 h 794387"/>
                    <a:gd name="connsiteX25" fmla="*/ 0 w 797362"/>
                    <a:gd name="connsiteY25" fmla="*/ 398664 h 794387"/>
                    <a:gd name="connsiteX26" fmla="*/ 4480 w 797362"/>
                    <a:gd name="connsiteY26" fmla="*/ 394185 h 794387"/>
                    <a:gd name="connsiteX27" fmla="*/ 689803 w 797362"/>
                    <a:gd name="connsiteY27" fmla="*/ 102149 h 794387"/>
                    <a:gd name="connsiteX28" fmla="*/ 449220 w 797362"/>
                    <a:gd name="connsiteY28" fmla="*/ 421777 h 794387"/>
                    <a:gd name="connsiteX29" fmla="*/ 403913 w 797362"/>
                    <a:gd name="connsiteY29" fmla="*/ 450706 h 794387"/>
                    <a:gd name="connsiteX30" fmla="*/ 347026 w 797362"/>
                    <a:gd name="connsiteY30" fmla="*/ 393819 h 794387"/>
                    <a:gd name="connsiteX31" fmla="*/ 368942 w 797362"/>
                    <a:gd name="connsiteY31" fmla="*/ 351417 h 794387"/>
                    <a:gd name="connsiteX32" fmla="*/ 364512 w 797362"/>
                    <a:gd name="connsiteY32" fmla="*/ 346987 h 794387"/>
                    <a:gd name="connsiteX33" fmla="*/ 689803 w 797362"/>
                    <a:gd name="connsiteY33" fmla="*/ 102149 h 794387"/>
                    <a:gd name="connsiteX34" fmla="*/ 389034 w 797362"/>
                    <a:gd name="connsiteY34" fmla="*/ 0 h 794387"/>
                    <a:gd name="connsiteX35" fmla="*/ 406952 w 797362"/>
                    <a:gd name="connsiteY35" fmla="*/ 0 h 794387"/>
                    <a:gd name="connsiteX36" fmla="*/ 411431 w 797362"/>
                    <a:gd name="connsiteY36" fmla="*/ 4479 h 794387"/>
                    <a:gd name="connsiteX37" fmla="*/ 411431 w 797362"/>
                    <a:gd name="connsiteY37" fmla="*/ 85107 h 794387"/>
                    <a:gd name="connsiteX38" fmla="*/ 406952 w 797362"/>
                    <a:gd name="connsiteY38" fmla="*/ 89587 h 794387"/>
                    <a:gd name="connsiteX39" fmla="*/ 389034 w 797362"/>
                    <a:gd name="connsiteY39" fmla="*/ 89587 h 794387"/>
                    <a:gd name="connsiteX40" fmla="*/ 384555 w 797362"/>
                    <a:gd name="connsiteY40" fmla="*/ 85107 h 794387"/>
                    <a:gd name="connsiteX41" fmla="*/ 384555 w 797362"/>
                    <a:gd name="connsiteY41" fmla="*/ 4479 h 794387"/>
                    <a:gd name="connsiteX42" fmla="*/ 389034 w 797362"/>
                    <a:gd name="connsiteY42" fmla="*/ 0 h 794387"/>
                    <a:gd name="connsiteX0" fmla="*/ 389034 w 797362"/>
                    <a:gd name="connsiteY0" fmla="*/ 704800 h 794387"/>
                    <a:gd name="connsiteX1" fmla="*/ 406952 w 797362"/>
                    <a:gd name="connsiteY1" fmla="*/ 704800 h 794387"/>
                    <a:gd name="connsiteX2" fmla="*/ 411431 w 797362"/>
                    <a:gd name="connsiteY2" fmla="*/ 709279 h 794387"/>
                    <a:gd name="connsiteX3" fmla="*/ 411431 w 797362"/>
                    <a:gd name="connsiteY3" fmla="*/ 789907 h 794387"/>
                    <a:gd name="connsiteX4" fmla="*/ 406952 w 797362"/>
                    <a:gd name="connsiteY4" fmla="*/ 794387 h 794387"/>
                    <a:gd name="connsiteX5" fmla="*/ 389034 w 797362"/>
                    <a:gd name="connsiteY5" fmla="*/ 794387 h 794387"/>
                    <a:gd name="connsiteX6" fmla="*/ 384555 w 797362"/>
                    <a:gd name="connsiteY6" fmla="*/ 789907 h 794387"/>
                    <a:gd name="connsiteX7" fmla="*/ 384555 w 797362"/>
                    <a:gd name="connsiteY7" fmla="*/ 709279 h 794387"/>
                    <a:gd name="connsiteX8" fmla="*/ 389034 w 797362"/>
                    <a:gd name="connsiteY8" fmla="*/ 704800 h 794387"/>
                    <a:gd name="connsiteX9" fmla="*/ 712255 w 797362"/>
                    <a:gd name="connsiteY9" fmla="*/ 394185 h 794387"/>
                    <a:gd name="connsiteX10" fmla="*/ 792883 w 797362"/>
                    <a:gd name="connsiteY10" fmla="*/ 394185 h 794387"/>
                    <a:gd name="connsiteX11" fmla="*/ 797362 w 797362"/>
                    <a:gd name="connsiteY11" fmla="*/ 398664 h 794387"/>
                    <a:gd name="connsiteX12" fmla="*/ 797362 w 797362"/>
                    <a:gd name="connsiteY12" fmla="*/ 416581 h 794387"/>
                    <a:gd name="connsiteX13" fmla="*/ 792883 w 797362"/>
                    <a:gd name="connsiteY13" fmla="*/ 421061 h 794387"/>
                    <a:gd name="connsiteX14" fmla="*/ 712255 w 797362"/>
                    <a:gd name="connsiteY14" fmla="*/ 421061 h 794387"/>
                    <a:gd name="connsiteX15" fmla="*/ 707775 w 797362"/>
                    <a:gd name="connsiteY15" fmla="*/ 416581 h 794387"/>
                    <a:gd name="connsiteX16" fmla="*/ 707775 w 797362"/>
                    <a:gd name="connsiteY16" fmla="*/ 398664 h 794387"/>
                    <a:gd name="connsiteX17" fmla="*/ 712255 w 797362"/>
                    <a:gd name="connsiteY17" fmla="*/ 394185 h 794387"/>
                    <a:gd name="connsiteX18" fmla="*/ 4480 w 797362"/>
                    <a:gd name="connsiteY18" fmla="*/ 394185 h 794387"/>
                    <a:gd name="connsiteX19" fmla="*/ 85108 w 797362"/>
                    <a:gd name="connsiteY19" fmla="*/ 394185 h 794387"/>
                    <a:gd name="connsiteX20" fmla="*/ 89587 w 797362"/>
                    <a:gd name="connsiteY20" fmla="*/ 398664 h 794387"/>
                    <a:gd name="connsiteX21" fmla="*/ 89587 w 797362"/>
                    <a:gd name="connsiteY21" fmla="*/ 416581 h 794387"/>
                    <a:gd name="connsiteX22" fmla="*/ 85108 w 797362"/>
                    <a:gd name="connsiteY22" fmla="*/ 421061 h 794387"/>
                    <a:gd name="connsiteX23" fmla="*/ 4480 w 797362"/>
                    <a:gd name="connsiteY23" fmla="*/ 421061 h 794387"/>
                    <a:gd name="connsiteX24" fmla="*/ 0 w 797362"/>
                    <a:gd name="connsiteY24" fmla="*/ 416581 h 794387"/>
                    <a:gd name="connsiteX25" fmla="*/ 0 w 797362"/>
                    <a:gd name="connsiteY25" fmla="*/ 398664 h 794387"/>
                    <a:gd name="connsiteX26" fmla="*/ 4480 w 797362"/>
                    <a:gd name="connsiteY26" fmla="*/ 394185 h 794387"/>
                    <a:gd name="connsiteX27" fmla="*/ 689803 w 797362"/>
                    <a:gd name="connsiteY27" fmla="*/ 102149 h 794387"/>
                    <a:gd name="connsiteX28" fmla="*/ 403913 w 797362"/>
                    <a:gd name="connsiteY28" fmla="*/ 450706 h 794387"/>
                    <a:gd name="connsiteX29" fmla="*/ 347026 w 797362"/>
                    <a:gd name="connsiteY29" fmla="*/ 393819 h 794387"/>
                    <a:gd name="connsiteX30" fmla="*/ 368942 w 797362"/>
                    <a:gd name="connsiteY30" fmla="*/ 351417 h 794387"/>
                    <a:gd name="connsiteX31" fmla="*/ 364512 w 797362"/>
                    <a:gd name="connsiteY31" fmla="*/ 346987 h 794387"/>
                    <a:gd name="connsiteX32" fmla="*/ 689803 w 797362"/>
                    <a:gd name="connsiteY32" fmla="*/ 102149 h 794387"/>
                    <a:gd name="connsiteX33" fmla="*/ 389034 w 797362"/>
                    <a:gd name="connsiteY33" fmla="*/ 0 h 794387"/>
                    <a:gd name="connsiteX34" fmla="*/ 406952 w 797362"/>
                    <a:gd name="connsiteY34" fmla="*/ 0 h 794387"/>
                    <a:gd name="connsiteX35" fmla="*/ 411431 w 797362"/>
                    <a:gd name="connsiteY35" fmla="*/ 4479 h 794387"/>
                    <a:gd name="connsiteX36" fmla="*/ 411431 w 797362"/>
                    <a:gd name="connsiteY36" fmla="*/ 85107 h 794387"/>
                    <a:gd name="connsiteX37" fmla="*/ 406952 w 797362"/>
                    <a:gd name="connsiteY37" fmla="*/ 89587 h 794387"/>
                    <a:gd name="connsiteX38" fmla="*/ 389034 w 797362"/>
                    <a:gd name="connsiteY38" fmla="*/ 89587 h 794387"/>
                    <a:gd name="connsiteX39" fmla="*/ 384555 w 797362"/>
                    <a:gd name="connsiteY39" fmla="*/ 85107 h 794387"/>
                    <a:gd name="connsiteX40" fmla="*/ 384555 w 797362"/>
                    <a:gd name="connsiteY40" fmla="*/ 4479 h 794387"/>
                    <a:gd name="connsiteX41" fmla="*/ 389034 w 797362"/>
                    <a:gd name="connsiteY41" fmla="*/ 0 h 794387"/>
                    <a:gd name="connsiteX0" fmla="*/ 389034 w 797362"/>
                    <a:gd name="connsiteY0" fmla="*/ 704800 h 794387"/>
                    <a:gd name="connsiteX1" fmla="*/ 406952 w 797362"/>
                    <a:gd name="connsiteY1" fmla="*/ 704800 h 794387"/>
                    <a:gd name="connsiteX2" fmla="*/ 411431 w 797362"/>
                    <a:gd name="connsiteY2" fmla="*/ 709279 h 794387"/>
                    <a:gd name="connsiteX3" fmla="*/ 411431 w 797362"/>
                    <a:gd name="connsiteY3" fmla="*/ 789907 h 794387"/>
                    <a:gd name="connsiteX4" fmla="*/ 406952 w 797362"/>
                    <a:gd name="connsiteY4" fmla="*/ 794387 h 794387"/>
                    <a:gd name="connsiteX5" fmla="*/ 389034 w 797362"/>
                    <a:gd name="connsiteY5" fmla="*/ 794387 h 794387"/>
                    <a:gd name="connsiteX6" fmla="*/ 384555 w 797362"/>
                    <a:gd name="connsiteY6" fmla="*/ 789907 h 794387"/>
                    <a:gd name="connsiteX7" fmla="*/ 384555 w 797362"/>
                    <a:gd name="connsiteY7" fmla="*/ 709279 h 794387"/>
                    <a:gd name="connsiteX8" fmla="*/ 389034 w 797362"/>
                    <a:gd name="connsiteY8" fmla="*/ 704800 h 794387"/>
                    <a:gd name="connsiteX9" fmla="*/ 712255 w 797362"/>
                    <a:gd name="connsiteY9" fmla="*/ 394185 h 794387"/>
                    <a:gd name="connsiteX10" fmla="*/ 792883 w 797362"/>
                    <a:gd name="connsiteY10" fmla="*/ 394185 h 794387"/>
                    <a:gd name="connsiteX11" fmla="*/ 797362 w 797362"/>
                    <a:gd name="connsiteY11" fmla="*/ 398664 h 794387"/>
                    <a:gd name="connsiteX12" fmla="*/ 797362 w 797362"/>
                    <a:gd name="connsiteY12" fmla="*/ 416581 h 794387"/>
                    <a:gd name="connsiteX13" fmla="*/ 792883 w 797362"/>
                    <a:gd name="connsiteY13" fmla="*/ 421061 h 794387"/>
                    <a:gd name="connsiteX14" fmla="*/ 712255 w 797362"/>
                    <a:gd name="connsiteY14" fmla="*/ 421061 h 794387"/>
                    <a:gd name="connsiteX15" fmla="*/ 707775 w 797362"/>
                    <a:gd name="connsiteY15" fmla="*/ 416581 h 794387"/>
                    <a:gd name="connsiteX16" fmla="*/ 707775 w 797362"/>
                    <a:gd name="connsiteY16" fmla="*/ 398664 h 794387"/>
                    <a:gd name="connsiteX17" fmla="*/ 712255 w 797362"/>
                    <a:gd name="connsiteY17" fmla="*/ 394185 h 794387"/>
                    <a:gd name="connsiteX18" fmla="*/ 4480 w 797362"/>
                    <a:gd name="connsiteY18" fmla="*/ 394185 h 794387"/>
                    <a:gd name="connsiteX19" fmla="*/ 85108 w 797362"/>
                    <a:gd name="connsiteY19" fmla="*/ 394185 h 794387"/>
                    <a:gd name="connsiteX20" fmla="*/ 89587 w 797362"/>
                    <a:gd name="connsiteY20" fmla="*/ 398664 h 794387"/>
                    <a:gd name="connsiteX21" fmla="*/ 89587 w 797362"/>
                    <a:gd name="connsiteY21" fmla="*/ 416581 h 794387"/>
                    <a:gd name="connsiteX22" fmla="*/ 85108 w 797362"/>
                    <a:gd name="connsiteY22" fmla="*/ 421061 h 794387"/>
                    <a:gd name="connsiteX23" fmla="*/ 4480 w 797362"/>
                    <a:gd name="connsiteY23" fmla="*/ 421061 h 794387"/>
                    <a:gd name="connsiteX24" fmla="*/ 0 w 797362"/>
                    <a:gd name="connsiteY24" fmla="*/ 416581 h 794387"/>
                    <a:gd name="connsiteX25" fmla="*/ 0 w 797362"/>
                    <a:gd name="connsiteY25" fmla="*/ 398664 h 794387"/>
                    <a:gd name="connsiteX26" fmla="*/ 4480 w 797362"/>
                    <a:gd name="connsiteY26" fmla="*/ 394185 h 794387"/>
                    <a:gd name="connsiteX27" fmla="*/ 689803 w 797362"/>
                    <a:gd name="connsiteY27" fmla="*/ 102149 h 794387"/>
                    <a:gd name="connsiteX28" fmla="*/ 403913 w 797362"/>
                    <a:gd name="connsiteY28" fmla="*/ 450706 h 794387"/>
                    <a:gd name="connsiteX29" fmla="*/ 347026 w 797362"/>
                    <a:gd name="connsiteY29" fmla="*/ 393819 h 794387"/>
                    <a:gd name="connsiteX30" fmla="*/ 368942 w 797362"/>
                    <a:gd name="connsiteY30" fmla="*/ 351417 h 794387"/>
                    <a:gd name="connsiteX31" fmla="*/ 689803 w 797362"/>
                    <a:gd name="connsiteY31" fmla="*/ 102149 h 794387"/>
                    <a:gd name="connsiteX32" fmla="*/ 389034 w 797362"/>
                    <a:gd name="connsiteY32" fmla="*/ 0 h 794387"/>
                    <a:gd name="connsiteX33" fmla="*/ 406952 w 797362"/>
                    <a:gd name="connsiteY33" fmla="*/ 0 h 794387"/>
                    <a:gd name="connsiteX34" fmla="*/ 411431 w 797362"/>
                    <a:gd name="connsiteY34" fmla="*/ 4479 h 794387"/>
                    <a:gd name="connsiteX35" fmla="*/ 411431 w 797362"/>
                    <a:gd name="connsiteY35" fmla="*/ 85107 h 794387"/>
                    <a:gd name="connsiteX36" fmla="*/ 406952 w 797362"/>
                    <a:gd name="connsiteY36" fmla="*/ 89587 h 794387"/>
                    <a:gd name="connsiteX37" fmla="*/ 389034 w 797362"/>
                    <a:gd name="connsiteY37" fmla="*/ 89587 h 794387"/>
                    <a:gd name="connsiteX38" fmla="*/ 384555 w 797362"/>
                    <a:gd name="connsiteY38" fmla="*/ 85107 h 794387"/>
                    <a:gd name="connsiteX39" fmla="*/ 384555 w 797362"/>
                    <a:gd name="connsiteY39" fmla="*/ 4479 h 794387"/>
                    <a:gd name="connsiteX40" fmla="*/ 389034 w 797362"/>
                    <a:gd name="connsiteY40" fmla="*/ 0 h 794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97362" h="794387">
                      <a:moveTo>
                        <a:pt x="389034" y="704800"/>
                      </a:moveTo>
                      <a:lnTo>
                        <a:pt x="406952" y="704800"/>
                      </a:lnTo>
                      <a:cubicBezTo>
                        <a:pt x="409425" y="704800"/>
                        <a:pt x="411431" y="706805"/>
                        <a:pt x="411431" y="709279"/>
                      </a:cubicBezTo>
                      <a:lnTo>
                        <a:pt x="411431" y="789907"/>
                      </a:lnTo>
                      <a:cubicBezTo>
                        <a:pt x="411431" y="792381"/>
                        <a:pt x="409425" y="794387"/>
                        <a:pt x="406952" y="794387"/>
                      </a:cubicBezTo>
                      <a:lnTo>
                        <a:pt x="389034" y="794387"/>
                      </a:lnTo>
                      <a:cubicBezTo>
                        <a:pt x="386561" y="794387"/>
                        <a:pt x="384555" y="792381"/>
                        <a:pt x="384555" y="789907"/>
                      </a:cubicBezTo>
                      <a:lnTo>
                        <a:pt x="384555" y="709279"/>
                      </a:lnTo>
                      <a:cubicBezTo>
                        <a:pt x="384555" y="706805"/>
                        <a:pt x="386561" y="704800"/>
                        <a:pt x="389034" y="704800"/>
                      </a:cubicBezTo>
                      <a:close/>
                      <a:moveTo>
                        <a:pt x="712255" y="394185"/>
                      </a:moveTo>
                      <a:lnTo>
                        <a:pt x="792883" y="394185"/>
                      </a:lnTo>
                      <a:cubicBezTo>
                        <a:pt x="795357" y="394185"/>
                        <a:pt x="797362" y="396190"/>
                        <a:pt x="797362" y="398664"/>
                      </a:cubicBezTo>
                      <a:lnTo>
                        <a:pt x="797362" y="416581"/>
                      </a:lnTo>
                      <a:cubicBezTo>
                        <a:pt x="797362" y="419055"/>
                        <a:pt x="795357" y="421061"/>
                        <a:pt x="792883" y="421061"/>
                      </a:cubicBezTo>
                      <a:lnTo>
                        <a:pt x="712255" y="421061"/>
                      </a:lnTo>
                      <a:cubicBezTo>
                        <a:pt x="709781" y="421061"/>
                        <a:pt x="707775" y="419055"/>
                        <a:pt x="707775" y="416581"/>
                      </a:cubicBezTo>
                      <a:lnTo>
                        <a:pt x="707775" y="398664"/>
                      </a:lnTo>
                      <a:cubicBezTo>
                        <a:pt x="707775" y="396190"/>
                        <a:pt x="709781" y="394185"/>
                        <a:pt x="712255" y="394185"/>
                      </a:cubicBezTo>
                      <a:close/>
                      <a:moveTo>
                        <a:pt x="4480" y="394185"/>
                      </a:moveTo>
                      <a:lnTo>
                        <a:pt x="85108" y="394185"/>
                      </a:lnTo>
                      <a:cubicBezTo>
                        <a:pt x="87582" y="394185"/>
                        <a:pt x="89587" y="396190"/>
                        <a:pt x="89587" y="398664"/>
                      </a:cubicBezTo>
                      <a:lnTo>
                        <a:pt x="89587" y="416581"/>
                      </a:lnTo>
                      <a:cubicBezTo>
                        <a:pt x="89587" y="419055"/>
                        <a:pt x="87582" y="421061"/>
                        <a:pt x="85108" y="421061"/>
                      </a:cubicBezTo>
                      <a:lnTo>
                        <a:pt x="4480" y="421061"/>
                      </a:lnTo>
                      <a:cubicBezTo>
                        <a:pt x="2006" y="421061"/>
                        <a:pt x="0" y="419055"/>
                        <a:pt x="0" y="416581"/>
                      </a:cubicBezTo>
                      <a:lnTo>
                        <a:pt x="0" y="398664"/>
                      </a:lnTo>
                      <a:cubicBezTo>
                        <a:pt x="0" y="396190"/>
                        <a:pt x="2006" y="394185"/>
                        <a:pt x="4480" y="394185"/>
                      </a:cubicBezTo>
                      <a:close/>
                      <a:moveTo>
                        <a:pt x="689803" y="102149"/>
                      </a:moveTo>
                      <a:lnTo>
                        <a:pt x="403913" y="450706"/>
                      </a:lnTo>
                      <a:cubicBezTo>
                        <a:pt x="372496" y="450706"/>
                        <a:pt x="347026" y="425236"/>
                        <a:pt x="347026" y="393819"/>
                      </a:cubicBezTo>
                      <a:cubicBezTo>
                        <a:pt x="347026" y="376153"/>
                        <a:pt x="355081" y="360366"/>
                        <a:pt x="368942" y="351417"/>
                      </a:cubicBezTo>
                      <a:lnTo>
                        <a:pt x="689803" y="102149"/>
                      </a:lnTo>
                      <a:close/>
                      <a:moveTo>
                        <a:pt x="389034" y="0"/>
                      </a:moveTo>
                      <a:lnTo>
                        <a:pt x="406952" y="0"/>
                      </a:lnTo>
                      <a:cubicBezTo>
                        <a:pt x="409425" y="0"/>
                        <a:pt x="411431" y="2006"/>
                        <a:pt x="411431" y="4479"/>
                      </a:cubicBezTo>
                      <a:lnTo>
                        <a:pt x="411431" y="85107"/>
                      </a:lnTo>
                      <a:cubicBezTo>
                        <a:pt x="411431" y="87581"/>
                        <a:pt x="409425" y="89587"/>
                        <a:pt x="406952" y="89587"/>
                      </a:cubicBezTo>
                      <a:lnTo>
                        <a:pt x="389034" y="89587"/>
                      </a:lnTo>
                      <a:cubicBezTo>
                        <a:pt x="386561" y="89587"/>
                        <a:pt x="384555" y="87581"/>
                        <a:pt x="384555" y="85107"/>
                      </a:cubicBezTo>
                      <a:lnTo>
                        <a:pt x="384555" y="4479"/>
                      </a:lnTo>
                      <a:cubicBezTo>
                        <a:pt x="384555" y="2006"/>
                        <a:pt x="386561" y="0"/>
                        <a:pt x="389034" y="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fontAlgn="auto">
                    <a:lnSpc>
                      <a:spcPct val="90000"/>
                    </a:lnSpc>
                    <a:spcBef>
                      <a:spcPts val="0"/>
                    </a:spcBef>
                    <a:spcAft>
                      <a:spcPts val="0"/>
                    </a:spcAft>
                  </a:pPr>
                  <a:endParaRPr lang="en-US" dirty="0" smtClean="0">
                    <a:solidFill>
                      <a:srgbClr val="A9BCC6"/>
                    </a:solidFill>
                  </a:endParaRPr>
                </a:p>
              </p:txBody>
            </p:sp>
          </p:grpSp>
        </p:grpSp>
        <p:grpSp>
          <p:nvGrpSpPr>
            <p:cNvPr id="5" name="Gruppieren 4"/>
            <p:cNvGrpSpPr/>
            <p:nvPr/>
          </p:nvGrpSpPr>
          <p:grpSpPr>
            <a:xfrm>
              <a:off x="1765379" y="1100696"/>
              <a:ext cx="530593" cy="318926"/>
              <a:chOff x="1678539" y="1100696"/>
              <a:chExt cx="530593" cy="318926"/>
            </a:xfrm>
          </p:grpSpPr>
          <p:sp>
            <p:nvSpPr>
              <p:cNvPr id="384" name="Abgerundetes Rechteck 9"/>
              <p:cNvSpPr>
                <a:spLocks noChangeAspect="1"/>
              </p:cNvSpPr>
              <p:nvPr/>
            </p:nvSpPr>
            <p:spPr>
              <a:xfrm flipH="1">
                <a:off x="1778629" y="1100696"/>
                <a:ext cx="330413" cy="108000"/>
              </a:xfrm>
              <a:custGeom>
                <a:avLst/>
                <a:gdLst>
                  <a:gd name="connsiteX0" fmla="*/ 2547315 w 3256218"/>
                  <a:gd name="connsiteY0" fmla="*/ 187539 h 1064340"/>
                  <a:gd name="connsiteX1" fmla="*/ 2303365 w 3256218"/>
                  <a:gd name="connsiteY1" fmla="*/ 936934 h 1064340"/>
                  <a:gd name="connsiteX2" fmla="*/ 2605946 w 3256218"/>
                  <a:gd name="connsiteY2" fmla="*/ 936934 h 1064340"/>
                  <a:gd name="connsiteX3" fmla="*/ 2849896 w 3256218"/>
                  <a:gd name="connsiteY3" fmla="*/ 187539 h 1064340"/>
                  <a:gd name="connsiteX4" fmla="*/ 2547315 w 3256218"/>
                  <a:gd name="connsiteY4" fmla="*/ 187539 h 1064340"/>
                  <a:gd name="connsiteX5" fmla="*/ 2317141 w 3256218"/>
                  <a:gd name="connsiteY5" fmla="*/ 187539 h 1064340"/>
                  <a:gd name="connsiteX6" fmla="*/ 2082119 w 3256218"/>
                  <a:gd name="connsiteY6" fmla="*/ 936934 h 1064340"/>
                  <a:gd name="connsiteX7" fmla="*/ 2175423 w 3256218"/>
                  <a:gd name="connsiteY7" fmla="*/ 936934 h 1064340"/>
                  <a:gd name="connsiteX8" fmla="*/ 2410444 w 3256218"/>
                  <a:gd name="connsiteY8" fmla="*/ 187539 h 1064340"/>
                  <a:gd name="connsiteX9" fmla="*/ 2317141 w 3256218"/>
                  <a:gd name="connsiteY9" fmla="*/ 187539 h 1064340"/>
                  <a:gd name="connsiteX10" fmla="*/ 1149999 w 3256218"/>
                  <a:gd name="connsiteY10" fmla="*/ 187539 h 1064340"/>
                  <a:gd name="connsiteX11" fmla="*/ 906049 w 3256218"/>
                  <a:gd name="connsiteY11" fmla="*/ 936934 h 1064340"/>
                  <a:gd name="connsiteX12" fmla="*/ 1208630 w 3256218"/>
                  <a:gd name="connsiteY12" fmla="*/ 936934 h 1064340"/>
                  <a:gd name="connsiteX13" fmla="*/ 1452581 w 3256218"/>
                  <a:gd name="connsiteY13" fmla="*/ 187539 h 1064340"/>
                  <a:gd name="connsiteX14" fmla="*/ 1149999 w 3256218"/>
                  <a:gd name="connsiteY14" fmla="*/ 187539 h 1064340"/>
                  <a:gd name="connsiteX15" fmla="*/ 919825 w 3256218"/>
                  <a:gd name="connsiteY15" fmla="*/ 187539 h 1064340"/>
                  <a:gd name="connsiteX16" fmla="*/ 684803 w 3256218"/>
                  <a:gd name="connsiteY16" fmla="*/ 936934 h 1064340"/>
                  <a:gd name="connsiteX17" fmla="*/ 778107 w 3256218"/>
                  <a:gd name="connsiteY17" fmla="*/ 936934 h 1064340"/>
                  <a:gd name="connsiteX18" fmla="*/ 1013129 w 3256218"/>
                  <a:gd name="connsiteY18" fmla="*/ 187539 h 1064340"/>
                  <a:gd name="connsiteX19" fmla="*/ 919825 w 3256218"/>
                  <a:gd name="connsiteY19" fmla="*/ 187539 h 1064340"/>
                  <a:gd name="connsiteX20" fmla="*/ 190664 w 3256218"/>
                  <a:gd name="connsiteY20" fmla="*/ 147427 h 1064340"/>
                  <a:gd name="connsiteX21" fmla="*/ 122691 w 3256218"/>
                  <a:gd name="connsiteY21" fmla="*/ 215400 h 1064340"/>
                  <a:gd name="connsiteX22" fmla="*/ 190664 w 3256218"/>
                  <a:gd name="connsiteY22" fmla="*/ 283374 h 1064340"/>
                  <a:gd name="connsiteX23" fmla="*/ 258637 w 3256218"/>
                  <a:gd name="connsiteY23" fmla="*/ 215400 h 1064340"/>
                  <a:gd name="connsiteX24" fmla="*/ 190664 w 3256218"/>
                  <a:gd name="connsiteY24" fmla="*/ 147427 h 1064340"/>
                  <a:gd name="connsiteX25" fmla="*/ 56921 w 3256218"/>
                  <a:gd name="connsiteY25" fmla="*/ 0 h 1064340"/>
                  <a:gd name="connsiteX26" fmla="*/ 1385172 w 3256218"/>
                  <a:gd name="connsiteY26" fmla="*/ 0 h 1064340"/>
                  <a:gd name="connsiteX27" fmla="*/ 2876485 w 3256218"/>
                  <a:gd name="connsiteY27" fmla="*/ 0 h 1064340"/>
                  <a:gd name="connsiteX28" fmla="*/ 3233560 w 3256218"/>
                  <a:gd name="connsiteY28" fmla="*/ 0 h 1064340"/>
                  <a:gd name="connsiteX29" fmla="*/ 3256218 w 3256218"/>
                  <a:gd name="connsiteY29" fmla="*/ 22658 h 1064340"/>
                  <a:gd name="connsiteX30" fmla="*/ 3256218 w 3256218"/>
                  <a:gd name="connsiteY30" fmla="*/ 113286 h 1064340"/>
                  <a:gd name="connsiteX31" fmla="*/ 3233560 w 3256218"/>
                  <a:gd name="connsiteY31" fmla="*/ 135944 h 1064340"/>
                  <a:gd name="connsiteX32" fmla="*/ 2977325 w 3256218"/>
                  <a:gd name="connsiteY32" fmla="*/ 135944 h 1064340"/>
                  <a:gd name="connsiteX33" fmla="*/ 2816271 w 3256218"/>
                  <a:gd name="connsiteY33" fmla="*/ 950543 h 1064340"/>
                  <a:gd name="connsiteX34" fmla="*/ 2814395 w 3256218"/>
                  <a:gd name="connsiteY34" fmla="*/ 949984 h 1064340"/>
                  <a:gd name="connsiteX35" fmla="*/ 2655022 w 3256218"/>
                  <a:gd name="connsiteY35" fmla="*/ 1064340 h 1064340"/>
                  <a:gd name="connsiteX36" fmla="*/ 2001030 w 3256218"/>
                  <a:gd name="connsiteY36" fmla="*/ 1064340 h 1064340"/>
                  <a:gd name="connsiteX37" fmla="*/ 1883517 w 3256218"/>
                  <a:gd name="connsiteY37" fmla="*/ 1007565 h 1064340"/>
                  <a:gd name="connsiteX38" fmla="*/ 1627729 w 3256218"/>
                  <a:gd name="connsiteY38" fmla="*/ 506454 h 1064340"/>
                  <a:gd name="connsiteX39" fmla="*/ 1403242 w 3256218"/>
                  <a:gd name="connsiteY39" fmla="*/ 946243 h 1064340"/>
                  <a:gd name="connsiteX40" fmla="*/ 1247097 w 3256218"/>
                  <a:gd name="connsiteY40" fmla="*/ 1064340 h 1064340"/>
                  <a:gd name="connsiteX41" fmla="*/ 593105 w 3256218"/>
                  <a:gd name="connsiteY41" fmla="*/ 1064340 h 1064340"/>
                  <a:gd name="connsiteX42" fmla="*/ 430617 w 3256218"/>
                  <a:gd name="connsiteY42" fmla="*/ 934548 h 1064340"/>
                  <a:gd name="connsiteX43" fmla="*/ 375840 w 3256218"/>
                  <a:gd name="connsiteY43" fmla="*/ 676097 h 1064340"/>
                  <a:gd name="connsiteX44" fmla="*/ 300982 w 3256218"/>
                  <a:gd name="connsiteY44" fmla="*/ 341520 h 1064340"/>
                  <a:gd name="connsiteX45" fmla="*/ 56921 w 3256218"/>
                  <a:gd name="connsiteY45" fmla="*/ 341520 h 1064340"/>
                  <a:gd name="connsiteX46" fmla="*/ 0 w 3256218"/>
                  <a:gd name="connsiteY46" fmla="*/ 284599 h 1064340"/>
                  <a:gd name="connsiteX47" fmla="*/ 0 w 3256218"/>
                  <a:gd name="connsiteY47" fmla="*/ 56921 h 1064340"/>
                  <a:gd name="connsiteX48" fmla="*/ 56921 w 3256218"/>
                  <a:gd name="connsiteY48" fmla="*/ 0 h 1064340"/>
                  <a:gd name="connsiteX0" fmla="*/ 2547315 w 3256218"/>
                  <a:gd name="connsiteY0" fmla="*/ 187539 h 1064340"/>
                  <a:gd name="connsiteX1" fmla="*/ 2303365 w 3256218"/>
                  <a:gd name="connsiteY1" fmla="*/ 936934 h 1064340"/>
                  <a:gd name="connsiteX2" fmla="*/ 2605946 w 3256218"/>
                  <a:gd name="connsiteY2" fmla="*/ 936934 h 1064340"/>
                  <a:gd name="connsiteX3" fmla="*/ 2849896 w 3256218"/>
                  <a:gd name="connsiteY3" fmla="*/ 187539 h 1064340"/>
                  <a:gd name="connsiteX4" fmla="*/ 2547315 w 3256218"/>
                  <a:gd name="connsiteY4" fmla="*/ 187539 h 1064340"/>
                  <a:gd name="connsiteX5" fmla="*/ 2317141 w 3256218"/>
                  <a:gd name="connsiteY5" fmla="*/ 187539 h 1064340"/>
                  <a:gd name="connsiteX6" fmla="*/ 2082119 w 3256218"/>
                  <a:gd name="connsiteY6" fmla="*/ 936934 h 1064340"/>
                  <a:gd name="connsiteX7" fmla="*/ 2175423 w 3256218"/>
                  <a:gd name="connsiteY7" fmla="*/ 936934 h 1064340"/>
                  <a:gd name="connsiteX8" fmla="*/ 2410444 w 3256218"/>
                  <a:gd name="connsiteY8" fmla="*/ 187539 h 1064340"/>
                  <a:gd name="connsiteX9" fmla="*/ 2317141 w 3256218"/>
                  <a:gd name="connsiteY9" fmla="*/ 187539 h 1064340"/>
                  <a:gd name="connsiteX10" fmla="*/ 1149999 w 3256218"/>
                  <a:gd name="connsiteY10" fmla="*/ 187539 h 1064340"/>
                  <a:gd name="connsiteX11" fmla="*/ 906049 w 3256218"/>
                  <a:gd name="connsiteY11" fmla="*/ 936934 h 1064340"/>
                  <a:gd name="connsiteX12" fmla="*/ 1208630 w 3256218"/>
                  <a:gd name="connsiteY12" fmla="*/ 936934 h 1064340"/>
                  <a:gd name="connsiteX13" fmla="*/ 1452581 w 3256218"/>
                  <a:gd name="connsiteY13" fmla="*/ 187539 h 1064340"/>
                  <a:gd name="connsiteX14" fmla="*/ 1149999 w 3256218"/>
                  <a:gd name="connsiteY14" fmla="*/ 187539 h 1064340"/>
                  <a:gd name="connsiteX15" fmla="*/ 919825 w 3256218"/>
                  <a:gd name="connsiteY15" fmla="*/ 187539 h 1064340"/>
                  <a:gd name="connsiteX16" fmla="*/ 684803 w 3256218"/>
                  <a:gd name="connsiteY16" fmla="*/ 936934 h 1064340"/>
                  <a:gd name="connsiteX17" fmla="*/ 778107 w 3256218"/>
                  <a:gd name="connsiteY17" fmla="*/ 936934 h 1064340"/>
                  <a:gd name="connsiteX18" fmla="*/ 1013129 w 3256218"/>
                  <a:gd name="connsiteY18" fmla="*/ 187539 h 1064340"/>
                  <a:gd name="connsiteX19" fmla="*/ 919825 w 3256218"/>
                  <a:gd name="connsiteY19" fmla="*/ 187539 h 1064340"/>
                  <a:gd name="connsiteX20" fmla="*/ 190664 w 3256218"/>
                  <a:gd name="connsiteY20" fmla="*/ 147427 h 1064340"/>
                  <a:gd name="connsiteX21" fmla="*/ 122691 w 3256218"/>
                  <a:gd name="connsiteY21" fmla="*/ 215400 h 1064340"/>
                  <a:gd name="connsiteX22" fmla="*/ 190664 w 3256218"/>
                  <a:gd name="connsiteY22" fmla="*/ 283374 h 1064340"/>
                  <a:gd name="connsiteX23" fmla="*/ 258637 w 3256218"/>
                  <a:gd name="connsiteY23" fmla="*/ 215400 h 1064340"/>
                  <a:gd name="connsiteX24" fmla="*/ 190664 w 3256218"/>
                  <a:gd name="connsiteY24" fmla="*/ 147427 h 1064340"/>
                  <a:gd name="connsiteX25" fmla="*/ 56921 w 3256218"/>
                  <a:gd name="connsiteY25" fmla="*/ 0 h 1064340"/>
                  <a:gd name="connsiteX26" fmla="*/ 1385172 w 3256218"/>
                  <a:gd name="connsiteY26" fmla="*/ 0 h 1064340"/>
                  <a:gd name="connsiteX27" fmla="*/ 2876485 w 3256218"/>
                  <a:gd name="connsiteY27" fmla="*/ 0 h 1064340"/>
                  <a:gd name="connsiteX28" fmla="*/ 3233560 w 3256218"/>
                  <a:gd name="connsiteY28" fmla="*/ 0 h 1064340"/>
                  <a:gd name="connsiteX29" fmla="*/ 3256218 w 3256218"/>
                  <a:gd name="connsiteY29" fmla="*/ 22658 h 1064340"/>
                  <a:gd name="connsiteX30" fmla="*/ 3256218 w 3256218"/>
                  <a:gd name="connsiteY30" fmla="*/ 113286 h 1064340"/>
                  <a:gd name="connsiteX31" fmla="*/ 3233560 w 3256218"/>
                  <a:gd name="connsiteY31" fmla="*/ 135944 h 1064340"/>
                  <a:gd name="connsiteX32" fmla="*/ 2977325 w 3256218"/>
                  <a:gd name="connsiteY32" fmla="*/ 135944 h 1064340"/>
                  <a:gd name="connsiteX33" fmla="*/ 2816271 w 3256218"/>
                  <a:gd name="connsiteY33" fmla="*/ 950543 h 1064340"/>
                  <a:gd name="connsiteX34" fmla="*/ 2814395 w 3256218"/>
                  <a:gd name="connsiteY34" fmla="*/ 949984 h 1064340"/>
                  <a:gd name="connsiteX35" fmla="*/ 2655022 w 3256218"/>
                  <a:gd name="connsiteY35" fmla="*/ 1064340 h 1064340"/>
                  <a:gd name="connsiteX36" fmla="*/ 2001030 w 3256218"/>
                  <a:gd name="connsiteY36" fmla="*/ 1064340 h 1064340"/>
                  <a:gd name="connsiteX37" fmla="*/ 1883517 w 3256218"/>
                  <a:gd name="connsiteY37" fmla="*/ 1007565 h 1064340"/>
                  <a:gd name="connsiteX38" fmla="*/ 1627729 w 3256218"/>
                  <a:gd name="connsiteY38" fmla="*/ 506454 h 1064340"/>
                  <a:gd name="connsiteX39" fmla="*/ 1403242 w 3256218"/>
                  <a:gd name="connsiteY39" fmla="*/ 946243 h 1064340"/>
                  <a:gd name="connsiteX40" fmla="*/ 1247097 w 3256218"/>
                  <a:gd name="connsiteY40" fmla="*/ 1064340 h 1064340"/>
                  <a:gd name="connsiteX41" fmla="*/ 593105 w 3256218"/>
                  <a:gd name="connsiteY41" fmla="*/ 1064340 h 1064340"/>
                  <a:gd name="connsiteX42" fmla="*/ 430617 w 3256218"/>
                  <a:gd name="connsiteY42" fmla="*/ 934548 h 1064340"/>
                  <a:gd name="connsiteX43" fmla="*/ 375840 w 3256218"/>
                  <a:gd name="connsiteY43" fmla="*/ 676097 h 1064340"/>
                  <a:gd name="connsiteX44" fmla="*/ 300982 w 3256218"/>
                  <a:gd name="connsiteY44" fmla="*/ 341520 h 1064340"/>
                  <a:gd name="connsiteX45" fmla="*/ 56921 w 3256218"/>
                  <a:gd name="connsiteY45" fmla="*/ 341520 h 1064340"/>
                  <a:gd name="connsiteX46" fmla="*/ 0 w 3256218"/>
                  <a:gd name="connsiteY46" fmla="*/ 284599 h 1064340"/>
                  <a:gd name="connsiteX47" fmla="*/ 0 w 3256218"/>
                  <a:gd name="connsiteY47" fmla="*/ 56921 h 1064340"/>
                  <a:gd name="connsiteX48" fmla="*/ 56921 w 3256218"/>
                  <a:gd name="connsiteY48" fmla="*/ 0 h 106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256218" h="1064340">
                    <a:moveTo>
                      <a:pt x="2547315" y="187539"/>
                    </a:moveTo>
                    <a:lnTo>
                      <a:pt x="2303365" y="936934"/>
                    </a:lnTo>
                    <a:lnTo>
                      <a:pt x="2605946" y="936934"/>
                    </a:lnTo>
                    <a:lnTo>
                      <a:pt x="2849896" y="187539"/>
                    </a:lnTo>
                    <a:lnTo>
                      <a:pt x="2547315" y="187539"/>
                    </a:lnTo>
                    <a:close/>
                    <a:moveTo>
                      <a:pt x="2317141" y="187539"/>
                    </a:moveTo>
                    <a:lnTo>
                      <a:pt x="2082119" y="936934"/>
                    </a:lnTo>
                    <a:lnTo>
                      <a:pt x="2175423" y="936934"/>
                    </a:lnTo>
                    <a:lnTo>
                      <a:pt x="2410444" y="187539"/>
                    </a:lnTo>
                    <a:lnTo>
                      <a:pt x="2317141" y="187539"/>
                    </a:lnTo>
                    <a:close/>
                    <a:moveTo>
                      <a:pt x="1149999" y="187539"/>
                    </a:moveTo>
                    <a:lnTo>
                      <a:pt x="906049" y="936934"/>
                    </a:lnTo>
                    <a:lnTo>
                      <a:pt x="1208630" y="936934"/>
                    </a:lnTo>
                    <a:lnTo>
                      <a:pt x="1452581" y="187539"/>
                    </a:lnTo>
                    <a:lnTo>
                      <a:pt x="1149999" y="187539"/>
                    </a:lnTo>
                    <a:close/>
                    <a:moveTo>
                      <a:pt x="919825" y="187539"/>
                    </a:moveTo>
                    <a:lnTo>
                      <a:pt x="684803" y="936934"/>
                    </a:lnTo>
                    <a:lnTo>
                      <a:pt x="778107" y="936934"/>
                    </a:lnTo>
                    <a:lnTo>
                      <a:pt x="1013129" y="187539"/>
                    </a:lnTo>
                    <a:lnTo>
                      <a:pt x="919825" y="187539"/>
                    </a:lnTo>
                    <a:close/>
                    <a:moveTo>
                      <a:pt x="190664" y="147427"/>
                    </a:moveTo>
                    <a:cubicBezTo>
                      <a:pt x="153124" y="147427"/>
                      <a:pt x="122691" y="177861"/>
                      <a:pt x="122691" y="215400"/>
                    </a:cubicBezTo>
                    <a:cubicBezTo>
                      <a:pt x="122691" y="252940"/>
                      <a:pt x="153124" y="283374"/>
                      <a:pt x="190664" y="283374"/>
                    </a:cubicBezTo>
                    <a:cubicBezTo>
                      <a:pt x="228204" y="283374"/>
                      <a:pt x="258637" y="252940"/>
                      <a:pt x="258637" y="215400"/>
                    </a:cubicBezTo>
                    <a:cubicBezTo>
                      <a:pt x="258637" y="177861"/>
                      <a:pt x="228204" y="147427"/>
                      <a:pt x="190664" y="147427"/>
                    </a:cubicBezTo>
                    <a:close/>
                    <a:moveTo>
                      <a:pt x="56921" y="0"/>
                    </a:moveTo>
                    <a:lnTo>
                      <a:pt x="1385172" y="0"/>
                    </a:lnTo>
                    <a:lnTo>
                      <a:pt x="2876485" y="0"/>
                    </a:lnTo>
                    <a:lnTo>
                      <a:pt x="3233560" y="0"/>
                    </a:lnTo>
                    <a:cubicBezTo>
                      <a:pt x="3246073" y="0"/>
                      <a:pt x="3256218" y="10146"/>
                      <a:pt x="3256218" y="22658"/>
                    </a:cubicBezTo>
                    <a:lnTo>
                      <a:pt x="3256218" y="113286"/>
                    </a:lnTo>
                    <a:cubicBezTo>
                      <a:pt x="3256218" y="125798"/>
                      <a:pt x="3246073" y="135944"/>
                      <a:pt x="3233560" y="135944"/>
                    </a:cubicBezTo>
                    <a:lnTo>
                      <a:pt x="2977325" y="135944"/>
                    </a:lnTo>
                    <a:lnTo>
                      <a:pt x="2816271" y="950543"/>
                    </a:lnTo>
                    <a:lnTo>
                      <a:pt x="2814395" y="949984"/>
                    </a:lnTo>
                    <a:cubicBezTo>
                      <a:pt x="2792582" y="1016855"/>
                      <a:pt x="2729348" y="1064340"/>
                      <a:pt x="2655022" y="1064340"/>
                    </a:cubicBezTo>
                    <a:lnTo>
                      <a:pt x="2001030" y="1064340"/>
                    </a:lnTo>
                    <a:cubicBezTo>
                      <a:pt x="1952780" y="1064340"/>
                      <a:pt x="1909201" y="1044329"/>
                      <a:pt x="1883517" y="1007565"/>
                    </a:cubicBezTo>
                    <a:lnTo>
                      <a:pt x="1627729" y="506454"/>
                    </a:lnTo>
                    <a:lnTo>
                      <a:pt x="1403242" y="946243"/>
                    </a:lnTo>
                    <a:cubicBezTo>
                      <a:pt x="1386362" y="1015570"/>
                      <a:pt x="1322427" y="1064340"/>
                      <a:pt x="1247097" y="1064340"/>
                    </a:cubicBezTo>
                    <a:lnTo>
                      <a:pt x="593105" y="1064340"/>
                    </a:lnTo>
                    <a:cubicBezTo>
                      <a:pt x="513200" y="1064340"/>
                      <a:pt x="446115" y="1009459"/>
                      <a:pt x="430617" y="934548"/>
                    </a:cubicBezTo>
                    <a:lnTo>
                      <a:pt x="375840" y="676097"/>
                    </a:lnTo>
                    <a:lnTo>
                      <a:pt x="300982" y="341520"/>
                    </a:lnTo>
                    <a:lnTo>
                      <a:pt x="56921" y="341520"/>
                    </a:lnTo>
                    <a:cubicBezTo>
                      <a:pt x="25486" y="341520"/>
                      <a:pt x="0" y="316034"/>
                      <a:pt x="0" y="284599"/>
                    </a:cubicBezTo>
                    <a:lnTo>
                      <a:pt x="0" y="56921"/>
                    </a:lnTo>
                    <a:cubicBezTo>
                      <a:pt x="0" y="25486"/>
                      <a:pt x="25486" y="0"/>
                      <a:pt x="56921"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fontAlgn="auto">
                  <a:lnSpc>
                    <a:spcPct val="90000"/>
                  </a:lnSpc>
                  <a:spcBef>
                    <a:spcPts val="0"/>
                  </a:spcBef>
                  <a:spcAft>
                    <a:spcPts val="0"/>
                  </a:spcAft>
                </a:pPr>
                <a:endParaRPr lang="en-US" dirty="0" smtClean="0">
                  <a:solidFill>
                    <a:srgbClr val="A8BBC0"/>
                  </a:solidFill>
                </a:endParaRPr>
              </a:p>
            </p:txBody>
          </p:sp>
          <p:sp>
            <p:nvSpPr>
              <p:cNvPr id="385" name="Rechteck 430"/>
              <p:cNvSpPr/>
              <p:nvPr/>
            </p:nvSpPr>
            <p:spPr>
              <a:xfrm flipH="1">
                <a:off x="1678539" y="1219118"/>
                <a:ext cx="530593" cy="200504"/>
              </a:xfrm>
              <a:prstGeom prst="rect">
                <a:avLst/>
              </a:prstGeom>
              <a:noFill/>
            </p:spPr>
            <p:txBody>
              <a:bodyPr wrap="none" lIns="0" tIns="0" rIns="0" bIns="0">
                <a:spAutoFit/>
              </a:bodyPr>
              <a:lstStyle/>
              <a:p>
                <a:pPr algn="ctr">
                  <a:lnSpc>
                    <a:spcPct val="80000"/>
                  </a:lnSpc>
                </a:pPr>
                <a:r>
                  <a:rPr lang="en-US" sz="800" dirty="0" smtClean="0">
                    <a:solidFill>
                      <a:srgbClr val="FFFFFF"/>
                    </a:solidFill>
                    <a:latin typeface="Nokia Pure Text Light"/>
                  </a:rPr>
                  <a:t>Augmented</a:t>
                </a:r>
                <a:br>
                  <a:rPr lang="en-US" sz="800" dirty="0" smtClean="0">
                    <a:solidFill>
                      <a:srgbClr val="FFFFFF"/>
                    </a:solidFill>
                    <a:latin typeface="Nokia Pure Text Light"/>
                  </a:rPr>
                </a:br>
                <a:r>
                  <a:rPr lang="en-US" sz="800" dirty="0" smtClean="0">
                    <a:solidFill>
                      <a:srgbClr val="FFFFFF"/>
                    </a:solidFill>
                    <a:latin typeface="Nokia Pure Text Light"/>
                  </a:rPr>
                  <a:t>gaming</a:t>
                </a:r>
                <a:endParaRPr lang="en-US" sz="800" dirty="0">
                  <a:solidFill>
                    <a:srgbClr val="FFFFFF"/>
                  </a:solidFill>
                  <a:latin typeface="Nokia Pure Text Light"/>
                </a:endParaRPr>
              </a:p>
            </p:txBody>
          </p:sp>
        </p:grpSp>
        <p:grpSp>
          <p:nvGrpSpPr>
            <p:cNvPr id="11" name="Gruppieren 10"/>
            <p:cNvGrpSpPr/>
            <p:nvPr/>
          </p:nvGrpSpPr>
          <p:grpSpPr>
            <a:xfrm>
              <a:off x="5820261" y="879562"/>
              <a:ext cx="508152" cy="245244"/>
              <a:chOff x="6608359" y="1039035"/>
              <a:chExt cx="508152" cy="245244"/>
            </a:xfrm>
          </p:grpSpPr>
          <p:grpSp>
            <p:nvGrpSpPr>
              <p:cNvPr id="386" name="Group 108"/>
              <p:cNvGrpSpPr>
                <a:grpSpLocks noChangeAspect="1"/>
              </p:cNvGrpSpPr>
              <p:nvPr/>
            </p:nvGrpSpPr>
            <p:grpSpPr>
              <a:xfrm flipH="1">
                <a:off x="6706291" y="1039035"/>
                <a:ext cx="312288" cy="112679"/>
                <a:chOff x="-722313" y="2895600"/>
                <a:chExt cx="9010651" cy="3251201"/>
              </a:xfrm>
              <a:solidFill>
                <a:schemeClr val="bg1"/>
              </a:solidFill>
            </p:grpSpPr>
            <p:sp>
              <p:nvSpPr>
                <p:cNvPr id="387" name="Freeform 137"/>
                <p:cNvSpPr>
                  <a:spLocks noEditPoints="1"/>
                </p:cNvSpPr>
                <p:nvPr/>
              </p:nvSpPr>
              <p:spPr bwMode="auto">
                <a:xfrm>
                  <a:off x="65087" y="4583113"/>
                  <a:ext cx="1563688" cy="1563688"/>
                </a:xfrm>
                <a:custGeom>
                  <a:avLst/>
                  <a:gdLst>
                    <a:gd name="T0" fmla="*/ 70 w 139"/>
                    <a:gd name="T1" fmla="*/ 139 h 139"/>
                    <a:gd name="T2" fmla="*/ 0 w 139"/>
                    <a:gd name="T3" fmla="*/ 70 h 139"/>
                    <a:gd name="T4" fmla="*/ 70 w 139"/>
                    <a:gd name="T5" fmla="*/ 0 h 139"/>
                    <a:gd name="T6" fmla="*/ 139 w 139"/>
                    <a:gd name="T7" fmla="*/ 70 h 139"/>
                    <a:gd name="T8" fmla="*/ 70 w 139"/>
                    <a:gd name="T9" fmla="*/ 139 h 139"/>
                    <a:gd name="T10" fmla="*/ 70 w 139"/>
                    <a:gd name="T11" fmla="*/ 30 h 139"/>
                    <a:gd name="T12" fmla="*/ 30 w 139"/>
                    <a:gd name="T13" fmla="*/ 70 h 139"/>
                    <a:gd name="T14" fmla="*/ 70 w 139"/>
                    <a:gd name="T15" fmla="*/ 109 h 139"/>
                    <a:gd name="T16" fmla="*/ 109 w 139"/>
                    <a:gd name="T17" fmla="*/ 70 h 139"/>
                    <a:gd name="T18" fmla="*/ 70 w 139"/>
                    <a:gd name="T19" fmla="*/ 3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39">
                      <a:moveTo>
                        <a:pt x="70" y="139"/>
                      </a:moveTo>
                      <a:cubicBezTo>
                        <a:pt x="31" y="139"/>
                        <a:pt x="0" y="108"/>
                        <a:pt x="0" y="70"/>
                      </a:cubicBezTo>
                      <a:cubicBezTo>
                        <a:pt x="0" y="31"/>
                        <a:pt x="31" y="0"/>
                        <a:pt x="70" y="0"/>
                      </a:cubicBezTo>
                      <a:cubicBezTo>
                        <a:pt x="108" y="0"/>
                        <a:pt x="139" y="31"/>
                        <a:pt x="139" y="70"/>
                      </a:cubicBezTo>
                      <a:cubicBezTo>
                        <a:pt x="139" y="108"/>
                        <a:pt x="108" y="139"/>
                        <a:pt x="70" y="139"/>
                      </a:cubicBezTo>
                      <a:close/>
                      <a:moveTo>
                        <a:pt x="70" y="30"/>
                      </a:moveTo>
                      <a:cubicBezTo>
                        <a:pt x="48" y="30"/>
                        <a:pt x="30" y="48"/>
                        <a:pt x="30" y="70"/>
                      </a:cubicBezTo>
                      <a:cubicBezTo>
                        <a:pt x="30" y="91"/>
                        <a:pt x="48" y="109"/>
                        <a:pt x="70" y="109"/>
                      </a:cubicBezTo>
                      <a:cubicBezTo>
                        <a:pt x="91" y="109"/>
                        <a:pt x="109" y="91"/>
                        <a:pt x="109" y="70"/>
                      </a:cubicBezTo>
                      <a:cubicBezTo>
                        <a:pt x="109" y="48"/>
                        <a:pt x="91" y="30"/>
                        <a:pt x="70" y="3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sp>
              <p:nvSpPr>
                <p:cNvPr id="388" name="Freeform 138"/>
                <p:cNvSpPr>
                  <a:spLocks noEditPoints="1"/>
                </p:cNvSpPr>
                <p:nvPr/>
              </p:nvSpPr>
              <p:spPr bwMode="auto">
                <a:xfrm>
                  <a:off x="5229225" y="4583113"/>
                  <a:ext cx="1563688" cy="1563688"/>
                </a:xfrm>
                <a:custGeom>
                  <a:avLst/>
                  <a:gdLst>
                    <a:gd name="T0" fmla="*/ 69 w 139"/>
                    <a:gd name="T1" fmla="*/ 139 h 139"/>
                    <a:gd name="T2" fmla="*/ 0 w 139"/>
                    <a:gd name="T3" fmla="*/ 70 h 139"/>
                    <a:gd name="T4" fmla="*/ 69 w 139"/>
                    <a:gd name="T5" fmla="*/ 0 h 139"/>
                    <a:gd name="T6" fmla="*/ 139 w 139"/>
                    <a:gd name="T7" fmla="*/ 70 h 139"/>
                    <a:gd name="T8" fmla="*/ 69 w 139"/>
                    <a:gd name="T9" fmla="*/ 139 h 139"/>
                    <a:gd name="T10" fmla="*/ 69 w 139"/>
                    <a:gd name="T11" fmla="*/ 30 h 139"/>
                    <a:gd name="T12" fmla="*/ 30 w 139"/>
                    <a:gd name="T13" fmla="*/ 70 h 139"/>
                    <a:gd name="T14" fmla="*/ 69 w 139"/>
                    <a:gd name="T15" fmla="*/ 109 h 139"/>
                    <a:gd name="T16" fmla="*/ 109 w 139"/>
                    <a:gd name="T17" fmla="*/ 70 h 139"/>
                    <a:gd name="T18" fmla="*/ 69 w 139"/>
                    <a:gd name="T19" fmla="*/ 3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39">
                      <a:moveTo>
                        <a:pt x="69" y="139"/>
                      </a:moveTo>
                      <a:cubicBezTo>
                        <a:pt x="31" y="139"/>
                        <a:pt x="0" y="108"/>
                        <a:pt x="0" y="70"/>
                      </a:cubicBezTo>
                      <a:cubicBezTo>
                        <a:pt x="0" y="31"/>
                        <a:pt x="31" y="0"/>
                        <a:pt x="69" y="0"/>
                      </a:cubicBezTo>
                      <a:cubicBezTo>
                        <a:pt x="108" y="0"/>
                        <a:pt x="139" y="31"/>
                        <a:pt x="139" y="70"/>
                      </a:cubicBezTo>
                      <a:cubicBezTo>
                        <a:pt x="139" y="108"/>
                        <a:pt x="108" y="139"/>
                        <a:pt x="69" y="139"/>
                      </a:cubicBezTo>
                      <a:close/>
                      <a:moveTo>
                        <a:pt x="69" y="30"/>
                      </a:moveTo>
                      <a:cubicBezTo>
                        <a:pt x="47" y="30"/>
                        <a:pt x="30" y="48"/>
                        <a:pt x="30" y="70"/>
                      </a:cubicBezTo>
                      <a:cubicBezTo>
                        <a:pt x="30" y="91"/>
                        <a:pt x="47" y="109"/>
                        <a:pt x="69" y="109"/>
                      </a:cubicBezTo>
                      <a:cubicBezTo>
                        <a:pt x="91" y="109"/>
                        <a:pt x="109" y="91"/>
                        <a:pt x="109" y="70"/>
                      </a:cubicBezTo>
                      <a:cubicBezTo>
                        <a:pt x="109" y="48"/>
                        <a:pt x="91" y="30"/>
                        <a:pt x="69" y="3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sp>
              <p:nvSpPr>
                <p:cNvPr id="389" name="Freeform 139"/>
                <p:cNvSpPr>
                  <a:spLocks/>
                </p:cNvSpPr>
                <p:nvPr/>
              </p:nvSpPr>
              <p:spPr bwMode="auto">
                <a:xfrm>
                  <a:off x="1290637" y="5202238"/>
                  <a:ext cx="4275138" cy="325438"/>
                </a:xfrm>
                <a:custGeom>
                  <a:avLst/>
                  <a:gdLst>
                    <a:gd name="T0" fmla="*/ 365 w 380"/>
                    <a:gd name="T1" fmla="*/ 29 h 29"/>
                    <a:gd name="T2" fmla="*/ 15 w 380"/>
                    <a:gd name="T3" fmla="*/ 29 h 29"/>
                    <a:gd name="T4" fmla="*/ 0 w 380"/>
                    <a:gd name="T5" fmla="*/ 15 h 29"/>
                    <a:gd name="T6" fmla="*/ 15 w 380"/>
                    <a:gd name="T7" fmla="*/ 0 h 29"/>
                    <a:gd name="T8" fmla="*/ 365 w 380"/>
                    <a:gd name="T9" fmla="*/ 0 h 29"/>
                    <a:gd name="T10" fmla="*/ 380 w 380"/>
                    <a:gd name="T11" fmla="*/ 15 h 29"/>
                    <a:gd name="T12" fmla="*/ 365 w 380"/>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380" h="29">
                      <a:moveTo>
                        <a:pt x="365" y="29"/>
                      </a:moveTo>
                      <a:cubicBezTo>
                        <a:pt x="15" y="29"/>
                        <a:pt x="15" y="29"/>
                        <a:pt x="15" y="29"/>
                      </a:cubicBezTo>
                      <a:cubicBezTo>
                        <a:pt x="7" y="29"/>
                        <a:pt x="0" y="23"/>
                        <a:pt x="0" y="15"/>
                      </a:cubicBezTo>
                      <a:cubicBezTo>
                        <a:pt x="0" y="6"/>
                        <a:pt x="7" y="0"/>
                        <a:pt x="15" y="0"/>
                      </a:cubicBezTo>
                      <a:cubicBezTo>
                        <a:pt x="365" y="0"/>
                        <a:pt x="365" y="0"/>
                        <a:pt x="365" y="0"/>
                      </a:cubicBezTo>
                      <a:cubicBezTo>
                        <a:pt x="373" y="0"/>
                        <a:pt x="380" y="6"/>
                        <a:pt x="380" y="15"/>
                      </a:cubicBezTo>
                      <a:cubicBezTo>
                        <a:pt x="380" y="23"/>
                        <a:pt x="373" y="29"/>
                        <a:pt x="365" y="2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sp>
              <p:nvSpPr>
                <p:cNvPr id="390" name="Freeform 140"/>
                <p:cNvSpPr>
                  <a:spLocks/>
                </p:cNvSpPr>
                <p:nvPr/>
              </p:nvSpPr>
              <p:spPr bwMode="auto">
                <a:xfrm>
                  <a:off x="965200" y="3817938"/>
                  <a:ext cx="4916488" cy="338138"/>
                </a:xfrm>
                <a:custGeom>
                  <a:avLst/>
                  <a:gdLst>
                    <a:gd name="T0" fmla="*/ 422 w 437"/>
                    <a:gd name="T1" fmla="*/ 30 h 30"/>
                    <a:gd name="T2" fmla="*/ 15 w 437"/>
                    <a:gd name="T3" fmla="*/ 30 h 30"/>
                    <a:gd name="T4" fmla="*/ 0 w 437"/>
                    <a:gd name="T5" fmla="*/ 15 h 30"/>
                    <a:gd name="T6" fmla="*/ 15 w 437"/>
                    <a:gd name="T7" fmla="*/ 0 h 30"/>
                    <a:gd name="T8" fmla="*/ 422 w 437"/>
                    <a:gd name="T9" fmla="*/ 0 h 30"/>
                    <a:gd name="T10" fmla="*/ 437 w 437"/>
                    <a:gd name="T11" fmla="*/ 15 h 30"/>
                    <a:gd name="T12" fmla="*/ 422 w 437"/>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437" h="30">
                      <a:moveTo>
                        <a:pt x="422" y="30"/>
                      </a:moveTo>
                      <a:cubicBezTo>
                        <a:pt x="15" y="30"/>
                        <a:pt x="15" y="30"/>
                        <a:pt x="15" y="30"/>
                      </a:cubicBezTo>
                      <a:cubicBezTo>
                        <a:pt x="6" y="30"/>
                        <a:pt x="0" y="23"/>
                        <a:pt x="0" y="15"/>
                      </a:cubicBezTo>
                      <a:cubicBezTo>
                        <a:pt x="0" y="7"/>
                        <a:pt x="6" y="0"/>
                        <a:pt x="15" y="0"/>
                      </a:cubicBezTo>
                      <a:cubicBezTo>
                        <a:pt x="422" y="0"/>
                        <a:pt x="422" y="0"/>
                        <a:pt x="422" y="0"/>
                      </a:cubicBezTo>
                      <a:cubicBezTo>
                        <a:pt x="430" y="0"/>
                        <a:pt x="437" y="7"/>
                        <a:pt x="437" y="15"/>
                      </a:cubicBezTo>
                      <a:cubicBezTo>
                        <a:pt x="437" y="23"/>
                        <a:pt x="430" y="30"/>
                        <a:pt x="422" y="3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sp>
              <p:nvSpPr>
                <p:cNvPr id="391" name="Freeform 141"/>
                <p:cNvSpPr>
                  <a:spLocks/>
                </p:cNvSpPr>
                <p:nvPr/>
              </p:nvSpPr>
              <p:spPr bwMode="auto">
                <a:xfrm>
                  <a:off x="3406775" y="2895600"/>
                  <a:ext cx="336550" cy="1214438"/>
                </a:xfrm>
                <a:custGeom>
                  <a:avLst/>
                  <a:gdLst>
                    <a:gd name="T0" fmla="*/ 15 w 30"/>
                    <a:gd name="T1" fmla="*/ 108 h 108"/>
                    <a:gd name="T2" fmla="*/ 0 w 30"/>
                    <a:gd name="T3" fmla="*/ 94 h 108"/>
                    <a:gd name="T4" fmla="*/ 0 w 30"/>
                    <a:gd name="T5" fmla="*/ 15 h 108"/>
                    <a:gd name="T6" fmla="*/ 15 w 30"/>
                    <a:gd name="T7" fmla="*/ 0 h 108"/>
                    <a:gd name="T8" fmla="*/ 30 w 30"/>
                    <a:gd name="T9" fmla="*/ 15 h 108"/>
                    <a:gd name="T10" fmla="*/ 30 w 30"/>
                    <a:gd name="T11" fmla="*/ 94 h 108"/>
                    <a:gd name="T12" fmla="*/ 15 w 30"/>
                    <a:gd name="T13" fmla="*/ 108 h 108"/>
                  </a:gdLst>
                  <a:ahLst/>
                  <a:cxnLst>
                    <a:cxn ang="0">
                      <a:pos x="T0" y="T1"/>
                    </a:cxn>
                    <a:cxn ang="0">
                      <a:pos x="T2" y="T3"/>
                    </a:cxn>
                    <a:cxn ang="0">
                      <a:pos x="T4" y="T5"/>
                    </a:cxn>
                    <a:cxn ang="0">
                      <a:pos x="T6" y="T7"/>
                    </a:cxn>
                    <a:cxn ang="0">
                      <a:pos x="T8" y="T9"/>
                    </a:cxn>
                    <a:cxn ang="0">
                      <a:pos x="T10" y="T11"/>
                    </a:cxn>
                    <a:cxn ang="0">
                      <a:pos x="T12" y="T13"/>
                    </a:cxn>
                  </a:cxnLst>
                  <a:rect l="0" t="0" r="r" b="b"/>
                  <a:pathLst>
                    <a:path w="30" h="108">
                      <a:moveTo>
                        <a:pt x="15" y="108"/>
                      </a:moveTo>
                      <a:cubicBezTo>
                        <a:pt x="7" y="108"/>
                        <a:pt x="0" y="102"/>
                        <a:pt x="0" y="94"/>
                      </a:cubicBezTo>
                      <a:cubicBezTo>
                        <a:pt x="0" y="15"/>
                        <a:pt x="0" y="15"/>
                        <a:pt x="0" y="15"/>
                      </a:cubicBezTo>
                      <a:cubicBezTo>
                        <a:pt x="0" y="7"/>
                        <a:pt x="7" y="0"/>
                        <a:pt x="15" y="0"/>
                      </a:cubicBezTo>
                      <a:cubicBezTo>
                        <a:pt x="23" y="0"/>
                        <a:pt x="30" y="7"/>
                        <a:pt x="30" y="15"/>
                      </a:cubicBezTo>
                      <a:cubicBezTo>
                        <a:pt x="30" y="94"/>
                        <a:pt x="30" y="94"/>
                        <a:pt x="30" y="94"/>
                      </a:cubicBezTo>
                      <a:cubicBezTo>
                        <a:pt x="30" y="102"/>
                        <a:pt x="23" y="108"/>
                        <a:pt x="15" y="10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sp>
              <p:nvSpPr>
                <p:cNvPr id="392" name="Freeform 142"/>
                <p:cNvSpPr>
                  <a:spLocks/>
                </p:cNvSpPr>
                <p:nvPr/>
              </p:nvSpPr>
              <p:spPr bwMode="auto">
                <a:xfrm>
                  <a:off x="-722313" y="2895600"/>
                  <a:ext cx="9010651" cy="2609850"/>
                </a:xfrm>
                <a:custGeom>
                  <a:avLst/>
                  <a:gdLst>
                    <a:gd name="T0" fmla="*/ 786 w 801"/>
                    <a:gd name="T1" fmla="*/ 232 h 232"/>
                    <a:gd name="T2" fmla="*/ 653 w 801"/>
                    <a:gd name="T3" fmla="*/ 232 h 232"/>
                    <a:gd name="T4" fmla="*/ 638 w 801"/>
                    <a:gd name="T5" fmla="*/ 217 h 232"/>
                    <a:gd name="T6" fmla="*/ 653 w 801"/>
                    <a:gd name="T7" fmla="*/ 202 h 232"/>
                    <a:gd name="T8" fmla="*/ 771 w 801"/>
                    <a:gd name="T9" fmla="*/ 202 h 232"/>
                    <a:gd name="T10" fmla="*/ 771 w 801"/>
                    <a:gd name="T11" fmla="*/ 160 h 232"/>
                    <a:gd name="T12" fmla="*/ 569 w 801"/>
                    <a:gd name="T13" fmla="*/ 112 h 232"/>
                    <a:gd name="T14" fmla="*/ 561 w 801"/>
                    <a:gd name="T15" fmla="*/ 107 h 232"/>
                    <a:gd name="T16" fmla="*/ 492 w 801"/>
                    <a:gd name="T17" fmla="*/ 30 h 232"/>
                    <a:gd name="T18" fmla="*/ 288 w 801"/>
                    <a:gd name="T19" fmla="*/ 30 h 232"/>
                    <a:gd name="T20" fmla="*/ 160 w 801"/>
                    <a:gd name="T21" fmla="*/ 119 h 232"/>
                    <a:gd name="T22" fmla="*/ 148 w 801"/>
                    <a:gd name="T23" fmla="*/ 125 h 232"/>
                    <a:gd name="T24" fmla="*/ 56 w 801"/>
                    <a:gd name="T25" fmla="*/ 125 h 232"/>
                    <a:gd name="T26" fmla="*/ 38 w 801"/>
                    <a:gd name="T27" fmla="*/ 132 h 232"/>
                    <a:gd name="T28" fmla="*/ 32 w 801"/>
                    <a:gd name="T29" fmla="*/ 154 h 232"/>
                    <a:gd name="T30" fmla="*/ 32 w 801"/>
                    <a:gd name="T31" fmla="*/ 202 h 232"/>
                    <a:gd name="T32" fmla="*/ 85 w 801"/>
                    <a:gd name="T33" fmla="*/ 202 h 232"/>
                    <a:gd name="T34" fmla="*/ 100 w 801"/>
                    <a:gd name="T35" fmla="*/ 217 h 232"/>
                    <a:gd name="T36" fmla="*/ 85 w 801"/>
                    <a:gd name="T37" fmla="*/ 232 h 232"/>
                    <a:gd name="T38" fmla="*/ 17 w 801"/>
                    <a:gd name="T39" fmla="*/ 232 h 232"/>
                    <a:gd name="T40" fmla="*/ 2 w 801"/>
                    <a:gd name="T41" fmla="*/ 217 h 232"/>
                    <a:gd name="T42" fmla="*/ 2 w 801"/>
                    <a:gd name="T43" fmla="*/ 155 h 232"/>
                    <a:gd name="T44" fmla="*/ 16 w 801"/>
                    <a:gd name="T45" fmla="*/ 112 h 232"/>
                    <a:gd name="T46" fmla="*/ 56 w 801"/>
                    <a:gd name="T47" fmla="*/ 96 h 232"/>
                    <a:gd name="T48" fmla="*/ 141 w 801"/>
                    <a:gd name="T49" fmla="*/ 96 h 232"/>
                    <a:gd name="T50" fmla="*/ 288 w 801"/>
                    <a:gd name="T51" fmla="*/ 0 h 232"/>
                    <a:gd name="T52" fmla="*/ 499 w 801"/>
                    <a:gd name="T53" fmla="*/ 0 h 232"/>
                    <a:gd name="T54" fmla="*/ 510 w 801"/>
                    <a:gd name="T55" fmla="*/ 5 h 232"/>
                    <a:gd name="T56" fmla="*/ 580 w 801"/>
                    <a:gd name="T57" fmla="*/ 84 h 232"/>
                    <a:gd name="T58" fmla="*/ 790 w 801"/>
                    <a:gd name="T59" fmla="*/ 134 h 232"/>
                    <a:gd name="T60" fmla="*/ 801 w 801"/>
                    <a:gd name="T61" fmla="*/ 148 h 232"/>
                    <a:gd name="T62" fmla="*/ 801 w 801"/>
                    <a:gd name="T63" fmla="*/ 217 h 232"/>
                    <a:gd name="T64" fmla="*/ 786 w 801"/>
                    <a:gd name="T65"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1" h="232">
                      <a:moveTo>
                        <a:pt x="786" y="232"/>
                      </a:moveTo>
                      <a:cubicBezTo>
                        <a:pt x="653" y="232"/>
                        <a:pt x="653" y="232"/>
                        <a:pt x="653" y="232"/>
                      </a:cubicBezTo>
                      <a:cubicBezTo>
                        <a:pt x="645" y="232"/>
                        <a:pt x="638" y="225"/>
                        <a:pt x="638" y="217"/>
                      </a:cubicBezTo>
                      <a:cubicBezTo>
                        <a:pt x="638" y="209"/>
                        <a:pt x="645" y="202"/>
                        <a:pt x="653" y="202"/>
                      </a:cubicBezTo>
                      <a:cubicBezTo>
                        <a:pt x="771" y="202"/>
                        <a:pt x="771" y="202"/>
                        <a:pt x="771" y="202"/>
                      </a:cubicBezTo>
                      <a:cubicBezTo>
                        <a:pt x="771" y="160"/>
                        <a:pt x="771" y="160"/>
                        <a:pt x="771" y="160"/>
                      </a:cubicBezTo>
                      <a:cubicBezTo>
                        <a:pt x="569" y="112"/>
                        <a:pt x="569" y="112"/>
                        <a:pt x="569" y="112"/>
                      </a:cubicBezTo>
                      <a:cubicBezTo>
                        <a:pt x="566" y="111"/>
                        <a:pt x="563" y="109"/>
                        <a:pt x="561" y="107"/>
                      </a:cubicBezTo>
                      <a:cubicBezTo>
                        <a:pt x="492" y="30"/>
                        <a:pt x="492" y="30"/>
                        <a:pt x="492" y="30"/>
                      </a:cubicBezTo>
                      <a:cubicBezTo>
                        <a:pt x="288" y="30"/>
                        <a:pt x="288" y="30"/>
                        <a:pt x="288" y="30"/>
                      </a:cubicBezTo>
                      <a:cubicBezTo>
                        <a:pt x="238" y="30"/>
                        <a:pt x="179" y="95"/>
                        <a:pt x="160" y="119"/>
                      </a:cubicBezTo>
                      <a:cubicBezTo>
                        <a:pt x="157" y="123"/>
                        <a:pt x="153" y="125"/>
                        <a:pt x="148" y="125"/>
                      </a:cubicBezTo>
                      <a:cubicBezTo>
                        <a:pt x="56" y="125"/>
                        <a:pt x="56" y="125"/>
                        <a:pt x="56" y="125"/>
                      </a:cubicBezTo>
                      <a:cubicBezTo>
                        <a:pt x="48" y="125"/>
                        <a:pt x="42" y="127"/>
                        <a:pt x="38" y="132"/>
                      </a:cubicBezTo>
                      <a:cubicBezTo>
                        <a:pt x="32" y="138"/>
                        <a:pt x="32" y="150"/>
                        <a:pt x="32" y="154"/>
                      </a:cubicBezTo>
                      <a:cubicBezTo>
                        <a:pt x="32" y="202"/>
                        <a:pt x="32" y="202"/>
                        <a:pt x="32" y="202"/>
                      </a:cubicBezTo>
                      <a:cubicBezTo>
                        <a:pt x="85" y="202"/>
                        <a:pt x="85" y="202"/>
                        <a:pt x="85" y="202"/>
                      </a:cubicBezTo>
                      <a:cubicBezTo>
                        <a:pt x="93" y="202"/>
                        <a:pt x="100" y="209"/>
                        <a:pt x="100" y="217"/>
                      </a:cubicBezTo>
                      <a:cubicBezTo>
                        <a:pt x="100" y="225"/>
                        <a:pt x="93" y="232"/>
                        <a:pt x="85" y="232"/>
                      </a:cubicBezTo>
                      <a:cubicBezTo>
                        <a:pt x="17" y="232"/>
                        <a:pt x="17" y="232"/>
                        <a:pt x="17" y="232"/>
                      </a:cubicBezTo>
                      <a:cubicBezTo>
                        <a:pt x="9" y="232"/>
                        <a:pt x="2" y="225"/>
                        <a:pt x="2" y="217"/>
                      </a:cubicBezTo>
                      <a:cubicBezTo>
                        <a:pt x="2" y="155"/>
                        <a:pt x="2" y="155"/>
                        <a:pt x="2" y="155"/>
                      </a:cubicBezTo>
                      <a:cubicBezTo>
                        <a:pt x="2" y="154"/>
                        <a:pt x="0" y="129"/>
                        <a:pt x="16" y="112"/>
                      </a:cubicBezTo>
                      <a:cubicBezTo>
                        <a:pt x="23" y="104"/>
                        <a:pt x="35" y="96"/>
                        <a:pt x="56" y="96"/>
                      </a:cubicBezTo>
                      <a:cubicBezTo>
                        <a:pt x="141" y="96"/>
                        <a:pt x="141" y="96"/>
                        <a:pt x="141" y="96"/>
                      </a:cubicBezTo>
                      <a:cubicBezTo>
                        <a:pt x="159" y="74"/>
                        <a:pt x="222" y="0"/>
                        <a:pt x="288" y="0"/>
                      </a:cubicBezTo>
                      <a:cubicBezTo>
                        <a:pt x="499" y="0"/>
                        <a:pt x="499" y="0"/>
                        <a:pt x="499" y="0"/>
                      </a:cubicBezTo>
                      <a:cubicBezTo>
                        <a:pt x="503" y="0"/>
                        <a:pt x="507" y="2"/>
                        <a:pt x="510" y="5"/>
                      </a:cubicBezTo>
                      <a:cubicBezTo>
                        <a:pt x="580" y="84"/>
                        <a:pt x="580" y="84"/>
                        <a:pt x="580" y="84"/>
                      </a:cubicBezTo>
                      <a:cubicBezTo>
                        <a:pt x="790" y="134"/>
                        <a:pt x="790" y="134"/>
                        <a:pt x="790" y="134"/>
                      </a:cubicBezTo>
                      <a:cubicBezTo>
                        <a:pt x="796" y="135"/>
                        <a:pt x="801" y="141"/>
                        <a:pt x="801" y="148"/>
                      </a:cubicBezTo>
                      <a:cubicBezTo>
                        <a:pt x="801" y="217"/>
                        <a:pt x="801" y="217"/>
                        <a:pt x="801" y="217"/>
                      </a:cubicBezTo>
                      <a:cubicBezTo>
                        <a:pt x="801" y="225"/>
                        <a:pt x="795" y="232"/>
                        <a:pt x="786" y="23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grpSp>
          <p:sp>
            <p:nvSpPr>
              <p:cNvPr id="393" name="Rechteck 458"/>
              <p:cNvSpPr/>
              <p:nvPr/>
            </p:nvSpPr>
            <p:spPr>
              <a:xfrm flipH="1">
                <a:off x="6608359" y="1182263"/>
                <a:ext cx="508152" cy="102016"/>
              </a:xfrm>
              <a:prstGeom prst="rect">
                <a:avLst/>
              </a:prstGeom>
              <a:noFill/>
            </p:spPr>
            <p:txBody>
              <a:bodyPr wrap="none" lIns="0" tIns="0" rIns="0" bIns="0">
                <a:spAutoFit/>
              </a:bodyPr>
              <a:lstStyle/>
              <a:p>
                <a:pPr>
                  <a:lnSpc>
                    <a:spcPct val="80000"/>
                  </a:lnSpc>
                </a:pPr>
                <a:r>
                  <a:rPr lang="en-US" sz="800" dirty="0" smtClean="0">
                    <a:solidFill>
                      <a:srgbClr val="FFFFFF"/>
                    </a:solidFill>
                    <a:latin typeface="Nokia Pure Text Light"/>
                  </a:rPr>
                  <a:t>Self driving</a:t>
                </a:r>
                <a:endParaRPr lang="en-US" sz="800" dirty="0">
                  <a:solidFill>
                    <a:srgbClr val="FFFFFF"/>
                  </a:solidFill>
                  <a:latin typeface="Nokia Pure Text Light"/>
                </a:endParaRPr>
              </a:p>
            </p:txBody>
          </p:sp>
        </p:grpSp>
        <p:grpSp>
          <p:nvGrpSpPr>
            <p:cNvPr id="12" name="Gruppieren 11"/>
            <p:cNvGrpSpPr/>
            <p:nvPr/>
          </p:nvGrpSpPr>
          <p:grpSpPr>
            <a:xfrm>
              <a:off x="5966174" y="1673564"/>
              <a:ext cx="724808" cy="351021"/>
              <a:chOff x="5744986" y="1384877"/>
              <a:chExt cx="724808" cy="351021"/>
            </a:xfrm>
          </p:grpSpPr>
          <p:sp>
            <p:nvSpPr>
              <p:cNvPr id="285" name="Rechteck 284"/>
              <p:cNvSpPr/>
              <p:nvPr/>
            </p:nvSpPr>
            <p:spPr>
              <a:xfrm>
                <a:off x="5744986" y="1535394"/>
                <a:ext cx="724808" cy="200504"/>
              </a:xfrm>
              <a:prstGeom prst="rect">
                <a:avLst/>
              </a:prstGeom>
              <a:noFill/>
            </p:spPr>
            <p:txBody>
              <a:bodyPr wrap="square" lIns="0" tIns="0" rIns="0" bIns="0">
                <a:spAutoFit/>
              </a:bodyPr>
              <a:lstStyle/>
              <a:p>
                <a:pPr algn="r">
                  <a:lnSpc>
                    <a:spcPct val="80000"/>
                  </a:lnSpc>
                </a:pPr>
                <a:r>
                  <a:rPr lang="en-US" sz="800" dirty="0" smtClean="0">
                    <a:solidFill>
                      <a:srgbClr val="FFFFFF"/>
                    </a:solidFill>
                    <a:latin typeface="Nokia Pure Text Light"/>
                  </a:rPr>
                  <a:t>Maintenance </a:t>
                </a:r>
                <a:r>
                  <a:rPr lang="en-US" sz="800" dirty="0">
                    <a:solidFill>
                      <a:srgbClr val="FFFFFF"/>
                    </a:solidFill>
                    <a:latin typeface="Nokia Pure Text Light"/>
                  </a:rPr>
                  <a:t>optimization</a:t>
                </a:r>
              </a:p>
            </p:txBody>
          </p:sp>
          <p:grpSp>
            <p:nvGrpSpPr>
              <p:cNvPr id="395" name="Group 108"/>
              <p:cNvGrpSpPr>
                <a:grpSpLocks noChangeAspect="1"/>
              </p:cNvGrpSpPr>
              <p:nvPr/>
            </p:nvGrpSpPr>
            <p:grpSpPr>
              <a:xfrm flipH="1">
                <a:off x="5951246" y="1384877"/>
                <a:ext cx="312288" cy="112679"/>
                <a:chOff x="-722313" y="2895600"/>
                <a:chExt cx="9010651" cy="3251201"/>
              </a:xfrm>
              <a:solidFill>
                <a:schemeClr val="bg1"/>
              </a:solidFill>
            </p:grpSpPr>
            <p:sp>
              <p:nvSpPr>
                <p:cNvPr id="396" name="Freeform 137"/>
                <p:cNvSpPr>
                  <a:spLocks noEditPoints="1"/>
                </p:cNvSpPr>
                <p:nvPr/>
              </p:nvSpPr>
              <p:spPr bwMode="auto">
                <a:xfrm>
                  <a:off x="65087" y="4583113"/>
                  <a:ext cx="1563688" cy="1563688"/>
                </a:xfrm>
                <a:custGeom>
                  <a:avLst/>
                  <a:gdLst>
                    <a:gd name="T0" fmla="*/ 70 w 139"/>
                    <a:gd name="T1" fmla="*/ 139 h 139"/>
                    <a:gd name="T2" fmla="*/ 0 w 139"/>
                    <a:gd name="T3" fmla="*/ 70 h 139"/>
                    <a:gd name="T4" fmla="*/ 70 w 139"/>
                    <a:gd name="T5" fmla="*/ 0 h 139"/>
                    <a:gd name="T6" fmla="*/ 139 w 139"/>
                    <a:gd name="T7" fmla="*/ 70 h 139"/>
                    <a:gd name="T8" fmla="*/ 70 w 139"/>
                    <a:gd name="T9" fmla="*/ 139 h 139"/>
                    <a:gd name="T10" fmla="*/ 70 w 139"/>
                    <a:gd name="T11" fmla="*/ 30 h 139"/>
                    <a:gd name="T12" fmla="*/ 30 w 139"/>
                    <a:gd name="T13" fmla="*/ 70 h 139"/>
                    <a:gd name="T14" fmla="*/ 70 w 139"/>
                    <a:gd name="T15" fmla="*/ 109 h 139"/>
                    <a:gd name="T16" fmla="*/ 109 w 139"/>
                    <a:gd name="T17" fmla="*/ 70 h 139"/>
                    <a:gd name="T18" fmla="*/ 70 w 139"/>
                    <a:gd name="T19" fmla="*/ 3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39">
                      <a:moveTo>
                        <a:pt x="70" y="139"/>
                      </a:moveTo>
                      <a:cubicBezTo>
                        <a:pt x="31" y="139"/>
                        <a:pt x="0" y="108"/>
                        <a:pt x="0" y="70"/>
                      </a:cubicBezTo>
                      <a:cubicBezTo>
                        <a:pt x="0" y="31"/>
                        <a:pt x="31" y="0"/>
                        <a:pt x="70" y="0"/>
                      </a:cubicBezTo>
                      <a:cubicBezTo>
                        <a:pt x="108" y="0"/>
                        <a:pt x="139" y="31"/>
                        <a:pt x="139" y="70"/>
                      </a:cubicBezTo>
                      <a:cubicBezTo>
                        <a:pt x="139" y="108"/>
                        <a:pt x="108" y="139"/>
                        <a:pt x="70" y="139"/>
                      </a:cubicBezTo>
                      <a:close/>
                      <a:moveTo>
                        <a:pt x="70" y="30"/>
                      </a:moveTo>
                      <a:cubicBezTo>
                        <a:pt x="48" y="30"/>
                        <a:pt x="30" y="48"/>
                        <a:pt x="30" y="70"/>
                      </a:cubicBezTo>
                      <a:cubicBezTo>
                        <a:pt x="30" y="91"/>
                        <a:pt x="48" y="109"/>
                        <a:pt x="70" y="109"/>
                      </a:cubicBezTo>
                      <a:cubicBezTo>
                        <a:pt x="91" y="109"/>
                        <a:pt x="109" y="91"/>
                        <a:pt x="109" y="70"/>
                      </a:cubicBezTo>
                      <a:cubicBezTo>
                        <a:pt x="109" y="48"/>
                        <a:pt x="91" y="30"/>
                        <a:pt x="70" y="3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sp>
              <p:nvSpPr>
                <p:cNvPr id="397" name="Freeform 138"/>
                <p:cNvSpPr>
                  <a:spLocks noEditPoints="1"/>
                </p:cNvSpPr>
                <p:nvPr/>
              </p:nvSpPr>
              <p:spPr bwMode="auto">
                <a:xfrm>
                  <a:off x="5229225" y="4583113"/>
                  <a:ext cx="1563688" cy="1563688"/>
                </a:xfrm>
                <a:custGeom>
                  <a:avLst/>
                  <a:gdLst>
                    <a:gd name="T0" fmla="*/ 69 w 139"/>
                    <a:gd name="T1" fmla="*/ 139 h 139"/>
                    <a:gd name="T2" fmla="*/ 0 w 139"/>
                    <a:gd name="T3" fmla="*/ 70 h 139"/>
                    <a:gd name="T4" fmla="*/ 69 w 139"/>
                    <a:gd name="T5" fmla="*/ 0 h 139"/>
                    <a:gd name="T6" fmla="*/ 139 w 139"/>
                    <a:gd name="T7" fmla="*/ 70 h 139"/>
                    <a:gd name="T8" fmla="*/ 69 w 139"/>
                    <a:gd name="T9" fmla="*/ 139 h 139"/>
                    <a:gd name="T10" fmla="*/ 69 w 139"/>
                    <a:gd name="T11" fmla="*/ 30 h 139"/>
                    <a:gd name="T12" fmla="*/ 30 w 139"/>
                    <a:gd name="T13" fmla="*/ 70 h 139"/>
                    <a:gd name="T14" fmla="*/ 69 w 139"/>
                    <a:gd name="T15" fmla="*/ 109 h 139"/>
                    <a:gd name="T16" fmla="*/ 109 w 139"/>
                    <a:gd name="T17" fmla="*/ 70 h 139"/>
                    <a:gd name="T18" fmla="*/ 69 w 139"/>
                    <a:gd name="T19" fmla="*/ 3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39">
                      <a:moveTo>
                        <a:pt x="69" y="139"/>
                      </a:moveTo>
                      <a:cubicBezTo>
                        <a:pt x="31" y="139"/>
                        <a:pt x="0" y="108"/>
                        <a:pt x="0" y="70"/>
                      </a:cubicBezTo>
                      <a:cubicBezTo>
                        <a:pt x="0" y="31"/>
                        <a:pt x="31" y="0"/>
                        <a:pt x="69" y="0"/>
                      </a:cubicBezTo>
                      <a:cubicBezTo>
                        <a:pt x="108" y="0"/>
                        <a:pt x="139" y="31"/>
                        <a:pt x="139" y="70"/>
                      </a:cubicBezTo>
                      <a:cubicBezTo>
                        <a:pt x="139" y="108"/>
                        <a:pt x="108" y="139"/>
                        <a:pt x="69" y="139"/>
                      </a:cubicBezTo>
                      <a:close/>
                      <a:moveTo>
                        <a:pt x="69" y="30"/>
                      </a:moveTo>
                      <a:cubicBezTo>
                        <a:pt x="47" y="30"/>
                        <a:pt x="30" y="48"/>
                        <a:pt x="30" y="70"/>
                      </a:cubicBezTo>
                      <a:cubicBezTo>
                        <a:pt x="30" y="91"/>
                        <a:pt x="47" y="109"/>
                        <a:pt x="69" y="109"/>
                      </a:cubicBezTo>
                      <a:cubicBezTo>
                        <a:pt x="91" y="109"/>
                        <a:pt x="109" y="91"/>
                        <a:pt x="109" y="70"/>
                      </a:cubicBezTo>
                      <a:cubicBezTo>
                        <a:pt x="109" y="48"/>
                        <a:pt x="91" y="30"/>
                        <a:pt x="69" y="3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sp>
              <p:nvSpPr>
                <p:cNvPr id="398" name="Freeform 139"/>
                <p:cNvSpPr>
                  <a:spLocks/>
                </p:cNvSpPr>
                <p:nvPr/>
              </p:nvSpPr>
              <p:spPr bwMode="auto">
                <a:xfrm>
                  <a:off x="1290637" y="5202238"/>
                  <a:ext cx="4275138" cy="325438"/>
                </a:xfrm>
                <a:custGeom>
                  <a:avLst/>
                  <a:gdLst>
                    <a:gd name="T0" fmla="*/ 365 w 380"/>
                    <a:gd name="T1" fmla="*/ 29 h 29"/>
                    <a:gd name="T2" fmla="*/ 15 w 380"/>
                    <a:gd name="T3" fmla="*/ 29 h 29"/>
                    <a:gd name="T4" fmla="*/ 0 w 380"/>
                    <a:gd name="T5" fmla="*/ 15 h 29"/>
                    <a:gd name="T6" fmla="*/ 15 w 380"/>
                    <a:gd name="T7" fmla="*/ 0 h 29"/>
                    <a:gd name="T8" fmla="*/ 365 w 380"/>
                    <a:gd name="T9" fmla="*/ 0 h 29"/>
                    <a:gd name="T10" fmla="*/ 380 w 380"/>
                    <a:gd name="T11" fmla="*/ 15 h 29"/>
                    <a:gd name="T12" fmla="*/ 365 w 380"/>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380" h="29">
                      <a:moveTo>
                        <a:pt x="365" y="29"/>
                      </a:moveTo>
                      <a:cubicBezTo>
                        <a:pt x="15" y="29"/>
                        <a:pt x="15" y="29"/>
                        <a:pt x="15" y="29"/>
                      </a:cubicBezTo>
                      <a:cubicBezTo>
                        <a:pt x="7" y="29"/>
                        <a:pt x="0" y="23"/>
                        <a:pt x="0" y="15"/>
                      </a:cubicBezTo>
                      <a:cubicBezTo>
                        <a:pt x="0" y="6"/>
                        <a:pt x="7" y="0"/>
                        <a:pt x="15" y="0"/>
                      </a:cubicBezTo>
                      <a:cubicBezTo>
                        <a:pt x="365" y="0"/>
                        <a:pt x="365" y="0"/>
                        <a:pt x="365" y="0"/>
                      </a:cubicBezTo>
                      <a:cubicBezTo>
                        <a:pt x="373" y="0"/>
                        <a:pt x="380" y="6"/>
                        <a:pt x="380" y="15"/>
                      </a:cubicBezTo>
                      <a:cubicBezTo>
                        <a:pt x="380" y="23"/>
                        <a:pt x="373" y="29"/>
                        <a:pt x="365" y="2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sp>
              <p:nvSpPr>
                <p:cNvPr id="399" name="Freeform 140"/>
                <p:cNvSpPr>
                  <a:spLocks/>
                </p:cNvSpPr>
                <p:nvPr/>
              </p:nvSpPr>
              <p:spPr bwMode="auto">
                <a:xfrm>
                  <a:off x="965200" y="3817938"/>
                  <a:ext cx="4916488" cy="338138"/>
                </a:xfrm>
                <a:custGeom>
                  <a:avLst/>
                  <a:gdLst>
                    <a:gd name="T0" fmla="*/ 422 w 437"/>
                    <a:gd name="T1" fmla="*/ 30 h 30"/>
                    <a:gd name="T2" fmla="*/ 15 w 437"/>
                    <a:gd name="T3" fmla="*/ 30 h 30"/>
                    <a:gd name="T4" fmla="*/ 0 w 437"/>
                    <a:gd name="T5" fmla="*/ 15 h 30"/>
                    <a:gd name="T6" fmla="*/ 15 w 437"/>
                    <a:gd name="T7" fmla="*/ 0 h 30"/>
                    <a:gd name="T8" fmla="*/ 422 w 437"/>
                    <a:gd name="T9" fmla="*/ 0 h 30"/>
                    <a:gd name="T10" fmla="*/ 437 w 437"/>
                    <a:gd name="T11" fmla="*/ 15 h 30"/>
                    <a:gd name="T12" fmla="*/ 422 w 437"/>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437" h="30">
                      <a:moveTo>
                        <a:pt x="422" y="30"/>
                      </a:moveTo>
                      <a:cubicBezTo>
                        <a:pt x="15" y="30"/>
                        <a:pt x="15" y="30"/>
                        <a:pt x="15" y="30"/>
                      </a:cubicBezTo>
                      <a:cubicBezTo>
                        <a:pt x="6" y="30"/>
                        <a:pt x="0" y="23"/>
                        <a:pt x="0" y="15"/>
                      </a:cubicBezTo>
                      <a:cubicBezTo>
                        <a:pt x="0" y="7"/>
                        <a:pt x="6" y="0"/>
                        <a:pt x="15" y="0"/>
                      </a:cubicBezTo>
                      <a:cubicBezTo>
                        <a:pt x="422" y="0"/>
                        <a:pt x="422" y="0"/>
                        <a:pt x="422" y="0"/>
                      </a:cubicBezTo>
                      <a:cubicBezTo>
                        <a:pt x="430" y="0"/>
                        <a:pt x="437" y="7"/>
                        <a:pt x="437" y="15"/>
                      </a:cubicBezTo>
                      <a:cubicBezTo>
                        <a:pt x="437" y="23"/>
                        <a:pt x="430" y="30"/>
                        <a:pt x="422" y="3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sp>
              <p:nvSpPr>
                <p:cNvPr id="400" name="Freeform 141"/>
                <p:cNvSpPr>
                  <a:spLocks/>
                </p:cNvSpPr>
                <p:nvPr/>
              </p:nvSpPr>
              <p:spPr bwMode="auto">
                <a:xfrm>
                  <a:off x="3406775" y="2895600"/>
                  <a:ext cx="336550" cy="1214438"/>
                </a:xfrm>
                <a:custGeom>
                  <a:avLst/>
                  <a:gdLst>
                    <a:gd name="T0" fmla="*/ 15 w 30"/>
                    <a:gd name="T1" fmla="*/ 108 h 108"/>
                    <a:gd name="T2" fmla="*/ 0 w 30"/>
                    <a:gd name="T3" fmla="*/ 94 h 108"/>
                    <a:gd name="T4" fmla="*/ 0 w 30"/>
                    <a:gd name="T5" fmla="*/ 15 h 108"/>
                    <a:gd name="T6" fmla="*/ 15 w 30"/>
                    <a:gd name="T7" fmla="*/ 0 h 108"/>
                    <a:gd name="T8" fmla="*/ 30 w 30"/>
                    <a:gd name="T9" fmla="*/ 15 h 108"/>
                    <a:gd name="T10" fmla="*/ 30 w 30"/>
                    <a:gd name="T11" fmla="*/ 94 h 108"/>
                    <a:gd name="T12" fmla="*/ 15 w 30"/>
                    <a:gd name="T13" fmla="*/ 108 h 108"/>
                  </a:gdLst>
                  <a:ahLst/>
                  <a:cxnLst>
                    <a:cxn ang="0">
                      <a:pos x="T0" y="T1"/>
                    </a:cxn>
                    <a:cxn ang="0">
                      <a:pos x="T2" y="T3"/>
                    </a:cxn>
                    <a:cxn ang="0">
                      <a:pos x="T4" y="T5"/>
                    </a:cxn>
                    <a:cxn ang="0">
                      <a:pos x="T6" y="T7"/>
                    </a:cxn>
                    <a:cxn ang="0">
                      <a:pos x="T8" y="T9"/>
                    </a:cxn>
                    <a:cxn ang="0">
                      <a:pos x="T10" y="T11"/>
                    </a:cxn>
                    <a:cxn ang="0">
                      <a:pos x="T12" y="T13"/>
                    </a:cxn>
                  </a:cxnLst>
                  <a:rect l="0" t="0" r="r" b="b"/>
                  <a:pathLst>
                    <a:path w="30" h="108">
                      <a:moveTo>
                        <a:pt x="15" y="108"/>
                      </a:moveTo>
                      <a:cubicBezTo>
                        <a:pt x="7" y="108"/>
                        <a:pt x="0" y="102"/>
                        <a:pt x="0" y="94"/>
                      </a:cubicBezTo>
                      <a:cubicBezTo>
                        <a:pt x="0" y="15"/>
                        <a:pt x="0" y="15"/>
                        <a:pt x="0" y="15"/>
                      </a:cubicBezTo>
                      <a:cubicBezTo>
                        <a:pt x="0" y="7"/>
                        <a:pt x="7" y="0"/>
                        <a:pt x="15" y="0"/>
                      </a:cubicBezTo>
                      <a:cubicBezTo>
                        <a:pt x="23" y="0"/>
                        <a:pt x="30" y="7"/>
                        <a:pt x="30" y="15"/>
                      </a:cubicBezTo>
                      <a:cubicBezTo>
                        <a:pt x="30" y="94"/>
                        <a:pt x="30" y="94"/>
                        <a:pt x="30" y="94"/>
                      </a:cubicBezTo>
                      <a:cubicBezTo>
                        <a:pt x="30" y="102"/>
                        <a:pt x="23" y="108"/>
                        <a:pt x="15" y="10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sp>
              <p:nvSpPr>
                <p:cNvPr id="401" name="Freeform 142"/>
                <p:cNvSpPr>
                  <a:spLocks/>
                </p:cNvSpPr>
                <p:nvPr/>
              </p:nvSpPr>
              <p:spPr bwMode="auto">
                <a:xfrm>
                  <a:off x="-722313" y="2895600"/>
                  <a:ext cx="9010651" cy="2609850"/>
                </a:xfrm>
                <a:custGeom>
                  <a:avLst/>
                  <a:gdLst>
                    <a:gd name="T0" fmla="*/ 786 w 801"/>
                    <a:gd name="T1" fmla="*/ 232 h 232"/>
                    <a:gd name="T2" fmla="*/ 653 w 801"/>
                    <a:gd name="T3" fmla="*/ 232 h 232"/>
                    <a:gd name="T4" fmla="*/ 638 w 801"/>
                    <a:gd name="T5" fmla="*/ 217 h 232"/>
                    <a:gd name="T6" fmla="*/ 653 w 801"/>
                    <a:gd name="T7" fmla="*/ 202 h 232"/>
                    <a:gd name="T8" fmla="*/ 771 w 801"/>
                    <a:gd name="T9" fmla="*/ 202 h 232"/>
                    <a:gd name="T10" fmla="*/ 771 w 801"/>
                    <a:gd name="T11" fmla="*/ 160 h 232"/>
                    <a:gd name="T12" fmla="*/ 569 w 801"/>
                    <a:gd name="T13" fmla="*/ 112 h 232"/>
                    <a:gd name="T14" fmla="*/ 561 w 801"/>
                    <a:gd name="T15" fmla="*/ 107 h 232"/>
                    <a:gd name="T16" fmla="*/ 492 w 801"/>
                    <a:gd name="T17" fmla="*/ 30 h 232"/>
                    <a:gd name="T18" fmla="*/ 288 w 801"/>
                    <a:gd name="T19" fmla="*/ 30 h 232"/>
                    <a:gd name="T20" fmla="*/ 160 w 801"/>
                    <a:gd name="T21" fmla="*/ 119 h 232"/>
                    <a:gd name="T22" fmla="*/ 148 w 801"/>
                    <a:gd name="T23" fmla="*/ 125 h 232"/>
                    <a:gd name="T24" fmla="*/ 56 w 801"/>
                    <a:gd name="T25" fmla="*/ 125 h 232"/>
                    <a:gd name="T26" fmla="*/ 38 w 801"/>
                    <a:gd name="T27" fmla="*/ 132 h 232"/>
                    <a:gd name="T28" fmla="*/ 32 w 801"/>
                    <a:gd name="T29" fmla="*/ 154 h 232"/>
                    <a:gd name="T30" fmla="*/ 32 w 801"/>
                    <a:gd name="T31" fmla="*/ 202 h 232"/>
                    <a:gd name="T32" fmla="*/ 85 w 801"/>
                    <a:gd name="T33" fmla="*/ 202 h 232"/>
                    <a:gd name="T34" fmla="*/ 100 w 801"/>
                    <a:gd name="T35" fmla="*/ 217 h 232"/>
                    <a:gd name="T36" fmla="*/ 85 w 801"/>
                    <a:gd name="T37" fmla="*/ 232 h 232"/>
                    <a:gd name="T38" fmla="*/ 17 w 801"/>
                    <a:gd name="T39" fmla="*/ 232 h 232"/>
                    <a:gd name="T40" fmla="*/ 2 w 801"/>
                    <a:gd name="T41" fmla="*/ 217 h 232"/>
                    <a:gd name="T42" fmla="*/ 2 w 801"/>
                    <a:gd name="T43" fmla="*/ 155 h 232"/>
                    <a:gd name="T44" fmla="*/ 16 w 801"/>
                    <a:gd name="T45" fmla="*/ 112 h 232"/>
                    <a:gd name="T46" fmla="*/ 56 w 801"/>
                    <a:gd name="T47" fmla="*/ 96 h 232"/>
                    <a:gd name="T48" fmla="*/ 141 w 801"/>
                    <a:gd name="T49" fmla="*/ 96 h 232"/>
                    <a:gd name="T50" fmla="*/ 288 w 801"/>
                    <a:gd name="T51" fmla="*/ 0 h 232"/>
                    <a:gd name="T52" fmla="*/ 499 w 801"/>
                    <a:gd name="T53" fmla="*/ 0 h 232"/>
                    <a:gd name="T54" fmla="*/ 510 w 801"/>
                    <a:gd name="T55" fmla="*/ 5 h 232"/>
                    <a:gd name="T56" fmla="*/ 580 w 801"/>
                    <a:gd name="T57" fmla="*/ 84 h 232"/>
                    <a:gd name="T58" fmla="*/ 790 w 801"/>
                    <a:gd name="T59" fmla="*/ 134 h 232"/>
                    <a:gd name="T60" fmla="*/ 801 w 801"/>
                    <a:gd name="T61" fmla="*/ 148 h 232"/>
                    <a:gd name="T62" fmla="*/ 801 w 801"/>
                    <a:gd name="T63" fmla="*/ 217 h 232"/>
                    <a:gd name="T64" fmla="*/ 786 w 801"/>
                    <a:gd name="T65"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1" h="232">
                      <a:moveTo>
                        <a:pt x="786" y="232"/>
                      </a:moveTo>
                      <a:cubicBezTo>
                        <a:pt x="653" y="232"/>
                        <a:pt x="653" y="232"/>
                        <a:pt x="653" y="232"/>
                      </a:cubicBezTo>
                      <a:cubicBezTo>
                        <a:pt x="645" y="232"/>
                        <a:pt x="638" y="225"/>
                        <a:pt x="638" y="217"/>
                      </a:cubicBezTo>
                      <a:cubicBezTo>
                        <a:pt x="638" y="209"/>
                        <a:pt x="645" y="202"/>
                        <a:pt x="653" y="202"/>
                      </a:cubicBezTo>
                      <a:cubicBezTo>
                        <a:pt x="771" y="202"/>
                        <a:pt x="771" y="202"/>
                        <a:pt x="771" y="202"/>
                      </a:cubicBezTo>
                      <a:cubicBezTo>
                        <a:pt x="771" y="160"/>
                        <a:pt x="771" y="160"/>
                        <a:pt x="771" y="160"/>
                      </a:cubicBezTo>
                      <a:cubicBezTo>
                        <a:pt x="569" y="112"/>
                        <a:pt x="569" y="112"/>
                        <a:pt x="569" y="112"/>
                      </a:cubicBezTo>
                      <a:cubicBezTo>
                        <a:pt x="566" y="111"/>
                        <a:pt x="563" y="109"/>
                        <a:pt x="561" y="107"/>
                      </a:cubicBezTo>
                      <a:cubicBezTo>
                        <a:pt x="492" y="30"/>
                        <a:pt x="492" y="30"/>
                        <a:pt x="492" y="30"/>
                      </a:cubicBezTo>
                      <a:cubicBezTo>
                        <a:pt x="288" y="30"/>
                        <a:pt x="288" y="30"/>
                        <a:pt x="288" y="30"/>
                      </a:cubicBezTo>
                      <a:cubicBezTo>
                        <a:pt x="238" y="30"/>
                        <a:pt x="179" y="95"/>
                        <a:pt x="160" y="119"/>
                      </a:cubicBezTo>
                      <a:cubicBezTo>
                        <a:pt x="157" y="123"/>
                        <a:pt x="153" y="125"/>
                        <a:pt x="148" y="125"/>
                      </a:cubicBezTo>
                      <a:cubicBezTo>
                        <a:pt x="56" y="125"/>
                        <a:pt x="56" y="125"/>
                        <a:pt x="56" y="125"/>
                      </a:cubicBezTo>
                      <a:cubicBezTo>
                        <a:pt x="48" y="125"/>
                        <a:pt x="42" y="127"/>
                        <a:pt x="38" y="132"/>
                      </a:cubicBezTo>
                      <a:cubicBezTo>
                        <a:pt x="32" y="138"/>
                        <a:pt x="32" y="150"/>
                        <a:pt x="32" y="154"/>
                      </a:cubicBezTo>
                      <a:cubicBezTo>
                        <a:pt x="32" y="202"/>
                        <a:pt x="32" y="202"/>
                        <a:pt x="32" y="202"/>
                      </a:cubicBezTo>
                      <a:cubicBezTo>
                        <a:pt x="85" y="202"/>
                        <a:pt x="85" y="202"/>
                        <a:pt x="85" y="202"/>
                      </a:cubicBezTo>
                      <a:cubicBezTo>
                        <a:pt x="93" y="202"/>
                        <a:pt x="100" y="209"/>
                        <a:pt x="100" y="217"/>
                      </a:cubicBezTo>
                      <a:cubicBezTo>
                        <a:pt x="100" y="225"/>
                        <a:pt x="93" y="232"/>
                        <a:pt x="85" y="232"/>
                      </a:cubicBezTo>
                      <a:cubicBezTo>
                        <a:pt x="17" y="232"/>
                        <a:pt x="17" y="232"/>
                        <a:pt x="17" y="232"/>
                      </a:cubicBezTo>
                      <a:cubicBezTo>
                        <a:pt x="9" y="232"/>
                        <a:pt x="2" y="225"/>
                        <a:pt x="2" y="217"/>
                      </a:cubicBezTo>
                      <a:cubicBezTo>
                        <a:pt x="2" y="155"/>
                        <a:pt x="2" y="155"/>
                        <a:pt x="2" y="155"/>
                      </a:cubicBezTo>
                      <a:cubicBezTo>
                        <a:pt x="2" y="154"/>
                        <a:pt x="0" y="129"/>
                        <a:pt x="16" y="112"/>
                      </a:cubicBezTo>
                      <a:cubicBezTo>
                        <a:pt x="23" y="104"/>
                        <a:pt x="35" y="96"/>
                        <a:pt x="56" y="96"/>
                      </a:cubicBezTo>
                      <a:cubicBezTo>
                        <a:pt x="141" y="96"/>
                        <a:pt x="141" y="96"/>
                        <a:pt x="141" y="96"/>
                      </a:cubicBezTo>
                      <a:cubicBezTo>
                        <a:pt x="159" y="74"/>
                        <a:pt x="222" y="0"/>
                        <a:pt x="288" y="0"/>
                      </a:cubicBezTo>
                      <a:cubicBezTo>
                        <a:pt x="499" y="0"/>
                        <a:pt x="499" y="0"/>
                        <a:pt x="499" y="0"/>
                      </a:cubicBezTo>
                      <a:cubicBezTo>
                        <a:pt x="503" y="0"/>
                        <a:pt x="507" y="2"/>
                        <a:pt x="510" y="5"/>
                      </a:cubicBezTo>
                      <a:cubicBezTo>
                        <a:pt x="580" y="84"/>
                        <a:pt x="580" y="84"/>
                        <a:pt x="580" y="84"/>
                      </a:cubicBezTo>
                      <a:cubicBezTo>
                        <a:pt x="790" y="134"/>
                        <a:pt x="790" y="134"/>
                        <a:pt x="790" y="134"/>
                      </a:cubicBezTo>
                      <a:cubicBezTo>
                        <a:pt x="796" y="135"/>
                        <a:pt x="801" y="141"/>
                        <a:pt x="801" y="148"/>
                      </a:cubicBezTo>
                      <a:cubicBezTo>
                        <a:pt x="801" y="217"/>
                        <a:pt x="801" y="217"/>
                        <a:pt x="801" y="217"/>
                      </a:cubicBezTo>
                      <a:cubicBezTo>
                        <a:pt x="801" y="225"/>
                        <a:pt x="795" y="232"/>
                        <a:pt x="786" y="23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grpSp>
        </p:grpSp>
        <p:grpSp>
          <p:nvGrpSpPr>
            <p:cNvPr id="420" name="Gruppieren 419"/>
            <p:cNvGrpSpPr/>
            <p:nvPr/>
          </p:nvGrpSpPr>
          <p:grpSpPr>
            <a:xfrm>
              <a:off x="3331580" y="3781553"/>
              <a:ext cx="961802" cy="414094"/>
              <a:chOff x="1204851" y="3679900"/>
              <a:chExt cx="961802" cy="414094"/>
            </a:xfrm>
          </p:grpSpPr>
          <p:sp>
            <p:nvSpPr>
              <p:cNvPr id="57" name="Rechteck 1157"/>
              <p:cNvSpPr/>
              <p:nvPr/>
            </p:nvSpPr>
            <p:spPr>
              <a:xfrm flipH="1">
                <a:off x="1204851" y="3946261"/>
                <a:ext cx="961802" cy="147733"/>
              </a:xfrm>
              <a:prstGeom prst="rect">
                <a:avLst/>
              </a:prstGeom>
              <a:noFill/>
            </p:spPr>
            <p:txBody>
              <a:bodyPr wrap="none" lIns="0" tIns="0" rIns="0" bIns="0" rtlCol="0">
                <a:spAutoFit/>
              </a:bodyPr>
              <a:lstStyle/>
              <a:p>
                <a:pPr algn="ctr">
                  <a:lnSpc>
                    <a:spcPct val="80000"/>
                  </a:lnSpc>
                </a:pPr>
                <a:r>
                  <a:rPr lang="en-US" sz="1200" dirty="0">
                    <a:solidFill>
                      <a:srgbClr val="FFFFFF"/>
                    </a:solidFill>
                    <a:latin typeface="Nokia Pure Text Light"/>
                    <a:ea typeface="MS PGothic" pitchFamily="34" charset="-128"/>
                  </a:rPr>
                  <a:t>Touch &amp; steer</a:t>
                </a:r>
              </a:p>
            </p:txBody>
          </p:sp>
          <p:grpSp>
            <p:nvGrpSpPr>
              <p:cNvPr id="405" name="Group 83"/>
              <p:cNvGrpSpPr>
                <a:grpSpLocks noChangeAspect="1"/>
              </p:cNvGrpSpPr>
              <p:nvPr/>
            </p:nvGrpSpPr>
            <p:grpSpPr>
              <a:xfrm>
                <a:off x="1592873" y="3679900"/>
                <a:ext cx="185756" cy="223720"/>
                <a:chOff x="7018337" y="1885950"/>
                <a:chExt cx="434976" cy="523876"/>
              </a:xfrm>
              <a:solidFill>
                <a:schemeClr val="bg1"/>
              </a:solidFill>
            </p:grpSpPr>
            <p:sp>
              <p:nvSpPr>
                <p:cNvPr id="406" name="Freeform 105"/>
                <p:cNvSpPr>
                  <a:spLocks/>
                </p:cNvSpPr>
                <p:nvPr/>
              </p:nvSpPr>
              <p:spPr bwMode="auto">
                <a:xfrm>
                  <a:off x="7018337" y="2024063"/>
                  <a:ext cx="98425" cy="85725"/>
                </a:xfrm>
                <a:custGeom>
                  <a:avLst/>
                  <a:gdLst>
                    <a:gd name="T0" fmla="*/ 19 w 88"/>
                    <a:gd name="T1" fmla="*/ 75 h 75"/>
                    <a:gd name="T2" fmla="*/ 8 w 88"/>
                    <a:gd name="T3" fmla="*/ 68 h 75"/>
                    <a:gd name="T4" fmla="*/ 3 w 88"/>
                    <a:gd name="T5" fmla="*/ 34 h 75"/>
                    <a:gd name="T6" fmla="*/ 24 w 88"/>
                    <a:gd name="T7" fmla="*/ 8 h 75"/>
                    <a:gd name="T8" fmla="*/ 57 w 88"/>
                    <a:gd name="T9" fmla="*/ 3 h 75"/>
                    <a:gd name="T10" fmla="*/ 84 w 88"/>
                    <a:gd name="T11" fmla="*/ 24 h 75"/>
                    <a:gd name="T12" fmla="*/ 79 w 88"/>
                    <a:gd name="T13" fmla="*/ 42 h 75"/>
                    <a:gd name="T14" fmla="*/ 60 w 88"/>
                    <a:gd name="T15" fmla="*/ 37 h 75"/>
                    <a:gd name="T16" fmla="*/ 50 w 88"/>
                    <a:gd name="T17" fmla="*/ 29 h 75"/>
                    <a:gd name="T18" fmla="*/ 37 w 88"/>
                    <a:gd name="T19" fmla="*/ 31 h 75"/>
                    <a:gd name="T20" fmla="*/ 29 w 88"/>
                    <a:gd name="T21" fmla="*/ 41 h 75"/>
                    <a:gd name="T22" fmla="*/ 31 w 88"/>
                    <a:gd name="T23" fmla="*/ 54 h 75"/>
                    <a:gd name="T24" fmla="*/ 26 w 88"/>
                    <a:gd name="T25" fmla="*/ 73 h 75"/>
                    <a:gd name="T26" fmla="*/ 19 w 88"/>
                    <a:gd name="T2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75">
                      <a:moveTo>
                        <a:pt x="19" y="75"/>
                      </a:moveTo>
                      <a:cubicBezTo>
                        <a:pt x="15" y="75"/>
                        <a:pt x="10" y="72"/>
                        <a:pt x="8" y="68"/>
                      </a:cubicBezTo>
                      <a:cubicBezTo>
                        <a:pt x="2" y="58"/>
                        <a:pt x="0" y="46"/>
                        <a:pt x="3" y="34"/>
                      </a:cubicBezTo>
                      <a:cubicBezTo>
                        <a:pt x="6" y="23"/>
                        <a:pt x="14" y="14"/>
                        <a:pt x="24" y="8"/>
                      </a:cubicBezTo>
                      <a:cubicBezTo>
                        <a:pt x="34" y="2"/>
                        <a:pt x="46" y="0"/>
                        <a:pt x="57" y="3"/>
                      </a:cubicBezTo>
                      <a:cubicBezTo>
                        <a:pt x="68" y="6"/>
                        <a:pt x="78" y="14"/>
                        <a:pt x="84" y="24"/>
                      </a:cubicBezTo>
                      <a:cubicBezTo>
                        <a:pt x="88" y="30"/>
                        <a:pt x="85" y="39"/>
                        <a:pt x="79" y="42"/>
                      </a:cubicBezTo>
                      <a:cubicBezTo>
                        <a:pt x="72" y="46"/>
                        <a:pt x="64" y="44"/>
                        <a:pt x="60" y="37"/>
                      </a:cubicBezTo>
                      <a:cubicBezTo>
                        <a:pt x="58" y="33"/>
                        <a:pt x="54" y="31"/>
                        <a:pt x="50" y="29"/>
                      </a:cubicBezTo>
                      <a:cubicBezTo>
                        <a:pt x="46" y="28"/>
                        <a:pt x="41" y="29"/>
                        <a:pt x="37" y="31"/>
                      </a:cubicBezTo>
                      <a:cubicBezTo>
                        <a:pt x="33" y="33"/>
                        <a:pt x="31" y="37"/>
                        <a:pt x="29" y="41"/>
                      </a:cubicBezTo>
                      <a:cubicBezTo>
                        <a:pt x="28" y="46"/>
                        <a:pt x="29" y="50"/>
                        <a:pt x="31" y="54"/>
                      </a:cubicBezTo>
                      <a:cubicBezTo>
                        <a:pt x="35" y="61"/>
                        <a:pt x="33" y="69"/>
                        <a:pt x="26" y="73"/>
                      </a:cubicBezTo>
                      <a:cubicBezTo>
                        <a:pt x="24" y="74"/>
                        <a:pt x="22" y="75"/>
                        <a:pt x="19" y="75"/>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GB" sz="1200">
                    <a:solidFill>
                      <a:srgbClr val="FFFFFF"/>
                    </a:solidFill>
                    <a:latin typeface="Nokia Pure Text Light"/>
                  </a:endParaRPr>
                </a:p>
              </p:txBody>
            </p:sp>
            <p:sp>
              <p:nvSpPr>
                <p:cNvPr id="407" name="Freeform 106"/>
                <p:cNvSpPr>
                  <a:spLocks/>
                </p:cNvSpPr>
                <p:nvPr/>
              </p:nvSpPr>
              <p:spPr bwMode="auto">
                <a:xfrm>
                  <a:off x="7021513" y="2076450"/>
                  <a:ext cx="117475" cy="174625"/>
                </a:xfrm>
                <a:custGeom>
                  <a:avLst/>
                  <a:gdLst>
                    <a:gd name="T0" fmla="*/ 88 w 103"/>
                    <a:gd name="T1" fmla="*/ 154 h 154"/>
                    <a:gd name="T2" fmla="*/ 76 w 103"/>
                    <a:gd name="T3" fmla="*/ 147 h 154"/>
                    <a:gd name="T4" fmla="*/ 4 w 103"/>
                    <a:gd name="T5" fmla="*/ 22 h 154"/>
                    <a:gd name="T6" fmla="*/ 9 w 103"/>
                    <a:gd name="T7" fmla="*/ 3 h 154"/>
                    <a:gd name="T8" fmla="*/ 27 w 103"/>
                    <a:gd name="T9" fmla="*/ 8 h 154"/>
                    <a:gd name="T10" fmla="*/ 100 w 103"/>
                    <a:gd name="T11" fmla="*/ 133 h 154"/>
                    <a:gd name="T12" fmla="*/ 95 w 103"/>
                    <a:gd name="T13" fmla="*/ 152 h 154"/>
                    <a:gd name="T14" fmla="*/ 88 w 103"/>
                    <a:gd name="T15" fmla="*/ 154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154">
                      <a:moveTo>
                        <a:pt x="88" y="154"/>
                      </a:moveTo>
                      <a:cubicBezTo>
                        <a:pt x="83" y="154"/>
                        <a:pt x="79" y="151"/>
                        <a:pt x="76" y="147"/>
                      </a:cubicBezTo>
                      <a:cubicBezTo>
                        <a:pt x="4" y="22"/>
                        <a:pt x="4" y="22"/>
                        <a:pt x="4" y="22"/>
                      </a:cubicBezTo>
                      <a:cubicBezTo>
                        <a:pt x="0" y="15"/>
                        <a:pt x="2" y="7"/>
                        <a:pt x="9" y="3"/>
                      </a:cubicBezTo>
                      <a:cubicBezTo>
                        <a:pt x="15" y="0"/>
                        <a:pt x="23" y="2"/>
                        <a:pt x="27" y="8"/>
                      </a:cubicBezTo>
                      <a:cubicBezTo>
                        <a:pt x="100" y="133"/>
                        <a:pt x="100" y="133"/>
                        <a:pt x="100" y="133"/>
                      </a:cubicBezTo>
                      <a:cubicBezTo>
                        <a:pt x="103" y="140"/>
                        <a:pt x="101" y="148"/>
                        <a:pt x="95" y="152"/>
                      </a:cubicBezTo>
                      <a:cubicBezTo>
                        <a:pt x="93" y="153"/>
                        <a:pt x="90" y="154"/>
                        <a:pt x="88" y="154"/>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GB" sz="1200">
                    <a:solidFill>
                      <a:srgbClr val="FFFFFF"/>
                    </a:solidFill>
                    <a:latin typeface="Nokia Pure Text Light"/>
                  </a:endParaRPr>
                </a:p>
              </p:txBody>
            </p:sp>
            <p:sp>
              <p:nvSpPr>
                <p:cNvPr id="408" name="Freeform 107"/>
                <p:cNvSpPr>
                  <a:spLocks/>
                </p:cNvSpPr>
                <p:nvPr/>
              </p:nvSpPr>
              <p:spPr bwMode="auto">
                <a:xfrm>
                  <a:off x="7072313" y="2025650"/>
                  <a:ext cx="125413" cy="190500"/>
                </a:xfrm>
                <a:custGeom>
                  <a:avLst/>
                  <a:gdLst>
                    <a:gd name="T0" fmla="*/ 96 w 111"/>
                    <a:gd name="T1" fmla="*/ 168 h 168"/>
                    <a:gd name="T2" fmla="*/ 84 w 111"/>
                    <a:gd name="T3" fmla="*/ 162 h 168"/>
                    <a:gd name="T4" fmla="*/ 3 w 111"/>
                    <a:gd name="T5" fmla="*/ 22 h 168"/>
                    <a:gd name="T6" fmla="*/ 8 w 111"/>
                    <a:gd name="T7" fmla="*/ 4 h 168"/>
                    <a:gd name="T8" fmla="*/ 27 w 111"/>
                    <a:gd name="T9" fmla="*/ 8 h 168"/>
                    <a:gd name="T10" fmla="*/ 107 w 111"/>
                    <a:gd name="T11" fmla="*/ 148 h 168"/>
                    <a:gd name="T12" fmla="*/ 102 w 111"/>
                    <a:gd name="T13" fmla="*/ 166 h 168"/>
                    <a:gd name="T14" fmla="*/ 96 w 111"/>
                    <a:gd name="T15" fmla="*/ 168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68">
                      <a:moveTo>
                        <a:pt x="96" y="168"/>
                      </a:moveTo>
                      <a:cubicBezTo>
                        <a:pt x="91" y="168"/>
                        <a:pt x="86" y="166"/>
                        <a:pt x="84" y="162"/>
                      </a:cubicBezTo>
                      <a:cubicBezTo>
                        <a:pt x="3" y="22"/>
                        <a:pt x="3" y="22"/>
                        <a:pt x="3" y="22"/>
                      </a:cubicBezTo>
                      <a:cubicBezTo>
                        <a:pt x="0" y="16"/>
                        <a:pt x="2" y="7"/>
                        <a:pt x="8" y="4"/>
                      </a:cubicBezTo>
                      <a:cubicBezTo>
                        <a:pt x="15" y="0"/>
                        <a:pt x="23" y="2"/>
                        <a:pt x="27" y="8"/>
                      </a:cubicBezTo>
                      <a:cubicBezTo>
                        <a:pt x="107" y="148"/>
                        <a:pt x="107" y="148"/>
                        <a:pt x="107" y="148"/>
                      </a:cubicBezTo>
                      <a:cubicBezTo>
                        <a:pt x="111" y="154"/>
                        <a:pt x="109" y="163"/>
                        <a:pt x="102" y="166"/>
                      </a:cubicBezTo>
                      <a:cubicBezTo>
                        <a:pt x="100" y="168"/>
                        <a:pt x="98" y="168"/>
                        <a:pt x="96" y="168"/>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GB" sz="1200">
                    <a:solidFill>
                      <a:srgbClr val="FFFFFF"/>
                    </a:solidFill>
                    <a:latin typeface="Nokia Pure Text Light"/>
                  </a:endParaRPr>
                </a:p>
              </p:txBody>
            </p:sp>
            <p:sp>
              <p:nvSpPr>
                <p:cNvPr id="409" name="Freeform 108"/>
                <p:cNvSpPr>
                  <a:spLocks/>
                </p:cNvSpPr>
                <p:nvPr/>
              </p:nvSpPr>
              <p:spPr bwMode="auto">
                <a:xfrm>
                  <a:off x="7050088" y="1941513"/>
                  <a:ext cx="98425" cy="176213"/>
                </a:xfrm>
                <a:custGeom>
                  <a:avLst/>
                  <a:gdLst>
                    <a:gd name="T0" fmla="*/ 66 w 87"/>
                    <a:gd name="T1" fmla="*/ 156 h 156"/>
                    <a:gd name="T2" fmla="*/ 54 w 87"/>
                    <a:gd name="T3" fmla="*/ 149 h 156"/>
                    <a:gd name="T4" fmla="*/ 7 w 87"/>
                    <a:gd name="T5" fmla="*/ 67 h 156"/>
                    <a:gd name="T6" fmla="*/ 3 w 87"/>
                    <a:gd name="T7" fmla="*/ 34 h 156"/>
                    <a:gd name="T8" fmla="*/ 23 w 87"/>
                    <a:gd name="T9" fmla="*/ 7 h 156"/>
                    <a:gd name="T10" fmla="*/ 57 w 87"/>
                    <a:gd name="T11" fmla="*/ 3 h 156"/>
                    <a:gd name="T12" fmla="*/ 83 w 87"/>
                    <a:gd name="T13" fmla="*/ 23 h 156"/>
                    <a:gd name="T14" fmla="*/ 78 w 87"/>
                    <a:gd name="T15" fmla="*/ 42 h 156"/>
                    <a:gd name="T16" fmla="*/ 60 w 87"/>
                    <a:gd name="T17" fmla="*/ 37 h 156"/>
                    <a:gd name="T18" fmla="*/ 50 w 87"/>
                    <a:gd name="T19" fmla="*/ 29 h 156"/>
                    <a:gd name="T20" fmla="*/ 37 w 87"/>
                    <a:gd name="T21" fmla="*/ 31 h 156"/>
                    <a:gd name="T22" fmla="*/ 29 w 87"/>
                    <a:gd name="T23" fmla="*/ 41 h 156"/>
                    <a:gd name="T24" fmla="*/ 30 w 87"/>
                    <a:gd name="T25" fmla="*/ 54 h 156"/>
                    <a:gd name="T26" fmla="*/ 78 w 87"/>
                    <a:gd name="T27" fmla="*/ 136 h 156"/>
                    <a:gd name="T28" fmla="*/ 73 w 87"/>
                    <a:gd name="T29" fmla="*/ 154 h 156"/>
                    <a:gd name="T30" fmla="*/ 66 w 87"/>
                    <a:gd name="T31"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156">
                      <a:moveTo>
                        <a:pt x="66" y="156"/>
                      </a:moveTo>
                      <a:cubicBezTo>
                        <a:pt x="61" y="156"/>
                        <a:pt x="57" y="154"/>
                        <a:pt x="54" y="149"/>
                      </a:cubicBezTo>
                      <a:cubicBezTo>
                        <a:pt x="7" y="67"/>
                        <a:pt x="7" y="67"/>
                        <a:pt x="7" y="67"/>
                      </a:cubicBezTo>
                      <a:cubicBezTo>
                        <a:pt x="1" y="57"/>
                        <a:pt x="0" y="45"/>
                        <a:pt x="3" y="34"/>
                      </a:cubicBezTo>
                      <a:cubicBezTo>
                        <a:pt x="6" y="23"/>
                        <a:pt x="13" y="13"/>
                        <a:pt x="23" y="7"/>
                      </a:cubicBezTo>
                      <a:cubicBezTo>
                        <a:pt x="33" y="1"/>
                        <a:pt x="45" y="0"/>
                        <a:pt x="57" y="3"/>
                      </a:cubicBezTo>
                      <a:cubicBezTo>
                        <a:pt x="68" y="6"/>
                        <a:pt x="77" y="13"/>
                        <a:pt x="83" y="23"/>
                      </a:cubicBezTo>
                      <a:cubicBezTo>
                        <a:pt x="87" y="30"/>
                        <a:pt x="85" y="38"/>
                        <a:pt x="78" y="42"/>
                      </a:cubicBezTo>
                      <a:cubicBezTo>
                        <a:pt x="72" y="46"/>
                        <a:pt x="64" y="43"/>
                        <a:pt x="60" y="37"/>
                      </a:cubicBezTo>
                      <a:cubicBezTo>
                        <a:pt x="58" y="33"/>
                        <a:pt x="54" y="30"/>
                        <a:pt x="50" y="29"/>
                      </a:cubicBezTo>
                      <a:cubicBezTo>
                        <a:pt x="45" y="28"/>
                        <a:pt x="41" y="28"/>
                        <a:pt x="37" y="31"/>
                      </a:cubicBezTo>
                      <a:cubicBezTo>
                        <a:pt x="33" y="33"/>
                        <a:pt x="30" y="37"/>
                        <a:pt x="29" y="41"/>
                      </a:cubicBezTo>
                      <a:cubicBezTo>
                        <a:pt x="28" y="45"/>
                        <a:pt x="28" y="50"/>
                        <a:pt x="30" y="54"/>
                      </a:cubicBezTo>
                      <a:cubicBezTo>
                        <a:pt x="78" y="136"/>
                        <a:pt x="78" y="136"/>
                        <a:pt x="78" y="136"/>
                      </a:cubicBezTo>
                      <a:cubicBezTo>
                        <a:pt x="81" y="142"/>
                        <a:pt x="79" y="151"/>
                        <a:pt x="73" y="154"/>
                      </a:cubicBezTo>
                      <a:cubicBezTo>
                        <a:pt x="71" y="156"/>
                        <a:pt x="68" y="156"/>
                        <a:pt x="66" y="156"/>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GB" sz="1200">
                    <a:solidFill>
                      <a:srgbClr val="FFFFFF"/>
                    </a:solidFill>
                    <a:latin typeface="Nokia Pure Text Light"/>
                  </a:endParaRPr>
                </a:p>
              </p:txBody>
            </p:sp>
            <p:sp>
              <p:nvSpPr>
                <p:cNvPr id="410" name="Freeform 109"/>
                <p:cNvSpPr>
                  <a:spLocks/>
                </p:cNvSpPr>
                <p:nvPr/>
              </p:nvSpPr>
              <p:spPr bwMode="auto">
                <a:xfrm>
                  <a:off x="7072313" y="2025650"/>
                  <a:ext cx="125413" cy="190500"/>
                </a:xfrm>
                <a:custGeom>
                  <a:avLst/>
                  <a:gdLst>
                    <a:gd name="T0" fmla="*/ 96 w 111"/>
                    <a:gd name="T1" fmla="*/ 168 h 168"/>
                    <a:gd name="T2" fmla="*/ 84 w 111"/>
                    <a:gd name="T3" fmla="*/ 162 h 168"/>
                    <a:gd name="T4" fmla="*/ 3 w 111"/>
                    <a:gd name="T5" fmla="*/ 22 h 168"/>
                    <a:gd name="T6" fmla="*/ 8 w 111"/>
                    <a:gd name="T7" fmla="*/ 4 h 168"/>
                    <a:gd name="T8" fmla="*/ 27 w 111"/>
                    <a:gd name="T9" fmla="*/ 8 h 168"/>
                    <a:gd name="T10" fmla="*/ 107 w 111"/>
                    <a:gd name="T11" fmla="*/ 148 h 168"/>
                    <a:gd name="T12" fmla="*/ 102 w 111"/>
                    <a:gd name="T13" fmla="*/ 166 h 168"/>
                    <a:gd name="T14" fmla="*/ 96 w 111"/>
                    <a:gd name="T15" fmla="*/ 168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68">
                      <a:moveTo>
                        <a:pt x="96" y="168"/>
                      </a:moveTo>
                      <a:cubicBezTo>
                        <a:pt x="91" y="168"/>
                        <a:pt x="86" y="166"/>
                        <a:pt x="84" y="162"/>
                      </a:cubicBezTo>
                      <a:cubicBezTo>
                        <a:pt x="3" y="22"/>
                        <a:pt x="3" y="22"/>
                        <a:pt x="3" y="22"/>
                      </a:cubicBezTo>
                      <a:cubicBezTo>
                        <a:pt x="0" y="16"/>
                        <a:pt x="2" y="7"/>
                        <a:pt x="8" y="4"/>
                      </a:cubicBezTo>
                      <a:cubicBezTo>
                        <a:pt x="15" y="0"/>
                        <a:pt x="23" y="2"/>
                        <a:pt x="27" y="8"/>
                      </a:cubicBezTo>
                      <a:cubicBezTo>
                        <a:pt x="107" y="148"/>
                        <a:pt x="107" y="148"/>
                        <a:pt x="107" y="148"/>
                      </a:cubicBezTo>
                      <a:cubicBezTo>
                        <a:pt x="111" y="154"/>
                        <a:pt x="109" y="163"/>
                        <a:pt x="102" y="166"/>
                      </a:cubicBezTo>
                      <a:cubicBezTo>
                        <a:pt x="100" y="168"/>
                        <a:pt x="98" y="168"/>
                        <a:pt x="96" y="168"/>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GB" sz="1200">
                    <a:solidFill>
                      <a:srgbClr val="FFFFFF"/>
                    </a:solidFill>
                    <a:latin typeface="Nokia Pure Text Light"/>
                  </a:endParaRPr>
                </a:p>
              </p:txBody>
            </p:sp>
            <p:sp>
              <p:nvSpPr>
                <p:cNvPr id="411" name="Freeform 110"/>
                <p:cNvSpPr>
                  <a:spLocks/>
                </p:cNvSpPr>
                <p:nvPr/>
              </p:nvSpPr>
              <p:spPr bwMode="auto">
                <a:xfrm>
                  <a:off x="7113588" y="1958975"/>
                  <a:ext cx="144463" cy="222250"/>
                </a:xfrm>
                <a:custGeom>
                  <a:avLst/>
                  <a:gdLst>
                    <a:gd name="T0" fmla="*/ 112 w 128"/>
                    <a:gd name="T1" fmla="*/ 197 h 197"/>
                    <a:gd name="T2" fmla="*/ 101 w 128"/>
                    <a:gd name="T3" fmla="*/ 190 h 197"/>
                    <a:gd name="T4" fmla="*/ 4 w 128"/>
                    <a:gd name="T5" fmla="*/ 22 h 197"/>
                    <a:gd name="T6" fmla="*/ 9 w 128"/>
                    <a:gd name="T7" fmla="*/ 3 h 197"/>
                    <a:gd name="T8" fmla="*/ 27 w 128"/>
                    <a:gd name="T9" fmla="*/ 8 h 197"/>
                    <a:gd name="T10" fmla="*/ 124 w 128"/>
                    <a:gd name="T11" fmla="*/ 177 h 197"/>
                    <a:gd name="T12" fmla="*/ 119 w 128"/>
                    <a:gd name="T13" fmla="*/ 195 h 197"/>
                    <a:gd name="T14" fmla="*/ 112 w 128"/>
                    <a:gd name="T15" fmla="*/ 197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197">
                      <a:moveTo>
                        <a:pt x="112" y="197"/>
                      </a:moveTo>
                      <a:cubicBezTo>
                        <a:pt x="108" y="197"/>
                        <a:pt x="103" y="194"/>
                        <a:pt x="101" y="190"/>
                      </a:cubicBezTo>
                      <a:cubicBezTo>
                        <a:pt x="4" y="22"/>
                        <a:pt x="4" y="22"/>
                        <a:pt x="4" y="22"/>
                      </a:cubicBezTo>
                      <a:cubicBezTo>
                        <a:pt x="0" y="15"/>
                        <a:pt x="2" y="7"/>
                        <a:pt x="9" y="3"/>
                      </a:cubicBezTo>
                      <a:cubicBezTo>
                        <a:pt x="15" y="0"/>
                        <a:pt x="23" y="2"/>
                        <a:pt x="27" y="8"/>
                      </a:cubicBezTo>
                      <a:cubicBezTo>
                        <a:pt x="124" y="177"/>
                        <a:pt x="124" y="177"/>
                        <a:pt x="124" y="177"/>
                      </a:cubicBezTo>
                      <a:cubicBezTo>
                        <a:pt x="128" y="183"/>
                        <a:pt x="126" y="191"/>
                        <a:pt x="119" y="195"/>
                      </a:cubicBezTo>
                      <a:cubicBezTo>
                        <a:pt x="117" y="196"/>
                        <a:pt x="115" y="197"/>
                        <a:pt x="112" y="197"/>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GB" sz="1200">
                    <a:solidFill>
                      <a:srgbClr val="FFFFFF"/>
                    </a:solidFill>
                    <a:latin typeface="Nokia Pure Text Light"/>
                  </a:endParaRPr>
                </a:p>
              </p:txBody>
            </p:sp>
            <p:sp>
              <p:nvSpPr>
                <p:cNvPr id="412" name="Freeform 111"/>
                <p:cNvSpPr>
                  <a:spLocks/>
                </p:cNvSpPr>
                <p:nvPr/>
              </p:nvSpPr>
              <p:spPr bwMode="auto">
                <a:xfrm>
                  <a:off x="7092950" y="1885950"/>
                  <a:ext cx="153988" cy="141288"/>
                </a:xfrm>
                <a:custGeom>
                  <a:avLst/>
                  <a:gdLst>
                    <a:gd name="T0" fmla="*/ 121 w 136"/>
                    <a:gd name="T1" fmla="*/ 124 h 125"/>
                    <a:gd name="T2" fmla="*/ 109 w 136"/>
                    <a:gd name="T3" fmla="*/ 117 h 125"/>
                    <a:gd name="T4" fmla="*/ 65 w 136"/>
                    <a:gd name="T5" fmla="*/ 41 h 125"/>
                    <a:gd name="T6" fmla="*/ 42 w 136"/>
                    <a:gd name="T7" fmla="*/ 35 h 125"/>
                    <a:gd name="T8" fmla="*/ 34 w 136"/>
                    <a:gd name="T9" fmla="*/ 45 h 125"/>
                    <a:gd name="T10" fmla="*/ 35 w 136"/>
                    <a:gd name="T11" fmla="*/ 58 h 125"/>
                    <a:gd name="T12" fmla="*/ 62 w 136"/>
                    <a:gd name="T13" fmla="*/ 102 h 125"/>
                    <a:gd name="T14" fmla="*/ 57 w 136"/>
                    <a:gd name="T15" fmla="*/ 121 h 125"/>
                    <a:gd name="T16" fmla="*/ 38 w 136"/>
                    <a:gd name="T17" fmla="*/ 116 h 125"/>
                    <a:gd name="T18" fmla="*/ 12 w 136"/>
                    <a:gd name="T19" fmla="*/ 72 h 125"/>
                    <a:gd name="T20" fmla="*/ 28 w 136"/>
                    <a:gd name="T21" fmla="*/ 12 h 125"/>
                    <a:gd name="T22" fmla="*/ 88 w 136"/>
                    <a:gd name="T23" fmla="*/ 28 h 125"/>
                    <a:gd name="T24" fmla="*/ 133 w 136"/>
                    <a:gd name="T25" fmla="*/ 104 h 125"/>
                    <a:gd name="T26" fmla="*/ 128 w 136"/>
                    <a:gd name="T27" fmla="*/ 122 h 125"/>
                    <a:gd name="T28" fmla="*/ 121 w 136"/>
                    <a:gd name="T29" fmla="*/ 12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 h="125">
                      <a:moveTo>
                        <a:pt x="121" y="124"/>
                      </a:moveTo>
                      <a:cubicBezTo>
                        <a:pt x="116" y="124"/>
                        <a:pt x="112" y="122"/>
                        <a:pt x="109" y="117"/>
                      </a:cubicBezTo>
                      <a:cubicBezTo>
                        <a:pt x="65" y="41"/>
                        <a:pt x="65" y="41"/>
                        <a:pt x="65" y="41"/>
                      </a:cubicBezTo>
                      <a:cubicBezTo>
                        <a:pt x="60" y="33"/>
                        <a:pt x="50" y="30"/>
                        <a:pt x="42" y="35"/>
                      </a:cubicBezTo>
                      <a:cubicBezTo>
                        <a:pt x="38" y="37"/>
                        <a:pt x="35" y="41"/>
                        <a:pt x="34" y="45"/>
                      </a:cubicBezTo>
                      <a:cubicBezTo>
                        <a:pt x="33" y="50"/>
                        <a:pt x="33" y="54"/>
                        <a:pt x="35" y="58"/>
                      </a:cubicBezTo>
                      <a:cubicBezTo>
                        <a:pt x="62" y="102"/>
                        <a:pt x="62" y="102"/>
                        <a:pt x="62" y="102"/>
                      </a:cubicBezTo>
                      <a:cubicBezTo>
                        <a:pt x="65" y="109"/>
                        <a:pt x="63" y="117"/>
                        <a:pt x="57" y="121"/>
                      </a:cubicBezTo>
                      <a:cubicBezTo>
                        <a:pt x="50" y="125"/>
                        <a:pt x="42" y="122"/>
                        <a:pt x="38" y="116"/>
                      </a:cubicBezTo>
                      <a:cubicBezTo>
                        <a:pt x="12" y="72"/>
                        <a:pt x="12" y="72"/>
                        <a:pt x="12" y="72"/>
                      </a:cubicBezTo>
                      <a:cubicBezTo>
                        <a:pt x="0" y="51"/>
                        <a:pt x="7" y="24"/>
                        <a:pt x="28" y="12"/>
                      </a:cubicBezTo>
                      <a:cubicBezTo>
                        <a:pt x="49" y="0"/>
                        <a:pt x="76" y="7"/>
                        <a:pt x="88" y="28"/>
                      </a:cubicBezTo>
                      <a:cubicBezTo>
                        <a:pt x="133" y="104"/>
                        <a:pt x="133" y="104"/>
                        <a:pt x="133" y="104"/>
                      </a:cubicBezTo>
                      <a:cubicBezTo>
                        <a:pt x="136" y="110"/>
                        <a:pt x="134" y="118"/>
                        <a:pt x="128" y="122"/>
                      </a:cubicBezTo>
                      <a:cubicBezTo>
                        <a:pt x="126" y="124"/>
                        <a:pt x="123" y="124"/>
                        <a:pt x="121" y="124"/>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GB" sz="1200">
                    <a:solidFill>
                      <a:srgbClr val="FFFFFF"/>
                    </a:solidFill>
                    <a:latin typeface="Nokia Pure Text Light"/>
                  </a:endParaRPr>
                </a:p>
              </p:txBody>
            </p:sp>
            <p:sp>
              <p:nvSpPr>
                <p:cNvPr id="413" name="Freeform 112"/>
                <p:cNvSpPr>
                  <a:spLocks/>
                </p:cNvSpPr>
                <p:nvPr/>
              </p:nvSpPr>
              <p:spPr bwMode="auto">
                <a:xfrm>
                  <a:off x="7113588" y="1958975"/>
                  <a:ext cx="144463" cy="222250"/>
                </a:xfrm>
                <a:custGeom>
                  <a:avLst/>
                  <a:gdLst>
                    <a:gd name="T0" fmla="*/ 112 w 128"/>
                    <a:gd name="T1" fmla="*/ 197 h 197"/>
                    <a:gd name="T2" fmla="*/ 101 w 128"/>
                    <a:gd name="T3" fmla="*/ 190 h 197"/>
                    <a:gd name="T4" fmla="*/ 4 w 128"/>
                    <a:gd name="T5" fmla="*/ 22 h 197"/>
                    <a:gd name="T6" fmla="*/ 9 w 128"/>
                    <a:gd name="T7" fmla="*/ 3 h 197"/>
                    <a:gd name="T8" fmla="*/ 27 w 128"/>
                    <a:gd name="T9" fmla="*/ 8 h 197"/>
                    <a:gd name="T10" fmla="*/ 124 w 128"/>
                    <a:gd name="T11" fmla="*/ 177 h 197"/>
                    <a:gd name="T12" fmla="*/ 119 w 128"/>
                    <a:gd name="T13" fmla="*/ 195 h 197"/>
                    <a:gd name="T14" fmla="*/ 112 w 128"/>
                    <a:gd name="T15" fmla="*/ 197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197">
                      <a:moveTo>
                        <a:pt x="112" y="197"/>
                      </a:moveTo>
                      <a:cubicBezTo>
                        <a:pt x="108" y="197"/>
                        <a:pt x="103" y="194"/>
                        <a:pt x="101" y="190"/>
                      </a:cubicBezTo>
                      <a:cubicBezTo>
                        <a:pt x="4" y="22"/>
                        <a:pt x="4" y="22"/>
                        <a:pt x="4" y="22"/>
                      </a:cubicBezTo>
                      <a:cubicBezTo>
                        <a:pt x="0" y="15"/>
                        <a:pt x="2" y="7"/>
                        <a:pt x="9" y="3"/>
                      </a:cubicBezTo>
                      <a:cubicBezTo>
                        <a:pt x="15" y="0"/>
                        <a:pt x="23" y="2"/>
                        <a:pt x="27" y="8"/>
                      </a:cubicBezTo>
                      <a:cubicBezTo>
                        <a:pt x="124" y="177"/>
                        <a:pt x="124" y="177"/>
                        <a:pt x="124" y="177"/>
                      </a:cubicBezTo>
                      <a:cubicBezTo>
                        <a:pt x="128" y="183"/>
                        <a:pt x="126" y="191"/>
                        <a:pt x="119" y="195"/>
                      </a:cubicBezTo>
                      <a:cubicBezTo>
                        <a:pt x="117" y="196"/>
                        <a:pt x="115" y="197"/>
                        <a:pt x="112" y="197"/>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GB" sz="1200">
                    <a:solidFill>
                      <a:srgbClr val="FFFFFF"/>
                    </a:solidFill>
                    <a:latin typeface="Nokia Pure Text Light"/>
                  </a:endParaRPr>
                </a:p>
              </p:txBody>
            </p:sp>
            <p:sp>
              <p:nvSpPr>
                <p:cNvPr id="414" name="Freeform 113"/>
                <p:cNvSpPr>
                  <a:spLocks/>
                </p:cNvSpPr>
                <p:nvPr/>
              </p:nvSpPr>
              <p:spPr bwMode="auto">
                <a:xfrm>
                  <a:off x="7191375" y="1957388"/>
                  <a:ext cx="125413" cy="188913"/>
                </a:xfrm>
                <a:custGeom>
                  <a:avLst/>
                  <a:gdLst>
                    <a:gd name="T0" fmla="*/ 96 w 111"/>
                    <a:gd name="T1" fmla="*/ 168 h 168"/>
                    <a:gd name="T2" fmla="*/ 84 w 111"/>
                    <a:gd name="T3" fmla="*/ 162 h 168"/>
                    <a:gd name="T4" fmla="*/ 4 w 111"/>
                    <a:gd name="T5" fmla="*/ 22 h 168"/>
                    <a:gd name="T6" fmla="*/ 9 w 111"/>
                    <a:gd name="T7" fmla="*/ 4 h 168"/>
                    <a:gd name="T8" fmla="*/ 27 w 111"/>
                    <a:gd name="T9" fmla="*/ 9 h 168"/>
                    <a:gd name="T10" fmla="*/ 108 w 111"/>
                    <a:gd name="T11" fmla="*/ 148 h 168"/>
                    <a:gd name="T12" fmla="*/ 103 w 111"/>
                    <a:gd name="T13" fmla="*/ 167 h 168"/>
                    <a:gd name="T14" fmla="*/ 96 w 111"/>
                    <a:gd name="T15" fmla="*/ 168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68">
                      <a:moveTo>
                        <a:pt x="96" y="168"/>
                      </a:moveTo>
                      <a:cubicBezTo>
                        <a:pt x="91" y="168"/>
                        <a:pt x="87" y="166"/>
                        <a:pt x="84" y="162"/>
                      </a:cubicBezTo>
                      <a:cubicBezTo>
                        <a:pt x="4" y="22"/>
                        <a:pt x="4" y="22"/>
                        <a:pt x="4" y="22"/>
                      </a:cubicBezTo>
                      <a:cubicBezTo>
                        <a:pt x="0" y="16"/>
                        <a:pt x="2" y="7"/>
                        <a:pt x="9" y="4"/>
                      </a:cubicBezTo>
                      <a:cubicBezTo>
                        <a:pt x="15" y="0"/>
                        <a:pt x="23" y="2"/>
                        <a:pt x="27" y="9"/>
                      </a:cubicBezTo>
                      <a:cubicBezTo>
                        <a:pt x="108" y="148"/>
                        <a:pt x="108" y="148"/>
                        <a:pt x="108" y="148"/>
                      </a:cubicBezTo>
                      <a:cubicBezTo>
                        <a:pt x="111" y="155"/>
                        <a:pt x="109" y="163"/>
                        <a:pt x="103" y="167"/>
                      </a:cubicBezTo>
                      <a:cubicBezTo>
                        <a:pt x="101" y="168"/>
                        <a:pt x="98" y="168"/>
                        <a:pt x="96" y="168"/>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GB" sz="1200">
                    <a:solidFill>
                      <a:srgbClr val="FFFFFF"/>
                    </a:solidFill>
                    <a:latin typeface="Nokia Pure Text Light"/>
                  </a:endParaRPr>
                </a:p>
              </p:txBody>
            </p:sp>
            <p:sp>
              <p:nvSpPr>
                <p:cNvPr id="415" name="Freeform 114"/>
                <p:cNvSpPr>
                  <a:spLocks/>
                </p:cNvSpPr>
                <p:nvPr/>
              </p:nvSpPr>
              <p:spPr bwMode="auto">
                <a:xfrm>
                  <a:off x="7186613" y="1906588"/>
                  <a:ext cx="100013" cy="82550"/>
                </a:xfrm>
                <a:custGeom>
                  <a:avLst/>
                  <a:gdLst>
                    <a:gd name="T0" fmla="*/ 19 w 88"/>
                    <a:gd name="T1" fmla="*/ 74 h 74"/>
                    <a:gd name="T2" fmla="*/ 8 w 88"/>
                    <a:gd name="T3" fmla="*/ 67 h 74"/>
                    <a:gd name="T4" fmla="*/ 3 w 88"/>
                    <a:gd name="T5" fmla="*/ 34 h 74"/>
                    <a:gd name="T6" fmla="*/ 24 w 88"/>
                    <a:gd name="T7" fmla="*/ 7 h 74"/>
                    <a:gd name="T8" fmla="*/ 57 w 88"/>
                    <a:gd name="T9" fmla="*/ 3 h 74"/>
                    <a:gd name="T10" fmla="*/ 84 w 88"/>
                    <a:gd name="T11" fmla="*/ 23 h 74"/>
                    <a:gd name="T12" fmla="*/ 79 w 88"/>
                    <a:gd name="T13" fmla="*/ 42 h 74"/>
                    <a:gd name="T14" fmla="*/ 60 w 88"/>
                    <a:gd name="T15" fmla="*/ 37 h 74"/>
                    <a:gd name="T16" fmla="*/ 50 w 88"/>
                    <a:gd name="T17" fmla="*/ 29 h 74"/>
                    <a:gd name="T18" fmla="*/ 37 w 88"/>
                    <a:gd name="T19" fmla="*/ 31 h 74"/>
                    <a:gd name="T20" fmla="*/ 29 w 88"/>
                    <a:gd name="T21" fmla="*/ 41 h 74"/>
                    <a:gd name="T22" fmla="*/ 31 w 88"/>
                    <a:gd name="T23" fmla="*/ 54 h 74"/>
                    <a:gd name="T24" fmla="*/ 26 w 88"/>
                    <a:gd name="T25" fmla="*/ 72 h 74"/>
                    <a:gd name="T26" fmla="*/ 19 w 88"/>
                    <a:gd name="T27"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74">
                      <a:moveTo>
                        <a:pt x="19" y="74"/>
                      </a:moveTo>
                      <a:cubicBezTo>
                        <a:pt x="15" y="74"/>
                        <a:pt x="10" y="71"/>
                        <a:pt x="8" y="67"/>
                      </a:cubicBezTo>
                      <a:cubicBezTo>
                        <a:pt x="2" y="57"/>
                        <a:pt x="0" y="45"/>
                        <a:pt x="3" y="34"/>
                      </a:cubicBezTo>
                      <a:cubicBezTo>
                        <a:pt x="6" y="22"/>
                        <a:pt x="14" y="13"/>
                        <a:pt x="24" y="7"/>
                      </a:cubicBezTo>
                      <a:cubicBezTo>
                        <a:pt x="34" y="1"/>
                        <a:pt x="46" y="0"/>
                        <a:pt x="57" y="3"/>
                      </a:cubicBezTo>
                      <a:cubicBezTo>
                        <a:pt x="69" y="6"/>
                        <a:pt x="78" y="13"/>
                        <a:pt x="84" y="23"/>
                      </a:cubicBezTo>
                      <a:cubicBezTo>
                        <a:pt x="88" y="30"/>
                        <a:pt x="85" y="38"/>
                        <a:pt x="79" y="42"/>
                      </a:cubicBezTo>
                      <a:cubicBezTo>
                        <a:pt x="72" y="45"/>
                        <a:pt x="64" y="43"/>
                        <a:pt x="60" y="37"/>
                      </a:cubicBezTo>
                      <a:cubicBezTo>
                        <a:pt x="58" y="33"/>
                        <a:pt x="55" y="30"/>
                        <a:pt x="50" y="29"/>
                      </a:cubicBezTo>
                      <a:cubicBezTo>
                        <a:pt x="46" y="28"/>
                        <a:pt x="41" y="28"/>
                        <a:pt x="37" y="31"/>
                      </a:cubicBezTo>
                      <a:cubicBezTo>
                        <a:pt x="33" y="33"/>
                        <a:pt x="31" y="36"/>
                        <a:pt x="29" y="41"/>
                      </a:cubicBezTo>
                      <a:cubicBezTo>
                        <a:pt x="28" y="45"/>
                        <a:pt x="29" y="50"/>
                        <a:pt x="31" y="54"/>
                      </a:cubicBezTo>
                      <a:cubicBezTo>
                        <a:pt x="35" y="60"/>
                        <a:pt x="33" y="68"/>
                        <a:pt x="26" y="72"/>
                      </a:cubicBezTo>
                      <a:cubicBezTo>
                        <a:pt x="24" y="73"/>
                        <a:pt x="22" y="74"/>
                        <a:pt x="19" y="74"/>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GB" sz="1200">
                    <a:solidFill>
                      <a:srgbClr val="FFFFFF"/>
                    </a:solidFill>
                    <a:latin typeface="Nokia Pure Text Light"/>
                  </a:endParaRPr>
                </a:p>
              </p:txBody>
            </p:sp>
            <p:sp>
              <p:nvSpPr>
                <p:cNvPr id="416" name="Freeform 115"/>
                <p:cNvSpPr>
                  <a:spLocks/>
                </p:cNvSpPr>
                <p:nvPr/>
              </p:nvSpPr>
              <p:spPr bwMode="auto">
                <a:xfrm>
                  <a:off x="7191375" y="1957388"/>
                  <a:ext cx="125413" cy="188913"/>
                </a:xfrm>
                <a:custGeom>
                  <a:avLst/>
                  <a:gdLst>
                    <a:gd name="T0" fmla="*/ 96 w 111"/>
                    <a:gd name="T1" fmla="*/ 168 h 168"/>
                    <a:gd name="T2" fmla="*/ 84 w 111"/>
                    <a:gd name="T3" fmla="*/ 162 h 168"/>
                    <a:gd name="T4" fmla="*/ 4 w 111"/>
                    <a:gd name="T5" fmla="*/ 22 h 168"/>
                    <a:gd name="T6" fmla="*/ 9 w 111"/>
                    <a:gd name="T7" fmla="*/ 4 h 168"/>
                    <a:gd name="T8" fmla="*/ 27 w 111"/>
                    <a:gd name="T9" fmla="*/ 9 h 168"/>
                    <a:gd name="T10" fmla="*/ 108 w 111"/>
                    <a:gd name="T11" fmla="*/ 148 h 168"/>
                    <a:gd name="T12" fmla="*/ 103 w 111"/>
                    <a:gd name="T13" fmla="*/ 167 h 168"/>
                    <a:gd name="T14" fmla="*/ 96 w 111"/>
                    <a:gd name="T15" fmla="*/ 168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68">
                      <a:moveTo>
                        <a:pt x="96" y="168"/>
                      </a:moveTo>
                      <a:cubicBezTo>
                        <a:pt x="91" y="168"/>
                        <a:pt x="87" y="166"/>
                        <a:pt x="84" y="162"/>
                      </a:cubicBezTo>
                      <a:cubicBezTo>
                        <a:pt x="4" y="22"/>
                        <a:pt x="4" y="22"/>
                        <a:pt x="4" y="22"/>
                      </a:cubicBezTo>
                      <a:cubicBezTo>
                        <a:pt x="0" y="16"/>
                        <a:pt x="2" y="7"/>
                        <a:pt x="9" y="4"/>
                      </a:cubicBezTo>
                      <a:cubicBezTo>
                        <a:pt x="15" y="0"/>
                        <a:pt x="23" y="2"/>
                        <a:pt x="27" y="9"/>
                      </a:cubicBezTo>
                      <a:cubicBezTo>
                        <a:pt x="108" y="148"/>
                        <a:pt x="108" y="148"/>
                        <a:pt x="108" y="148"/>
                      </a:cubicBezTo>
                      <a:cubicBezTo>
                        <a:pt x="111" y="155"/>
                        <a:pt x="109" y="163"/>
                        <a:pt x="103" y="167"/>
                      </a:cubicBezTo>
                      <a:cubicBezTo>
                        <a:pt x="101" y="168"/>
                        <a:pt x="98" y="168"/>
                        <a:pt x="96" y="168"/>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GB" sz="1200">
                    <a:solidFill>
                      <a:srgbClr val="FFFFFF"/>
                    </a:solidFill>
                    <a:latin typeface="Nokia Pure Text Light"/>
                  </a:endParaRPr>
                </a:p>
              </p:txBody>
            </p:sp>
            <p:sp>
              <p:nvSpPr>
                <p:cNvPr id="417" name="Freeform 116"/>
                <p:cNvSpPr>
                  <a:spLocks/>
                </p:cNvSpPr>
                <p:nvPr/>
              </p:nvSpPr>
              <p:spPr bwMode="auto">
                <a:xfrm>
                  <a:off x="7104063" y="1922463"/>
                  <a:ext cx="349250" cy="487363"/>
                </a:xfrm>
                <a:custGeom>
                  <a:avLst/>
                  <a:gdLst>
                    <a:gd name="T0" fmla="*/ 169 w 310"/>
                    <a:gd name="T1" fmla="*/ 431 h 431"/>
                    <a:gd name="T2" fmla="*/ 50 w 310"/>
                    <a:gd name="T3" fmla="*/ 363 h 431"/>
                    <a:gd name="T4" fmla="*/ 4 w 310"/>
                    <a:gd name="T5" fmla="*/ 283 h 431"/>
                    <a:gd name="T6" fmla="*/ 9 w 310"/>
                    <a:gd name="T7" fmla="*/ 264 h 431"/>
                    <a:gd name="T8" fmla="*/ 28 w 310"/>
                    <a:gd name="T9" fmla="*/ 269 h 431"/>
                    <a:gd name="T10" fmla="*/ 74 w 310"/>
                    <a:gd name="T11" fmla="*/ 349 h 431"/>
                    <a:gd name="T12" fmla="*/ 223 w 310"/>
                    <a:gd name="T13" fmla="*/ 391 h 431"/>
                    <a:gd name="T14" fmla="*/ 283 w 310"/>
                    <a:gd name="T15" fmla="*/ 282 h 431"/>
                    <a:gd name="T16" fmla="*/ 283 w 310"/>
                    <a:gd name="T17" fmla="*/ 105 h 431"/>
                    <a:gd name="T18" fmla="*/ 267 w 310"/>
                    <a:gd name="T19" fmla="*/ 88 h 431"/>
                    <a:gd name="T20" fmla="*/ 250 w 310"/>
                    <a:gd name="T21" fmla="*/ 105 h 431"/>
                    <a:gd name="T22" fmla="*/ 250 w 310"/>
                    <a:gd name="T23" fmla="*/ 173 h 431"/>
                    <a:gd name="T24" fmla="*/ 239 w 310"/>
                    <a:gd name="T25" fmla="*/ 186 h 431"/>
                    <a:gd name="T26" fmla="*/ 224 w 310"/>
                    <a:gd name="T27" fmla="*/ 179 h 431"/>
                    <a:gd name="T28" fmla="*/ 205 w 310"/>
                    <a:gd name="T29" fmla="*/ 143 h 431"/>
                    <a:gd name="T30" fmla="*/ 134 w 310"/>
                    <a:gd name="T31" fmla="*/ 22 h 431"/>
                    <a:gd name="T32" fmla="*/ 139 w 310"/>
                    <a:gd name="T33" fmla="*/ 3 h 431"/>
                    <a:gd name="T34" fmla="*/ 158 w 310"/>
                    <a:gd name="T35" fmla="*/ 8 h 431"/>
                    <a:gd name="T36" fmla="*/ 223 w 310"/>
                    <a:gd name="T37" fmla="*/ 120 h 431"/>
                    <a:gd name="T38" fmla="*/ 223 w 310"/>
                    <a:gd name="T39" fmla="*/ 105 h 431"/>
                    <a:gd name="T40" fmla="*/ 267 w 310"/>
                    <a:gd name="T41" fmla="*/ 61 h 431"/>
                    <a:gd name="T42" fmla="*/ 310 w 310"/>
                    <a:gd name="T43" fmla="*/ 105 h 431"/>
                    <a:gd name="T44" fmla="*/ 310 w 310"/>
                    <a:gd name="T45" fmla="*/ 282 h 431"/>
                    <a:gd name="T46" fmla="*/ 235 w 310"/>
                    <a:gd name="T47" fmla="*/ 414 h 431"/>
                    <a:gd name="T48" fmla="*/ 169 w 310"/>
                    <a:gd name="T49" fmla="*/ 43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0" h="431">
                      <a:moveTo>
                        <a:pt x="169" y="431"/>
                      </a:moveTo>
                      <a:cubicBezTo>
                        <a:pt x="121" y="431"/>
                        <a:pt x="76" y="407"/>
                        <a:pt x="50" y="363"/>
                      </a:cubicBezTo>
                      <a:cubicBezTo>
                        <a:pt x="4" y="283"/>
                        <a:pt x="4" y="283"/>
                        <a:pt x="4" y="283"/>
                      </a:cubicBezTo>
                      <a:cubicBezTo>
                        <a:pt x="0" y="276"/>
                        <a:pt x="3" y="268"/>
                        <a:pt x="9" y="264"/>
                      </a:cubicBezTo>
                      <a:cubicBezTo>
                        <a:pt x="16" y="261"/>
                        <a:pt x="24" y="263"/>
                        <a:pt x="28" y="269"/>
                      </a:cubicBezTo>
                      <a:cubicBezTo>
                        <a:pt x="74" y="349"/>
                        <a:pt x="74" y="349"/>
                        <a:pt x="74" y="349"/>
                      </a:cubicBezTo>
                      <a:cubicBezTo>
                        <a:pt x="104" y="401"/>
                        <a:pt x="169" y="419"/>
                        <a:pt x="223" y="391"/>
                      </a:cubicBezTo>
                      <a:cubicBezTo>
                        <a:pt x="262" y="370"/>
                        <a:pt x="283" y="331"/>
                        <a:pt x="283" y="282"/>
                      </a:cubicBezTo>
                      <a:cubicBezTo>
                        <a:pt x="283" y="105"/>
                        <a:pt x="283" y="105"/>
                        <a:pt x="283" y="105"/>
                      </a:cubicBezTo>
                      <a:cubicBezTo>
                        <a:pt x="283" y="96"/>
                        <a:pt x="276" y="88"/>
                        <a:pt x="267" y="88"/>
                      </a:cubicBezTo>
                      <a:cubicBezTo>
                        <a:pt x="257" y="88"/>
                        <a:pt x="250" y="96"/>
                        <a:pt x="250" y="105"/>
                      </a:cubicBezTo>
                      <a:cubicBezTo>
                        <a:pt x="250" y="173"/>
                        <a:pt x="250" y="173"/>
                        <a:pt x="250" y="173"/>
                      </a:cubicBezTo>
                      <a:cubicBezTo>
                        <a:pt x="250" y="179"/>
                        <a:pt x="245" y="184"/>
                        <a:pt x="239" y="186"/>
                      </a:cubicBezTo>
                      <a:cubicBezTo>
                        <a:pt x="234" y="187"/>
                        <a:pt x="227" y="185"/>
                        <a:pt x="224" y="179"/>
                      </a:cubicBezTo>
                      <a:cubicBezTo>
                        <a:pt x="205" y="143"/>
                        <a:pt x="205" y="143"/>
                        <a:pt x="205" y="143"/>
                      </a:cubicBezTo>
                      <a:cubicBezTo>
                        <a:pt x="134" y="22"/>
                        <a:pt x="134" y="22"/>
                        <a:pt x="134" y="22"/>
                      </a:cubicBezTo>
                      <a:cubicBezTo>
                        <a:pt x="131" y="15"/>
                        <a:pt x="133" y="7"/>
                        <a:pt x="139" y="3"/>
                      </a:cubicBezTo>
                      <a:cubicBezTo>
                        <a:pt x="146" y="0"/>
                        <a:pt x="154" y="2"/>
                        <a:pt x="158" y="8"/>
                      </a:cubicBezTo>
                      <a:cubicBezTo>
                        <a:pt x="223" y="120"/>
                        <a:pt x="223" y="120"/>
                        <a:pt x="223" y="120"/>
                      </a:cubicBezTo>
                      <a:cubicBezTo>
                        <a:pt x="223" y="105"/>
                        <a:pt x="223" y="105"/>
                        <a:pt x="223" y="105"/>
                      </a:cubicBezTo>
                      <a:cubicBezTo>
                        <a:pt x="223" y="81"/>
                        <a:pt x="242" y="61"/>
                        <a:pt x="267" y="61"/>
                      </a:cubicBezTo>
                      <a:cubicBezTo>
                        <a:pt x="291" y="61"/>
                        <a:pt x="310" y="81"/>
                        <a:pt x="310" y="105"/>
                      </a:cubicBezTo>
                      <a:cubicBezTo>
                        <a:pt x="310" y="282"/>
                        <a:pt x="310" y="282"/>
                        <a:pt x="310" y="282"/>
                      </a:cubicBezTo>
                      <a:cubicBezTo>
                        <a:pt x="310" y="341"/>
                        <a:pt x="284" y="388"/>
                        <a:pt x="235" y="414"/>
                      </a:cubicBezTo>
                      <a:cubicBezTo>
                        <a:pt x="214" y="426"/>
                        <a:pt x="191" y="431"/>
                        <a:pt x="169" y="431"/>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GB" sz="1200">
                    <a:solidFill>
                      <a:srgbClr val="FFFFFF"/>
                    </a:solidFill>
                    <a:latin typeface="Nokia Pure Text Light"/>
                  </a:endParaRPr>
                </a:p>
              </p:txBody>
            </p:sp>
          </p:grpSp>
        </p:grpSp>
        <p:sp>
          <p:nvSpPr>
            <p:cNvPr id="260" name="Rechteck 259">
              <a:hlinkClick r:id="" action="ppaction://noaction"/>
            </p:cNvPr>
            <p:cNvSpPr/>
            <p:nvPr/>
          </p:nvSpPr>
          <p:spPr>
            <a:xfrm>
              <a:off x="6528204" y="834564"/>
              <a:ext cx="1249060" cy="276999"/>
            </a:xfrm>
            <a:prstGeom prst="rect">
              <a:avLst/>
            </a:prstGeom>
            <a:noFill/>
          </p:spPr>
          <p:txBody>
            <a:bodyPr wrap="none">
              <a:spAutoFit/>
            </a:bodyPr>
            <a:lstStyle/>
            <a:p>
              <a:r>
                <a:rPr lang="en-US" sz="1200" b="1" dirty="0" smtClean="0">
                  <a:solidFill>
                    <a:schemeClr val="accent3"/>
                  </a:solidFill>
                  <a:latin typeface="Nokia Pure Text Light"/>
                </a:rPr>
                <a:t>AUTONOMOUS</a:t>
              </a:r>
              <a:endParaRPr lang="en-US" sz="1200" b="1" dirty="0">
                <a:solidFill>
                  <a:schemeClr val="accent3"/>
                </a:solidFill>
                <a:latin typeface="Nokia Pure Text Light"/>
              </a:endParaRPr>
            </a:p>
          </p:txBody>
        </p:sp>
        <p:sp>
          <p:nvSpPr>
            <p:cNvPr id="4" name="Rechteck 3"/>
            <p:cNvSpPr/>
            <p:nvPr/>
          </p:nvSpPr>
          <p:spPr>
            <a:xfrm>
              <a:off x="2509167" y="2937717"/>
              <a:ext cx="658835" cy="295466"/>
            </a:xfrm>
            <a:prstGeom prst="rect">
              <a:avLst/>
            </a:prstGeom>
            <a:noFill/>
          </p:spPr>
          <p:txBody>
            <a:bodyPr wrap="none" lIns="0" tIns="0" rIns="0" bIns="0" rtlCol="0">
              <a:spAutoFit/>
            </a:bodyPr>
            <a:lstStyle/>
            <a:p>
              <a:pPr algn="ctr">
                <a:lnSpc>
                  <a:spcPct val="80000"/>
                </a:lnSpc>
              </a:pPr>
              <a:r>
                <a:rPr lang="en-US" sz="1200" dirty="0">
                  <a:solidFill>
                    <a:srgbClr val="FFFFFF"/>
                  </a:solidFill>
                  <a:latin typeface="Nokia Pure Text Light"/>
                  <a:ea typeface="MS PGothic" pitchFamily="34" charset="-128"/>
                </a:rPr>
                <a:t>Travel &amp; </a:t>
              </a:r>
              <a:br>
                <a:rPr lang="en-US" sz="1200" dirty="0">
                  <a:solidFill>
                    <a:srgbClr val="FFFFFF"/>
                  </a:solidFill>
                  <a:latin typeface="Nokia Pure Text Light"/>
                  <a:ea typeface="MS PGothic" pitchFamily="34" charset="-128"/>
                </a:rPr>
              </a:br>
              <a:r>
                <a:rPr lang="en-US" sz="1200" dirty="0">
                  <a:solidFill>
                    <a:srgbClr val="FFFFFF"/>
                  </a:solidFill>
                  <a:latin typeface="Nokia Pure Text Light"/>
                  <a:ea typeface="MS PGothic" pitchFamily="34" charset="-128"/>
                </a:rPr>
                <a:t>commute</a:t>
              </a:r>
            </a:p>
          </p:txBody>
        </p:sp>
        <p:sp>
          <p:nvSpPr>
            <p:cNvPr id="263" name="Rechteck 262"/>
            <p:cNvSpPr/>
            <p:nvPr/>
          </p:nvSpPr>
          <p:spPr>
            <a:xfrm>
              <a:off x="2591780" y="3615866"/>
              <a:ext cx="447238" cy="147733"/>
            </a:xfrm>
            <a:prstGeom prst="rect">
              <a:avLst/>
            </a:prstGeom>
            <a:noFill/>
          </p:spPr>
          <p:txBody>
            <a:bodyPr wrap="none" lIns="0" tIns="0" rIns="0" bIns="0" rtlCol="0">
              <a:spAutoFit/>
            </a:bodyPr>
            <a:lstStyle/>
            <a:p>
              <a:pPr algn="ctr">
                <a:lnSpc>
                  <a:spcPct val="80000"/>
                </a:lnSpc>
              </a:pPr>
              <a:r>
                <a:rPr lang="en-US" sz="1200" dirty="0">
                  <a:solidFill>
                    <a:srgbClr val="FFFFFF"/>
                  </a:solidFill>
                  <a:latin typeface="Nokia Pure Text Light"/>
                  <a:ea typeface="MS PGothic" pitchFamily="34" charset="-128"/>
                </a:rPr>
                <a:t>Health</a:t>
              </a:r>
            </a:p>
          </p:txBody>
        </p:sp>
        <p:sp>
          <p:nvSpPr>
            <p:cNvPr id="270" name="TextBox 15"/>
            <p:cNvSpPr txBox="1"/>
            <p:nvPr/>
          </p:nvSpPr>
          <p:spPr>
            <a:xfrm flipH="1">
              <a:off x="3855771" y="1438108"/>
              <a:ext cx="687689" cy="153055"/>
            </a:xfrm>
            <a:prstGeom prst="rect">
              <a:avLst/>
            </a:prstGeom>
            <a:noFill/>
          </p:spPr>
          <p:txBody>
            <a:bodyPr wrap="none" lIns="0" tIns="0" rIns="0" bIns="0" rtlCol="0">
              <a:spAutoFit/>
            </a:bodyPr>
            <a:lstStyle>
              <a:defPPr>
                <a:defRPr lang="en-GB"/>
              </a:defPPr>
              <a:lvl1pPr algn="ctr">
                <a:lnSpc>
                  <a:spcPct val="80000"/>
                </a:lnSpc>
                <a:defRPr sz="1000">
                  <a:solidFill>
                    <a:srgbClr val="FFFFFF"/>
                  </a:solidFill>
                  <a:latin typeface="Nokia Pure Text Light"/>
                  <a:ea typeface="MS PGothic" pitchFamily="34" charset="-128"/>
                </a:defRPr>
              </a:lvl1pPr>
            </a:lstStyle>
            <a:p>
              <a:r>
                <a:rPr lang="en-US" sz="1200" dirty="0" smtClean="0"/>
                <a:t>Time shift</a:t>
              </a:r>
              <a:endParaRPr lang="en-US" sz="1200" dirty="0"/>
            </a:p>
          </p:txBody>
        </p:sp>
        <p:sp>
          <p:nvSpPr>
            <p:cNvPr id="271" name="Rechteck 270"/>
            <p:cNvSpPr/>
            <p:nvPr/>
          </p:nvSpPr>
          <p:spPr>
            <a:xfrm>
              <a:off x="7086178" y="3737082"/>
              <a:ext cx="1051571" cy="147733"/>
            </a:xfrm>
            <a:prstGeom prst="rect">
              <a:avLst/>
            </a:prstGeom>
            <a:noFill/>
          </p:spPr>
          <p:txBody>
            <a:bodyPr wrap="none" lIns="0" tIns="0" rIns="0" bIns="0" rtlCol="0">
              <a:spAutoFit/>
            </a:bodyPr>
            <a:lstStyle/>
            <a:p>
              <a:pPr algn="ctr">
                <a:lnSpc>
                  <a:spcPct val="80000"/>
                </a:lnSpc>
              </a:pPr>
              <a:r>
                <a:rPr lang="en-US" sz="1200" dirty="0">
                  <a:solidFill>
                    <a:srgbClr val="FFFFFF"/>
                  </a:solidFill>
                  <a:latin typeface="Nokia Pure Text Light"/>
                  <a:ea typeface="MS PGothic" pitchFamily="34" charset="-128"/>
                </a:rPr>
                <a:t>Utility &amp; Energy</a:t>
              </a:r>
            </a:p>
          </p:txBody>
        </p:sp>
        <p:sp>
          <p:nvSpPr>
            <p:cNvPr id="273" name="Rechteck 272"/>
            <p:cNvSpPr/>
            <p:nvPr/>
          </p:nvSpPr>
          <p:spPr>
            <a:xfrm>
              <a:off x="4901151" y="3684157"/>
              <a:ext cx="1183017" cy="147733"/>
            </a:xfrm>
            <a:prstGeom prst="rect">
              <a:avLst/>
            </a:prstGeom>
            <a:noFill/>
          </p:spPr>
          <p:txBody>
            <a:bodyPr wrap="none" lIns="0" tIns="0" rIns="0" bIns="0" rtlCol="0">
              <a:spAutoFit/>
            </a:bodyPr>
            <a:lstStyle/>
            <a:p>
              <a:pPr algn="ctr">
                <a:lnSpc>
                  <a:spcPct val="80000"/>
                </a:lnSpc>
              </a:pPr>
              <a:r>
                <a:rPr lang="en-US" sz="1200" dirty="0">
                  <a:solidFill>
                    <a:srgbClr val="FFFFFF"/>
                  </a:solidFill>
                  <a:latin typeface="Nokia Pure Text Light"/>
                  <a:ea typeface="MS PGothic" pitchFamily="34" charset="-128"/>
                </a:rPr>
                <a:t>Safety &amp; Security</a:t>
              </a:r>
            </a:p>
          </p:txBody>
        </p:sp>
        <p:grpSp>
          <p:nvGrpSpPr>
            <p:cNvPr id="14" name="Gruppieren 13"/>
            <p:cNvGrpSpPr/>
            <p:nvPr/>
          </p:nvGrpSpPr>
          <p:grpSpPr>
            <a:xfrm>
              <a:off x="3832792" y="1098865"/>
              <a:ext cx="1131308" cy="248749"/>
              <a:chOff x="3832792" y="1062861"/>
              <a:chExt cx="1131308" cy="248749"/>
            </a:xfrm>
          </p:grpSpPr>
          <p:sp>
            <p:nvSpPr>
              <p:cNvPr id="60" name="Rechteck 450"/>
              <p:cNvSpPr/>
              <p:nvPr/>
            </p:nvSpPr>
            <p:spPr>
              <a:xfrm flipH="1">
                <a:off x="4310074" y="1114633"/>
                <a:ext cx="654026" cy="196977"/>
              </a:xfrm>
              <a:prstGeom prst="rect">
                <a:avLst/>
              </a:prstGeom>
              <a:noFill/>
            </p:spPr>
            <p:txBody>
              <a:bodyPr wrap="none" lIns="0" tIns="0" rIns="0" bIns="0">
                <a:spAutoFit/>
              </a:bodyPr>
              <a:lstStyle/>
              <a:p>
                <a:pPr algn="ctr">
                  <a:lnSpc>
                    <a:spcPct val="80000"/>
                  </a:lnSpc>
                </a:pPr>
                <a:r>
                  <a:rPr lang="en-US" sz="800" dirty="0" smtClean="0">
                    <a:solidFill>
                      <a:srgbClr val="FFFFFF"/>
                    </a:solidFill>
                    <a:latin typeface="Nokia Pure Text Light"/>
                  </a:rPr>
                  <a:t>Work &amp; game </a:t>
                </a:r>
                <a:br>
                  <a:rPr lang="en-US" sz="800" dirty="0" smtClean="0">
                    <a:solidFill>
                      <a:srgbClr val="FFFFFF"/>
                    </a:solidFill>
                    <a:latin typeface="Nokia Pure Text Light"/>
                  </a:rPr>
                </a:br>
                <a:r>
                  <a:rPr lang="en-US" sz="800" dirty="0" smtClean="0">
                    <a:solidFill>
                      <a:srgbClr val="FFFFFF"/>
                    </a:solidFill>
                    <a:latin typeface="Nokia Pure Text Light"/>
                  </a:rPr>
                  <a:t>while traveling</a:t>
                </a:r>
                <a:endParaRPr lang="en-US" sz="800" dirty="0">
                  <a:solidFill>
                    <a:srgbClr val="FFFFFF"/>
                  </a:solidFill>
                  <a:latin typeface="Nokia Pure Text Light"/>
                </a:endParaRPr>
              </a:p>
            </p:txBody>
          </p:sp>
          <p:grpSp>
            <p:nvGrpSpPr>
              <p:cNvPr id="13" name="Gruppieren 12"/>
              <p:cNvGrpSpPr/>
              <p:nvPr/>
            </p:nvGrpSpPr>
            <p:grpSpPr>
              <a:xfrm>
                <a:off x="3832792" y="1062861"/>
                <a:ext cx="452995" cy="247601"/>
                <a:chOff x="3832792" y="1062861"/>
                <a:chExt cx="452995" cy="247601"/>
              </a:xfrm>
            </p:grpSpPr>
            <p:grpSp>
              <p:nvGrpSpPr>
                <p:cNvPr id="276" name="Group 108"/>
                <p:cNvGrpSpPr>
                  <a:grpSpLocks noChangeAspect="1"/>
                </p:cNvGrpSpPr>
                <p:nvPr/>
              </p:nvGrpSpPr>
              <p:grpSpPr>
                <a:xfrm>
                  <a:off x="4031945" y="1218872"/>
                  <a:ext cx="253842" cy="91590"/>
                  <a:chOff x="-722313" y="2895600"/>
                  <a:chExt cx="9010651" cy="3251201"/>
                </a:xfrm>
                <a:solidFill>
                  <a:schemeClr val="bg1"/>
                </a:solidFill>
              </p:grpSpPr>
              <p:sp>
                <p:nvSpPr>
                  <p:cNvPr id="279" name="Freeform 137"/>
                  <p:cNvSpPr>
                    <a:spLocks noEditPoints="1"/>
                  </p:cNvSpPr>
                  <p:nvPr/>
                </p:nvSpPr>
                <p:spPr bwMode="auto">
                  <a:xfrm>
                    <a:off x="65087" y="4583113"/>
                    <a:ext cx="1563688" cy="1563688"/>
                  </a:xfrm>
                  <a:custGeom>
                    <a:avLst/>
                    <a:gdLst>
                      <a:gd name="T0" fmla="*/ 70 w 139"/>
                      <a:gd name="T1" fmla="*/ 139 h 139"/>
                      <a:gd name="T2" fmla="*/ 0 w 139"/>
                      <a:gd name="T3" fmla="*/ 70 h 139"/>
                      <a:gd name="T4" fmla="*/ 70 w 139"/>
                      <a:gd name="T5" fmla="*/ 0 h 139"/>
                      <a:gd name="T6" fmla="*/ 139 w 139"/>
                      <a:gd name="T7" fmla="*/ 70 h 139"/>
                      <a:gd name="T8" fmla="*/ 70 w 139"/>
                      <a:gd name="T9" fmla="*/ 139 h 139"/>
                      <a:gd name="T10" fmla="*/ 70 w 139"/>
                      <a:gd name="T11" fmla="*/ 30 h 139"/>
                      <a:gd name="T12" fmla="*/ 30 w 139"/>
                      <a:gd name="T13" fmla="*/ 70 h 139"/>
                      <a:gd name="T14" fmla="*/ 70 w 139"/>
                      <a:gd name="T15" fmla="*/ 109 h 139"/>
                      <a:gd name="T16" fmla="*/ 109 w 139"/>
                      <a:gd name="T17" fmla="*/ 70 h 139"/>
                      <a:gd name="T18" fmla="*/ 70 w 139"/>
                      <a:gd name="T19" fmla="*/ 3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39">
                        <a:moveTo>
                          <a:pt x="70" y="139"/>
                        </a:moveTo>
                        <a:cubicBezTo>
                          <a:pt x="31" y="139"/>
                          <a:pt x="0" y="108"/>
                          <a:pt x="0" y="70"/>
                        </a:cubicBezTo>
                        <a:cubicBezTo>
                          <a:pt x="0" y="31"/>
                          <a:pt x="31" y="0"/>
                          <a:pt x="70" y="0"/>
                        </a:cubicBezTo>
                        <a:cubicBezTo>
                          <a:pt x="108" y="0"/>
                          <a:pt x="139" y="31"/>
                          <a:pt x="139" y="70"/>
                        </a:cubicBezTo>
                        <a:cubicBezTo>
                          <a:pt x="139" y="108"/>
                          <a:pt x="108" y="139"/>
                          <a:pt x="70" y="139"/>
                        </a:cubicBezTo>
                        <a:close/>
                        <a:moveTo>
                          <a:pt x="70" y="30"/>
                        </a:moveTo>
                        <a:cubicBezTo>
                          <a:pt x="48" y="30"/>
                          <a:pt x="30" y="48"/>
                          <a:pt x="30" y="70"/>
                        </a:cubicBezTo>
                        <a:cubicBezTo>
                          <a:pt x="30" y="91"/>
                          <a:pt x="48" y="109"/>
                          <a:pt x="70" y="109"/>
                        </a:cubicBezTo>
                        <a:cubicBezTo>
                          <a:pt x="91" y="109"/>
                          <a:pt x="109" y="91"/>
                          <a:pt x="109" y="70"/>
                        </a:cubicBezTo>
                        <a:cubicBezTo>
                          <a:pt x="109" y="48"/>
                          <a:pt x="91" y="30"/>
                          <a:pt x="70" y="3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sp>
                <p:nvSpPr>
                  <p:cNvPr id="283" name="Freeform 138"/>
                  <p:cNvSpPr>
                    <a:spLocks noEditPoints="1"/>
                  </p:cNvSpPr>
                  <p:nvPr/>
                </p:nvSpPr>
                <p:spPr bwMode="auto">
                  <a:xfrm>
                    <a:off x="5229225" y="4583113"/>
                    <a:ext cx="1563688" cy="1563688"/>
                  </a:xfrm>
                  <a:custGeom>
                    <a:avLst/>
                    <a:gdLst>
                      <a:gd name="T0" fmla="*/ 69 w 139"/>
                      <a:gd name="T1" fmla="*/ 139 h 139"/>
                      <a:gd name="T2" fmla="*/ 0 w 139"/>
                      <a:gd name="T3" fmla="*/ 70 h 139"/>
                      <a:gd name="T4" fmla="*/ 69 w 139"/>
                      <a:gd name="T5" fmla="*/ 0 h 139"/>
                      <a:gd name="T6" fmla="*/ 139 w 139"/>
                      <a:gd name="T7" fmla="*/ 70 h 139"/>
                      <a:gd name="T8" fmla="*/ 69 w 139"/>
                      <a:gd name="T9" fmla="*/ 139 h 139"/>
                      <a:gd name="T10" fmla="*/ 69 w 139"/>
                      <a:gd name="T11" fmla="*/ 30 h 139"/>
                      <a:gd name="T12" fmla="*/ 30 w 139"/>
                      <a:gd name="T13" fmla="*/ 70 h 139"/>
                      <a:gd name="T14" fmla="*/ 69 w 139"/>
                      <a:gd name="T15" fmla="*/ 109 h 139"/>
                      <a:gd name="T16" fmla="*/ 109 w 139"/>
                      <a:gd name="T17" fmla="*/ 70 h 139"/>
                      <a:gd name="T18" fmla="*/ 69 w 139"/>
                      <a:gd name="T19" fmla="*/ 3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39">
                        <a:moveTo>
                          <a:pt x="69" y="139"/>
                        </a:moveTo>
                        <a:cubicBezTo>
                          <a:pt x="31" y="139"/>
                          <a:pt x="0" y="108"/>
                          <a:pt x="0" y="70"/>
                        </a:cubicBezTo>
                        <a:cubicBezTo>
                          <a:pt x="0" y="31"/>
                          <a:pt x="31" y="0"/>
                          <a:pt x="69" y="0"/>
                        </a:cubicBezTo>
                        <a:cubicBezTo>
                          <a:pt x="108" y="0"/>
                          <a:pt x="139" y="31"/>
                          <a:pt x="139" y="70"/>
                        </a:cubicBezTo>
                        <a:cubicBezTo>
                          <a:pt x="139" y="108"/>
                          <a:pt x="108" y="139"/>
                          <a:pt x="69" y="139"/>
                        </a:cubicBezTo>
                        <a:close/>
                        <a:moveTo>
                          <a:pt x="69" y="30"/>
                        </a:moveTo>
                        <a:cubicBezTo>
                          <a:pt x="47" y="30"/>
                          <a:pt x="30" y="48"/>
                          <a:pt x="30" y="70"/>
                        </a:cubicBezTo>
                        <a:cubicBezTo>
                          <a:pt x="30" y="91"/>
                          <a:pt x="47" y="109"/>
                          <a:pt x="69" y="109"/>
                        </a:cubicBezTo>
                        <a:cubicBezTo>
                          <a:pt x="91" y="109"/>
                          <a:pt x="109" y="91"/>
                          <a:pt x="109" y="70"/>
                        </a:cubicBezTo>
                        <a:cubicBezTo>
                          <a:pt x="109" y="48"/>
                          <a:pt x="91" y="30"/>
                          <a:pt x="69" y="3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sp>
                <p:nvSpPr>
                  <p:cNvPr id="286" name="Freeform 139"/>
                  <p:cNvSpPr>
                    <a:spLocks/>
                  </p:cNvSpPr>
                  <p:nvPr/>
                </p:nvSpPr>
                <p:spPr bwMode="auto">
                  <a:xfrm>
                    <a:off x="1290637" y="5202238"/>
                    <a:ext cx="4275138" cy="325438"/>
                  </a:xfrm>
                  <a:custGeom>
                    <a:avLst/>
                    <a:gdLst>
                      <a:gd name="T0" fmla="*/ 365 w 380"/>
                      <a:gd name="T1" fmla="*/ 29 h 29"/>
                      <a:gd name="T2" fmla="*/ 15 w 380"/>
                      <a:gd name="T3" fmla="*/ 29 h 29"/>
                      <a:gd name="T4" fmla="*/ 0 w 380"/>
                      <a:gd name="T5" fmla="*/ 15 h 29"/>
                      <a:gd name="T6" fmla="*/ 15 w 380"/>
                      <a:gd name="T7" fmla="*/ 0 h 29"/>
                      <a:gd name="T8" fmla="*/ 365 w 380"/>
                      <a:gd name="T9" fmla="*/ 0 h 29"/>
                      <a:gd name="T10" fmla="*/ 380 w 380"/>
                      <a:gd name="T11" fmla="*/ 15 h 29"/>
                      <a:gd name="T12" fmla="*/ 365 w 380"/>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380" h="29">
                        <a:moveTo>
                          <a:pt x="365" y="29"/>
                        </a:moveTo>
                        <a:cubicBezTo>
                          <a:pt x="15" y="29"/>
                          <a:pt x="15" y="29"/>
                          <a:pt x="15" y="29"/>
                        </a:cubicBezTo>
                        <a:cubicBezTo>
                          <a:pt x="7" y="29"/>
                          <a:pt x="0" y="23"/>
                          <a:pt x="0" y="15"/>
                        </a:cubicBezTo>
                        <a:cubicBezTo>
                          <a:pt x="0" y="6"/>
                          <a:pt x="7" y="0"/>
                          <a:pt x="15" y="0"/>
                        </a:cubicBezTo>
                        <a:cubicBezTo>
                          <a:pt x="365" y="0"/>
                          <a:pt x="365" y="0"/>
                          <a:pt x="365" y="0"/>
                        </a:cubicBezTo>
                        <a:cubicBezTo>
                          <a:pt x="373" y="0"/>
                          <a:pt x="380" y="6"/>
                          <a:pt x="380" y="15"/>
                        </a:cubicBezTo>
                        <a:cubicBezTo>
                          <a:pt x="380" y="23"/>
                          <a:pt x="373" y="29"/>
                          <a:pt x="365" y="2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sp>
                <p:nvSpPr>
                  <p:cNvPr id="287" name="Freeform 140"/>
                  <p:cNvSpPr>
                    <a:spLocks/>
                  </p:cNvSpPr>
                  <p:nvPr/>
                </p:nvSpPr>
                <p:spPr bwMode="auto">
                  <a:xfrm>
                    <a:off x="965200" y="3817938"/>
                    <a:ext cx="4916488" cy="338138"/>
                  </a:xfrm>
                  <a:custGeom>
                    <a:avLst/>
                    <a:gdLst>
                      <a:gd name="T0" fmla="*/ 422 w 437"/>
                      <a:gd name="T1" fmla="*/ 30 h 30"/>
                      <a:gd name="T2" fmla="*/ 15 w 437"/>
                      <a:gd name="T3" fmla="*/ 30 h 30"/>
                      <a:gd name="T4" fmla="*/ 0 w 437"/>
                      <a:gd name="T5" fmla="*/ 15 h 30"/>
                      <a:gd name="T6" fmla="*/ 15 w 437"/>
                      <a:gd name="T7" fmla="*/ 0 h 30"/>
                      <a:gd name="T8" fmla="*/ 422 w 437"/>
                      <a:gd name="T9" fmla="*/ 0 h 30"/>
                      <a:gd name="T10" fmla="*/ 437 w 437"/>
                      <a:gd name="T11" fmla="*/ 15 h 30"/>
                      <a:gd name="T12" fmla="*/ 422 w 437"/>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437" h="30">
                        <a:moveTo>
                          <a:pt x="422" y="30"/>
                        </a:moveTo>
                        <a:cubicBezTo>
                          <a:pt x="15" y="30"/>
                          <a:pt x="15" y="30"/>
                          <a:pt x="15" y="30"/>
                        </a:cubicBezTo>
                        <a:cubicBezTo>
                          <a:pt x="6" y="30"/>
                          <a:pt x="0" y="23"/>
                          <a:pt x="0" y="15"/>
                        </a:cubicBezTo>
                        <a:cubicBezTo>
                          <a:pt x="0" y="7"/>
                          <a:pt x="6" y="0"/>
                          <a:pt x="15" y="0"/>
                        </a:cubicBezTo>
                        <a:cubicBezTo>
                          <a:pt x="422" y="0"/>
                          <a:pt x="422" y="0"/>
                          <a:pt x="422" y="0"/>
                        </a:cubicBezTo>
                        <a:cubicBezTo>
                          <a:pt x="430" y="0"/>
                          <a:pt x="437" y="7"/>
                          <a:pt x="437" y="15"/>
                        </a:cubicBezTo>
                        <a:cubicBezTo>
                          <a:pt x="437" y="23"/>
                          <a:pt x="430" y="30"/>
                          <a:pt x="422" y="3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sp>
                <p:nvSpPr>
                  <p:cNvPr id="288" name="Freeform 141"/>
                  <p:cNvSpPr>
                    <a:spLocks/>
                  </p:cNvSpPr>
                  <p:nvPr/>
                </p:nvSpPr>
                <p:spPr bwMode="auto">
                  <a:xfrm>
                    <a:off x="3406775" y="2895600"/>
                    <a:ext cx="336550" cy="1214438"/>
                  </a:xfrm>
                  <a:custGeom>
                    <a:avLst/>
                    <a:gdLst>
                      <a:gd name="T0" fmla="*/ 15 w 30"/>
                      <a:gd name="T1" fmla="*/ 108 h 108"/>
                      <a:gd name="T2" fmla="*/ 0 w 30"/>
                      <a:gd name="T3" fmla="*/ 94 h 108"/>
                      <a:gd name="T4" fmla="*/ 0 w 30"/>
                      <a:gd name="T5" fmla="*/ 15 h 108"/>
                      <a:gd name="T6" fmla="*/ 15 w 30"/>
                      <a:gd name="T7" fmla="*/ 0 h 108"/>
                      <a:gd name="T8" fmla="*/ 30 w 30"/>
                      <a:gd name="T9" fmla="*/ 15 h 108"/>
                      <a:gd name="T10" fmla="*/ 30 w 30"/>
                      <a:gd name="T11" fmla="*/ 94 h 108"/>
                      <a:gd name="T12" fmla="*/ 15 w 30"/>
                      <a:gd name="T13" fmla="*/ 108 h 108"/>
                    </a:gdLst>
                    <a:ahLst/>
                    <a:cxnLst>
                      <a:cxn ang="0">
                        <a:pos x="T0" y="T1"/>
                      </a:cxn>
                      <a:cxn ang="0">
                        <a:pos x="T2" y="T3"/>
                      </a:cxn>
                      <a:cxn ang="0">
                        <a:pos x="T4" y="T5"/>
                      </a:cxn>
                      <a:cxn ang="0">
                        <a:pos x="T6" y="T7"/>
                      </a:cxn>
                      <a:cxn ang="0">
                        <a:pos x="T8" y="T9"/>
                      </a:cxn>
                      <a:cxn ang="0">
                        <a:pos x="T10" y="T11"/>
                      </a:cxn>
                      <a:cxn ang="0">
                        <a:pos x="T12" y="T13"/>
                      </a:cxn>
                    </a:cxnLst>
                    <a:rect l="0" t="0" r="r" b="b"/>
                    <a:pathLst>
                      <a:path w="30" h="108">
                        <a:moveTo>
                          <a:pt x="15" y="108"/>
                        </a:moveTo>
                        <a:cubicBezTo>
                          <a:pt x="7" y="108"/>
                          <a:pt x="0" y="102"/>
                          <a:pt x="0" y="94"/>
                        </a:cubicBezTo>
                        <a:cubicBezTo>
                          <a:pt x="0" y="15"/>
                          <a:pt x="0" y="15"/>
                          <a:pt x="0" y="15"/>
                        </a:cubicBezTo>
                        <a:cubicBezTo>
                          <a:pt x="0" y="7"/>
                          <a:pt x="7" y="0"/>
                          <a:pt x="15" y="0"/>
                        </a:cubicBezTo>
                        <a:cubicBezTo>
                          <a:pt x="23" y="0"/>
                          <a:pt x="30" y="7"/>
                          <a:pt x="30" y="15"/>
                        </a:cubicBezTo>
                        <a:cubicBezTo>
                          <a:pt x="30" y="94"/>
                          <a:pt x="30" y="94"/>
                          <a:pt x="30" y="94"/>
                        </a:cubicBezTo>
                        <a:cubicBezTo>
                          <a:pt x="30" y="102"/>
                          <a:pt x="23" y="108"/>
                          <a:pt x="15" y="10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sp>
                <p:nvSpPr>
                  <p:cNvPr id="289" name="Freeform 142"/>
                  <p:cNvSpPr>
                    <a:spLocks/>
                  </p:cNvSpPr>
                  <p:nvPr/>
                </p:nvSpPr>
                <p:spPr bwMode="auto">
                  <a:xfrm>
                    <a:off x="-722313" y="2895600"/>
                    <a:ext cx="9010651" cy="2609850"/>
                  </a:xfrm>
                  <a:custGeom>
                    <a:avLst/>
                    <a:gdLst>
                      <a:gd name="T0" fmla="*/ 786 w 801"/>
                      <a:gd name="T1" fmla="*/ 232 h 232"/>
                      <a:gd name="T2" fmla="*/ 653 w 801"/>
                      <a:gd name="T3" fmla="*/ 232 h 232"/>
                      <a:gd name="T4" fmla="*/ 638 w 801"/>
                      <a:gd name="T5" fmla="*/ 217 h 232"/>
                      <a:gd name="T6" fmla="*/ 653 w 801"/>
                      <a:gd name="T7" fmla="*/ 202 h 232"/>
                      <a:gd name="T8" fmla="*/ 771 w 801"/>
                      <a:gd name="T9" fmla="*/ 202 h 232"/>
                      <a:gd name="T10" fmla="*/ 771 w 801"/>
                      <a:gd name="T11" fmla="*/ 160 h 232"/>
                      <a:gd name="T12" fmla="*/ 569 w 801"/>
                      <a:gd name="T13" fmla="*/ 112 h 232"/>
                      <a:gd name="T14" fmla="*/ 561 w 801"/>
                      <a:gd name="T15" fmla="*/ 107 h 232"/>
                      <a:gd name="T16" fmla="*/ 492 w 801"/>
                      <a:gd name="T17" fmla="*/ 30 h 232"/>
                      <a:gd name="T18" fmla="*/ 288 w 801"/>
                      <a:gd name="T19" fmla="*/ 30 h 232"/>
                      <a:gd name="T20" fmla="*/ 160 w 801"/>
                      <a:gd name="T21" fmla="*/ 119 h 232"/>
                      <a:gd name="T22" fmla="*/ 148 w 801"/>
                      <a:gd name="T23" fmla="*/ 125 h 232"/>
                      <a:gd name="T24" fmla="*/ 56 w 801"/>
                      <a:gd name="T25" fmla="*/ 125 h 232"/>
                      <a:gd name="T26" fmla="*/ 38 w 801"/>
                      <a:gd name="T27" fmla="*/ 132 h 232"/>
                      <a:gd name="T28" fmla="*/ 32 w 801"/>
                      <a:gd name="T29" fmla="*/ 154 h 232"/>
                      <a:gd name="T30" fmla="*/ 32 w 801"/>
                      <a:gd name="T31" fmla="*/ 202 h 232"/>
                      <a:gd name="T32" fmla="*/ 85 w 801"/>
                      <a:gd name="T33" fmla="*/ 202 h 232"/>
                      <a:gd name="T34" fmla="*/ 100 w 801"/>
                      <a:gd name="T35" fmla="*/ 217 h 232"/>
                      <a:gd name="T36" fmla="*/ 85 w 801"/>
                      <a:gd name="T37" fmla="*/ 232 h 232"/>
                      <a:gd name="T38" fmla="*/ 17 w 801"/>
                      <a:gd name="T39" fmla="*/ 232 h 232"/>
                      <a:gd name="T40" fmla="*/ 2 w 801"/>
                      <a:gd name="T41" fmla="*/ 217 h 232"/>
                      <a:gd name="T42" fmla="*/ 2 w 801"/>
                      <a:gd name="T43" fmla="*/ 155 h 232"/>
                      <a:gd name="T44" fmla="*/ 16 w 801"/>
                      <a:gd name="T45" fmla="*/ 112 h 232"/>
                      <a:gd name="T46" fmla="*/ 56 w 801"/>
                      <a:gd name="T47" fmla="*/ 96 h 232"/>
                      <a:gd name="T48" fmla="*/ 141 w 801"/>
                      <a:gd name="T49" fmla="*/ 96 h 232"/>
                      <a:gd name="T50" fmla="*/ 288 w 801"/>
                      <a:gd name="T51" fmla="*/ 0 h 232"/>
                      <a:gd name="T52" fmla="*/ 499 w 801"/>
                      <a:gd name="T53" fmla="*/ 0 h 232"/>
                      <a:gd name="T54" fmla="*/ 510 w 801"/>
                      <a:gd name="T55" fmla="*/ 5 h 232"/>
                      <a:gd name="T56" fmla="*/ 580 w 801"/>
                      <a:gd name="T57" fmla="*/ 84 h 232"/>
                      <a:gd name="T58" fmla="*/ 790 w 801"/>
                      <a:gd name="T59" fmla="*/ 134 h 232"/>
                      <a:gd name="T60" fmla="*/ 801 w 801"/>
                      <a:gd name="T61" fmla="*/ 148 h 232"/>
                      <a:gd name="T62" fmla="*/ 801 w 801"/>
                      <a:gd name="T63" fmla="*/ 217 h 232"/>
                      <a:gd name="T64" fmla="*/ 786 w 801"/>
                      <a:gd name="T65"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1" h="232">
                        <a:moveTo>
                          <a:pt x="786" y="232"/>
                        </a:moveTo>
                        <a:cubicBezTo>
                          <a:pt x="653" y="232"/>
                          <a:pt x="653" y="232"/>
                          <a:pt x="653" y="232"/>
                        </a:cubicBezTo>
                        <a:cubicBezTo>
                          <a:pt x="645" y="232"/>
                          <a:pt x="638" y="225"/>
                          <a:pt x="638" y="217"/>
                        </a:cubicBezTo>
                        <a:cubicBezTo>
                          <a:pt x="638" y="209"/>
                          <a:pt x="645" y="202"/>
                          <a:pt x="653" y="202"/>
                        </a:cubicBezTo>
                        <a:cubicBezTo>
                          <a:pt x="771" y="202"/>
                          <a:pt x="771" y="202"/>
                          <a:pt x="771" y="202"/>
                        </a:cubicBezTo>
                        <a:cubicBezTo>
                          <a:pt x="771" y="160"/>
                          <a:pt x="771" y="160"/>
                          <a:pt x="771" y="160"/>
                        </a:cubicBezTo>
                        <a:cubicBezTo>
                          <a:pt x="569" y="112"/>
                          <a:pt x="569" y="112"/>
                          <a:pt x="569" y="112"/>
                        </a:cubicBezTo>
                        <a:cubicBezTo>
                          <a:pt x="566" y="111"/>
                          <a:pt x="563" y="109"/>
                          <a:pt x="561" y="107"/>
                        </a:cubicBezTo>
                        <a:cubicBezTo>
                          <a:pt x="492" y="30"/>
                          <a:pt x="492" y="30"/>
                          <a:pt x="492" y="30"/>
                        </a:cubicBezTo>
                        <a:cubicBezTo>
                          <a:pt x="288" y="30"/>
                          <a:pt x="288" y="30"/>
                          <a:pt x="288" y="30"/>
                        </a:cubicBezTo>
                        <a:cubicBezTo>
                          <a:pt x="238" y="30"/>
                          <a:pt x="179" y="95"/>
                          <a:pt x="160" y="119"/>
                        </a:cubicBezTo>
                        <a:cubicBezTo>
                          <a:pt x="157" y="123"/>
                          <a:pt x="153" y="125"/>
                          <a:pt x="148" y="125"/>
                        </a:cubicBezTo>
                        <a:cubicBezTo>
                          <a:pt x="56" y="125"/>
                          <a:pt x="56" y="125"/>
                          <a:pt x="56" y="125"/>
                        </a:cubicBezTo>
                        <a:cubicBezTo>
                          <a:pt x="48" y="125"/>
                          <a:pt x="42" y="127"/>
                          <a:pt x="38" y="132"/>
                        </a:cubicBezTo>
                        <a:cubicBezTo>
                          <a:pt x="32" y="138"/>
                          <a:pt x="32" y="150"/>
                          <a:pt x="32" y="154"/>
                        </a:cubicBezTo>
                        <a:cubicBezTo>
                          <a:pt x="32" y="202"/>
                          <a:pt x="32" y="202"/>
                          <a:pt x="32" y="202"/>
                        </a:cubicBezTo>
                        <a:cubicBezTo>
                          <a:pt x="85" y="202"/>
                          <a:pt x="85" y="202"/>
                          <a:pt x="85" y="202"/>
                        </a:cubicBezTo>
                        <a:cubicBezTo>
                          <a:pt x="93" y="202"/>
                          <a:pt x="100" y="209"/>
                          <a:pt x="100" y="217"/>
                        </a:cubicBezTo>
                        <a:cubicBezTo>
                          <a:pt x="100" y="225"/>
                          <a:pt x="93" y="232"/>
                          <a:pt x="85" y="232"/>
                        </a:cubicBezTo>
                        <a:cubicBezTo>
                          <a:pt x="17" y="232"/>
                          <a:pt x="17" y="232"/>
                          <a:pt x="17" y="232"/>
                        </a:cubicBezTo>
                        <a:cubicBezTo>
                          <a:pt x="9" y="232"/>
                          <a:pt x="2" y="225"/>
                          <a:pt x="2" y="217"/>
                        </a:cubicBezTo>
                        <a:cubicBezTo>
                          <a:pt x="2" y="155"/>
                          <a:pt x="2" y="155"/>
                          <a:pt x="2" y="155"/>
                        </a:cubicBezTo>
                        <a:cubicBezTo>
                          <a:pt x="2" y="154"/>
                          <a:pt x="0" y="129"/>
                          <a:pt x="16" y="112"/>
                        </a:cubicBezTo>
                        <a:cubicBezTo>
                          <a:pt x="23" y="104"/>
                          <a:pt x="35" y="96"/>
                          <a:pt x="56" y="96"/>
                        </a:cubicBezTo>
                        <a:cubicBezTo>
                          <a:pt x="141" y="96"/>
                          <a:pt x="141" y="96"/>
                          <a:pt x="141" y="96"/>
                        </a:cubicBezTo>
                        <a:cubicBezTo>
                          <a:pt x="159" y="74"/>
                          <a:pt x="222" y="0"/>
                          <a:pt x="288" y="0"/>
                        </a:cubicBezTo>
                        <a:cubicBezTo>
                          <a:pt x="499" y="0"/>
                          <a:pt x="499" y="0"/>
                          <a:pt x="499" y="0"/>
                        </a:cubicBezTo>
                        <a:cubicBezTo>
                          <a:pt x="503" y="0"/>
                          <a:pt x="507" y="2"/>
                          <a:pt x="510" y="5"/>
                        </a:cubicBezTo>
                        <a:cubicBezTo>
                          <a:pt x="580" y="84"/>
                          <a:pt x="580" y="84"/>
                          <a:pt x="580" y="84"/>
                        </a:cubicBezTo>
                        <a:cubicBezTo>
                          <a:pt x="790" y="134"/>
                          <a:pt x="790" y="134"/>
                          <a:pt x="790" y="134"/>
                        </a:cubicBezTo>
                        <a:cubicBezTo>
                          <a:pt x="796" y="135"/>
                          <a:pt x="801" y="141"/>
                          <a:pt x="801" y="148"/>
                        </a:cubicBezTo>
                        <a:cubicBezTo>
                          <a:pt x="801" y="217"/>
                          <a:pt x="801" y="217"/>
                          <a:pt x="801" y="217"/>
                        </a:cubicBezTo>
                        <a:cubicBezTo>
                          <a:pt x="801" y="225"/>
                          <a:pt x="795" y="232"/>
                          <a:pt x="786" y="23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grpSp>
            <p:grpSp>
              <p:nvGrpSpPr>
                <p:cNvPr id="332" name="Gruppieren 417"/>
                <p:cNvGrpSpPr/>
                <p:nvPr/>
              </p:nvGrpSpPr>
              <p:grpSpPr>
                <a:xfrm flipH="1">
                  <a:off x="3832792" y="1062861"/>
                  <a:ext cx="255594" cy="174190"/>
                  <a:chOff x="3632064" y="3156660"/>
                  <a:chExt cx="121962" cy="83117"/>
                </a:xfrm>
                <a:solidFill>
                  <a:schemeClr val="bg1"/>
                </a:solidFill>
              </p:grpSpPr>
              <p:sp>
                <p:nvSpPr>
                  <p:cNvPr id="333" name="Freeform 22"/>
                  <p:cNvSpPr>
                    <a:spLocks noEditPoints="1"/>
                  </p:cNvSpPr>
                  <p:nvPr/>
                </p:nvSpPr>
                <p:spPr bwMode="auto">
                  <a:xfrm>
                    <a:off x="3740179" y="3195165"/>
                    <a:ext cx="6125" cy="6108"/>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12 h 32"/>
                      <a:gd name="T12" fmla="*/ 12 w 32"/>
                      <a:gd name="T13" fmla="*/ 16 h 32"/>
                      <a:gd name="T14" fmla="*/ 16 w 32"/>
                      <a:gd name="T15" fmla="*/ 20 h 32"/>
                      <a:gd name="T16" fmla="*/ 20 w 32"/>
                      <a:gd name="T17" fmla="*/ 16 h 32"/>
                      <a:gd name="T18" fmla="*/ 16 w 32"/>
                      <a:gd name="T19"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12"/>
                        </a:moveTo>
                        <a:cubicBezTo>
                          <a:pt x="13" y="12"/>
                          <a:pt x="12" y="14"/>
                          <a:pt x="12" y="16"/>
                        </a:cubicBezTo>
                        <a:cubicBezTo>
                          <a:pt x="12" y="18"/>
                          <a:pt x="13" y="20"/>
                          <a:pt x="16" y="20"/>
                        </a:cubicBezTo>
                        <a:cubicBezTo>
                          <a:pt x="18" y="20"/>
                          <a:pt x="20" y="18"/>
                          <a:pt x="20" y="16"/>
                        </a:cubicBezTo>
                        <a:cubicBezTo>
                          <a:pt x="20" y="14"/>
                          <a:pt x="18" y="12"/>
                          <a:pt x="16" y="12"/>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solidFill>
                        <a:srgbClr val="A8BBC0"/>
                      </a:solidFill>
                      <a:latin typeface="Nokia Pure Text Light"/>
                    </a:endParaRPr>
                  </a:p>
                </p:txBody>
              </p:sp>
              <p:sp>
                <p:nvSpPr>
                  <p:cNvPr id="335" name="Freeform 23"/>
                  <p:cNvSpPr>
                    <a:spLocks noEditPoints="1"/>
                  </p:cNvSpPr>
                  <p:nvPr/>
                </p:nvSpPr>
                <p:spPr bwMode="auto">
                  <a:xfrm>
                    <a:off x="3632064" y="3156660"/>
                    <a:ext cx="121962" cy="83117"/>
                  </a:xfrm>
                  <a:custGeom>
                    <a:avLst/>
                    <a:gdLst>
                      <a:gd name="T0" fmla="*/ 565 w 645"/>
                      <a:gd name="T1" fmla="*/ 440 h 440"/>
                      <a:gd name="T2" fmla="*/ 80 w 645"/>
                      <a:gd name="T3" fmla="*/ 440 h 440"/>
                      <a:gd name="T4" fmla="*/ 0 w 645"/>
                      <a:gd name="T5" fmla="*/ 359 h 440"/>
                      <a:gd name="T6" fmla="*/ 0 w 645"/>
                      <a:gd name="T7" fmla="*/ 80 h 440"/>
                      <a:gd name="T8" fmla="*/ 80 w 645"/>
                      <a:gd name="T9" fmla="*/ 0 h 440"/>
                      <a:gd name="T10" fmla="*/ 565 w 645"/>
                      <a:gd name="T11" fmla="*/ 0 h 440"/>
                      <a:gd name="T12" fmla="*/ 645 w 645"/>
                      <a:gd name="T13" fmla="*/ 80 h 440"/>
                      <a:gd name="T14" fmla="*/ 645 w 645"/>
                      <a:gd name="T15" fmla="*/ 359 h 440"/>
                      <a:gd name="T16" fmla="*/ 565 w 645"/>
                      <a:gd name="T17" fmla="*/ 440 h 440"/>
                      <a:gd name="T18" fmla="*/ 80 w 645"/>
                      <a:gd name="T19" fmla="*/ 24 h 440"/>
                      <a:gd name="T20" fmla="*/ 24 w 645"/>
                      <a:gd name="T21" fmla="*/ 80 h 440"/>
                      <a:gd name="T22" fmla="*/ 24 w 645"/>
                      <a:gd name="T23" fmla="*/ 359 h 440"/>
                      <a:gd name="T24" fmla="*/ 80 w 645"/>
                      <a:gd name="T25" fmla="*/ 416 h 440"/>
                      <a:gd name="T26" fmla="*/ 565 w 645"/>
                      <a:gd name="T27" fmla="*/ 416 h 440"/>
                      <a:gd name="T28" fmla="*/ 621 w 645"/>
                      <a:gd name="T29" fmla="*/ 359 h 440"/>
                      <a:gd name="T30" fmla="*/ 621 w 645"/>
                      <a:gd name="T31" fmla="*/ 80 h 440"/>
                      <a:gd name="T32" fmla="*/ 565 w 645"/>
                      <a:gd name="T33" fmla="*/ 24 h 440"/>
                      <a:gd name="T34" fmla="*/ 80 w 645"/>
                      <a:gd name="T35" fmla="*/ 24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5" h="440">
                        <a:moveTo>
                          <a:pt x="565" y="440"/>
                        </a:moveTo>
                        <a:cubicBezTo>
                          <a:pt x="80" y="440"/>
                          <a:pt x="80" y="440"/>
                          <a:pt x="80" y="440"/>
                        </a:cubicBezTo>
                        <a:cubicBezTo>
                          <a:pt x="36" y="440"/>
                          <a:pt x="0" y="404"/>
                          <a:pt x="0" y="359"/>
                        </a:cubicBezTo>
                        <a:cubicBezTo>
                          <a:pt x="0" y="80"/>
                          <a:pt x="0" y="80"/>
                          <a:pt x="0" y="80"/>
                        </a:cubicBezTo>
                        <a:cubicBezTo>
                          <a:pt x="0" y="36"/>
                          <a:pt x="36" y="0"/>
                          <a:pt x="80" y="0"/>
                        </a:cubicBezTo>
                        <a:cubicBezTo>
                          <a:pt x="565" y="0"/>
                          <a:pt x="565" y="0"/>
                          <a:pt x="565" y="0"/>
                        </a:cubicBezTo>
                        <a:cubicBezTo>
                          <a:pt x="609" y="0"/>
                          <a:pt x="645" y="36"/>
                          <a:pt x="645" y="80"/>
                        </a:cubicBezTo>
                        <a:cubicBezTo>
                          <a:pt x="645" y="359"/>
                          <a:pt x="645" y="359"/>
                          <a:pt x="645" y="359"/>
                        </a:cubicBezTo>
                        <a:cubicBezTo>
                          <a:pt x="645" y="404"/>
                          <a:pt x="609" y="440"/>
                          <a:pt x="565" y="440"/>
                        </a:cubicBezTo>
                        <a:close/>
                        <a:moveTo>
                          <a:pt x="80" y="24"/>
                        </a:moveTo>
                        <a:cubicBezTo>
                          <a:pt x="49" y="24"/>
                          <a:pt x="24" y="49"/>
                          <a:pt x="24" y="80"/>
                        </a:cubicBezTo>
                        <a:cubicBezTo>
                          <a:pt x="24" y="359"/>
                          <a:pt x="24" y="359"/>
                          <a:pt x="24" y="359"/>
                        </a:cubicBezTo>
                        <a:cubicBezTo>
                          <a:pt x="24" y="391"/>
                          <a:pt x="49" y="416"/>
                          <a:pt x="80" y="416"/>
                        </a:cubicBezTo>
                        <a:cubicBezTo>
                          <a:pt x="565" y="416"/>
                          <a:pt x="565" y="416"/>
                          <a:pt x="565" y="416"/>
                        </a:cubicBezTo>
                        <a:cubicBezTo>
                          <a:pt x="596" y="416"/>
                          <a:pt x="621" y="391"/>
                          <a:pt x="621" y="359"/>
                        </a:cubicBezTo>
                        <a:cubicBezTo>
                          <a:pt x="621" y="80"/>
                          <a:pt x="621" y="80"/>
                          <a:pt x="621" y="80"/>
                        </a:cubicBezTo>
                        <a:cubicBezTo>
                          <a:pt x="621" y="49"/>
                          <a:pt x="596" y="24"/>
                          <a:pt x="565" y="24"/>
                        </a:cubicBezTo>
                        <a:lnTo>
                          <a:pt x="80" y="24"/>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solidFill>
                        <a:srgbClr val="A8BBC0"/>
                      </a:solidFill>
                      <a:latin typeface="Nokia Pure Text Light"/>
                    </a:endParaRPr>
                  </a:p>
                </p:txBody>
              </p:sp>
              <p:sp>
                <p:nvSpPr>
                  <p:cNvPr id="337" name="Freeform 24"/>
                  <p:cNvSpPr>
                    <a:spLocks noEditPoints="1"/>
                  </p:cNvSpPr>
                  <p:nvPr/>
                </p:nvSpPr>
                <p:spPr bwMode="auto">
                  <a:xfrm>
                    <a:off x="3643249" y="3165953"/>
                    <a:ext cx="94800" cy="63732"/>
                  </a:xfrm>
                  <a:custGeom>
                    <a:avLst/>
                    <a:gdLst>
                      <a:gd name="T0" fmla="*/ 489 w 501"/>
                      <a:gd name="T1" fmla="*/ 338 h 338"/>
                      <a:gd name="T2" fmla="*/ 12 w 501"/>
                      <a:gd name="T3" fmla="*/ 338 h 338"/>
                      <a:gd name="T4" fmla="*/ 0 w 501"/>
                      <a:gd name="T5" fmla="*/ 326 h 338"/>
                      <a:gd name="T6" fmla="*/ 0 w 501"/>
                      <a:gd name="T7" fmla="*/ 12 h 338"/>
                      <a:gd name="T8" fmla="*/ 12 w 501"/>
                      <a:gd name="T9" fmla="*/ 0 h 338"/>
                      <a:gd name="T10" fmla="*/ 489 w 501"/>
                      <a:gd name="T11" fmla="*/ 0 h 338"/>
                      <a:gd name="T12" fmla="*/ 501 w 501"/>
                      <a:gd name="T13" fmla="*/ 12 h 338"/>
                      <a:gd name="T14" fmla="*/ 501 w 501"/>
                      <a:gd name="T15" fmla="*/ 326 h 338"/>
                      <a:gd name="T16" fmla="*/ 489 w 501"/>
                      <a:gd name="T17" fmla="*/ 338 h 338"/>
                      <a:gd name="T18" fmla="*/ 24 w 501"/>
                      <a:gd name="T19" fmla="*/ 314 h 338"/>
                      <a:gd name="T20" fmla="*/ 477 w 501"/>
                      <a:gd name="T21" fmla="*/ 314 h 338"/>
                      <a:gd name="T22" fmla="*/ 477 w 501"/>
                      <a:gd name="T23" fmla="*/ 24 h 338"/>
                      <a:gd name="T24" fmla="*/ 24 w 501"/>
                      <a:gd name="T25" fmla="*/ 24 h 338"/>
                      <a:gd name="T26" fmla="*/ 24 w 501"/>
                      <a:gd name="T27" fmla="*/ 31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1" h="338">
                        <a:moveTo>
                          <a:pt x="489" y="338"/>
                        </a:moveTo>
                        <a:cubicBezTo>
                          <a:pt x="12" y="338"/>
                          <a:pt x="12" y="338"/>
                          <a:pt x="12" y="338"/>
                        </a:cubicBezTo>
                        <a:cubicBezTo>
                          <a:pt x="5" y="338"/>
                          <a:pt x="0" y="333"/>
                          <a:pt x="0" y="326"/>
                        </a:cubicBezTo>
                        <a:cubicBezTo>
                          <a:pt x="0" y="12"/>
                          <a:pt x="0" y="12"/>
                          <a:pt x="0" y="12"/>
                        </a:cubicBezTo>
                        <a:cubicBezTo>
                          <a:pt x="0" y="6"/>
                          <a:pt x="5" y="0"/>
                          <a:pt x="12" y="0"/>
                        </a:cubicBezTo>
                        <a:cubicBezTo>
                          <a:pt x="489" y="0"/>
                          <a:pt x="489" y="0"/>
                          <a:pt x="489" y="0"/>
                        </a:cubicBezTo>
                        <a:cubicBezTo>
                          <a:pt x="495" y="0"/>
                          <a:pt x="501" y="6"/>
                          <a:pt x="501" y="12"/>
                        </a:cubicBezTo>
                        <a:cubicBezTo>
                          <a:pt x="501" y="326"/>
                          <a:pt x="501" y="326"/>
                          <a:pt x="501" y="326"/>
                        </a:cubicBezTo>
                        <a:cubicBezTo>
                          <a:pt x="501" y="333"/>
                          <a:pt x="495" y="338"/>
                          <a:pt x="489" y="338"/>
                        </a:cubicBezTo>
                        <a:close/>
                        <a:moveTo>
                          <a:pt x="24" y="314"/>
                        </a:moveTo>
                        <a:cubicBezTo>
                          <a:pt x="477" y="314"/>
                          <a:pt x="477" y="314"/>
                          <a:pt x="477" y="314"/>
                        </a:cubicBezTo>
                        <a:cubicBezTo>
                          <a:pt x="477" y="24"/>
                          <a:pt x="477" y="24"/>
                          <a:pt x="477" y="24"/>
                        </a:cubicBezTo>
                        <a:cubicBezTo>
                          <a:pt x="24" y="24"/>
                          <a:pt x="24" y="24"/>
                          <a:pt x="24" y="24"/>
                        </a:cubicBezTo>
                        <a:lnTo>
                          <a:pt x="24" y="314"/>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solidFill>
                        <a:srgbClr val="A8BBC0"/>
                      </a:solidFill>
                      <a:latin typeface="Nokia Pure Text Light"/>
                    </a:endParaRPr>
                  </a:p>
                </p:txBody>
              </p:sp>
            </p:grpSp>
          </p:grpSp>
        </p:grpSp>
        <p:sp>
          <p:nvSpPr>
            <p:cNvPr id="290" name="Rechteck 289">
              <a:hlinkClick r:id="" action="ppaction://noaction"/>
            </p:cNvPr>
            <p:cNvSpPr/>
            <p:nvPr/>
          </p:nvSpPr>
          <p:spPr>
            <a:xfrm>
              <a:off x="3455876" y="834564"/>
              <a:ext cx="1194558" cy="276999"/>
            </a:xfrm>
            <a:prstGeom prst="rect">
              <a:avLst/>
            </a:prstGeom>
            <a:noFill/>
          </p:spPr>
          <p:txBody>
            <a:bodyPr wrap="none">
              <a:spAutoFit/>
            </a:bodyPr>
            <a:lstStyle/>
            <a:p>
              <a:r>
                <a:rPr lang="en-US" sz="1200" b="1" dirty="0" smtClean="0">
                  <a:solidFill>
                    <a:schemeClr val="accent3"/>
                  </a:solidFill>
                  <a:latin typeface="Nokia Pure Text Light"/>
                </a:rPr>
                <a:t>REDEDICATED</a:t>
              </a:r>
              <a:endParaRPr lang="en-US" sz="1200" b="1" dirty="0">
                <a:solidFill>
                  <a:schemeClr val="accent3"/>
                </a:solidFill>
                <a:latin typeface="Nokia Pure Text Light"/>
              </a:endParaRPr>
            </a:p>
          </p:txBody>
        </p:sp>
        <p:sp>
          <p:nvSpPr>
            <p:cNvPr id="364" name="Rechteck 363"/>
            <p:cNvSpPr/>
            <p:nvPr/>
          </p:nvSpPr>
          <p:spPr>
            <a:xfrm>
              <a:off x="3866324" y="2463738"/>
              <a:ext cx="1386918" cy="307777"/>
            </a:xfrm>
            <a:prstGeom prst="rect">
              <a:avLst/>
            </a:prstGeom>
            <a:noFill/>
          </p:spPr>
          <p:txBody>
            <a:bodyPr wrap="none">
              <a:spAutoFit/>
            </a:bodyPr>
            <a:lstStyle/>
            <a:p>
              <a:r>
                <a:rPr lang="en-US" sz="1400" b="1" dirty="0" smtClean="0">
                  <a:solidFill>
                    <a:srgbClr val="FFFFFF"/>
                  </a:solidFill>
                  <a:latin typeface="Nokia Pure Headline Light"/>
                </a:rPr>
                <a:t>People &amp; Things</a:t>
              </a:r>
              <a:endParaRPr lang="en-US" sz="1400" b="1" dirty="0">
                <a:solidFill>
                  <a:srgbClr val="FFFFFF"/>
                </a:solidFill>
                <a:latin typeface="Nokia Pure Headline Light"/>
              </a:endParaRPr>
            </a:p>
          </p:txBody>
        </p:sp>
        <p:sp>
          <p:nvSpPr>
            <p:cNvPr id="372" name="Rechteck 371"/>
            <p:cNvSpPr/>
            <p:nvPr/>
          </p:nvSpPr>
          <p:spPr>
            <a:xfrm rot="18840000">
              <a:off x="4406072" y="2751872"/>
              <a:ext cx="1109033" cy="531808"/>
            </a:xfrm>
            <a:prstGeom prst="rect">
              <a:avLst/>
            </a:prstGeom>
            <a:noFill/>
          </p:spPr>
          <p:txBody>
            <a:bodyPr wrap="square" lIns="36000" rIns="36000" bIns="36000" rtlCol="0" anchor="ctr">
              <a:prstTxWarp prst="textArchDown">
                <a:avLst/>
              </a:prstTxWarp>
              <a:spAutoFit/>
            </a:bodyPr>
            <a:lstStyle/>
            <a:p>
              <a:pPr algn="ctr">
                <a:lnSpc>
                  <a:spcPct val="80000"/>
                </a:lnSpc>
              </a:pPr>
              <a:r>
                <a:rPr lang="en-US" sz="1200" dirty="0" smtClean="0">
                  <a:solidFill>
                    <a:srgbClr val="FFFFFF"/>
                  </a:solidFill>
                  <a:latin typeface="Nokia Pure Headline Light"/>
                </a:rPr>
                <a:t>High performance</a:t>
              </a:r>
              <a:br>
                <a:rPr lang="en-US" sz="1200" dirty="0" smtClean="0">
                  <a:solidFill>
                    <a:srgbClr val="FFFFFF"/>
                  </a:solidFill>
                  <a:latin typeface="Nokia Pure Headline Light"/>
                </a:rPr>
              </a:br>
              <a:r>
                <a:rPr lang="en-US" sz="1200" dirty="0" smtClean="0">
                  <a:solidFill>
                    <a:srgbClr val="FFFFFF"/>
                  </a:solidFill>
                  <a:latin typeface="Nokia Pure Headline Light"/>
                </a:rPr>
                <a:t>infrastructure</a:t>
              </a:r>
            </a:p>
          </p:txBody>
        </p:sp>
        <p:sp>
          <p:nvSpPr>
            <p:cNvPr id="261" name="Rechteck 428"/>
            <p:cNvSpPr/>
            <p:nvPr/>
          </p:nvSpPr>
          <p:spPr>
            <a:xfrm>
              <a:off x="1445875" y="2074687"/>
              <a:ext cx="621965" cy="200504"/>
            </a:xfrm>
            <a:prstGeom prst="rect">
              <a:avLst/>
            </a:prstGeom>
            <a:noFill/>
          </p:spPr>
          <p:txBody>
            <a:bodyPr wrap="square" lIns="0" tIns="0" rIns="0" bIns="0" rtlCol="0">
              <a:spAutoFit/>
            </a:bodyPr>
            <a:lstStyle/>
            <a:p>
              <a:pPr algn="ctr">
                <a:lnSpc>
                  <a:spcPct val="80000"/>
                </a:lnSpc>
              </a:pPr>
              <a:r>
                <a:rPr lang="en-US" sz="800" dirty="0">
                  <a:solidFill>
                    <a:srgbClr val="FFFFFF"/>
                  </a:solidFill>
                  <a:latin typeface="Nokia Pure Text Light"/>
                  <a:ea typeface="MS PGothic" pitchFamily="34" charset="-128"/>
                </a:rPr>
                <a:t>Real time</a:t>
              </a:r>
              <a:br>
                <a:rPr lang="en-US" sz="800" dirty="0">
                  <a:solidFill>
                    <a:srgbClr val="FFFFFF"/>
                  </a:solidFill>
                  <a:latin typeface="Nokia Pure Text Light"/>
                  <a:ea typeface="MS PGothic" pitchFamily="34" charset="-128"/>
                </a:rPr>
              </a:br>
              <a:r>
                <a:rPr lang="en-US" sz="800" dirty="0">
                  <a:solidFill>
                    <a:srgbClr val="FFFFFF"/>
                  </a:solidFill>
                  <a:latin typeface="Nokia Pure Text Light"/>
                  <a:ea typeface="MS PGothic" pitchFamily="34" charset="-128"/>
                </a:rPr>
                <a:t> work in cloud</a:t>
              </a:r>
            </a:p>
          </p:txBody>
        </p:sp>
        <p:sp>
          <p:nvSpPr>
            <p:cNvPr id="277" name="Rechteck 31"/>
            <p:cNvSpPr/>
            <p:nvPr/>
          </p:nvSpPr>
          <p:spPr>
            <a:xfrm>
              <a:off x="1616516" y="1885513"/>
              <a:ext cx="305010" cy="165692"/>
            </a:xfrm>
            <a:custGeom>
              <a:avLst/>
              <a:gdLst/>
              <a:ahLst/>
              <a:cxnLst/>
              <a:rect l="l" t="t" r="r" b="b"/>
              <a:pathLst>
                <a:path w="820131" h="445525">
                  <a:moveTo>
                    <a:pt x="403876" y="28228"/>
                  </a:moveTo>
                  <a:cubicBezTo>
                    <a:pt x="310050" y="28701"/>
                    <a:pt x="232863" y="71367"/>
                    <a:pt x="189226" y="136151"/>
                  </a:cubicBezTo>
                  <a:lnTo>
                    <a:pt x="178050" y="135124"/>
                  </a:lnTo>
                  <a:cubicBezTo>
                    <a:pt x="89460" y="135124"/>
                    <a:pt x="21753" y="201337"/>
                    <a:pt x="21753" y="282064"/>
                  </a:cubicBezTo>
                  <a:cubicBezTo>
                    <a:pt x="21753" y="360756"/>
                    <a:pt x="85884" y="424154"/>
                    <a:pt x="171401" y="426808"/>
                  </a:cubicBezTo>
                  <a:lnTo>
                    <a:pt x="658390" y="426808"/>
                  </a:lnTo>
                  <a:lnTo>
                    <a:pt x="658390" y="426258"/>
                  </a:lnTo>
                  <a:cubicBezTo>
                    <a:pt x="736842" y="420860"/>
                    <a:pt x="798379" y="360949"/>
                    <a:pt x="798379" y="287943"/>
                  </a:cubicBezTo>
                  <a:cubicBezTo>
                    <a:pt x="798379" y="210889"/>
                    <a:pt x="729829" y="148423"/>
                    <a:pt x="645268" y="148423"/>
                  </a:cubicBezTo>
                  <a:cubicBezTo>
                    <a:pt x="638897" y="148423"/>
                    <a:pt x="632616" y="148778"/>
                    <a:pt x="626540" y="150144"/>
                  </a:cubicBezTo>
                  <a:cubicBezTo>
                    <a:pt x="585673" y="76931"/>
                    <a:pt x="504306" y="27721"/>
                    <a:pt x="403876" y="28228"/>
                  </a:cubicBezTo>
                  <a:close/>
                  <a:moveTo>
                    <a:pt x="403529" y="4"/>
                  </a:moveTo>
                  <a:cubicBezTo>
                    <a:pt x="509585" y="-562"/>
                    <a:pt x="595510" y="54443"/>
                    <a:pt x="638666" y="136278"/>
                  </a:cubicBezTo>
                  <a:cubicBezTo>
                    <a:pt x="645083" y="134751"/>
                    <a:pt x="651715" y="134355"/>
                    <a:pt x="658444" y="134355"/>
                  </a:cubicBezTo>
                  <a:cubicBezTo>
                    <a:pt x="747741" y="134355"/>
                    <a:pt x="820131" y="204177"/>
                    <a:pt x="820131" y="290306"/>
                  </a:cubicBezTo>
                  <a:cubicBezTo>
                    <a:pt x="820131" y="371910"/>
                    <a:pt x="755147" y="438876"/>
                    <a:pt x="672300" y="444910"/>
                  </a:cubicBezTo>
                  <a:lnTo>
                    <a:pt x="672300" y="445525"/>
                  </a:lnTo>
                  <a:lnTo>
                    <a:pt x="158031" y="445525"/>
                  </a:lnTo>
                  <a:cubicBezTo>
                    <a:pt x="67724" y="442558"/>
                    <a:pt x="0" y="371694"/>
                    <a:pt x="0" y="283734"/>
                  </a:cubicBezTo>
                  <a:cubicBezTo>
                    <a:pt x="0" y="193500"/>
                    <a:pt x="71499" y="119490"/>
                    <a:pt x="165053" y="119490"/>
                  </a:cubicBezTo>
                  <a:lnTo>
                    <a:pt x="176855" y="120637"/>
                  </a:lnTo>
                  <a:cubicBezTo>
                    <a:pt x="222936" y="48224"/>
                    <a:pt x="304447" y="534"/>
                    <a:pt x="403529" y="4"/>
                  </a:cubicBezTo>
                  <a:close/>
                </a:path>
              </a:pathLst>
            </a:custGeom>
            <a:solidFill>
              <a:schemeClr val="bg1"/>
            </a:solidFill>
            <a:ln w="28575">
              <a:noFill/>
            </a:ln>
            <a:effectLst/>
          </p:spPr>
          <p:style>
            <a:lnRef idx="1">
              <a:schemeClr val="accent1"/>
            </a:lnRef>
            <a:fillRef idx="3">
              <a:schemeClr val="accent1"/>
            </a:fillRef>
            <a:effectRef idx="2">
              <a:schemeClr val="accent1"/>
            </a:effectRef>
            <a:fontRef idx="minor">
              <a:schemeClr val="lt1"/>
            </a:fontRef>
          </p:style>
          <p:txBody>
            <a:bodyPr tIns="378000" bIns="90000" rtlCol="0" anchor="ctr" anchorCtr="0"/>
            <a:lstStyle/>
            <a:p>
              <a:pPr algn="ctr" fontAlgn="auto">
                <a:lnSpc>
                  <a:spcPct val="90000"/>
                </a:lnSpc>
                <a:spcBef>
                  <a:spcPts val="0"/>
                </a:spcBef>
                <a:spcAft>
                  <a:spcPts val="0"/>
                </a:spcAft>
              </a:pPr>
              <a:endParaRPr lang="en-US" sz="4400" dirty="0">
                <a:solidFill>
                  <a:srgbClr val="124191"/>
                </a:solidFill>
              </a:endParaRPr>
            </a:p>
          </p:txBody>
        </p:sp>
        <p:sp>
          <p:nvSpPr>
            <p:cNvPr id="299" name="Rechteck 298"/>
            <p:cNvSpPr/>
            <p:nvPr/>
          </p:nvSpPr>
          <p:spPr>
            <a:xfrm rot="2760000">
              <a:off x="4475978" y="2081105"/>
              <a:ext cx="887768" cy="384075"/>
            </a:xfrm>
            <a:prstGeom prst="rect">
              <a:avLst/>
            </a:prstGeom>
            <a:noFill/>
          </p:spPr>
          <p:txBody>
            <a:bodyPr wrap="square" lIns="36000" rIns="36000" bIns="36000" rtlCol="0" anchor="ctr">
              <a:prstTxWarp prst="textArchUp">
                <a:avLst/>
              </a:prstTxWarp>
              <a:spAutoFit/>
            </a:bodyPr>
            <a:lstStyle/>
            <a:p>
              <a:pPr algn="ctr">
                <a:lnSpc>
                  <a:spcPct val="80000"/>
                </a:lnSpc>
              </a:pPr>
              <a:r>
                <a:rPr lang="en-US" sz="1200" dirty="0">
                  <a:solidFill>
                    <a:srgbClr val="FFFFFF"/>
                  </a:solidFill>
                  <a:latin typeface="Nokia Pure Headline Light"/>
                </a:rPr>
                <a:t>4th industrial</a:t>
              </a:r>
              <a:br>
                <a:rPr lang="en-US" sz="1200" dirty="0">
                  <a:solidFill>
                    <a:srgbClr val="FFFFFF"/>
                  </a:solidFill>
                  <a:latin typeface="Nokia Pure Headline Light"/>
                </a:rPr>
              </a:br>
              <a:r>
                <a:rPr lang="en-US" sz="1200" dirty="0">
                  <a:solidFill>
                    <a:srgbClr val="FFFFFF"/>
                  </a:solidFill>
                  <a:latin typeface="Nokia Pure Headline Light"/>
                </a:rPr>
                <a:t>revolution</a:t>
              </a:r>
            </a:p>
          </p:txBody>
        </p:sp>
        <p:sp>
          <p:nvSpPr>
            <p:cNvPr id="331" name="Rechteck 330">
              <a:hlinkClick r:id="rId4" action="ppaction://hlinksldjump"/>
            </p:cNvPr>
            <p:cNvSpPr/>
            <p:nvPr/>
          </p:nvSpPr>
          <p:spPr>
            <a:xfrm>
              <a:off x="7290416" y="2241221"/>
              <a:ext cx="827150" cy="147733"/>
            </a:xfrm>
            <a:prstGeom prst="rect">
              <a:avLst/>
            </a:prstGeom>
            <a:noFill/>
          </p:spPr>
          <p:txBody>
            <a:bodyPr wrap="none" lIns="0" tIns="0" rIns="0" bIns="0" rtlCol="0">
              <a:spAutoFit/>
            </a:bodyPr>
            <a:lstStyle/>
            <a:p>
              <a:pPr algn="ctr">
                <a:lnSpc>
                  <a:spcPct val="80000"/>
                </a:lnSpc>
              </a:pPr>
              <a:r>
                <a:rPr lang="en-US" sz="1200" dirty="0" smtClean="0">
                  <a:solidFill>
                    <a:srgbClr val="FFFFFF"/>
                  </a:solidFill>
                  <a:latin typeface="Nokia Pure Text Light"/>
                  <a:ea typeface="MS PGothic" pitchFamily="34" charset="-128"/>
                </a:rPr>
                <a:t>Industry 4.0</a:t>
              </a:r>
              <a:endParaRPr lang="en-US" sz="1200" dirty="0">
                <a:solidFill>
                  <a:srgbClr val="FFFFFF"/>
                </a:solidFill>
                <a:latin typeface="Nokia Pure Text Light"/>
                <a:ea typeface="MS PGothic" pitchFamily="34" charset="-128"/>
              </a:endParaRPr>
            </a:p>
          </p:txBody>
        </p:sp>
        <p:grpSp>
          <p:nvGrpSpPr>
            <p:cNvPr id="16" name="Gruppieren 15"/>
            <p:cNvGrpSpPr/>
            <p:nvPr/>
          </p:nvGrpSpPr>
          <p:grpSpPr>
            <a:xfrm>
              <a:off x="3166954" y="3295920"/>
              <a:ext cx="504946" cy="463962"/>
              <a:chOff x="3166954" y="3295920"/>
              <a:chExt cx="504946" cy="463962"/>
            </a:xfrm>
          </p:grpSpPr>
          <p:sp>
            <p:nvSpPr>
              <p:cNvPr id="33" name="Rechteck 1157"/>
              <p:cNvSpPr/>
              <p:nvPr/>
            </p:nvSpPr>
            <p:spPr>
              <a:xfrm flipH="1">
                <a:off x="3166954" y="3562905"/>
                <a:ext cx="504946" cy="196977"/>
              </a:xfrm>
              <a:prstGeom prst="rect">
                <a:avLst/>
              </a:prstGeom>
              <a:noFill/>
            </p:spPr>
            <p:txBody>
              <a:bodyPr wrap="none" lIns="0" tIns="0" rIns="0" bIns="0">
                <a:spAutoFit/>
              </a:bodyPr>
              <a:lstStyle/>
              <a:p>
                <a:pPr algn="ctr">
                  <a:lnSpc>
                    <a:spcPct val="80000"/>
                  </a:lnSpc>
                </a:pPr>
                <a:r>
                  <a:rPr lang="en-US" sz="800" dirty="0" smtClean="0">
                    <a:solidFill>
                      <a:srgbClr val="FFFFFF"/>
                    </a:solidFill>
                    <a:latin typeface="Nokia Pure Text Light"/>
                  </a:rPr>
                  <a:t>Advanced </a:t>
                </a:r>
              </a:p>
              <a:p>
                <a:pPr algn="ctr">
                  <a:lnSpc>
                    <a:spcPct val="80000"/>
                  </a:lnSpc>
                </a:pPr>
                <a:r>
                  <a:rPr lang="en-US" sz="800" dirty="0" smtClean="0">
                    <a:solidFill>
                      <a:srgbClr val="FFFFFF"/>
                    </a:solidFill>
                    <a:latin typeface="Nokia Pure Text Light"/>
                  </a:rPr>
                  <a:t>monitoring</a:t>
                </a:r>
                <a:endParaRPr lang="en-US" sz="800" dirty="0">
                  <a:solidFill>
                    <a:srgbClr val="FFFFFF"/>
                  </a:solidFill>
                  <a:latin typeface="Nokia Pure Text Light"/>
                </a:endParaRPr>
              </a:p>
            </p:txBody>
          </p:sp>
          <p:grpSp>
            <p:nvGrpSpPr>
              <p:cNvPr id="339" name="Group 235"/>
              <p:cNvGrpSpPr/>
              <p:nvPr/>
            </p:nvGrpSpPr>
            <p:grpSpPr>
              <a:xfrm>
                <a:off x="3268683" y="3295920"/>
                <a:ext cx="310116" cy="211934"/>
                <a:chOff x="6480277" y="1279185"/>
                <a:chExt cx="727075" cy="496887"/>
              </a:xfrm>
              <a:solidFill>
                <a:schemeClr val="bg1"/>
              </a:solidFill>
            </p:grpSpPr>
            <p:sp>
              <p:nvSpPr>
                <p:cNvPr id="341" name="Freeform 22"/>
                <p:cNvSpPr>
                  <a:spLocks noEditPoints="1"/>
                </p:cNvSpPr>
                <p:nvPr/>
              </p:nvSpPr>
              <p:spPr bwMode="auto">
                <a:xfrm>
                  <a:off x="7124802" y="1509372"/>
                  <a:ext cx="36513" cy="36512"/>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12 h 32"/>
                    <a:gd name="T12" fmla="*/ 12 w 32"/>
                    <a:gd name="T13" fmla="*/ 16 h 32"/>
                    <a:gd name="T14" fmla="*/ 16 w 32"/>
                    <a:gd name="T15" fmla="*/ 20 h 32"/>
                    <a:gd name="T16" fmla="*/ 20 w 32"/>
                    <a:gd name="T17" fmla="*/ 16 h 32"/>
                    <a:gd name="T18" fmla="*/ 16 w 32"/>
                    <a:gd name="T19"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12"/>
                      </a:moveTo>
                      <a:cubicBezTo>
                        <a:pt x="13" y="12"/>
                        <a:pt x="12" y="14"/>
                        <a:pt x="12" y="16"/>
                      </a:cubicBezTo>
                      <a:cubicBezTo>
                        <a:pt x="12" y="18"/>
                        <a:pt x="13" y="20"/>
                        <a:pt x="16" y="20"/>
                      </a:cubicBezTo>
                      <a:cubicBezTo>
                        <a:pt x="18" y="20"/>
                        <a:pt x="20" y="18"/>
                        <a:pt x="20" y="16"/>
                      </a:cubicBezTo>
                      <a:cubicBezTo>
                        <a:pt x="20" y="14"/>
                        <a:pt x="18" y="12"/>
                        <a:pt x="16"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sp>
              <p:nvSpPr>
                <p:cNvPr id="347" name="Freeform 23"/>
                <p:cNvSpPr>
                  <a:spLocks noEditPoints="1"/>
                </p:cNvSpPr>
                <p:nvPr/>
              </p:nvSpPr>
              <p:spPr bwMode="auto">
                <a:xfrm>
                  <a:off x="6480277" y="1279185"/>
                  <a:ext cx="727075" cy="496887"/>
                </a:xfrm>
                <a:custGeom>
                  <a:avLst/>
                  <a:gdLst>
                    <a:gd name="T0" fmla="*/ 565 w 645"/>
                    <a:gd name="T1" fmla="*/ 440 h 440"/>
                    <a:gd name="T2" fmla="*/ 80 w 645"/>
                    <a:gd name="T3" fmla="*/ 440 h 440"/>
                    <a:gd name="T4" fmla="*/ 0 w 645"/>
                    <a:gd name="T5" fmla="*/ 359 h 440"/>
                    <a:gd name="T6" fmla="*/ 0 w 645"/>
                    <a:gd name="T7" fmla="*/ 80 h 440"/>
                    <a:gd name="T8" fmla="*/ 80 w 645"/>
                    <a:gd name="T9" fmla="*/ 0 h 440"/>
                    <a:gd name="T10" fmla="*/ 565 w 645"/>
                    <a:gd name="T11" fmla="*/ 0 h 440"/>
                    <a:gd name="T12" fmla="*/ 645 w 645"/>
                    <a:gd name="T13" fmla="*/ 80 h 440"/>
                    <a:gd name="T14" fmla="*/ 645 w 645"/>
                    <a:gd name="T15" fmla="*/ 359 h 440"/>
                    <a:gd name="T16" fmla="*/ 565 w 645"/>
                    <a:gd name="T17" fmla="*/ 440 h 440"/>
                    <a:gd name="T18" fmla="*/ 80 w 645"/>
                    <a:gd name="T19" fmla="*/ 24 h 440"/>
                    <a:gd name="T20" fmla="*/ 24 w 645"/>
                    <a:gd name="T21" fmla="*/ 80 h 440"/>
                    <a:gd name="T22" fmla="*/ 24 w 645"/>
                    <a:gd name="T23" fmla="*/ 359 h 440"/>
                    <a:gd name="T24" fmla="*/ 80 w 645"/>
                    <a:gd name="T25" fmla="*/ 416 h 440"/>
                    <a:gd name="T26" fmla="*/ 565 w 645"/>
                    <a:gd name="T27" fmla="*/ 416 h 440"/>
                    <a:gd name="T28" fmla="*/ 621 w 645"/>
                    <a:gd name="T29" fmla="*/ 359 h 440"/>
                    <a:gd name="T30" fmla="*/ 621 w 645"/>
                    <a:gd name="T31" fmla="*/ 80 h 440"/>
                    <a:gd name="T32" fmla="*/ 565 w 645"/>
                    <a:gd name="T33" fmla="*/ 24 h 440"/>
                    <a:gd name="T34" fmla="*/ 80 w 645"/>
                    <a:gd name="T35" fmla="*/ 24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5" h="440">
                      <a:moveTo>
                        <a:pt x="565" y="440"/>
                      </a:moveTo>
                      <a:cubicBezTo>
                        <a:pt x="80" y="440"/>
                        <a:pt x="80" y="440"/>
                        <a:pt x="80" y="440"/>
                      </a:cubicBezTo>
                      <a:cubicBezTo>
                        <a:pt x="36" y="440"/>
                        <a:pt x="0" y="404"/>
                        <a:pt x="0" y="359"/>
                      </a:cubicBezTo>
                      <a:cubicBezTo>
                        <a:pt x="0" y="80"/>
                        <a:pt x="0" y="80"/>
                        <a:pt x="0" y="80"/>
                      </a:cubicBezTo>
                      <a:cubicBezTo>
                        <a:pt x="0" y="36"/>
                        <a:pt x="36" y="0"/>
                        <a:pt x="80" y="0"/>
                      </a:cubicBezTo>
                      <a:cubicBezTo>
                        <a:pt x="565" y="0"/>
                        <a:pt x="565" y="0"/>
                        <a:pt x="565" y="0"/>
                      </a:cubicBezTo>
                      <a:cubicBezTo>
                        <a:pt x="609" y="0"/>
                        <a:pt x="645" y="36"/>
                        <a:pt x="645" y="80"/>
                      </a:cubicBezTo>
                      <a:cubicBezTo>
                        <a:pt x="645" y="359"/>
                        <a:pt x="645" y="359"/>
                        <a:pt x="645" y="359"/>
                      </a:cubicBezTo>
                      <a:cubicBezTo>
                        <a:pt x="645" y="404"/>
                        <a:pt x="609" y="440"/>
                        <a:pt x="565" y="440"/>
                      </a:cubicBezTo>
                      <a:close/>
                      <a:moveTo>
                        <a:pt x="80" y="24"/>
                      </a:moveTo>
                      <a:cubicBezTo>
                        <a:pt x="49" y="24"/>
                        <a:pt x="24" y="49"/>
                        <a:pt x="24" y="80"/>
                      </a:cubicBezTo>
                      <a:cubicBezTo>
                        <a:pt x="24" y="359"/>
                        <a:pt x="24" y="359"/>
                        <a:pt x="24" y="359"/>
                      </a:cubicBezTo>
                      <a:cubicBezTo>
                        <a:pt x="24" y="391"/>
                        <a:pt x="49" y="416"/>
                        <a:pt x="80" y="416"/>
                      </a:cubicBezTo>
                      <a:cubicBezTo>
                        <a:pt x="565" y="416"/>
                        <a:pt x="565" y="416"/>
                        <a:pt x="565" y="416"/>
                      </a:cubicBezTo>
                      <a:cubicBezTo>
                        <a:pt x="596" y="416"/>
                        <a:pt x="621" y="391"/>
                        <a:pt x="621" y="359"/>
                      </a:cubicBezTo>
                      <a:cubicBezTo>
                        <a:pt x="621" y="80"/>
                        <a:pt x="621" y="80"/>
                        <a:pt x="621" y="80"/>
                      </a:cubicBezTo>
                      <a:cubicBezTo>
                        <a:pt x="621" y="49"/>
                        <a:pt x="596" y="24"/>
                        <a:pt x="565" y="24"/>
                      </a:cubicBezTo>
                      <a:lnTo>
                        <a:pt x="80"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sp>
              <p:nvSpPr>
                <p:cNvPr id="349" name="Freeform 24"/>
                <p:cNvSpPr>
                  <a:spLocks noEditPoints="1"/>
                </p:cNvSpPr>
                <p:nvPr/>
              </p:nvSpPr>
              <p:spPr bwMode="auto">
                <a:xfrm>
                  <a:off x="6546952" y="1334747"/>
                  <a:ext cx="565150" cy="381000"/>
                </a:xfrm>
                <a:custGeom>
                  <a:avLst/>
                  <a:gdLst>
                    <a:gd name="T0" fmla="*/ 489 w 501"/>
                    <a:gd name="T1" fmla="*/ 338 h 338"/>
                    <a:gd name="T2" fmla="*/ 12 w 501"/>
                    <a:gd name="T3" fmla="*/ 338 h 338"/>
                    <a:gd name="T4" fmla="*/ 0 w 501"/>
                    <a:gd name="T5" fmla="*/ 326 h 338"/>
                    <a:gd name="T6" fmla="*/ 0 w 501"/>
                    <a:gd name="T7" fmla="*/ 12 h 338"/>
                    <a:gd name="T8" fmla="*/ 12 w 501"/>
                    <a:gd name="T9" fmla="*/ 0 h 338"/>
                    <a:gd name="T10" fmla="*/ 489 w 501"/>
                    <a:gd name="T11" fmla="*/ 0 h 338"/>
                    <a:gd name="T12" fmla="*/ 501 w 501"/>
                    <a:gd name="T13" fmla="*/ 12 h 338"/>
                    <a:gd name="T14" fmla="*/ 501 w 501"/>
                    <a:gd name="T15" fmla="*/ 326 h 338"/>
                    <a:gd name="T16" fmla="*/ 489 w 501"/>
                    <a:gd name="T17" fmla="*/ 338 h 338"/>
                    <a:gd name="T18" fmla="*/ 24 w 501"/>
                    <a:gd name="T19" fmla="*/ 314 h 338"/>
                    <a:gd name="T20" fmla="*/ 477 w 501"/>
                    <a:gd name="T21" fmla="*/ 314 h 338"/>
                    <a:gd name="T22" fmla="*/ 477 w 501"/>
                    <a:gd name="T23" fmla="*/ 24 h 338"/>
                    <a:gd name="T24" fmla="*/ 24 w 501"/>
                    <a:gd name="T25" fmla="*/ 24 h 338"/>
                    <a:gd name="T26" fmla="*/ 24 w 501"/>
                    <a:gd name="T27" fmla="*/ 31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1" h="338">
                      <a:moveTo>
                        <a:pt x="489" y="338"/>
                      </a:moveTo>
                      <a:cubicBezTo>
                        <a:pt x="12" y="338"/>
                        <a:pt x="12" y="338"/>
                        <a:pt x="12" y="338"/>
                      </a:cubicBezTo>
                      <a:cubicBezTo>
                        <a:pt x="5" y="338"/>
                        <a:pt x="0" y="333"/>
                        <a:pt x="0" y="326"/>
                      </a:cubicBezTo>
                      <a:cubicBezTo>
                        <a:pt x="0" y="12"/>
                        <a:pt x="0" y="12"/>
                        <a:pt x="0" y="12"/>
                      </a:cubicBezTo>
                      <a:cubicBezTo>
                        <a:pt x="0" y="6"/>
                        <a:pt x="5" y="0"/>
                        <a:pt x="12" y="0"/>
                      </a:cubicBezTo>
                      <a:cubicBezTo>
                        <a:pt x="489" y="0"/>
                        <a:pt x="489" y="0"/>
                        <a:pt x="489" y="0"/>
                      </a:cubicBezTo>
                      <a:cubicBezTo>
                        <a:pt x="495" y="0"/>
                        <a:pt x="501" y="6"/>
                        <a:pt x="501" y="12"/>
                      </a:cubicBezTo>
                      <a:cubicBezTo>
                        <a:pt x="501" y="326"/>
                        <a:pt x="501" y="326"/>
                        <a:pt x="501" y="326"/>
                      </a:cubicBezTo>
                      <a:cubicBezTo>
                        <a:pt x="501" y="333"/>
                        <a:pt x="495" y="338"/>
                        <a:pt x="489" y="338"/>
                      </a:cubicBezTo>
                      <a:close/>
                      <a:moveTo>
                        <a:pt x="24" y="314"/>
                      </a:moveTo>
                      <a:cubicBezTo>
                        <a:pt x="477" y="314"/>
                        <a:pt x="477" y="314"/>
                        <a:pt x="477" y="314"/>
                      </a:cubicBezTo>
                      <a:cubicBezTo>
                        <a:pt x="477" y="24"/>
                        <a:pt x="477" y="24"/>
                        <a:pt x="477" y="24"/>
                      </a:cubicBezTo>
                      <a:cubicBezTo>
                        <a:pt x="24" y="24"/>
                        <a:pt x="24" y="24"/>
                        <a:pt x="24" y="24"/>
                      </a:cubicBezTo>
                      <a:lnTo>
                        <a:pt x="24" y="3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124191"/>
                    </a:solidFill>
                    <a:latin typeface="Nokia Pure Text Light" panose="020B0304040602060303" pitchFamily="34" charset="0"/>
                  </a:endParaRPr>
                </a:p>
              </p:txBody>
            </p:sp>
            <p:sp>
              <p:nvSpPr>
                <p:cNvPr id="352" name="Freeform 5"/>
                <p:cNvSpPr>
                  <a:spLocks/>
                </p:cNvSpPr>
                <p:nvPr/>
              </p:nvSpPr>
              <p:spPr bwMode="auto">
                <a:xfrm>
                  <a:off x="6610591" y="1419570"/>
                  <a:ext cx="428625" cy="215900"/>
                </a:xfrm>
                <a:custGeom>
                  <a:avLst/>
                  <a:gdLst/>
                  <a:ahLst/>
                  <a:cxnLst>
                    <a:cxn ang="0">
                      <a:pos x="0" y="462"/>
                    </a:cxn>
                    <a:cxn ang="0">
                      <a:pos x="345" y="462"/>
                    </a:cxn>
                    <a:cxn ang="0">
                      <a:pos x="359" y="466"/>
                    </a:cxn>
                    <a:cxn ang="0">
                      <a:pos x="420" y="519"/>
                    </a:cxn>
                    <a:cxn ang="0">
                      <a:pos x="429" y="516"/>
                    </a:cxn>
                    <a:cxn ang="0">
                      <a:pos x="501" y="4"/>
                    </a:cxn>
                    <a:cxn ang="0">
                      <a:pos x="507" y="4"/>
                    </a:cxn>
                    <a:cxn ang="0">
                      <a:pos x="555" y="595"/>
                    </a:cxn>
                    <a:cxn ang="0">
                      <a:pos x="565" y="597"/>
                    </a:cxn>
                    <a:cxn ang="0">
                      <a:pos x="637" y="476"/>
                    </a:cxn>
                    <a:cxn ang="0">
                      <a:pos x="644" y="473"/>
                    </a:cxn>
                    <a:cxn ang="0">
                      <a:pos x="724" y="511"/>
                    </a:cxn>
                    <a:cxn ang="0">
                      <a:pos x="739" y="508"/>
                    </a:cxn>
                    <a:cxn ang="0">
                      <a:pos x="845" y="347"/>
                    </a:cxn>
                    <a:cxn ang="0">
                      <a:pos x="855" y="349"/>
                    </a:cxn>
                    <a:cxn ang="0">
                      <a:pos x="885" y="446"/>
                    </a:cxn>
                    <a:cxn ang="0">
                      <a:pos x="910" y="462"/>
                    </a:cxn>
                    <a:cxn ang="0">
                      <a:pos x="1205" y="462"/>
                    </a:cxn>
                  </a:cxnLst>
                  <a:rect l="0" t="0" r="r" b="b"/>
                  <a:pathLst>
                    <a:path w="1205" h="601">
                      <a:moveTo>
                        <a:pt x="0" y="462"/>
                      </a:moveTo>
                      <a:cubicBezTo>
                        <a:pt x="115" y="462"/>
                        <a:pt x="230" y="462"/>
                        <a:pt x="345" y="462"/>
                      </a:cubicBezTo>
                      <a:cubicBezTo>
                        <a:pt x="350" y="462"/>
                        <a:pt x="354" y="464"/>
                        <a:pt x="359" y="466"/>
                      </a:cubicBezTo>
                      <a:cubicBezTo>
                        <a:pt x="383" y="480"/>
                        <a:pt x="402" y="497"/>
                        <a:pt x="420" y="519"/>
                      </a:cubicBezTo>
                      <a:cubicBezTo>
                        <a:pt x="422" y="522"/>
                        <a:pt x="428" y="521"/>
                        <a:pt x="429" y="516"/>
                      </a:cubicBezTo>
                      <a:cubicBezTo>
                        <a:pt x="462" y="346"/>
                        <a:pt x="486" y="176"/>
                        <a:pt x="501" y="4"/>
                      </a:cubicBezTo>
                      <a:cubicBezTo>
                        <a:pt x="502" y="0"/>
                        <a:pt x="506" y="0"/>
                        <a:pt x="507" y="4"/>
                      </a:cubicBezTo>
                      <a:cubicBezTo>
                        <a:pt x="514" y="202"/>
                        <a:pt x="531" y="398"/>
                        <a:pt x="555" y="595"/>
                      </a:cubicBezTo>
                      <a:cubicBezTo>
                        <a:pt x="556" y="600"/>
                        <a:pt x="562" y="601"/>
                        <a:pt x="565" y="597"/>
                      </a:cubicBezTo>
                      <a:cubicBezTo>
                        <a:pt x="593" y="559"/>
                        <a:pt x="617" y="519"/>
                        <a:pt x="637" y="476"/>
                      </a:cubicBezTo>
                      <a:cubicBezTo>
                        <a:pt x="639" y="473"/>
                        <a:pt x="641" y="472"/>
                        <a:pt x="644" y="473"/>
                      </a:cubicBezTo>
                      <a:cubicBezTo>
                        <a:pt x="673" y="481"/>
                        <a:pt x="699" y="493"/>
                        <a:pt x="724" y="511"/>
                      </a:cubicBezTo>
                      <a:cubicBezTo>
                        <a:pt x="729" y="514"/>
                        <a:pt x="735" y="513"/>
                        <a:pt x="739" y="508"/>
                      </a:cubicBezTo>
                      <a:cubicBezTo>
                        <a:pt x="778" y="457"/>
                        <a:pt x="813" y="404"/>
                        <a:pt x="845" y="347"/>
                      </a:cubicBezTo>
                      <a:cubicBezTo>
                        <a:pt x="848" y="343"/>
                        <a:pt x="854" y="344"/>
                        <a:pt x="855" y="349"/>
                      </a:cubicBezTo>
                      <a:cubicBezTo>
                        <a:pt x="861" y="383"/>
                        <a:pt x="871" y="415"/>
                        <a:pt x="885" y="446"/>
                      </a:cubicBezTo>
                      <a:cubicBezTo>
                        <a:pt x="889" y="456"/>
                        <a:pt x="899" y="462"/>
                        <a:pt x="910" y="462"/>
                      </a:cubicBezTo>
                      <a:cubicBezTo>
                        <a:pt x="1008" y="462"/>
                        <a:pt x="1107" y="462"/>
                        <a:pt x="1205" y="462"/>
                      </a:cubicBezTo>
                    </a:path>
                  </a:pathLst>
                </a:cu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124191"/>
                    </a:solidFill>
                    <a:latin typeface="Nokia Pure Text Light" panose="020B0304040602060303" pitchFamily="34" charset="0"/>
                  </a:endParaRPr>
                </a:p>
              </p:txBody>
            </p:sp>
          </p:grpSp>
        </p:grpSp>
        <p:grpSp>
          <p:nvGrpSpPr>
            <p:cNvPr id="366" name="Gruppieren 365"/>
            <p:cNvGrpSpPr/>
            <p:nvPr/>
          </p:nvGrpSpPr>
          <p:grpSpPr>
            <a:xfrm>
              <a:off x="859535" y="1809146"/>
              <a:ext cx="429087" cy="416528"/>
              <a:chOff x="5509766" y="1445527"/>
              <a:chExt cx="429087" cy="416528"/>
            </a:xfrm>
          </p:grpSpPr>
          <p:sp>
            <p:nvSpPr>
              <p:cNvPr id="368" name="Rechteck 433"/>
              <p:cNvSpPr/>
              <p:nvPr/>
            </p:nvSpPr>
            <p:spPr>
              <a:xfrm flipH="1">
                <a:off x="5509766" y="1661551"/>
                <a:ext cx="429087" cy="200504"/>
              </a:xfrm>
              <a:prstGeom prst="rect">
                <a:avLst/>
              </a:prstGeom>
              <a:noFill/>
            </p:spPr>
            <p:txBody>
              <a:bodyPr wrap="none" lIns="18000" tIns="0" rIns="18000" bIns="0" rtlCol="0">
                <a:spAutoFit/>
              </a:bodyPr>
              <a:lstStyle/>
              <a:p>
                <a:pPr algn="ctr">
                  <a:lnSpc>
                    <a:spcPct val="80000"/>
                  </a:lnSpc>
                </a:pPr>
                <a:r>
                  <a:rPr lang="en-US" sz="800" dirty="0" smtClean="0">
                    <a:solidFill>
                      <a:srgbClr val="FFFFFF"/>
                    </a:solidFill>
                    <a:latin typeface="Nokia Pure Text Light"/>
                  </a:rPr>
                  <a:t>Personal</a:t>
                </a:r>
                <a:br>
                  <a:rPr lang="en-US" sz="800" dirty="0" smtClean="0">
                    <a:solidFill>
                      <a:srgbClr val="FFFFFF"/>
                    </a:solidFill>
                    <a:latin typeface="Nokia Pure Text Light"/>
                  </a:rPr>
                </a:br>
                <a:r>
                  <a:rPr lang="en-US" sz="800" dirty="0" smtClean="0">
                    <a:solidFill>
                      <a:srgbClr val="FFFFFF"/>
                    </a:solidFill>
                    <a:latin typeface="Nokia Pure Text Light"/>
                  </a:rPr>
                  <a:t>robot </a:t>
                </a:r>
                <a:endParaRPr lang="en-US" sz="800" dirty="0">
                  <a:solidFill>
                    <a:srgbClr val="FFFFFF"/>
                  </a:solidFill>
                  <a:latin typeface="Nokia Pure Text Light"/>
                </a:endParaRPr>
              </a:p>
            </p:txBody>
          </p:sp>
          <p:sp>
            <p:nvSpPr>
              <p:cNvPr id="371" name="Rad 4"/>
              <p:cNvSpPr>
                <a:spLocks noChangeAspect="1"/>
              </p:cNvSpPr>
              <p:nvPr/>
            </p:nvSpPr>
            <p:spPr>
              <a:xfrm flipH="1">
                <a:off x="5629841" y="1445527"/>
                <a:ext cx="188934" cy="182210"/>
              </a:xfrm>
              <a:custGeom>
                <a:avLst/>
                <a:gdLst/>
                <a:ahLst/>
                <a:cxnLst/>
                <a:rect l="l" t="t" r="r" b="b"/>
                <a:pathLst>
                  <a:path w="2548784" h="2458091">
                    <a:moveTo>
                      <a:pt x="1002169" y="1706835"/>
                    </a:moveTo>
                    <a:lnTo>
                      <a:pt x="1138354" y="1706835"/>
                    </a:lnTo>
                    <a:cubicBezTo>
                      <a:pt x="1138354" y="1883129"/>
                      <a:pt x="1281268" y="2026043"/>
                      <a:pt x="1457562" y="2026043"/>
                    </a:cubicBezTo>
                    <a:cubicBezTo>
                      <a:pt x="1633856" y="2026043"/>
                      <a:pt x="1776770" y="1883129"/>
                      <a:pt x="1776770" y="1706835"/>
                    </a:cubicBezTo>
                    <a:lnTo>
                      <a:pt x="1916475" y="1706835"/>
                    </a:lnTo>
                    <a:lnTo>
                      <a:pt x="1916475" y="2062047"/>
                    </a:lnTo>
                    <a:lnTo>
                      <a:pt x="2188744" y="2062047"/>
                    </a:lnTo>
                    <a:lnTo>
                      <a:pt x="2188744" y="2458091"/>
                    </a:lnTo>
                    <a:lnTo>
                      <a:pt x="729900" y="2458091"/>
                    </a:lnTo>
                    <a:lnTo>
                      <a:pt x="729900" y="2062047"/>
                    </a:lnTo>
                    <a:lnTo>
                      <a:pt x="1002169" y="2062047"/>
                    </a:lnTo>
                    <a:close/>
                    <a:moveTo>
                      <a:pt x="1457542" y="1655906"/>
                    </a:moveTo>
                    <a:cubicBezTo>
                      <a:pt x="1485669" y="1655906"/>
                      <a:pt x="1508471" y="1678708"/>
                      <a:pt x="1508471" y="1706835"/>
                    </a:cubicBezTo>
                    <a:cubicBezTo>
                      <a:pt x="1508471" y="1734962"/>
                      <a:pt x="1485669" y="1757764"/>
                      <a:pt x="1457542" y="1757764"/>
                    </a:cubicBezTo>
                    <a:cubicBezTo>
                      <a:pt x="1429415" y="1757764"/>
                      <a:pt x="1406613" y="1734962"/>
                      <a:pt x="1406613" y="1706835"/>
                    </a:cubicBezTo>
                    <a:cubicBezTo>
                      <a:pt x="1406613" y="1678708"/>
                      <a:pt x="1429415" y="1655906"/>
                      <a:pt x="1457542" y="1655906"/>
                    </a:cubicBezTo>
                    <a:close/>
                    <a:moveTo>
                      <a:pt x="1457562" y="1552386"/>
                    </a:moveTo>
                    <a:cubicBezTo>
                      <a:pt x="1372262" y="1552386"/>
                      <a:pt x="1303113" y="1621535"/>
                      <a:pt x="1303113" y="1706835"/>
                    </a:cubicBezTo>
                    <a:cubicBezTo>
                      <a:pt x="1303113" y="1792135"/>
                      <a:pt x="1372262" y="1861284"/>
                      <a:pt x="1457562" y="1861284"/>
                    </a:cubicBezTo>
                    <a:cubicBezTo>
                      <a:pt x="1542862" y="1861284"/>
                      <a:pt x="1612011" y="1792135"/>
                      <a:pt x="1612011" y="1706835"/>
                    </a:cubicBezTo>
                    <a:cubicBezTo>
                      <a:pt x="1612011" y="1621535"/>
                      <a:pt x="1542862" y="1552386"/>
                      <a:pt x="1457562" y="1552386"/>
                    </a:cubicBezTo>
                    <a:close/>
                    <a:moveTo>
                      <a:pt x="2008048" y="1069571"/>
                    </a:moveTo>
                    <a:lnTo>
                      <a:pt x="1634824" y="1482711"/>
                    </a:lnTo>
                    <a:cubicBezTo>
                      <a:pt x="1674415" y="1511216"/>
                      <a:pt x="1704722" y="1550990"/>
                      <a:pt x="1723576" y="1596708"/>
                    </a:cubicBezTo>
                    <a:lnTo>
                      <a:pt x="2105431" y="1174013"/>
                    </a:lnTo>
                    <a:cubicBezTo>
                      <a:pt x="2064677" y="1148133"/>
                      <a:pt x="2030989" y="1112211"/>
                      <a:pt x="2008048" y="1069571"/>
                    </a:cubicBezTo>
                    <a:close/>
                    <a:moveTo>
                      <a:pt x="2260752" y="881138"/>
                    </a:moveTo>
                    <a:cubicBezTo>
                      <a:pt x="2288879" y="881138"/>
                      <a:pt x="2311681" y="903940"/>
                      <a:pt x="2311681" y="932067"/>
                    </a:cubicBezTo>
                    <a:cubicBezTo>
                      <a:pt x="2311681" y="960194"/>
                      <a:pt x="2288879" y="982996"/>
                      <a:pt x="2260752" y="982996"/>
                    </a:cubicBezTo>
                    <a:cubicBezTo>
                      <a:pt x="2232625" y="982996"/>
                      <a:pt x="2209823" y="960194"/>
                      <a:pt x="2209823" y="932067"/>
                    </a:cubicBezTo>
                    <a:cubicBezTo>
                      <a:pt x="2209823" y="903940"/>
                      <a:pt x="2232625" y="881138"/>
                      <a:pt x="2260752" y="881138"/>
                    </a:cubicBezTo>
                    <a:close/>
                    <a:moveTo>
                      <a:pt x="312777" y="856227"/>
                    </a:moveTo>
                    <a:cubicBezTo>
                      <a:pt x="296685" y="861396"/>
                      <a:pt x="279539" y="863731"/>
                      <a:pt x="261849" y="863731"/>
                    </a:cubicBezTo>
                    <a:cubicBezTo>
                      <a:pt x="244159" y="863731"/>
                      <a:pt x="227015" y="861396"/>
                      <a:pt x="210919" y="856232"/>
                    </a:cubicBezTo>
                    <a:lnTo>
                      <a:pt x="210919" y="931418"/>
                    </a:lnTo>
                    <a:cubicBezTo>
                      <a:pt x="227369" y="927989"/>
                      <a:pt x="244409" y="926284"/>
                      <a:pt x="261848" y="926284"/>
                    </a:cubicBezTo>
                    <a:lnTo>
                      <a:pt x="312777" y="931418"/>
                    </a:lnTo>
                    <a:close/>
                    <a:moveTo>
                      <a:pt x="2260752" y="777618"/>
                    </a:moveTo>
                    <a:cubicBezTo>
                      <a:pt x="2175452" y="777618"/>
                      <a:pt x="2106303" y="846767"/>
                      <a:pt x="2106303" y="932067"/>
                    </a:cubicBezTo>
                    <a:cubicBezTo>
                      <a:pt x="2106303" y="1017367"/>
                      <a:pt x="2175452" y="1086516"/>
                      <a:pt x="2260752" y="1086516"/>
                    </a:cubicBezTo>
                    <a:cubicBezTo>
                      <a:pt x="2346052" y="1086516"/>
                      <a:pt x="2415201" y="1017367"/>
                      <a:pt x="2415201" y="932067"/>
                    </a:cubicBezTo>
                    <a:cubicBezTo>
                      <a:pt x="2415201" y="846767"/>
                      <a:pt x="2346052" y="777618"/>
                      <a:pt x="2260752" y="777618"/>
                    </a:cubicBezTo>
                    <a:close/>
                    <a:moveTo>
                      <a:pt x="261848" y="616071"/>
                    </a:moveTo>
                    <a:cubicBezTo>
                      <a:pt x="289975" y="616071"/>
                      <a:pt x="312777" y="638873"/>
                      <a:pt x="312777" y="667000"/>
                    </a:cubicBezTo>
                    <a:cubicBezTo>
                      <a:pt x="312777" y="695127"/>
                      <a:pt x="289975" y="717929"/>
                      <a:pt x="261848" y="717929"/>
                    </a:cubicBezTo>
                    <a:cubicBezTo>
                      <a:pt x="233721" y="717929"/>
                      <a:pt x="210919" y="695127"/>
                      <a:pt x="210919" y="667000"/>
                    </a:cubicBezTo>
                    <a:cubicBezTo>
                      <a:pt x="210919" y="638873"/>
                      <a:pt x="233721" y="616071"/>
                      <a:pt x="261848" y="616071"/>
                    </a:cubicBezTo>
                    <a:close/>
                    <a:moveTo>
                      <a:pt x="261848" y="561511"/>
                    </a:moveTo>
                    <a:cubicBezTo>
                      <a:pt x="203587" y="561511"/>
                      <a:pt x="156358" y="608740"/>
                      <a:pt x="156358" y="667001"/>
                    </a:cubicBezTo>
                    <a:cubicBezTo>
                      <a:pt x="156358" y="725262"/>
                      <a:pt x="203587" y="772491"/>
                      <a:pt x="261848" y="772491"/>
                    </a:cubicBezTo>
                    <a:cubicBezTo>
                      <a:pt x="320109" y="772491"/>
                      <a:pt x="367338" y="725262"/>
                      <a:pt x="367338" y="667001"/>
                    </a:cubicBezTo>
                    <a:cubicBezTo>
                      <a:pt x="367338" y="608740"/>
                      <a:pt x="320109" y="561511"/>
                      <a:pt x="261848" y="561511"/>
                    </a:cubicBezTo>
                    <a:close/>
                    <a:moveTo>
                      <a:pt x="1409511" y="343502"/>
                    </a:moveTo>
                    <a:cubicBezTo>
                      <a:pt x="1399381" y="375437"/>
                      <a:pt x="1383208" y="404639"/>
                      <a:pt x="1360689" y="428444"/>
                    </a:cubicBezTo>
                    <a:lnTo>
                      <a:pt x="1989079" y="837250"/>
                    </a:lnTo>
                    <a:cubicBezTo>
                      <a:pt x="1999972" y="805822"/>
                      <a:pt x="2016510" y="777062"/>
                      <a:pt x="2037546" y="752077"/>
                    </a:cubicBezTo>
                    <a:close/>
                    <a:moveTo>
                      <a:pt x="905068" y="311120"/>
                    </a:moveTo>
                    <a:lnTo>
                      <a:pt x="423504" y="561333"/>
                    </a:lnTo>
                    <a:lnTo>
                      <a:pt x="446103" y="603298"/>
                    </a:lnTo>
                    <a:lnTo>
                      <a:pt x="918706" y="357741"/>
                    </a:lnTo>
                    <a:cubicBezTo>
                      <a:pt x="912621" y="342884"/>
                      <a:pt x="908101" y="327265"/>
                      <a:pt x="905068" y="311120"/>
                    </a:cubicBezTo>
                    <a:close/>
                    <a:moveTo>
                      <a:pt x="1161948" y="210918"/>
                    </a:moveTo>
                    <a:cubicBezTo>
                      <a:pt x="1190075" y="210918"/>
                      <a:pt x="1212877" y="233720"/>
                      <a:pt x="1212877" y="261847"/>
                    </a:cubicBezTo>
                    <a:cubicBezTo>
                      <a:pt x="1212877" y="289974"/>
                      <a:pt x="1190075" y="312776"/>
                      <a:pt x="1161948" y="312776"/>
                    </a:cubicBezTo>
                    <a:cubicBezTo>
                      <a:pt x="1133821" y="312776"/>
                      <a:pt x="1111019" y="289974"/>
                      <a:pt x="1111019" y="261847"/>
                    </a:cubicBezTo>
                    <a:cubicBezTo>
                      <a:pt x="1111019" y="233720"/>
                      <a:pt x="1133821" y="210918"/>
                      <a:pt x="1161948" y="210918"/>
                    </a:cubicBezTo>
                    <a:close/>
                    <a:moveTo>
                      <a:pt x="1161949" y="121440"/>
                    </a:moveTo>
                    <a:cubicBezTo>
                      <a:pt x="1084404" y="121440"/>
                      <a:pt x="1021541" y="184303"/>
                      <a:pt x="1021541" y="261848"/>
                    </a:cubicBezTo>
                    <a:cubicBezTo>
                      <a:pt x="1021541" y="339393"/>
                      <a:pt x="1084404" y="402256"/>
                      <a:pt x="1161949" y="402256"/>
                    </a:cubicBezTo>
                    <a:cubicBezTo>
                      <a:pt x="1239494" y="402256"/>
                      <a:pt x="1302357" y="339393"/>
                      <a:pt x="1302357" y="261848"/>
                    </a:cubicBezTo>
                    <a:cubicBezTo>
                      <a:pt x="1302357" y="184303"/>
                      <a:pt x="1239494" y="121440"/>
                      <a:pt x="1161949" y="121440"/>
                    </a:cubicBezTo>
                    <a:close/>
                    <a:moveTo>
                      <a:pt x="1161949" y="0"/>
                    </a:moveTo>
                    <a:cubicBezTo>
                      <a:pt x="1306564" y="0"/>
                      <a:pt x="1423797" y="117233"/>
                      <a:pt x="1423797" y="261848"/>
                    </a:cubicBezTo>
                    <a:lnTo>
                      <a:pt x="1423319" y="266589"/>
                    </a:lnTo>
                    <a:lnTo>
                      <a:pt x="2090632" y="700717"/>
                    </a:lnTo>
                    <a:cubicBezTo>
                      <a:pt x="2137868" y="664824"/>
                      <a:pt x="2196882" y="644035"/>
                      <a:pt x="2260752" y="644035"/>
                    </a:cubicBezTo>
                    <a:cubicBezTo>
                      <a:pt x="2419828" y="644035"/>
                      <a:pt x="2548784" y="772991"/>
                      <a:pt x="2548784" y="932067"/>
                    </a:cubicBezTo>
                    <a:cubicBezTo>
                      <a:pt x="2548784" y="1091143"/>
                      <a:pt x="2419828" y="1220099"/>
                      <a:pt x="2260752" y="1220099"/>
                    </a:cubicBezTo>
                    <a:cubicBezTo>
                      <a:pt x="2230412" y="1220099"/>
                      <a:pt x="2201168" y="1215408"/>
                      <a:pt x="2174127" y="1205377"/>
                    </a:cubicBezTo>
                    <a:lnTo>
                      <a:pt x="1743137" y="1682462"/>
                    </a:lnTo>
                    <a:cubicBezTo>
                      <a:pt x="1745247" y="1690416"/>
                      <a:pt x="1745594" y="1698585"/>
                      <a:pt x="1745594" y="1706835"/>
                    </a:cubicBezTo>
                    <a:cubicBezTo>
                      <a:pt x="1745594" y="1865911"/>
                      <a:pt x="1616638" y="1994867"/>
                      <a:pt x="1457562" y="1994867"/>
                    </a:cubicBezTo>
                    <a:cubicBezTo>
                      <a:pt x="1298486" y="1994867"/>
                      <a:pt x="1169530" y="1865911"/>
                      <a:pt x="1169530" y="1706835"/>
                    </a:cubicBezTo>
                    <a:cubicBezTo>
                      <a:pt x="1169530" y="1547759"/>
                      <a:pt x="1298486" y="1418803"/>
                      <a:pt x="1457562" y="1418803"/>
                    </a:cubicBezTo>
                    <a:cubicBezTo>
                      <a:pt x="1498491" y="1418803"/>
                      <a:pt x="1537426" y="1427340"/>
                      <a:pt x="1571521" y="1445378"/>
                    </a:cubicBezTo>
                    <a:lnTo>
                      <a:pt x="1980532" y="992623"/>
                    </a:lnTo>
                    <a:cubicBezTo>
                      <a:pt x="1974942" y="973305"/>
                      <a:pt x="1972720" y="952945"/>
                      <a:pt x="1972720" y="932067"/>
                    </a:cubicBezTo>
                    <a:lnTo>
                      <a:pt x="1974334" y="913553"/>
                    </a:lnTo>
                    <a:lnTo>
                      <a:pt x="1305772" y="478613"/>
                    </a:lnTo>
                    <a:cubicBezTo>
                      <a:pt x="1265316" y="507614"/>
                      <a:pt x="1215510" y="523696"/>
                      <a:pt x="1161949" y="523696"/>
                    </a:cubicBezTo>
                    <a:cubicBezTo>
                      <a:pt x="1077260" y="523696"/>
                      <a:pt x="1001962" y="483491"/>
                      <a:pt x="956909" y="419030"/>
                    </a:cubicBezTo>
                    <a:lnTo>
                      <a:pt x="457414" y="678560"/>
                    </a:lnTo>
                    <a:cubicBezTo>
                      <a:pt x="454567" y="735333"/>
                      <a:pt x="427418" y="785635"/>
                      <a:pt x="384777" y="817754"/>
                    </a:cubicBezTo>
                    <a:lnTo>
                      <a:pt x="384777" y="958263"/>
                    </a:lnTo>
                    <a:cubicBezTo>
                      <a:pt x="467694" y="1001309"/>
                      <a:pt x="523696" y="1088180"/>
                      <a:pt x="523696" y="1188132"/>
                    </a:cubicBezTo>
                    <a:cubicBezTo>
                      <a:pt x="523696" y="1307239"/>
                      <a:pt x="444172" y="1407772"/>
                      <a:pt x="334976" y="1438341"/>
                    </a:cubicBezTo>
                    <a:lnTo>
                      <a:pt x="386219" y="1250206"/>
                    </a:lnTo>
                    <a:cubicBezTo>
                      <a:pt x="396945" y="1231973"/>
                      <a:pt x="402256" y="1210673"/>
                      <a:pt x="402256" y="1188132"/>
                    </a:cubicBezTo>
                    <a:cubicBezTo>
                      <a:pt x="402256" y="1110587"/>
                      <a:pt x="339393" y="1047724"/>
                      <a:pt x="261848" y="1047724"/>
                    </a:cubicBezTo>
                    <a:cubicBezTo>
                      <a:pt x="184303" y="1047724"/>
                      <a:pt x="121440" y="1110587"/>
                      <a:pt x="121440" y="1188132"/>
                    </a:cubicBezTo>
                    <a:cubicBezTo>
                      <a:pt x="121440" y="1210667"/>
                      <a:pt x="126749" y="1231963"/>
                      <a:pt x="137469" y="1250194"/>
                    </a:cubicBezTo>
                    <a:lnTo>
                      <a:pt x="188715" y="1438340"/>
                    </a:lnTo>
                    <a:cubicBezTo>
                      <a:pt x="79522" y="1407768"/>
                      <a:pt x="0" y="1307237"/>
                      <a:pt x="0" y="1188132"/>
                    </a:cubicBezTo>
                    <a:cubicBezTo>
                      <a:pt x="0" y="1088180"/>
                      <a:pt x="56002" y="1001309"/>
                      <a:pt x="138919" y="958263"/>
                    </a:cubicBezTo>
                    <a:lnTo>
                      <a:pt x="138919" y="817018"/>
                    </a:lnTo>
                    <a:cubicBezTo>
                      <a:pt x="93176" y="783092"/>
                      <a:pt x="65119" y="728323"/>
                      <a:pt x="65119" y="667001"/>
                    </a:cubicBezTo>
                    <a:cubicBezTo>
                      <a:pt x="65119" y="558350"/>
                      <a:pt x="153198" y="470271"/>
                      <a:pt x="261849" y="470271"/>
                    </a:cubicBezTo>
                    <a:cubicBezTo>
                      <a:pt x="303039" y="470271"/>
                      <a:pt x="341273" y="482930"/>
                      <a:pt x="370816" y="507570"/>
                    </a:cubicBezTo>
                    <a:lnTo>
                      <a:pt x="903216" y="230944"/>
                    </a:lnTo>
                    <a:cubicBezTo>
                      <a:pt x="917283" y="100815"/>
                      <a:pt x="1027842" y="0"/>
                      <a:pt x="1161949" y="0"/>
                    </a:cubicBezTo>
                    <a:close/>
                  </a:path>
                </a:pathLst>
              </a:custGeom>
              <a:solidFill>
                <a:schemeClr val="bg1"/>
              </a:solidFill>
            </p:spPr>
            <p:txBody>
              <a:bodyPr wrap="square" tIns="72000" rtlCol="0" anchor="ctr">
                <a:noAutofit/>
              </a:bodyPr>
              <a:lstStyle/>
              <a:p>
                <a:pPr>
                  <a:spcAft>
                    <a:spcPts val="600"/>
                  </a:spcAft>
                </a:pPr>
                <a:endParaRPr lang="en-US" sz="1200" dirty="0" smtClean="0">
                  <a:solidFill>
                    <a:srgbClr val="FFFFFF"/>
                  </a:solidFill>
                  <a:latin typeface="Nokia Pure Text Light" panose="020B0304040602060303" pitchFamily="34" charset="0"/>
                </a:endParaRPr>
              </a:p>
            </p:txBody>
          </p:sp>
        </p:grpSp>
      </p:grpSp>
    </p:spTree>
    <p:extLst>
      <p:ext uri="{BB962C8B-B14F-4D97-AF65-F5344CB8AC3E}">
        <p14:creationId xmlns:p14="http://schemas.microsoft.com/office/powerpoint/2010/main" xmlns="" val="46547451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267"/>
                                        </p:tgtEl>
                                        <p:attrNameLst>
                                          <p:attrName>style.visibility</p:attrName>
                                        </p:attrNameLst>
                                      </p:cBhvr>
                                      <p:to>
                                        <p:strVal val="visible"/>
                                      </p:to>
                                    </p:set>
                                    <p:animEffect transition="in" filter="circle(out)">
                                      <p:cBhvr>
                                        <p:cTn id="7" dur="2000"/>
                                        <p:tgtEl>
                                          <p:spTgt spid="267"/>
                                        </p:tgtEl>
                                      </p:cBhvr>
                                    </p:animEffect>
                                  </p:childTnLst>
                                </p:cTn>
                              </p:par>
                              <p:par>
                                <p:cTn id="8" presetID="6" presetClass="entr" presetSubtype="32" fill="hold" grpId="0" nodeType="withEffect">
                                  <p:stCondLst>
                                    <p:cond delay="500"/>
                                  </p:stCondLst>
                                  <p:childTnLst>
                                    <p:set>
                                      <p:cBhvr>
                                        <p:cTn id="9" dur="1" fill="hold">
                                          <p:stCondLst>
                                            <p:cond delay="0"/>
                                          </p:stCondLst>
                                        </p:cTn>
                                        <p:tgtEl>
                                          <p:spTgt spid="265"/>
                                        </p:tgtEl>
                                        <p:attrNameLst>
                                          <p:attrName>style.visibility</p:attrName>
                                        </p:attrNameLst>
                                      </p:cBhvr>
                                      <p:to>
                                        <p:strVal val="visible"/>
                                      </p:to>
                                    </p:set>
                                    <p:animEffect transition="in" filter="circle(out)">
                                      <p:cBhvr>
                                        <p:cTn id="10" dur="2000"/>
                                        <p:tgtEl>
                                          <p:spTgt spid="265"/>
                                        </p:tgtEl>
                                      </p:cBhvr>
                                    </p:animEffect>
                                  </p:childTnLst>
                                </p:cTn>
                              </p:par>
                              <p:par>
                                <p:cTn id="11" presetID="6" presetClass="entr" presetSubtype="32" fill="hold" grpId="0" nodeType="withEffect">
                                  <p:stCondLst>
                                    <p:cond delay="1000"/>
                                  </p:stCondLst>
                                  <p:childTnLst>
                                    <p:set>
                                      <p:cBhvr>
                                        <p:cTn id="12" dur="1" fill="hold">
                                          <p:stCondLst>
                                            <p:cond delay="0"/>
                                          </p:stCondLst>
                                        </p:cTn>
                                        <p:tgtEl>
                                          <p:spTgt spid="264"/>
                                        </p:tgtEl>
                                        <p:attrNameLst>
                                          <p:attrName>style.visibility</p:attrName>
                                        </p:attrNameLst>
                                      </p:cBhvr>
                                      <p:to>
                                        <p:strVal val="visible"/>
                                      </p:to>
                                    </p:set>
                                    <p:animEffect transition="in" filter="circle(out)">
                                      <p:cBhvr>
                                        <p:cTn id="13" dur="2000"/>
                                        <p:tgtEl>
                                          <p:spTgt spid="264"/>
                                        </p:tgtEl>
                                      </p:cBhvr>
                                    </p:animEffect>
                                  </p:childTnLst>
                                </p:cTn>
                              </p:par>
                              <p:par>
                                <p:cTn id="14" presetID="6" presetClass="entr" presetSubtype="32" fill="hold" grpId="0" nodeType="withEffect">
                                  <p:stCondLst>
                                    <p:cond delay="1500"/>
                                  </p:stCondLst>
                                  <p:childTnLst>
                                    <p:set>
                                      <p:cBhvr>
                                        <p:cTn id="15" dur="1" fill="hold">
                                          <p:stCondLst>
                                            <p:cond delay="0"/>
                                          </p:stCondLst>
                                        </p:cTn>
                                        <p:tgtEl>
                                          <p:spTgt spid="262"/>
                                        </p:tgtEl>
                                        <p:attrNameLst>
                                          <p:attrName>style.visibility</p:attrName>
                                        </p:attrNameLst>
                                      </p:cBhvr>
                                      <p:to>
                                        <p:strVal val="visible"/>
                                      </p:to>
                                    </p:set>
                                    <p:animEffect transition="in" filter="circle(out)">
                                      <p:cBhvr>
                                        <p:cTn id="16" dur="2000"/>
                                        <p:tgtEl>
                                          <p:spTgt spid="262"/>
                                        </p:tgtEl>
                                      </p:cBhvr>
                                    </p:animEffect>
                                  </p:childTnLst>
                                </p:cTn>
                              </p:par>
                              <p:par>
                                <p:cTn id="17" presetID="6" presetClass="entr" presetSubtype="32" fill="hold" nodeType="withEffect">
                                  <p:stCondLst>
                                    <p:cond delay="1750"/>
                                  </p:stCondLst>
                                  <p:childTnLst>
                                    <p:set>
                                      <p:cBhvr>
                                        <p:cTn id="18" dur="1" fill="hold">
                                          <p:stCondLst>
                                            <p:cond delay="0"/>
                                          </p:stCondLst>
                                        </p:cTn>
                                        <p:tgtEl>
                                          <p:spTgt spid="18"/>
                                        </p:tgtEl>
                                        <p:attrNameLst>
                                          <p:attrName>style.visibility</p:attrName>
                                        </p:attrNameLst>
                                      </p:cBhvr>
                                      <p:to>
                                        <p:strVal val="visible"/>
                                      </p:to>
                                    </p:set>
                                    <p:animEffect transition="in" filter="circle(out)">
                                      <p:cBhvr>
                                        <p:cTn id="19"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P spid="264" grpId="0" animBg="1"/>
      <p:bldP spid="265" grpId="0" animBg="1"/>
      <p:bldP spid="26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itle 6"/>
          <p:cNvSpPr>
            <a:spLocks noGrp="1"/>
          </p:cNvSpPr>
          <p:nvPr>
            <p:ph type="title"/>
          </p:nvPr>
        </p:nvSpPr>
        <p:spPr>
          <a:xfrm>
            <a:off x="417513" y="279400"/>
            <a:ext cx="8229600" cy="311150"/>
          </a:xfrm>
        </p:spPr>
        <p:txBody>
          <a:bodyPr/>
          <a:lstStyle/>
          <a:p>
            <a:pPr eaLnBrk="1" hangingPunct="1"/>
            <a:r>
              <a:rPr lang="en-US" altLang="en-US" smtClean="0"/>
              <a:t>Large worldwide population with unserved broadband needs</a:t>
            </a:r>
          </a:p>
        </p:txBody>
      </p:sp>
      <p:graphicFrame>
        <p:nvGraphicFramePr>
          <p:cNvPr id="8194" name="Content Placeholder 8"/>
          <p:cNvGraphicFramePr>
            <a:graphicFrameLocks noGrp="1"/>
          </p:cNvGraphicFramePr>
          <p:nvPr>
            <p:ph sz="quarter" idx="13"/>
          </p:nvPr>
        </p:nvGraphicFramePr>
        <p:xfrm>
          <a:off x="179388" y="449263"/>
          <a:ext cx="2555875" cy="3778250"/>
        </p:xfrm>
        <a:graphic>
          <a:graphicData uri="http://schemas.openxmlformats.org/presentationml/2006/ole">
            <p:oleObj spid="_x0000_s84994" name="Chart" r:id="rId4" imgW="2560542" imgH="3785944" progId="Excel.Sheet.8">
              <p:embed/>
            </p:oleObj>
          </a:graphicData>
        </a:graphic>
      </p:graphicFrame>
      <p:graphicFrame>
        <p:nvGraphicFramePr>
          <p:cNvPr id="8195" name="Content Placeholder 8"/>
          <p:cNvGraphicFramePr>
            <a:graphicFrameLocks/>
          </p:cNvGraphicFramePr>
          <p:nvPr/>
        </p:nvGraphicFramePr>
        <p:xfrm>
          <a:off x="2149475" y="455613"/>
          <a:ext cx="2047875" cy="3670300"/>
        </p:xfrm>
        <a:graphic>
          <a:graphicData uri="http://schemas.openxmlformats.org/presentationml/2006/ole">
            <p:oleObj spid="_x0000_s84995" name="Chart" r:id="rId5" imgW="2054530" imgH="3676207" progId="Excel.Sheet.8">
              <p:embed/>
            </p:oleObj>
          </a:graphicData>
        </a:graphic>
      </p:graphicFrame>
      <p:sp>
        <p:nvSpPr>
          <p:cNvPr id="8199" name="Rectangle 10"/>
          <p:cNvSpPr>
            <a:spLocks noChangeArrowheads="1"/>
          </p:cNvSpPr>
          <p:nvPr/>
        </p:nvSpPr>
        <p:spPr bwMode="auto">
          <a:xfrm>
            <a:off x="630238" y="4086225"/>
            <a:ext cx="2814637" cy="461963"/>
          </a:xfrm>
          <a:prstGeom prst="rect">
            <a:avLst/>
          </a:prstGeom>
          <a:noFill/>
          <a:ln w="9525">
            <a:noFill/>
            <a:miter lim="800000"/>
            <a:headEnd/>
            <a:tailEnd/>
          </a:ln>
        </p:spPr>
        <p:txBody>
          <a:bodyPr>
            <a:spAutoFit/>
          </a:bodyPr>
          <a:lstStyle/>
          <a:p>
            <a:pPr algn="ctr"/>
            <a:r>
              <a:rPr lang="en-US" altLang="en-US" sz="1200" b="1" smtClean="0">
                <a:solidFill>
                  <a:srgbClr val="124191"/>
                </a:solidFill>
                <a:latin typeface="Nokia Pure Text" pitchFamily="34" charset="0"/>
              </a:rPr>
              <a:t>Percentage of households without Internet access</a:t>
            </a:r>
            <a:endParaRPr lang="en-US" altLang="en-US" sz="1200" smtClean="0">
              <a:solidFill>
                <a:srgbClr val="124191"/>
              </a:solidFill>
              <a:latin typeface="Nokia Pure Text" pitchFamily="34" charset="0"/>
            </a:endParaRPr>
          </a:p>
        </p:txBody>
      </p:sp>
      <p:graphicFrame>
        <p:nvGraphicFramePr>
          <p:cNvPr id="8196" name="Chart 11"/>
          <p:cNvGraphicFramePr>
            <a:graphicFrameLocks/>
          </p:cNvGraphicFramePr>
          <p:nvPr/>
        </p:nvGraphicFramePr>
        <p:xfrm>
          <a:off x="3886200" y="911225"/>
          <a:ext cx="3435350" cy="2325688"/>
        </p:xfrm>
        <a:graphic>
          <a:graphicData uri="http://schemas.openxmlformats.org/presentationml/2006/ole">
            <p:oleObj spid="_x0000_s84996" name="Chart" r:id="rId6" imgW="3444539" imgH="2328874" progId="Excel.Sheet.8">
              <p:embed/>
            </p:oleObj>
          </a:graphicData>
        </a:graphic>
      </p:graphicFrame>
      <p:sp>
        <p:nvSpPr>
          <p:cNvPr id="13" name="Oval 12"/>
          <p:cNvSpPr/>
          <p:nvPr/>
        </p:nvSpPr>
        <p:spPr>
          <a:xfrm>
            <a:off x="5029200" y="1498600"/>
            <a:ext cx="1149350" cy="115093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r>
              <a:rPr lang="en-US" sz="1050" b="1" dirty="0">
                <a:solidFill>
                  <a:srgbClr val="124191"/>
                </a:solidFill>
              </a:rPr>
              <a:t>Developed households without internet,</a:t>
            </a:r>
          </a:p>
          <a:p>
            <a:pPr algn="ctr" fontAlgn="auto">
              <a:spcBef>
                <a:spcPts val="0"/>
              </a:spcBef>
              <a:spcAft>
                <a:spcPts val="0"/>
              </a:spcAft>
              <a:defRPr/>
            </a:pPr>
            <a:r>
              <a:rPr lang="en-US" sz="1050" b="1" dirty="0">
                <a:solidFill>
                  <a:srgbClr val="124191"/>
                </a:solidFill>
              </a:rPr>
              <a:t>19%</a:t>
            </a:r>
          </a:p>
        </p:txBody>
      </p:sp>
      <p:graphicFrame>
        <p:nvGraphicFramePr>
          <p:cNvPr id="8197" name="Chart 13"/>
          <p:cNvGraphicFramePr>
            <a:graphicFrameLocks/>
          </p:cNvGraphicFramePr>
          <p:nvPr/>
        </p:nvGraphicFramePr>
        <p:xfrm>
          <a:off x="6140450" y="911225"/>
          <a:ext cx="3435350" cy="2325688"/>
        </p:xfrm>
        <a:graphic>
          <a:graphicData uri="http://schemas.openxmlformats.org/presentationml/2006/ole">
            <p:oleObj spid="_x0000_s84997" name="Chart" r:id="rId7" imgW="3438442" imgH="2328874" progId="Excel.Sheet.8">
              <p:embed/>
            </p:oleObj>
          </a:graphicData>
        </a:graphic>
      </p:graphicFrame>
      <p:sp>
        <p:nvSpPr>
          <p:cNvPr id="15" name="Oval 14"/>
          <p:cNvSpPr/>
          <p:nvPr/>
        </p:nvSpPr>
        <p:spPr>
          <a:xfrm>
            <a:off x="7281863" y="1498600"/>
            <a:ext cx="1150937" cy="115093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r>
              <a:rPr lang="en-US" sz="1050" b="1" dirty="0">
                <a:solidFill>
                  <a:srgbClr val="124191"/>
                </a:solidFill>
              </a:rPr>
              <a:t>Developing households without internet,</a:t>
            </a:r>
          </a:p>
          <a:p>
            <a:pPr algn="ctr" fontAlgn="auto">
              <a:spcBef>
                <a:spcPts val="0"/>
              </a:spcBef>
              <a:spcAft>
                <a:spcPts val="0"/>
              </a:spcAft>
              <a:defRPr/>
            </a:pPr>
            <a:r>
              <a:rPr lang="en-US" sz="1050" b="1" dirty="0">
                <a:solidFill>
                  <a:srgbClr val="124191"/>
                </a:solidFill>
              </a:rPr>
              <a:t>66%</a:t>
            </a:r>
          </a:p>
        </p:txBody>
      </p:sp>
      <p:sp>
        <p:nvSpPr>
          <p:cNvPr id="16" name="Rectangle 15"/>
          <p:cNvSpPr/>
          <p:nvPr/>
        </p:nvSpPr>
        <p:spPr>
          <a:xfrm>
            <a:off x="4573588" y="3338513"/>
            <a:ext cx="4324350" cy="9144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anchor="ctr"/>
          <a:lstStyle/>
          <a:p>
            <a:pPr algn="ctr" fontAlgn="auto">
              <a:lnSpc>
                <a:spcPct val="90000"/>
              </a:lnSpc>
              <a:spcBef>
                <a:spcPts val="600"/>
              </a:spcBef>
              <a:spcAft>
                <a:spcPts val="0"/>
              </a:spcAft>
              <a:defRPr/>
            </a:pPr>
            <a:r>
              <a:rPr lang="en-US" dirty="0">
                <a:solidFill>
                  <a:srgbClr val="FFFFFF"/>
                </a:solidFill>
              </a:rPr>
              <a:t>4 billion people overall from developing countries remaining offline</a:t>
            </a:r>
          </a:p>
        </p:txBody>
      </p:sp>
      <p:cxnSp>
        <p:nvCxnSpPr>
          <p:cNvPr id="18" name="Straight Connector 17"/>
          <p:cNvCxnSpPr/>
          <p:nvPr/>
        </p:nvCxnSpPr>
        <p:spPr>
          <a:xfrm flipV="1">
            <a:off x="2557463" y="896938"/>
            <a:ext cx="0" cy="2379662"/>
          </a:xfrm>
          <a:prstGeom prst="line">
            <a:avLst/>
          </a:prstGeom>
          <a:ln w="6350" cmpd="sng">
            <a:solidFill>
              <a:schemeClr val="bg2"/>
            </a:solidFill>
            <a:prstDash val="dash"/>
          </a:ln>
          <a:effectLst/>
        </p:spPr>
        <p:style>
          <a:lnRef idx="2">
            <a:schemeClr val="accent1"/>
          </a:lnRef>
          <a:fillRef idx="0">
            <a:schemeClr val="accent1"/>
          </a:fillRef>
          <a:effectRef idx="1">
            <a:schemeClr val="accent1"/>
          </a:effectRef>
          <a:fontRef idx="minor">
            <a:schemeClr val="tx1"/>
          </a:fontRef>
        </p:style>
      </p:cxnSp>
      <p:sp>
        <p:nvSpPr>
          <p:cNvPr id="8204" name="TextBox 16"/>
          <p:cNvSpPr txBox="1">
            <a:spLocks noChangeArrowheads="1"/>
          </p:cNvSpPr>
          <p:nvPr/>
        </p:nvSpPr>
        <p:spPr bwMode="auto">
          <a:xfrm>
            <a:off x="4487863" y="4848225"/>
            <a:ext cx="4656137" cy="261938"/>
          </a:xfrm>
          <a:prstGeom prst="rect">
            <a:avLst/>
          </a:prstGeom>
          <a:noFill/>
          <a:ln w="9525">
            <a:noFill/>
            <a:miter lim="800000"/>
            <a:headEnd/>
            <a:tailEnd/>
          </a:ln>
        </p:spPr>
        <p:txBody>
          <a:bodyPr wrap="none">
            <a:spAutoFit/>
          </a:bodyPr>
          <a:lstStyle/>
          <a:p>
            <a:r>
              <a:rPr lang="en-US" altLang="en-US" sz="1100" smtClean="0">
                <a:solidFill>
                  <a:srgbClr val="124191"/>
                </a:solidFill>
                <a:latin typeface="Nokia Pure Text Light" pitchFamily="34" charset="0"/>
              </a:rPr>
              <a:t>ITU Information and Communication Technologies Report 26 May 2015</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p:nvPr>
        </p:nvSpPr>
        <p:spPr/>
        <p:txBody>
          <a:bodyPr/>
          <a:lstStyle/>
          <a:p>
            <a:pPr eaLnBrk="1" hangingPunct="1"/>
            <a:r>
              <a:rPr lang="en-US" altLang="en-US" smtClean="0"/>
              <a:t>Asia Pacific: The mobile broadband opportunity when including all</a:t>
            </a:r>
          </a:p>
        </p:txBody>
      </p:sp>
      <p:sp>
        <p:nvSpPr>
          <p:cNvPr id="5" name="Rounded Rectangle 4"/>
          <p:cNvSpPr/>
          <p:nvPr/>
        </p:nvSpPr>
        <p:spPr bwMode="auto">
          <a:xfrm>
            <a:off x="417513" y="1095375"/>
            <a:ext cx="2593975" cy="3154363"/>
          </a:xfrm>
          <a:prstGeom prst="roundRect">
            <a:avLst>
              <a:gd name="adj" fmla="val 4453"/>
            </a:avLst>
          </a:prstGeom>
          <a:blipFill>
            <a:blip r:embed="rId3" cstate="print"/>
            <a:stretch>
              <a:fillRect/>
            </a:stretch>
          </a:blipFill>
          <a:ln w="28575" cap="flat" cmpd="sng" algn="ctr">
            <a:noFill/>
            <a:prstDash val="solid"/>
            <a:round/>
            <a:headEnd type="none" w="med" len="med"/>
            <a:tailEnd type="none" w="med" len="med"/>
          </a:ln>
          <a:effectLst/>
        </p:spPr>
        <p:txBody>
          <a:bodyPr lIns="72567" tIns="36283" rIns="72567" bIns="36283"/>
          <a:lstStyle/>
          <a:p>
            <a:pPr algn="ctr" defTabSz="604723" eaLnBrk="0" hangingPunct="0">
              <a:lnSpc>
                <a:spcPct val="90000"/>
              </a:lnSpc>
              <a:spcBef>
                <a:spcPct val="30000"/>
              </a:spcBef>
              <a:buClr>
                <a:srgbClr val="00C9FF"/>
              </a:buClr>
              <a:defRPr/>
            </a:pPr>
            <a:endParaRPr lang="en-US" sz="1300" dirty="0">
              <a:solidFill>
                <a:srgbClr val="000000"/>
              </a:solidFill>
              <a:latin typeface="Nokia Pure Text Light"/>
            </a:endParaRPr>
          </a:p>
        </p:txBody>
      </p:sp>
      <p:sp>
        <p:nvSpPr>
          <p:cNvPr id="6" name="TextBox 5"/>
          <p:cNvSpPr txBox="1"/>
          <p:nvPr/>
        </p:nvSpPr>
        <p:spPr>
          <a:xfrm>
            <a:off x="331788" y="4329113"/>
            <a:ext cx="2454275" cy="180975"/>
          </a:xfrm>
          <a:prstGeom prst="rect">
            <a:avLst/>
          </a:prstGeom>
          <a:noFill/>
        </p:spPr>
        <p:txBody>
          <a:bodyPr lIns="72567" tIns="36283" rIns="72567" bIns="36283">
            <a:spAutoFit/>
          </a:bodyPr>
          <a:lstStyle/>
          <a:p>
            <a:pPr>
              <a:defRPr/>
            </a:pPr>
            <a:r>
              <a:rPr lang="en-US" sz="700" dirty="0">
                <a:solidFill>
                  <a:srgbClr val="4D5766"/>
                </a:solidFill>
                <a:latin typeface="Nokia Pure Text Light"/>
              </a:rPr>
              <a:t>Source: </a:t>
            </a:r>
            <a:r>
              <a:rPr lang="en-US" sz="700" dirty="0">
                <a:solidFill>
                  <a:srgbClr val="4D5766"/>
                </a:solidFill>
                <a:latin typeface="Nokia Pure Text Light"/>
                <a:hlinkClick r:id="rId4"/>
              </a:rPr>
              <a:t>http://www.gsma.com</a:t>
            </a:r>
            <a:r>
              <a:rPr lang="en-US" sz="700" dirty="0">
                <a:solidFill>
                  <a:srgbClr val="4D5766"/>
                </a:solidFill>
                <a:latin typeface="Nokia Pure Text Light"/>
              </a:rPr>
              <a:t> , 2012</a:t>
            </a:r>
          </a:p>
        </p:txBody>
      </p:sp>
      <p:grpSp>
        <p:nvGrpSpPr>
          <p:cNvPr id="2" name="Group 87"/>
          <p:cNvGrpSpPr>
            <a:grpSpLocks/>
          </p:cNvGrpSpPr>
          <p:nvPr/>
        </p:nvGrpSpPr>
        <p:grpSpPr bwMode="auto">
          <a:xfrm>
            <a:off x="3200400" y="1203325"/>
            <a:ext cx="2551113" cy="2724150"/>
            <a:chOff x="3119068" y="1203542"/>
            <a:chExt cx="2551198" cy="2724215"/>
          </a:xfrm>
        </p:grpSpPr>
        <p:grpSp>
          <p:nvGrpSpPr>
            <p:cNvPr id="3" name="Group 397"/>
            <p:cNvGrpSpPr>
              <a:grpSpLocks/>
            </p:cNvGrpSpPr>
            <p:nvPr/>
          </p:nvGrpSpPr>
          <p:grpSpPr bwMode="auto">
            <a:xfrm>
              <a:off x="3119068" y="1393809"/>
              <a:ext cx="2551198" cy="2533948"/>
              <a:chOff x="3813" y="1483"/>
              <a:chExt cx="1779" cy="1769"/>
            </a:xfrm>
            <a:solidFill>
              <a:schemeClr val="bg2"/>
            </a:solidFill>
            <a:effectLst/>
          </p:grpSpPr>
          <p:sp>
            <p:nvSpPr>
              <p:cNvPr id="8" name="Freeform 398"/>
              <p:cNvSpPr>
                <a:spLocks/>
              </p:cNvSpPr>
              <p:nvPr/>
            </p:nvSpPr>
            <p:spPr bwMode="auto">
              <a:xfrm>
                <a:off x="3913" y="2259"/>
                <a:ext cx="10" cy="11"/>
              </a:xfrm>
              <a:custGeom>
                <a:avLst/>
                <a:gdLst/>
                <a:ahLst/>
                <a:cxnLst>
                  <a:cxn ang="0">
                    <a:pos x="6" y="0"/>
                  </a:cxn>
                  <a:cxn ang="0">
                    <a:pos x="0" y="6"/>
                  </a:cxn>
                  <a:cxn ang="0">
                    <a:pos x="10" y="10"/>
                  </a:cxn>
                  <a:cxn ang="0">
                    <a:pos x="6" y="0"/>
                  </a:cxn>
                  <a:cxn ang="0">
                    <a:pos x="6" y="0"/>
                  </a:cxn>
                </a:cxnLst>
                <a:rect l="0" t="0" r="r" b="b"/>
                <a:pathLst>
                  <a:path w="10" h="10">
                    <a:moveTo>
                      <a:pt x="6" y="0"/>
                    </a:moveTo>
                    <a:lnTo>
                      <a:pt x="0" y="6"/>
                    </a:lnTo>
                    <a:lnTo>
                      <a:pt x="10" y="10"/>
                    </a:lnTo>
                    <a:lnTo>
                      <a:pt x="6" y="0"/>
                    </a:lnTo>
                    <a:lnTo>
                      <a:pt x="6" y="0"/>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9" name="Freeform 399"/>
              <p:cNvSpPr>
                <a:spLocks/>
              </p:cNvSpPr>
              <p:nvPr/>
            </p:nvSpPr>
            <p:spPr bwMode="auto">
              <a:xfrm>
                <a:off x="3913" y="2243"/>
                <a:ext cx="10" cy="4"/>
              </a:xfrm>
              <a:custGeom>
                <a:avLst/>
                <a:gdLst/>
                <a:ahLst/>
                <a:cxnLst>
                  <a:cxn ang="0">
                    <a:pos x="0" y="0"/>
                  </a:cxn>
                  <a:cxn ang="0">
                    <a:pos x="6" y="4"/>
                  </a:cxn>
                  <a:cxn ang="0">
                    <a:pos x="10" y="0"/>
                  </a:cxn>
                  <a:cxn ang="0">
                    <a:pos x="0" y="0"/>
                  </a:cxn>
                  <a:cxn ang="0">
                    <a:pos x="0" y="0"/>
                  </a:cxn>
                </a:cxnLst>
                <a:rect l="0" t="0" r="r" b="b"/>
                <a:pathLst>
                  <a:path w="10" h="4">
                    <a:moveTo>
                      <a:pt x="0" y="0"/>
                    </a:moveTo>
                    <a:lnTo>
                      <a:pt x="6" y="4"/>
                    </a:lnTo>
                    <a:lnTo>
                      <a:pt x="10" y="0"/>
                    </a:lnTo>
                    <a:lnTo>
                      <a:pt x="0" y="0"/>
                    </a:lnTo>
                    <a:lnTo>
                      <a:pt x="0" y="0"/>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10" name="Freeform 400"/>
              <p:cNvSpPr>
                <a:spLocks/>
              </p:cNvSpPr>
              <p:nvPr/>
            </p:nvSpPr>
            <p:spPr bwMode="auto">
              <a:xfrm>
                <a:off x="3929" y="2281"/>
                <a:ext cx="6" cy="11"/>
              </a:xfrm>
              <a:custGeom>
                <a:avLst/>
                <a:gdLst/>
                <a:ahLst/>
                <a:cxnLst>
                  <a:cxn ang="0">
                    <a:pos x="0" y="0"/>
                  </a:cxn>
                  <a:cxn ang="0">
                    <a:pos x="0" y="10"/>
                  </a:cxn>
                  <a:cxn ang="0">
                    <a:pos x="6" y="0"/>
                  </a:cxn>
                  <a:cxn ang="0">
                    <a:pos x="0" y="0"/>
                  </a:cxn>
                  <a:cxn ang="0">
                    <a:pos x="0" y="0"/>
                  </a:cxn>
                </a:cxnLst>
                <a:rect l="0" t="0" r="r" b="b"/>
                <a:pathLst>
                  <a:path w="6" h="10">
                    <a:moveTo>
                      <a:pt x="0" y="0"/>
                    </a:moveTo>
                    <a:lnTo>
                      <a:pt x="0" y="10"/>
                    </a:lnTo>
                    <a:lnTo>
                      <a:pt x="6" y="0"/>
                    </a:lnTo>
                    <a:lnTo>
                      <a:pt x="0" y="0"/>
                    </a:lnTo>
                    <a:lnTo>
                      <a:pt x="0" y="0"/>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11" name="Freeform 401"/>
              <p:cNvSpPr>
                <a:spLocks/>
              </p:cNvSpPr>
              <p:nvPr/>
            </p:nvSpPr>
            <p:spPr bwMode="auto">
              <a:xfrm>
                <a:off x="3919" y="2275"/>
                <a:ext cx="4" cy="6"/>
              </a:xfrm>
              <a:custGeom>
                <a:avLst/>
                <a:gdLst/>
                <a:ahLst/>
                <a:cxnLst>
                  <a:cxn ang="0">
                    <a:pos x="0" y="0"/>
                  </a:cxn>
                  <a:cxn ang="0">
                    <a:pos x="0" y="6"/>
                  </a:cxn>
                  <a:cxn ang="0">
                    <a:pos x="4" y="0"/>
                  </a:cxn>
                  <a:cxn ang="0">
                    <a:pos x="0" y="0"/>
                  </a:cxn>
                  <a:cxn ang="0">
                    <a:pos x="0" y="0"/>
                  </a:cxn>
                </a:cxnLst>
                <a:rect l="0" t="0" r="r" b="b"/>
                <a:pathLst>
                  <a:path w="4" h="6">
                    <a:moveTo>
                      <a:pt x="0" y="0"/>
                    </a:moveTo>
                    <a:lnTo>
                      <a:pt x="0" y="6"/>
                    </a:lnTo>
                    <a:lnTo>
                      <a:pt x="4" y="0"/>
                    </a:lnTo>
                    <a:lnTo>
                      <a:pt x="0" y="0"/>
                    </a:lnTo>
                    <a:lnTo>
                      <a:pt x="0" y="0"/>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12" name="Freeform 402"/>
              <p:cNvSpPr>
                <a:spLocks/>
              </p:cNvSpPr>
              <p:nvPr/>
            </p:nvSpPr>
            <p:spPr bwMode="auto">
              <a:xfrm>
                <a:off x="3923" y="2298"/>
                <a:ext cx="12" cy="6"/>
              </a:xfrm>
              <a:custGeom>
                <a:avLst/>
                <a:gdLst/>
                <a:ahLst/>
                <a:cxnLst>
                  <a:cxn ang="0">
                    <a:pos x="0" y="0"/>
                  </a:cxn>
                  <a:cxn ang="0">
                    <a:pos x="0" y="6"/>
                  </a:cxn>
                  <a:cxn ang="0">
                    <a:pos x="12" y="6"/>
                  </a:cxn>
                  <a:cxn ang="0">
                    <a:pos x="0" y="0"/>
                  </a:cxn>
                  <a:cxn ang="0">
                    <a:pos x="0" y="0"/>
                  </a:cxn>
                </a:cxnLst>
                <a:rect l="0" t="0" r="r" b="b"/>
                <a:pathLst>
                  <a:path w="12" h="6">
                    <a:moveTo>
                      <a:pt x="0" y="0"/>
                    </a:moveTo>
                    <a:lnTo>
                      <a:pt x="0" y="6"/>
                    </a:lnTo>
                    <a:lnTo>
                      <a:pt x="12" y="6"/>
                    </a:lnTo>
                    <a:lnTo>
                      <a:pt x="0" y="0"/>
                    </a:lnTo>
                    <a:lnTo>
                      <a:pt x="0" y="0"/>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13" name="Freeform 403"/>
              <p:cNvSpPr>
                <a:spLocks/>
              </p:cNvSpPr>
              <p:nvPr/>
            </p:nvSpPr>
            <p:spPr bwMode="auto">
              <a:xfrm>
                <a:off x="3923" y="2354"/>
                <a:ext cx="12" cy="4"/>
              </a:xfrm>
              <a:custGeom>
                <a:avLst/>
                <a:gdLst/>
                <a:ahLst/>
                <a:cxnLst>
                  <a:cxn ang="0">
                    <a:pos x="0" y="0"/>
                  </a:cxn>
                  <a:cxn ang="0">
                    <a:pos x="0" y="4"/>
                  </a:cxn>
                  <a:cxn ang="0">
                    <a:pos x="12" y="0"/>
                  </a:cxn>
                  <a:cxn ang="0">
                    <a:pos x="0" y="0"/>
                  </a:cxn>
                  <a:cxn ang="0">
                    <a:pos x="0" y="0"/>
                  </a:cxn>
                </a:cxnLst>
                <a:rect l="0" t="0" r="r" b="b"/>
                <a:pathLst>
                  <a:path w="12" h="4">
                    <a:moveTo>
                      <a:pt x="0" y="0"/>
                    </a:moveTo>
                    <a:lnTo>
                      <a:pt x="0" y="4"/>
                    </a:lnTo>
                    <a:lnTo>
                      <a:pt x="12" y="0"/>
                    </a:lnTo>
                    <a:lnTo>
                      <a:pt x="0" y="0"/>
                    </a:lnTo>
                    <a:lnTo>
                      <a:pt x="0" y="0"/>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14" name="Freeform 404"/>
              <p:cNvSpPr>
                <a:spLocks/>
              </p:cNvSpPr>
              <p:nvPr/>
            </p:nvSpPr>
            <p:spPr bwMode="auto">
              <a:xfrm>
                <a:off x="3923" y="2310"/>
                <a:ext cx="12" cy="11"/>
              </a:xfrm>
              <a:custGeom>
                <a:avLst/>
                <a:gdLst/>
                <a:ahLst/>
                <a:cxnLst>
                  <a:cxn ang="0">
                    <a:pos x="0" y="10"/>
                  </a:cxn>
                  <a:cxn ang="0">
                    <a:pos x="12" y="10"/>
                  </a:cxn>
                  <a:cxn ang="0">
                    <a:pos x="6" y="0"/>
                  </a:cxn>
                  <a:cxn ang="0">
                    <a:pos x="0" y="10"/>
                  </a:cxn>
                  <a:cxn ang="0">
                    <a:pos x="0" y="10"/>
                  </a:cxn>
                </a:cxnLst>
                <a:rect l="0" t="0" r="r" b="b"/>
                <a:pathLst>
                  <a:path w="12" h="10">
                    <a:moveTo>
                      <a:pt x="0" y="10"/>
                    </a:moveTo>
                    <a:lnTo>
                      <a:pt x="12" y="10"/>
                    </a:lnTo>
                    <a:lnTo>
                      <a:pt x="6" y="0"/>
                    </a:lnTo>
                    <a:lnTo>
                      <a:pt x="0" y="10"/>
                    </a:lnTo>
                    <a:lnTo>
                      <a:pt x="0" y="10"/>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15" name="Freeform 405"/>
              <p:cNvSpPr>
                <a:spLocks/>
              </p:cNvSpPr>
              <p:nvPr/>
            </p:nvSpPr>
            <p:spPr bwMode="auto">
              <a:xfrm>
                <a:off x="3919" y="2365"/>
                <a:ext cx="10" cy="11"/>
              </a:xfrm>
              <a:custGeom>
                <a:avLst/>
                <a:gdLst/>
                <a:ahLst/>
                <a:cxnLst>
                  <a:cxn ang="0">
                    <a:pos x="0" y="6"/>
                  </a:cxn>
                  <a:cxn ang="0">
                    <a:pos x="10" y="12"/>
                  </a:cxn>
                  <a:cxn ang="0">
                    <a:pos x="10" y="0"/>
                  </a:cxn>
                  <a:cxn ang="0">
                    <a:pos x="0" y="6"/>
                  </a:cxn>
                  <a:cxn ang="0">
                    <a:pos x="0" y="6"/>
                  </a:cxn>
                </a:cxnLst>
                <a:rect l="0" t="0" r="r" b="b"/>
                <a:pathLst>
                  <a:path w="10" h="12">
                    <a:moveTo>
                      <a:pt x="0" y="6"/>
                    </a:moveTo>
                    <a:lnTo>
                      <a:pt x="10" y="12"/>
                    </a:lnTo>
                    <a:lnTo>
                      <a:pt x="10" y="0"/>
                    </a:lnTo>
                    <a:lnTo>
                      <a:pt x="0" y="6"/>
                    </a:lnTo>
                    <a:lnTo>
                      <a:pt x="0" y="6"/>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16" name="Freeform 406"/>
              <p:cNvSpPr>
                <a:spLocks/>
              </p:cNvSpPr>
              <p:nvPr/>
            </p:nvSpPr>
            <p:spPr bwMode="auto">
              <a:xfrm>
                <a:off x="3923" y="2381"/>
                <a:ext cx="6" cy="6"/>
              </a:xfrm>
              <a:custGeom>
                <a:avLst/>
                <a:gdLst/>
                <a:ahLst/>
                <a:cxnLst>
                  <a:cxn ang="0">
                    <a:pos x="0" y="0"/>
                  </a:cxn>
                  <a:cxn ang="0">
                    <a:pos x="0" y="6"/>
                  </a:cxn>
                  <a:cxn ang="0">
                    <a:pos x="6" y="6"/>
                  </a:cxn>
                  <a:cxn ang="0">
                    <a:pos x="0" y="0"/>
                  </a:cxn>
                  <a:cxn ang="0">
                    <a:pos x="0" y="0"/>
                  </a:cxn>
                </a:cxnLst>
                <a:rect l="0" t="0" r="r" b="b"/>
                <a:pathLst>
                  <a:path w="6" h="6">
                    <a:moveTo>
                      <a:pt x="0" y="0"/>
                    </a:moveTo>
                    <a:lnTo>
                      <a:pt x="0" y="6"/>
                    </a:lnTo>
                    <a:lnTo>
                      <a:pt x="6" y="6"/>
                    </a:lnTo>
                    <a:lnTo>
                      <a:pt x="0" y="0"/>
                    </a:lnTo>
                    <a:lnTo>
                      <a:pt x="0" y="0"/>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17" name="Freeform 407"/>
              <p:cNvSpPr>
                <a:spLocks/>
              </p:cNvSpPr>
              <p:nvPr/>
            </p:nvSpPr>
            <p:spPr bwMode="auto">
              <a:xfrm>
                <a:off x="3813" y="1690"/>
                <a:ext cx="496" cy="530"/>
              </a:xfrm>
              <a:custGeom>
                <a:avLst/>
                <a:gdLst/>
                <a:ahLst/>
                <a:cxnLst>
                  <a:cxn ang="0">
                    <a:pos x="345" y="144"/>
                  </a:cxn>
                  <a:cxn ang="0">
                    <a:pos x="333" y="157"/>
                  </a:cxn>
                  <a:cxn ang="0">
                    <a:pos x="288" y="173"/>
                  </a:cxn>
                  <a:cxn ang="0">
                    <a:pos x="244" y="161"/>
                  </a:cxn>
                  <a:cxn ang="0">
                    <a:pos x="193" y="138"/>
                  </a:cxn>
                  <a:cxn ang="0">
                    <a:pos x="161" y="77"/>
                  </a:cxn>
                  <a:cxn ang="0">
                    <a:pos x="167" y="55"/>
                  </a:cxn>
                  <a:cxn ang="0">
                    <a:pos x="167" y="27"/>
                  </a:cxn>
                  <a:cxn ang="0">
                    <a:pos x="110" y="6"/>
                  </a:cxn>
                  <a:cxn ang="0">
                    <a:pos x="61" y="23"/>
                  </a:cxn>
                  <a:cxn ang="0">
                    <a:pos x="94" y="67"/>
                  </a:cxn>
                  <a:cxn ang="0">
                    <a:pos x="83" y="94"/>
                  </a:cxn>
                  <a:cxn ang="0">
                    <a:pos x="16" y="161"/>
                  </a:cxn>
                  <a:cxn ang="0">
                    <a:pos x="39" y="218"/>
                  </a:cxn>
                  <a:cxn ang="0">
                    <a:pos x="10" y="246"/>
                  </a:cxn>
                  <a:cxn ang="0">
                    <a:pos x="16" y="256"/>
                  </a:cxn>
                  <a:cxn ang="0">
                    <a:pos x="55" y="272"/>
                  </a:cxn>
                  <a:cxn ang="0">
                    <a:pos x="77" y="268"/>
                  </a:cxn>
                  <a:cxn ang="0">
                    <a:pos x="89" y="352"/>
                  </a:cxn>
                  <a:cxn ang="0">
                    <a:pos x="128" y="425"/>
                  </a:cxn>
                  <a:cxn ang="0">
                    <a:pos x="189" y="530"/>
                  </a:cxn>
                  <a:cxn ang="0">
                    <a:pos x="211" y="496"/>
                  </a:cxn>
                  <a:cxn ang="0">
                    <a:pos x="221" y="469"/>
                  </a:cxn>
                  <a:cxn ang="0">
                    <a:pos x="234" y="429"/>
                  </a:cxn>
                  <a:cxn ang="0">
                    <a:pos x="228" y="380"/>
                  </a:cxn>
                  <a:cxn ang="0">
                    <a:pos x="288" y="329"/>
                  </a:cxn>
                  <a:cxn ang="0">
                    <a:pos x="333" y="291"/>
                  </a:cxn>
                  <a:cxn ang="0">
                    <a:pos x="345" y="268"/>
                  </a:cxn>
                  <a:cxn ang="0">
                    <a:pos x="366" y="234"/>
                  </a:cxn>
                  <a:cxn ang="0">
                    <a:pos x="355" y="205"/>
                  </a:cxn>
                  <a:cxn ang="0">
                    <a:pos x="349" y="185"/>
                  </a:cxn>
                  <a:cxn ang="0">
                    <a:pos x="378" y="205"/>
                  </a:cxn>
                  <a:cxn ang="0">
                    <a:pos x="406" y="234"/>
                  </a:cxn>
                  <a:cxn ang="0">
                    <a:pos x="422" y="234"/>
                  </a:cxn>
                  <a:cxn ang="0">
                    <a:pos x="445" y="224"/>
                  </a:cxn>
                  <a:cxn ang="0">
                    <a:pos x="467" y="173"/>
                  </a:cxn>
                  <a:cxn ang="0">
                    <a:pos x="496" y="138"/>
                  </a:cxn>
                  <a:cxn ang="0">
                    <a:pos x="461" y="118"/>
                  </a:cxn>
                  <a:cxn ang="0">
                    <a:pos x="388" y="173"/>
                  </a:cxn>
                  <a:cxn ang="0">
                    <a:pos x="372" y="167"/>
                  </a:cxn>
                  <a:cxn ang="0">
                    <a:pos x="355" y="151"/>
                  </a:cxn>
                </a:cxnLst>
                <a:rect l="0" t="0" r="r" b="b"/>
                <a:pathLst>
                  <a:path w="496" h="530">
                    <a:moveTo>
                      <a:pt x="355" y="151"/>
                    </a:moveTo>
                    <a:lnTo>
                      <a:pt x="345" y="144"/>
                    </a:lnTo>
                    <a:lnTo>
                      <a:pt x="333" y="144"/>
                    </a:lnTo>
                    <a:lnTo>
                      <a:pt x="333" y="157"/>
                    </a:lnTo>
                    <a:lnTo>
                      <a:pt x="339" y="185"/>
                    </a:lnTo>
                    <a:lnTo>
                      <a:pt x="288" y="173"/>
                    </a:lnTo>
                    <a:lnTo>
                      <a:pt x="272" y="157"/>
                    </a:lnTo>
                    <a:lnTo>
                      <a:pt x="244" y="161"/>
                    </a:lnTo>
                    <a:lnTo>
                      <a:pt x="240" y="151"/>
                    </a:lnTo>
                    <a:lnTo>
                      <a:pt x="193" y="138"/>
                    </a:lnTo>
                    <a:lnTo>
                      <a:pt x="193" y="100"/>
                    </a:lnTo>
                    <a:lnTo>
                      <a:pt x="161" y="77"/>
                    </a:lnTo>
                    <a:lnTo>
                      <a:pt x="150" y="67"/>
                    </a:lnTo>
                    <a:lnTo>
                      <a:pt x="167" y="55"/>
                    </a:lnTo>
                    <a:lnTo>
                      <a:pt x="154" y="39"/>
                    </a:lnTo>
                    <a:lnTo>
                      <a:pt x="167" y="27"/>
                    </a:lnTo>
                    <a:lnTo>
                      <a:pt x="144" y="0"/>
                    </a:lnTo>
                    <a:lnTo>
                      <a:pt x="110" y="6"/>
                    </a:lnTo>
                    <a:lnTo>
                      <a:pt x="106" y="17"/>
                    </a:lnTo>
                    <a:lnTo>
                      <a:pt x="61" y="23"/>
                    </a:lnTo>
                    <a:lnTo>
                      <a:pt x="67" y="45"/>
                    </a:lnTo>
                    <a:lnTo>
                      <a:pt x="94" y="67"/>
                    </a:lnTo>
                    <a:lnTo>
                      <a:pt x="83" y="77"/>
                    </a:lnTo>
                    <a:lnTo>
                      <a:pt x="83" y="94"/>
                    </a:lnTo>
                    <a:lnTo>
                      <a:pt x="45" y="151"/>
                    </a:lnTo>
                    <a:lnTo>
                      <a:pt x="16" y="161"/>
                    </a:lnTo>
                    <a:lnTo>
                      <a:pt x="51" y="205"/>
                    </a:lnTo>
                    <a:lnTo>
                      <a:pt x="39" y="218"/>
                    </a:lnTo>
                    <a:lnTo>
                      <a:pt x="0" y="228"/>
                    </a:lnTo>
                    <a:lnTo>
                      <a:pt x="10" y="246"/>
                    </a:lnTo>
                    <a:lnTo>
                      <a:pt x="33" y="246"/>
                    </a:lnTo>
                    <a:lnTo>
                      <a:pt x="16" y="256"/>
                    </a:lnTo>
                    <a:lnTo>
                      <a:pt x="39" y="285"/>
                    </a:lnTo>
                    <a:lnTo>
                      <a:pt x="55" y="272"/>
                    </a:lnTo>
                    <a:lnTo>
                      <a:pt x="71" y="252"/>
                    </a:lnTo>
                    <a:lnTo>
                      <a:pt x="77" y="268"/>
                    </a:lnTo>
                    <a:lnTo>
                      <a:pt x="89" y="272"/>
                    </a:lnTo>
                    <a:lnTo>
                      <a:pt x="89" y="352"/>
                    </a:lnTo>
                    <a:lnTo>
                      <a:pt x="116" y="396"/>
                    </a:lnTo>
                    <a:lnTo>
                      <a:pt x="128" y="425"/>
                    </a:lnTo>
                    <a:lnTo>
                      <a:pt x="173" y="512"/>
                    </a:lnTo>
                    <a:lnTo>
                      <a:pt x="189" y="530"/>
                    </a:lnTo>
                    <a:lnTo>
                      <a:pt x="217" y="508"/>
                    </a:lnTo>
                    <a:lnTo>
                      <a:pt x="211" y="496"/>
                    </a:lnTo>
                    <a:lnTo>
                      <a:pt x="221" y="486"/>
                    </a:lnTo>
                    <a:lnTo>
                      <a:pt x="221" y="469"/>
                    </a:lnTo>
                    <a:lnTo>
                      <a:pt x="217" y="463"/>
                    </a:lnTo>
                    <a:lnTo>
                      <a:pt x="234" y="429"/>
                    </a:lnTo>
                    <a:lnTo>
                      <a:pt x="228" y="419"/>
                    </a:lnTo>
                    <a:lnTo>
                      <a:pt x="228" y="380"/>
                    </a:lnTo>
                    <a:lnTo>
                      <a:pt x="244" y="374"/>
                    </a:lnTo>
                    <a:lnTo>
                      <a:pt x="288" y="329"/>
                    </a:lnTo>
                    <a:lnTo>
                      <a:pt x="288" y="313"/>
                    </a:lnTo>
                    <a:lnTo>
                      <a:pt x="333" y="291"/>
                    </a:lnTo>
                    <a:lnTo>
                      <a:pt x="327" y="279"/>
                    </a:lnTo>
                    <a:lnTo>
                      <a:pt x="345" y="268"/>
                    </a:lnTo>
                    <a:lnTo>
                      <a:pt x="372" y="268"/>
                    </a:lnTo>
                    <a:lnTo>
                      <a:pt x="366" y="234"/>
                    </a:lnTo>
                    <a:lnTo>
                      <a:pt x="345" y="224"/>
                    </a:lnTo>
                    <a:lnTo>
                      <a:pt x="355" y="205"/>
                    </a:lnTo>
                    <a:lnTo>
                      <a:pt x="345" y="195"/>
                    </a:lnTo>
                    <a:lnTo>
                      <a:pt x="349" y="185"/>
                    </a:lnTo>
                    <a:lnTo>
                      <a:pt x="366" y="185"/>
                    </a:lnTo>
                    <a:lnTo>
                      <a:pt x="378" y="205"/>
                    </a:lnTo>
                    <a:lnTo>
                      <a:pt x="416" y="205"/>
                    </a:lnTo>
                    <a:lnTo>
                      <a:pt x="406" y="234"/>
                    </a:lnTo>
                    <a:lnTo>
                      <a:pt x="416" y="240"/>
                    </a:lnTo>
                    <a:lnTo>
                      <a:pt x="422" y="234"/>
                    </a:lnTo>
                    <a:lnTo>
                      <a:pt x="433" y="262"/>
                    </a:lnTo>
                    <a:lnTo>
                      <a:pt x="445" y="224"/>
                    </a:lnTo>
                    <a:lnTo>
                      <a:pt x="461" y="218"/>
                    </a:lnTo>
                    <a:lnTo>
                      <a:pt x="467" y="173"/>
                    </a:lnTo>
                    <a:lnTo>
                      <a:pt x="483" y="161"/>
                    </a:lnTo>
                    <a:lnTo>
                      <a:pt x="496" y="138"/>
                    </a:lnTo>
                    <a:lnTo>
                      <a:pt x="477" y="134"/>
                    </a:lnTo>
                    <a:lnTo>
                      <a:pt x="461" y="118"/>
                    </a:lnTo>
                    <a:lnTo>
                      <a:pt x="400" y="151"/>
                    </a:lnTo>
                    <a:lnTo>
                      <a:pt x="388" y="173"/>
                    </a:lnTo>
                    <a:lnTo>
                      <a:pt x="378" y="179"/>
                    </a:lnTo>
                    <a:lnTo>
                      <a:pt x="372" y="167"/>
                    </a:lnTo>
                    <a:lnTo>
                      <a:pt x="349" y="161"/>
                    </a:lnTo>
                    <a:lnTo>
                      <a:pt x="355" y="151"/>
                    </a:lnTo>
                    <a:lnTo>
                      <a:pt x="355" y="151"/>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18" name="Freeform 408"/>
              <p:cNvSpPr>
                <a:spLocks/>
              </p:cNvSpPr>
              <p:nvPr/>
            </p:nvSpPr>
            <p:spPr bwMode="auto">
              <a:xfrm>
                <a:off x="4034" y="2186"/>
                <a:ext cx="51" cy="73"/>
              </a:xfrm>
              <a:custGeom>
                <a:avLst/>
                <a:gdLst/>
                <a:ahLst/>
                <a:cxnLst>
                  <a:cxn ang="0">
                    <a:pos x="13" y="0"/>
                  </a:cxn>
                  <a:cxn ang="0">
                    <a:pos x="0" y="34"/>
                  </a:cxn>
                  <a:cxn ang="0">
                    <a:pos x="13" y="67"/>
                  </a:cxn>
                  <a:cxn ang="0">
                    <a:pos x="29" y="73"/>
                  </a:cxn>
                  <a:cxn ang="0">
                    <a:pos x="51" y="57"/>
                  </a:cxn>
                  <a:cxn ang="0">
                    <a:pos x="39" y="16"/>
                  </a:cxn>
                  <a:cxn ang="0">
                    <a:pos x="13" y="0"/>
                  </a:cxn>
                  <a:cxn ang="0">
                    <a:pos x="13" y="0"/>
                  </a:cxn>
                </a:cxnLst>
                <a:rect l="0" t="0" r="r" b="b"/>
                <a:pathLst>
                  <a:path w="51" h="73">
                    <a:moveTo>
                      <a:pt x="13" y="0"/>
                    </a:moveTo>
                    <a:lnTo>
                      <a:pt x="0" y="34"/>
                    </a:lnTo>
                    <a:lnTo>
                      <a:pt x="13" y="67"/>
                    </a:lnTo>
                    <a:lnTo>
                      <a:pt x="29" y="73"/>
                    </a:lnTo>
                    <a:lnTo>
                      <a:pt x="51" y="57"/>
                    </a:lnTo>
                    <a:lnTo>
                      <a:pt x="39" y="16"/>
                    </a:lnTo>
                    <a:lnTo>
                      <a:pt x="13" y="0"/>
                    </a:lnTo>
                    <a:lnTo>
                      <a:pt x="13" y="0"/>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19" name="Freeform 409"/>
              <p:cNvSpPr>
                <a:spLocks/>
              </p:cNvSpPr>
              <p:nvPr/>
            </p:nvSpPr>
            <p:spPr bwMode="auto">
              <a:xfrm>
                <a:off x="4006" y="1790"/>
                <a:ext cx="146" cy="85"/>
              </a:xfrm>
              <a:custGeom>
                <a:avLst/>
                <a:gdLst/>
                <a:ahLst/>
                <a:cxnLst>
                  <a:cxn ang="0">
                    <a:pos x="146" y="85"/>
                  </a:cxn>
                  <a:cxn ang="0">
                    <a:pos x="140" y="57"/>
                  </a:cxn>
                  <a:cxn ang="0">
                    <a:pos x="102" y="44"/>
                  </a:cxn>
                  <a:cxn ang="0">
                    <a:pos x="24" y="0"/>
                  </a:cxn>
                  <a:cxn ang="0">
                    <a:pos x="0" y="0"/>
                  </a:cxn>
                  <a:cxn ang="0">
                    <a:pos x="0" y="38"/>
                  </a:cxn>
                  <a:cxn ang="0">
                    <a:pos x="47" y="51"/>
                  </a:cxn>
                  <a:cxn ang="0">
                    <a:pos x="51" y="61"/>
                  </a:cxn>
                  <a:cxn ang="0">
                    <a:pos x="79" y="57"/>
                  </a:cxn>
                  <a:cxn ang="0">
                    <a:pos x="95" y="73"/>
                  </a:cxn>
                  <a:cxn ang="0">
                    <a:pos x="146" y="85"/>
                  </a:cxn>
                  <a:cxn ang="0">
                    <a:pos x="146" y="85"/>
                  </a:cxn>
                </a:cxnLst>
                <a:rect l="0" t="0" r="r" b="b"/>
                <a:pathLst>
                  <a:path w="146" h="85">
                    <a:moveTo>
                      <a:pt x="146" y="85"/>
                    </a:moveTo>
                    <a:lnTo>
                      <a:pt x="140" y="57"/>
                    </a:lnTo>
                    <a:lnTo>
                      <a:pt x="102" y="44"/>
                    </a:lnTo>
                    <a:lnTo>
                      <a:pt x="24" y="0"/>
                    </a:lnTo>
                    <a:lnTo>
                      <a:pt x="0" y="0"/>
                    </a:lnTo>
                    <a:lnTo>
                      <a:pt x="0" y="38"/>
                    </a:lnTo>
                    <a:lnTo>
                      <a:pt x="47" y="51"/>
                    </a:lnTo>
                    <a:lnTo>
                      <a:pt x="51" y="61"/>
                    </a:lnTo>
                    <a:lnTo>
                      <a:pt x="79" y="57"/>
                    </a:lnTo>
                    <a:lnTo>
                      <a:pt x="95" y="73"/>
                    </a:lnTo>
                    <a:lnTo>
                      <a:pt x="146" y="85"/>
                    </a:lnTo>
                    <a:lnTo>
                      <a:pt x="146" y="85"/>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20" name="Freeform 410"/>
              <p:cNvSpPr>
                <a:spLocks/>
              </p:cNvSpPr>
              <p:nvPr/>
            </p:nvSpPr>
            <p:spPr bwMode="auto">
              <a:xfrm>
                <a:off x="4158" y="1875"/>
                <a:ext cx="88" cy="106"/>
              </a:xfrm>
              <a:custGeom>
                <a:avLst/>
                <a:gdLst/>
                <a:ahLst/>
                <a:cxnLst>
                  <a:cxn ang="0">
                    <a:pos x="49" y="71"/>
                  </a:cxn>
                  <a:cxn ang="0">
                    <a:pos x="49" y="61"/>
                  </a:cxn>
                  <a:cxn ang="0">
                    <a:pos x="61" y="67"/>
                  </a:cxn>
                  <a:cxn ang="0">
                    <a:pos x="77" y="106"/>
                  </a:cxn>
                  <a:cxn ang="0">
                    <a:pos x="88" y="77"/>
                  </a:cxn>
                  <a:cxn ang="0">
                    <a:pos x="77" y="49"/>
                  </a:cxn>
                  <a:cxn ang="0">
                    <a:pos x="71" y="55"/>
                  </a:cxn>
                  <a:cxn ang="0">
                    <a:pos x="61" y="49"/>
                  </a:cxn>
                  <a:cxn ang="0">
                    <a:pos x="71" y="20"/>
                  </a:cxn>
                  <a:cxn ang="0">
                    <a:pos x="33" y="20"/>
                  </a:cxn>
                  <a:cxn ang="0">
                    <a:pos x="21" y="0"/>
                  </a:cxn>
                  <a:cxn ang="0">
                    <a:pos x="4" y="0"/>
                  </a:cxn>
                  <a:cxn ang="0">
                    <a:pos x="0" y="10"/>
                  </a:cxn>
                  <a:cxn ang="0">
                    <a:pos x="10" y="20"/>
                  </a:cxn>
                  <a:cxn ang="0">
                    <a:pos x="0" y="39"/>
                  </a:cxn>
                  <a:cxn ang="0">
                    <a:pos x="21" y="49"/>
                  </a:cxn>
                  <a:cxn ang="0">
                    <a:pos x="27" y="83"/>
                  </a:cxn>
                  <a:cxn ang="0">
                    <a:pos x="49" y="71"/>
                  </a:cxn>
                  <a:cxn ang="0">
                    <a:pos x="49" y="71"/>
                  </a:cxn>
                </a:cxnLst>
                <a:rect l="0" t="0" r="r" b="b"/>
                <a:pathLst>
                  <a:path w="88" h="106">
                    <a:moveTo>
                      <a:pt x="49" y="71"/>
                    </a:moveTo>
                    <a:lnTo>
                      <a:pt x="49" y="61"/>
                    </a:lnTo>
                    <a:lnTo>
                      <a:pt x="61" y="67"/>
                    </a:lnTo>
                    <a:lnTo>
                      <a:pt x="77" y="106"/>
                    </a:lnTo>
                    <a:lnTo>
                      <a:pt x="88" y="77"/>
                    </a:lnTo>
                    <a:lnTo>
                      <a:pt x="77" y="49"/>
                    </a:lnTo>
                    <a:lnTo>
                      <a:pt x="71" y="55"/>
                    </a:lnTo>
                    <a:lnTo>
                      <a:pt x="61" y="49"/>
                    </a:lnTo>
                    <a:lnTo>
                      <a:pt x="71" y="20"/>
                    </a:lnTo>
                    <a:lnTo>
                      <a:pt x="33" y="20"/>
                    </a:lnTo>
                    <a:lnTo>
                      <a:pt x="21" y="0"/>
                    </a:lnTo>
                    <a:lnTo>
                      <a:pt x="4" y="0"/>
                    </a:lnTo>
                    <a:lnTo>
                      <a:pt x="0" y="10"/>
                    </a:lnTo>
                    <a:lnTo>
                      <a:pt x="10" y="20"/>
                    </a:lnTo>
                    <a:lnTo>
                      <a:pt x="0" y="39"/>
                    </a:lnTo>
                    <a:lnTo>
                      <a:pt x="21" y="49"/>
                    </a:lnTo>
                    <a:lnTo>
                      <a:pt x="27" y="83"/>
                    </a:lnTo>
                    <a:lnTo>
                      <a:pt x="49" y="71"/>
                    </a:lnTo>
                    <a:lnTo>
                      <a:pt x="49" y="71"/>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21" name="Freeform 411"/>
              <p:cNvSpPr>
                <a:spLocks/>
              </p:cNvSpPr>
              <p:nvPr/>
            </p:nvSpPr>
            <p:spPr bwMode="auto">
              <a:xfrm>
                <a:off x="4162" y="1828"/>
                <a:ext cx="51" cy="41"/>
              </a:xfrm>
              <a:custGeom>
                <a:avLst/>
                <a:gdLst/>
                <a:ahLst/>
                <a:cxnLst>
                  <a:cxn ang="0">
                    <a:pos x="0" y="23"/>
                  </a:cxn>
                  <a:cxn ang="0">
                    <a:pos x="23" y="29"/>
                  </a:cxn>
                  <a:cxn ang="0">
                    <a:pos x="29" y="41"/>
                  </a:cxn>
                  <a:cxn ang="0">
                    <a:pos x="39" y="35"/>
                  </a:cxn>
                  <a:cxn ang="0">
                    <a:pos x="51" y="13"/>
                  </a:cxn>
                  <a:cxn ang="0">
                    <a:pos x="23" y="0"/>
                  </a:cxn>
                  <a:cxn ang="0">
                    <a:pos x="13" y="0"/>
                  </a:cxn>
                  <a:cxn ang="0">
                    <a:pos x="0" y="23"/>
                  </a:cxn>
                  <a:cxn ang="0">
                    <a:pos x="0" y="23"/>
                  </a:cxn>
                </a:cxnLst>
                <a:rect l="0" t="0" r="r" b="b"/>
                <a:pathLst>
                  <a:path w="51" h="41">
                    <a:moveTo>
                      <a:pt x="0" y="23"/>
                    </a:moveTo>
                    <a:lnTo>
                      <a:pt x="23" y="29"/>
                    </a:lnTo>
                    <a:lnTo>
                      <a:pt x="29" y="41"/>
                    </a:lnTo>
                    <a:lnTo>
                      <a:pt x="39" y="35"/>
                    </a:lnTo>
                    <a:lnTo>
                      <a:pt x="51" y="13"/>
                    </a:lnTo>
                    <a:lnTo>
                      <a:pt x="23" y="0"/>
                    </a:lnTo>
                    <a:lnTo>
                      <a:pt x="13" y="0"/>
                    </a:lnTo>
                    <a:lnTo>
                      <a:pt x="0" y="23"/>
                    </a:lnTo>
                    <a:lnTo>
                      <a:pt x="0" y="23"/>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22" name="Freeform 412"/>
              <p:cNvSpPr>
                <a:spLocks/>
              </p:cNvSpPr>
              <p:nvPr/>
            </p:nvSpPr>
            <p:spPr bwMode="auto">
              <a:xfrm>
                <a:off x="4235" y="1828"/>
                <a:ext cx="151" cy="325"/>
              </a:xfrm>
              <a:custGeom>
                <a:avLst/>
                <a:gdLst/>
                <a:ahLst/>
                <a:cxnLst>
                  <a:cxn ang="0">
                    <a:pos x="61" y="23"/>
                  </a:cxn>
                  <a:cxn ang="0">
                    <a:pos x="45" y="35"/>
                  </a:cxn>
                  <a:cxn ang="0">
                    <a:pos x="39" y="80"/>
                  </a:cxn>
                  <a:cxn ang="0">
                    <a:pos x="23" y="86"/>
                  </a:cxn>
                  <a:cxn ang="0">
                    <a:pos x="0" y="153"/>
                  </a:cxn>
                  <a:cxn ang="0">
                    <a:pos x="27" y="163"/>
                  </a:cxn>
                  <a:cxn ang="0">
                    <a:pos x="49" y="201"/>
                  </a:cxn>
                  <a:cxn ang="0">
                    <a:pos x="45" y="230"/>
                  </a:cxn>
                  <a:cxn ang="0">
                    <a:pos x="61" y="230"/>
                  </a:cxn>
                  <a:cxn ang="0">
                    <a:pos x="74" y="236"/>
                  </a:cxn>
                  <a:cxn ang="0">
                    <a:pos x="78" y="224"/>
                  </a:cxn>
                  <a:cxn ang="0">
                    <a:pos x="94" y="220"/>
                  </a:cxn>
                  <a:cxn ang="0">
                    <a:pos x="116" y="281"/>
                  </a:cxn>
                  <a:cxn ang="0">
                    <a:pos x="128" y="287"/>
                  </a:cxn>
                  <a:cxn ang="0">
                    <a:pos x="128" y="297"/>
                  </a:cxn>
                  <a:cxn ang="0">
                    <a:pos x="122" y="303"/>
                  </a:cxn>
                  <a:cxn ang="0">
                    <a:pos x="116" y="325"/>
                  </a:cxn>
                  <a:cxn ang="0">
                    <a:pos x="139" y="325"/>
                  </a:cxn>
                  <a:cxn ang="0">
                    <a:pos x="145" y="287"/>
                  </a:cxn>
                  <a:cxn ang="0">
                    <a:pos x="128" y="252"/>
                  </a:cxn>
                  <a:cxn ang="0">
                    <a:pos x="134" y="236"/>
                  </a:cxn>
                  <a:cxn ang="0">
                    <a:pos x="112" y="201"/>
                  </a:cxn>
                  <a:cxn ang="0">
                    <a:pos x="112" y="169"/>
                  </a:cxn>
                  <a:cxn ang="0">
                    <a:pos x="145" y="153"/>
                  </a:cxn>
                  <a:cxn ang="0">
                    <a:pos x="151" y="130"/>
                  </a:cxn>
                  <a:cxn ang="0">
                    <a:pos x="134" y="130"/>
                  </a:cxn>
                  <a:cxn ang="0">
                    <a:pos x="106" y="86"/>
                  </a:cxn>
                  <a:cxn ang="0">
                    <a:pos x="84" y="80"/>
                  </a:cxn>
                  <a:cxn ang="0">
                    <a:pos x="100" y="51"/>
                  </a:cxn>
                  <a:cxn ang="0">
                    <a:pos x="100" y="19"/>
                  </a:cxn>
                  <a:cxn ang="0">
                    <a:pos x="74" y="0"/>
                  </a:cxn>
                  <a:cxn ang="0">
                    <a:pos x="61" y="23"/>
                  </a:cxn>
                  <a:cxn ang="0">
                    <a:pos x="61" y="23"/>
                  </a:cxn>
                </a:cxnLst>
                <a:rect l="0" t="0" r="r" b="b"/>
                <a:pathLst>
                  <a:path w="151" h="325">
                    <a:moveTo>
                      <a:pt x="61" y="23"/>
                    </a:moveTo>
                    <a:lnTo>
                      <a:pt x="45" y="35"/>
                    </a:lnTo>
                    <a:lnTo>
                      <a:pt x="39" y="80"/>
                    </a:lnTo>
                    <a:lnTo>
                      <a:pt x="23" y="86"/>
                    </a:lnTo>
                    <a:lnTo>
                      <a:pt x="0" y="153"/>
                    </a:lnTo>
                    <a:lnTo>
                      <a:pt x="27" y="163"/>
                    </a:lnTo>
                    <a:lnTo>
                      <a:pt x="49" y="201"/>
                    </a:lnTo>
                    <a:lnTo>
                      <a:pt x="45" y="230"/>
                    </a:lnTo>
                    <a:lnTo>
                      <a:pt x="61" y="230"/>
                    </a:lnTo>
                    <a:lnTo>
                      <a:pt x="74" y="236"/>
                    </a:lnTo>
                    <a:lnTo>
                      <a:pt x="78" y="224"/>
                    </a:lnTo>
                    <a:lnTo>
                      <a:pt x="94" y="220"/>
                    </a:lnTo>
                    <a:lnTo>
                      <a:pt x="116" y="281"/>
                    </a:lnTo>
                    <a:lnTo>
                      <a:pt x="128" y="287"/>
                    </a:lnTo>
                    <a:lnTo>
                      <a:pt x="128" y="297"/>
                    </a:lnTo>
                    <a:lnTo>
                      <a:pt x="122" y="303"/>
                    </a:lnTo>
                    <a:lnTo>
                      <a:pt x="116" y="325"/>
                    </a:lnTo>
                    <a:lnTo>
                      <a:pt x="139" y="325"/>
                    </a:lnTo>
                    <a:lnTo>
                      <a:pt x="145" y="287"/>
                    </a:lnTo>
                    <a:lnTo>
                      <a:pt x="128" y="252"/>
                    </a:lnTo>
                    <a:lnTo>
                      <a:pt x="134" y="236"/>
                    </a:lnTo>
                    <a:lnTo>
                      <a:pt x="112" y="201"/>
                    </a:lnTo>
                    <a:lnTo>
                      <a:pt x="112" y="169"/>
                    </a:lnTo>
                    <a:lnTo>
                      <a:pt x="145" y="153"/>
                    </a:lnTo>
                    <a:lnTo>
                      <a:pt x="151" y="130"/>
                    </a:lnTo>
                    <a:lnTo>
                      <a:pt x="134" y="130"/>
                    </a:lnTo>
                    <a:lnTo>
                      <a:pt x="106" y="86"/>
                    </a:lnTo>
                    <a:lnTo>
                      <a:pt x="84" y="80"/>
                    </a:lnTo>
                    <a:lnTo>
                      <a:pt x="100" y="51"/>
                    </a:lnTo>
                    <a:lnTo>
                      <a:pt x="100" y="19"/>
                    </a:lnTo>
                    <a:lnTo>
                      <a:pt x="74" y="0"/>
                    </a:lnTo>
                    <a:lnTo>
                      <a:pt x="61" y="23"/>
                    </a:lnTo>
                    <a:lnTo>
                      <a:pt x="61" y="23"/>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23" name="Freeform 413"/>
              <p:cNvSpPr>
                <a:spLocks/>
              </p:cNvSpPr>
              <p:nvPr/>
            </p:nvSpPr>
            <p:spPr bwMode="auto">
              <a:xfrm>
                <a:off x="4347" y="1981"/>
                <a:ext cx="144" cy="278"/>
              </a:xfrm>
              <a:custGeom>
                <a:avLst/>
                <a:gdLst/>
                <a:ahLst/>
                <a:cxnLst>
                  <a:cxn ang="0">
                    <a:pos x="0" y="16"/>
                  </a:cxn>
                  <a:cxn ang="0">
                    <a:pos x="0" y="48"/>
                  </a:cxn>
                  <a:cxn ang="0">
                    <a:pos x="22" y="83"/>
                  </a:cxn>
                  <a:cxn ang="0">
                    <a:pos x="16" y="99"/>
                  </a:cxn>
                  <a:cxn ang="0">
                    <a:pos x="33" y="134"/>
                  </a:cxn>
                  <a:cxn ang="0">
                    <a:pos x="27" y="172"/>
                  </a:cxn>
                  <a:cxn ang="0">
                    <a:pos x="16" y="172"/>
                  </a:cxn>
                  <a:cxn ang="0">
                    <a:pos x="22" y="201"/>
                  </a:cxn>
                  <a:cxn ang="0">
                    <a:pos x="16" y="233"/>
                  </a:cxn>
                  <a:cxn ang="0">
                    <a:pos x="27" y="233"/>
                  </a:cxn>
                  <a:cxn ang="0">
                    <a:pos x="61" y="272"/>
                  </a:cxn>
                  <a:cxn ang="0">
                    <a:pos x="77" y="278"/>
                  </a:cxn>
                  <a:cxn ang="0">
                    <a:pos x="100" y="272"/>
                  </a:cxn>
                  <a:cxn ang="0">
                    <a:pos x="71" y="256"/>
                  </a:cxn>
                  <a:cxn ang="0">
                    <a:pos x="65" y="247"/>
                  </a:cxn>
                  <a:cxn ang="0">
                    <a:pos x="61" y="241"/>
                  </a:cxn>
                  <a:cxn ang="0">
                    <a:pos x="57" y="235"/>
                  </a:cxn>
                  <a:cxn ang="0">
                    <a:pos x="55" y="233"/>
                  </a:cxn>
                  <a:cxn ang="0">
                    <a:pos x="53" y="231"/>
                  </a:cxn>
                  <a:cxn ang="0">
                    <a:pos x="53" y="229"/>
                  </a:cxn>
                  <a:cxn ang="0">
                    <a:pos x="53" y="225"/>
                  </a:cxn>
                  <a:cxn ang="0">
                    <a:pos x="53" y="217"/>
                  </a:cxn>
                  <a:cxn ang="0">
                    <a:pos x="53" y="215"/>
                  </a:cxn>
                  <a:cxn ang="0">
                    <a:pos x="55" y="211"/>
                  </a:cxn>
                  <a:cxn ang="0">
                    <a:pos x="39" y="205"/>
                  </a:cxn>
                  <a:cxn ang="0">
                    <a:pos x="33" y="189"/>
                  </a:cxn>
                  <a:cxn ang="0">
                    <a:pos x="45" y="172"/>
                  </a:cxn>
                  <a:cxn ang="0">
                    <a:pos x="45" y="128"/>
                  </a:cxn>
                  <a:cxn ang="0">
                    <a:pos x="61" y="134"/>
                  </a:cxn>
                  <a:cxn ang="0">
                    <a:pos x="61" y="144"/>
                  </a:cxn>
                  <a:cxn ang="0">
                    <a:pos x="87" y="162"/>
                  </a:cxn>
                  <a:cxn ang="0">
                    <a:pos x="94" y="172"/>
                  </a:cxn>
                  <a:cxn ang="0">
                    <a:pos x="106" y="178"/>
                  </a:cxn>
                  <a:cxn ang="0">
                    <a:pos x="116" y="172"/>
                  </a:cxn>
                  <a:cxn ang="0">
                    <a:pos x="100" y="156"/>
                  </a:cxn>
                  <a:cxn ang="0">
                    <a:pos x="87" y="134"/>
                  </a:cxn>
                  <a:cxn ang="0">
                    <a:pos x="100" y="115"/>
                  </a:cxn>
                  <a:cxn ang="0">
                    <a:pos x="132" y="115"/>
                  </a:cxn>
                  <a:cxn ang="0">
                    <a:pos x="144" y="95"/>
                  </a:cxn>
                  <a:cxn ang="0">
                    <a:pos x="110" y="44"/>
                  </a:cxn>
                  <a:cxn ang="0">
                    <a:pos x="94" y="38"/>
                  </a:cxn>
                  <a:cxn ang="0">
                    <a:pos x="87" y="55"/>
                  </a:cxn>
                  <a:cxn ang="0">
                    <a:pos x="71" y="38"/>
                  </a:cxn>
                  <a:cxn ang="0">
                    <a:pos x="67" y="55"/>
                  </a:cxn>
                  <a:cxn ang="0">
                    <a:pos x="55" y="55"/>
                  </a:cxn>
                  <a:cxn ang="0">
                    <a:pos x="49" y="16"/>
                  </a:cxn>
                  <a:cxn ang="0">
                    <a:pos x="33" y="0"/>
                  </a:cxn>
                  <a:cxn ang="0">
                    <a:pos x="0" y="16"/>
                  </a:cxn>
                  <a:cxn ang="0">
                    <a:pos x="0" y="16"/>
                  </a:cxn>
                </a:cxnLst>
                <a:rect l="0" t="0" r="r" b="b"/>
                <a:pathLst>
                  <a:path w="144" h="278">
                    <a:moveTo>
                      <a:pt x="0" y="16"/>
                    </a:moveTo>
                    <a:lnTo>
                      <a:pt x="0" y="48"/>
                    </a:lnTo>
                    <a:lnTo>
                      <a:pt x="22" y="83"/>
                    </a:lnTo>
                    <a:lnTo>
                      <a:pt x="16" y="99"/>
                    </a:lnTo>
                    <a:lnTo>
                      <a:pt x="33" y="134"/>
                    </a:lnTo>
                    <a:lnTo>
                      <a:pt x="27" y="172"/>
                    </a:lnTo>
                    <a:lnTo>
                      <a:pt x="16" y="172"/>
                    </a:lnTo>
                    <a:lnTo>
                      <a:pt x="22" y="201"/>
                    </a:lnTo>
                    <a:lnTo>
                      <a:pt x="16" y="233"/>
                    </a:lnTo>
                    <a:lnTo>
                      <a:pt x="27" y="233"/>
                    </a:lnTo>
                    <a:lnTo>
                      <a:pt x="61" y="272"/>
                    </a:lnTo>
                    <a:lnTo>
                      <a:pt x="77" y="278"/>
                    </a:lnTo>
                    <a:lnTo>
                      <a:pt x="100" y="272"/>
                    </a:lnTo>
                    <a:lnTo>
                      <a:pt x="71" y="256"/>
                    </a:lnTo>
                    <a:lnTo>
                      <a:pt x="65" y="247"/>
                    </a:lnTo>
                    <a:lnTo>
                      <a:pt x="61" y="241"/>
                    </a:lnTo>
                    <a:lnTo>
                      <a:pt x="57" y="235"/>
                    </a:lnTo>
                    <a:lnTo>
                      <a:pt x="55" y="233"/>
                    </a:lnTo>
                    <a:lnTo>
                      <a:pt x="53" y="231"/>
                    </a:lnTo>
                    <a:lnTo>
                      <a:pt x="53" y="229"/>
                    </a:lnTo>
                    <a:lnTo>
                      <a:pt x="53" y="225"/>
                    </a:lnTo>
                    <a:lnTo>
                      <a:pt x="53" y="217"/>
                    </a:lnTo>
                    <a:lnTo>
                      <a:pt x="53" y="215"/>
                    </a:lnTo>
                    <a:lnTo>
                      <a:pt x="55" y="211"/>
                    </a:lnTo>
                    <a:lnTo>
                      <a:pt x="39" y="205"/>
                    </a:lnTo>
                    <a:lnTo>
                      <a:pt x="33" y="189"/>
                    </a:lnTo>
                    <a:lnTo>
                      <a:pt x="45" y="172"/>
                    </a:lnTo>
                    <a:lnTo>
                      <a:pt x="45" y="128"/>
                    </a:lnTo>
                    <a:lnTo>
                      <a:pt x="61" y="134"/>
                    </a:lnTo>
                    <a:lnTo>
                      <a:pt x="61" y="144"/>
                    </a:lnTo>
                    <a:lnTo>
                      <a:pt x="87" y="162"/>
                    </a:lnTo>
                    <a:lnTo>
                      <a:pt x="94" y="172"/>
                    </a:lnTo>
                    <a:lnTo>
                      <a:pt x="106" y="178"/>
                    </a:lnTo>
                    <a:lnTo>
                      <a:pt x="116" y="172"/>
                    </a:lnTo>
                    <a:lnTo>
                      <a:pt x="100" y="156"/>
                    </a:lnTo>
                    <a:lnTo>
                      <a:pt x="87" y="134"/>
                    </a:lnTo>
                    <a:lnTo>
                      <a:pt x="100" y="115"/>
                    </a:lnTo>
                    <a:lnTo>
                      <a:pt x="132" y="115"/>
                    </a:lnTo>
                    <a:lnTo>
                      <a:pt x="144" y="95"/>
                    </a:lnTo>
                    <a:lnTo>
                      <a:pt x="110" y="44"/>
                    </a:lnTo>
                    <a:lnTo>
                      <a:pt x="94" y="38"/>
                    </a:lnTo>
                    <a:lnTo>
                      <a:pt x="87" y="55"/>
                    </a:lnTo>
                    <a:lnTo>
                      <a:pt x="71" y="38"/>
                    </a:lnTo>
                    <a:lnTo>
                      <a:pt x="67" y="55"/>
                    </a:lnTo>
                    <a:lnTo>
                      <a:pt x="55" y="55"/>
                    </a:lnTo>
                    <a:lnTo>
                      <a:pt x="49" y="16"/>
                    </a:lnTo>
                    <a:lnTo>
                      <a:pt x="33" y="0"/>
                    </a:lnTo>
                    <a:lnTo>
                      <a:pt x="0" y="16"/>
                    </a:lnTo>
                    <a:lnTo>
                      <a:pt x="0" y="16"/>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24" name="Freeform 414"/>
              <p:cNvSpPr>
                <a:spLocks/>
              </p:cNvSpPr>
              <p:nvPr/>
            </p:nvSpPr>
            <p:spPr bwMode="auto">
              <a:xfrm>
                <a:off x="4380" y="1942"/>
                <a:ext cx="138" cy="167"/>
              </a:xfrm>
              <a:custGeom>
                <a:avLst/>
                <a:gdLst/>
                <a:ahLst/>
                <a:cxnLst>
                  <a:cxn ang="0">
                    <a:pos x="28" y="0"/>
                  </a:cxn>
                  <a:cxn ang="0">
                    <a:pos x="6" y="16"/>
                  </a:cxn>
                  <a:cxn ang="0">
                    <a:pos x="0" y="39"/>
                  </a:cxn>
                  <a:cxn ang="0">
                    <a:pos x="16" y="55"/>
                  </a:cxn>
                  <a:cxn ang="0">
                    <a:pos x="22" y="94"/>
                  </a:cxn>
                  <a:cxn ang="0">
                    <a:pos x="34" y="94"/>
                  </a:cxn>
                  <a:cxn ang="0">
                    <a:pos x="38" y="77"/>
                  </a:cxn>
                  <a:cxn ang="0">
                    <a:pos x="54" y="94"/>
                  </a:cxn>
                  <a:cxn ang="0">
                    <a:pos x="61" y="77"/>
                  </a:cxn>
                  <a:cxn ang="0">
                    <a:pos x="77" y="83"/>
                  </a:cxn>
                  <a:cxn ang="0">
                    <a:pos x="111" y="134"/>
                  </a:cxn>
                  <a:cxn ang="0">
                    <a:pos x="99" y="154"/>
                  </a:cxn>
                  <a:cxn ang="0">
                    <a:pos x="117" y="167"/>
                  </a:cxn>
                  <a:cxn ang="0">
                    <a:pos x="121" y="154"/>
                  </a:cxn>
                  <a:cxn ang="0">
                    <a:pos x="138" y="150"/>
                  </a:cxn>
                  <a:cxn ang="0">
                    <a:pos x="134" y="122"/>
                  </a:cxn>
                  <a:cxn ang="0">
                    <a:pos x="77" y="67"/>
                  </a:cxn>
                  <a:cxn ang="0">
                    <a:pos x="28" y="0"/>
                  </a:cxn>
                  <a:cxn ang="0">
                    <a:pos x="28" y="0"/>
                  </a:cxn>
                </a:cxnLst>
                <a:rect l="0" t="0" r="r" b="b"/>
                <a:pathLst>
                  <a:path w="138" h="167">
                    <a:moveTo>
                      <a:pt x="28" y="0"/>
                    </a:moveTo>
                    <a:lnTo>
                      <a:pt x="6" y="16"/>
                    </a:lnTo>
                    <a:lnTo>
                      <a:pt x="0" y="39"/>
                    </a:lnTo>
                    <a:lnTo>
                      <a:pt x="16" y="55"/>
                    </a:lnTo>
                    <a:lnTo>
                      <a:pt x="22" y="94"/>
                    </a:lnTo>
                    <a:lnTo>
                      <a:pt x="34" y="94"/>
                    </a:lnTo>
                    <a:lnTo>
                      <a:pt x="38" y="77"/>
                    </a:lnTo>
                    <a:lnTo>
                      <a:pt x="54" y="94"/>
                    </a:lnTo>
                    <a:lnTo>
                      <a:pt x="61" y="77"/>
                    </a:lnTo>
                    <a:lnTo>
                      <a:pt x="77" y="83"/>
                    </a:lnTo>
                    <a:lnTo>
                      <a:pt x="111" y="134"/>
                    </a:lnTo>
                    <a:lnTo>
                      <a:pt x="99" y="154"/>
                    </a:lnTo>
                    <a:lnTo>
                      <a:pt x="117" y="167"/>
                    </a:lnTo>
                    <a:lnTo>
                      <a:pt x="121" y="154"/>
                    </a:lnTo>
                    <a:lnTo>
                      <a:pt x="138" y="150"/>
                    </a:lnTo>
                    <a:lnTo>
                      <a:pt x="134" y="122"/>
                    </a:lnTo>
                    <a:lnTo>
                      <a:pt x="77" y="67"/>
                    </a:lnTo>
                    <a:lnTo>
                      <a:pt x="28" y="0"/>
                    </a:lnTo>
                    <a:lnTo>
                      <a:pt x="28" y="0"/>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25" name="Freeform 415"/>
              <p:cNvSpPr>
                <a:spLocks/>
              </p:cNvSpPr>
              <p:nvPr/>
            </p:nvSpPr>
            <p:spPr bwMode="auto">
              <a:xfrm>
                <a:off x="4408" y="1924"/>
                <a:ext cx="150" cy="278"/>
              </a:xfrm>
              <a:custGeom>
                <a:avLst/>
                <a:gdLst/>
                <a:ahLst/>
                <a:cxnLst>
                  <a:cxn ang="0">
                    <a:pos x="106" y="34"/>
                  </a:cxn>
                  <a:cxn ang="0">
                    <a:pos x="45" y="0"/>
                  </a:cxn>
                  <a:cxn ang="0">
                    <a:pos x="0" y="18"/>
                  </a:cxn>
                  <a:cxn ang="0">
                    <a:pos x="49" y="85"/>
                  </a:cxn>
                  <a:cxn ang="0">
                    <a:pos x="106" y="140"/>
                  </a:cxn>
                  <a:cxn ang="0">
                    <a:pos x="116" y="195"/>
                  </a:cxn>
                  <a:cxn ang="0">
                    <a:pos x="93" y="239"/>
                  </a:cxn>
                  <a:cxn ang="0">
                    <a:pos x="71" y="252"/>
                  </a:cxn>
                  <a:cxn ang="0">
                    <a:pos x="71" y="278"/>
                  </a:cxn>
                  <a:cxn ang="0">
                    <a:pos x="89" y="268"/>
                  </a:cxn>
                  <a:cxn ang="0">
                    <a:pos x="100" y="252"/>
                  </a:cxn>
                  <a:cxn ang="0">
                    <a:pos x="116" y="252"/>
                  </a:cxn>
                  <a:cxn ang="0">
                    <a:pos x="132" y="235"/>
                  </a:cxn>
                  <a:cxn ang="0">
                    <a:pos x="150" y="223"/>
                  </a:cxn>
                  <a:cxn ang="0">
                    <a:pos x="150" y="207"/>
                  </a:cxn>
                  <a:cxn ang="0">
                    <a:pos x="138" y="156"/>
                  </a:cxn>
                  <a:cxn ang="0">
                    <a:pos x="100" y="118"/>
                  </a:cxn>
                  <a:cxn ang="0">
                    <a:pos x="67" y="67"/>
                  </a:cxn>
                  <a:cxn ang="0">
                    <a:pos x="77" y="45"/>
                  </a:cxn>
                  <a:cxn ang="0">
                    <a:pos x="106" y="34"/>
                  </a:cxn>
                  <a:cxn ang="0">
                    <a:pos x="106" y="34"/>
                  </a:cxn>
                </a:cxnLst>
                <a:rect l="0" t="0" r="r" b="b"/>
                <a:pathLst>
                  <a:path w="150" h="278">
                    <a:moveTo>
                      <a:pt x="106" y="34"/>
                    </a:moveTo>
                    <a:lnTo>
                      <a:pt x="45" y="0"/>
                    </a:lnTo>
                    <a:lnTo>
                      <a:pt x="0" y="18"/>
                    </a:lnTo>
                    <a:lnTo>
                      <a:pt x="49" y="85"/>
                    </a:lnTo>
                    <a:lnTo>
                      <a:pt x="106" y="140"/>
                    </a:lnTo>
                    <a:lnTo>
                      <a:pt x="116" y="195"/>
                    </a:lnTo>
                    <a:lnTo>
                      <a:pt x="93" y="239"/>
                    </a:lnTo>
                    <a:lnTo>
                      <a:pt x="71" y="252"/>
                    </a:lnTo>
                    <a:lnTo>
                      <a:pt x="71" y="278"/>
                    </a:lnTo>
                    <a:lnTo>
                      <a:pt x="89" y="268"/>
                    </a:lnTo>
                    <a:lnTo>
                      <a:pt x="100" y="252"/>
                    </a:lnTo>
                    <a:lnTo>
                      <a:pt x="116" y="252"/>
                    </a:lnTo>
                    <a:lnTo>
                      <a:pt x="132" y="235"/>
                    </a:lnTo>
                    <a:lnTo>
                      <a:pt x="150" y="223"/>
                    </a:lnTo>
                    <a:lnTo>
                      <a:pt x="150" y="207"/>
                    </a:lnTo>
                    <a:lnTo>
                      <a:pt x="138" y="156"/>
                    </a:lnTo>
                    <a:lnTo>
                      <a:pt x="100" y="118"/>
                    </a:lnTo>
                    <a:lnTo>
                      <a:pt x="67" y="67"/>
                    </a:lnTo>
                    <a:lnTo>
                      <a:pt x="77" y="45"/>
                    </a:lnTo>
                    <a:lnTo>
                      <a:pt x="106" y="34"/>
                    </a:lnTo>
                    <a:lnTo>
                      <a:pt x="106" y="34"/>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26" name="Freeform 416"/>
              <p:cNvSpPr>
                <a:spLocks/>
              </p:cNvSpPr>
              <p:nvPr/>
            </p:nvSpPr>
            <p:spPr bwMode="auto">
              <a:xfrm>
                <a:off x="4434" y="2092"/>
                <a:ext cx="90" cy="84"/>
              </a:xfrm>
              <a:custGeom>
                <a:avLst/>
                <a:gdLst/>
                <a:ahLst/>
                <a:cxnLst>
                  <a:cxn ang="0">
                    <a:pos x="84" y="0"/>
                  </a:cxn>
                  <a:cxn ang="0">
                    <a:pos x="67" y="4"/>
                  </a:cxn>
                  <a:cxn ang="0">
                    <a:pos x="63" y="17"/>
                  </a:cxn>
                  <a:cxn ang="0">
                    <a:pos x="45" y="4"/>
                  </a:cxn>
                  <a:cxn ang="0">
                    <a:pos x="13" y="4"/>
                  </a:cxn>
                  <a:cxn ang="0">
                    <a:pos x="0" y="23"/>
                  </a:cxn>
                  <a:cxn ang="0">
                    <a:pos x="13" y="45"/>
                  </a:cxn>
                  <a:cxn ang="0">
                    <a:pos x="29" y="61"/>
                  </a:cxn>
                  <a:cxn ang="0">
                    <a:pos x="19" y="67"/>
                  </a:cxn>
                  <a:cxn ang="0">
                    <a:pos x="45" y="84"/>
                  </a:cxn>
                  <a:cxn ang="0">
                    <a:pos x="67" y="71"/>
                  </a:cxn>
                  <a:cxn ang="0">
                    <a:pos x="90" y="27"/>
                  </a:cxn>
                  <a:cxn ang="0">
                    <a:pos x="84" y="0"/>
                  </a:cxn>
                  <a:cxn ang="0">
                    <a:pos x="84" y="0"/>
                  </a:cxn>
                </a:cxnLst>
                <a:rect l="0" t="0" r="r" b="b"/>
                <a:pathLst>
                  <a:path w="90" h="84">
                    <a:moveTo>
                      <a:pt x="84" y="0"/>
                    </a:moveTo>
                    <a:lnTo>
                      <a:pt x="67" y="4"/>
                    </a:lnTo>
                    <a:lnTo>
                      <a:pt x="63" y="17"/>
                    </a:lnTo>
                    <a:lnTo>
                      <a:pt x="45" y="4"/>
                    </a:lnTo>
                    <a:lnTo>
                      <a:pt x="13" y="4"/>
                    </a:lnTo>
                    <a:lnTo>
                      <a:pt x="0" y="23"/>
                    </a:lnTo>
                    <a:lnTo>
                      <a:pt x="13" y="45"/>
                    </a:lnTo>
                    <a:lnTo>
                      <a:pt x="29" y="61"/>
                    </a:lnTo>
                    <a:lnTo>
                      <a:pt x="19" y="67"/>
                    </a:lnTo>
                    <a:lnTo>
                      <a:pt x="45" y="84"/>
                    </a:lnTo>
                    <a:lnTo>
                      <a:pt x="67" y="71"/>
                    </a:lnTo>
                    <a:lnTo>
                      <a:pt x="90" y="27"/>
                    </a:lnTo>
                    <a:lnTo>
                      <a:pt x="84" y="0"/>
                    </a:lnTo>
                    <a:lnTo>
                      <a:pt x="84" y="0"/>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27" name="Freeform 417"/>
              <p:cNvSpPr>
                <a:spLocks/>
              </p:cNvSpPr>
              <p:nvPr/>
            </p:nvSpPr>
            <p:spPr bwMode="auto">
              <a:xfrm>
                <a:off x="4558" y="2570"/>
                <a:ext cx="717" cy="542"/>
              </a:xfrm>
              <a:custGeom>
                <a:avLst/>
                <a:gdLst/>
                <a:ahLst/>
                <a:cxnLst>
                  <a:cxn ang="0">
                    <a:pos x="601" y="63"/>
                  </a:cxn>
                  <a:cxn ang="0">
                    <a:pos x="589" y="0"/>
                  </a:cxn>
                  <a:cxn ang="0">
                    <a:pos x="557" y="95"/>
                  </a:cxn>
                  <a:cxn ang="0">
                    <a:pos x="518" y="130"/>
                  </a:cxn>
                  <a:cxn ang="0">
                    <a:pos x="484" y="101"/>
                  </a:cxn>
                  <a:cxn ang="0">
                    <a:pos x="451" y="79"/>
                  </a:cxn>
                  <a:cxn ang="0">
                    <a:pos x="479" y="34"/>
                  </a:cxn>
                  <a:cxn ang="0">
                    <a:pos x="473" y="28"/>
                  </a:cxn>
                  <a:cxn ang="0">
                    <a:pos x="439" y="22"/>
                  </a:cxn>
                  <a:cxn ang="0">
                    <a:pos x="396" y="6"/>
                  </a:cxn>
                  <a:cxn ang="0">
                    <a:pos x="384" y="34"/>
                  </a:cxn>
                  <a:cxn ang="0">
                    <a:pos x="350" y="63"/>
                  </a:cxn>
                  <a:cxn ang="0">
                    <a:pos x="323" y="85"/>
                  </a:cxn>
                  <a:cxn ang="0">
                    <a:pos x="289" y="57"/>
                  </a:cxn>
                  <a:cxn ang="0">
                    <a:pos x="278" y="73"/>
                  </a:cxn>
                  <a:cxn ang="0">
                    <a:pos x="262" y="89"/>
                  </a:cxn>
                  <a:cxn ang="0">
                    <a:pos x="240" y="107"/>
                  </a:cxn>
                  <a:cxn ang="0">
                    <a:pos x="228" y="117"/>
                  </a:cxn>
                  <a:cxn ang="0">
                    <a:pos x="211" y="140"/>
                  </a:cxn>
                  <a:cxn ang="0">
                    <a:pos x="134" y="178"/>
                  </a:cxn>
                  <a:cxn ang="0">
                    <a:pos x="102" y="191"/>
                  </a:cxn>
                  <a:cxn ang="0">
                    <a:pos x="51" y="229"/>
                  </a:cxn>
                  <a:cxn ang="0">
                    <a:pos x="39" y="245"/>
                  </a:cxn>
                  <a:cxn ang="0">
                    <a:pos x="45" y="286"/>
                  </a:cxn>
                  <a:cxn ang="0">
                    <a:pos x="19" y="290"/>
                  </a:cxn>
                  <a:cxn ang="0">
                    <a:pos x="23" y="375"/>
                  </a:cxn>
                  <a:cxn ang="0">
                    <a:pos x="19" y="436"/>
                  </a:cxn>
                  <a:cxn ang="0">
                    <a:pos x="12" y="459"/>
                  </a:cxn>
                  <a:cxn ang="0">
                    <a:pos x="90" y="446"/>
                  </a:cxn>
                  <a:cxn ang="0">
                    <a:pos x="163" y="424"/>
                  </a:cxn>
                  <a:cxn ang="0">
                    <a:pos x="256" y="402"/>
                  </a:cxn>
                  <a:cxn ang="0">
                    <a:pos x="295" y="398"/>
                  </a:cxn>
                  <a:cxn ang="0">
                    <a:pos x="333" y="424"/>
                  </a:cxn>
                  <a:cxn ang="0">
                    <a:pos x="345" y="459"/>
                  </a:cxn>
                  <a:cxn ang="0">
                    <a:pos x="368" y="465"/>
                  </a:cxn>
                  <a:cxn ang="0">
                    <a:pos x="378" y="475"/>
                  </a:cxn>
                  <a:cxn ang="0">
                    <a:pos x="400" y="497"/>
                  </a:cxn>
                  <a:cxn ang="0">
                    <a:pos x="400" y="532"/>
                  </a:cxn>
                  <a:cxn ang="0">
                    <a:pos x="439" y="542"/>
                  </a:cxn>
                  <a:cxn ang="0">
                    <a:pos x="479" y="542"/>
                  </a:cxn>
                  <a:cxn ang="0">
                    <a:pos x="544" y="520"/>
                  </a:cxn>
                  <a:cxn ang="0">
                    <a:pos x="563" y="497"/>
                  </a:cxn>
                  <a:cxn ang="0">
                    <a:pos x="624" y="442"/>
                  </a:cxn>
                  <a:cxn ang="0">
                    <a:pos x="652" y="418"/>
                  </a:cxn>
                  <a:cxn ang="0">
                    <a:pos x="707" y="308"/>
                  </a:cxn>
                  <a:cxn ang="0">
                    <a:pos x="685" y="241"/>
                  </a:cxn>
                  <a:cxn ang="0">
                    <a:pos x="672" y="223"/>
                  </a:cxn>
                  <a:cxn ang="0">
                    <a:pos x="640" y="162"/>
                  </a:cxn>
                  <a:cxn ang="0">
                    <a:pos x="624" y="79"/>
                  </a:cxn>
                </a:cxnLst>
                <a:rect l="0" t="0" r="r" b="b"/>
                <a:pathLst>
                  <a:path w="717" h="542">
                    <a:moveTo>
                      <a:pt x="624" y="79"/>
                    </a:moveTo>
                    <a:lnTo>
                      <a:pt x="601" y="63"/>
                    </a:lnTo>
                    <a:lnTo>
                      <a:pt x="605" y="34"/>
                    </a:lnTo>
                    <a:lnTo>
                      <a:pt x="589" y="0"/>
                    </a:lnTo>
                    <a:lnTo>
                      <a:pt x="573" y="18"/>
                    </a:lnTo>
                    <a:lnTo>
                      <a:pt x="557" y="95"/>
                    </a:lnTo>
                    <a:lnTo>
                      <a:pt x="534" y="130"/>
                    </a:lnTo>
                    <a:lnTo>
                      <a:pt x="518" y="130"/>
                    </a:lnTo>
                    <a:lnTo>
                      <a:pt x="496" y="111"/>
                    </a:lnTo>
                    <a:lnTo>
                      <a:pt x="484" y="101"/>
                    </a:lnTo>
                    <a:lnTo>
                      <a:pt x="467" y="95"/>
                    </a:lnTo>
                    <a:lnTo>
                      <a:pt x="451" y="79"/>
                    </a:lnTo>
                    <a:lnTo>
                      <a:pt x="473" y="50"/>
                    </a:lnTo>
                    <a:lnTo>
                      <a:pt x="479" y="34"/>
                    </a:lnTo>
                    <a:lnTo>
                      <a:pt x="479" y="22"/>
                    </a:lnTo>
                    <a:lnTo>
                      <a:pt x="473" y="28"/>
                    </a:lnTo>
                    <a:lnTo>
                      <a:pt x="461" y="22"/>
                    </a:lnTo>
                    <a:lnTo>
                      <a:pt x="439" y="22"/>
                    </a:lnTo>
                    <a:lnTo>
                      <a:pt x="412" y="0"/>
                    </a:lnTo>
                    <a:lnTo>
                      <a:pt x="396" y="6"/>
                    </a:lnTo>
                    <a:lnTo>
                      <a:pt x="406" y="28"/>
                    </a:lnTo>
                    <a:lnTo>
                      <a:pt x="384" y="34"/>
                    </a:lnTo>
                    <a:lnTo>
                      <a:pt x="362" y="44"/>
                    </a:lnTo>
                    <a:lnTo>
                      <a:pt x="350" y="63"/>
                    </a:lnTo>
                    <a:lnTo>
                      <a:pt x="350" y="85"/>
                    </a:lnTo>
                    <a:lnTo>
                      <a:pt x="323" y="85"/>
                    </a:lnTo>
                    <a:lnTo>
                      <a:pt x="317" y="63"/>
                    </a:lnTo>
                    <a:lnTo>
                      <a:pt x="289" y="57"/>
                    </a:lnTo>
                    <a:lnTo>
                      <a:pt x="289" y="67"/>
                    </a:lnTo>
                    <a:lnTo>
                      <a:pt x="278" y="73"/>
                    </a:lnTo>
                    <a:lnTo>
                      <a:pt x="268" y="89"/>
                    </a:lnTo>
                    <a:lnTo>
                      <a:pt x="262" y="89"/>
                    </a:lnTo>
                    <a:lnTo>
                      <a:pt x="262" y="107"/>
                    </a:lnTo>
                    <a:lnTo>
                      <a:pt x="240" y="107"/>
                    </a:lnTo>
                    <a:lnTo>
                      <a:pt x="234" y="130"/>
                    </a:lnTo>
                    <a:lnTo>
                      <a:pt x="228" y="117"/>
                    </a:lnTo>
                    <a:lnTo>
                      <a:pt x="211" y="124"/>
                    </a:lnTo>
                    <a:lnTo>
                      <a:pt x="211" y="140"/>
                    </a:lnTo>
                    <a:lnTo>
                      <a:pt x="179" y="178"/>
                    </a:lnTo>
                    <a:lnTo>
                      <a:pt x="134" y="178"/>
                    </a:lnTo>
                    <a:lnTo>
                      <a:pt x="112" y="191"/>
                    </a:lnTo>
                    <a:lnTo>
                      <a:pt x="102" y="191"/>
                    </a:lnTo>
                    <a:lnTo>
                      <a:pt x="90" y="201"/>
                    </a:lnTo>
                    <a:lnTo>
                      <a:pt x="51" y="229"/>
                    </a:lnTo>
                    <a:lnTo>
                      <a:pt x="39" y="219"/>
                    </a:lnTo>
                    <a:lnTo>
                      <a:pt x="39" y="245"/>
                    </a:lnTo>
                    <a:lnTo>
                      <a:pt x="35" y="268"/>
                    </a:lnTo>
                    <a:lnTo>
                      <a:pt x="45" y="286"/>
                    </a:lnTo>
                    <a:lnTo>
                      <a:pt x="35" y="296"/>
                    </a:lnTo>
                    <a:lnTo>
                      <a:pt x="19" y="290"/>
                    </a:lnTo>
                    <a:lnTo>
                      <a:pt x="35" y="353"/>
                    </a:lnTo>
                    <a:lnTo>
                      <a:pt x="23" y="375"/>
                    </a:lnTo>
                    <a:lnTo>
                      <a:pt x="35" y="398"/>
                    </a:lnTo>
                    <a:lnTo>
                      <a:pt x="19" y="436"/>
                    </a:lnTo>
                    <a:lnTo>
                      <a:pt x="0" y="442"/>
                    </a:lnTo>
                    <a:lnTo>
                      <a:pt x="12" y="459"/>
                    </a:lnTo>
                    <a:lnTo>
                      <a:pt x="45" y="465"/>
                    </a:lnTo>
                    <a:lnTo>
                      <a:pt x="90" y="446"/>
                    </a:lnTo>
                    <a:lnTo>
                      <a:pt x="144" y="446"/>
                    </a:lnTo>
                    <a:lnTo>
                      <a:pt x="163" y="424"/>
                    </a:lnTo>
                    <a:lnTo>
                      <a:pt x="228" y="414"/>
                    </a:lnTo>
                    <a:lnTo>
                      <a:pt x="256" y="402"/>
                    </a:lnTo>
                    <a:lnTo>
                      <a:pt x="278" y="402"/>
                    </a:lnTo>
                    <a:lnTo>
                      <a:pt x="295" y="398"/>
                    </a:lnTo>
                    <a:lnTo>
                      <a:pt x="329" y="414"/>
                    </a:lnTo>
                    <a:lnTo>
                      <a:pt x="333" y="424"/>
                    </a:lnTo>
                    <a:lnTo>
                      <a:pt x="345" y="430"/>
                    </a:lnTo>
                    <a:lnTo>
                      <a:pt x="345" y="459"/>
                    </a:lnTo>
                    <a:lnTo>
                      <a:pt x="396" y="430"/>
                    </a:lnTo>
                    <a:lnTo>
                      <a:pt x="368" y="465"/>
                    </a:lnTo>
                    <a:lnTo>
                      <a:pt x="396" y="459"/>
                    </a:lnTo>
                    <a:lnTo>
                      <a:pt x="378" y="475"/>
                    </a:lnTo>
                    <a:lnTo>
                      <a:pt x="400" y="475"/>
                    </a:lnTo>
                    <a:lnTo>
                      <a:pt x="400" y="497"/>
                    </a:lnTo>
                    <a:lnTo>
                      <a:pt x="390" y="513"/>
                    </a:lnTo>
                    <a:lnTo>
                      <a:pt x="400" y="532"/>
                    </a:lnTo>
                    <a:lnTo>
                      <a:pt x="429" y="532"/>
                    </a:lnTo>
                    <a:lnTo>
                      <a:pt x="439" y="542"/>
                    </a:lnTo>
                    <a:lnTo>
                      <a:pt x="467" y="520"/>
                    </a:lnTo>
                    <a:lnTo>
                      <a:pt x="479" y="542"/>
                    </a:lnTo>
                    <a:lnTo>
                      <a:pt x="518" y="526"/>
                    </a:lnTo>
                    <a:lnTo>
                      <a:pt x="544" y="520"/>
                    </a:lnTo>
                    <a:lnTo>
                      <a:pt x="557" y="509"/>
                    </a:lnTo>
                    <a:lnTo>
                      <a:pt x="563" y="497"/>
                    </a:lnTo>
                    <a:lnTo>
                      <a:pt x="585" y="465"/>
                    </a:lnTo>
                    <a:lnTo>
                      <a:pt x="624" y="442"/>
                    </a:lnTo>
                    <a:lnTo>
                      <a:pt x="624" y="424"/>
                    </a:lnTo>
                    <a:lnTo>
                      <a:pt x="652" y="418"/>
                    </a:lnTo>
                    <a:lnTo>
                      <a:pt x="707" y="331"/>
                    </a:lnTo>
                    <a:lnTo>
                      <a:pt x="707" y="308"/>
                    </a:lnTo>
                    <a:lnTo>
                      <a:pt x="717" y="280"/>
                    </a:lnTo>
                    <a:lnTo>
                      <a:pt x="685" y="241"/>
                    </a:lnTo>
                    <a:lnTo>
                      <a:pt x="691" y="223"/>
                    </a:lnTo>
                    <a:lnTo>
                      <a:pt x="672" y="223"/>
                    </a:lnTo>
                    <a:lnTo>
                      <a:pt x="656" y="178"/>
                    </a:lnTo>
                    <a:lnTo>
                      <a:pt x="640" y="162"/>
                    </a:lnTo>
                    <a:lnTo>
                      <a:pt x="624" y="79"/>
                    </a:lnTo>
                    <a:lnTo>
                      <a:pt x="624" y="79"/>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28" name="Freeform 418"/>
              <p:cNvSpPr>
                <a:spLocks/>
              </p:cNvSpPr>
              <p:nvPr/>
            </p:nvSpPr>
            <p:spPr bwMode="auto">
              <a:xfrm>
                <a:off x="4975" y="3146"/>
                <a:ext cx="73" cy="55"/>
              </a:xfrm>
              <a:custGeom>
                <a:avLst/>
                <a:gdLst/>
                <a:ahLst/>
                <a:cxnLst>
                  <a:cxn ang="0">
                    <a:pos x="73" y="11"/>
                  </a:cxn>
                  <a:cxn ang="0">
                    <a:pos x="67" y="0"/>
                  </a:cxn>
                  <a:cxn ang="0">
                    <a:pos x="34" y="4"/>
                  </a:cxn>
                  <a:cxn ang="0">
                    <a:pos x="22" y="0"/>
                  </a:cxn>
                  <a:cxn ang="0">
                    <a:pos x="12" y="4"/>
                  </a:cxn>
                  <a:cxn ang="0">
                    <a:pos x="0" y="39"/>
                  </a:cxn>
                  <a:cxn ang="0">
                    <a:pos x="6" y="55"/>
                  </a:cxn>
                  <a:cxn ang="0">
                    <a:pos x="34" y="43"/>
                  </a:cxn>
                  <a:cxn ang="0">
                    <a:pos x="73" y="11"/>
                  </a:cxn>
                  <a:cxn ang="0">
                    <a:pos x="73" y="11"/>
                  </a:cxn>
                </a:cxnLst>
                <a:rect l="0" t="0" r="r" b="b"/>
                <a:pathLst>
                  <a:path w="73" h="55">
                    <a:moveTo>
                      <a:pt x="73" y="11"/>
                    </a:moveTo>
                    <a:lnTo>
                      <a:pt x="67" y="0"/>
                    </a:lnTo>
                    <a:lnTo>
                      <a:pt x="34" y="4"/>
                    </a:lnTo>
                    <a:lnTo>
                      <a:pt x="22" y="0"/>
                    </a:lnTo>
                    <a:lnTo>
                      <a:pt x="12" y="4"/>
                    </a:lnTo>
                    <a:lnTo>
                      <a:pt x="0" y="39"/>
                    </a:lnTo>
                    <a:lnTo>
                      <a:pt x="6" y="55"/>
                    </a:lnTo>
                    <a:lnTo>
                      <a:pt x="34" y="43"/>
                    </a:lnTo>
                    <a:lnTo>
                      <a:pt x="73" y="11"/>
                    </a:lnTo>
                    <a:lnTo>
                      <a:pt x="73" y="11"/>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29" name="Freeform 419"/>
              <p:cNvSpPr>
                <a:spLocks/>
              </p:cNvSpPr>
              <p:nvPr/>
            </p:nvSpPr>
            <p:spPr bwMode="auto">
              <a:xfrm>
                <a:off x="4313" y="2259"/>
                <a:ext cx="195" cy="217"/>
              </a:xfrm>
              <a:custGeom>
                <a:avLst/>
                <a:gdLst/>
                <a:ahLst/>
                <a:cxnLst>
                  <a:cxn ang="0">
                    <a:pos x="44" y="6"/>
                  </a:cxn>
                  <a:cxn ang="0">
                    <a:pos x="16" y="6"/>
                  </a:cxn>
                  <a:cxn ang="0">
                    <a:pos x="0" y="0"/>
                  </a:cxn>
                  <a:cxn ang="0">
                    <a:pos x="16" y="28"/>
                  </a:cxn>
                  <a:cxn ang="0">
                    <a:pos x="38" y="39"/>
                  </a:cxn>
                  <a:cxn ang="0">
                    <a:pos x="50" y="55"/>
                  </a:cxn>
                  <a:cxn ang="0">
                    <a:pos x="67" y="73"/>
                  </a:cxn>
                  <a:cxn ang="0">
                    <a:pos x="73" y="106"/>
                  </a:cxn>
                  <a:cxn ang="0">
                    <a:pos x="89" y="118"/>
                  </a:cxn>
                  <a:cxn ang="0">
                    <a:pos x="95" y="140"/>
                  </a:cxn>
                  <a:cxn ang="0">
                    <a:pos x="121" y="166"/>
                  </a:cxn>
                  <a:cxn ang="0">
                    <a:pos x="121" y="179"/>
                  </a:cxn>
                  <a:cxn ang="0">
                    <a:pos x="166" y="217"/>
                  </a:cxn>
                  <a:cxn ang="0">
                    <a:pos x="188" y="217"/>
                  </a:cxn>
                  <a:cxn ang="0">
                    <a:pos x="195" y="162"/>
                  </a:cxn>
                  <a:cxn ang="0">
                    <a:pos x="178" y="150"/>
                  </a:cxn>
                  <a:cxn ang="0">
                    <a:pos x="166" y="128"/>
                  </a:cxn>
                  <a:cxn ang="0">
                    <a:pos x="150" y="122"/>
                  </a:cxn>
                  <a:cxn ang="0">
                    <a:pos x="150" y="106"/>
                  </a:cxn>
                  <a:cxn ang="0">
                    <a:pos x="156" y="99"/>
                  </a:cxn>
                  <a:cxn ang="0">
                    <a:pos x="121" y="73"/>
                  </a:cxn>
                  <a:cxn ang="0">
                    <a:pos x="95" y="67"/>
                  </a:cxn>
                  <a:cxn ang="0">
                    <a:pos x="44" y="6"/>
                  </a:cxn>
                  <a:cxn ang="0">
                    <a:pos x="44" y="6"/>
                  </a:cxn>
                </a:cxnLst>
                <a:rect l="0" t="0" r="r" b="b"/>
                <a:pathLst>
                  <a:path w="195" h="217">
                    <a:moveTo>
                      <a:pt x="44" y="6"/>
                    </a:moveTo>
                    <a:lnTo>
                      <a:pt x="16" y="6"/>
                    </a:lnTo>
                    <a:lnTo>
                      <a:pt x="0" y="0"/>
                    </a:lnTo>
                    <a:lnTo>
                      <a:pt x="16" y="28"/>
                    </a:lnTo>
                    <a:lnTo>
                      <a:pt x="38" y="39"/>
                    </a:lnTo>
                    <a:lnTo>
                      <a:pt x="50" y="55"/>
                    </a:lnTo>
                    <a:lnTo>
                      <a:pt x="67" y="73"/>
                    </a:lnTo>
                    <a:lnTo>
                      <a:pt x="73" y="106"/>
                    </a:lnTo>
                    <a:lnTo>
                      <a:pt x="89" y="118"/>
                    </a:lnTo>
                    <a:lnTo>
                      <a:pt x="95" y="140"/>
                    </a:lnTo>
                    <a:lnTo>
                      <a:pt x="121" y="166"/>
                    </a:lnTo>
                    <a:lnTo>
                      <a:pt x="121" y="179"/>
                    </a:lnTo>
                    <a:lnTo>
                      <a:pt x="166" y="217"/>
                    </a:lnTo>
                    <a:lnTo>
                      <a:pt x="188" y="217"/>
                    </a:lnTo>
                    <a:lnTo>
                      <a:pt x="195" y="162"/>
                    </a:lnTo>
                    <a:lnTo>
                      <a:pt x="178" y="150"/>
                    </a:lnTo>
                    <a:lnTo>
                      <a:pt x="166" y="128"/>
                    </a:lnTo>
                    <a:lnTo>
                      <a:pt x="150" y="122"/>
                    </a:lnTo>
                    <a:lnTo>
                      <a:pt x="150" y="106"/>
                    </a:lnTo>
                    <a:lnTo>
                      <a:pt x="156" y="99"/>
                    </a:lnTo>
                    <a:lnTo>
                      <a:pt x="121" y="73"/>
                    </a:lnTo>
                    <a:lnTo>
                      <a:pt x="95" y="67"/>
                    </a:lnTo>
                    <a:lnTo>
                      <a:pt x="44" y="6"/>
                    </a:lnTo>
                    <a:lnTo>
                      <a:pt x="44" y="6"/>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30" name="Freeform 420"/>
              <p:cNvSpPr>
                <a:spLocks/>
              </p:cNvSpPr>
              <p:nvPr/>
            </p:nvSpPr>
            <p:spPr bwMode="auto">
              <a:xfrm>
                <a:off x="4402" y="2253"/>
                <a:ext cx="76" cy="84"/>
              </a:xfrm>
              <a:custGeom>
                <a:avLst/>
                <a:gdLst/>
                <a:ahLst/>
                <a:cxnLst>
                  <a:cxn ang="0">
                    <a:pos x="22" y="6"/>
                  </a:cxn>
                  <a:cxn ang="0">
                    <a:pos x="6" y="0"/>
                  </a:cxn>
                  <a:cxn ang="0">
                    <a:pos x="6" y="22"/>
                  </a:cxn>
                  <a:cxn ang="0">
                    <a:pos x="0" y="34"/>
                  </a:cxn>
                  <a:cxn ang="0">
                    <a:pos x="32" y="67"/>
                  </a:cxn>
                  <a:cxn ang="0">
                    <a:pos x="55" y="83"/>
                  </a:cxn>
                  <a:cxn ang="0">
                    <a:pos x="73" y="79"/>
                  </a:cxn>
                  <a:cxn ang="0">
                    <a:pos x="61" y="67"/>
                  </a:cxn>
                  <a:cxn ang="0">
                    <a:pos x="61" y="22"/>
                  </a:cxn>
                  <a:cxn ang="0">
                    <a:pos x="45" y="0"/>
                  </a:cxn>
                  <a:cxn ang="0">
                    <a:pos x="22" y="6"/>
                  </a:cxn>
                  <a:cxn ang="0">
                    <a:pos x="22" y="6"/>
                  </a:cxn>
                </a:cxnLst>
                <a:rect l="0" t="0" r="r" b="b"/>
                <a:pathLst>
                  <a:path w="73" h="83">
                    <a:moveTo>
                      <a:pt x="22" y="6"/>
                    </a:moveTo>
                    <a:lnTo>
                      <a:pt x="6" y="0"/>
                    </a:lnTo>
                    <a:lnTo>
                      <a:pt x="6" y="22"/>
                    </a:lnTo>
                    <a:lnTo>
                      <a:pt x="0" y="34"/>
                    </a:lnTo>
                    <a:lnTo>
                      <a:pt x="32" y="67"/>
                    </a:lnTo>
                    <a:lnTo>
                      <a:pt x="55" y="83"/>
                    </a:lnTo>
                    <a:lnTo>
                      <a:pt x="73" y="79"/>
                    </a:lnTo>
                    <a:lnTo>
                      <a:pt x="61" y="67"/>
                    </a:lnTo>
                    <a:lnTo>
                      <a:pt x="61" y="22"/>
                    </a:lnTo>
                    <a:lnTo>
                      <a:pt x="45" y="0"/>
                    </a:lnTo>
                    <a:lnTo>
                      <a:pt x="22" y="6"/>
                    </a:lnTo>
                    <a:lnTo>
                      <a:pt x="22" y="6"/>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31" name="Freeform 421"/>
              <p:cNvSpPr>
                <a:spLocks/>
              </p:cNvSpPr>
              <p:nvPr/>
            </p:nvSpPr>
            <p:spPr bwMode="auto">
              <a:xfrm>
                <a:off x="4952" y="2371"/>
                <a:ext cx="177" cy="172"/>
              </a:xfrm>
              <a:custGeom>
                <a:avLst/>
                <a:gdLst/>
                <a:ahLst/>
                <a:cxnLst>
                  <a:cxn ang="0">
                    <a:pos x="179" y="44"/>
                  </a:cxn>
                  <a:cxn ang="0">
                    <a:pos x="150" y="32"/>
                  </a:cxn>
                  <a:cxn ang="0">
                    <a:pos x="134" y="22"/>
                  </a:cxn>
                  <a:cxn ang="0">
                    <a:pos x="112" y="22"/>
                  </a:cxn>
                  <a:cxn ang="0">
                    <a:pos x="106" y="32"/>
                  </a:cxn>
                  <a:cxn ang="0">
                    <a:pos x="90" y="50"/>
                  </a:cxn>
                  <a:cxn ang="0">
                    <a:pos x="73" y="54"/>
                  </a:cxn>
                  <a:cxn ang="0">
                    <a:pos x="57" y="44"/>
                  </a:cxn>
                  <a:cxn ang="0">
                    <a:pos x="57" y="10"/>
                  </a:cxn>
                  <a:cxn ang="0">
                    <a:pos x="29" y="0"/>
                  </a:cxn>
                  <a:cxn ang="0">
                    <a:pos x="0" y="16"/>
                  </a:cxn>
                  <a:cxn ang="0">
                    <a:pos x="6" y="22"/>
                  </a:cxn>
                  <a:cxn ang="0">
                    <a:pos x="23" y="28"/>
                  </a:cxn>
                  <a:cxn ang="0">
                    <a:pos x="23" y="32"/>
                  </a:cxn>
                  <a:cxn ang="0">
                    <a:pos x="43" y="32"/>
                  </a:cxn>
                  <a:cxn ang="0">
                    <a:pos x="39" y="44"/>
                  </a:cxn>
                  <a:cxn ang="0">
                    <a:pos x="23" y="44"/>
                  </a:cxn>
                  <a:cxn ang="0">
                    <a:pos x="29" y="54"/>
                  </a:cxn>
                  <a:cxn ang="0">
                    <a:pos x="29" y="99"/>
                  </a:cxn>
                  <a:cxn ang="0">
                    <a:pos x="45" y="73"/>
                  </a:cxn>
                  <a:cxn ang="0">
                    <a:pos x="45" y="61"/>
                  </a:cxn>
                  <a:cxn ang="0">
                    <a:pos x="57" y="54"/>
                  </a:cxn>
                  <a:cxn ang="0">
                    <a:pos x="57" y="67"/>
                  </a:cxn>
                  <a:cxn ang="0">
                    <a:pos x="67" y="67"/>
                  </a:cxn>
                  <a:cxn ang="0">
                    <a:pos x="67" y="83"/>
                  </a:cxn>
                  <a:cxn ang="0">
                    <a:pos x="96" y="83"/>
                  </a:cxn>
                  <a:cxn ang="0">
                    <a:pos x="122" y="95"/>
                  </a:cxn>
                  <a:cxn ang="0">
                    <a:pos x="128" y="134"/>
                  </a:cxn>
                  <a:cxn ang="0">
                    <a:pos x="140" y="150"/>
                  </a:cxn>
                  <a:cxn ang="0">
                    <a:pos x="150" y="150"/>
                  </a:cxn>
                  <a:cxn ang="0">
                    <a:pos x="179" y="172"/>
                  </a:cxn>
                  <a:cxn ang="0">
                    <a:pos x="179" y="128"/>
                  </a:cxn>
                  <a:cxn ang="0">
                    <a:pos x="173" y="117"/>
                  </a:cxn>
                  <a:cxn ang="0">
                    <a:pos x="179" y="105"/>
                  </a:cxn>
                  <a:cxn ang="0">
                    <a:pos x="179" y="44"/>
                  </a:cxn>
                  <a:cxn ang="0">
                    <a:pos x="179" y="44"/>
                  </a:cxn>
                </a:cxnLst>
                <a:rect l="0" t="0" r="r" b="b"/>
                <a:pathLst>
                  <a:path w="179" h="172">
                    <a:moveTo>
                      <a:pt x="179" y="44"/>
                    </a:moveTo>
                    <a:lnTo>
                      <a:pt x="150" y="32"/>
                    </a:lnTo>
                    <a:lnTo>
                      <a:pt x="134" y="22"/>
                    </a:lnTo>
                    <a:lnTo>
                      <a:pt x="112" y="22"/>
                    </a:lnTo>
                    <a:lnTo>
                      <a:pt x="106" y="32"/>
                    </a:lnTo>
                    <a:lnTo>
                      <a:pt x="90" y="50"/>
                    </a:lnTo>
                    <a:lnTo>
                      <a:pt x="73" y="54"/>
                    </a:lnTo>
                    <a:lnTo>
                      <a:pt x="57" y="44"/>
                    </a:lnTo>
                    <a:lnTo>
                      <a:pt x="57" y="10"/>
                    </a:lnTo>
                    <a:lnTo>
                      <a:pt x="29" y="0"/>
                    </a:lnTo>
                    <a:lnTo>
                      <a:pt x="0" y="16"/>
                    </a:lnTo>
                    <a:lnTo>
                      <a:pt x="6" y="22"/>
                    </a:lnTo>
                    <a:lnTo>
                      <a:pt x="23" y="28"/>
                    </a:lnTo>
                    <a:lnTo>
                      <a:pt x="23" y="32"/>
                    </a:lnTo>
                    <a:lnTo>
                      <a:pt x="43" y="32"/>
                    </a:lnTo>
                    <a:lnTo>
                      <a:pt x="39" y="44"/>
                    </a:lnTo>
                    <a:lnTo>
                      <a:pt x="23" y="44"/>
                    </a:lnTo>
                    <a:lnTo>
                      <a:pt x="29" y="54"/>
                    </a:lnTo>
                    <a:lnTo>
                      <a:pt x="29" y="99"/>
                    </a:lnTo>
                    <a:lnTo>
                      <a:pt x="45" y="73"/>
                    </a:lnTo>
                    <a:lnTo>
                      <a:pt x="45" y="61"/>
                    </a:lnTo>
                    <a:lnTo>
                      <a:pt x="57" y="54"/>
                    </a:lnTo>
                    <a:lnTo>
                      <a:pt x="57" y="67"/>
                    </a:lnTo>
                    <a:lnTo>
                      <a:pt x="67" y="67"/>
                    </a:lnTo>
                    <a:lnTo>
                      <a:pt x="67" y="83"/>
                    </a:lnTo>
                    <a:lnTo>
                      <a:pt x="96" y="83"/>
                    </a:lnTo>
                    <a:lnTo>
                      <a:pt x="122" y="95"/>
                    </a:lnTo>
                    <a:lnTo>
                      <a:pt x="128" y="134"/>
                    </a:lnTo>
                    <a:lnTo>
                      <a:pt x="140" y="150"/>
                    </a:lnTo>
                    <a:lnTo>
                      <a:pt x="150" y="150"/>
                    </a:lnTo>
                    <a:lnTo>
                      <a:pt x="179" y="172"/>
                    </a:lnTo>
                    <a:lnTo>
                      <a:pt x="179" y="128"/>
                    </a:lnTo>
                    <a:lnTo>
                      <a:pt x="173" y="117"/>
                    </a:lnTo>
                    <a:lnTo>
                      <a:pt x="179" y="105"/>
                    </a:lnTo>
                    <a:lnTo>
                      <a:pt x="179" y="44"/>
                    </a:lnTo>
                    <a:lnTo>
                      <a:pt x="179" y="44"/>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32" name="Freeform 422"/>
              <p:cNvSpPr>
                <a:spLocks/>
              </p:cNvSpPr>
              <p:nvPr/>
            </p:nvSpPr>
            <p:spPr bwMode="auto">
              <a:xfrm>
                <a:off x="5064" y="2505"/>
                <a:ext cx="28" cy="28"/>
              </a:xfrm>
              <a:custGeom>
                <a:avLst/>
                <a:gdLst/>
                <a:ahLst/>
                <a:cxnLst>
                  <a:cxn ang="0">
                    <a:pos x="16" y="0"/>
                  </a:cxn>
                  <a:cxn ang="0">
                    <a:pos x="0" y="6"/>
                  </a:cxn>
                  <a:cxn ang="0">
                    <a:pos x="0" y="28"/>
                  </a:cxn>
                  <a:cxn ang="0">
                    <a:pos x="16" y="28"/>
                  </a:cxn>
                  <a:cxn ang="0">
                    <a:pos x="28" y="16"/>
                  </a:cxn>
                  <a:cxn ang="0">
                    <a:pos x="16" y="0"/>
                  </a:cxn>
                  <a:cxn ang="0">
                    <a:pos x="16" y="0"/>
                  </a:cxn>
                </a:cxnLst>
                <a:rect l="0" t="0" r="r" b="b"/>
                <a:pathLst>
                  <a:path w="28" h="28">
                    <a:moveTo>
                      <a:pt x="16" y="0"/>
                    </a:moveTo>
                    <a:lnTo>
                      <a:pt x="0" y="6"/>
                    </a:lnTo>
                    <a:lnTo>
                      <a:pt x="0" y="28"/>
                    </a:lnTo>
                    <a:lnTo>
                      <a:pt x="16" y="28"/>
                    </a:lnTo>
                    <a:lnTo>
                      <a:pt x="28" y="16"/>
                    </a:lnTo>
                    <a:lnTo>
                      <a:pt x="16" y="0"/>
                    </a:lnTo>
                    <a:lnTo>
                      <a:pt x="16" y="0"/>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33" name="Freeform 423"/>
              <p:cNvSpPr>
                <a:spLocks/>
              </p:cNvSpPr>
              <p:nvPr/>
            </p:nvSpPr>
            <p:spPr bwMode="auto">
              <a:xfrm>
                <a:off x="4930" y="2393"/>
                <a:ext cx="18" cy="18"/>
              </a:xfrm>
              <a:custGeom>
                <a:avLst/>
                <a:gdLst/>
                <a:ahLst/>
                <a:cxnLst>
                  <a:cxn ang="0">
                    <a:pos x="16" y="16"/>
                  </a:cxn>
                  <a:cxn ang="0">
                    <a:pos x="16" y="0"/>
                  </a:cxn>
                  <a:cxn ang="0">
                    <a:pos x="0" y="6"/>
                  </a:cxn>
                  <a:cxn ang="0">
                    <a:pos x="16" y="16"/>
                  </a:cxn>
                  <a:cxn ang="0">
                    <a:pos x="16" y="16"/>
                  </a:cxn>
                </a:cxnLst>
                <a:rect l="0" t="0" r="r" b="b"/>
                <a:pathLst>
                  <a:path w="16" h="16">
                    <a:moveTo>
                      <a:pt x="16" y="16"/>
                    </a:moveTo>
                    <a:lnTo>
                      <a:pt x="16" y="0"/>
                    </a:lnTo>
                    <a:lnTo>
                      <a:pt x="0" y="6"/>
                    </a:lnTo>
                    <a:lnTo>
                      <a:pt x="16" y="16"/>
                    </a:lnTo>
                    <a:lnTo>
                      <a:pt x="16" y="16"/>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34" name="Freeform 424"/>
              <p:cNvSpPr>
                <a:spLocks/>
              </p:cNvSpPr>
              <p:nvPr/>
            </p:nvSpPr>
            <p:spPr bwMode="auto">
              <a:xfrm>
                <a:off x="4897" y="2415"/>
                <a:ext cx="55" cy="26"/>
              </a:xfrm>
              <a:custGeom>
                <a:avLst/>
                <a:gdLst/>
                <a:ahLst/>
                <a:cxnLst>
                  <a:cxn ang="0">
                    <a:pos x="45" y="23"/>
                  </a:cxn>
                  <a:cxn ang="0">
                    <a:pos x="55" y="17"/>
                  </a:cxn>
                  <a:cxn ang="0">
                    <a:pos x="39" y="0"/>
                  </a:cxn>
                  <a:cxn ang="0">
                    <a:pos x="23" y="6"/>
                  </a:cxn>
                  <a:cxn ang="0">
                    <a:pos x="0" y="0"/>
                  </a:cxn>
                  <a:cxn ang="0">
                    <a:pos x="0" y="17"/>
                  </a:cxn>
                  <a:cxn ang="0">
                    <a:pos x="23" y="10"/>
                  </a:cxn>
                  <a:cxn ang="0">
                    <a:pos x="45" y="23"/>
                  </a:cxn>
                  <a:cxn ang="0">
                    <a:pos x="45" y="23"/>
                  </a:cxn>
                </a:cxnLst>
                <a:rect l="0" t="0" r="r" b="b"/>
                <a:pathLst>
                  <a:path w="55" h="23">
                    <a:moveTo>
                      <a:pt x="45" y="23"/>
                    </a:moveTo>
                    <a:lnTo>
                      <a:pt x="55" y="17"/>
                    </a:lnTo>
                    <a:lnTo>
                      <a:pt x="39" y="0"/>
                    </a:lnTo>
                    <a:lnTo>
                      <a:pt x="23" y="6"/>
                    </a:lnTo>
                    <a:lnTo>
                      <a:pt x="0" y="0"/>
                    </a:lnTo>
                    <a:lnTo>
                      <a:pt x="0" y="17"/>
                    </a:lnTo>
                    <a:lnTo>
                      <a:pt x="23" y="10"/>
                    </a:lnTo>
                    <a:lnTo>
                      <a:pt x="45" y="23"/>
                    </a:lnTo>
                    <a:lnTo>
                      <a:pt x="45" y="23"/>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35" name="Freeform 425"/>
              <p:cNvSpPr>
                <a:spLocks/>
              </p:cNvSpPr>
              <p:nvPr/>
            </p:nvSpPr>
            <p:spPr bwMode="auto">
              <a:xfrm>
                <a:off x="5029" y="2393"/>
                <a:ext cx="23" cy="11"/>
              </a:xfrm>
              <a:custGeom>
                <a:avLst/>
                <a:gdLst/>
                <a:ahLst/>
                <a:cxnLst>
                  <a:cxn ang="0">
                    <a:pos x="0" y="10"/>
                  </a:cxn>
                  <a:cxn ang="0">
                    <a:pos x="23" y="6"/>
                  </a:cxn>
                  <a:cxn ang="0">
                    <a:pos x="6" y="0"/>
                  </a:cxn>
                  <a:cxn ang="0">
                    <a:pos x="0" y="10"/>
                  </a:cxn>
                  <a:cxn ang="0">
                    <a:pos x="0" y="10"/>
                  </a:cxn>
                </a:cxnLst>
                <a:rect l="0" t="0" r="r" b="b"/>
                <a:pathLst>
                  <a:path w="23" h="10">
                    <a:moveTo>
                      <a:pt x="0" y="10"/>
                    </a:moveTo>
                    <a:lnTo>
                      <a:pt x="23" y="6"/>
                    </a:lnTo>
                    <a:lnTo>
                      <a:pt x="6" y="0"/>
                    </a:lnTo>
                    <a:lnTo>
                      <a:pt x="0" y="10"/>
                    </a:lnTo>
                    <a:lnTo>
                      <a:pt x="0" y="10"/>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36" name="Freeform 426"/>
              <p:cNvSpPr>
                <a:spLocks/>
              </p:cNvSpPr>
              <p:nvPr/>
            </p:nvSpPr>
            <p:spPr bwMode="auto">
              <a:xfrm>
                <a:off x="5025" y="2371"/>
                <a:ext cx="23" cy="11"/>
              </a:xfrm>
              <a:custGeom>
                <a:avLst/>
                <a:gdLst/>
                <a:ahLst/>
                <a:cxnLst>
                  <a:cxn ang="0">
                    <a:pos x="4" y="0"/>
                  </a:cxn>
                  <a:cxn ang="0">
                    <a:pos x="0" y="10"/>
                  </a:cxn>
                  <a:cxn ang="0">
                    <a:pos x="23" y="10"/>
                  </a:cxn>
                  <a:cxn ang="0">
                    <a:pos x="4" y="0"/>
                  </a:cxn>
                  <a:cxn ang="0">
                    <a:pos x="4" y="0"/>
                  </a:cxn>
                </a:cxnLst>
                <a:rect l="0" t="0" r="r" b="b"/>
                <a:pathLst>
                  <a:path w="23" h="10">
                    <a:moveTo>
                      <a:pt x="4" y="0"/>
                    </a:moveTo>
                    <a:lnTo>
                      <a:pt x="0" y="10"/>
                    </a:lnTo>
                    <a:lnTo>
                      <a:pt x="23" y="10"/>
                    </a:lnTo>
                    <a:lnTo>
                      <a:pt x="4" y="0"/>
                    </a:lnTo>
                    <a:lnTo>
                      <a:pt x="4" y="0"/>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37" name="Freeform 427"/>
              <p:cNvSpPr>
                <a:spLocks/>
              </p:cNvSpPr>
              <p:nvPr/>
            </p:nvSpPr>
            <p:spPr bwMode="auto">
              <a:xfrm>
                <a:off x="4885" y="2310"/>
                <a:ext cx="35" cy="77"/>
              </a:xfrm>
              <a:custGeom>
                <a:avLst/>
                <a:gdLst/>
                <a:ahLst/>
                <a:cxnLst>
                  <a:cxn ang="0">
                    <a:pos x="35" y="55"/>
                  </a:cxn>
                  <a:cxn ang="0">
                    <a:pos x="29" y="22"/>
                  </a:cxn>
                  <a:cxn ang="0">
                    <a:pos x="23" y="0"/>
                  </a:cxn>
                  <a:cxn ang="0">
                    <a:pos x="16" y="16"/>
                  </a:cxn>
                  <a:cxn ang="0">
                    <a:pos x="16" y="32"/>
                  </a:cxn>
                  <a:cxn ang="0">
                    <a:pos x="0" y="22"/>
                  </a:cxn>
                  <a:cxn ang="0">
                    <a:pos x="0" y="67"/>
                  </a:cxn>
                  <a:cxn ang="0">
                    <a:pos x="16" y="77"/>
                  </a:cxn>
                  <a:cxn ang="0">
                    <a:pos x="23" y="48"/>
                  </a:cxn>
                  <a:cxn ang="0">
                    <a:pos x="35" y="55"/>
                  </a:cxn>
                  <a:cxn ang="0">
                    <a:pos x="35" y="55"/>
                  </a:cxn>
                </a:cxnLst>
                <a:rect l="0" t="0" r="r" b="b"/>
                <a:pathLst>
                  <a:path w="35" h="77">
                    <a:moveTo>
                      <a:pt x="35" y="55"/>
                    </a:moveTo>
                    <a:lnTo>
                      <a:pt x="29" y="22"/>
                    </a:lnTo>
                    <a:lnTo>
                      <a:pt x="23" y="0"/>
                    </a:lnTo>
                    <a:lnTo>
                      <a:pt x="16" y="16"/>
                    </a:lnTo>
                    <a:lnTo>
                      <a:pt x="16" y="32"/>
                    </a:lnTo>
                    <a:lnTo>
                      <a:pt x="0" y="22"/>
                    </a:lnTo>
                    <a:lnTo>
                      <a:pt x="0" y="67"/>
                    </a:lnTo>
                    <a:lnTo>
                      <a:pt x="16" y="77"/>
                    </a:lnTo>
                    <a:lnTo>
                      <a:pt x="23" y="48"/>
                    </a:lnTo>
                    <a:lnTo>
                      <a:pt x="35" y="55"/>
                    </a:lnTo>
                    <a:lnTo>
                      <a:pt x="35" y="55"/>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38" name="Freeform 428"/>
              <p:cNvSpPr>
                <a:spLocks/>
              </p:cNvSpPr>
              <p:nvPr/>
            </p:nvSpPr>
            <p:spPr bwMode="auto">
              <a:xfrm>
                <a:off x="4731" y="2332"/>
                <a:ext cx="122" cy="144"/>
              </a:xfrm>
              <a:custGeom>
                <a:avLst/>
                <a:gdLst/>
                <a:ahLst/>
                <a:cxnLst>
                  <a:cxn ang="0">
                    <a:pos x="43" y="22"/>
                  </a:cxn>
                  <a:cxn ang="0">
                    <a:pos x="77" y="26"/>
                  </a:cxn>
                  <a:cxn ang="0">
                    <a:pos x="83" y="33"/>
                  </a:cxn>
                  <a:cxn ang="0">
                    <a:pos x="99" y="33"/>
                  </a:cxn>
                  <a:cxn ang="0">
                    <a:pos x="122" y="10"/>
                  </a:cxn>
                  <a:cxn ang="0">
                    <a:pos x="116" y="0"/>
                  </a:cxn>
                  <a:cxn ang="0">
                    <a:pos x="99" y="16"/>
                  </a:cxn>
                  <a:cxn ang="0">
                    <a:pos x="83" y="16"/>
                  </a:cxn>
                  <a:cxn ang="0">
                    <a:pos x="55" y="10"/>
                  </a:cxn>
                  <a:cxn ang="0">
                    <a:pos x="38" y="10"/>
                  </a:cxn>
                  <a:cxn ang="0">
                    <a:pos x="22" y="26"/>
                  </a:cxn>
                  <a:cxn ang="0">
                    <a:pos x="16" y="49"/>
                  </a:cxn>
                  <a:cxn ang="0">
                    <a:pos x="10" y="61"/>
                  </a:cxn>
                  <a:cxn ang="0">
                    <a:pos x="10" y="77"/>
                  </a:cxn>
                  <a:cxn ang="0">
                    <a:pos x="0" y="93"/>
                  </a:cxn>
                  <a:cxn ang="0">
                    <a:pos x="16" y="106"/>
                  </a:cxn>
                  <a:cxn ang="0">
                    <a:pos x="16" y="144"/>
                  </a:cxn>
                  <a:cxn ang="0">
                    <a:pos x="38" y="122"/>
                  </a:cxn>
                  <a:cxn ang="0">
                    <a:pos x="26" y="83"/>
                  </a:cxn>
                  <a:cxn ang="0">
                    <a:pos x="43" y="83"/>
                  </a:cxn>
                  <a:cxn ang="0">
                    <a:pos x="61" y="134"/>
                  </a:cxn>
                  <a:cxn ang="0">
                    <a:pos x="83" y="138"/>
                  </a:cxn>
                  <a:cxn ang="0">
                    <a:pos x="77" y="116"/>
                  </a:cxn>
                  <a:cxn ang="0">
                    <a:pos x="65" y="112"/>
                  </a:cxn>
                  <a:cxn ang="0">
                    <a:pos x="71" y="93"/>
                  </a:cxn>
                  <a:cxn ang="0">
                    <a:pos x="55" y="71"/>
                  </a:cxn>
                  <a:cxn ang="0">
                    <a:pos x="65" y="61"/>
                  </a:cxn>
                  <a:cxn ang="0">
                    <a:pos x="87" y="67"/>
                  </a:cxn>
                  <a:cxn ang="0">
                    <a:pos x="77" y="45"/>
                  </a:cxn>
                  <a:cxn ang="0">
                    <a:pos x="49" y="49"/>
                  </a:cxn>
                  <a:cxn ang="0">
                    <a:pos x="43" y="61"/>
                  </a:cxn>
                  <a:cxn ang="0">
                    <a:pos x="26" y="45"/>
                  </a:cxn>
                  <a:cxn ang="0">
                    <a:pos x="43" y="22"/>
                  </a:cxn>
                  <a:cxn ang="0">
                    <a:pos x="43" y="22"/>
                  </a:cxn>
                </a:cxnLst>
                <a:rect l="0" t="0" r="r" b="b"/>
                <a:pathLst>
                  <a:path w="122" h="144">
                    <a:moveTo>
                      <a:pt x="43" y="22"/>
                    </a:moveTo>
                    <a:lnTo>
                      <a:pt x="77" y="26"/>
                    </a:lnTo>
                    <a:lnTo>
                      <a:pt x="83" y="33"/>
                    </a:lnTo>
                    <a:lnTo>
                      <a:pt x="99" y="33"/>
                    </a:lnTo>
                    <a:lnTo>
                      <a:pt x="122" y="10"/>
                    </a:lnTo>
                    <a:lnTo>
                      <a:pt x="116" y="0"/>
                    </a:lnTo>
                    <a:lnTo>
                      <a:pt x="99" y="16"/>
                    </a:lnTo>
                    <a:lnTo>
                      <a:pt x="83" y="16"/>
                    </a:lnTo>
                    <a:lnTo>
                      <a:pt x="55" y="10"/>
                    </a:lnTo>
                    <a:lnTo>
                      <a:pt x="38" y="10"/>
                    </a:lnTo>
                    <a:lnTo>
                      <a:pt x="22" y="26"/>
                    </a:lnTo>
                    <a:lnTo>
                      <a:pt x="16" y="49"/>
                    </a:lnTo>
                    <a:lnTo>
                      <a:pt x="10" y="61"/>
                    </a:lnTo>
                    <a:lnTo>
                      <a:pt x="10" y="77"/>
                    </a:lnTo>
                    <a:lnTo>
                      <a:pt x="0" y="93"/>
                    </a:lnTo>
                    <a:lnTo>
                      <a:pt x="16" y="106"/>
                    </a:lnTo>
                    <a:lnTo>
                      <a:pt x="16" y="144"/>
                    </a:lnTo>
                    <a:lnTo>
                      <a:pt x="38" y="122"/>
                    </a:lnTo>
                    <a:lnTo>
                      <a:pt x="26" y="83"/>
                    </a:lnTo>
                    <a:lnTo>
                      <a:pt x="43" y="83"/>
                    </a:lnTo>
                    <a:lnTo>
                      <a:pt x="61" y="134"/>
                    </a:lnTo>
                    <a:lnTo>
                      <a:pt x="83" y="138"/>
                    </a:lnTo>
                    <a:lnTo>
                      <a:pt x="77" y="116"/>
                    </a:lnTo>
                    <a:lnTo>
                      <a:pt x="65" y="112"/>
                    </a:lnTo>
                    <a:lnTo>
                      <a:pt x="71" y="93"/>
                    </a:lnTo>
                    <a:lnTo>
                      <a:pt x="55" y="71"/>
                    </a:lnTo>
                    <a:lnTo>
                      <a:pt x="65" y="61"/>
                    </a:lnTo>
                    <a:lnTo>
                      <a:pt x="87" y="67"/>
                    </a:lnTo>
                    <a:lnTo>
                      <a:pt x="77" y="45"/>
                    </a:lnTo>
                    <a:lnTo>
                      <a:pt x="49" y="49"/>
                    </a:lnTo>
                    <a:lnTo>
                      <a:pt x="43" y="61"/>
                    </a:lnTo>
                    <a:lnTo>
                      <a:pt x="26" y="45"/>
                    </a:lnTo>
                    <a:lnTo>
                      <a:pt x="43" y="22"/>
                    </a:lnTo>
                    <a:lnTo>
                      <a:pt x="43" y="22"/>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39" name="Freeform 429"/>
              <p:cNvSpPr>
                <a:spLocks/>
              </p:cNvSpPr>
              <p:nvPr/>
            </p:nvSpPr>
            <p:spPr bwMode="auto">
              <a:xfrm>
                <a:off x="4836" y="2393"/>
                <a:ext cx="40" cy="18"/>
              </a:xfrm>
              <a:custGeom>
                <a:avLst/>
                <a:gdLst/>
                <a:ahLst/>
                <a:cxnLst>
                  <a:cxn ang="0">
                    <a:pos x="0" y="16"/>
                  </a:cxn>
                  <a:cxn ang="0">
                    <a:pos x="17" y="10"/>
                  </a:cxn>
                  <a:cxn ang="0">
                    <a:pos x="39" y="16"/>
                  </a:cxn>
                  <a:cxn ang="0">
                    <a:pos x="33" y="0"/>
                  </a:cxn>
                  <a:cxn ang="0">
                    <a:pos x="0" y="0"/>
                  </a:cxn>
                  <a:cxn ang="0">
                    <a:pos x="0" y="16"/>
                  </a:cxn>
                  <a:cxn ang="0">
                    <a:pos x="0" y="16"/>
                  </a:cxn>
                </a:cxnLst>
                <a:rect l="0" t="0" r="r" b="b"/>
                <a:pathLst>
                  <a:path w="39" h="16">
                    <a:moveTo>
                      <a:pt x="0" y="16"/>
                    </a:moveTo>
                    <a:lnTo>
                      <a:pt x="17" y="10"/>
                    </a:lnTo>
                    <a:lnTo>
                      <a:pt x="39" y="16"/>
                    </a:lnTo>
                    <a:lnTo>
                      <a:pt x="33" y="0"/>
                    </a:lnTo>
                    <a:lnTo>
                      <a:pt x="0" y="0"/>
                    </a:lnTo>
                    <a:lnTo>
                      <a:pt x="0" y="16"/>
                    </a:lnTo>
                    <a:lnTo>
                      <a:pt x="0" y="16"/>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40" name="Freeform 430"/>
              <p:cNvSpPr>
                <a:spLocks/>
              </p:cNvSpPr>
              <p:nvPr/>
            </p:nvSpPr>
            <p:spPr bwMode="auto">
              <a:xfrm>
                <a:off x="4869" y="2421"/>
                <a:ext cx="16" cy="18"/>
              </a:xfrm>
              <a:custGeom>
                <a:avLst/>
                <a:gdLst/>
                <a:ahLst/>
                <a:cxnLst>
                  <a:cxn ang="0">
                    <a:pos x="0" y="0"/>
                  </a:cxn>
                  <a:cxn ang="0">
                    <a:pos x="0" y="17"/>
                  </a:cxn>
                  <a:cxn ang="0">
                    <a:pos x="16" y="4"/>
                  </a:cxn>
                  <a:cxn ang="0">
                    <a:pos x="0" y="0"/>
                  </a:cxn>
                  <a:cxn ang="0">
                    <a:pos x="0" y="0"/>
                  </a:cxn>
                </a:cxnLst>
                <a:rect l="0" t="0" r="r" b="b"/>
                <a:pathLst>
                  <a:path w="16" h="17">
                    <a:moveTo>
                      <a:pt x="0" y="0"/>
                    </a:moveTo>
                    <a:lnTo>
                      <a:pt x="0" y="17"/>
                    </a:lnTo>
                    <a:lnTo>
                      <a:pt x="16" y="4"/>
                    </a:lnTo>
                    <a:lnTo>
                      <a:pt x="0" y="0"/>
                    </a:lnTo>
                    <a:lnTo>
                      <a:pt x="0" y="0"/>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41" name="Freeform 431"/>
              <p:cNvSpPr>
                <a:spLocks/>
              </p:cNvSpPr>
              <p:nvPr/>
            </p:nvSpPr>
            <p:spPr bwMode="auto">
              <a:xfrm>
                <a:off x="4853" y="2505"/>
                <a:ext cx="25" cy="16"/>
              </a:xfrm>
              <a:custGeom>
                <a:avLst/>
                <a:gdLst/>
                <a:ahLst/>
                <a:cxnLst>
                  <a:cxn ang="0">
                    <a:pos x="6" y="16"/>
                  </a:cxn>
                  <a:cxn ang="0">
                    <a:pos x="26" y="10"/>
                  </a:cxn>
                  <a:cxn ang="0">
                    <a:pos x="0" y="0"/>
                  </a:cxn>
                  <a:cxn ang="0">
                    <a:pos x="6" y="16"/>
                  </a:cxn>
                  <a:cxn ang="0">
                    <a:pos x="6" y="16"/>
                  </a:cxn>
                </a:cxnLst>
                <a:rect l="0" t="0" r="r" b="b"/>
                <a:pathLst>
                  <a:path w="26" h="16">
                    <a:moveTo>
                      <a:pt x="6" y="16"/>
                    </a:moveTo>
                    <a:lnTo>
                      <a:pt x="26" y="10"/>
                    </a:lnTo>
                    <a:lnTo>
                      <a:pt x="0" y="0"/>
                    </a:lnTo>
                    <a:lnTo>
                      <a:pt x="6" y="16"/>
                    </a:lnTo>
                    <a:lnTo>
                      <a:pt x="6" y="16"/>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42" name="Freeform 432"/>
              <p:cNvSpPr>
                <a:spLocks/>
              </p:cNvSpPr>
              <p:nvPr/>
            </p:nvSpPr>
            <p:spPr bwMode="auto">
              <a:xfrm>
                <a:off x="4808" y="2533"/>
                <a:ext cx="67" cy="33"/>
              </a:xfrm>
              <a:custGeom>
                <a:avLst/>
                <a:gdLst/>
                <a:ahLst/>
                <a:cxnLst>
                  <a:cxn ang="0">
                    <a:pos x="67" y="0"/>
                  </a:cxn>
                  <a:cxn ang="0">
                    <a:pos x="51" y="0"/>
                  </a:cxn>
                  <a:cxn ang="0">
                    <a:pos x="22" y="10"/>
                  </a:cxn>
                  <a:cxn ang="0">
                    <a:pos x="0" y="26"/>
                  </a:cxn>
                  <a:cxn ang="0">
                    <a:pos x="10" y="33"/>
                  </a:cxn>
                  <a:cxn ang="0">
                    <a:pos x="45" y="16"/>
                  </a:cxn>
                  <a:cxn ang="0">
                    <a:pos x="67" y="0"/>
                  </a:cxn>
                  <a:cxn ang="0">
                    <a:pos x="67" y="0"/>
                  </a:cxn>
                </a:cxnLst>
                <a:rect l="0" t="0" r="r" b="b"/>
                <a:pathLst>
                  <a:path w="67" h="33">
                    <a:moveTo>
                      <a:pt x="67" y="0"/>
                    </a:moveTo>
                    <a:lnTo>
                      <a:pt x="51" y="0"/>
                    </a:lnTo>
                    <a:lnTo>
                      <a:pt x="22" y="10"/>
                    </a:lnTo>
                    <a:lnTo>
                      <a:pt x="0" y="26"/>
                    </a:lnTo>
                    <a:lnTo>
                      <a:pt x="10" y="33"/>
                    </a:lnTo>
                    <a:lnTo>
                      <a:pt x="45" y="16"/>
                    </a:lnTo>
                    <a:lnTo>
                      <a:pt x="67" y="0"/>
                    </a:lnTo>
                    <a:lnTo>
                      <a:pt x="67" y="0"/>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43" name="Freeform 433"/>
              <p:cNvSpPr>
                <a:spLocks/>
              </p:cNvSpPr>
              <p:nvPr/>
            </p:nvSpPr>
            <p:spPr bwMode="auto">
              <a:xfrm>
                <a:off x="4747" y="2521"/>
                <a:ext cx="27" cy="22"/>
              </a:xfrm>
              <a:custGeom>
                <a:avLst/>
                <a:gdLst/>
                <a:ahLst/>
                <a:cxnLst>
                  <a:cxn ang="0">
                    <a:pos x="27" y="22"/>
                  </a:cxn>
                  <a:cxn ang="0">
                    <a:pos x="27" y="12"/>
                  </a:cxn>
                  <a:cxn ang="0">
                    <a:pos x="16" y="0"/>
                  </a:cxn>
                  <a:cxn ang="0">
                    <a:pos x="0" y="12"/>
                  </a:cxn>
                  <a:cxn ang="0">
                    <a:pos x="16" y="22"/>
                  </a:cxn>
                  <a:cxn ang="0">
                    <a:pos x="27" y="22"/>
                  </a:cxn>
                  <a:cxn ang="0">
                    <a:pos x="27" y="22"/>
                  </a:cxn>
                </a:cxnLst>
                <a:rect l="0" t="0" r="r" b="b"/>
                <a:pathLst>
                  <a:path w="27" h="22">
                    <a:moveTo>
                      <a:pt x="27" y="22"/>
                    </a:moveTo>
                    <a:lnTo>
                      <a:pt x="27" y="12"/>
                    </a:lnTo>
                    <a:lnTo>
                      <a:pt x="16" y="0"/>
                    </a:lnTo>
                    <a:lnTo>
                      <a:pt x="0" y="12"/>
                    </a:lnTo>
                    <a:lnTo>
                      <a:pt x="16" y="22"/>
                    </a:lnTo>
                    <a:lnTo>
                      <a:pt x="27" y="22"/>
                    </a:lnTo>
                    <a:lnTo>
                      <a:pt x="27" y="22"/>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44" name="Freeform 434"/>
              <p:cNvSpPr>
                <a:spLocks/>
              </p:cNvSpPr>
              <p:nvPr/>
            </p:nvSpPr>
            <p:spPr bwMode="auto">
              <a:xfrm>
                <a:off x="4780" y="2521"/>
                <a:ext cx="22" cy="16"/>
              </a:xfrm>
              <a:custGeom>
                <a:avLst/>
                <a:gdLst/>
                <a:ahLst/>
                <a:cxnLst>
                  <a:cxn ang="0">
                    <a:pos x="22" y="6"/>
                  </a:cxn>
                  <a:cxn ang="0">
                    <a:pos x="0" y="0"/>
                  </a:cxn>
                  <a:cxn ang="0">
                    <a:pos x="6" y="16"/>
                  </a:cxn>
                  <a:cxn ang="0">
                    <a:pos x="22" y="6"/>
                  </a:cxn>
                  <a:cxn ang="0">
                    <a:pos x="22" y="6"/>
                  </a:cxn>
                </a:cxnLst>
                <a:rect l="0" t="0" r="r" b="b"/>
                <a:pathLst>
                  <a:path w="22" h="16">
                    <a:moveTo>
                      <a:pt x="22" y="6"/>
                    </a:moveTo>
                    <a:lnTo>
                      <a:pt x="0" y="0"/>
                    </a:lnTo>
                    <a:lnTo>
                      <a:pt x="6" y="16"/>
                    </a:lnTo>
                    <a:lnTo>
                      <a:pt x="22" y="6"/>
                    </a:lnTo>
                    <a:lnTo>
                      <a:pt x="22" y="6"/>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45" name="Freeform 435"/>
              <p:cNvSpPr>
                <a:spLocks/>
              </p:cNvSpPr>
              <p:nvPr/>
            </p:nvSpPr>
            <p:spPr bwMode="auto">
              <a:xfrm>
                <a:off x="4792" y="2566"/>
                <a:ext cx="18" cy="16"/>
              </a:xfrm>
              <a:custGeom>
                <a:avLst/>
                <a:gdLst/>
                <a:ahLst/>
                <a:cxnLst>
                  <a:cxn ang="0">
                    <a:pos x="16" y="6"/>
                  </a:cxn>
                  <a:cxn ang="0">
                    <a:pos x="0" y="0"/>
                  </a:cxn>
                  <a:cxn ang="0">
                    <a:pos x="4" y="16"/>
                  </a:cxn>
                  <a:cxn ang="0">
                    <a:pos x="16" y="6"/>
                  </a:cxn>
                  <a:cxn ang="0">
                    <a:pos x="16" y="6"/>
                  </a:cxn>
                </a:cxnLst>
                <a:rect l="0" t="0" r="r" b="b"/>
                <a:pathLst>
                  <a:path w="16" h="16">
                    <a:moveTo>
                      <a:pt x="16" y="6"/>
                    </a:moveTo>
                    <a:lnTo>
                      <a:pt x="0" y="0"/>
                    </a:lnTo>
                    <a:lnTo>
                      <a:pt x="4" y="16"/>
                    </a:lnTo>
                    <a:lnTo>
                      <a:pt x="16" y="6"/>
                    </a:lnTo>
                    <a:lnTo>
                      <a:pt x="16" y="6"/>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46" name="Freeform 436"/>
              <p:cNvSpPr>
                <a:spLocks/>
              </p:cNvSpPr>
              <p:nvPr/>
            </p:nvSpPr>
            <p:spPr bwMode="auto">
              <a:xfrm>
                <a:off x="4830" y="2521"/>
                <a:ext cx="11" cy="12"/>
              </a:xfrm>
              <a:custGeom>
                <a:avLst/>
                <a:gdLst/>
                <a:ahLst/>
                <a:cxnLst>
                  <a:cxn ang="0">
                    <a:pos x="6" y="12"/>
                  </a:cxn>
                  <a:cxn ang="0">
                    <a:pos x="11" y="0"/>
                  </a:cxn>
                  <a:cxn ang="0">
                    <a:pos x="0" y="0"/>
                  </a:cxn>
                  <a:cxn ang="0">
                    <a:pos x="6" y="12"/>
                  </a:cxn>
                  <a:cxn ang="0">
                    <a:pos x="6" y="12"/>
                  </a:cxn>
                </a:cxnLst>
                <a:rect l="0" t="0" r="r" b="b"/>
                <a:pathLst>
                  <a:path w="11" h="12">
                    <a:moveTo>
                      <a:pt x="6" y="12"/>
                    </a:moveTo>
                    <a:lnTo>
                      <a:pt x="11" y="0"/>
                    </a:lnTo>
                    <a:lnTo>
                      <a:pt x="0" y="0"/>
                    </a:lnTo>
                    <a:lnTo>
                      <a:pt x="6" y="12"/>
                    </a:lnTo>
                    <a:lnTo>
                      <a:pt x="6" y="12"/>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47" name="Freeform 437"/>
              <p:cNvSpPr>
                <a:spLocks/>
              </p:cNvSpPr>
              <p:nvPr/>
            </p:nvSpPr>
            <p:spPr bwMode="auto">
              <a:xfrm>
                <a:off x="4946" y="2499"/>
                <a:ext cx="16" cy="22"/>
              </a:xfrm>
              <a:custGeom>
                <a:avLst/>
                <a:gdLst/>
                <a:ahLst/>
                <a:cxnLst>
                  <a:cxn ang="0">
                    <a:pos x="0" y="22"/>
                  </a:cxn>
                  <a:cxn ang="0">
                    <a:pos x="16" y="16"/>
                  </a:cxn>
                  <a:cxn ang="0">
                    <a:pos x="12" y="0"/>
                  </a:cxn>
                  <a:cxn ang="0">
                    <a:pos x="6" y="6"/>
                  </a:cxn>
                  <a:cxn ang="0">
                    <a:pos x="0" y="22"/>
                  </a:cxn>
                  <a:cxn ang="0">
                    <a:pos x="0" y="22"/>
                  </a:cxn>
                </a:cxnLst>
                <a:rect l="0" t="0" r="r" b="b"/>
                <a:pathLst>
                  <a:path w="16" h="22">
                    <a:moveTo>
                      <a:pt x="0" y="22"/>
                    </a:moveTo>
                    <a:lnTo>
                      <a:pt x="16" y="16"/>
                    </a:lnTo>
                    <a:lnTo>
                      <a:pt x="12" y="0"/>
                    </a:lnTo>
                    <a:lnTo>
                      <a:pt x="6" y="6"/>
                    </a:lnTo>
                    <a:lnTo>
                      <a:pt x="0" y="22"/>
                    </a:lnTo>
                    <a:lnTo>
                      <a:pt x="0" y="22"/>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48" name="Freeform 438"/>
              <p:cNvSpPr>
                <a:spLocks/>
              </p:cNvSpPr>
              <p:nvPr/>
            </p:nvSpPr>
            <p:spPr bwMode="auto">
              <a:xfrm>
                <a:off x="4997" y="2470"/>
                <a:ext cx="28" cy="35"/>
              </a:xfrm>
              <a:custGeom>
                <a:avLst/>
                <a:gdLst/>
                <a:ahLst/>
                <a:cxnLst>
                  <a:cxn ang="0">
                    <a:pos x="12" y="35"/>
                  </a:cxn>
                  <a:cxn ang="0">
                    <a:pos x="16" y="18"/>
                  </a:cxn>
                  <a:cxn ang="0">
                    <a:pos x="28" y="6"/>
                  </a:cxn>
                  <a:cxn ang="0">
                    <a:pos x="16" y="0"/>
                  </a:cxn>
                  <a:cxn ang="0">
                    <a:pos x="0" y="18"/>
                  </a:cxn>
                  <a:cxn ang="0">
                    <a:pos x="12" y="35"/>
                  </a:cxn>
                  <a:cxn ang="0">
                    <a:pos x="12" y="35"/>
                  </a:cxn>
                </a:cxnLst>
                <a:rect l="0" t="0" r="r" b="b"/>
                <a:pathLst>
                  <a:path w="28" h="35">
                    <a:moveTo>
                      <a:pt x="12" y="35"/>
                    </a:moveTo>
                    <a:lnTo>
                      <a:pt x="16" y="18"/>
                    </a:lnTo>
                    <a:lnTo>
                      <a:pt x="28" y="6"/>
                    </a:lnTo>
                    <a:lnTo>
                      <a:pt x="16" y="0"/>
                    </a:lnTo>
                    <a:lnTo>
                      <a:pt x="0" y="18"/>
                    </a:lnTo>
                    <a:lnTo>
                      <a:pt x="12" y="35"/>
                    </a:lnTo>
                    <a:lnTo>
                      <a:pt x="12" y="35"/>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49" name="Freeform 439"/>
              <p:cNvSpPr>
                <a:spLocks/>
              </p:cNvSpPr>
              <p:nvPr/>
            </p:nvSpPr>
            <p:spPr bwMode="auto">
              <a:xfrm>
                <a:off x="4552" y="2287"/>
                <a:ext cx="183" cy="157"/>
              </a:xfrm>
              <a:custGeom>
                <a:avLst/>
                <a:gdLst/>
                <a:ahLst/>
                <a:cxnLst>
                  <a:cxn ang="0">
                    <a:pos x="161" y="27"/>
                  </a:cxn>
                  <a:cxn ang="0">
                    <a:pos x="161" y="17"/>
                  </a:cxn>
                  <a:cxn ang="0">
                    <a:pos x="155" y="17"/>
                  </a:cxn>
                  <a:cxn ang="0">
                    <a:pos x="167" y="4"/>
                  </a:cxn>
                  <a:cxn ang="0">
                    <a:pos x="150" y="0"/>
                  </a:cxn>
                  <a:cxn ang="0">
                    <a:pos x="134" y="11"/>
                  </a:cxn>
                  <a:cxn ang="0">
                    <a:pos x="118" y="45"/>
                  </a:cxn>
                  <a:cxn ang="0">
                    <a:pos x="100" y="61"/>
                  </a:cxn>
                  <a:cxn ang="0">
                    <a:pos x="77" y="49"/>
                  </a:cxn>
                  <a:cxn ang="0">
                    <a:pos x="61" y="61"/>
                  </a:cxn>
                  <a:cxn ang="0">
                    <a:pos x="39" y="67"/>
                  </a:cxn>
                  <a:cxn ang="0">
                    <a:pos x="29" y="45"/>
                  </a:cxn>
                  <a:cxn ang="0">
                    <a:pos x="16" y="45"/>
                  </a:cxn>
                  <a:cxn ang="0">
                    <a:pos x="0" y="67"/>
                  </a:cxn>
                  <a:cxn ang="0">
                    <a:pos x="23" y="94"/>
                  </a:cxn>
                  <a:cxn ang="0">
                    <a:pos x="33" y="134"/>
                  </a:cxn>
                  <a:cxn ang="0">
                    <a:pos x="55" y="134"/>
                  </a:cxn>
                  <a:cxn ang="0">
                    <a:pos x="71" y="151"/>
                  </a:cxn>
                  <a:cxn ang="0">
                    <a:pos x="77" y="138"/>
                  </a:cxn>
                  <a:cxn ang="0">
                    <a:pos x="106" y="138"/>
                  </a:cxn>
                  <a:cxn ang="0">
                    <a:pos x="106" y="157"/>
                  </a:cxn>
                  <a:cxn ang="0">
                    <a:pos x="118" y="157"/>
                  </a:cxn>
                  <a:cxn ang="0">
                    <a:pos x="134" y="145"/>
                  </a:cxn>
                  <a:cxn ang="0">
                    <a:pos x="138" y="100"/>
                  </a:cxn>
                  <a:cxn ang="0">
                    <a:pos x="167" y="90"/>
                  </a:cxn>
                  <a:cxn ang="0">
                    <a:pos x="155" y="78"/>
                  </a:cxn>
                  <a:cxn ang="0">
                    <a:pos x="173" y="61"/>
                  </a:cxn>
                  <a:cxn ang="0">
                    <a:pos x="183" y="61"/>
                  </a:cxn>
                  <a:cxn ang="0">
                    <a:pos x="161" y="27"/>
                  </a:cxn>
                  <a:cxn ang="0">
                    <a:pos x="161" y="27"/>
                  </a:cxn>
                </a:cxnLst>
                <a:rect l="0" t="0" r="r" b="b"/>
                <a:pathLst>
                  <a:path w="183" h="157">
                    <a:moveTo>
                      <a:pt x="161" y="27"/>
                    </a:moveTo>
                    <a:lnTo>
                      <a:pt x="161" y="17"/>
                    </a:lnTo>
                    <a:lnTo>
                      <a:pt x="155" y="17"/>
                    </a:lnTo>
                    <a:lnTo>
                      <a:pt x="167" y="4"/>
                    </a:lnTo>
                    <a:lnTo>
                      <a:pt x="150" y="0"/>
                    </a:lnTo>
                    <a:lnTo>
                      <a:pt x="134" y="11"/>
                    </a:lnTo>
                    <a:lnTo>
                      <a:pt x="118" y="45"/>
                    </a:lnTo>
                    <a:lnTo>
                      <a:pt x="100" y="61"/>
                    </a:lnTo>
                    <a:lnTo>
                      <a:pt x="77" y="49"/>
                    </a:lnTo>
                    <a:lnTo>
                      <a:pt x="61" y="61"/>
                    </a:lnTo>
                    <a:lnTo>
                      <a:pt x="39" y="67"/>
                    </a:lnTo>
                    <a:lnTo>
                      <a:pt x="29" y="45"/>
                    </a:lnTo>
                    <a:lnTo>
                      <a:pt x="16" y="45"/>
                    </a:lnTo>
                    <a:lnTo>
                      <a:pt x="0" y="67"/>
                    </a:lnTo>
                    <a:lnTo>
                      <a:pt x="23" y="94"/>
                    </a:lnTo>
                    <a:lnTo>
                      <a:pt x="33" y="134"/>
                    </a:lnTo>
                    <a:lnTo>
                      <a:pt x="55" y="134"/>
                    </a:lnTo>
                    <a:lnTo>
                      <a:pt x="71" y="151"/>
                    </a:lnTo>
                    <a:lnTo>
                      <a:pt x="77" y="138"/>
                    </a:lnTo>
                    <a:lnTo>
                      <a:pt x="106" y="138"/>
                    </a:lnTo>
                    <a:lnTo>
                      <a:pt x="106" y="157"/>
                    </a:lnTo>
                    <a:lnTo>
                      <a:pt x="118" y="157"/>
                    </a:lnTo>
                    <a:lnTo>
                      <a:pt x="134" y="145"/>
                    </a:lnTo>
                    <a:lnTo>
                      <a:pt x="138" y="100"/>
                    </a:lnTo>
                    <a:lnTo>
                      <a:pt x="167" y="90"/>
                    </a:lnTo>
                    <a:lnTo>
                      <a:pt x="155" y="78"/>
                    </a:lnTo>
                    <a:lnTo>
                      <a:pt x="173" y="61"/>
                    </a:lnTo>
                    <a:lnTo>
                      <a:pt x="183" y="61"/>
                    </a:lnTo>
                    <a:lnTo>
                      <a:pt x="161" y="27"/>
                    </a:lnTo>
                    <a:lnTo>
                      <a:pt x="161" y="27"/>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50" name="Freeform 440"/>
              <p:cNvSpPr>
                <a:spLocks/>
              </p:cNvSpPr>
              <p:nvPr/>
            </p:nvSpPr>
            <p:spPr bwMode="auto">
              <a:xfrm>
                <a:off x="4497" y="2393"/>
                <a:ext cx="18" cy="28"/>
              </a:xfrm>
              <a:custGeom>
                <a:avLst/>
                <a:gdLst/>
                <a:ahLst/>
                <a:cxnLst>
                  <a:cxn ang="0">
                    <a:pos x="11" y="0"/>
                  </a:cxn>
                  <a:cxn ang="0">
                    <a:pos x="0" y="0"/>
                  </a:cxn>
                  <a:cxn ang="0">
                    <a:pos x="4" y="16"/>
                  </a:cxn>
                  <a:cxn ang="0">
                    <a:pos x="21" y="28"/>
                  </a:cxn>
                  <a:cxn ang="0">
                    <a:pos x="21" y="16"/>
                  </a:cxn>
                  <a:cxn ang="0">
                    <a:pos x="11" y="6"/>
                  </a:cxn>
                  <a:cxn ang="0">
                    <a:pos x="11" y="0"/>
                  </a:cxn>
                  <a:cxn ang="0">
                    <a:pos x="11" y="0"/>
                  </a:cxn>
                </a:cxnLst>
                <a:rect l="0" t="0" r="r" b="b"/>
                <a:pathLst>
                  <a:path w="21" h="28">
                    <a:moveTo>
                      <a:pt x="11" y="0"/>
                    </a:moveTo>
                    <a:lnTo>
                      <a:pt x="0" y="0"/>
                    </a:lnTo>
                    <a:lnTo>
                      <a:pt x="4" y="16"/>
                    </a:lnTo>
                    <a:lnTo>
                      <a:pt x="21" y="28"/>
                    </a:lnTo>
                    <a:lnTo>
                      <a:pt x="21" y="16"/>
                    </a:lnTo>
                    <a:lnTo>
                      <a:pt x="11" y="6"/>
                    </a:lnTo>
                    <a:lnTo>
                      <a:pt x="11" y="0"/>
                    </a:lnTo>
                    <a:lnTo>
                      <a:pt x="11" y="0"/>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51" name="Freeform 441"/>
              <p:cNvSpPr>
                <a:spLocks/>
              </p:cNvSpPr>
              <p:nvPr/>
            </p:nvSpPr>
            <p:spPr bwMode="auto">
              <a:xfrm>
                <a:off x="4530" y="2409"/>
                <a:ext cx="22" cy="16"/>
              </a:xfrm>
              <a:custGeom>
                <a:avLst/>
                <a:gdLst/>
                <a:ahLst/>
                <a:cxnLst>
                  <a:cxn ang="0">
                    <a:pos x="16" y="6"/>
                  </a:cxn>
                  <a:cxn ang="0">
                    <a:pos x="6" y="0"/>
                  </a:cxn>
                  <a:cxn ang="0">
                    <a:pos x="0" y="16"/>
                  </a:cxn>
                  <a:cxn ang="0">
                    <a:pos x="22" y="16"/>
                  </a:cxn>
                  <a:cxn ang="0">
                    <a:pos x="16" y="6"/>
                  </a:cxn>
                  <a:cxn ang="0">
                    <a:pos x="16" y="6"/>
                  </a:cxn>
                </a:cxnLst>
                <a:rect l="0" t="0" r="r" b="b"/>
                <a:pathLst>
                  <a:path w="22" h="16">
                    <a:moveTo>
                      <a:pt x="16" y="6"/>
                    </a:moveTo>
                    <a:lnTo>
                      <a:pt x="6" y="0"/>
                    </a:lnTo>
                    <a:lnTo>
                      <a:pt x="0" y="16"/>
                    </a:lnTo>
                    <a:lnTo>
                      <a:pt x="22" y="16"/>
                    </a:lnTo>
                    <a:lnTo>
                      <a:pt x="16" y="6"/>
                    </a:lnTo>
                    <a:lnTo>
                      <a:pt x="16" y="6"/>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52" name="Freeform 442"/>
              <p:cNvSpPr>
                <a:spLocks/>
              </p:cNvSpPr>
              <p:nvPr/>
            </p:nvSpPr>
            <p:spPr bwMode="auto">
              <a:xfrm>
                <a:off x="4497" y="2476"/>
                <a:ext cx="177" cy="61"/>
              </a:xfrm>
              <a:custGeom>
                <a:avLst/>
                <a:gdLst/>
                <a:ahLst/>
                <a:cxnLst>
                  <a:cxn ang="0">
                    <a:pos x="94" y="12"/>
                  </a:cxn>
                  <a:cxn ang="0">
                    <a:pos x="78" y="23"/>
                  </a:cxn>
                  <a:cxn ang="0">
                    <a:pos x="55" y="23"/>
                  </a:cxn>
                  <a:cxn ang="0">
                    <a:pos x="49" y="12"/>
                  </a:cxn>
                  <a:cxn ang="0">
                    <a:pos x="27" y="0"/>
                  </a:cxn>
                  <a:cxn ang="0">
                    <a:pos x="11" y="6"/>
                  </a:cxn>
                  <a:cxn ang="0">
                    <a:pos x="0" y="16"/>
                  </a:cxn>
                  <a:cxn ang="0">
                    <a:pos x="21" y="35"/>
                  </a:cxn>
                  <a:cxn ang="0">
                    <a:pos x="39" y="35"/>
                  </a:cxn>
                  <a:cxn ang="0">
                    <a:pos x="43" y="39"/>
                  </a:cxn>
                  <a:cxn ang="0">
                    <a:pos x="78" y="39"/>
                  </a:cxn>
                  <a:cxn ang="0">
                    <a:pos x="84" y="45"/>
                  </a:cxn>
                  <a:cxn ang="0">
                    <a:pos x="122" y="61"/>
                  </a:cxn>
                  <a:cxn ang="0">
                    <a:pos x="132" y="51"/>
                  </a:cxn>
                  <a:cxn ang="0">
                    <a:pos x="145" y="61"/>
                  </a:cxn>
                  <a:cxn ang="0">
                    <a:pos x="167" y="57"/>
                  </a:cxn>
                  <a:cxn ang="0">
                    <a:pos x="173" y="61"/>
                  </a:cxn>
                  <a:cxn ang="0">
                    <a:pos x="177" y="51"/>
                  </a:cxn>
                  <a:cxn ang="0">
                    <a:pos x="173" y="39"/>
                  </a:cxn>
                  <a:cxn ang="0">
                    <a:pos x="161" y="45"/>
                  </a:cxn>
                  <a:cxn ang="0">
                    <a:pos x="149" y="35"/>
                  </a:cxn>
                  <a:cxn ang="0">
                    <a:pos x="138" y="35"/>
                  </a:cxn>
                  <a:cxn ang="0">
                    <a:pos x="110" y="12"/>
                  </a:cxn>
                  <a:cxn ang="0">
                    <a:pos x="94" y="12"/>
                  </a:cxn>
                  <a:cxn ang="0">
                    <a:pos x="94" y="12"/>
                  </a:cxn>
                </a:cxnLst>
                <a:rect l="0" t="0" r="r" b="b"/>
                <a:pathLst>
                  <a:path w="177" h="61">
                    <a:moveTo>
                      <a:pt x="94" y="12"/>
                    </a:moveTo>
                    <a:lnTo>
                      <a:pt x="78" y="23"/>
                    </a:lnTo>
                    <a:lnTo>
                      <a:pt x="55" y="23"/>
                    </a:lnTo>
                    <a:lnTo>
                      <a:pt x="49" y="12"/>
                    </a:lnTo>
                    <a:lnTo>
                      <a:pt x="27" y="0"/>
                    </a:lnTo>
                    <a:lnTo>
                      <a:pt x="11" y="6"/>
                    </a:lnTo>
                    <a:lnTo>
                      <a:pt x="0" y="16"/>
                    </a:lnTo>
                    <a:lnTo>
                      <a:pt x="21" y="35"/>
                    </a:lnTo>
                    <a:lnTo>
                      <a:pt x="39" y="35"/>
                    </a:lnTo>
                    <a:lnTo>
                      <a:pt x="43" y="39"/>
                    </a:lnTo>
                    <a:lnTo>
                      <a:pt x="78" y="39"/>
                    </a:lnTo>
                    <a:lnTo>
                      <a:pt x="84" y="45"/>
                    </a:lnTo>
                    <a:lnTo>
                      <a:pt x="122" y="61"/>
                    </a:lnTo>
                    <a:lnTo>
                      <a:pt x="132" y="51"/>
                    </a:lnTo>
                    <a:lnTo>
                      <a:pt x="145" y="61"/>
                    </a:lnTo>
                    <a:lnTo>
                      <a:pt x="167" y="57"/>
                    </a:lnTo>
                    <a:lnTo>
                      <a:pt x="173" y="61"/>
                    </a:lnTo>
                    <a:lnTo>
                      <a:pt x="177" y="51"/>
                    </a:lnTo>
                    <a:lnTo>
                      <a:pt x="173" y="39"/>
                    </a:lnTo>
                    <a:lnTo>
                      <a:pt x="161" y="45"/>
                    </a:lnTo>
                    <a:lnTo>
                      <a:pt x="149" y="35"/>
                    </a:lnTo>
                    <a:lnTo>
                      <a:pt x="138" y="35"/>
                    </a:lnTo>
                    <a:lnTo>
                      <a:pt x="110" y="12"/>
                    </a:lnTo>
                    <a:lnTo>
                      <a:pt x="94" y="12"/>
                    </a:lnTo>
                    <a:lnTo>
                      <a:pt x="94" y="12"/>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53" name="Freeform 443"/>
              <p:cNvSpPr>
                <a:spLocks/>
              </p:cNvSpPr>
              <p:nvPr/>
            </p:nvSpPr>
            <p:spPr bwMode="auto">
              <a:xfrm>
                <a:off x="4702" y="2521"/>
                <a:ext cx="33" cy="16"/>
              </a:xfrm>
              <a:custGeom>
                <a:avLst/>
                <a:gdLst/>
                <a:ahLst/>
                <a:cxnLst>
                  <a:cxn ang="0">
                    <a:pos x="11" y="0"/>
                  </a:cxn>
                  <a:cxn ang="0">
                    <a:pos x="0" y="16"/>
                  </a:cxn>
                  <a:cxn ang="0">
                    <a:pos x="33" y="16"/>
                  </a:cxn>
                  <a:cxn ang="0">
                    <a:pos x="11" y="0"/>
                  </a:cxn>
                  <a:cxn ang="0">
                    <a:pos x="11" y="0"/>
                  </a:cxn>
                </a:cxnLst>
                <a:rect l="0" t="0" r="r" b="b"/>
                <a:pathLst>
                  <a:path w="33" h="16">
                    <a:moveTo>
                      <a:pt x="11" y="0"/>
                    </a:moveTo>
                    <a:lnTo>
                      <a:pt x="0" y="16"/>
                    </a:lnTo>
                    <a:lnTo>
                      <a:pt x="33" y="16"/>
                    </a:lnTo>
                    <a:lnTo>
                      <a:pt x="11" y="0"/>
                    </a:lnTo>
                    <a:lnTo>
                      <a:pt x="11" y="0"/>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54" name="Freeform 444"/>
              <p:cNvSpPr>
                <a:spLocks/>
              </p:cNvSpPr>
              <p:nvPr/>
            </p:nvSpPr>
            <p:spPr bwMode="auto">
              <a:xfrm>
                <a:off x="4680" y="2527"/>
                <a:ext cx="22" cy="10"/>
              </a:xfrm>
              <a:custGeom>
                <a:avLst/>
                <a:gdLst/>
                <a:ahLst/>
                <a:cxnLst>
                  <a:cxn ang="0">
                    <a:pos x="10" y="10"/>
                  </a:cxn>
                  <a:cxn ang="0">
                    <a:pos x="22" y="0"/>
                  </a:cxn>
                  <a:cxn ang="0">
                    <a:pos x="0" y="0"/>
                  </a:cxn>
                  <a:cxn ang="0">
                    <a:pos x="0" y="10"/>
                  </a:cxn>
                  <a:cxn ang="0">
                    <a:pos x="10" y="10"/>
                  </a:cxn>
                  <a:cxn ang="0">
                    <a:pos x="10" y="10"/>
                  </a:cxn>
                </a:cxnLst>
                <a:rect l="0" t="0" r="r" b="b"/>
                <a:pathLst>
                  <a:path w="22" h="10">
                    <a:moveTo>
                      <a:pt x="10" y="10"/>
                    </a:moveTo>
                    <a:lnTo>
                      <a:pt x="22" y="0"/>
                    </a:lnTo>
                    <a:lnTo>
                      <a:pt x="0" y="0"/>
                    </a:lnTo>
                    <a:lnTo>
                      <a:pt x="0" y="10"/>
                    </a:lnTo>
                    <a:lnTo>
                      <a:pt x="10" y="10"/>
                    </a:lnTo>
                    <a:lnTo>
                      <a:pt x="10" y="10"/>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55" name="Freeform 445"/>
              <p:cNvSpPr>
                <a:spLocks/>
              </p:cNvSpPr>
              <p:nvPr/>
            </p:nvSpPr>
            <p:spPr bwMode="auto">
              <a:xfrm>
                <a:off x="4725" y="2543"/>
                <a:ext cx="38" cy="16"/>
              </a:xfrm>
              <a:custGeom>
                <a:avLst/>
                <a:gdLst/>
                <a:ahLst/>
                <a:cxnLst>
                  <a:cxn ang="0">
                    <a:pos x="38" y="10"/>
                  </a:cxn>
                  <a:cxn ang="0">
                    <a:pos x="16" y="0"/>
                  </a:cxn>
                  <a:cxn ang="0">
                    <a:pos x="0" y="6"/>
                  </a:cxn>
                  <a:cxn ang="0">
                    <a:pos x="22" y="16"/>
                  </a:cxn>
                  <a:cxn ang="0">
                    <a:pos x="38" y="10"/>
                  </a:cxn>
                  <a:cxn ang="0">
                    <a:pos x="38" y="10"/>
                  </a:cxn>
                </a:cxnLst>
                <a:rect l="0" t="0" r="r" b="b"/>
                <a:pathLst>
                  <a:path w="38" h="16">
                    <a:moveTo>
                      <a:pt x="38" y="10"/>
                    </a:moveTo>
                    <a:lnTo>
                      <a:pt x="16" y="0"/>
                    </a:lnTo>
                    <a:lnTo>
                      <a:pt x="0" y="6"/>
                    </a:lnTo>
                    <a:lnTo>
                      <a:pt x="22" y="16"/>
                    </a:lnTo>
                    <a:lnTo>
                      <a:pt x="38" y="10"/>
                    </a:lnTo>
                    <a:lnTo>
                      <a:pt x="38" y="10"/>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56" name="Freeform 446"/>
              <p:cNvSpPr>
                <a:spLocks/>
              </p:cNvSpPr>
              <p:nvPr/>
            </p:nvSpPr>
            <p:spPr bwMode="auto">
              <a:xfrm>
                <a:off x="4319" y="2314"/>
                <a:ext cx="28" cy="11"/>
              </a:xfrm>
              <a:custGeom>
                <a:avLst/>
                <a:gdLst/>
                <a:ahLst/>
                <a:cxnLst>
                  <a:cxn ang="0">
                    <a:pos x="22" y="12"/>
                  </a:cxn>
                  <a:cxn ang="0">
                    <a:pos x="28" y="0"/>
                  </a:cxn>
                  <a:cxn ang="0">
                    <a:pos x="0" y="0"/>
                  </a:cxn>
                  <a:cxn ang="0">
                    <a:pos x="22" y="12"/>
                  </a:cxn>
                  <a:cxn ang="0">
                    <a:pos x="22" y="12"/>
                  </a:cxn>
                </a:cxnLst>
                <a:rect l="0" t="0" r="r" b="b"/>
                <a:pathLst>
                  <a:path w="28" h="12">
                    <a:moveTo>
                      <a:pt x="22" y="12"/>
                    </a:moveTo>
                    <a:lnTo>
                      <a:pt x="28" y="0"/>
                    </a:lnTo>
                    <a:lnTo>
                      <a:pt x="0" y="0"/>
                    </a:lnTo>
                    <a:lnTo>
                      <a:pt x="22" y="12"/>
                    </a:lnTo>
                    <a:lnTo>
                      <a:pt x="22" y="12"/>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57" name="Freeform 447"/>
              <p:cNvSpPr>
                <a:spLocks/>
              </p:cNvSpPr>
              <p:nvPr/>
            </p:nvSpPr>
            <p:spPr bwMode="auto">
              <a:xfrm>
                <a:off x="4374" y="2381"/>
                <a:ext cx="18" cy="28"/>
              </a:xfrm>
              <a:custGeom>
                <a:avLst/>
                <a:gdLst/>
                <a:ahLst/>
                <a:cxnLst>
                  <a:cxn ang="0">
                    <a:pos x="6" y="0"/>
                  </a:cxn>
                  <a:cxn ang="0">
                    <a:pos x="0" y="6"/>
                  </a:cxn>
                  <a:cxn ang="0">
                    <a:pos x="12" y="28"/>
                  </a:cxn>
                  <a:cxn ang="0">
                    <a:pos x="18" y="18"/>
                  </a:cxn>
                  <a:cxn ang="0">
                    <a:pos x="6" y="0"/>
                  </a:cxn>
                  <a:cxn ang="0">
                    <a:pos x="6" y="0"/>
                  </a:cxn>
                </a:cxnLst>
                <a:rect l="0" t="0" r="r" b="b"/>
                <a:pathLst>
                  <a:path w="18" h="28">
                    <a:moveTo>
                      <a:pt x="6" y="0"/>
                    </a:moveTo>
                    <a:lnTo>
                      <a:pt x="0" y="6"/>
                    </a:lnTo>
                    <a:lnTo>
                      <a:pt x="12" y="28"/>
                    </a:lnTo>
                    <a:lnTo>
                      <a:pt x="18" y="18"/>
                    </a:lnTo>
                    <a:lnTo>
                      <a:pt x="6" y="0"/>
                    </a:lnTo>
                    <a:lnTo>
                      <a:pt x="6" y="0"/>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58" name="Freeform 448"/>
              <p:cNvSpPr>
                <a:spLocks/>
              </p:cNvSpPr>
              <p:nvPr/>
            </p:nvSpPr>
            <p:spPr bwMode="auto">
              <a:xfrm>
                <a:off x="4581" y="2224"/>
                <a:ext cx="154" cy="130"/>
              </a:xfrm>
              <a:custGeom>
                <a:avLst/>
                <a:gdLst/>
                <a:ahLst/>
                <a:cxnLst>
                  <a:cxn ang="0">
                    <a:pos x="121" y="0"/>
                  </a:cxn>
                  <a:cxn ang="0">
                    <a:pos x="89" y="41"/>
                  </a:cxn>
                  <a:cxn ang="0">
                    <a:pos x="99" y="63"/>
                  </a:cxn>
                  <a:cxn ang="0">
                    <a:pos x="83" y="67"/>
                  </a:cxn>
                  <a:cxn ang="0">
                    <a:pos x="65" y="51"/>
                  </a:cxn>
                  <a:cxn ang="0">
                    <a:pos x="61" y="67"/>
                  </a:cxn>
                  <a:cxn ang="0">
                    <a:pos x="26" y="86"/>
                  </a:cxn>
                  <a:cxn ang="0">
                    <a:pos x="16" y="96"/>
                  </a:cxn>
                  <a:cxn ang="0">
                    <a:pos x="16" y="108"/>
                  </a:cxn>
                  <a:cxn ang="0">
                    <a:pos x="0" y="108"/>
                  </a:cxn>
                  <a:cxn ang="0">
                    <a:pos x="10" y="130"/>
                  </a:cxn>
                  <a:cxn ang="0">
                    <a:pos x="32" y="124"/>
                  </a:cxn>
                  <a:cxn ang="0">
                    <a:pos x="48" y="112"/>
                  </a:cxn>
                  <a:cxn ang="0">
                    <a:pos x="71" y="124"/>
                  </a:cxn>
                  <a:cxn ang="0">
                    <a:pos x="89" y="108"/>
                  </a:cxn>
                  <a:cxn ang="0">
                    <a:pos x="105" y="74"/>
                  </a:cxn>
                  <a:cxn ang="0">
                    <a:pos x="121" y="63"/>
                  </a:cxn>
                  <a:cxn ang="0">
                    <a:pos x="138" y="67"/>
                  </a:cxn>
                  <a:cxn ang="0">
                    <a:pos x="154" y="45"/>
                  </a:cxn>
                  <a:cxn ang="0">
                    <a:pos x="121" y="0"/>
                  </a:cxn>
                  <a:cxn ang="0">
                    <a:pos x="121" y="0"/>
                  </a:cxn>
                </a:cxnLst>
                <a:rect l="0" t="0" r="r" b="b"/>
                <a:pathLst>
                  <a:path w="154" h="130">
                    <a:moveTo>
                      <a:pt x="121" y="0"/>
                    </a:moveTo>
                    <a:lnTo>
                      <a:pt x="89" y="41"/>
                    </a:lnTo>
                    <a:lnTo>
                      <a:pt x="99" y="63"/>
                    </a:lnTo>
                    <a:lnTo>
                      <a:pt x="83" y="67"/>
                    </a:lnTo>
                    <a:lnTo>
                      <a:pt x="65" y="51"/>
                    </a:lnTo>
                    <a:lnTo>
                      <a:pt x="61" y="67"/>
                    </a:lnTo>
                    <a:lnTo>
                      <a:pt x="26" y="86"/>
                    </a:lnTo>
                    <a:lnTo>
                      <a:pt x="16" y="96"/>
                    </a:lnTo>
                    <a:lnTo>
                      <a:pt x="16" y="108"/>
                    </a:lnTo>
                    <a:lnTo>
                      <a:pt x="0" y="108"/>
                    </a:lnTo>
                    <a:lnTo>
                      <a:pt x="10" y="130"/>
                    </a:lnTo>
                    <a:lnTo>
                      <a:pt x="32" y="124"/>
                    </a:lnTo>
                    <a:lnTo>
                      <a:pt x="48" y="112"/>
                    </a:lnTo>
                    <a:lnTo>
                      <a:pt x="71" y="124"/>
                    </a:lnTo>
                    <a:lnTo>
                      <a:pt x="89" y="108"/>
                    </a:lnTo>
                    <a:lnTo>
                      <a:pt x="105" y="74"/>
                    </a:lnTo>
                    <a:lnTo>
                      <a:pt x="121" y="63"/>
                    </a:lnTo>
                    <a:lnTo>
                      <a:pt x="138" y="67"/>
                    </a:lnTo>
                    <a:lnTo>
                      <a:pt x="154" y="45"/>
                    </a:lnTo>
                    <a:lnTo>
                      <a:pt x="121" y="0"/>
                    </a:lnTo>
                    <a:lnTo>
                      <a:pt x="121" y="0"/>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59" name="Freeform 449"/>
              <p:cNvSpPr>
                <a:spLocks/>
              </p:cNvSpPr>
              <p:nvPr/>
            </p:nvSpPr>
            <p:spPr bwMode="auto">
              <a:xfrm>
                <a:off x="4731" y="2013"/>
                <a:ext cx="87" cy="112"/>
              </a:xfrm>
              <a:custGeom>
                <a:avLst/>
                <a:gdLst/>
                <a:ahLst/>
                <a:cxnLst>
                  <a:cxn ang="0">
                    <a:pos x="16" y="0"/>
                  </a:cxn>
                  <a:cxn ang="0">
                    <a:pos x="4" y="0"/>
                  </a:cxn>
                  <a:cxn ang="0">
                    <a:pos x="10" y="35"/>
                  </a:cxn>
                  <a:cxn ang="0">
                    <a:pos x="0" y="39"/>
                  </a:cxn>
                  <a:cxn ang="0">
                    <a:pos x="0" y="63"/>
                  </a:cxn>
                  <a:cxn ang="0">
                    <a:pos x="22" y="79"/>
                  </a:cxn>
                  <a:cxn ang="0">
                    <a:pos x="16" y="83"/>
                  </a:cxn>
                  <a:cxn ang="0">
                    <a:pos x="32" y="90"/>
                  </a:cxn>
                  <a:cxn ang="0">
                    <a:pos x="43" y="90"/>
                  </a:cxn>
                  <a:cxn ang="0">
                    <a:pos x="43" y="102"/>
                  </a:cxn>
                  <a:cxn ang="0">
                    <a:pos x="61" y="102"/>
                  </a:cxn>
                  <a:cxn ang="0">
                    <a:pos x="65" y="106"/>
                  </a:cxn>
                  <a:cxn ang="0">
                    <a:pos x="73" y="104"/>
                  </a:cxn>
                  <a:cxn ang="0">
                    <a:pos x="87" y="112"/>
                  </a:cxn>
                  <a:cxn ang="0">
                    <a:pos x="87" y="102"/>
                  </a:cxn>
                  <a:cxn ang="0">
                    <a:pos x="83" y="102"/>
                  </a:cxn>
                  <a:cxn ang="0">
                    <a:pos x="71" y="96"/>
                  </a:cxn>
                  <a:cxn ang="0">
                    <a:pos x="71" y="90"/>
                  </a:cxn>
                  <a:cxn ang="0">
                    <a:pos x="65" y="90"/>
                  </a:cxn>
                  <a:cxn ang="0">
                    <a:pos x="61" y="83"/>
                  </a:cxn>
                  <a:cxn ang="0">
                    <a:pos x="43" y="83"/>
                  </a:cxn>
                  <a:cxn ang="0">
                    <a:pos x="43" y="67"/>
                  </a:cxn>
                  <a:cxn ang="0">
                    <a:pos x="32" y="67"/>
                  </a:cxn>
                  <a:cxn ang="0">
                    <a:pos x="32" y="45"/>
                  </a:cxn>
                  <a:cxn ang="0">
                    <a:pos x="43" y="29"/>
                  </a:cxn>
                  <a:cxn ang="0">
                    <a:pos x="32" y="0"/>
                  </a:cxn>
                  <a:cxn ang="0">
                    <a:pos x="22" y="6"/>
                  </a:cxn>
                  <a:cxn ang="0">
                    <a:pos x="16" y="0"/>
                  </a:cxn>
                  <a:cxn ang="0">
                    <a:pos x="16" y="0"/>
                  </a:cxn>
                </a:cxnLst>
                <a:rect l="0" t="0" r="r" b="b"/>
                <a:pathLst>
                  <a:path w="87" h="112">
                    <a:moveTo>
                      <a:pt x="16" y="0"/>
                    </a:moveTo>
                    <a:lnTo>
                      <a:pt x="4" y="0"/>
                    </a:lnTo>
                    <a:lnTo>
                      <a:pt x="10" y="35"/>
                    </a:lnTo>
                    <a:lnTo>
                      <a:pt x="0" y="39"/>
                    </a:lnTo>
                    <a:lnTo>
                      <a:pt x="0" y="63"/>
                    </a:lnTo>
                    <a:lnTo>
                      <a:pt x="22" y="79"/>
                    </a:lnTo>
                    <a:lnTo>
                      <a:pt x="16" y="83"/>
                    </a:lnTo>
                    <a:lnTo>
                      <a:pt x="32" y="90"/>
                    </a:lnTo>
                    <a:lnTo>
                      <a:pt x="43" y="90"/>
                    </a:lnTo>
                    <a:lnTo>
                      <a:pt x="43" y="102"/>
                    </a:lnTo>
                    <a:lnTo>
                      <a:pt x="61" y="102"/>
                    </a:lnTo>
                    <a:lnTo>
                      <a:pt x="65" y="106"/>
                    </a:lnTo>
                    <a:lnTo>
                      <a:pt x="73" y="104"/>
                    </a:lnTo>
                    <a:lnTo>
                      <a:pt x="87" y="112"/>
                    </a:lnTo>
                    <a:lnTo>
                      <a:pt x="87" y="102"/>
                    </a:lnTo>
                    <a:lnTo>
                      <a:pt x="83" y="102"/>
                    </a:lnTo>
                    <a:lnTo>
                      <a:pt x="71" y="96"/>
                    </a:lnTo>
                    <a:lnTo>
                      <a:pt x="71" y="90"/>
                    </a:lnTo>
                    <a:lnTo>
                      <a:pt x="65" y="90"/>
                    </a:lnTo>
                    <a:lnTo>
                      <a:pt x="61" y="83"/>
                    </a:lnTo>
                    <a:lnTo>
                      <a:pt x="43" y="83"/>
                    </a:lnTo>
                    <a:lnTo>
                      <a:pt x="43" y="67"/>
                    </a:lnTo>
                    <a:lnTo>
                      <a:pt x="32" y="67"/>
                    </a:lnTo>
                    <a:lnTo>
                      <a:pt x="32" y="45"/>
                    </a:lnTo>
                    <a:lnTo>
                      <a:pt x="43" y="29"/>
                    </a:lnTo>
                    <a:lnTo>
                      <a:pt x="32" y="0"/>
                    </a:lnTo>
                    <a:lnTo>
                      <a:pt x="22" y="6"/>
                    </a:lnTo>
                    <a:lnTo>
                      <a:pt x="16" y="0"/>
                    </a:lnTo>
                    <a:lnTo>
                      <a:pt x="16" y="0"/>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60" name="Freeform 450"/>
              <p:cNvSpPr>
                <a:spLocks/>
              </p:cNvSpPr>
              <p:nvPr/>
            </p:nvSpPr>
            <p:spPr bwMode="auto">
              <a:xfrm>
                <a:off x="4702" y="2147"/>
                <a:ext cx="45" cy="61"/>
              </a:xfrm>
              <a:custGeom>
                <a:avLst/>
                <a:gdLst/>
                <a:ahLst/>
                <a:cxnLst>
                  <a:cxn ang="0">
                    <a:pos x="45" y="12"/>
                  </a:cxn>
                  <a:cxn ang="0">
                    <a:pos x="33" y="0"/>
                  </a:cxn>
                  <a:cxn ang="0">
                    <a:pos x="17" y="35"/>
                  </a:cxn>
                  <a:cxn ang="0">
                    <a:pos x="0" y="45"/>
                  </a:cxn>
                  <a:cxn ang="0">
                    <a:pos x="0" y="61"/>
                  </a:cxn>
                  <a:cxn ang="0">
                    <a:pos x="17" y="51"/>
                  </a:cxn>
                  <a:cxn ang="0">
                    <a:pos x="45" y="12"/>
                  </a:cxn>
                  <a:cxn ang="0">
                    <a:pos x="45" y="12"/>
                  </a:cxn>
                </a:cxnLst>
                <a:rect l="0" t="0" r="r" b="b"/>
                <a:pathLst>
                  <a:path w="45" h="61">
                    <a:moveTo>
                      <a:pt x="45" y="12"/>
                    </a:moveTo>
                    <a:lnTo>
                      <a:pt x="33" y="0"/>
                    </a:lnTo>
                    <a:lnTo>
                      <a:pt x="17" y="35"/>
                    </a:lnTo>
                    <a:lnTo>
                      <a:pt x="0" y="45"/>
                    </a:lnTo>
                    <a:lnTo>
                      <a:pt x="0" y="61"/>
                    </a:lnTo>
                    <a:lnTo>
                      <a:pt x="17" y="51"/>
                    </a:lnTo>
                    <a:lnTo>
                      <a:pt x="45" y="12"/>
                    </a:lnTo>
                    <a:lnTo>
                      <a:pt x="45" y="12"/>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61" name="Freeform 451"/>
              <p:cNvSpPr>
                <a:spLocks/>
              </p:cNvSpPr>
              <p:nvPr/>
            </p:nvSpPr>
            <p:spPr bwMode="auto">
              <a:xfrm>
                <a:off x="4741" y="2109"/>
                <a:ext cx="28" cy="26"/>
              </a:xfrm>
              <a:custGeom>
                <a:avLst/>
                <a:gdLst/>
                <a:ahLst/>
                <a:cxnLst>
                  <a:cxn ang="0">
                    <a:pos x="28" y="10"/>
                  </a:cxn>
                  <a:cxn ang="0">
                    <a:pos x="0" y="0"/>
                  </a:cxn>
                  <a:cxn ang="0">
                    <a:pos x="12" y="16"/>
                  </a:cxn>
                  <a:cxn ang="0">
                    <a:pos x="22" y="28"/>
                  </a:cxn>
                  <a:cxn ang="0">
                    <a:pos x="28" y="10"/>
                  </a:cxn>
                  <a:cxn ang="0">
                    <a:pos x="28" y="10"/>
                  </a:cxn>
                </a:cxnLst>
                <a:rect l="0" t="0" r="r" b="b"/>
                <a:pathLst>
                  <a:path w="28" h="28">
                    <a:moveTo>
                      <a:pt x="28" y="10"/>
                    </a:moveTo>
                    <a:lnTo>
                      <a:pt x="0" y="0"/>
                    </a:lnTo>
                    <a:lnTo>
                      <a:pt x="12" y="16"/>
                    </a:lnTo>
                    <a:lnTo>
                      <a:pt x="22" y="28"/>
                    </a:lnTo>
                    <a:lnTo>
                      <a:pt x="28" y="10"/>
                    </a:lnTo>
                    <a:lnTo>
                      <a:pt x="28" y="10"/>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62" name="Freeform 452"/>
              <p:cNvSpPr>
                <a:spLocks/>
              </p:cNvSpPr>
              <p:nvPr/>
            </p:nvSpPr>
            <p:spPr bwMode="auto">
              <a:xfrm>
                <a:off x="4786" y="2159"/>
                <a:ext cx="22" cy="33"/>
              </a:xfrm>
              <a:custGeom>
                <a:avLst/>
                <a:gdLst/>
                <a:ahLst/>
                <a:cxnLst>
                  <a:cxn ang="0">
                    <a:pos x="22" y="4"/>
                  </a:cxn>
                  <a:cxn ang="0">
                    <a:pos x="16" y="0"/>
                  </a:cxn>
                  <a:cxn ang="0">
                    <a:pos x="0" y="23"/>
                  </a:cxn>
                  <a:cxn ang="0">
                    <a:pos x="16" y="33"/>
                  </a:cxn>
                  <a:cxn ang="0">
                    <a:pos x="16" y="23"/>
                  </a:cxn>
                  <a:cxn ang="0">
                    <a:pos x="22" y="4"/>
                  </a:cxn>
                  <a:cxn ang="0">
                    <a:pos x="22" y="4"/>
                  </a:cxn>
                </a:cxnLst>
                <a:rect l="0" t="0" r="r" b="b"/>
                <a:pathLst>
                  <a:path w="22" h="33">
                    <a:moveTo>
                      <a:pt x="22" y="4"/>
                    </a:moveTo>
                    <a:lnTo>
                      <a:pt x="16" y="0"/>
                    </a:lnTo>
                    <a:lnTo>
                      <a:pt x="0" y="23"/>
                    </a:lnTo>
                    <a:lnTo>
                      <a:pt x="16" y="33"/>
                    </a:lnTo>
                    <a:lnTo>
                      <a:pt x="16" y="23"/>
                    </a:lnTo>
                    <a:lnTo>
                      <a:pt x="22" y="4"/>
                    </a:lnTo>
                    <a:lnTo>
                      <a:pt x="22" y="4"/>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63" name="Freeform 453"/>
              <p:cNvSpPr>
                <a:spLocks/>
              </p:cNvSpPr>
              <p:nvPr/>
            </p:nvSpPr>
            <p:spPr bwMode="auto">
              <a:xfrm>
                <a:off x="4769" y="2143"/>
                <a:ext cx="27" cy="20"/>
              </a:xfrm>
              <a:custGeom>
                <a:avLst/>
                <a:gdLst/>
                <a:ahLst/>
                <a:cxnLst>
                  <a:cxn ang="0">
                    <a:pos x="11" y="20"/>
                  </a:cxn>
                  <a:cxn ang="0">
                    <a:pos x="23" y="20"/>
                  </a:cxn>
                  <a:cxn ang="0">
                    <a:pos x="27" y="0"/>
                  </a:cxn>
                  <a:cxn ang="0">
                    <a:pos x="11" y="4"/>
                  </a:cxn>
                  <a:cxn ang="0">
                    <a:pos x="0" y="0"/>
                  </a:cxn>
                  <a:cxn ang="0">
                    <a:pos x="11" y="20"/>
                  </a:cxn>
                  <a:cxn ang="0">
                    <a:pos x="11" y="20"/>
                  </a:cxn>
                </a:cxnLst>
                <a:rect l="0" t="0" r="r" b="b"/>
                <a:pathLst>
                  <a:path w="27" h="20">
                    <a:moveTo>
                      <a:pt x="11" y="20"/>
                    </a:moveTo>
                    <a:lnTo>
                      <a:pt x="23" y="20"/>
                    </a:lnTo>
                    <a:lnTo>
                      <a:pt x="27" y="0"/>
                    </a:lnTo>
                    <a:lnTo>
                      <a:pt x="11" y="4"/>
                    </a:lnTo>
                    <a:lnTo>
                      <a:pt x="0" y="0"/>
                    </a:lnTo>
                    <a:lnTo>
                      <a:pt x="11" y="20"/>
                    </a:lnTo>
                    <a:lnTo>
                      <a:pt x="11" y="20"/>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64" name="Freeform 454"/>
              <p:cNvSpPr>
                <a:spLocks/>
              </p:cNvSpPr>
              <p:nvPr/>
            </p:nvSpPr>
            <p:spPr bwMode="auto">
              <a:xfrm>
                <a:off x="4769" y="2125"/>
                <a:ext cx="18" cy="18"/>
              </a:xfrm>
              <a:custGeom>
                <a:avLst/>
                <a:gdLst/>
                <a:ahLst/>
                <a:cxnLst>
                  <a:cxn ang="0">
                    <a:pos x="17" y="18"/>
                  </a:cxn>
                  <a:cxn ang="0">
                    <a:pos x="17" y="0"/>
                  </a:cxn>
                  <a:cxn ang="0">
                    <a:pos x="0" y="6"/>
                  </a:cxn>
                  <a:cxn ang="0">
                    <a:pos x="17" y="18"/>
                  </a:cxn>
                  <a:cxn ang="0">
                    <a:pos x="17" y="18"/>
                  </a:cxn>
                </a:cxnLst>
                <a:rect l="0" t="0" r="r" b="b"/>
                <a:pathLst>
                  <a:path w="17" h="18">
                    <a:moveTo>
                      <a:pt x="17" y="18"/>
                    </a:moveTo>
                    <a:lnTo>
                      <a:pt x="17" y="0"/>
                    </a:lnTo>
                    <a:lnTo>
                      <a:pt x="0" y="6"/>
                    </a:lnTo>
                    <a:lnTo>
                      <a:pt x="17" y="18"/>
                    </a:lnTo>
                    <a:lnTo>
                      <a:pt x="17" y="18"/>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65" name="Freeform 455"/>
              <p:cNvSpPr>
                <a:spLocks/>
              </p:cNvSpPr>
              <p:nvPr/>
            </p:nvSpPr>
            <p:spPr bwMode="auto">
              <a:xfrm>
                <a:off x="4796" y="2125"/>
                <a:ext cx="18" cy="18"/>
              </a:xfrm>
              <a:custGeom>
                <a:avLst/>
                <a:gdLst/>
                <a:ahLst/>
                <a:cxnLst>
                  <a:cxn ang="0">
                    <a:pos x="12" y="0"/>
                  </a:cxn>
                  <a:cxn ang="0">
                    <a:pos x="0" y="12"/>
                  </a:cxn>
                  <a:cxn ang="0">
                    <a:pos x="18" y="18"/>
                  </a:cxn>
                  <a:cxn ang="0">
                    <a:pos x="12" y="0"/>
                  </a:cxn>
                  <a:cxn ang="0">
                    <a:pos x="12" y="0"/>
                  </a:cxn>
                </a:cxnLst>
                <a:rect l="0" t="0" r="r" b="b"/>
                <a:pathLst>
                  <a:path w="18" h="18">
                    <a:moveTo>
                      <a:pt x="12" y="0"/>
                    </a:moveTo>
                    <a:lnTo>
                      <a:pt x="0" y="12"/>
                    </a:lnTo>
                    <a:lnTo>
                      <a:pt x="18" y="18"/>
                    </a:lnTo>
                    <a:lnTo>
                      <a:pt x="12" y="0"/>
                    </a:lnTo>
                    <a:lnTo>
                      <a:pt x="12" y="0"/>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66" name="Freeform 456"/>
              <p:cNvSpPr>
                <a:spLocks/>
              </p:cNvSpPr>
              <p:nvPr/>
            </p:nvSpPr>
            <p:spPr bwMode="auto">
              <a:xfrm>
                <a:off x="4818" y="2147"/>
                <a:ext cx="12" cy="16"/>
              </a:xfrm>
              <a:custGeom>
                <a:avLst/>
                <a:gdLst/>
                <a:ahLst/>
                <a:cxnLst>
                  <a:cxn ang="0">
                    <a:pos x="12" y="16"/>
                  </a:cxn>
                  <a:cxn ang="0">
                    <a:pos x="6" y="0"/>
                  </a:cxn>
                  <a:cxn ang="0">
                    <a:pos x="0" y="6"/>
                  </a:cxn>
                  <a:cxn ang="0">
                    <a:pos x="12" y="16"/>
                  </a:cxn>
                  <a:cxn ang="0">
                    <a:pos x="12" y="16"/>
                  </a:cxn>
                </a:cxnLst>
                <a:rect l="0" t="0" r="r" b="b"/>
                <a:pathLst>
                  <a:path w="12" h="16">
                    <a:moveTo>
                      <a:pt x="12" y="16"/>
                    </a:moveTo>
                    <a:lnTo>
                      <a:pt x="6" y="0"/>
                    </a:lnTo>
                    <a:lnTo>
                      <a:pt x="0" y="6"/>
                    </a:lnTo>
                    <a:lnTo>
                      <a:pt x="12" y="16"/>
                    </a:lnTo>
                    <a:lnTo>
                      <a:pt x="12" y="16"/>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67" name="Freeform 457"/>
              <p:cNvSpPr>
                <a:spLocks/>
              </p:cNvSpPr>
              <p:nvPr/>
            </p:nvSpPr>
            <p:spPr bwMode="auto">
              <a:xfrm>
                <a:off x="4824" y="2131"/>
                <a:ext cx="23" cy="22"/>
              </a:xfrm>
              <a:custGeom>
                <a:avLst/>
                <a:gdLst/>
                <a:ahLst/>
                <a:cxnLst>
                  <a:cxn ang="0">
                    <a:pos x="17" y="12"/>
                  </a:cxn>
                  <a:cxn ang="0">
                    <a:pos x="23" y="0"/>
                  </a:cxn>
                  <a:cxn ang="0">
                    <a:pos x="0" y="0"/>
                  </a:cxn>
                  <a:cxn ang="0">
                    <a:pos x="12" y="22"/>
                  </a:cxn>
                  <a:cxn ang="0">
                    <a:pos x="23" y="22"/>
                  </a:cxn>
                  <a:cxn ang="0">
                    <a:pos x="17" y="12"/>
                  </a:cxn>
                  <a:cxn ang="0">
                    <a:pos x="17" y="12"/>
                  </a:cxn>
                </a:cxnLst>
                <a:rect l="0" t="0" r="r" b="b"/>
                <a:pathLst>
                  <a:path w="23" h="22">
                    <a:moveTo>
                      <a:pt x="17" y="12"/>
                    </a:moveTo>
                    <a:lnTo>
                      <a:pt x="23" y="0"/>
                    </a:lnTo>
                    <a:lnTo>
                      <a:pt x="0" y="0"/>
                    </a:lnTo>
                    <a:lnTo>
                      <a:pt x="12" y="22"/>
                    </a:lnTo>
                    <a:lnTo>
                      <a:pt x="23" y="22"/>
                    </a:lnTo>
                    <a:lnTo>
                      <a:pt x="17" y="12"/>
                    </a:lnTo>
                    <a:lnTo>
                      <a:pt x="17" y="12"/>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68" name="Freeform 458"/>
              <p:cNvSpPr>
                <a:spLocks/>
              </p:cNvSpPr>
              <p:nvPr/>
            </p:nvSpPr>
            <p:spPr bwMode="auto">
              <a:xfrm>
                <a:off x="4774" y="2170"/>
                <a:ext cx="101" cy="83"/>
              </a:xfrm>
              <a:custGeom>
                <a:avLst/>
                <a:gdLst/>
                <a:ahLst/>
                <a:cxnLst>
                  <a:cxn ang="0">
                    <a:pos x="50" y="32"/>
                  </a:cxn>
                  <a:cxn ang="0">
                    <a:pos x="44" y="28"/>
                  </a:cxn>
                  <a:cxn ang="0">
                    <a:pos x="34" y="28"/>
                  </a:cxn>
                  <a:cxn ang="0">
                    <a:pos x="12" y="44"/>
                  </a:cxn>
                  <a:cxn ang="0">
                    <a:pos x="12" y="60"/>
                  </a:cxn>
                  <a:cxn ang="0">
                    <a:pos x="0" y="67"/>
                  </a:cxn>
                  <a:cxn ang="0">
                    <a:pos x="12" y="77"/>
                  </a:cxn>
                  <a:cxn ang="0">
                    <a:pos x="22" y="83"/>
                  </a:cxn>
                  <a:cxn ang="0">
                    <a:pos x="22" y="50"/>
                  </a:cxn>
                  <a:cxn ang="0">
                    <a:pos x="50" y="50"/>
                  </a:cxn>
                  <a:cxn ang="0">
                    <a:pos x="44" y="67"/>
                  </a:cxn>
                  <a:cxn ang="0">
                    <a:pos x="62" y="83"/>
                  </a:cxn>
                  <a:cxn ang="0">
                    <a:pos x="79" y="83"/>
                  </a:cxn>
                  <a:cxn ang="0">
                    <a:pos x="73" y="60"/>
                  </a:cxn>
                  <a:cxn ang="0">
                    <a:pos x="85" y="60"/>
                  </a:cxn>
                  <a:cxn ang="0">
                    <a:pos x="89" y="77"/>
                  </a:cxn>
                  <a:cxn ang="0">
                    <a:pos x="101" y="60"/>
                  </a:cxn>
                  <a:cxn ang="0">
                    <a:pos x="89" y="32"/>
                  </a:cxn>
                  <a:cxn ang="0">
                    <a:pos x="89" y="22"/>
                  </a:cxn>
                  <a:cxn ang="0">
                    <a:pos x="79" y="0"/>
                  </a:cxn>
                  <a:cxn ang="0">
                    <a:pos x="62" y="32"/>
                  </a:cxn>
                  <a:cxn ang="0">
                    <a:pos x="50" y="32"/>
                  </a:cxn>
                  <a:cxn ang="0">
                    <a:pos x="50" y="32"/>
                  </a:cxn>
                </a:cxnLst>
                <a:rect l="0" t="0" r="r" b="b"/>
                <a:pathLst>
                  <a:path w="101" h="83">
                    <a:moveTo>
                      <a:pt x="50" y="32"/>
                    </a:moveTo>
                    <a:lnTo>
                      <a:pt x="44" y="28"/>
                    </a:lnTo>
                    <a:lnTo>
                      <a:pt x="34" y="28"/>
                    </a:lnTo>
                    <a:lnTo>
                      <a:pt x="12" y="44"/>
                    </a:lnTo>
                    <a:lnTo>
                      <a:pt x="12" y="60"/>
                    </a:lnTo>
                    <a:lnTo>
                      <a:pt x="0" y="67"/>
                    </a:lnTo>
                    <a:lnTo>
                      <a:pt x="12" y="77"/>
                    </a:lnTo>
                    <a:lnTo>
                      <a:pt x="22" y="83"/>
                    </a:lnTo>
                    <a:lnTo>
                      <a:pt x="22" y="50"/>
                    </a:lnTo>
                    <a:lnTo>
                      <a:pt x="50" y="50"/>
                    </a:lnTo>
                    <a:lnTo>
                      <a:pt x="44" y="67"/>
                    </a:lnTo>
                    <a:lnTo>
                      <a:pt x="62" y="83"/>
                    </a:lnTo>
                    <a:lnTo>
                      <a:pt x="79" y="83"/>
                    </a:lnTo>
                    <a:lnTo>
                      <a:pt x="73" y="60"/>
                    </a:lnTo>
                    <a:lnTo>
                      <a:pt x="85" y="60"/>
                    </a:lnTo>
                    <a:lnTo>
                      <a:pt x="89" y="77"/>
                    </a:lnTo>
                    <a:lnTo>
                      <a:pt x="101" y="60"/>
                    </a:lnTo>
                    <a:lnTo>
                      <a:pt x="89" y="32"/>
                    </a:lnTo>
                    <a:lnTo>
                      <a:pt x="89" y="22"/>
                    </a:lnTo>
                    <a:lnTo>
                      <a:pt x="79" y="0"/>
                    </a:lnTo>
                    <a:lnTo>
                      <a:pt x="62" y="32"/>
                    </a:lnTo>
                    <a:lnTo>
                      <a:pt x="50" y="32"/>
                    </a:lnTo>
                    <a:lnTo>
                      <a:pt x="50" y="32"/>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69" name="Freeform 459"/>
              <p:cNvSpPr>
                <a:spLocks/>
              </p:cNvSpPr>
              <p:nvPr/>
            </p:nvSpPr>
            <p:spPr bwMode="auto">
              <a:xfrm>
                <a:off x="4814" y="2170"/>
                <a:ext cx="18" cy="16"/>
              </a:xfrm>
              <a:custGeom>
                <a:avLst/>
                <a:gdLst/>
                <a:ahLst/>
                <a:cxnLst>
                  <a:cxn ang="0">
                    <a:pos x="16" y="12"/>
                  </a:cxn>
                  <a:cxn ang="0">
                    <a:pos x="10" y="0"/>
                  </a:cxn>
                  <a:cxn ang="0">
                    <a:pos x="0" y="16"/>
                  </a:cxn>
                  <a:cxn ang="0">
                    <a:pos x="16" y="12"/>
                  </a:cxn>
                  <a:cxn ang="0">
                    <a:pos x="16" y="12"/>
                  </a:cxn>
                </a:cxnLst>
                <a:rect l="0" t="0" r="r" b="b"/>
                <a:pathLst>
                  <a:path w="16" h="16">
                    <a:moveTo>
                      <a:pt x="16" y="12"/>
                    </a:moveTo>
                    <a:lnTo>
                      <a:pt x="10" y="0"/>
                    </a:lnTo>
                    <a:lnTo>
                      <a:pt x="0" y="16"/>
                    </a:lnTo>
                    <a:lnTo>
                      <a:pt x="16" y="12"/>
                    </a:lnTo>
                    <a:lnTo>
                      <a:pt x="16" y="12"/>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70" name="Freeform 460"/>
              <p:cNvSpPr>
                <a:spLocks/>
              </p:cNvSpPr>
              <p:nvPr/>
            </p:nvSpPr>
            <p:spPr bwMode="auto">
              <a:xfrm>
                <a:off x="4757" y="2247"/>
                <a:ext cx="17" cy="22"/>
              </a:xfrm>
              <a:custGeom>
                <a:avLst/>
                <a:gdLst/>
                <a:ahLst/>
                <a:cxnLst>
                  <a:cxn ang="0">
                    <a:pos x="17" y="18"/>
                  </a:cxn>
                  <a:cxn ang="0">
                    <a:pos x="17" y="0"/>
                  </a:cxn>
                  <a:cxn ang="0">
                    <a:pos x="0" y="0"/>
                  </a:cxn>
                  <a:cxn ang="0">
                    <a:pos x="12" y="22"/>
                  </a:cxn>
                  <a:cxn ang="0">
                    <a:pos x="17" y="18"/>
                  </a:cxn>
                  <a:cxn ang="0">
                    <a:pos x="17" y="18"/>
                  </a:cxn>
                </a:cxnLst>
                <a:rect l="0" t="0" r="r" b="b"/>
                <a:pathLst>
                  <a:path w="17" h="22">
                    <a:moveTo>
                      <a:pt x="17" y="18"/>
                    </a:moveTo>
                    <a:lnTo>
                      <a:pt x="17" y="0"/>
                    </a:lnTo>
                    <a:lnTo>
                      <a:pt x="0" y="0"/>
                    </a:lnTo>
                    <a:lnTo>
                      <a:pt x="12" y="22"/>
                    </a:lnTo>
                    <a:lnTo>
                      <a:pt x="17" y="18"/>
                    </a:lnTo>
                    <a:lnTo>
                      <a:pt x="17" y="18"/>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71" name="Freeform 461"/>
              <p:cNvSpPr>
                <a:spLocks/>
              </p:cNvSpPr>
              <p:nvPr/>
            </p:nvSpPr>
            <p:spPr bwMode="auto">
              <a:xfrm>
                <a:off x="5125" y="2415"/>
                <a:ext cx="184" cy="157"/>
              </a:xfrm>
              <a:custGeom>
                <a:avLst/>
                <a:gdLst/>
                <a:ahLst/>
                <a:cxnLst>
                  <a:cxn ang="0">
                    <a:pos x="89" y="51"/>
                  </a:cxn>
                  <a:cxn ang="0">
                    <a:pos x="89" y="39"/>
                  </a:cxn>
                  <a:cxn ang="0">
                    <a:pos x="51" y="10"/>
                  </a:cxn>
                  <a:cxn ang="0">
                    <a:pos x="6" y="0"/>
                  </a:cxn>
                  <a:cxn ang="0">
                    <a:pos x="6" y="61"/>
                  </a:cxn>
                  <a:cxn ang="0">
                    <a:pos x="0" y="73"/>
                  </a:cxn>
                  <a:cxn ang="0">
                    <a:pos x="6" y="84"/>
                  </a:cxn>
                  <a:cxn ang="0">
                    <a:pos x="6" y="128"/>
                  </a:cxn>
                  <a:cxn ang="0">
                    <a:pos x="28" y="122"/>
                  </a:cxn>
                  <a:cxn ang="0">
                    <a:pos x="32" y="128"/>
                  </a:cxn>
                  <a:cxn ang="0">
                    <a:pos x="44" y="118"/>
                  </a:cxn>
                  <a:cxn ang="0">
                    <a:pos x="32" y="112"/>
                  </a:cxn>
                  <a:cxn ang="0">
                    <a:pos x="51" y="100"/>
                  </a:cxn>
                  <a:cxn ang="0">
                    <a:pos x="73" y="100"/>
                  </a:cxn>
                  <a:cxn ang="0">
                    <a:pos x="111" y="134"/>
                  </a:cxn>
                  <a:cxn ang="0">
                    <a:pos x="150" y="157"/>
                  </a:cxn>
                  <a:cxn ang="0">
                    <a:pos x="166" y="151"/>
                  </a:cxn>
                  <a:cxn ang="0">
                    <a:pos x="183" y="151"/>
                  </a:cxn>
                  <a:cxn ang="0">
                    <a:pos x="178" y="144"/>
                  </a:cxn>
                  <a:cxn ang="0">
                    <a:pos x="160" y="138"/>
                  </a:cxn>
                  <a:cxn ang="0">
                    <a:pos x="150" y="128"/>
                  </a:cxn>
                  <a:cxn ang="0">
                    <a:pos x="134" y="118"/>
                  </a:cxn>
                  <a:cxn ang="0">
                    <a:pos x="111" y="96"/>
                  </a:cxn>
                  <a:cxn ang="0">
                    <a:pos x="116" y="73"/>
                  </a:cxn>
                  <a:cxn ang="0">
                    <a:pos x="89" y="51"/>
                  </a:cxn>
                  <a:cxn ang="0">
                    <a:pos x="89" y="51"/>
                  </a:cxn>
                </a:cxnLst>
                <a:rect l="0" t="0" r="r" b="b"/>
                <a:pathLst>
                  <a:path w="183" h="157">
                    <a:moveTo>
                      <a:pt x="89" y="51"/>
                    </a:moveTo>
                    <a:lnTo>
                      <a:pt x="89" y="39"/>
                    </a:lnTo>
                    <a:lnTo>
                      <a:pt x="51" y="10"/>
                    </a:lnTo>
                    <a:lnTo>
                      <a:pt x="6" y="0"/>
                    </a:lnTo>
                    <a:lnTo>
                      <a:pt x="6" y="61"/>
                    </a:lnTo>
                    <a:lnTo>
                      <a:pt x="0" y="73"/>
                    </a:lnTo>
                    <a:lnTo>
                      <a:pt x="6" y="84"/>
                    </a:lnTo>
                    <a:lnTo>
                      <a:pt x="6" y="128"/>
                    </a:lnTo>
                    <a:lnTo>
                      <a:pt x="28" y="122"/>
                    </a:lnTo>
                    <a:lnTo>
                      <a:pt x="32" y="128"/>
                    </a:lnTo>
                    <a:lnTo>
                      <a:pt x="44" y="118"/>
                    </a:lnTo>
                    <a:lnTo>
                      <a:pt x="32" y="112"/>
                    </a:lnTo>
                    <a:lnTo>
                      <a:pt x="51" y="100"/>
                    </a:lnTo>
                    <a:lnTo>
                      <a:pt x="73" y="100"/>
                    </a:lnTo>
                    <a:lnTo>
                      <a:pt x="111" y="134"/>
                    </a:lnTo>
                    <a:lnTo>
                      <a:pt x="150" y="157"/>
                    </a:lnTo>
                    <a:lnTo>
                      <a:pt x="166" y="151"/>
                    </a:lnTo>
                    <a:lnTo>
                      <a:pt x="183" y="151"/>
                    </a:lnTo>
                    <a:lnTo>
                      <a:pt x="178" y="144"/>
                    </a:lnTo>
                    <a:lnTo>
                      <a:pt x="160" y="138"/>
                    </a:lnTo>
                    <a:lnTo>
                      <a:pt x="150" y="128"/>
                    </a:lnTo>
                    <a:lnTo>
                      <a:pt x="134" y="118"/>
                    </a:lnTo>
                    <a:lnTo>
                      <a:pt x="111" y="96"/>
                    </a:lnTo>
                    <a:lnTo>
                      <a:pt x="116" y="73"/>
                    </a:lnTo>
                    <a:lnTo>
                      <a:pt x="89" y="51"/>
                    </a:lnTo>
                    <a:lnTo>
                      <a:pt x="89" y="51"/>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72" name="Freeform 462"/>
              <p:cNvSpPr>
                <a:spLocks/>
              </p:cNvSpPr>
              <p:nvPr/>
            </p:nvSpPr>
            <p:spPr bwMode="auto">
              <a:xfrm>
                <a:off x="5474" y="3023"/>
                <a:ext cx="118" cy="140"/>
              </a:xfrm>
              <a:custGeom>
                <a:avLst/>
                <a:gdLst/>
                <a:ahLst/>
                <a:cxnLst>
                  <a:cxn ang="0">
                    <a:pos x="73" y="44"/>
                  </a:cxn>
                  <a:cxn ang="0">
                    <a:pos x="63" y="40"/>
                  </a:cxn>
                  <a:cxn ang="0">
                    <a:pos x="73" y="28"/>
                  </a:cxn>
                  <a:cxn ang="0">
                    <a:pos x="51" y="0"/>
                  </a:cxn>
                  <a:cxn ang="0">
                    <a:pos x="45" y="12"/>
                  </a:cxn>
                  <a:cxn ang="0">
                    <a:pos x="57" y="24"/>
                  </a:cxn>
                  <a:cxn ang="0">
                    <a:pos x="51" y="44"/>
                  </a:cxn>
                  <a:cxn ang="0">
                    <a:pos x="51" y="62"/>
                  </a:cxn>
                  <a:cxn ang="0">
                    <a:pos x="28" y="91"/>
                  </a:cxn>
                  <a:cxn ang="0">
                    <a:pos x="12" y="91"/>
                  </a:cxn>
                  <a:cxn ang="0">
                    <a:pos x="6" y="101"/>
                  </a:cxn>
                  <a:cxn ang="0">
                    <a:pos x="22" y="101"/>
                  </a:cxn>
                  <a:cxn ang="0">
                    <a:pos x="22" y="117"/>
                  </a:cxn>
                  <a:cxn ang="0">
                    <a:pos x="0" y="123"/>
                  </a:cxn>
                  <a:cxn ang="0">
                    <a:pos x="0" y="140"/>
                  </a:cxn>
                  <a:cxn ang="0">
                    <a:pos x="35" y="129"/>
                  </a:cxn>
                  <a:cxn ang="0">
                    <a:pos x="57" y="101"/>
                  </a:cxn>
                  <a:cxn ang="0">
                    <a:pos x="102" y="91"/>
                  </a:cxn>
                  <a:cxn ang="0">
                    <a:pos x="118" y="67"/>
                  </a:cxn>
                  <a:cxn ang="0">
                    <a:pos x="95" y="67"/>
                  </a:cxn>
                  <a:cxn ang="0">
                    <a:pos x="73" y="44"/>
                  </a:cxn>
                  <a:cxn ang="0">
                    <a:pos x="73" y="44"/>
                  </a:cxn>
                </a:cxnLst>
                <a:rect l="0" t="0" r="r" b="b"/>
                <a:pathLst>
                  <a:path w="118" h="140">
                    <a:moveTo>
                      <a:pt x="73" y="44"/>
                    </a:moveTo>
                    <a:lnTo>
                      <a:pt x="63" y="40"/>
                    </a:lnTo>
                    <a:lnTo>
                      <a:pt x="73" y="28"/>
                    </a:lnTo>
                    <a:lnTo>
                      <a:pt x="51" y="0"/>
                    </a:lnTo>
                    <a:lnTo>
                      <a:pt x="45" y="12"/>
                    </a:lnTo>
                    <a:lnTo>
                      <a:pt x="57" y="24"/>
                    </a:lnTo>
                    <a:lnTo>
                      <a:pt x="51" y="44"/>
                    </a:lnTo>
                    <a:lnTo>
                      <a:pt x="51" y="62"/>
                    </a:lnTo>
                    <a:lnTo>
                      <a:pt x="28" y="91"/>
                    </a:lnTo>
                    <a:lnTo>
                      <a:pt x="12" y="91"/>
                    </a:lnTo>
                    <a:lnTo>
                      <a:pt x="6" y="101"/>
                    </a:lnTo>
                    <a:lnTo>
                      <a:pt x="22" y="101"/>
                    </a:lnTo>
                    <a:lnTo>
                      <a:pt x="22" y="117"/>
                    </a:lnTo>
                    <a:lnTo>
                      <a:pt x="0" y="123"/>
                    </a:lnTo>
                    <a:lnTo>
                      <a:pt x="0" y="140"/>
                    </a:lnTo>
                    <a:lnTo>
                      <a:pt x="35" y="129"/>
                    </a:lnTo>
                    <a:lnTo>
                      <a:pt x="57" y="101"/>
                    </a:lnTo>
                    <a:lnTo>
                      <a:pt x="102" y="91"/>
                    </a:lnTo>
                    <a:lnTo>
                      <a:pt x="118" y="67"/>
                    </a:lnTo>
                    <a:lnTo>
                      <a:pt x="95" y="67"/>
                    </a:lnTo>
                    <a:lnTo>
                      <a:pt x="73" y="44"/>
                    </a:lnTo>
                    <a:lnTo>
                      <a:pt x="73" y="44"/>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73" name="Freeform 463"/>
              <p:cNvSpPr>
                <a:spLocks/>
              </p:cNvSpPr>
              <p:nvPr/>
            </p:nvSpPr>
            <p:spPr bwMode="auto">
              <a:xfrm>
                <a:off x="5269" y="3140"/>
                <a:ext cx="189" cy="112"/>
              </a:xfrm>
              <a:custGeom>
                <a:avLst/>
                <a:gdLst/>
                <a:ahLst/>
                <a:cxnLst>
                  <a:cxn ang="0">
                    <a:pos x="189" y="12"/>
                  </a:cxn>
                  <a:cxn ang="0">
                    <a:pos x="177" y="6"/>
                  </a:cxn>
                  <a:cxn ang="0">
                    <a:pos x="173" y="0"/>
                  </a:cxn>
                  <a:cxn ang="0">
                    <a:pos x="150" y="23"/>
                  </a:cxn>
                  <a:cxn ang="0">
                    <a:pos x="116" y="45"/>
                  </a:cxn>
                  <a:cxn ang="0">
                    <a:pos x="67" y="61"/>
                  </a:cxn>
                  <a:cxn ang="0">
                    <a:pos x="39" y="80"/>
                  </a:cxn>
                  <a:cxn ang="0">
                    <a:pos x="22" y="84"/>
                  </a:cxn>
                  <a:cxn ang="0">
                    <a:pos x="0" y="96"/>
                  </a:cxn>
                  <a:cxn ang="0">
                    <a:pos x="0" y="106"/>
                  </a:cxn>
                  <a:cxn ang="0">
                    <a:pos x="22" y="112"/>
                  </a:cxn>
                  <a:cxn ang="0">
                    <a:pos x="61" y="106"/>
                  </a:cxn>
                  <a:cxn ang="0">
                    <a:pos x="99" y="67"/>
                  </a:cxn>
                  <a:cxn ang="0">
                    <a:pos x="128" y="67"/>
                  </a:cxn>
                  <a:cxn ang="0">
                    <a:pos x="134" y="57"/>
                  </a:cxn>
                  <a:cxn ang="0">
                    <a:pos x="156" y="51"/>
                  </a:cxn>
                  <a:cxn ang="0">
                    <a:pos x="189" y="12"/>
                  </a:cxn>
                  <a:cxn ang="0">
                    <a:pos x="189" y="12"/>
                  </a:cxn>
                </a:cxnLst>
                <a:rect l="0" t="0" r="r" b="b"/>
                <a:pathLst>
                  <a:path w="189" h="112">
                    <a:moveTo>
                      <a:pt x="189" y="12"/>
                    </a:moveTo>
                    <a:lnTo>
                      <a:pt x="177" y="6"/>
                    </a:lnTo>
                    <a:lnTo>
                      <a:pt x="173" y="0"/>
                    </a:lnTo>
                    <a:lnTo>
                      <a:pt x="150" y="23"/>
                    </a:lnTo>
                    <a:lnTo>
                      <a:pt x="116" y="45"/>
                    </a:lnTo>
                    <a:lnTo>
                      <a:pt x="67" y="61"/>
                    </a:lnTo>
                    <a:lnTo>
                      <a:pt x="39" y="80"/>
                    </a:lnTo>
                    <a:lnTo>
                      <a:pt x="22" y="84"/>
                    </a:lnTo>
                    <a:lnTo>
                      <a:pt x="0" y="96"/>
                    </a:lnTo>
                    <a:lnTo>
                      <a:pt x="0" y="106"/>
                    </a:lnTo>
                    <a:lnTo>
                      <a:pt x="22" y="112"/>
                    </a:lnTo>
                    <a:lnTo>
                      <a:pt x="61" y="106"/>
                    </a:lnTo>
                    <a:lnTo>
                      <a:pt x="99" y="67"/>
                    </a:lnTo>
                    <a:lnTo>
                      <a:pt x="128" y="67"/>
                    </a:lnTo>
                    <a:lnTo>
                      <a:pt x="134" y="57"/>
                    </a:lnTo>
                    <a:lnTo>
                      <a:pt x="156" y="51"/>
                    </a:lnTo>
                    <a:lnTo>
                      <a:pt x="189" y="12"/>
                    </a:lnTo>
                    <a:lnTo>
                      <a:pt x="189" y="12"/>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74" name="Freeform 464"/>
              <p:cNvSpPr>
                <a:spLocks/>
              </p:cNvSpPr>
              <p:nvPr/>
            </p:nvSpPr>
            <p:spPr bwMode="auto">
              <a:xfrm>
                <a:off x="5476" y="2722"/>
                <a:ext cx="61" cy="84"/>
              </a:xfrm>
              <a:custGeom>
                <a:avLst/>
                <a:gdLst/>
                <a:ahLst/>
                <a:cxnLst>
                  <a:cxn ang="0">
                    <a:pos x="4" y="0"/>
                  </a:cxn>
                  <a:cxn ang="0">
                    <a:pos x="0" y="10"/>
                  </a:cxn>
                  <a:cxn ang="0">
                    <a:pos x="4" y="32"/>
                  </a:cxn>
                  <a:cxn ang="0">
                    <a:pos x="49" y="83"/>
                  </a:cxn>
                  <a:cxn ang="0">
                    <a:pos x="61" y="73"/>
                  </a:cxn>
                  <a:cxn ang="0">
                    <a:pos x="43" y="51"/>
                  </a:cxn>
                  <a:cxn ang="0">
                    <a:pos x="20" y="32"/>
                  </a:cxn>
                  <a:cxn ang="0">
                    <a:pos x="16" y="10"/>
                  </a:cxn>
                  <a:cxn ang="0">
                    <a:pos x="4" y="0"/>
                  </a:cxn>
                  <a:cxn ang="0">
                    <a:pos x="4" y="0"/>
                  </a:cxn>
                </a:cxnLst>
                <a:rect l="0" t="0" r="r" b="b"/>
                <a:pathLst>
                  <a:path w="61" h="83">
                    <a:moveTo>
                      <a:pt x="4" y="0"/>
                    </a:moveTo>
                    <a:lnTo>
                      <a:pt x="0" y="10"/>
                    </a:lnTo>
                    <a:lnTo>
                      <a:pt x="4" y="32"/>
                    </a:lnTo>
                    <a:lnTo>
                      <a:pt x="49" y="83"/>
                    </a:lnTo>
                    <a:lnTo>
                      <a:pt x="61" y="73"/>
                    </a:lnTo>
                    <a:lnTo>
                      <a:pt x="43" y="51"/>
                    </a:lnTo>
                    <a:lnTo>
                      <a:pt x="20" y="32"/>
                    </a:lnTo>
                    <a:lnTo>
                      <a:pt x="16" y="10"/>
                    </a:lnTo>
                    <a:lnTo>
                      <a:pt x="4" y="0"/>
                    </a:lnTo>
                    <a:lnTo>
                      <a:pt x="4" y="0"/>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75" name="Freeform 465"/>
              <p:cNvSpPr>
                <a:spLocks/>
              </p:cNvSpPr>
              <p:nvPr/>
            </p:nvSpPr>
            <p:spPr bwMode="auto">
              <a:xfrm>
                <a:off x="4670" y="1540"/>
                <a:ext cx="76" cy="110"/>
              </a:xfrm>
              <a:custGeom>
                <a:avLst/>
                <a:gdLst/>
                <a:ahLst/>
                <a:cxnLst>
                  <a:cxn ang="0">
                    <a:pos x="71" y="22"/>
                  </a:cxn>
                  <a:cxn ang="0">
                    <a:pos x="65" y="16"/>
                  </a:cxn>
                  <a:cxn ang="0">
                    <a:pos x="77" y="10"/>
                  </a:cxn>
                  <a:cxn ang="0">
                    <a:pos x="71" y="0"/>
                  </a:cxn>
                  <a:cxn ang="0">
                    <a:pos x="55" y="10"/>
                  </a:cxn>
                  <a:cxn ang="0">
                    <a:pos x="43" y="26"/>
                  </a:cxn>
                  <a:cxn ang="0">
                    <a:pos x="20" y="39"/>
                  </a:cxn>
                  <a:cxn ang="0">
                    <a:pos x="0" y="61"/>
                  </a:cxn>
                  <a:cxn ang="0">
                    <a:pos x="16" y="83"/>
                  </a:cxn>
                  <a:cxn ang="0">
                    <a:pos x="10" y="93"/>
                  </a:cxn>
                  <a:cxn ang="0">
                    <a:pos x="49" y="110"/>
                  </a:cxn>
                  <a:cxn ang="0">
                    <a:pos x="61" y="100"/>
                  </a:cxn>
                  <a:cxn ang="0">
                    <a:pos x="77" y="93"/>
                  </a:cxn>
                  <a:cxn ang="0">
                    <a:pos x="65" y="77"/>
                  </a:cxn>
                  <a:cxn ang="0">
                    <a:pos x="49" y="71"/>
                  </a:cxn>
                  <a:cxn ang="0">
                    <a:pos x="49" y="61"/>
                  </a:cxn>
                  <a:cxn ang="0">
                    <a:pos x="65" y="55"/>
                  </a:cxn>
                  <a:cxn ang="0">
                    <a:pos x="65" y="43"/>
                  </a:cxn>
                  <a:cxn ang="0">
                    <a:pos x="61" y="39"/>
                  </a:cxn>
                  <a:cxn ang="0">
                    <a:pos x="61" y="26"/>
                  </a:cxn>
                  <a:cxn ang="0">
                    <a:pos x="71" y="22"/>
                  </a:cxn>
                  <a:cxn ang="0">
                    <a:pos x="71" y="22"/>
                  </a:cxn>
                </a:cxnLst>
                <a:rect l="0" t="0" r="r" b="b"/>
                <a:pathLst>
                  <a:path w="77" h="110">
                    <a:moveTo>
                      <a:pt x="71" y="22"/>
                    </a:moveTo>
                    <a:lnTo>
                      <a:pt x="65" y="16"/>
                    </a:lnTo>
                    <a:lnTo>
                      <a:pt x="77" y="10"/>
                    </a:lnTo>
                    <a:lnTo>
                      <a:pt x="71" y="0"/>
                    </a:lnTo>
                    <a:lnTo>
                      <a:pt x="55" y="10"/>
                    </a:lnTo>
                    <a:lnTo>
                      <a:pt x="43" y="26"/>
                    </a:lnTo>
                    <a:lnTo>
                      <a:pt x="20" y="39"/>
                    </a:lnTo>
                    <a:lnTo>
                      <a:pt x="0" y="61"/>
                    </a:lnTo>
                    <a:lnTo>
                      <a:pt x="16" y="83"/>
                    </a:lnTo>
                    <a:lnTo>
                      <a:pt x="10" y="93"/>
                    </a:lnTo>
                    <a:lnTo>
                      <a:pt x="49" y="110"/>
                    </a:lnTo>
                    <a:lnTo>
                      <a:pt x="61" y="100"/>
                    </a:lnTo>
                    <a:lnTo>
                      <a:pt x="77" y="93"/>
                    </a:lnTo>
                    <a:lnTo>
                      <a:pt x="65" y="77"/>
                    </a:lnTo>
                    <a:lnTo>
                      <a:pt x="49" y="71"/>
                    </a:lnTo>
                    <a:lnTo>
                      <a:pt x="49" y="61"/>
                    </a:lnTo>
                    <a:lnTo>
                      <a:pt x="65" y="55"/>
                    </a:lnTo>
                    <a:lnTo>
                      <a:pt x="65" y="43"/>
                    </a:lnTo>
                    <a:lnTo>
                      <a:pt x="61" y="39"/>
                    </a:lnTo>
                    <a:lnTo>
                      <a:pt x="61" y="26"/>
                    </a:lnTo>
                    <a:lnTo>
                      <a:pt x="71" y="22"/>
                    </a:lnTo>
                    <a:lnTo>
                      <a:pt x="71" y="22"/>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76" name="Freeform 466"/>
              <p:cNvSpPr>
                <a:spLocks/>
              </p:cNvSpPr>
              <p:nvPr/>
            </p:nvSpPr>
            <p:spPr bwMode="auto">
              <a:xfrm>
                <a:off x="4719" y="1633"/>
                <a:ext cx="61" cy="77"/>
              </a:xfrm>
              <a:custGeom>
                <a:avLst/>
                <a:gdLst/>
                <a:ahLst/>
                <a:cxnLst>
                  <a:cxn ang="0">
                    <a:pos x="12" y="7"/>
                  </a:cxn>
                  <a:cxn ang="0">
                    <a:pos x="0" y="17"/>
                  </a:cxn>
                  <a:cxn ang="0">
                    <a:pos x="0" y="29"/>
                  </a:cxn>
                  <a:cxn ang="0">
                    <a:pos x="22" y="45"/>
                  </a:cxn>
                  <a:cxn ang="0">
                    <a:pos x="22" y="74"/>
                  </a:cxn>
                  <a:cxn ang="0">
                    <a:pos x="34" y="80"/>
                  </a:cxn>
                  <a:cxn ang="0">
                    <a:pos x="38" y="74"/>
                  </a:cxn>
                  <a:cxn ang="0">
                    <a:pos x="55" y="74"/>
                  </a:cxn>
                  <a:cxn ang="0">
                    <a:pos x="61" y="63"/>
                  </a:cxn>
                  <a:cxn ang="0">
                    <a:pos x="55" y="23"/>
                  </a:cxn>
                  <a:cxn ang="0">
                    <a:pos x="44" y="17"/>
                  </a:cxn>
                  <a:cxn ang="0">
                    <a:pos x="28" y="0"/>
                  </a:cxn>
                  <a:cxn ang="0">
                    <a:pos x="12" y="7"/>
                  </a:cxn>
                  <a:cxn ang="0">
                    <a:pos x="12" y="7"/>
                  </a:cxn>
                </a:cxnLst>
                <a:rect l="0" t="0" r="r" b="b"/>
                <a:pathLst>
                  <a:path w="61" h="80">
                    <a:moveTo>
                      <a:pt x="12" y="7"/>
                    </a:moveTo>
                    <a:lnTo>
                      <a:pt x="0" y="17"/>
                    </a:lnTo>
                    <a:lnTo>
                      <a:pt x="0" y="29"/>
                    </a:lnTo>
                    <a:lnTo>
                      <a:pt x="22" y="45"/>
                    </a:lnTo>
                    <a:lnTo>
                      <a:pt x="22" y="74"/>
                    </a:lnTo>
                    <a:lnTo>
                      <a:pt x="34" y="80"/>
                    </a:lnTo>
                    <a:lnTo>
                      <a:pt x="38" y="74"/>
                    </a:lnTo>
                    <a:lnTo>
                      <a:pt x="55" y="74"/>
                    </a:lnTo>
                    <a:lnTo>
                      <a:pt x="61" y="63"/>
                    </a:lnTo>
                    <a:lnTo>
                      <a:pt x="55" y="23"/>
                    </a:lnTo>
                    <a:lnTo>
                      <a:pt x="44" y="17"/>
                    </a:lnTo>
                    <a:lnTo>
                      <a:pt x="28" y="0"/>
                    </a:lnTo>
                    <a:lnTo>
                      <a:pt x="12" y="7"/>
                    </a:lnTo>
                    <a:lnTo>
                      <a:pt x="12" y="7"/>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77" name="Freeform 467"/>
              <p:cNvSpPr>
                <a:spLocks/>
              </p:cNvSpPr>
              <p:nvPr/>
            </p:nvSpPr>
            <p:spPr bwMode="auto">
              <a:xfrm>
                <a:off x="4757" y="1723"/>
                <a:ext cx="11" cy="11"/>
              </a:xfrm>
              <a:custGeom>
                <a:avLst/>
                <a:gdLst/>
                <a:ahLst/>
                <a:cxnLst>
                  <a:cxn ang="0">
                    <a:pos x="0" y="0"/>
                  </a:cxn>
                  <a:cxn ang="0">
                    <a:pos x="0" y="12"/>
                  </a:cxn>
                  <a:cxn ang="0">
                    <a:pos x="12" y="6"/>
                  </a:cxn>
                  <a:cxn ang="0">
                    <a:pos x="0" y="0"/>
                  </a:cxn>
                  <a:cxn ang="0">
                    <a:pos x="0" y="0"/>
                  </a:cxn>
                </a:cxnLst>
                <a:rect l="0" t="0" r="r" b="b"/>
                <a:pathLst>
                  <a:path w="12" h="12">
                    <a:moveTo>
                      <a:pt x="0" y="0"/>
                    </a:moveTo>
                    <a:lnTo>
                      <a:pt x="0" y="12"/>
                    </a:lnTo>
                    <a:lnTo>
                      <a:pt x="12" y="6"/>
                    </a:lnTo>
                    <a:lnTo>
                      <a:pt x="0" y="0"/>
                    </a:lnTo>
                    <a:lnTo>
                      <a:pt x="0" y="0"/>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78" name="Freeform 468"/>
              <p:cNvSpPr>
                <a:spLocks/>
              </p:cNvSpPr>
              <p:nvPr/>
            </p:nvSpPr>
            <p:spPr bwMode="auto">
              <a:xfrm>
                <a:off x="4991" y="1483"/>
                <a:ext cx="12" cy="12"/>
              </a:xfrm>
              <a:custGeom>
                <a:avLst/>
                <a:gdLst/>
                <a:ahLst/>
                <a:cxnLst>
                  <a:cxn ang="0">
                    <a:pos x="0" y="6"/>
                  </a:cxn>
                  <a:cxn ang="0">
                    <a:pos x="6" y="12"/>
                  </a:cxn>
                  <a:cxn ang="0">
                    <a:pos x="12" y="0"/>
                  </a:cxn>
                  <a:cxn ang="0">
                    <a:pos x="0" y="6"/>
                  </a:cxn>
                  <a:cxn ang="0">
                    <a:pos x="0" y="6"/>
                  </a:cxn>
                </a:cxnLst>
                <a:rect l="0" t="0" r="r" b="b"/>
                <a:pathLst>
                  <a:path w="12" h="12">
                    <a:moveTo>
                      <a:pt x="0" y="6"/>
                    </a:moveTo>
                    <a:lnTo>
                      <a:pt x="6" y="12"/>
                    </a:lnTo>
                    <a:lnTo>
                      <a:pt x="12" y="0"/>
                    </a:lnTo>
                    <a:lnTo>
                      <a:pt x="0" y="6"/>
                    </a:lnTo>
                    <a:lnTo>
                      <a:pt x="0" y="6"/>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79" name="Freeform 469"/>
              <p:cNvSpPr>
                <a:spLocks/>
              </p:cNvSpPr>
              <p:nvPr/>
            </p:nvSpPr>
            <p:spPr bwMode="auto">
              <a:xfrm>
                <a:off x="4962" y="1495"/>
                <a:ext cx="23" cy="17"/>
              </a:xfrm>
              <a:custGeom>
                <a:avLst/>
                <a:gdLst/>
                <a:ahLst/>
                <a:cxnLst>
                  <a:cxn ang="0">
                    <a:pos x="0" y="10"/>
                  </a:cxn>
                  <a:cxn ang="0">
                    <a:pos x="13" y="17"/>
                  </a:cxn>
                  <a:cxn ang="0">
                    <a:pos x="23" y="0"/>
                  </a:cxn>
                  <a:cxn ang="0">
                    <a:pos x="0" y="10"/>
                  </a:cxn>
                  <a:cxn ang="0">
                    <a:pos x="0" y="10"/>
                  </a:cxn>
                </a:cxnLst>
                <a:rect l="0" t="0" r="r" b="b"/>
                <a:pathLst>
                  <a:path w="23" h="17">
                    <a:moveTo>
                      <a:pt x="0" y="10"/>
                    </a:moveTo>
                    <a:lnTo>
                      <a:pt x="13" y="17"/>
                    </a:lnTo>
                    <a:lnTo>
                      <a:pt x="23" y="0"/>
                    </a:lnTo>
                    <a:lnTo>
                      <a:pt x="0" y="10"/>
                    </a:lnTo>
                    <a:lnTo>
                      <a:pt x="0" y="10"/>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80" name="Freeform 470"/>
              <p:cNvSpPr>
                <a:spLocks/>
              </p:cNvSpPr>
              <p:nvPr/>
            </p:nvSpPr>
            <p:spPr bwMode="auto">
              <a:xfrm>
                <a:off x="4869" y="1495"/>
                <a:ext cx="106" cy="84"/>
              </a:xfrm>
              <a:custGeom>
                <a:avLst/>
                <a:gdLst/>
                <a:ahLst/>
                <a:cxnLst>
                  <a:cxn ang="0">
                    <a:pos x="106" y="45"/>
                  </a:cxn>
                  <a:cxn ang="0">
                    <a:pos x="89" y="39"/>
                  </a:cxn>
                  <a:cxn ang="0">
                    <a:pos x="93" y="21"/>
                  </a:cxn>
                  <a:cxn ang="0">
                    <a:pos x="77" y="27"/>
                  </a:cxn>
                  <a:cxn ang="0">
                    <a:pos x="77" y="21"/>
                  </a:cxn>
                  <a:cxn ang="0">
                    <a:pos x="73" y="27"/>
                  </a:cxn>
                  <a:cxn ang="0">
                    <a:pos x="32" y="21"/>
                  </a:cxn>
                  <a:cxn ang="0">
                    <a:pos x="10" y="0"/>
                  </a:cxn>
                  <a:cxn ang="0">
                    <a:pos x="0" y="4"/>
                  </a:cxn>
                  <a:cxn ang="0">
                    <a:pos x="16" y="17"/>
                  </a:cxn>
                  <a:cxn ang="0">
                    <a:pos x="22" y="39"/>
                  </a:cxn>
                  <a:cxn ang="0">
                    <a:pos x="28" y="39"/>
                  </a:cxn>
                  <a:cxn ang="0">
                    <a:pos x="28" y="49"/>
                  </a:cxn>
                  <a:cxn ang="0">
                    <a:pos x="10" y="49"/>
                  </a:cxn>
                  <a:cxn ang="0">
                    <a:pos x="10" y="61"/>
                  </a:cxn>
                  <a:cxn ang="0">
                    <a:pos x="22" y="71"/>
                  </a:cxn>
                  <a:cxn ang="0">
                    <a:pos x="16" y="84"/>
                  </a:cxn>
                  <a:cxn ang="0">
                    <a:pos x="45" y="71"/>
                  </a:cxn>
                  <a:cxn ang="0">
                    <a:pos x="28" y="61"/>
                  </a:cxn>
                  <a:cxn ang="0">
                    <a:pos x="32" y="57"/>
                  </a:cxn>
                  <a:cxn ang="0">
                    <a:pos x="39" y="55"/>
                  </a:cxn>
                  <a:cxn ang="0">
                    <a:pos x="43" y="55"/>
                  </a:cxn>
                  <a:cxn ang="0">
                    <a:pos x="45" y="57"/>
                  </a:cxn>
                  <a:cxn ang="0">
                    <a:pos x="49" y="57"/>
                  </a:cxn>
                  <a:cxn ang="0">
                    <a:pos x="53" y="59"/>
                  </a:cxn>
                  <a:cxn ang="0">
                    <a:pos x="57" y="61"/>
                  </a:cxn>
                  <a:cxn ang="0">
                    <a:pos x="67" y="67"/>
                  </a:cxn>
                  <a:cxn ang="0">
                    <a:pos x="77" y="67"/>
                  </a:cxn>
                  <a:cxn ang="0">
                    <a:pos x="73" y="49"/>
                  </a:cxn>
                  <a:cxn ang="0">
                    <a:pos x="106" y="45"/>
                  </a:cxn>
                  <a:cxn ang="0">
                    <a:pos x="106" y="45"/>
                  </a:cxn>
                </a:cxnLst>
                <a:rect l="0" t="0" r="r" b="b"/>
                <a:pathLst>
                  <a:path w="106" h="84">
                    <a:moveTo>
                      <a:pt x="106" y="45"/>
                    </a:moveTo>
                    <a:lnTo>
                      <a:pt x="89" y="39"/>
                    </a:lnTo>
                    <a:lnTo>
                      <a:pt x="93" y="21"/>
                    </a:lnTo>
                    <a:lnTo>
                      <a:pt x="77" y="27"/>
                    </a:lnTo>
                    <a:lnTo>
                      <a:pt x="77" y="21"/>
                    </a:lnTo>
                    <a:lnTo>
                      <a:pt x="73" y="27"/>
                    </a:lnTo>
                    <a:lnTo>
                      <a:pt x="32" y="21"/>
                    </a:lnTo>
                    <a:lnTo>
                      <a:pt x="10" y="0"/>
                    </a:lnTo>
                    <a:lnTo>
                      <a:pt x="0" y="4"/>
                    </a:lnTo>
                    <a:lnTo>
                      <a:pt x="16" y="17"/>
                    </a:lnTo>
                    <a:lnTo>
                      <a:pt x="22" y="39"/>
                    </a:lnTo>
                    <a:lnTo>
                      <a:pt x="28" y="39"/>
                    </a:lnTo>
                    <a:lnTo>
                      <a:pt x="28" y="49"/>
                    </a:lnTo>
                    <a:lnTo>
                      <a:pt x="10" y="49"/>
                    </a:lnTo>
                    <a:lnTo>
                      <a:pt x="10" y="61"/>
                    </a:lnTo>
                    <a:lnTo>
                      <a:pt x="22" y="71"/>
                    </a:lnTo>
                    <a:lnTo>
                      <a:pt x="16" y="84"/>
                    </a:lnTo>
                    <a:lnTo>
                      <a:pt x="45" y="71"/>
                    </a:lnTo>
                    <a:lnTo>
                      <a:pt x="28" y="61"/>
                    </a:lnTo>
                    <a:lnTo>
                      <a:pt x="32" y="57"/>
                    </a:lnTo>
                    <a:lnTo>
                      <a:pt x="39" y="55"/>
                    </a:lnTo>
                    <a:lnTo>
                      <a:pt x="43" y="55"/>
                    </a:lnTo>
                    <a:lnTo>
                      <a:pt x="45" y="57"/>
                    </a:lnTo>
                    <a:lnTo>
                      <a:pt x="49" y="57"/>
                    </a:lnTo>
                    <a:lnTo>
                      <a:pt x="53" y="59"/>
                    </a:lnTo>
                    <a:lnTo>
                      <a:pt x="57" y="61"/>
                    </a:lnTo>
                    <a:lnTo>
                      <a:pt x="67" y="67"/>
                    </a:lnTo>
                    <a:lnTo>
                      <a:pt x="77" y="67"/>
                    </a:lnTo>
                    <a:lnTo>
                      <a:pt x="73" y="49"/>
                    </a:lnTo>
                    <a:lnTo>
                      <a:pt x="106" y="45"/>
                    </a:lnTo>
                    <a:lnTo>
                      <a:pt x="106" y="45"/>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81" name="Freeform 471"/>
              <p:cNvSpPr>
                <a:spLocks/>
              </p:cNvSpPr>
              <p:nvPr/>
            </p:nvSpPr>
            <p:spPr bwMode="auto">
              <a:xfrm>
                <a:off x="4824" y="1573"/>
                <a:ext cx="151" cy="150"/>
              </a:xfrm>
              <a:custGeom>
                <a:avLst/>
                <a:gdLst/>
                <a:ahLst/>
                <a:cxnLst>
                  <a:cxn ang="0">
                    <a:pos x="138" y="67"/>
                  </a:cxn>
                  <a:cxn ang="0">
                    <a:pos x="122" y="60"/>
                  </a:cxn>
                  <a:cxn ang="0">
                    <a:pos x="134" y="56"/>
                  </a:cxn>
                  <a:cxn ang="0">
                    <a:pos x="134" y="44"/>
                  </a:cxn>
                  <a:cxn ang="0">
                    <a:pos x="128" y="28"/>
                  </a:cxn>
                  <a:cxn ang="0">
                    <a:pos x="106" y="10"/>
                  </a:cxn>
                  <a:cxn ang="0">
                    <a:pos x="100" y="0"/>
                  </a:cxn>
                  <a:cxn ang="0">
                    <a:pos x="90" y="6"/>
                  </a:cxn>
                  <a:cxn ang="0">
                    <a:pos x="84" y="16"/>
                  </a:cxn>
                  <a:cxn ang="0">
                    <a:pos x="90" y="38"/>
                  </a:cxn>
                  <a:cxn ang="0">
                    <a:pos x="106" y="67"/>
                  </a:cxn>
                  <a:cxn ang="0">
                    <a:pos x="90" y="60"/>
                  </a:cxn>
                  <a:cxn ang="0">
                    <a:pos x="96" y="73"/>
                  </a:cxn>
                  <a:cxn ang="0">
                    <a:pos x="77" y="83"/>
                  </a:cxn>
                  <a:cxn ang="0">
                    <a:pos x="73" y="77"/>
                  </a:cxn>
                  <a:cxn ang="0">
                    <a:pos x="73" y="95"/>
                  </a:cxn>
                  <a:cxn ang="0">
                    <a:pos x="61" y="105"/>
                  </a:cxn>
                  <a:cxn ang="0">
                    <a:pos x="73" y="111"/>
                  </a:cxn>
                  <a:cxn ang="0">
                    <a:pos x="61" y="117"/>
                  </a:cxn>
                  <a:cxn ang="0">
                    <a:pos x="55" y="111"/>
                  </a:cxn>
                  <a:cxn ang="0">
                    <a:pos x="29" y="111"/>
                  </a:cxn>
                  <a:cxn ang="0">
                    <a:pos x="12" y="127"/>
                  </a:cxn>
                  <a:cxn ang="0">
                    <a:pos x="0" y="127"/>
                  </a:cxn>
                  <a:cxn ang="0">
                    <a:pos x="0" y="144"/>
                  </a:cxn>
                  <a:cxn ang="0">
                    <a:pos x="17" y="144"/>
                  </a:cxn>
                  <a:cxn ang="0">
                    <a:pos x="23" y="140"/>
                  </a:cxn>
                  <a:cxn ang="0">
                    <a:pos x="55" y="127"/>
                  </a:cxn>
                  <a:cxn ang="0">
                    <a:pos x="61" y="134"/>
                  </a:cxn>
                  <a:cxn ang="0">
                    <a:pos x="67" y="134"/>
                  </a:cxn>
                  <a:cxn ang="0">
                    <a:pos x="73" y="150"/>
                  </a:cxn>
                  <a:cxn ang="0">
                    <a:pos x="90" y="150"/>
                  </a:cxn>
                  <a:cxn ang="0">
                    <a:pos x="96" y="127"/>
                  </a:cxn>
                  <a:cxn ang="0">
                    <a:pos x="100" y="123"/>
                  </a:cxn>
                  <a:cxn ang="0">
                    <a:pos x="100" y="134"/>
                  </a:cxn>
                  <a:cxn ang="0">
                    <a:pos x="118" y="134"/>
                  </a:cxn>
                  <a:cxn ang="0">
                    <a:pos x="118" y="123"/>
                  </a:cxn>
                  <a:cxn ang="0">
                    <a:pos x="128" y="134"/>
                  </a:cxn>
                  <a:cxn ang="0">
                    <a:pos x="128" y="117"/>
                  </a:cxn>
                  <a:cxn ang="0">
                    <a:pos x="138" y="111"/>
                  </a:cxn>
                  <a:cxn ang="0">
                    <a:pos x="144" y="123"/>
                  </a:cxn>
                  <a:cxn ang="0">
                    <a:pos x="151" y="105"/>
                  </a:cxn>
                  <a:cxn ang="0">
                    <a:pos x="138" y="95"/>
                  </a:cxn>
                  <a:cxn ang="0">
                    <a:pos x="138" y="67"/>
                  </a:cxn>
                  <a:cxn ang="0">
                    <a:pos x="138" y="67"/>
                  </a:cxn>
                </a:cxnLst>
                <a:rect l="0" t="0" r="r" b="b"/>
                <a:pathLst>
                  <a:path w="151" h="150">
                    <a:moveTo>
                      <a:pt x="138" y="67"/>
                    </a:moveTo>
                    <a:lnTo>
                      <a:pt x="122" y="60"/>
                    </a:lnTo>
                    <a:lnTo>
                      <a:pt x="134" y="56"/>
                    </a:lnTo>
                    <a:lnTo>
                      <a:pt x="134" y="44"/>
                    </a:lnTo>
                    <a:lnTo>
                      <a:pt x="128" y="28"/>
                    </a:lnTo>
                    <a:lnTo>
                      <a:pt x="106" y="10"/>
                    </a:lnTo>
                    <a:lnTo>
                      <a:pt x="100" y="0"/>
                    </a:lnTo>
                    <a:lnTo>
                      <a:pt x="90" y="6"/>
                    </a:lnTo>
                    <a:lnTo>
                      <a:pt x="84" y="16"/>
                    </a:lnTo>
                    <a:lnTo>
                      <a:pt x="90" y="38"/>
                    </a:lnTo>
                    <a:lnTo>
                      <a:pt x="106" y="67"/>
                    </a:lnTo>
                    <a:lnTo>
                      <a:pt x="90" y="60"/>
                    </a:lnTo>
                    <a:lnTo>
                      <a:pt x="96" y="73"/>
                    </a:lnTo>
                    <a:lnTo>
                      <a:pt x="77" y="83"/>
                    </a:lnTo>
                    <a:lnTo>
                      <a:pt x="73" y="77"/>
                    </a:lnTo>
                    <a:lnTo>
                      <a:pt x="73" y="95"/>
                    </a:lnTo>
                    <a:lnTo>
                      <a:pt x="61" y="105"/>
                    </a:lnTo>
                    <a:lnTo>
                      <a:pt x="73" y="111"/>
                    </a:lnTo>
                    <a:lnTo>
                      <a:pt x="61" y="117"/>
                    </a:lnTo>
                    <a:lnTo>
                      <a:pt x="55" y="111"/>
                    </a:lnTo>
                    <a:lnTo>
                      <a:pt x="29" y="111"/>
                    </a:lnTo>
                    <a:lnTo>
                      <a:pt x="12" y="127"/>
                    </a:lnTo>
                    <a:lnTo>
                      <a:pt x="0" y="127"/>
                    </a:lnTo>
                    <a:lnTo>
                      <a:pt x="0" y="144"/>
                    </a:lnTo>
                    <a:lnTo>
                      <a:pt x="17" y="144"/>
                    </a:lnTo>
                    <a:lnTo>
                      <a:pt x="23" y="140"/>
                    </a:lnTo>
                    <a:lnTo>
                      <a:pt x="55" y="127"/>
                    </a:lnTo>
                    <a:lnTo>
                      <a:pt x="61" y="134"/>
                    </a:lnTo>
                    <a:lnTo>
                      <a:pt x="67" y="134"/>
                    </a:lnTo>
                    <a:lnTo>
                      <a:pt x="73" y="150"/>
                    </a:lnTo>
                    <a:lnTo>
                      <a:pt x="90" y="150"/>
                    </a:lnTo>
                    <a:lnTo>
                      <a:pt x="96" y="127"/>
                    </a:lnTo>
                    <a:lnTo>
                      <a:pt x="100" y="123"/>
                    </a:lnTo>
                    <a:lnTo>
                      <a:pt x="100" y="134"/>
                    </a:lnTo>
                    <a:lnTo>
                      <a:pt x="118" y="134"/>
                    </a:lnTo>
                    <a:lnTo>
                      <a:pt x="118" y="123"/>
                    </a:lnTo>
                    <a:lnTo>
                      <a:pt x="128" y="134"/>
                    </a:lnTo>
                    <a:lnTo>
                      <a:pt x="128" y="117"/>
                    </a:lnTo>
                    <a:lnTo>
                      <a:pt x="138" y="111"/>
                    </a:lnTo>
                    <a:lnTo>
                      <a:pt x="144" y="123"/>
                    </a:lnTo>
                    <a:lnTo>
                      <a:pt x="151" y="105"/>
                    </a:lnTo>
                    <a:lnTo>
                      <a:pt x="138" y="95"/>
                    </a:lnTo>
                    <a:lnTo>
                      <a:pt x="138" y="67"/>
                    </a:lnTo>
                    <a:lnTo>
                      <a:pt x="138" y="67"/>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82" name="Freeform 472"/>
              <p:cNvSpPr>
                <a:spLocks/>
              </p:cNvSpPr>
              <p:nvPr/>
            </p:nvSpPr>
            <p:spPr bwMode="auto">
              <a:xfrm>
                <a:off x="4847" y="1713"/>
                <a:ext cx="38" cy="33"/>
              </a:xfrm>
              <a:custGeom>
                <a:avLst/>
                <a:gdLst/>
                <a:ahLst/>
                <a:cxnLst>
                  <a:cxn ang="0">
                    <a:pos x="32" y="0"/>
                  </a:cxn>
                  <a:cxn ang="0">
                    <a:pos x="28" y="0"/>
                  </a:cxn>
                  <a:cxn ang="0">
                    <a:pos x="22" y="4"/>
                  </a:cxn>
                  <a:cxn ang="0">
                    <a:pos x="12" y="4"/>
                  </a:cxn>
                  <a:cxn ang="0">
                    <a:pos x="0" y="16"/>
                  </a:cxn>
                  <a:cxn ang="0">
                    <a:pos x="22" y="32"/>
                  </a:cxn>
                  <a:cxn ang="0">
                    <a:pos x="28" y="16"/>
                  </a:cxn>
                  <a:cxn ang="0">
                    <a:pos x="38" y="10"/>
                  </a:cxn>
                  <a:cxn ang="0">
                    <a:pos x="38" y="4"/>
                  </a:cxn>
                  <a:cxn ang="0">
                    <a:pos x="32" y="0"/>
                  </a:cxn>
                  <a:cxn ang="0">
                    <a:pos x="32" y="0"/>
                  </a:cxn>
                </a:cxnLst>
                <a:rect l="0" t="0" r="r" b="b"/>
                <a:pathLst>
                  <a:path w="38" h="32">
                    <a:moveTo>
                      <a:pt x="32" y="0"/>
                    </a:moveTo>
                    <a:lnTo>
                      <a:pt x="28" y="0"/>
                    </a:lnTo>
                    <a:lnTo>
                      <a:pt x="22" y="4"/>
                    </a:lnTo>
                    <a:lnTo>
                      <a:pt x="12" y="4"/>
                    </a:lnTo>
                    <a:lnTo>
                      <a:pt x="0" y="16"/>
                    </a:lnTo>
                    <a:lnTo>
                      <a:pt x="22" y="32"/>
                    </a:lnTo>
                    <a:lnTo>
                      <a:pt x="28" y="16"/>
                    </a:lnTo>
                    <a:lnTo>
                      <a:pt x="38" y="10"/>
                    </a:lnTo>
                    <a:lnTo>
                      <a:pt x="38" y="4"/>
                    </a:lnTo>
                    <a:lnTo>
                      <a:pt x="32" y="0"/>
                    </a:lnTo>
                    <a:lnTo>
                      <a:pt x="32" y="0"/>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83" name="Freeform 473"/>
              <p:cNvSpPr>
                <a:spLocks/>
              </p:cNvSpPr>
              <p:nvPr/>
            </p:nvSpPr>
            <p:spPr bwMode="auto">
              <a:xfrm>
                <a:off x="4814" y="1723"/>
                <a:ext cx="40" cy="51"/>
              </a:xfrm>
              <a:custGeom>
                <a:avLst/>
                <a:gdLst/>
                <a:ahLst/>
                <a:cxnLst>
                  <a:cxn ang="0">
                    <a:pos x="33" y="12"/>
                  </a:cxn>
                  <a:cxn ang="0">
                    <a:pos x="27" y="0"/>
                  </a:cxn>
                  <a:cxn ang="0">
                    <a:pos x="4" y="0"/>
                  </a:cxn>
                  <a:cxn ang="0">
                    <a:pos x="0" y="6"/>
                  </a:cxn>
                  <a:cxn ang="0">
                    <a:pos x="0" y="18"/>
                  </a:cxn>
                  <a:cxn ang="0">
                    <a:pos x="16" y="18"/>
                  </a:cxn>
                  <a:cxn ang="0">
                    <a:pos x="10" y="34"/>
                  </a:cxn>
                  <a:cxn ang="0">
                    <a:pos x="22" y="51"/>
                  </a:cxn>
                  <a:cxn ang="0">
                    <a:pos x="39" y="44"/>
                  </a:cxn>
                  <a:cxn ang="0">
                    <a:pos x="33" y="12"/>
                  </a:cxn>
                  <a:cxn ang="0">
                    <a:pos x="33" y="12"/>
                  </a:cxn>
                </a:cxnLst>
                <a:rect l="0" t="0" r="r" b="b"/>
                <a:pathLst>
                  <a:path w="39" h="51">
                    <a:moveTo>
                      <a:pt x="33" y="12"/>
                    </a:moveTo>
                    <a:lnTo>
                      <a:pt x="27" y="0"/>
                    </a:lnTo>
                    <a:lnTo>
                      <a:pt x="4" y="0"/>
                    </a:lnTo>
                    <a:lnTo>
                      <a:pt x="0" y="6"/>
                    </a:lnTo>
                    <a:lnTo>
                      <a:pt x="0" y="18"/>
                    </a:lnTo>
                    <a:lnTo>
                      <a:pt x="16" y="18"/>
                    </a:lnTo>
                    <a:lnTo>
                      <a:pt x="10" y="34"/>
                    </a:lnTo>
                    <a:lnTo>
                      <a:pt x="22" y="51"/>
                    </a:lnTo>
                    <a:lnTo>
                      <a:pt x="39" y="44"/>
                    </a:lnTo>
                    <a:lnTo>
                      <a:pt x="33" y="12"/>
                    </a:lnTo>
                    <a:lnTo>
                      <a:pt x="33" y="12"/>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sp>
            <p:nvSpPr>
              <p:cNvPr id="84" name="Freeform 474"/>
              <p:cNvSpPr>
                <a:spLocks/>
              </p:cNvSpPr>
              <p:nvPr/>
            </p:nvSpPr>
            <p:spPr bwMode="auto">
              <a:xfrm>
                <a:off x="4660" y="1952"/>
                <a:ext cx="51" cy="73"/>
              </a:xfrm>
              <a:custGeom>
                <a:avLst/>
                <a:gdLst/>
                <a:ahLst/>
                <a:cxnLst>
                  <a:cxn ang="0">
                    <a:pos x="12" y="0"/>
                  </a:cxn>
                  <a:cxn ang="0">
                    <a:pos x="0" y="33"/>
                  </a:cxn>
                  <a:cxn ang="0">
                    <a:pos x="12" y="67"/>
                  </a:cxn>
                  <a:cxn ang="0">
                    <a:pos x="28" y="73"/>
                  </a:cxn>
                  <a:cxn ang="0">
                    <a:pos x="51" y="55"/>
                  </a:cxn>
                  <a:cxn ang="0">
                    <a:pos x="38" y="17"/>
                  </a:cxn>
                  <a:cxn ang="0">
                    <a:pos x="12" y="0"/>
                  </a:cxn>
                  <a:cxn ang="0">
                    <a:pos x="12" y="0"/>
                  </a:cxn>
                </a:cxnLst>
                <a:rect l="0" t="0" r="r" b="b"/>
                <a:pathLst>
                  <a:path w="51" h="73">
                    <a:moveTo>
                      <a:pt x="12" y="0"/>
                    </a:moveTo>
                    <a:lnTo>
                      <a:pt x="0" y="33"/>
                    </a:lnTo>
                    <a:lnTo>
                      <a:pt x="12" y="67"/>
                    </a:lnTo>
                    <a:lnTo>
                      <a:pt x="28" y="73"/>
                    </a:lnTo>
                    <a:lnTo>
                      <a:pt x="51" y="55"/>
                    </a:lnTo>
                    <a:lnTo>
                      <a:pt x="38" y="17"/>
                    </a:lnTo>
                    <a:lnTo>
                      <a:pt x="12" y="0"/>
                    </a:lnTo>
                    <a:lnTo>
                      <a:pt x="12" y="0"/>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de-DE">
                  <a:solidFill>
                    <a:srgbClr val="124191"/>
                  </a:solidFill>
                  <a:latin typeface="Nokia Pure Text Light"/>
                  <a:cs typeface="+mn-cs"/>
                </a:endParaRPr>
              </a:p>
            </p:txBody>
          </p:sp>
        </p:grpSp>
        <p:grpSp>
          <p:nvGrpSpPr>
            <p:cNvPr id="4" name="Group 607"/>
            <p:cNvGrpSpPr>
              <a:grpSpLocks/>
            </p:cNvGrpSpPr>
            <p:nvPr/>
          </p:nvGrpSpPr>
          <p:grpSpPr bwMode="auto">
            <a:xfrm>
              <a:off x="3165682" y="1203542"/>
              <a:ext cx="1300166" cy="960154"/>
              <a:chOff x="3845" y="1350"/>
              <a:chExt cx="907" cy="671"/>
            </a:xfrm>
            <a:solidFill>
              <a:schemeClr val="bg2"/>
            </a:solidFill>
            <a:effectLst/>
          </p:grpSpPr>
          <p:sp>
            <p:nvSpPr>
              <p:cNvPr id="86" name="Freeform 608"/>
              <p:cNvSpPr>
                <a:spLocks/>
              </p:cNvSpPr>
              <p:nvPr/>
            </p:nvSpPr>
            <p:spPr bwMode="auto">
              <a:xfrm>
                <a:off x="3845" y="1350"/>
                <a:ext cx="907" cy="626"/>
              </a:xfrm>
              <a:custGeom>
                <a:avLst/>
                <a:gdLst>
                  <a:gd name="T0" fmla="*/ 588 w 907"/>
                  <a:gd name="T1" fmla="*/ 89 h 626"/>
                  <a:gd name="T2" fmla="*/ 629 w 907"/>
                  <a:gd name="T3" fmla="*/ 112 h 626"/>
                  <a:gd name="T4" fmla="*/ 668 w 907"/>
                  <a:gd name="T5" fmla="*/ 128 h 626"/>
                  <a:gd name="T6" fmla="*/ 572 w 907"/>
                  <a:gd name="T7" fmla="*/ 163 h 626"/>
                  <a:gd name="T8" fmla="*/ 562 w 907"/>
                  <a:gd name="T9" fmla="*/ 213 h 626"/>
                  <a:gd name="T10" fmla="*/ 495 w 907"/>
                  <a:gd name="T11" fmla="*/ 230 h 626"/>
                  <a:gd name="T12" fmla="*/ 345 w 907"/>
                  <a:gd name="T13" fmla="*/ 207 h 626"/>
                  <a:gd name="T14" fmla="*/ 227 w 907"/>
                  <a:gd name="T15" fmla="*/ 163 h 626"/>
                  <a:gd name="T16" fmla="*/ 201 w 907"/>
                  <a:gd name="T17" fmla="*/ 112 h 626"/>
                  <a:gd name="T18" fmla="*/ 150 w 907"/>
                  <a:gd name="T19" fmla="*/ 83 h 626"/>
                  <a:gd name="T20" fmla="*/ 128 w 907"/>
                  <a:gd name="T21" fmla="*/ 96 h 626"/>
                  <a:gd name="T22" fmla="*/ 128 w 907"/>
                  <a:gd name="T23" fmla="*/ 124 h 626"/>
                  <a:gd name="T24" fmla="*/ 95 w 907"/>
                  <a:gd name="T25" fmla="*/ 163 h 626"/>
                  <a:gd name="T26" fmla="*/ 77 w 907"/>
                  <a:gd name="T27" fmla="*/ 191 h 626"/>
                  <a:gd name="T28" fmla="*/ 73 w 907"/>
                  <a:gd name="T29" fmla="*/ 234 h 626"/>
                  <a:gd name="T30" fmla="*/ 28 w 907"/>
                  <a:gd name="T31" fmla="*/ 258 h 626"/>
                  <a:gd name="T32" fmla="*/ 0 w 907"/>
                  <a:gd name="T33" fmla="*/ 274 h 626"/>
                  <a:gd name="T34" fmla="*/ 22 w 907"/>
                  <a:gd name="T35" fmla="*/ 291 h 626"/>
                  <a:gd name="T36" fmla="*/ 57 w 907"/>
                  <a:gd name="T37" fmla="*/ 335 h 626"/>
                  <a:gd name="T38" fmla="*/ 112 w 907"/>
                  <a:gd name="T39" fmla="*/ 342 h 626"/>
                  <a:gd name="T40" fmla="*/ 122 w 907"/>
                  <a:gd name="T41" fmla="*/ 380 h 626"/>
                  <a:gd name="T42" fmla="*/ 118 w 907"/>
                  <a:gd name="T43" fmla="*/ 409 h 626"/>
                  <a:gd name="T44" fmla="*/ 160 w 907"/>
                  <a:gd name="T45" fmla="*/ 441 h 626"/>
                  <a:gd name="T46" fmla="*/ 262 w 907"/>
                  <a:gd name="T47" fmla="*/ 486 h 626"/>
                  <a:gd name="T48" fmla="*/ 300 w 907"/>
                  <a:gd name="T49" fmla="*/ 486 h 626"/>
                  <a:gd name="T50" fmla="*/ 323 w 907"/>
                  <a:gd name="T51" fmla="*/ 492 h 626"/>
                  <a:gd name="T52" fmla="*/ 339 w 907"/>
                  <a:gd name="T53" fmla="*/ 480 h 626"/>
                  <a:gd name="T54" fmla="*/ 428 w 907"/>
                  <a:gd name="T55" fmla="*/ 459 h 626"/>
                  <a:gd name="T56" fmla="*/ 463 w 907"/>
                  <a:gd name="T57" fmla="*/ 480 h 626"/>
                  <a:gd name="T58" fmla="*/ 489 w 907"/>
                  <a:gd name="T59" fmla="*/ 531 h 626"/>
                  <a:gd name="T60" fmla="*/ 473 w 907"/>
                  <a:gd name="T61" fmla="*/ 559 h 626"/>
                  <a:gd name="T62" fmla="*/ 523 w 907"/>
                  <a:gd name="T63" fmla="*/ 610 h 626"/>
                  <a:gd name="T64" fmla="*/ 562 w 907"/>
                  <a:gd name="T65" fmla="*/ 594 h 626"/>
                  <a:gd name="T66" fmla="*/ 668 w 907"/>
                  <a:gd name="T67" fmla="*/ 610 h 626"/>
                  <a:gd name="T68" fmla="*/ 690 w 907"/>
                  <a:gd name="T69" fmla="*/ 626 h 626"/>
                  <a:gd name="T70" fmla="*/ 722 w 907"/>
                  <a:gd name="T71" fmla="*/ 610 h 626"/>
                  <a:gd name="T72" fmla="*/ 757 w 907"/>
                  <a:gd name="T73" fmla="*/ 594 h 626"/>
                  <a:gd name="T74" fmla="*/ 777 w 907"/>
                  <a:gd name="T75" fmla="*/ 581 h 626"/>
                  <a:gd name="T76" fmla="*/ 844 w 907"/>
                  <a:gd name="T77" fmla="*/ 527 h 626"/>
                  <a:gd name="T78" fmla="*/ 860 w 907"/>
                  <a:gd name="T79" fmla="*/ 470 h 626"/>
                  <a:gd name="T80" fmla="*/ 866 w 907"/>
                  <a:gd name="T81" fmla="*/ 453 h 626"/>
                  <a:gd name="T82" fmla="*/ 828 w 907"/>
                  <a:gd name="T83" fmla="*/ 435 h 626"/>
                  <a:gd name="T84" fmla="*/ 805 w 907"/>
                  <a:gd name="T85" fmla="*/ 409 h 626"/>
                  <a:gd name="T86" fmla="*/ 844 w 907"/>
                  <a:gd name="T87" fmla="*/ 409 h 626"/>
                  <a:gd name="T88" fmla="*/ 773 w 907"/>
                  <a:gd name="T89" fmla="*/ 348 h 626"/>
                  <a:gd name="T90" fmla="*/ 812 w 907"/>
                  <a:gd name="T91" fmla="*/ 307 h 626"/>
                  <a:gd name="T92" fmla="*/ 767 w 907"/>
                  <a:gd name="T93" fmla="*/ 307 h 626"/>
                  <a:gd name="T94" fmla="*/ 745 w 907"/>
                  <a:gd name="T95" fmla="*/ 291 h 626"/>
                  <a:gd name="T96" fmla="*/ 712 w 907"/>
                  <a:gd name="T97" fmla="*/ 268 h 626"/>
                  <a:gd name="T98" fmla="*/ 757 w 907"/>
                  <a:gd name="T99" fmla="*/ 234 h 626"/>
                  <a:gd name="T100" fmla="*/ 767 w 907"/>
                  <a:gd name="T101" fmla="*/ 252 h 626"/>
                  <a:gd name="T102" fmla="*/ 805 w 907"/>
                  <a:gd name="T103" fmla="*/ 252 h 626"/>
                  <a:gd name="T104" fmla="*/ 844 w 907"/>
                  <a:gd name="T105" fmla="*/ 230 h 626"/>
                  <a:gd name="T106" fmla="*/ 879 w 907"/>
                  <a:gd name="T107" fmla="*/ 201 h 626"/>
                  <a:gd name="T108" fmla="*/ 885 w 907"/>
                  <a:gd name="T109" fmla="*/ 167 h 626"/>
                  <a:gd name="T110" fmla="*/ 885 w 907"/>
                  <a:gd name="T111" fmla="*/ 89 h 626"/>
                  <a:gd name="T112" fmla="*/ 789 w 907"/>
                  <a:gd name="T113" fmla="*/ 79 h 626"/>
                  <a:gd name="T114" fmla="*/ 734 w 907"/>
                  <a:gd name="T115" fmla="*/ 39 h 626"/>
                  <a:gd name="T116" fmla="*/ 607 w 907"/>
                  <a:gd name="T117" fmla="*/ 6 h 626"/>
                  <a:gd name="T118" fmla="*/ 623 w 907"/>
                  <a:gd name="T119" fmla="*/ 33 h 626"/>
                  <a:gd name="T120" fmla="*/ 629 w 907"/>
                  <a:gd name="T121" fmla="*/ 67 h 626"/>
                  <a:gd name="T122" fmla="*/ 594 w 907"/>
                  <a:gd name="T123" fmla="*/ 73 h 6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07"/>
                  <a:gd name="T187" fmla="*/ 0 h 626"/>
                  <a:gd name="T188" fmla="*/ 907 w 907"/>
                  <a:gd name="T189" fmla="*/ 626 h 6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07" h="626">
                    <a:moveTo>
                      <a:pt x="594" y="73"/>
                    </a:moveTo>
                    <a:lnTo>
                      <a:pt x="588" y="89"/>
                    </a:lnTo>
                    <a:lnTo>
                      <a:pt x="601" y="106"/>
                    </a:lnTo>
                    <a:lnTo>
                      <a:pt x="629" y="112"/>
                    </a:lnTo>
                    <a:lnTo>
                      <a:pt x="651" y="106"/>
                    </a:lnTo>
                    <a:lnTo>
                      <a:pt x="668" y="128"/>
                    </a:lnTo>
                    <a:lnTo>
                      <a:pt x="601" y="163"/>
                    </a:lnTo>
                    <a:lnTo>
                      <a:pt x="572" y="163"/>
                    </a:lnTo>
                    <a:lnTo>
                      <a:pt x="584" y="185"/>
                    </a:lnTo>
                    <a:lnTo>
                      <a:pt x="562" y="213"/>
                    </a:lnTo>
                    <a:lnTo>
                      <a:pt x="528" y="213"/>
                    </a:lnTo>
                    <a:lnTo>
                      <a:pt x="495" y="230"/>
                    </a:lnTo>
                    <a:lnTo>
                      <a:pt x="422" y="213"/>
                    </a:lnTo>
                    <a:lnTo>
                      <a:pt x="345" y="207"/>
                    </a:lnTo>
                    <a:lnTo>
                      <a:pt x="316" y="185"/>
                    </a:lnTo>
                    <a:lnTo>
                      <a:pt x="227" y="163"/>
                    </a:lnTo>
                    <a:lnTo>
                      <a:pt x="227" y="140"/>
                    </a:lnTo>
                    <a:lnTo>
                      <a:pt x="201" y="112"/>
                    </a:lnTo>
                    <a:lnTo>
                      <a:pt x="160" y="106"/>
                    </a:lnTo>
                    <a:lnTo>
                      <a:pt x="150" y="83"/>
                    </a:lnTo>
                    <a:lnTo>
                      <a:pt x="128" y="83"/>
                    </a:lnTo>
                    <a:lnTo>
                      <a:pt x="128" y="96"/>
                    </a:lnTo>
                    <a:lnTo>
                      <a:pt x="118" y="106"/>
                    </a:lnTo>
                    <a:lnTo>
                      <a:pt x="128" y="124"/>
                    </a:lnTo>
                    <a:lnTo>
                      <a:pt x="89" y="128"/>
                    </a:lnTo>
                    <a:lnTo>
                      <a:pt x="95" y="163"/>
                    </a:lnTo>
                    <a:lnTo>
                      <a:pt x="61" y="163"/>
                    </a:lnTo>
                    <a:lnTo>
                      <a:pt x="77" y="191"/>
                    </a:lnTo>
                    <a:lnTo>
                      <a:pt x="77" y="218"/>
                    </a:lnTo>
                    <a:lnTo>
                      <a:pt x="73" y="234"/>
                    </a:lnTo>
                    <a:lnTo>
                      <a:pt x="38" y="240"/>
                    </a:lnTo>
                    <a:lnTo>
                      <a:pt x="28" y="258"/>
                    </a:lnTo>
                    <a:lnTo>
                      <a:pt x="0" y="258"/>
                    </a:lnTo>
                    <a:lnTo>
                      <a:pt x="0" y="274"/>
                    </a:lnTo>
                    <a:lnTo>
                      <a:pt x="6" y="285"/>
                    </a:lnTo>
                    <a:lnTo>
                      <a:pt x="22" y="291"/>
                    </a:lnTo>
                    <a:lnTo>
                      <a:pt x="28" y="307"/>
                    </a:lnTo>
                    <a:lnTo>
                      <a:pt x="57" y="335"/>
                    </a:lnTo>
                    <a:lnTo>
                      <a:pt x="77" y="348"/>
                    </a:lnTo>
                    <a:lnTo>
                      <a:pt x="112" y="342"/>
                    </a:lnTo>
                    <a:lnTo>
                      <a:pt x="134" y="368"/>
                    </a:lnTo>
                    <a:lnTo>
                      <a:pt x="122" y="380"/>
                    </a:lnTo>
                    <a:lnTo>
                      <a:pt x="134" y="396"/>
                    </a:lnTo>
                    <a:lnTo>
                      <a:pt x="118" y="409"/>
                    </a:lnTo>
                    <a:lnTo>
                      <a:pt x="128" y="419"/>
                    </a:lnTo>
                    <a:lnTo>
                      <a:pt x="160" y="441"/>
                    </a:lnTo>
                    <a:lnTo>
                      <a:pt x="185" y="441"/>
                    </a:lnTo>
                    <a:lnTo>
                      <a:pt x="262" y="486"/>
                    </a:lnTo>
                    <a:lnTo>
                      <a:pt x="300" y="498"/>
                    </a:lnTo>
                    <a:lnTo>
                      <a:pt x="300" y="486"/>
                    </a:lnTo>
                    <a:lnTo>
                      <a:pt x="312" y="486"/>
                    </a:lnTo>
                    <a:lnTo>
                      <a:pt x="323" y="492"/>
                    </a:lnTo>
                    <a:lnTo>
                      <a:pt x="329" y="480"/>
                    </a:lnTo>
                    <a:lnTo>
                      <a:pt x="339" y="480"/>
                    </a:lnTo>
                    <a:lnTo>
                      <a:pt x="367" y="492"/>
                    </a:lnTo>
                    <a:lnTo>
                      <a:pt x="428" y="459"/>
                    </a:lnTo>
                    <a:lnTo>
                      <a:pt x="444" y="476"/>
                    </a:lnTo>
                    <a:lnTo>
                      <a:pt x="463" y="480"/>
                    </a:lnTo>
                    <a:lnTo>
                      <a:pt x="489" y="498"/>
                    </a:lnTo>
                    <a:lnTo>
                      <a:pt x="489" y="531"/>
                    </a:lnTo>
                    <a:lnTo>
                      <a:pt x="479" y="547"/>
                    </a:lnTo>
                    <a:lnTo>
                      <a:pt x="473" y="559"/>
                    </a:lnTo>
                    <a:lnTo>
                      <a:pt x="495" y="565"/>
                    </a:lnTo>
                    <a:lnTo>
                      <a:pt x="523" y="610"/>
                    </a:lnTo>
                    <a:lnTo>
                      <a:pt x="540" y="610"/>
                    </a:lnTo>
                    <a:lnTo>
                      <a:pt x="562" y="594"/>
                    </a:lnTo>
                    <a:lnTo>
                      <a:pt x="607" y="575"/>
                    </a:lnTo>
                    <a:lnTo>
                      <a:pt x="668" y="610"/>
                    </a:lnTo>
                    <a:lnTo>
                      <a:pt x="684" y="614"/>
                    </a:lnTo>
                    <a:lnTo>
                      <a:pt x="690" y="626"/>
                    </a:lnTo>
                    <a:lnTo>
                      <a:pt x="700" y="614"/>
                    </a:lnTo>
                    <a:lnTo>
                      <a:pt x="722" y="610"/>
                    </a:lnTo>
                    <a:lnTo>
                      <a:pt x="751" y="581"/>
                    </a:lnTo>
                    <a:lnTo>
                      <a:pt x="757" y="594"/>
                    </a:lnTo>
                    <a:lnTo>
                      <a:pt x="767" y="594"/>
                    </a:lnTo>
                    <a:lnTo>
                      <a:pt x="777" y="581"/>
                    </a:lnTo>
                    <a:lnTo>
                      <a:pt x="805" y="575"/>
                    </a:lnTo>
                    <a:lnTo>
                      <a:pt x="844" y="527"/>
                    </a:lnTo>
                    <a:lnTo>
                      <a:pt x="834" y="514"/>
                    </a:lnTo>
                    <a:lnTo>
                      <a:pt x="860" y="470"/>
                    </a:lnTo>
                    <a:lnTo>
                      <a:pt x="856" y="459"/>
                    </a:lnTo>
                    <a:lnTo>
                      <a:pt x="866" y="453"/>
                    </a:lnTo>
                    <a:lnTo>
                      <a:pt x="860" y="441"/>
                    </a:lnTo>
                    <a:lnTo>
                      <a:pt x="828" y="435"/>
                    </a:lnTo>
                    <a:lnTo>
                      <a:pt x="844" y="419"/>
                    </a:lnTo>
                    <a:lnTo>
                      <a:pt x="805" y="409"/>
                    </a:lnTo>
                    <a:lnTo>
                      <a:pt x="844" y="415"/>
                    </a:lnTo>
                    <a:lnTo>
                      <a:pt x="844" y="409"/>
                    </a:lnTo>
                    <a:lnTo>
                      <a:pt x="818" y="392"/>
                    </a:lnTo>
                    <a:lnTo>
                      <a:pt x="773" y="348"/>
                    </a:lnTo>
                    <a:lnTo>
                      <a:pt x="783" y="329"/>
                    </a:lnTo>
                    <a:lnTo>
                      <a:pt x="812" y="307"/>
                    </a:lnTo>
                    <a:lnTo>
                      <a:pt x="767" y="297"/>
                    </a:lnTo>
                    <a:lnTo>
                      <a:pt x="767" y="307"/>
                    </a:lnTo>
                    <a:lnTo>
                      <a:pt x="751" y="307"/>
                    </a:lnTo>
                    <a:lnTo>
                      <a:pt x="745" y="291"/>
                    </a:lnTo>
                    <a:lnTo>
                      <a:pt x="712" y="285"/>
                    </a:lnTo>
                    <a:lnTo>
                      <a:pt x="712" y="268"/>
                    </a:lnTo>
                    <a:lnTo>
                      <a:pt x="739" y="258"/>
                    </a:lnTo>
                    <a:lnTo>
                      <a:pt x="757" y="234"/>
                    </a:lnTo>
                    <a:lnTo>
                      <a:pt x="773" y="240"/>
                    </a:lnTo>
                    <a:lnTo>
                      <a:pt x="767" y="252"/>
                    </a:lnTo>
                    <a:lnTo>
                      <a:pt x="777" y="268"/>
                    </a:lnTo>
                    <a:lnTo>
                      <a:pt x="805" y="252"/>
                    </a:lnTo>
                    <a:lnTo>
                      <a:pt x="824" y="252"/>
                    </a:lnTo>
                    <a:lnTo>
                      <a:pt x="844" y="230"/>
                    </a:lnTo>
                    <a:lnTo>
                      <a:pt x="866" y="218"/>
                    </a:lnTo>
                    <a:lnTo>
                      <a:pt x="879" y="201"/>
                    </a:lnTo>
                    <a:lnTo>
                      <a:pt x="895" y="191"/>
                    </a:lnTo>
                    <a:lnTo>
                      <a:pt x="885" y="167"/>
                    </a:lnTo>
                    <a:lnTo>
                      <a:pt x="907" y="157"/>
                    </a:lnTo>
                    <a:lnTo>
                      <a:pt x="885" y="89"/>
                    </a:lnTo>
                    <a:lnTo>
                      <a:pt x="840" y="112"/>
                    </a:lnTo>
                    <a:lnTo>
                      <a:pt x="789" y="79"/>
                    </a:lnTo>
                    <a:lnTo>
                      <a:pt x="745" y="61"/>
                    </a:lnTo>
                    <a:lnTo>
                      <a:pt x="734" y="39"/>
                    </a:lnTo>
                    <a:lnTo>
                      <a:pt x="645" y="0"/>
                    </a:lnTo>
                    <a:lnTo>
                      <a:pt x="607" y="6"/>
                    </a:lnTo>
                    <a:lnTo>
                      <a:pt x="607" y="16"/>
                    </a:lnTo>
                    <a:lnTo>
                      <a:pt x="623" y="33"/>
                    </a:lnTo>
                    <a:lnTo>
                      <a:pt x="611" y="51"/>
                    </a:lnTo>
                    <a:lnTo>
                      <a:pt x="629" y="67"/>
                    </a:lnTo>
                    <a:lnTo>
                      <a:pt x="594" y="73"/>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fi-FI">
                  <a:solidFill>
                    <a:srgbClr val="124191"/>
                  </a:solidFill>
                  <a:latin typeface="Nokia Pure Text Light"/>
                  <a:cs typeface="+mn-cs"/>
                </a:endParaRPr>
              </a:p>
            </p:txBody>
          </p:sp>
          <p:sp>
            <p:nvSpPr>
              <p:cNvPr id="87" name="Freeform 609"/>
              <p:cNvSpPr>
                <a:spLocks/>
              </p:cNvSpPr>
              <p:nvPr/>
            </p:nvSpPr>
            <p:spPr bwMode="auto">
              <a:xfrm>
                <a:off x="4517" y="1982"/>
                <a:ext cx="44" cy="39"/>
              </a:xfrm>
              <a:custGeom>
                <a:avLst/>
                <a:gdLst>
                  <a:gd name="T0" fmla="*/ 12 w 44"/>
                  <a:gd name="T1" fmla="*/ 39 h 39"/>
                  <a:gd name="T2" fmla="*/ 34 w 44"/>
                  <a:gd name="T3" fmla="*/ 39 h 39"/>
                  <a:gd name="T4" fmla="*/ 44 w 44"/>
                  <a:gd name="T5" fmla="*/ 16 h 39"/>
                  <a:gd name="T6" fmla="*/ 40 w 44"/>
                  <a:gd name="T7" fmla="*/ 4 h 39"/>
                  <a:gd name="T8" fmla="*/ 18 w 44"/>
                  <a:gd name="T9" fmla="*/ 0 h 39"/>
                  <a:gd name="T10" fmla="*/ 0 w 44"/>
                  <a:gd name="T11" fmla="*/ 23 h 39"/>
                  <a:gd name="T12" fmla="*/ 12 w 44"/>
                  <a:gd name="T13" fmla="*/ 39 h 39"/>
                  <a:gd name="T14" fmla="*/ 12 w 44"/>
                  <a:gd name="T15" fmla="*/ 39 h 39"/>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39"/>
                  <a:gd name="T26" fmla="*/ 44 w 44"/>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39">
                    <a:moveTo>
                      <a:pt x="12" y="39"/>
                    </a:moveTo>
                    <a:lnTo>
                      <a:pt x="34" y="39"/>
                    </a:lnTo>
                    <a:lnTo>
                      <a:pt x="44" y="16"/>
                    </a:lnTo>
                    <a:lnTo>
                      <a:pt x="40" y="4"/>
                    </a:lnTo>
                    <a:lnTo>
                      <a:pt x="18" y="0"/>
                    </a:lnTo>
                    <a:lnTo>
                      <a:pt x="0" y="23"/>
                    </a:lnTo>
                    <a:lnTo>
                      <a:pt x="12" y="39"/>
                    </a:lnTo>
                    <a:close/>
                  </a:path>
                </a:pathLst>
              </a:custGeom>
              <a:grpFill/>
              <a:ln w="6350" cap="flat" cmpd="sng">
                <a:solidFill>
                  <a:schemeClr val="bg1"/>
                </a:solidFill>
                <a:prstDash val="solid"/>
                <a:miter lim="800000"/>
                <a:headEnd type="none" w="med" len="med"/>
                <a:tailEnd type="none" w="med" len="med"/>
              </a:ln>
              <a:effectLst/>
            </p:spPr>
            <p:txBody>
              <a:bodyPr/>
              <a:lstStyle/>
              <a:p>
                <a:pPr eaLnBrk="0" hangingPunct="0">
                  <a:lnSpc>
                    <a:spcPct val="90000"/>
                  </a:lnSpc>
                  <a:spcBef>
                    <a:spcPct val="30000"/>
                  </a:spcBef>
                  <a:buClr>
                    <a:srgbClr val="00C9FF"/>
                  </a:buClr>
                  <a:defRPr/>
                </a:pPr>
                <a:endParaRPr lang="fi-FI">
                  <a:solidFill>
                    <a:srgbClr val="124191"/>
                  </a:solidFill>
                  <a:latin typeface="Nokia Pure Text Light"/>
                  <a:cs typeface="+mn-cs"/>
                </a:endParaRPr>
              </a:p>
            </p:txBody>
          </p:sp>
        </p:grpSp>
      </p:grpSp>
      <p:grpSp>
        <p:nvGrpSpPr>
          <p:cNvPr id="7" name="Group 99"/>
          <p:cNvGrpSpPr>
            <a:grpSpLocks/>
          </p:cNvGrpSpPr>
          <p:nvPr/>
        </p:nvGrpSpPr>
        <p:grpSpPr bwMode="auto">
          <a:xfrm>
            <a:off x="6078538" y="1095375"/>
            <a:ext cx="2570162" cy="3306763"/>
            <a:chOff x="6078071" y="1095375"/>
            <a:chExt cx="2570629" cy="3306764"/>
          </a:xfrm>
        </p:grpSpPr>
        <p:sp>
          <p:nvSpPr>
            <p:cNvPr id="99" name="Up Arrow 98"/>
            <p:cNvSpPr/>
            <p:nvPr/>
          </p:nvSpPr>
          <p:spPr>
            <a:xfrm>
              <a:off x="6948179" y="1604963"/>
              <a:ext cx="716092" cy="2276476"/>
            </a:xfrm>
            <a:prstGeom prst="upArrow">
              <a:avLst>
                <a:gd name="adj1" fmla="val 50000"/>
                <a:gd name="adj2" fmla="val 30000"/>
              </a:avLst>
            </a:prstGeom>
            <a:solidFill>
              <a:srgbClr val="A8BBC0"/>
            </a:solidFill>
            <a:ln>
              <a:noFill/>
            </a:ln>
            <a:effectLst/>
          </p:spPr>
          <p:style>
            <a:lnRef idx="1">
              <a:schemeClr val="accent1"/>
            </a:lnRef>
            <a:fillRef idx="3">
              <a:schemeClr val="accent1"/>
            </a:fillRef>
            <a:effectRef idx="2">
              <a:schemeClr val="accent1"/>
            </a:effectRef>
            <a:fontRef idx="minor">
              <a:schemeClr val="lt1"/>
            </a:fontRef>
          </p:style>
          <p:txBody>
            <a:bodyPr tIns="90000" bIns="90000"/>
            <a:lstStyle/>
            <a:p>
              <a:pPr algn="ctr" fontAlgn="auto">
                <a:spcBef>
                  <a:spcPts val="0"/>
                </a:spcBef>
                <a:spcAft>
                  <a:spcPts val="0"/>
                </a:spcAft>
                <a:defRPr/>
              </a:pPr>
              <a:endParaRPr lang="en-US" sz="2400" dirty="0">
                <a:solidFill>
                  <a:srgbClr val="98A2AE"/>
                </a:solidFill>
              </a:endParaRPr>
            </a:p>
          </p:txBody>
        </p:sp>
        <p:sp>
          <p:nvSpPr>
            <p:cNvPr id="92" name="Rectangle 91"/>
            <p:cNvSpPr/>
            <p:nvPr/>
          </p:nvSpPr>
          <p:spPr>
            <a:xfrm>
              <a:off x="6078071" y="3881439"/>
              <a:ext cx="2570629" cy="5207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bIns="90000"/>
            <a:lstStyle/>
            <a:p>
              <a:pPr defTabSz="604723" eaLnBrk="0" hangingPunct="0">
                <a:lnSpc>
                  <a:spcPct val="85000"/>
                </a:lnSpc>
                <a:buClr>
                  <a:srgbClr val="00C9FF"/>
                </a:buClr>
                <a:defRPr/>
              </a:pPr>
              <a:r>
                <a:rPr lang="en-US" sz="1200" dirty="0">
                  <a:solidFill>
                    <a:srgbClr val="FFFFFF"/>
                  </a:solidFill>
                </a:rPr>
                <a:t>LTE on Digital Dividend bands</a:t>
              </a:r>
            </a:p>
          </p:txBody>
        </p:sp>
        <p:sp>
          <p:nvSpPr>
            <p:cNvPr id="96" name="Rectangle 95"/>
            <p:cNvSpPr/>
            <p:nvPr/>
          </p:nvSpPr>
          <p:spPr>
            <a:xfrm>
              <a:off x="6078071" y="2952751"/>
              <a:ext cx="2570629" cy="5207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bIns="90000"/>
            <a:lstStyle/>
            <a:p>
              <a:pPr defTabSz="604723" eaLnBrk="0" hangingPunct="0">
                <a:lnSpc>
                  <a:spcPct val="85000"/>
                </a:lnSpc>
                <a:buClr>
                  <a:srgbClr val="00C9FF"/>
                </a:buClr>
                <a:defRPr/>
              </a:pPr>
              <a:r>
                <a:rPr lang="en-US" sz="1200" dirty="0">
                  <a:solidFill>
                    <a:srgbClr val="FFFFFF"/>
                  </a:solidFill>
                </a:rPr>
                <a:t>Efficient broadband connectivity for large areas and good indoor coverage</a:t>
              </a:r>
            </a:p>
          </p:txBody>
        </p:sp>
        <p:sp>
          <p:nvSpPr>
            <p:cNvPr id="97" name="Rectangle 96"/>
            <p:cNvSpPr/>
            <p:nvPr/>
          </p:nvSpPr>
          <p:spPr>
            <a:xfrm>
              <a:off x="6078071" y="2024063"/>
              <a:ext cx="2570629" cy="5207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bIns="90000"/>
            <a:lstStyle/>
            <a:p>
              <a:pPr defTabSz="604723" eaLnBrk="0" hangingPunct="0">
                <a:lnSpc>
                  <a:spcPct val="85000"/>
                </a:lnSpc>
                <a:buClr>
                  <a:srgbClr val="00C9FF"/>
                </a:buClr>
                <a:defRPr/>
              </a:pPr>
              <a:r>
                <a:rPr lang="en-US" sz="1200" dirty="0">
                  <a:solidFill>
                    <a:srgbClr val="FFFFFF"/>
                  </a:solidFill>
                </a:rPr>
                <a:t>Digital inclusion and productivity gains</a:t>
              </a:r>
            </a:p>
          </p:txBody>
        </p:sp>
        <p:sp>
          <p:nvSpPr>
            <p:cNvPr id="98" name="Rectangle 97"/>
            <p:cNvSpPr/>
            <p:nvPr/>
          </p:nvSpPr>
          <p:spPr>
            <a:xfrm>
              <a:off x="6078071" y="1095375"/>
              <a:ext cx="2570629" cy="5207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bIns="90000"/>
            <a:lstStyle/>
            <a:p>
              <a:pPr defTabSz="604723" eaLnBrk="0" hangingPunct="0">
                <a:lnSpc>
                  <a:spcPct val="85000"/>
                </a:lnSpc>
                <a:buClr>
                  <a:srgbClr val="00C9FF"/>
                </a:buClr>
                <a:defRPr/>
              </a:pPr>
              <a:r>
                <a:rPr lang="en-US" sz="1200" dirty="0">
                  <a:solidFill>
                    <a:srgbClr val="FFFFFF"/>
                  </a:solidFill>
                </a:rPr>
                <a:t>Economic growth and new opportunities to monetize mobile broadband</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SCENE</a:t>
            </a:r>
            <a:endParaRPr lang="en-US" dirty="0"/>
          </a:p>
        </p:txBody>
      </p:sp>
      <p:sp>
        <p:nvSpPr>
          <p:cNvPr id="4" name="Content Placeholder 3"/>
          <p:cNvSpPr txBox="1">
            <a:spLocks noGrp="1" noChangeArrowheads="1"/>
          </p:cNvSpPr>
          <p:nvPr>
            <p:ph type="body" sz="quarter" idx="10"/>
          </p:nvPr>
        </p:nvSpPr>
        <p:spPr bwMode="auto">
          <a:xfrm>
            <a:off x="417512" y="588849"/>
            <a:ext cx="8308800" cy="4144271"/>
          </a:xfrm>
          <a:prstGeom prst="rect">
            <a:avLst/>
          </a:prstGeom>
          <a:noFill/>
          <a:ln w="9525">
            <a:noFill/>
            <a:miter lim="800000"/>
            <a:headEnd/>
            <a:tailEnd/>
          </a:ln>
        </p:spPr>
        <p:txBody>
          <a:bodyPr wrap="square">
            <a:noAutofit/>
          </a:bodyPr>
          <a:lstStyle/>
          <a:p>
            <a:pPr marL="119063" indent="-119063">
              <a:spcBef>
                <a:spcPct val="0"/>
              </a:spcBef>
              <a:buClr>
                <a:srgbClr val="404040"/>
              </a:buClr>
              <a:buNone/>
            </a:pPr>
            <a:endParaRPr lang="fr-BE" sz="1000" b="1" u="sng" dirty="0" smtClean="0">
              <a:latin typeface="+mn-lt"/>
              <a:cs typeface="Arial" pitchFamily="34" charset="0"/>
            </a:endParaRPr>
          </a:p>
          <a:p>
            <a:pPr marL="119063" indent="-119063">
              <a:spcBef>
                <a:spcPct val="0"/>
              </a:spcBef>
              <a:buClr>
                <a:srgbClr val="404040"/>
              </a:buClr>
              <a:buNone/>
            </a:pPr>
            <a:r>
              <a:rPr lang="fr-BE" sz="1000" b="1" u="sng" dirty="0" smtClean="0">
                <a:latin typeface="+mn-lt"/>
                <a:cs typeface="Arial" pitchFamily="34" charset="0"/>
              </a:rPr>
              <a:t>THE PROGRAMMABLE WORLD IS STARTING TODAY</a:t>
            </a:r>
          </a:p>
          <a:p>
            <a:pPr marL="119063" indent="-119063">
              <a:spcBef>
                <a:spcPct val="0"/>
              </a:spcBef>
              <a:buClr>
                <a:srgbClr val="404040"/>
              </a:buClr>
              <a:buNone/>
            </a:pPr>
            <a:endParaRPr lang="fr-BE" sz="1000" b="1" dirty="0" smtClean="0">
              <a:latin typeface="+mn-lt"/>
              <a:cs typeface="Arial" pitchFamily="34" charset="0"/>
            </a:endParaRPr>
          </a:p>
          <a:p>
            <a:pPr marL="119063" indent="-119063">
              <a:buClr>
                <a:srgbClr val="404040"/>
              </a:buClr>
              <a:defRPr/>
            </a:pPr>
            <a:r>
              <a:rPr lang="en-US" sz="1000" dirty="0" smtClean="0">
                <a:latin typeface="+mn-lt"/>
              </a:rPr>
              <a:t>Broadband is evolving from basic connectivity to a critical ubiquitous connectivity and associated services with Quality of Experience at all times. This requires a profound transformation of telecom network architectures and continuous innovation.  </a:t>
            </a:r>
            <a:r>
              <a:rPr lang="en-US" sz="1000" b="1" dirty="0" smtClean="0">
                <a:latin typeface="+mn-lt"/>
              </a:rPr>
              <a:t>5G and new network architecture (NFV and SDN) will be a major step in the programmable world.</a:t>
            </a:r>
          </a:p>
          <a:p>
            <a:pPr marL="119063" indent="-119063">
              <a:buClr>
                <a:srgbClr val="404040"/>
              </a:buClr>
              <a:defRPr/>
            </a:pPr>
            <a:endParaRPr lang="en-US" sz="1000" b="1" dirty="0" smtClean="0">
              <a:latin typeface="+mn-lt"/>
            </a:endParaRPr>
          </a:p>
          <a:p>
            <a:pPr marL="119063" indent="-119063">
              <a:buClr>
                <a:srgbClr val="404040"/>
              </a:buClr>
              <a:defRPr/>
            </a:pPr>
            <a:r>
              <a:rPr lang="en-US" sz="1000" b="1" dirty="0" smtClean="0">
                <a:latin typeface="+mn-lt"/>
              </a:rPr>
              <a:t>A fourth industrial revolution is ongoing and is radically modifying the economy</a:t>
            </a:r>
            <a:r>
              <a:rPr lang="en-US" sz="1000" dirty="0" smtClean="0">
                <a:latin typeface="+mn-lt"/>
              </a:rPr>
              <a:t>, the functioning of manufacturing and industry-related services. It is improving products, processes, business models, value networks, information management, and is affecting workplaces, employment relationships and business strategies.</a:t>
            </a:r>
          </a:p>
          <a:p>
            <a:pPr marL="119063" indent="-119063">
              <a:buClr>
                <a:srgbClr val="404040"/>
              </a:buClr>
              <a:defRPr/>
            </a:pPr>
            <a:r>
              <a:rPr lang="en-US" sz="1000" dirty="0" smtClean="0">
                <a:latin typeface="+mn-lt"/>
              </a:rPr>
              <a:t> </a:t>
            </a:r>
          </a:p>
          <a:p>
            <a:pPr marL="119063" indent="-119063">
              <a:buClr>
                <a:srgbClr val="404040"/>
              </a:buClr>
              <a:defRPr/>
            </a:pPr>
            <a:r>
              <a:rPr lang="en-US" sz="1000" b="1" dirty="0" smtClean="0">
                <a:latin typeface="+mn-lt"/>
              </a:rPr>
              <a:t>Digital technologies are delivering cross-</a:t>
            </a:r>
            <a:r>
              <a:rPr lang="en-US" sz="1000" b="1" dirty="0" err="1" smtClean="0">
                <a:latin typeface="+mn-lt"/>
              </a:rPr>
              <a:t>sectoral</a:t>
            </a:r>
            <a:r>
              <a:rPr lang="en-US" sz="1000" b="1" dirty="0" smtClean="0">
                <a:latin typeface="+mn-lt"/>
              </a:rPr>
              <a:t> efficiencies to business, including SMEs</a:t>
            </a:r>
            <a:r>
              <a:rPr lang="en-US" sz="1000" dirty="0" smtClean="0">
                <a:latin typeface="+mn-lt"/>
              </a:rPr>
              <a:t>. The Internet of Things (</a:t>
            </a:r>
            <a:r>
              <a:rPr lang="en-US" sz="1000" dirty="0" err="1" smtClean="0">
                <a:latin typeface="+mn-lt"/>
              </a:rPr>
              <a:t>IoT</a:t>
            </a:r>
            <a:r>
              <a:rPr lang="en-US" sz="1000" dirty="0" smtClean="0">
                <a:latin typeface="+mn-lt"/>
              </a:rPr>
              <a:t>) is a reality. The market for </a:t>
            </a:r>
            <a:r>
              <a:rPr lang="en-US" sz="1000" dirty="0" err="1" smtClean="0">
                <a:latin typeface="+mn-lt"/>
              </a:rPr>
              <a:t>IoT</a:t>
            </a:r>
            <a:r>
              <a:rPr lang="en-US" sz="1000" dirty="0" smtClean="0">
                <a:latin typeface="+mn-lt"/>
              </a:rPr>
              <a:t> components and systems has grown 160 % in 2013 and 2014, and is still expected to grow more than 30% in the next ten years.</a:t>
            </a:r>
            <a:endParaRPr lang="en-US" altLang="en-US" sz="1000" dirty="0" smtClean="0">
              <a:latin typeface="+mn-lt"/>
            </a:endParaRPr>
          </a:p>
          <a:p>
            <a:pPr marL="119063" indent="-119063">
              <a:spcBef>
                <a:spcPct val="0"/>
              </a:spcBef>
              <a:buClr>
                <a:srgbClr val="404040"/>
              </a:buClr>
              <a:defRPr/>
            </a:pPr>
            <a:endParaRPr lang="en-US" altLang="en-US" sz="1000" u="sng" dirty="0" smtClean="0">
              <a:latin typeface="+mn-lt"/>
            </a:endParaRPr>
          </a:p>
          <a:p>
            <a:pPr marL="119063" indent="-119063">
              <a:spcBef>
                <a:spcPct val="0"/>
              </a:spcBef>
              <a:buClr>
                <a:srgbClr val="404040"/>
              </a:buClr>
              <a:buNone/>
            </a:pPr>
            <a:r>
              <a:rPr lang="fr-FR" altLang="ja-JP" sz="1000" b="1" u="sng" dirty="0" smtClean="0">
                <a:latin typeface="+mn-lt"/>
              </a:rPr>
              <a:t>DEVELOPING A MODERN AND INVESTMENT FRIENDLY REGULATORY APPROACH</a:t>
            </a:r>
          </a:p>
          <a:p>
            <a:pPr marL="119063" indent="-119063">
              <a:spcBef>
                <a:spcPct val="0"/>
              </a:spcBef>
              <a:buClr>
                <a:srgbClr val="404040"/>
              </a:buClr>
              <a:buNone/>
            </a:pPr>
            <a:endParaRPr lang="fr-FR" altLang="ja-JP" sz="1000" b="1" dirty="0" smtClean="0">
              <a:latin typeface="+mn-lt"/>
            </a:endParaRPr>
          </a:p>
          <a:p>
            <a:r>
              <a:rPr lang="en-US" altLang="en-US" sz="1000" b="1" dirty="0" smtClean="0">
                <a:latin typeface="+mn-lt"/>
              </a:rPr>
              <a:t>Promoting  and facilitating networks investment</a:t>
            </a:r>
            <a:r>
              <a:rPr lang="en-US" altLang="en-US" sz="1000" dirty="0" smtClean="0">
                <a:latin typeface="+mn-lt"/>
              </a:rPr>
              <a:t> (access to all kind of passive infrastructure, simplification of rights of way granting, mandatory </a:t>
            </a:r>
            <a:r>
              <a:rPr lang="en-US" altLang="en-US" sz="1000" dirty="0" err="1" smtClean="0">
                <a:latin typeface="+mn-lt"/>
              </a:rPr>
              <a:t>fibre</a:t>
            </a:r>
            <a:r>
              <a:rPr lang="en-US" altLang="en-US" sz="1000" dirty="0" smtClean="0">
                <a:latin typeface="+mn-lt"/>
              </a:rPr>
              <a:t> pre-cabling for new buildings, spectrum allocation and sharing)</a:t>
            </a:r>
          </a:p>
          <a:p>
            <a:endParaRPr lang="en-US" altLang="en-US" sz="1000" b="1" dirty="0" smtClean="0">
              <a:latin typeface="+mn-lt"/>
            </a:endParaRPr>
          </a:p>
          <a:p>
            <a:r>
              <a:rPr lang="en-US" altLang="en-US" sz="1000" b="1" dirty="0" smtClean="0">
                <a:latin typeface="+mn-lt"/>
              </a:rPr>
              <a:t>Adapting regulatory framework </a:t>
            </a:r>
            <a:r>
              <a:rPr lang="en-AU" sz="1000" b="1" dirty="0" smtClean="0">
                <a:latin typeface="+mn-lt"/>
              </a:rPr>
              <a:t>a horizontal layer approach</a:t>
            </a:r>
            <a:r>
              <a:rPr lang="en-AU" sz="1000" dirty="0" smtClean="0">
                <a:latin typeface="+mn-lt"/>
              </a:rPr>
              <a:t>: ensuring healthy and sustainable competition at each layer and avoiding gridlocks between any layers that become inter-dependant</a:t>
            </a:r>
          </a:p>
          <a:p>
            <a:endParaRPr lang="en-US" altLang="en-US" sz="1000" dirty="0" smtClean="0">
              <a:solidFill>
                <a:srgbClr val="404040"/>
              </a:solidFill>
              <a:latin typeface="+mn-lt"/>
              <a:ea typeface="+mn-ea"/>
              <a:cs typeface="Arial" pitchFamily="34" charset="0"/>
            </a:endParaRPr>
          </a:p>
          <a:p>
            <a:r>
              <a:rPr lang="en-AU" sz="1000" dirty="0" smtClean="0">
                <a:latin typeface="+mn-lt"/>
              </a:rPr>
              <a:t>Operators should be allowed to monetize the data flow through </a:t>
            </a:r>
            <a:r>
              <a:rPr lang="en-AU" sz="1000" b="1" dirty="0" smtClean="0">
                <a:latin typeface="+mn-lt"/>
              </a:rPr>
              <a:t>service differentiation </a:t>
            </a:r>
            <a:r>
              <a:rPr lang="en-AU" sz="1000" dirty="0" smtClean="0">
                <a:latin typeface="+mn-lt"/>
              </a:rPr>
              <a:t>which is key to foster innovation, new services and meet demand for different levels of quality. (</a:t>
            </a:r>
            <a:r>
              <a:rPr lang="en-AU" sz="1000" dirty="0" err="1" smtClean="0">
                <a:latin typeface="+mn-lt"/>
              </a:rPr>
              <a:t>e.g</a:t>
            </a:r>
            <a:r>
              <a:rPr lang="en-AU" sz="1000" dirty="0" smtClean="0">
                <a:latin typeface="+mn-lt"/>
              </a:rPr>
              <a:t>: providing End to End </a:t>
            </a:r>
            <a:r>
              <a:rPr lang="en-AU" sz="1000" dirty="0" err="1" smtClean="0">
                <a:latin typeface="+mn-lt"/>
              </a:rPr>
              <a:t>QoS</a:t>
            </a:r>
            <a:r>
              <a:rPr lang="en-AU" sz="1000" dirty="0" smtClean="0">
                <a:latin typeface="+mn-lt"/>
              </a:rPr>
              <a:t> service delivery, in becoming Cloud and CDN providers)</a:t>
            </a:r>
          </a:p>
          <a:p>
            <a:endParaRPr lang="en-US" sz="1000" dirty="0" smtClean="0">
              <a:latin typeface="+mn-lt"/>
            </a:endParaRPr>
          </a:p>
          <a:p>
            <a:r>
              <a:rPr lang="en-US" sz="1000" b="1" dirty="0" smtClean="0">
                <a:latin typeface="+mn-lt"/>
              </a:rPr>
              <a:t>Spectrum allocation </a:t>
            </a:r>
            <a:r>
              <a:rPr lang="en-US" sz="1000" dirty="0" smtClean="0">
                <a:latin typeface="+mn-lt"/>
              </a:rPr>
              <a:t>should be strongly harmonized at regional level to favor timely allocation of frequencies for LTE and prevent market fragmentation.</a:t>
            </a:r>
            <a:endParaRPr lang="en-US" altLang="en-US" sz="1000" dirty="0" smtClean="0">
              <a:solidFill>
                <a:srgbClr val="404040"/>
              </a:solidFill>
              <a:latin typeface="+mn-lt"/>
              <a:ea typeface="+mn-ea"/>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endParaRPr lang="en-US" dirty="0"/>
          </a:p>
        </p:txBody>
      </p:sp>
      <p:sp>
        <p:nvSpPr>
          <p:cNvPr id="3" name="Footer Placeholder 2"/>
          <p:cNvSpPr>
            <a:spLocks noGrp="1"/>
          </p:cNvSpPr>
          <p:nvPr>
            <p:ph type="ftr" sz="quarter" idx="3"/>
          </p:nvPr>
        </p:nvSpPr>
        <p:spPr/>
        <p:txBody>
          <a:bodyPr/>
          <a:lstStyle/>
          <a:p>
            <a:r>
              <a:rPr lang="en-US" smtClean="0">
                <a:cs typeface="Arial" panose="020B0604020202020204" pitchFamily="34" charset="0"/>
              </a:rPr>
              <a:t>&lt;External&gt;</a:t>
            </a:r>
            <a:endParaRPr lang="en-US" dirty="0">
              <a:cs typeface="Arial" panose="020B0604020202020204" pitchFamily="34" charset="0"/>
            </a:endParaRPr>
          </a:p>
        </p:txBody>
      </p:sp>
      <p:sp>
        <p:nvSpPr>
          <p:cNvPr id="4" name="Title 3"/>
          <p:cNvSpPr>
            <a:spLocks noGrp="1"/>
          </p:cNvSpPr>
          <p:nvPr>
            <p:ph type="title"/>
          </p:nvPr>
        </p:nvSpPr>
        <p:spPr/>
        <p:txBody>
          <a:bodyPr/>
          <a:lstStyle/>
          <a:p>
            <a:endParaRPr lang="en-US"/>
          </a:p>
        </p:txBody>
      </p:sp>
      <p:sp>
        <p:nvSpPr>
          <p:cNvPr id="5" name="Text Placeholder 4"/>
          <p:cNvSpPr>
            <a:spLocks noGrp="1"/>
          </p:cNvSpPr>
          <p:nvPr>
            <p:ph type="body" sz="quarter" idx="10"/>
          </p:nvPr>
        </p:nvSpPr>
        <p:spPr/>
        <p:txBody>
          <a:bodyPr/>
          <a:lstStyle/>
          <a:p>
            <a:endParaRPr lang="en-US"/>
          </a:p>
        </p:txBody>
      </p:sp>
      <p:pic>
        <p:nvPicPr>
          <p:cNvPr id="6" name="Picture 5" descr="IMG-796447-857575_RGB PPT Cover.jpg"/>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0" y="1"/>
            <a:ext cx="9144000" cy="5143499"/>
          </a:xfrm>
          <a:prstGeom prst="rect">
            <a:avLst/>
          </a:prstGeom>
        </p:spPr>
      </p:pic>
    </p:spTree>
    <p:extLst>
      <p:ext uri="{BB962C8B-B14F-4D97-AF65-F5344CB8AC3E}">
        <p14:creationId xmlns:p14="http://schemas.microsoft.com/office/powerpoint/2010/main" xmlns="" val="35691753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p:cNvSpPr>
            <a:spLocks noGrp="1"/>
          </p:cNvSpPr>
          <p:nvPr>
            <p:ph type="title"/>
          </p:nvPr>
        </p:nvSpPr>
        <p:spPr/>
        <p:txBody>
          <a:bodyPr/>
          <a:lstStyle/>
          <a:p>
            <a:pPr eaLnBrk="1" hangingPunct="1"/>
            <a:r>
              <a:rPr lang="en-US" altLang="en-US" smtClean="0"/>
              <a:t>LTE on Digital Dividend bands</a:t>
            </a:r>
          </a:p>
        </p:txBody>
      </p:sp>
      <p:sp>
        <p:nvSpPr>
          <p:cNvPr id="5" name="Content Placeholder 4"/>
          <p:cNvSpPr>
            <a:spLocks noGrp="1"/>
          </p:cNvSpPr>
          <p:nvPr>
            <p:ph sz="quarter" idx="13"/>
          </p:nvPr>
        </p:nvSpPr>
        <p:spPr>
          <a:xfrm>
            <a:off x="417513" y="538163"/>
            <a:ext cx="8229600" cy="301625"/>
          </a:xfrm>
        </p:spPr>
        <p:txBody>
          <a:bodyPr/>
          <a:lstStyle/>
          <a:p>
            <a:pPr eaLnBrk="1" hangingPunct="1">
              <a:buFont typeface="Arial" pitchFamily="34" charset="0"/>
              <a:buNone/>
            </a:pPr>
            <a:r>
              <a:rPr lang="en-US" altLang="en-US" smtClean="0"/>
              <a:t>For most efficient mobile broadband coverage</a:t>
            </a:r>
          </a:p>
          <a:p>
            <a:pPr eaLnBrk="1" hangingPunct="1">
              <a:buFont typeface="Arial" pitchFamily="34" charset="0"/>
              <a:buNone/>
            </a:pPr>
            <a:endParaRPr lang="en-US" altLang="en-US" smtClean="0"/>
          </a:p>
        </p:txBody>
      </p:sp>
      <p:sp>
        <p:nvSpPr>
          <p:cNvPr id="7" name="Rectangle 6"/>
          <p:cNvSpPr/>
          <p:nvPr/>
        </p:nvSpPr>
        <p:spPr>
          <a:xfrm>
            <a:off x="527050" y="1455738"/>
            <a:ext cx="8121650" cy="1073150"/>
          </a:xfrm>
          <a:prstGeom prst="rect">
            <a:avLst/>
          </a:prstGeom>
          <a:noFill/>
          <a:ln w="19050">
            <a:noFill/>
          </a:ln>
          <a:effectLst/>
        </p:spPr>
        <p:style>
          <a:lnRef idx="1">
            <a:schemeClr val="accent1"/>
          </a:lnRef>
          <a:fillRef idx="3">
            <a:schemeClr val="accent1"/>
          </a:fillRef>
          <a:effectRef idx="2">
            <a:schemeClr val="accent1"/>
          </a:effectRef>
          <a:fontRef idx="minor">
            <a:schemeClr val="lt1"/>
          </a:fontRef>
        </p:style>
        <p:txBody>
          <a:bodyPr tIns="90000" bIns="90000"/>
          <a:lstStyle/>
          <a:p>
            <a:pPr algn="ctr" eaLnBrk="1" fontAlgn="auto" hangingPunct="1">
              <a:spcBef>
                <a:spcPts val="0"/>
              </a:spcBef>
              <a:spcAft>
                <a:spcPts val="0"/>
              </a:spcAft>
              <a:defRPr/>
            </a:pPr>
            <a:endParaRPr lang="en-US" dirty="0">
              <a:solidFill>
                <a:schemeClr val="accent4"/>
              </a:solidFill>
            </a:endParaRPr>
          </a:p>
        </p:txBody>
      </p:sp>
      <p:sp>
        <p:nvSpPr>
          <p:cNvPr id="8" name="Rectangle 7"/>
          <p:cNvSpPr/>
          <p:nvPr/>
        </p:nvSpPr>
        <p:spPr>
          <a:xfrm>
            <a:off x="527050" y="2582863"/>
            <a:ext cx="8121650" cy="1250950"/>
          </a:xfrm>
          <a:prstGeom prst="rect">
            <a:avLst/>
          </a:prstGeom>
          <a:noFill/>
          <a:ln w="19050">
            <a:noFill/>
          </a:ln>
          <a:effectLst/>
        </p:spPr>
        <p:style>
          <a:lnRef idx="1">
            <a:schemeClr val="accent1"/>
          </a:lnRef>
          <a:fillRef idx="3">
            <a:schemeClr val="accent1"/>
          </a:fillRef>
          <a:effectRef idx="2">
            <a:schemeClr val="accent1"/>
          </a:effectRef>
          <a:fontRef idx="minor">
            <a:schemeClr val="lt1"/>
          </a:fontRef>
        </p:style>
        <p:txBody>
          <a:bodyPr tIns="90000" bIns="90000"/>
          <a:lstStyle/>
          <a:p>
            <a:pPr algn="ctr" eaLnBrk="1" fontAlgn="auto" hangingPunct="1">
              <a:spcBef>
                <a:spcPts val="0"/>
              </a:spcBef>
              <a:spcAft>
                <a:spcPts val="0"/>
              </a:spcAft>
              <a:defRPr/>
            </a:pPr>
            <a:endParaRPr lang="en-US" dirty="0">
              <a:solidFill>
                <a:schemeClr val="accent4"/>
              </a:solidFill>
            </a:endParaRPr>
          </a:p>
        </p:txBody>
      </p:sp>
      <p:sp>
        <p:nvSpPr>
          <p:cNvPr id="9" name="Freeform 98"/>
          <p:cNvSpPr>
            <a:spLocks/>
          </p:cNvSpPr>
          <p:nvPr/>
        </p:nvSpPr>
        <p:spPr bwMode="auto">
          <a:xfrm>
            <a:off x="520700" y="3341688"/>
            <a:ext cx="2640013" cy="381000"/>
          </a:xfrm>
          <a:custGeom>
            <a:avLst/>
            <a:gdLst>
              <a:gd name="T0" fmla="*/ 2147483647 w 997"/>
              <a:gd name="T1" fmla="*/ 2147483647 h 316"/>
              <a:gd name="T2" fmla="*/ 2147483647 w 997"/>
              <a:gd name="T3" fmla="*/ 2147483647 h 316"/>
              <a:gd name="T4" fmla="*/ 2147483647 w 997"/>
              <a:gd name="T5" fmla="*/ 2147483647 h 316"/>
              <a:gd name="T6" fmla="*/ 2147483647 w 997"/>
              <a:gd name="T7" fmla="*/ 2147483647 h 316"/>
              <a:gd name="T8" fmla="*/ 2147483647 w 997"/>
              <a:gd name="T9" fmla="*/ 2147483647 h 316"/>
              <a:gd name="T10" fmla="*/ 0 w 997"/>
              <a:gd name="T11" fmla="*/ 2147483647 h 316"/>
              <a:gd name="T12" fmla="*/ 0 w 997"/>
              <a:gd name="T13" fmla="*/ 2147483647 h 316"/>
              <a:gd name="T14" fmla="*/ 2147483647 w 997"/>
              <a:gd name="T15" fmla="*/ 2147483647 h 316"/>
              <a:gd name="T16" fmla="*/ 2147483647 w 997"/>
              <a:gd name="T17" fmla="*/ 2147483647 h 316"/>
              <a:gd name="T18" fmla="*/ 2147483647 w 997"/>
              <a:gd name="T19" fmla="*/ 2147483647 h 316"/>
              <a:gd name="T20" fmla="*/ 2147483647 w 997"/>
              <a:gd name="T21" fmla="*/ 2147483647 h 316"/>
              <a:gd name="T22" fmla="*/ 2147483647 w 997"/>
              <a:gd name="T23" fmla="*/ 2147483647 h 316"/>
              <a:gd name="T24" fmla="*/ 2147483647 w 997"/>
              <a:gd name="T25" fmla="*/ 2147483647 h 3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97"/>
              <a:gd name="T40" fmla="*/ 0 h 316"/>
              <a:gd name="T41" fmla="*/ 997 w 997"/>
              <a:gd name="T42" fmla="*/ 316 h 3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97" h="316">
                <a:moveTo>
                  <a:pt x="980" y="126"/>
                </a:moveTo>
                <a:cubicBezTo>
                  <a:pt x="868" y="14"/>
                  <a:pt x="868" y="14"/>
                  <a:pt x="868" y="14"/>
                </a:cubicBezTo>
                <a:cubicBezTo>
                  <a:pt x="858" y="5"/>
                  <a:pt x="845" y="0"/>
                  <a:pt x="833" y="1"/>
                </a:cubicBezTo>
                <a:cubicBezTo>
                  <a:pt x="832" y="1"/>
                  <a:pt x="831" y="1"/>
                  <a:pt x="830" y="1"/>
                </a:cubicBezTo>
                <a:cubicBezTo>
                  <a:pt x="57" y="1"/>
                  <a:pt x="57" y="1"/>
                  <a:pt x="57" y="1"/>
                </a:cubicBezTo>
                <a:cubicBezTo>
                  <a:pt x="26" y="1"/>
                  <a:pt x="0" y="26"/>
                  <a:pt x="0" y="58"/>
                </a:cubicBezTo>
                <a:cubicBezTo>
                  <a:pt x="0" y="259"/>
                  <a:pt x="0" y="259"/>
                  <a:pt x="0" y="259"/>
                </a:cubicBezTo>
                <a:cubicBezTo>
                  <a:pt x="0" y="290"/>
                  <a:pt x="26" y="316"/>
                  <a:pt x="57" y="316"/>
                </a:cubicBezTo>
                <a:cubicBezTo>
                  <a:pt x="830" y="316"/>
                  <a:pt x="830" y="316"/>
                  <a:pt x="830" y="316"/>
                </a:cubicBezTo>
                <a:cubicBezTo>
                  <a:pt x="831" y="316"/>
                  <a:pt x="832" y="316"/>
                  <a:pt x="833" y="316"/>
                </a:cubicBezTo>
                <a:cubicBezTo>
                  <a:pt x="845" y="316"/>
                  <a:pt x="858" y="312"/>
                  <a:pt x="868" y="303"/>
                </a:cubicBezTo>
                <a:cubicBezTo>
                  <a:pt x="980" y="191"/>
                  <a:pt x="980" y="191"/>
                  <a:pt x="980" y="191"/>
                </a:cubicBezTo>
                <a:cubicBezTo>
                  <a:pt x="997" y="173"/>
                  <a:pt x="997" y="144"/>
                  <a:pt x="980" y="126"/>
                </a:cubicBezTo>
                <a:close/>
              </a:path>
            </a:pathLst>
          </a:custGeom>
          <a:noFill/>
          <a:ln w="19050">
            <a:noFill/>
            <a:round/>
            <a:headEnd/>
            <a:tailEnd/>
          </a:ln>
          <a:effectLst/>
        </p:spPr>
        <p:txBody>
          <a:bodyPr lIns="71424" tIns="94280" rIns="71424" bIns="37140"/>
          <a:lstStyle/>
          <a:p>
            <a:pPr marL="211653" indent="-211653" eaLnBrk="1" hangingPunct="1">
              <a:lnSpc>
                <a:spcPct val="90000"/>
              </a:lnSpc>
              <a:spcBef>
                <a:spcPct val="30000"/>
              </a:spcBef>
              <a:buClr>
                <a:schemeClr val="tx1"/>
              </a:buClr>
              <a:tabLst>
                <a:tab pos="996534" algn="l"/>
                <a:tab pos="2493224" algn="l"/>
              </a:tabLst>
              <a:defRPr/>
            </a:pPr>
            <a:r>
              <a:rPr lang="en-GB" sz="1100" dirty="0">
                <a:latin typeface="+mn-lt"/>
              </a:rPr>
              <a:t>700MHz  Digital Dividend APT700	</a:t>
            </a:r>
          </a:p>
        </p:txBody>
      </p:sp>
      <p:sp>
        <p:nvSpPr>
          <p:cNvPr id="10" name="AutoShape 791"/>
          <p:cNvSpPr>
            <a:spLocks noChangeArrowheads="1"/>
          </p:cNvSpPr>
          <p:nvPr/>
        </p:nvSpPr>
        <p:spPr bwMode="auto">
          <a:xfrm>
            <a:off x="5292725" y="3179763"/>
            <a:ext cx="2171700" cy="633412"/>
          </a:xfrm>
          <a:prstGeom prst="can">
            <a:avLst>
              <a:gd name="adj" fmla="val 45208"/>
            </a:avLst>
          </a:prstGeom>
          <a:solidFill>
            <a:schemeClr val="accent1"/>
          </a:solidFill>
          <a:ln w="12700">
            <a:noFill/>
            <a:round/>
            <a:headEnd/>
            <a:tailEnd/>
          </a:ln>
          <a:effectLst/>
        </p:spPr>
        <p:txBody>
          <a:bodyPr wrap="none" lIns="71811" tIns="35276" rIns="71811" bIns="35276" anchor="ctr"/>
          <a:lstStyle/>
          <a:p>
            <a:pPr algn="ctr">
              <a:lnSpc>
                <a:spcPct val="90000"/>
              </a:lnSpc>
              <a:spcBef>
                <a:spcPct val="30000"/>
              </a:spcBef>
              <a:buClr>
                <a:schemeClr val="accent1"/>
              </a:buClr>
              <a:defRPr/>
            </a:pPr>
            <a:endParaRPr lang="de-DE" sz="1000" b="1">
              <a:latin typeface="+mn-lt"/>
            </a:endParaRPr>
          </a:p>
        </p:txBody>
      </p:sp>
      <p:sp>
        <p:nvSpPr>
          <p:cNvPr id="11" name="Freeform 98"/>
          <p:cNvSpPr>
            <a:spLocks/>
          </p:cNvSpPr>
          <p:nvPr/>
        </p:nvSpPr>
        <p:spPr bwMode="auto">
          <a:xfrm>
            <a:off x="527050" y="2619375"/>
            <a:ext cx="3159125" cy="382588"/>
          </a:xfrm>
          <a:custGeom>
            <a:avLst/>
            <a:gdLst>
              <a:gd name="T0" fmla="*/ 2147483647 w 997"/>
              <a:gd name="T1" fmla="*/ 2147483647 h 316"/>
              <a:gd name="T2" fmla="*/ 2147483647 w 997"/>
              <a:gd name="T3" fmla="*/ 2147483647 h 316"/>
              <a:gd name="T4" fmla="*/ 2147483647 w 997"/>
              <a:gd name="T5" fmla="*/ 2147483647 h 316"/>
              <a:gd name="T6" fmla="*/ 2147483647 w 997"/>
              <a:gd name="T7" fmla="*/ 2147483647 h 316"/>
              <a:gd name="T8" fmla="*/ 2147483647 w 997"/>
              <a:gd name="T9" fmla="*/ 2147483647 h 316"/>
              <a:gd name="T10" fmla="*/ 0 w 997"/>
              <a:gd name="T11" fmla="*/ 2147483647 h 316"/>
              <a:gd name="T12" fmla="*/ 0 w 997"/>
              <a:gd name="T13" fmla="*/ 2147483647 h 316"/>
              <a:gd name="T14" fmla="*/ 2147483647 w 997"/>
              <a:gd name="T15" fmla="*/ 2147483647 h 316"/>
              <a:gd name="T16" fmla="*/ 2147483647 w 997"/>
              <a:gd name="T17" fmla="*/ 2147483647 h 316"/>
              <a:gd name="T18" fmla="*/ 2147483647 w 997"/>
              <a:gd name="T19" fmla="*/ 2147483647 h 316"/>
              <a:gd name="T20" fmla="*/ 2147483647 w 997"/>
              <a:gd name="T21" fmla="*/ 2147483647 h 316"/>
              <a:gd name="T22" fmla="*/ 2147483647 w 997"/>
              <a:gd name="T23" fmla="*/ 2147483647 h 316"/>
              <a:gd name="T24" fmla="*/ 2147483647 w 997"/>
              <a:gd name="T25" fmla="*/ 2147483647 h 3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97"/>
              <a:gd name="T40" fmla="*/ 0 h 316"/>
              <a:gd name="T41" fmla="*/ 997 w 997"/>
              <a:gd name="T42" fmla="*/ 316 h 3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97" h="316">
                <a:moveTo>
                  <a:pt x="980" y="126"/>
                </a:moveTo>
                <a:cubicBezTo>
                  <a:pt x="868" y="14"/>
                  <a:pt x="868" y="14"/>
                  <a:pt x="868" y="14"/>
                </a:cubicBezTo>
                <a:cubicBezTo>
                  <a:pt x="858" y="5"/>
                  <a:pt x="845" y="0"/>
                  <a:pt x="833" y="1"/>
                </a:cubicBezTo>
                <a:cubicBezTo>
                  <a:pt x="832" y="1"/>
                  <a:pt x="831" y="1"/>
                  <a:pt x="830" y="1"/>
                </a:cubicBezTo>
                <a:cubicBezTo>
                  <a:pt x="57" y="1"/>
                  <a:pt x="57" y="1"/>
                  <a:pt x="57" y="1"/>
                </a:cubicBezTo>
                <a:cubicBezTo>
                  <a:pt x="26" y="1"/>
                  <a:pt x="0" y="26"/>
                  <a:pt x="0" y="58"/>
                </a:cubicBezTo>
                <a:cubicBezTo>
                  <a:pt x="0" y="259"/>
                  <a:pt x="0" y="259"/>
                  <a:pt x="0" y="259"/>
                </a:cubicBezTo>
                <a:cubicBezTo>
                  <a:pt x="0" y="290"/>
                  <a:pt x="26" y="316"/>
                  <a:pt x="57" y="316"/>
                </a:cubicBezTo>
                <a:cubicBezTo>
                  <a:pt x="830" y="316"/>
                  <a:pt x="830" y="316"/>
                  <a:pt x="830" y="316"/>
                </a:cubicBezTo>
                <a:cubicBezTo>
                  <a:pt x="831" y="316"/>
                  <a:pt x="832" y="316"/>
                  <a:pt x="833" y="316"/>
                </a:cubicBezTo>
                <a:cubicBezTo>
                  <a:pt x="845" y="316"/>
                  <a:pt x="858" y="312"/>
                  <a:pt x="868" y="303"/>
                </a:cubicBezTo>
                <a:cubicBezTo>
                  <a:pt x="980" y="191"/>
                  <a:pt x="980" y="191"/>
                  <a:pt x="980" y="191"/>
                </a:cubicBezTo>
                <a:cubicBezTo>
                  <a:pt x="997" y="173"/>
                  <a:pt x="997" y="144"/>
                  <a:pt x="980" y="126"/>
                </a:cubicBezTo>
                <a:close/>
              </a:path>
            </a:pathLst>
          </a:custGeom>
          <a:noFill/>
          <a:ln w="19050">
            <a:noFill/>
            <a:round/>
            <a:headEnd/>
            <a:tailEnd/>
          </a:ln>
          <a:effectLst/>
        </p:spPr>
        <p:txBody>
          <a:bodyPr lIns="71424" tIns="94280" rIns="71424" bIns="37140"/>
          <a:lstStyle/>
          <a:p>
            <a:pPr marL="211653" indent="-211653" eaLnBrk="1" hangingPunct="1">
              <a:lnSpc>
                <a:spcPct val="90000"/>
              </a:lnSpc>
              <a:spcBef>
                <a:spcPct val="30000"/>
              </a:spcBef>
              <a:buClr>
                <a:schemeClr val="tx1"/>
              </a:buClr>
              <a:tabLst>
                <a:tab pos="996534" algn="l"/>
                <a:tab pos="2493224" algn="l"/>
              </a:tabLst>
              <a:defRPr/>
            </a:pPr>
            <a:r>
              <a:rPr lang="en-GB" sz="1100" dirty="0">
                <a:latin typeface="+mn-lt"/>
              </a:rPr>
              <a:t>900MHz                                              	</a:t>
            </a:r>
          </a:p>
        </p:txBody>
      </p:sp>
      <p:sp>
        <p:nvSpPr>
          <p:cNvPr id="12" name="Freeform 98"/>
          <p:cNvSpPr>
            <a:spLocks/>
          </p:cNvSpPr>
          <p:nvPr/>
        </p:nvSpPr>
        <p:spPr bwMode="auto">
          <a:xfrm>
            <a:off x="517525" y="3027363"/>
            <a:ext cx="2444750" cy="382587"/>
          </a:xfrm>
          <a:custGeom>
            <a:avLst/>
            <a:gdLst>
              <a:gd name="T0" fmla="*/ 2147483647 w 997"/>
              <a:gd name="T1" fmla="*/ 2147483647 h 316"/>
              <a:gd name="T2" fmla="*/ 2147483647 w 997"/>
              <a:gd name="T3" fmla="*/ 2147483647 h 316"/>
              <a:gd name="T4" fmla="*/ 2147483647 w 997"/>
              <a:gd name="T5" fmla="*/ 2147483647 h 316"/>
              <a:gd name="T6" fmla="*/ 2147483647 w 997"/>
              <a:gd name="T7" fmla="*/ 2147483647 h 316"/>
              <a:gd name="T8" fmla="*/ 2147483647 w 997"/>
              <a:gd name="T9" fmla="*/ 2147483647 h 316"/>
              <a:gd name="T10" fmla="*/ 0 w 997"/>
              <a:gd name="T11" fmla="*/ 2147483647 h 316"/>
              <a:gd name="T12" fmla="*/ 0 w 997"/>
              <a:gd name="T13" fmla="*/ 2147483647 h 316"/>
              <a:gd name="T14" fmla="*/ 2147483647 w 997"/>
              <a:gd name="T15" fmla="*/ 2147483647 h 316"/>
              <a:gd name="T16" fmla="*/ 2147483647 w 997"/>
              <a:gd name="T17" fmla="*/ 2147483647 h 316"/>
              <a:gd name="T18" fmla="*/ 2147483647 w 997"/>
              <a:gd name="T19" fmla="*/ 2147483647 h 316"/>
              <a:gd name="T20" fmla="*/ 2147483647 w 997"/>
              <a:gd name="T21" fmla="*/ 2147483647 h 316"/>
              <a:gd name="T22" fmla="*/ 2147483647 w 997"/>
              <a:gd name="T23" fmla="*/ 2147483647 h 316"/>
              <a:gd name="T24" fmla="*/ 2147483647 w 997"/>
              <a:gd name="T25" fmla="*/ 2147483647 h 3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97"/>
              <a:gd name="T40" fmla="*/ 0 h 316"/>
              <a:gd name="T41" fmla="*/ 997 w 997"/>
              <a:gd name="T42" fmla="*/ 316 h 3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97" h="316">
                <a:moveTo>
                  <a:pt x="980" y="126"/>
                </a:moveTo>
                <a:cubicBezTo>
                  <a:pt x="868" y="14"/>
                  <a:pt x="868" y="14"/>
                  <a:pt x="868" y="14"/>
                </a:cubicBezTo>
                <a:cubicBezTo>
                  <a:pt x="858" y="5"/>
                  <a:pt x="845" y="0"/>
                  <a:pt x="833" y="1"/>
                </a:cubicBezTo>
                <a:cubicBezTo>
                  <a:pt x="832" y="1"/>
                  <a:pt x="831" y="1"/>
                  <a:pt x="830" y="1"/>
                </a:cubicBezTo>
                <a:cubicBezTo>
                  <a:pt x="57" y="1"/>
                  <a:pt x="57" y="1"/>
                  <a:pt x="57" y="1"/>
                </a:cubicBezTo>
                <a:cubicBezTo>
                  <a:pt x="26" y="1"/>
                  <a:pt x="0" y="26"/>
                  <a:pt x="0" y="58"/>
                </a:cubicBezTo>
                <a:cubicBezTo>
                  <a:pt x="0" y="259"/>
                  <a:pt x="0" y="259"/>
                  <a:pt x="0" y="259"/>
                </a:cubicBezTo>
                <a:cubicBezTo>
                  <a:pt x="0" y="290"/>
                  <a:pt x="26" y="316"/>
                  <a:pt x="57" y="316"/>
                </a:cubicBezTo>
                <a:cubicBezTo>
                  <a:pt x="830" y="316"/>
                  <a:pt x="830" y="316"/>
                  <a:pt x="830" y="316"/>
                </a:cubicBezTo>
                <a:cubicBezTo>
                  <a:pt x="831" y="316"/>
                  <a:pt x="832" y="316"/>
                  <a:pt x="833" y="316"/>
                </a:cubicBezTo>
                <a:cubicBezTo>
                  <a:pt x="845" y="316"/>
                  <a:pt x="858" y="312"/>
                  <a:pt x="868" y="303"/>
                </a:cubicBezTo>
                <a:cubicBezTo>
                  <a:pt x="980" y="191"/>
                  <a:pt x="980" y="191"/>
                  <a:pt x="980" y="191"/>
                </a:cubicBezTo>
                <a:cubicBezTo>
                  <a:pt x="997" y="173"/>
                  <a:pt x="997" y="144"/>
                  <a:pt x="980" y="126"/>
                </a:cubicBezTo>
                <a:close/>
              </a:path>
            </a:pathLst>
          </a:custGeom>
          <a:noFill/>
          <a:ln w="19050">
            <a:noFill/>
            <a:round/>
            <a:headEnd/>
            <a:tailEnd/>
          </a:ln>
          <a:effectLst/>
        </p:spPr>
        <p:txBody>
          <a:bodyPr lIns="71424" tIns="94280" rIns="71424" bIns="37140"/>
          <a:lstStyle/>
          <a:p>
            <a:pPr marL="211653" indent="-211653" eaLnBrk="1" hangingPunct="1">
              <a:lnSpc>
                <a:spcPct val="90000"/>
              </a:lnSpc>
              <a:spcBef>
                <a:spcPct val="30000"/>
              </a:spcBef>
              <a:buClr>
                <a:schemeClr val="tx1"/>
              </a:buClr>
              <a:tabLst>
                <a:tab pos="996534" algn="l"/>
              </a:tabLst>
              <a:defRPr/>
            </a:pPr>
            <a:r>
              <a:rPr lang="en-GB" sz="1100" dirty="0">
                <a:latin typeface="+mn-lt"/>
              </a:rPr>
              <a:t>800MHz  Digital Dividend EU800</a:t>
            </a:r>
          </a:p>
        </p:txBody>
      </p:sp>
      <p:sp>
        <p:nvSpPr>
          <p:cNvPr id="13" name="AutoShape 791"/>
          <p:cNvSpPr>
            <a:spLocks noChangeArrowheads="1"/>
          </p:cNvSpPr>
          <p:nvPr/>
        </p:nvSpPr>
        <p:spPr bwMode="auto">
          <a:xfrm>
            <a:off x="5413375" y="3011488"/>
            <a:ext cx="1897063" cy="450850"/>
          </a:xfrm>
          <a:prstGeom prst="can">
            <a:avLst>
              <a:gd name="adj" fmla="val 49248"/>
            </a:avLst>
          </a:prstGeom>
          <a:solidFill>
            <a:schemeClr val="accent1"/>
          </a:solidFill>
          <a:ln w="12700">
            <a:noFill/>
            <a:round/>
            <a:headEnd/>
            <a:tailEnd/>
          </a:ln>
          <a:effectLst/>
        </p:spPr>
        <p:txBody>
          <a:bodyPr wrap="none" lIns="71811" tIns="35276" rIns="71811" bIns="35276" anchor="ctr"/>
          <a:lstStyle/>
          <a:p>
            <a:pPr algn="ctr">
              <a:lnSpc>
                <a:spcPct val="90000"/>
              </a:lnSpc>
              <a:spcBef>
                <a:spcPct val="30000"/>
              </a:spcBef>
              <a:buClr>
                <a:schemeClr val="accent1"/>
              </a:buClr>
              <a:defRPr/>
            </a:pPr>
            <a:endParaRPr lang="de-DE" sz="1000" b="1">
              <a:latin typeface="+mn-lt"/>
            </a:endParaRPr>
          </a:p>
        </p:txBody>
      </p:sp>
      <p:sp>
        <p:nvSpPr>
          <p:cNvPr id="14" name="Rectangle 841"/>
          <p:cNvSpPr>
            <a:spLocks noChangeArrowheads="1"/>
          </p:cNvSpPr>
          <p:nvPr/>
        </p:nvSpPr>
        <p:spPr bwMode="auto">
          <a:xfrm>
            <a:off x="5607050" y="3228975"/>
            <a:ext cx="1535113" cy="227013"/>
          </a:xfrm>
          <a:prstGeom prst="rect">
            <a:avLst/>
          </a:prstGeom>
          <a:noFill/>
          <a:ln w="9525" algn="ctr">
            <a:noFill/>
            <a:miter lim="800000"/>
            <a:headEnd/>
            <a:tailEnd/>
          </a:ln>
          <a:effectLst/>
        </p:spPr>
        <p:txBody>
          <a:bodyPr lIns="72567" tIns="36283" rIns="72567" bIns="36283">
            <a:spAutoFit/>
          </a:bodyPr>
          <a:lstStyle/>
          <a:p>
            <a:pPr algn="ctr" eaLnBrk="1" hangingPunct="1">
              <a:lnSpc>
                <a:spcPct val="90000"/>
              </a:lnSpc>
              <a:spcBef>
                <a:spcPct val="25000"/>
              </a:spcBef>
              <a:buClr>
                <a:schemeClr val="accent2"/>
              </a:buClr>
              <a:buSzPct val="110000"/>
              <a:defRPr/>
            </a:pPr>
            <a:r>
              <a:rPr lang="en-US" sz="1100" dirty="0">
                <a:latin typeface="+mn-lt"/>
              </a:rPr>
              <a:t>30MHz for LTE</a:t>
            </a:r>
          </a:p>
        </p:txBody>
      </p:sp>
      <p:sp>
        <p:nvSpPr>
          <p:cNvPr id="15" name="TextBox 14"/>
          <p:cNvSpPr txBox="1"/>
          <p:nvPr/>
        </p:nvSpPr>
        <p:spPr>
          <a:xfrm>
            <a:off x="3432175" y="939800"/>
            <a:ext cx="1146175" cy="520700"/>
          </a:xfrm>
          <a:prstGeom prst="rect">
            <a:avLst/>
          </a:prstGeom>
          <a:noFill/>
          <a:effectLst/>
        </p:spPr>
        <p:txBody>
          <a:bodyPr wrap="none" lIns="72567" tIns="36283" rIns="72567" bIns="36283">
            <a:spAutoFit/>
          </a:bodyPr>
          <a:lstStyle/>
          <a:p>
            <a:pPr eaLnBrk="1" hangingPunct="1">
              <a:defRPr/>
            </a:pPr>
            <a:r>
              <a:rPr lang="en-US" dirty="0">
                <a:solidFill>
                  <a:srgbClr val="124192"/>
                </a:solidFill>
                <a:latin typeface="+mn-lt"/>
              </a:rPr>
              <a:t>Coverage</a:t>
            </a:r>
          </a:p>
          <a:p>
            <a:pPr eaLnBrk="1" hangingPunct="1">
              <a:defRPr/>
            </a:pPr>
            <a:r>
              <a:rPr lang="en-US" sz="1000" dirty="0">
                <a:solidFill>
                  <a:srgbClr val="124192"/>
                </a:solidFill>
                <a:latin typeface="+mn-lt"/>
              </a:rPr>
              <a:t>per radio cell</a:t>
            </a:r>
          </a:p>
        </p:txBody>
      </p:sp>
      <p:sp>
        <p:nvSpPr>
          <p:cNvPr id="16" name="Pentagon 15"/>
          <p:cNvSpPr/>
          <p:nvPr/>
        </p:nvSpPr>
        <p:spPr bwMode="auto">
          <a:xfrm>
            <a:off x="438150" y="3883025"/>
            <a:ext cx="2524125" cy="519113"/>
          </a:xfrm>
          <a:prstGeom prst="homePlate">
            <a:avLst>
              <a:gd name="adj" fmla="val 31335"/>
            </a:avLst>
          </a:prstGeom>
          <a:solidFill>
            <a:schemeClr val="accent4"/>
          </a:solidFill>
          <a:ln w="28575" cap="flat" cmpd="sng" algn="ctr">
            <a:noFill/>
            <a:prstDash val="solid"/>
            <a:round/>
            <a:headEnd type="none" w="med" len="med"/>
            <a:tailEnd type="none" w="med" len="med"/>
          </a:ln>
          <a:effectLst/>
        </p:spPr>
        <p:txBody>
          <a:bodyPr tIns="36283" rIns="72567" bIns="36283"/>
          <a:lstStyle/>
          <a:p>
            <a:pPr defTabSz="604723">
              <a:lnSpc>
                <a:spcPct val="90000"/>
              </a:lnSpc>
              <a:spcBef>
                <a:spcPct val="30000"/>
              </a:spcBef>
              <a:buClr>
                <a:schemeClr val="accent1"/>
              </a:buClr>
              <a:defRPr/>
            </a:pPr>
            <a:r>
              <a:rPr lang="en-US" sz="1100" dirty="0">
                <a:solidFill>
                  <a:srgbClr val="124192"/>
                </a:solidFill>
                <a:latin typeface="+mn-lt"/>
              </a:rPr>
              <a:t>GSM 900 = coverage benchmark</a:t>
            </a:r>
          </a:p>
          <a:p>
            <a:pPr defTabSz="604723">
              <a:lnSpc>
                <a:spcPct val="90000"/>
              </a:lnSpc>
              <a:spcBef>
                <a:spcPct val="30000"/>
              </a:spcBef>
              <a:buClr>
                <a:schemeClr val="accent1"/>
              </a:buClr>
              <a:defRPr/>
            </a:pPr>
            <a:r>
              <a:rPr lang="en-US" sz="1100" dirty="0">
                <a:solidFill>
                  <a:srgbClr val="124192"/>
                </a:solidFill>
                <a:latin typeface="+mn-lt"/>
              </a:rPr>
              <a:t>Users’ expectation based on voice</a:t>
            </a:r>
            <a:endParaRPr lang="en-US" dirty="0">
              <a:solidFill>
                <a:srgbClr val="124192"/>
              </a:solidFill>
              <a:latin typeface="+mn-lt"/>
            </a:endParaRPr>
          </a:p>
        </p:txBody>
      </p:sp>
      <p:sp>
        <p:nvSpPr>
          <p:cNvPr id="17" name="Chevron 16"/>
          <p:cNvSpPr/>
          <p:nvPr/>
        </p:nvSpPr>
        <p:spPr bwMode="auto">
          <a:xfrm>
            <a:off x="2852738" y="3883025"/>
            <a:ext cx="2427287" cy="519113"/>
          </a:xfrm>
          <a:prstGeom prst="chevron">
            <a:avLst>
              <a:gd name="adj" fmla="val 31642"/>
            </a:avLst>
          </a:prstGeom>
          <a:solidFill>
            <a:srgbClr val="124192"/>
          </a:solidFill>
          <a:ln w="28575" cap="flat" cmpd="sng" algn="ctr">
            <a:noFill/>
            <a:prstDash val="solid"/>
            <a:round/>
            <a:headEnd type="none" w="med" len="med"/>
            <a:tailEnd type="none" w="med" len="med"/>
          </a:ln>
          <a:effectLst/>
        </p:spPr>
        <p:txBody>
          <a:bodyPr tIns="36283" rIns="0" bIns="36283"/>
          <a:lstStyle/>
          <a:p>
            <a:pPr defTabSz="604723">
              <a:lnSpc>
                <a:spcPct val="90000"/>
              </a:lnSpc>
              <a:spcBef>
                <a:spcPct val="30000"/>
              </a:spcBef>
              <a:buClr>
                <a:schemeClr val="accent1"/>
              </a:buClr>
              <a:defRPr/>
            </a:pPr>
            <a:r>
              <a:rPr lang="en-US" sz="1100" dirty="0">
                <a:solidFill>
                  <a:schemeClr val="bg1"/>
                </a:solidFill>
                <a:latin typeface="+mn-lt"/>
              </a:rPr>
              <a:t>Efficient LTE coverage                 on EU800/APT700                       with GSM900 site reuse</a:t>
            </a:r>
          </a:p>
        </p:txBody>
      </p:sp>
      <p:sp>
        <p:nvSpPr>
          <p:cNvPr id="22" name="TextBox 21"/>
          <p:cNvSpPr txBox="1"/>
          <p:nvPr/>
        </p:nvSpPr>
        <p:spPr>
          <a:xfrm>
            <a:off x="3819525" y="1890713"/>
            <a:ext cx="363538" cy="330200"/>
          </a:xfrm>
          <a:prstGeom prst="rect">
            <a:avLst/>
          </a:prstGeom>
          <a:noFill/>
          <a:effectLst/>
        </p:spPr>
        <p:txBody>
          <a:bodyPr wrap="none" lIns="72567" tIns="36283" rIns="72567" bIns="36283">
            <a:spAutoFit/>
          </a:bodyPr>
          <a:lstStyle/>
          <a:p>
            <a:pPr eaLnBrk="1" hangingPunct="1">
              <a:defRPr/>
            </a:pPr>
            <a:r>
              <a:rPr lang="en-US" sz="1600" dirty="0">
                <a:latin typeface="+mn-lt"/>
              </a:rPr>
              <a:t>2x</a:t>
            </a:r>
          </a:p>
        </p:txBody>
      </p:sp>
      <p:sp>
        <p:nvSpPr>
          <p:cNvPr id="23" name="TextBox 22"/>
          <p:cNvSpPr txBox="1"/>
          <p:nvPr/>
        </p:nvSpPr>
        <p:spPr>
          <a:xfrm>
            <a:off x="3803650" y="2838450"/>
            <a:ext cx="374650" cy="320675"/>
          </a:xfrm>
          <a:prstGeom prst="rect">
            <a:avLst/>
          </a:prstGeom>
          <a:noFill/>
          <a:effectLst/>
        </p:spPr>
        <p:txBody>
          <a:bodyPr wrap="none" lIns="72567" tIns="36283" rIns="72567" bIns="36283">
            <a:spAutoFit/>
          </a:bodyPr>
          <a:lstStyle/>
          <a:p>
            <a:pPr eaLnBrk="1" hangingPunct="1">
              <a:defRPr/>
            </a:pPr>
            <a:r>
              <a:rPr lang="en-US" sz="1600" b="1" dirty="0">
                <a:latin typeface="+mn-lt"/>
              </a:rPr>
              <a:t>4x</a:t>
            </a:r>
          </a:p>
        </p:txBody>
      </p:sp>
      <p:sp>
        <p:nvSpPr>
          <p:cNvPr id="26" name="Chevron 25"/>
          <p:cNvSpPr/>
          <p:nvPr/>
        </p:nvSpPr>
        <p:spPr bwMode="auto">
          <a:xfrm>
            <a:off x="5168900" y="3881438"/>
            <a:ext cx="2682875" cy="520700"/>
          </a:xfrm>
          <a:prstGeom prst="chevron">
            <a:avLst>
              <a:gd name="adj" fmla="val 31642"/>
            </a:avLst>
          </a:prstGeom>
          <a:solidFill>
            <a:srgbClr val="124192"/>
          </a:solidFill>
          <a:ln w="28575" cap="flat" cmpd="sng" algn="ctr">
            <a:noFill/>
            <a:prstDash val="solid"/>
            <a:round/>
            <a:headEnd type="none" w="med" len="med"/>
            <a:tailEnd type="none" w="med" len="med"/>
          </a:ln>
          <a:effectLst/>
        </p:spPr>
        <p:txBody>
          <a:bodyPr tIns="36283" rIns="0" bIns="36283"/>
          <a:lstStyle/>
          <a:p>
            <a:pPr defTabSz="604723">
              <a:lnSpc>
                <a:spcPct val="90000"/>
              </a:lnSpc>
              <a:spcBef>
                <a:spcPct val="30000"/>
              </a:spcBef>
              <a:buClr>
                <a:schemeClr val="accent1"/>
              </a:buClr>
              <a:defRPr/>
            </a:pPr>
            <a:r>
              <a:rPr lang="en-US" sz="1100" dirty="0">
                <a:solidFill>
                  <a:schemeClr val="bg1"/>
                </a:solidFill>
                <a:latin typeface="+mn-lt"/>
              </a:rPr>
              <a:t>More bandwidth with EU800/APT700 than with 900MHz re-farming</a:t>
            </a:r>
          </a:p>
          <a:p>
            <a:pPr defTabSz="604723">
              <a:lnSpc>
                <a:spcPct val="90000"/>
              </a:lnSpc>
              <a:spcBef>
                <a:spcPct val="30000"/>
              </a:spcBef>
              <a:buClr>
                <a:schemeClr val="accent1"/>
              </a:buClr>
              <a:defRPr/>
            </a:pPr>
            <a:endParaRPr lang="en-US" sz="1000" b="1" dirty="0">
              <a:solidFill>
                <a:schemeClr val="bg1"/>
              </a:solidFill>
              <a:latin typeface="+mn-lt"/>
            </a:endParaRPr>
          </a:p>
        </p:txBody>
      </p:sp>
      <p:sp>
        <p:nvSpPr>
          <p:cNvPr id="28" name="Freeform 98"/>
          <p:cNvSpPr>
            <a:spLocks/>
          </p:cNvSpPr>
          <p:nvPr/>
        </p:nvSpPr>
        <p:spPr bwMode="auto">
          <a:xfrm>
            <a:off x="7705725" y="1452563"/>
            <a:ext cx="942975" cy="1079500"/>
          </a:xfrm>
          <a:prstGeom prst="rect">
            <a:avLst/>
          </a:prstGeom>
          <a:solidFill>
            <a:schemeClr val="accent4"/>
          </a:solidFill>
          <a:ln w="12700">
            <a:noFill/>
            <a:round/>
            <a:headEnd/>
            <a:tailEnd/>
          </a:ln>
          <a:effectLst/>
        </p:spPr>
        <p:txBody>
          <a:bodyPr lIns="71811" rIns="71811" bIns="35276"/>
          <a:lstStyle/>
          <a:p>
            <a:pPr defTabSz="604723">
              <a:lnSpc>
                <a:spcPct val="90000"/>
              </a:lnSpc>
              <a:spcBef>
                <a:spcPct val="30000"/>
              </a:spcBef>
              <a:buClr>
                <a:schemeClr val="accent1"/>
              </a:buClr>
              <a:tabLst>
                <a:tab pos="996534" algn="l"/>
              </a:tabLst>
              <a:defRPr/>
            </a:pPr>
            <a:r>
              <a:rPr lang="en-US" altLang="ko-KR" sz="1200" dirty="0">
                <a:latin typeface="+mn-lt"/>
                <a:ea typeface="MS PGothic" pitchFamily="34" charset="-128"/>
              </a:rPr>
              <a:t>High bands </a:t>
            </a:r>
          </a:p>
          <a:p>
            <a:pPr defTabSz="604723">
              <a:lnSpc>
                <a:spcPct val="90000"/>
              </a:lnSpc>
              <a:spcBef>
                <a:spcPct val="30000"/>
              </a:spcBef>
              <a:buClr>
                <a:schemeClr val="accent1"/>
              </a:buClr>
              <a:tabLst>
                <a:tab pos="996534" algn="l"/>
              </a:tabLst>
              <a:defRPr/>
            </a:pPr>
            <a:r>
              <a:rPr lang="en-US" altLang="ko-KR" sz="1200" dirty="0">
                <a:latin typeface="+mn-lt"/>
                <a:ea typeface="MS PGothic" pitchFamily="34" charset="-128"/>
                <a:sym typeface="Wingdings" pitchFamily="2" charset="2"/>
              </a:rPr>
              <a:t></a:t>
            </a:r>
            <a:r>
              <a:rPr lang="en-US" altLang="ko-KR" sz="1200" dirty="0">
                <a:latin typeface="+mn-lt"/>
                <a:ea typeface="MS PGothic" pitchFamily="34" charset="-128"/>
              </a:rPr>
              <a:t> </a:t>
            </a:r>
          </a:p>
          <a:p>
            <a:pPr defTabSz="604723">
              <a:lnSpc>
                <a:spcPct val="90000"/>
              </a:lnSpc>
              <a:spcBef>
                <a:spcPct val="30000"/>
              </a:spcBef>
              <a:buClr>
                <a:schemeClr val="accent1"/>
              </a:buClr>
              <a:tabLst>
                <a:tab pos="996534" algn="l"/>
              </a:tabLst>
              <a:defRPr/>
            </a:pPr>
            <a:r>
              <a:rPr lang="en-US" altLang="ko-KR" sz="1200" dirty="0">
                <a:latin typeface="+mn-lt"/>
                <a:ea typeface="MS PGothic" pitchFamily="34" charset="-128"/>
              </a:rPr>
              <a:t>Capacity</a:t>
            </a:r>
          </a:p>
        </p:txBody>
      </p:sp>
      <p:sp>
        <p:nvSpPr>
          <p:cNvPr id="29" name="Freeform 98"/>
          <p:cNvSpPr>
            <a:spLocks/>
          </p:cNvSpPr>
          <p:nvPr/>
        </p:nvSpPr>
        <p:spPr bwMode="auto">
          <a:xfrm>
            <a:off x="7704138" y="2582863"/>
            <a:ext cx="944562" cy="1250950"/>
          </a:xfrm>
          <a:prstGeom prst="rect">
            <a:avLst/>
          </a:prstGeom>
          <a:solidFill>
            <a:schemeClr val="accent1"/>
          </a:solidFill>
          <a:ln w="12700">
            <a:noFill/>
            <a:round/>
            <a:headEnd/>
            <a:tailEnd/>
          </a:ln>
          <a:effectLst/>
        </p:spPr>
        <p:txBody>
          <a:bodyPr lIns="71811" rIns="28570" bIns="35276"/>
          <a:lstStyle/>
          <a:p>
            <a:pPr defTabSz="604723">
              <a:lnSpc>
                <a:spcPct val="90000"/>
              </a:lnSpc>
              <a:spcBef>
                <a:spcPct val="30000"/>
              </a:spcBef>
              <a:buClr>
                <a:schemeClr val="accent1"/>
              </a:buClr>
              <a:tabLst>
                <a:tab pos="996534" algn="l"/>
              </a:tabLst>
              <a:defRPr/>
            </a:pPr>
            <a:r>
              <a:rPr lang="en-US" altLang="ko-KR" sz="1200" dirty="0">
                <a:latin typeface="+mn-lt"/>
                <a:ea typeface="MS PGothic" pitchFamily="34" charset="-128"/>
              </a:rPr>
              <a:t>Low bands </a:t>
            </a:r>
          </a:p>
          <a:p>
            <a:pPr defTabSz="604723">
              <a:lnSpc>
                <a:spcPct val="90000"/>
              </a:lnSpc>
              <a:spcBef>
                <a:spcPct val="30000"/>
              </a:spcBef>
              <a:buClr>
                <a:schemeClr val="accent1"/>
              </a:buClr>
              <a:tabLst>
                <a:tab pos="996534" algn="l"/>
              </a:tabLst>
              <a:defRPr/>
            </a:pPr>
            <a:r>
              <a:rPr lang="en-US" altLang="ko-KR" sz="1200" dirty="0">
                <a:latin typeface="+mn-lt"/>
                <a:ea typeface="MS PGothic" pitchFamily="34" charset="-128"/>
                <a:sym typeface="Wingdings" pitchFamily="2" charset="2"/>
              </a:rPr>
              <a:t></a:t>
            </a:r>
            <a:r>
              <a:rPr lang="en-US" altLang="ko-KR" sz="1200" dirty="0">
                <a:latin typeface="+mn-lt"/>
                <a:ea typeface="MS PGothic" pitchFamily="34" charset="-128"/>
              </a:rPr>
              <a:t> </a:t>
            </a:r>
          </a:p>
          <a:p>
            <a:pPr defTabSz="604723">
              <a:lnSpc>
                <a:spcPct val="90000"/>
              </a:lnSpc>
              <a:spcBef>
                <a:spcPct val="30000"/>
              </a:spcBef>
              <a:buClr>
                <a:schemeClr val="accent1"/>
              </a:buClr>
              <a:tabLst>
                <a:tab pos="996534" algn="l"/>
              </a:tabLst>
              <a:defRPr/>
            </a:pPr>
            <a:r>
              <a:rPr lang="en-US" altLang="ko-KR" sz="1200" dirty="0">
                <a:latin typeface="+mn-lt"/>
                <a:ea typeface="MS PGothic" pitchFamily="34" charset="-128"/>
              </a:rPr>
              <a:t>Coverage</a:t>
            </a:r>
          </a:p>
        </p:txBody>
      </p:sp>
      <p:sp>
        <p:nvSpPr>
          <p:cNvPr id="30" name="TextBox 29"/>
          <p:cNvSpPr txBox="1"/>
          <p:nvPr/>
        </p:nvSpPr>
        <p:spPr>
          <a:xfrm>
            <a:off x="492125" y="965200"/>
            <a:ext cx="2360613" cy="504825"/>
          </a:xfrm>
          <a:prstGeom prst="rect">
            <a:avLst/>
          </a:prstGeom>
          <a:noFill/>
          <a:effectLst/>
        </p:spPr>
        <p:txBody>
          <a:bodyPr lIns="72567" tIns="36283" rIns="72567" bIns="36283">
            <a:spAutoFit/>
          </a:bodyPr>
          <a:lstStyle/>
          <a:p>
            <a:pPr eaLnBrk="1" hangingPunct="1">
              <a:defRPr/>
            </a:pPr>
            <a:r>
              <a:rPr lang="en-US" dirty="0">
                <a:solidFill>
                  <a:srgbClr val="124192"/>
                </a:solidFill>
                <a:latin typeface="+mn-lt"/>
              </a:rPr>
              <a:t>Band</a:t>
            </a:r>
          </a:p>
          <a:p>
            <a:pPr eaLnBrk="1" hangingPunct="1">
              <a:defRPr/>
            </a:pPr>
            <a:r>
              <a:rPr lang="en-US" sz="1000" dirty="0">
                <a:solidFill>
                  <a:srgbClr val="124192"/>
                </a:solidFill>
                <a:latin typeface="+mn-lt"/>
              </a:rPr>
              <a:t>(typical European scenario + APT700)</a:t>
            </a:r>
            <a:endParaRPr lang="en-US" sz="400" dirty="0">
              <a:solidFill>
                <a:srgbClr val="124192"/>
              </a:solidFill>
              <a:latin typeface="+mn-lt"/>
            </a:endParaRPr>
          </a:p>
        </p:txBody>
      </p:sp>
      <p:cxnSp>
        <p:nvCxnSpPr>
          <p:cNvPr id="34837" name="Straight Arrow Connector 30"/>
          <p:cNvCxnSpPr>
            <a:cxnSpLocks noChangeShapeType="1"/>
          </p:cNvCxnSpPr>
          <p:nvPr/>
        </p:nvCxnSpPr>
        <p:spPr bwMode="auto">
          <a:xfrm flipV="1">
            <a:off x="460375" y="1225550"/>
            <a:ext cx="0" cy="2608263"/>
          </a:xfrm>
          <a:prstGeom prst="straightConnector1">
            <a:avLst/>
          </a:prstGeom>
          <a:noFill/>
          <a:ln w="28575" algn="ctr">
            <a:solidFill>
              <a:schemeClr val="tx1"/>
            </a:solidFill>
            <a:round/>
            <a:headEnd/>
            <a:tailEnd type="triangle" w="med" len="med"/>
          </a:ln>
        </p:spPr>
      </p:cxnSp>
      <p:sp>
        <p:nvSpPr>
          <p:cNvPr id="32" name="Freeform 98"/>
          <p:cNvSpPr>
            <a:spLocks/>
          </p:cNvSpPr>
          <p:nvPr/>
        </p:nvSpPr>
        <p:spPr bwMode="auto">
          <a:xfrm>
            <a:off x="517525" y="1495425"/>
            <a:ext cx="1165225" cy="382588"/>
          </a:xfrm>
          <a:custGeom>
            <a:avLst/>
            <a:gdLst>
              <a:gd name="T0" fmla="*/ 2147483647 w 997"/>
              <a:gd name="T1" fmla="*/ 2147483647 h 316"/>
              <a:gd name="T2" fmla="*/ 2147483647 w 997"/>
              <a:gd name="T3" fmla="*/ 2147483647 h 316"/>
              <a:gd name="T4" fmla="*/ 2147483647 w 997"/>
              <a:gd name="T5" fmla="*/ 2147483647 h 316"/>
              <a:gd name="T6" fmla="*/ 2147483647 w 997"/>
              <a:gd name="T7" fmla="*/ 2147483647 h 316"/>
              <a:gd name="T8" fmla="*/ 2147483647 w 997"/>
              <a:gd name="T9" fmla="*/ 2147483647 h 316"/>
              <a:gd name="T10" fmla="*/ 0 w 997"/>
              <a:gd name="T11" fmla="*/ 2147483647 h 316"/>
              <a:gd name="T12" fmla="*/ 0 w 997"/>
              <a:gd name="T13" fmla="*/ 2147483647 h 316"/>
              <a:gd name="T14" fmla="*/ 2147483647 w 997"/>
              <a:gd name="T15" fmla="*/ 2147483647 h 316"/>
              <a:gd name="T16" fmla="*/ 2147483647 w 997"/>
              <a:gd name="T17" fmla="*/ 2147483647 h 316"/>
              <a:gd name="T18" fmla="*/ 2147483647 w 997"/>
              <a:gd name="T19" fmla="*/ 2147483647 h 316"/>
              <a:gd name="T20" fmla="*/ 2147483647 w 997"/>
              <a:gd name="T21" fmla="*/ 2147483647 h 316"/>
              <a:gd name="T22" fmla="*/ 2147483647 w 997"/>
              <a:gd name="T23" fmla="*/ 2147483647 h 316"/>
              <a:gd name="T24" fmla="*/ 2147483647 w 997"/>
              <a:gd name="T25" fmla="*/ 2147483647 h 3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97"/>
              <a:gd name="T40" fmla="*/ 0 h 316"/>
              <a:gd name="T41" fmla="*/ 997 w 997"/>
              <a:gd name="T42" fmla="*/ 316 h 3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97" h="316">
                <a:moveTo>
                  <a:pt x="980" y="126"/>
                </a:moveTo>
                <a:cubicBezTo>
                  <a:pt x="868" y="14"/>
                  <a:pt x="868" y="14"/>
                  <a:pt x="868" y="14"/>
                </a:cubicBezTo>
                <a:cubicBezTo>
                  <a:pt x="858" y="5"/>
                  <a:pt x="845" y="0"/>
                  <a:pt x="833" y="1"/>
                </a:cubicBezTo>
                <a:cubicBezTo>
                  <a:pt x="832" y="1"/>
                  <a:pt x="831" y="1"/>
                  <a:pt x="830" y="1"/>
                </a:cubicBezTo>
                <a:cubicBezTo>
                  <a:pt x="57" y="1"/>
                  <a:pt x="57" y="1"/>
                  <a:pt x="57" y="1"/>
                </a:cubicBezTo>
                <a:cubicBezTo>
                  <a:pt x="26" y="1"/>
                  <a:pt x="0" y="26"/>
                  <a:pt x="0" y="58"/>
                </a:cubicBezTo>
                <a:cubicBezTo>
                  <a:pt x="0" y="259"/>
                  <a:pt x="0" y="259"/>
                  <a:pt x="0" y="259"/>
                </a:cubicBezTo>
                <a:cubicBezTo>
                  <a:pt x="0" y="290"/>
                  <a:pt x="26" y="316"/>
                  <a:pt x="57" y="316"/>
                </a:cubicBezTo>
                <a:cubicBezTo>
                  <a:pt x="830" y="316"/>
                  <a:pt x="830" y="316"/>
                  <a:pt x="830" y="316"/>
                </a:cubicBezTo>
                <a:cubicBezTo>
                  <a:pt x="831" y="316"/>
                  <a:pt x="832" y="316"/>
                  <a:pt x="833" y="316"/>
                </a:cubicBezTo>
                <a:cubicBezTo>
                  <a:pt x="845" y="316"/>
                  <a:pt x="858" y="312"/>
                  <a:pt x="868" y="303"/>
                </a:cubicBezTo>
                <a:cubicBezTo>
                  <a:pt x="980" y="191"/>
                  <a:pt x="980" y="191"/>
                  <a:pt x="980" y="191"/>
                </a:cubicBezTo>
                <a:cubicBezTo>
                  <a:pt x="997" y="173"/>
                  <a:pt x="997" y="144"/>
                  <a:pt x="980" y="126"/>
                </a:cubicBezTo>
                <a:close/>
              </a:path>
            </a:pathLst>
          </a:custGeom>
          <a:noFill/>
          <a:ln w="19050">
            <a:noFill/>
            <a:round/>
            <a:headEnd/>
            <a:tailEnd/>
          </a:ln>
          <a:effectLst/>
        </p:spPr>
        <p:txBody>
          <a:bodyPr lIns="71424" tIns="94280" rIns="71424" bIns="37140"/>
          <a:lstStyle/>
          <a:p>
            <a:pPr marL="211653" indent="-211653" eaLnBrk="1" hangingPunct="1">
              <a:lnSpc>
                <a:spcPct val="90000"/>
              </a:lnSpc>
              <a:spcBef>
                <a:spcPct val="30000"/>
              </a:spcBef>
              <a:buClr>
                <a:schemeClr val="tx1"/>
              </a:buClr>
              <a:tabLst>
                <a:tab pos="996534" algn="l"/>
                <a:tab pos="2493224" algn="l"/>
              </a:tabLst>
              <a:defRPr/>
            </a:pPr>
            <a:r>
              <a:rPr lang="en-GB" sz="1100" dirty="0">
                <a:latin typeface="+mn-lt"/>
              </a:rPr>
              <a:t>2.6GHz           		</a:t>
            </a:r>
          </a:p>
          <a:p>
            <a:pPr marL="211653" indent="-211653" eaLnBrk="1" hangingPunct="1">
              <a:lnSpc>
                <a:spcPct val="90000"/>
              </a:lnSpc>
              <a:spcBef>
                <a:spcPct val="30000"/>
              </a:spcBef>
              <a:buClr>
                <a:schemeClr val="tx1"/>
              </a:buClr>
              <a:tabLst>
                <a:tab pos="996534" algn="l"/>
                <a:tab pos="2493224" algn="l"/>
              </a:tabLst>
              <a:defRPr/>
            </a:pPr>
            <a:endParaRPr lang="en-GB" sz="1100" dirty="0">
              <a:latin typeface="+mn-lt"/>
            </a:endParaRPr>
          </a:p>
        </p:txBody>
      </p:sp>
      <p:sp>
        <p:nvSpPr>
          <p:cNvPr id="33" name="Freeform 98"/>
          <p:cNvSpPr>
            <a:spLocks/>
          </p:cNvSpPr>
          <p:nvPr/>
        </p:nvSpPr>
        <p:spPr bwMode="auto">
          <a:xfrm>
            <a:off x="512763" y="1917700"/>
            <a:ext cx="1397000" cy="381000"/>
          </a:xfrm>
          <a:custGeom>
            <a:avLst/>
            <a:gdLst>
              <a:gd name="T0" fmla="*/ 2147483647 w 997"/>
              <a:gd name="T1" fmla="*/ 2147483647 h 316"/>
              <a:gd name="T2" fmla="*/ 2147483647 w 997"/>
              <a:gd name="T3" fmla="*/ 2147483647 h 316"/>
              <a:gd name="T4" fmla="*/ 2147483647 w 997"/>
              <a:gd name="T5" fmla="*/ 2147483647 h 316"/>
              <a:gd name="T6" fmla="*/ 2147483647 w 997"/>
              <a:gd name="T7" fmla="*/ 2147483647 h 316"/>
              <a:gd name="T8" fmla="*/ 2147483647 w 997"/>
              <a:gd name="T9" fmla="*/ 2147483647 h 316"/>
              <a:gd name="T10" fmla="*/ 0 w 997"/>
              <a:gd name="T11" fmla="*/ 2147483647 h 316"/>
              <a:gd name="T12" fmla="*/ 0 w 997"/>
              <a:gd name="T13" fmla="*/ 2147483647 h 316"/>
              <a:gd name="T14" fmla="*/ 2147483647 w 997"/>
              <a:gd name="T15" fmla="*/ 2147483647 h 316"/>
              <a:gd name="T16" fmla="*/ 2147483647 w 997"/>
              <a:gd name="T17" fmla="*/ 2147483647 h 316"/>
              <a:gd name="T18" fmla="*/ 2147483647 w 997"/>
              <a:gd name="T19" fmla="*/ 2147483647 h 316"/>
              <a:gd name="T20" fmla="*/ 2147483647 w 997"/>
              <a:gd name="T21" fmla="*/ 2147483647 h 316"/>
              <a:gd name="T22" fmla="*/ 2147483647 w 997"/>
              <a:gd name="T23" fmla="*/ 2147483647 h 316"/>
              <a:gd name="T24" fmla="*/ 2147483647 w 997"/>
              <a:gd name="T25" fmla="*/ 2147483647 h 3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97"/>
              <a:gd name="T40" fmla="*/ 0 h 316"/>
              <a:gd name="T41" fmla="*/ 997 w 997"/>
              <a:gd name="T42" fmla="*/ 316 h 3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97" h="316">
                <a:moveTo>
                  <a:pt x="980" y="126"/>
                </a:moveTo>
                <a:cubicBezTo>
                  <a:pt x="868" y="14"/>
                  <a:pt x="868" y="14"/>
                  <a:pt x="868" y="14"/>
                </a:cubicBezTo>
                <a:cubicBezTo>
                  <a:pt x="858" y="5"/>
                  <a:pt x="845" y="0"/>
                  <a:pt x="833" y="1"/>
                </a:cubicBezTo>
                <a:cubicBezTo>
                  <a:pt x="832" y="1"/>
                  <a:pt x="831" y="1"/>
                  <a:pt x="830" y="1"/>
                </a:cubicBezTo>
                <a:cubicBezTo>
                  <a:pt x="57" y="1"/>
                  <a:pt x="57" y="1"/>
                  <a:pt x="57" y="1"/>
                </a:cubicBezTo>
                <a:cubicBezTo>
                  <a:pt x="26" y="1"/>
                  <a:pt x="0" y="26"/>
                  <a:pt x="0" y="58"/>
                </a:cubicBezTo>
                <a:cubicBezTo>
                  <a:pt x="0" y="259"/>
                  <a:pt x="0" y="259"/>
                  <a:pt x="0" y="259"/>
                </a:cubicBezTo>
                <a:cubicBezTo>
                  <a:pt x="0" y="290"/>
                  <a:pt x="26" y="316"/>
                  <a:pt x="57" y="316"/>
                </a:cubicBezTo>
                <a:cubicBezTo>
                  <a:pt x="830" y="316"/>
                  <a:pt x="830" y="316"/>
                  <a:pt x="830" y="316"/>
                </a:cubicBezTo>
                <a:cubicBezTo>
                  <a:pt x="831" y="316"/>
                  <a:pt x="832" y="316"/>
                  <a:pt x="833" y="316"/>
                </a:cubicBezTo>
                <a:cubicBezTo>
                  <a:pt x="845" y="316"/>
                  <a:pt x="858" y="312"/>
                  <a:pt x="868" y="303"/>
                </a:cubicBezTo>
                <a:cubicBezTo>
                  <a:pt x="980" y="191"/>
                  <a:pt x="980" y="191"/>
                  <a:pt x="980" y="191"/>
                </a:cubicBezTo>
                <a:cubicBezTo>
                  <a:pt x="997" y="173"/>
                  <a:pt x="997" y="144"/>
                  <a:pt x="980" y="126"/>
                </a:cubicBezTo>
                <a:close/>
              </a:path>
            </a:pathLst>
          </a:custGeom>
          <a:noFill/>
          <a:ln w="19050">
            <a:noFill/>
            <a:round/>
            <a:headEnd/>
            <a:tailEnd/>
          </a:ln>
          <a:effectLst/>
        </p:spPr>
        <p:txBody>
          <a:bodyPr lIns="71424" tIns="94280" rIns="71424" bIns="37140"/>
          <a:lstStyle/>
          <a:p>
            <a:pPr marL="211653" indent="-211653" eaLnBrk="1" hangingPunct="1">
              <a:lnSpc>
                <a:spcPct val="90000"/>
              </a:lnSpc>
              <a:spcBef>
                <a:spcPct val="30000"/>
              </a:spcBef>
              <a:buClr>
                <a:schemeClr val="tx1"/>
              </a:buClr>
              <a:tabLst>
                <a:tab pos="996534" algn="l"/>
                <a:tab pos="2493224" algn="l"/>
              </a:tabLst>
              <a:defRPr/>
            </a:pPr>
            <a:r>
              <a:rPr lang="en-GB" sz="1100" dirty="0">
                <a:latin typeface="+mn-lt"/>
              </a:rPr>
              <a:t>1800MHz                                       </a:t>
            </a:r>
          </a:p>
          <a:p>
            <a:pPr marL="211653" indent="-211653" eaLnBrk="1" hangingPunct="1">
              <a:lnSpc>
                <a:spcPct val="90000"/>
              </a:lnSpc>
              <a:spcBef>
                <a:spcPct val="30000"/>
              </a:spcBef>
              <a:buClr>
                <a:schemeClr val="tx1"/>
              </a:buClr>
              <a:tabLst>
                <a:tab pos="996534" algn="l"/>
                <a:tab pos="2493224" algn="l"/>
              </a:tabLst>
              <a:defRPr/>
            </a:pPr>
            <a:endParaRPr lang="en-GB" sz="1100" dirty="0">
              <a:latin typeface="+mn-lt"/>
            </a:endParaRPr>
          </a:p>
        </p:txBody>
      </p:sp>
      <p:sp>
        <p:nvSpPr>
          <p:cNvPr id="34" name="AutoShape 822"/>
          <p:cNvSpPr>
            <a:spLocks noChangeArrowheads="1"/>
          </p:cNvSpPr>
          <p:nvPr/>
        </p:nvSpPr>
        <p:spPr bwMode="auto">
          <a:xfrm>
            <a:off x="5732463" y="1857375"/>
            <a:ext cx="1255712" cy="628650"/>
          </a:xfrm>
          <a:prstGeom prst="can">
            <a:avLst>
              <a:gd name="adj" fmla="val 25632"/>
            </a:avLst>
          </a:prstGeom>
          <a:solidFill>
            <a:schemeClr val="accent4"/>
          </a:solidFill>
          <a:ln w="12700">
            <a:noFill/>
            <a:round/>
            <a:headEnd/>
            <a:tailEnd/>
          </a:ln>
          <a:effectLst/>
        </p:spPr>
        <p:txBody>
          <a:bodyPr wrap="none" lIns="71811" tIns="35276" rIns="71811" bIns="35276" anchor="ctr"/>
          <a:lstStyle/>
          <a:p>
            <a:pPr algn="ctr">
              <a:lnSpc>
                <a:spcPct val="90000"/>
              </a:lnSpc>
              <a:spcBef>
                <a:spcPct val="30000"/>
              </a:spcBef>
              <a:buClr>
                <a:schemeClr val="accent1"/>
              </a:buClr>
              <a:defRPr/>
            </a:pPr>
            <a:endParaRPr lang="de-DE" sz="1000" b="1">
              <a:latin typeface="+mn-lt"/>
            </a:endParaRPr>
          </a:p>
        </p:txBody>
      </p:sp>
      <p:sp>
        <p:nvSpPr>
          <p:cNvPr id="35" name="AutoShape 790"/>
          <p:cNvSpPr>
            <a:spLocks noChangeArrowheads="1"/>
          </p:cNvSpPr>
          <p:nvPr/>
        </p:nvSpPr>
        <p:spPr bwMode="auto">
          <a:xfrm>
            <a:off x="5961063" y="1473200"/>
            <a:ext cx="787400" cy="527050"/>
          </a:xfrm>
          <a:prstGeom prst="can">
            <a:avLst>
              <a:gd name="adj" fmla="val 18666"/>
            </a:avLst>
          </a:prstGeom>
          <a:solidFill>
            <a:schemeClr val="accent4"/>
          </a:solidFill>
          <a:ln w="12700">
            <a:noFill/>
            <a:round/>
            <a:headEnd/>
            <a:tailEnd/>
          </a:ln>
          <a:effectLst/>
        </p:spPr>
        <p:txBody>
          <a:bodyPr wrap="none" lIns="71811" tIns="35276" rIns="71811" bIns="35276" anchor="ctr"/>
          <a:lstStyle/>
          <a:p>
            <a:pPr algn="ctr">
              <a:lnSpc>
                <a:spcPct val="90000"/>
              </a:lnSpc>
              <a:spcBef>
                <a:spcPct val="30000"/>
              </a:spcBef>
              <a:buClr>
                <a:schemeClr val="accent1"/>
              </a:buClr>
              <a:defRPr/>
            </a:pPr>
            <a:endParaRPr lang="de-DE" sz="1000" b="1">
              <a:latin typeface="+mn-lt"/>
            </a:endParaRPr>
          </a:p>
        </p:txBody>
      </p:sp>
      <p:sp>
        <p:nvSpPr>
          <p:cNvPr id="36" name="TextBox 35"/>
          <p:cNvSpPr txBox="1"/>
          <p:nvPr/>
        </p:nvSpPr>
        <p:spPr>
          <a:xfrm>
            <a:off x="5640388" y="949325"/>
            <a:ext cx="1536700" cy="504825"/>
          </a:xfrm>
          <a:prstGeom prst="rect">
            <a:avLst/>
          </a:prstGeom>
          <a:noFill/>
          <a:effectLst/>
        </p:spPr>
        <p:txBody>
          <a:bodyPr wrap="none" lIns="72567" tIns="36283" rIns="72567" bIns="36283">
            <a:spAutoFit/>
          </a:bodyPr>
          <a:lstStyle/>
          <a:p>
            <a:pPr eaLnBrk="1" hangingPunct="1">
              <a:defRPr/>
            </a:pPr>
            <a:r>
              <a:rPr lang="en-US" dirty="0">
                <a:solidFill>
                  <a:srgbClr val="124192"/>
                </a:solidFill>
                <a:latin typeface="+mn-lt"/>
              </a:rPr>
              <a:t>Capacity</a:t>
            </a:r>
          </a:p>
          <a:p>
            <a:pPr eaLnBrk="1" hangingPunct="1">
              <a:defRPr/>
            </a:pPr>
            <a:r>
              <a:rPr lang="en-US" sz="1000" dirty="0">
                <a:solidFill>
                  <a:srgbClr val="124192"/>
                </a:solidFill>
                <a:latin typeface="+mn-lt"/>
              </a:rPr>
              <a:t>Total bandwidth of band</a:t>
            </a:r>
          </a:p>
        </p:txBody>
      </p:sp>
      <p:sp>
        <p:nvSpPr>
          <p:cNvPr id="38" name="Rectangle 841"/>
          <p:cNvSpPr>
            <a:spLocks noChangeArrowheads="1"/>
          </p:cNvSpPr>
          <p:nvPr/>
        </p:nvSpPr>
        <p:spPr bwMode="auto">
          <a:xfrm>
            <a:off x="5618163" y="3529013"/>
            <a:ext cx="1536700" cy="225425"/>
          </a:xfrm>
          <a:prstGeom prst="rect">
            <a:avLst/>
          </a:prstGeom>
          <a:noFill/>
          <a:ln w="9525" algn="ctr">
            <a:noFill/>
            <a:miter lim="800000"/>
            <a:headEnd/>
            <a:tailEnd/>
          </a:ln>
          <a:effectLst/>
        </p:spPr>
        <p:txBody>
          <a:bodyPr lIns="72567" tIns="36283" rIns="72567" bIns="36283">
            <a:spAutoFit/>
          </a:bodyPr>
          <a:lstStyle/>
          <a:p>
            <a:pPr algn="ctr" eaLnBrk="1" hangingPunct="1">
              <a:lnSpc>
                <a:spcPct val="90000"/>
              </a:lnSpc>
              <a:spcBef>
                <a:spcPct val="25000"/>
              </a:spcBef>
              <a:buClr>
                <a:schemeClr val="accent2"/>
              </a:buClr>
              <a:buSzPct val="110000"/>
              <a:defRPr/>
            </a:pPr>
            <a:r>
              <a:rPr lang="en-US" sz="1100" dirty="0">
                <a:latin typeface="+mn-lt"/>
              </a:rPr>
              <a:t>Up to 45MHz for LTE</a:t>
            </a:r>
          </a:p>
        </p:txBody>
      </p:sp>
      <p:sp>
        <p:nvSpPr>
          <p:cNvPr id="39" name="Rectangle 841"/>
          <p:cNvSpPr>
            <a:spLocks noChangeArrowheads="1"/>
          </p:cNvSpPr>
          <p:nvPr/>
        </p:nvSpPr>
        <p:spPr bwMode="auto">
          <a:xfrm>
            <a:off x="5897563" y="2055813"/>
            <a:ext cx="1001712" cy="379412"/>
          </a:xfrm>
          <a:prstGeom prst="rect">
            <a:avLst/>
          </a:prstGeom>
          <a:noFill/>
          <a:ln w="9525" algn="ctr">
            <a:noFill/>
            <a:miter lim="800000"/>
            <a:headEnd/>
            <a:tailEnd/>
          </a:ln>
          <a:effectLst/>
        </p:spPr>
        <p:txBody>
          <a:bodyPr lIns="72567" tIns="36283" rIns="72567" bIns="36283">
            <a:spAutoFit/>
          </a:bodyPr>
          <a:lstStyle/>
          <a:p>
            <a:pPr eaLnBrk="1" hangingPunct="1">
              <a:lnSpc>
                <a:spcPct val="90000"/>
              </a:lnSpc>
              <a:spcBef>
                <a:spcPct val="25000"/>
              </a:spcBef>
              <a:buClr>
                <a:schemeClr val="accent2"/>
              </a:buClr>
              <a:buSzPct val="110000"/>
              <a:defRPr/>
            </a:pPr>
            <a:r>
              <a:rPr lang="en-US" sz="1100" dirty="0">
                <a:latin typeface="+mn-lt"/>
              </a:rPr>
              <a:t>75MHz for GSM and LTE</a:t>
            </a:r>
          </a:p>
        </p:txBody>
      </p:sp>
      <p:cxnSp>
        <p:nvCxnSpPr>
          <p:cNvPr id="34845" name="Straight Arrow Connector 39"/>
          <p:cNvCxnSpPr>
            <a:cxnSpLocks noChangeShapeType="1"/>
          </p:cNvCxnSpPr>
          <p:nvPr/>
        </p:nvCxnSpPr>
        <p:spPr bwMode="auto">
          <a:xfrm flipV="1">
            <a:off x="6881813" y="2003425"/>
            <a:ext cx="0" cy="463550"/>
          </a:xfrm>
          <a:prstGeom prst="straightConnector1">
            <a:avLst/>
          </a:prstGeom>
          <a:noFill/>
          <a:ln w="12700" algn="ctr">
            <a:solidFill>
              <a:schemeClr val="tx1"/>
            </a:solidFill>
            <a:round/>
            <a:headEnd type="triangle" w="med" len="med"/>
            <a:tailEnd type="triangle" w="med" len="med"/>
          </a:ln>
        </p:spPr>
      </p:cxnSp>
      <p:sp>
        <p:nvSpPr>
          <p:cNvPr id="41" name="Rectangle 841"/>
          <p:cNvSpPr>
            <a:spLocks noChangeArrowheads="1"/>
          </p:cNvSpPr>
          <p:nvPr/>
        </p:nvSpPr>
        <p:spPr bwMode="auto">
          <a:xfrm>
            <a:off x="6016625" y="1652588"/>
            <a:ext cx="771525" cy="333375"/>
          </a:xfrm>
          <a:prstGeom prst="rect">
            <a:avLst/>
          </a:prstGeom>
          <a:noFill/>
          <a:ln w="9525" algn="ctr">
            <a:noFill/>
            <a:miter lim="800000"/>
            <a:headEnd/>
            <a:tailEnd/>
          </a:ln>
          <a:effectLst/>
        </p:spPr>
        <p:txBody>
          <a:bodyPr lIns="72567" tIns="36283" rIns="72567" bIns="36283">
            <a:spAutoFit/>
          </a:bodyPr>
          <a:lstStyle/>
          <a:p>
            <a:pPr eaLnBrk="1" hangingPunct="1">
              <a:lnSpc>
                <a:spcPts val="800"/>
              </a:lnSpc>
              <a:spcBef>
                <a:spcPct val="25000"/>
              </a:spcBef>
              <a:buClr>
                <a:schemeClr val="accent2"/>
              </a:buClr>
              <a:buSzPct val="110000"/>
              <a:defRPr/>
            </a:pPr>
            <a:r>
              <a:rPr lang="en-US" sz="1100" dirty="0">
                <a:latin typeface="+mn-lt"/>
              </a:rPr>
              <a:t>60MHz </a:t>
            </a:r>
          </a:p>
          <a:p>
            <a:pPr eaLnBrk="1" hangingPunct="1">
              <a:lnSpc>
                <a:spcPts val="800"/>
              </a:lnSpc>
              <a:spcBef>
                <a:spcPct val="25000"/>
              </a:spcBef>
              <a:buClr>
                <a:schemeClr val="accent2"/>
              </a:buClr>
              <a:buSzPct val="110000"/>
              <a:defRPr/>
            </a:pPr>
            <a:r>
              <a:rPr lang="en-US" sz="1100" dirty="0">
                <a:latin typeface="+mn-lt"/>
              </a:rPr>
              <a:t>for LTE</a:t>
            </a:r>
          </a:p>
        </p:txBody>
      </p:sp>
      <p:sp>
        <p:nvSpPr>
          <p:cNvPr id="43" name="AutoShape 791"/>
          <p:cNvSpPr>
            <a:spLocks noChangeArrowheads="1"/>
          </p:cNvSpPr>
          <p:nvPr/>
        </p:nvSpPr>
        <p:spPr bwMode="auto">
          <a:xfrm>
            <a:off x="5497513" y="2611438"/>
            <a:ext cx="1711325" cy="450850"/>
          </a:xfrm>
          <a:prstGeom prst="can">
            <a:avLst>
              <a:gd name="adj" fmla="val 47668"/>
            </a:avLst>
          </a:prstGeom>
          <a:solidFill>
            <a:schemeClr val="bg2"/>
          </a:solidFill>
          <a:ln w="12700">
            <a:noFill/>
            <a:round/>
            <a:headEnd/>
            <a:tailEnd/>
          </a:ln>
          <a:effectLst/>
        </p:spPr>
        <p:txBody>
          <a:bodyPr wrap="none" lIns="71811" tIns="35276" rIns="71811" bIns="35276" anchor="ctr"/>
          <a:lstStyle/>
          <a:p>
            <a:pPr algn="ctr">
              <a:lnSpc>
                <a:spcPct val="90000"/>
              </a:lnSpc>
              <a:spcBef>
                <a:spcPct val="30000"/>
              </a:spcBef>
              <a:buClr>
                <a:schemeClr val="accent1"/>
              </a:buClr>
              <a:defRPr/>
            </a:pPr>
            <a:endParaRPr lang="de-DE" sz="1000" b="1">
              <a:latin typeface="+mn-lt"/>
            </a:endParaRPr>
          </a:p>
        </p:txBody>
      </p:sp>
      <p:sp>
        <p:nvSpPr>
          <p:cNvPr id="44" name="Rectangle 841"/>
          <p:cNvSpPr>
            <a:spLocks noChangeArrowheads="1"/>
          </p:cNvSpPr>
          <p:nvPr/>
        </p:nvSpPr>
        <p:spPr bwMode="auto">
          <a:xfrm>
            <a:off x="5480050" y="2825750"/>
            <a:ext cx="1839913" cy="219075"/>
          </a:xfrm>
          <a:prstGeom prst="rect">
            <a:avLst/>
          </a:prstGeom>
          <a:noFill/>
          <a:ln w="9525" algn="ctr">
            <a:noFill/>
            <a:miter lim="800000"/>
            <a:headEnd/>
            <a:tailEnd/>
          </a:ln>
          <a:effectLst/>
        </p:spPr>
        <p:txBody>
          <a:bodyPr lIns="72567" tIns="36283" rIns="72567" bIns="36283">
            <a:spAutoFit/>
          </a:bodyPr>
          <a:lstStyle/>
          <a:p>
            <a:pPr eaLnBrk="1" hangingPunct="1">
              <a:lnSpc>
                <a:spcPct val="90000"/>
              </a:lnSpc>
              <a:spcBef>
                <a:spcPct val="25000"/>
              </a:spcBef>
              <a:buClr>
                <a:schemeClr val="accent2"/>
              </a:buClr>
              <a:buSzPct val="110000"/>
              <a:defRPr/>
            </a:pPr>
            <a:r>
              <a:rPr lang="en-US" sz="1050" dirty="0">
                <a:solidFill>
                  <a:schemeClr val="bg1"/>
                </a:solidFill>
                <a:latin typeface="+mn-lt"/>
              </a:rPr>
              <a:t>35MHz for GSM/3G/LTE</a:t>
            </a:r>
          </a:p>
        </p:txBody>
      </p:sp>
      <p:cxnSp>
        <p:nvCxnSpPr>
          <p:cNvPr id="52" name="Straight Connector 51"/>
          <p:cNvCxnSpPr/>
          <p:nvPr/>
        </p:nvCxnSpPr>
        <p:spPr>
          <a:xfrm rot="16200000" flipH="1">
            <a:off x="7002463" y="2887663"/>
            <a:ext cx="179387" cy="7937"/>
          </a:xfrm>
          <a:prstGeom prst="line">
            <a:avLst/>
          </a:prstGeom>
          <a:ln w="12700" cmpd="sng">
            <a:solidFill>
              <a:schemeClr val="bg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rot="16200000" flipH="1">
            <a:off x="6871494" y="3329782"/>
            <a:ext cx="179387" cy="6350"/>
          </a:xfrm>
          <a:prstGeom prst="line">
            <a:avLst/>
          </a:prstGeom>
          <a:ln w="12700" cmpd="sng">
            <a:solidFill>
              <a:schemeClr val="bg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rot="16200000" flipH="1">
            <a:off x="7007225" y="3597276"/>
            <a:ext cx="268287" cy="4762"/>
          </a:xfrm>
          <a:prstGeom prst="line">
            <a:avLst/>
          </a:prstGeom>
          <a:ln w="12700" cmpd="sng">
            <a:solidFill>
              <a:schemeClr val="bg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flipH="1">
            <a:off x="6667500" y="1543050"/>
            <a:ext cx="0" cy="428625"/>
          </a:xfrm>
          <a:prstGeom prst="line">
            <a:avLst/>
          </a:prstGeom>
          <a:ln w="12700" cmpd="sng">
            <a:solidFill>
              <a:srgbClr val="124192"/>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45" name="Oval 44"/>
          <p:cNvSpPr/>
          <p:nvPr/>
        </p:nvSpPr>
        <p:spPr>
          <a:xfrm>
            <a:off x="3629025" y="1724025"/>
            <a:ext cx="752475" cy="13335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tIns="90000" bIns="90000"/>
          <a:lstStyle/>
          <a:p>
            <a:pPr algn="ctr" eaLnBrk="1" fontAlgn="auto" hangingPunct="1">
              <a:spcBef>
                <a:spcPts val="0"/>
              </a:spcBef>
              <a:spcAft>
                <a:spcPts val="0"/>
              </a:spcAft>
              <a:defRPr/>
            </a:pPr>
            <a:endParaRPr lang="en-US" dirty="0">
              <a:solidFill>
                <a:schemeClr val="accent4"/>
              </a:solidFill>
            </a:endParaRPr>
          </a:p>
        </p:txBody>
      </p:sp>
      <p:sp>
        <p:nvSpPr>
          <p:cNvPr id="18" name="Rectangle 17"/>
          <p:cNvSpPr/>
          <p:nvPr/>
        </p:nvSpPr>
        <p:spPr bwMode="auto">
          <a:xfrm>
            <a:off x="3625850" y="1590675"/>
            <a:ext cx="739775" cy="265113"/>
          </a:xfrm>
          <a:prstGeom prst="rect">
            <a:avLst/>
          </a:prstGeom>
          <a:noFill/>
          <a:ln w="19050">
            <a:noFill/>
            <a:headEnd/>
            <a:tailEnd/>
          </a:ln>
          <a:effectLst/>
        </p:spPr>
        <p:style>
          <a:lnRef idx="3">
            <a:schemeClr val="lt1"/>
          </a:lnRef>
          <a:fillRef idx="1">
            <a:schemeClr val="accent3"/>
          </a:fillRef>
          <a:effectRef idx="1">
            <a:schemeClr val="accent3"/>
          </a:effectRef>
          <a:fontRef idx="minor">
            <a:schemeClr val="lt1"/>
          </a:fontRef>
        </p:style>
        <p:txBody>
          <a:bodyPr lIns="72567" tIns="57139" rIns="72567" bIns="36283" anchor="ctr"/>
          <a:lstStyle/>
          <a:p>
            <a:pPr marL="69292" defTabSz="604723" eaLnBrk="1" hangingPunct="1">
              <a:spcBef>
                <a:spcPts val="571"/>
              </a:spcBef>
              <a:defRPr/>
            </a:pPr>
            <a:endParaRPr lang="en-US" sz="1300" dirty="0">
              <a:solidFill>
                <a:sysClr val="windowText" lastClr="000000"/>
              </a:solidFill>
            </a:endParaRPr>
          </a:p>
        </p:txBody>
      </p:sp>
      <p:sp>
        <p:nvSpPr>
          <p:cNvPr id="21" name="TextBox 20"/>
          <p:cNvSpPr txBox="1"/>
          <p:nvPr/>
        </p:nvSpPr>
        <p:spPr>
          <a:xfrm>
            <a:off x="3806825" y="1473200"/>
            <a:ext cx="365125" cy="319088"/>
          </a:xfrm>
          <a:prstGeom prst="rect">
            <a:avLst/>
          </a:prstGeom>
          <a:noFill/>
          <a:effectLst/>
        </p:spPr>
        <p:txBody>
          <a:bodyPr wrap="none" lIns="72567" tIns="36283" rIns="72567" bIns="36283">
            <a:spAutoFit/>
          </a:bodyPr>
          <a:lstStyle/>
          <a:p>
            <a:pPr eaLnBrk="1" hangingPunct="1">
              <a:defRPr/>
            </a:pPr>
            <a:r>
              <a:rPr lang="en-US" sz="1600" dirty="0">
                <a:latin typeface="+mn-lt"/>
              </a:rPr>
              <a:t>1x</a:t>
            </a:r>
          </a:p>
        </p:txBody>
      </p:sp>
      <p:sp>
        <p:nvSpPr>
          <p:cNvPr id="46" name="Oval 45"/>
          <p:cNvSpPr/>
          <p:nvPr/>
        </p:nvSpPr>
        <p:spPr>
          <a:xfrm>
            <a:off x="3390900" y="2143125"/>
            <a:ext cx="1228725" cy="17145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tIns="90000" bIns="90000"/>
          <a:lstStyle/>
          <a:p>
            <a:pPr algn="ctr" eaLnBrk="1" fontAlgn="auto" hangingPunct="1">
              <a:spcBef>
                <a:spcPts val="0"/>
              </a:spcBef>
              <a:spcAft>
                <a:spcPts val="0"/>
              </a:spcAft>
              <a:defRPr/>
            </a:pPr>
            <a:endParaRPr lang="en-US" dirty="0">
              <a:solidFill>
                <a:schemeClr val="accent4"/>
              </a:solidFill>
            </a:endParaRPr>
          </a:p>
        </p:txBody>
      </p:sp>
      <p:sp>
        <p:nvSpPr>
          <p:cNvPr id="50" name="Oval 49"/>
          <p:cNvSpPr/>
          <p:nvPr/>
        </p:nvSpPr>
        <p:spPr>
          <a:xfrm>
            <a:off x="3133725" y="2600325"/>
            <a:ext cx="1743075" cy="24765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0000" bIns="90000"/>
          <a:lstStyle/>
          <a:p>
            <a:pPr algn="ctr" eaLnBrk="1" fontAlgn="auto" hangingPunct="1">
              <a:spcBef>
                <a:spcPts val="0"/>
              </a:spcBef>
              <a:spcAft>
                <a:spcPts val="0"/>
              </a:spcAft>
              <a:defRPr/>
            </a:pPr>
            <a:endParaRPr lang="en-US" dirty="0">
              <a:solidFill>
                <a:schemeClr val="accent4"/>
              </a:solidFill>
            </a:endParaRPr>
          </a:p>
        </p:txBody>
      </p:sp>
      <p:sp>
        <p:nvSpPr>
          <p:cNvPr id="51" name="Oval 50"/>
          <p:cNvSpPr/>
          <p:nvPr/>
        </p:nvSpPr>
        <p:spPr>
          <a:xfrm>
            <a:off x="3068638" y="3095625"/>
            <a:ext cx="1885950" cy="24765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0000" bIns="90000"/>
          <a:lstStyle/>
          <a:p>
            <a:pPr algn="ctr" eaLnBrk="1" fontAlgn="auto" hangingPunct="1">
              <a:spcBef>
                <a:spcPts val="0"/>
              </a:spcBef>
              <a:spcAft>
                <a:spcPts val="0"/>
              </a:spcAft>
              <a:defRPr/>
            </a:pPr>
            <a:endParaRPr lang="en-US" dirty="0">
              <a:solidFill>
                <a:schemeClr val="accent4"/>
              </a:solidFill>
            </a:endParaRPr>
          </a:p>
        </p:txBody>
      </p:sp>
      <p:sp>
        <p:nvSpPr>
          <p:cNvPr id="53" name="Oval 52"/>
          <p:cNvSpPr/>
          <p:nvPr/>
        </p:nvSpPr>
        <p:spPr>
          <a:xfrm>
            <a:off x="2917825" y="3390900"/>
            <a:ext cx="2170113" cy="31432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0000" bIns="90000"/>
          <a:lstStyle/>
          <a:p>
            <a:pPr algn="ctr" eaLnBrk="1" fontAlgn="auto" hangingPunct="1">
              <a:spcBef>
                <a:spcPts val="0"/>
              </a:spcBef>
              <a:spcAft>
                <a:spcPts val="0"/>
              </a:spcAft>
              <a:defRPr/>
            </a:pPr>
            <a:endParaRPr lang="en-US" dirty="0">
              <a:solidFill>
                <a:schemeClr val="accent4"/>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38035c0fcc37597455c1e94c79c13593c1dc09f"/>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d1f6dc72-689c-49c3-8bb9-b0dcc7c9d348"/>
  <p:tag name="ARTICULATE_TITLE_TAG" val="Lean Six Sigma introduction"/>
  <p:tag name="AUDIO_IMPORT" val="P:\!aktuelle Projekte\NSN Projekte\WBT Lean Six Sigma for Beginners\project\en\Audio Files\Lean_Slide5.mp3"/>
  <p:tag name="AUDIO_ID" val="847"/>
  <p:tag name="ELAPSEDTIME" val="51,926"/>
  <p:tag name="TIMELINE" val="2,9/18,8/32,8"/>
  <p:tag name="ARTICULATE_SLIDE_PAUSE" val="1"/>
  <p:tag name="ARTICULATE_NAV_LEVEL" val="1"/>
  <p:tag name="ARTICULATE_PLAYLIST_ID" val="-1"/>
  <p:tag name="ARTICULATE_LOCK_SLIDE" val="0"/>
  <p:tag name="ARTICULATE_SLIDE_NAV" val="6"/>
</p:tagLst>
</file>

<file path=ppt/tags/tag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58,5"/>
  <p:tag name="MARGIN_3" val="90"/>
  <p:tag name="MARGIN_4" val="126"/>
  <p:tag name="MARGIN_5" val="162"/>
  <p:tag name="FONT_SIZE" val="12"/>
</p:tagLst>
</file>

<file path=ppt/theme/theme1.xml><?xml version="1.0" encoding="utf-8"?>
<a:theme xmlns:a="http://schemas.openxmlformats.org/drawingml/2006/main" name="PPT_Example_Newtheme_v30">
  <a:themeElements>
    <a:clrScheme name="Nokia 120515">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0645AD"/>
      </a:hlink>
      <a:folHlink>
        <a:srgbClr val="0B0080"/>
      </a:folHlink>
    </a:clrScheme>
    <a:fontScheme name="Nokia Pure">
      <a:majorFont>
        <a:latin typeface="Nokia Pure Headline Light"/>
        <a:ea typeface=""/>
        <a:cs typeface=""/>
      </a:majorFont>
      <a:minorFont>
        <a:latin typeface="Nokia Pure Tex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l" fontAlgn="auto">
          <a:spcBef>
            <a:spcPts val="0"/>
          </a:spcBef>
          <a:spcAft>
            <a:spcPts val="0"/>
          </a:spcAft>
          <a:defRPr sz="1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6350"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marL="0" indent="0">
          <a:spcBef>
            <a:spcPts val="0"/>
          </a:spcBef>
          <a:buNone/>
          <a:defRPr sz="1200" dirty="0" smtClean="0">
            <a:solidFill>
              <a:schemeClr val="tx2"/>
            </a:solidFill>
            <a:latin typeface="+mn-lt"/>
            <a:cs typeface="Nokia Pure Headline Light"/>
          </a:defRPr>
        </a:defPPr>
      </a:lstStyle>
    </a:txDef>
  </a:objectDefaults>
  <a:extraClrSchemeLst/>
  <a:extLst>
    <a:ext uri="{05A4C25C-085E-4340-85A3-A5531E510DB2}">
      <thm15:themeFamily xmlns:thm15="http://schemas.microsoft.com/office/thememl/2012/main" xmlns="" name="PPT_Example_Newtheme_v30" id="{DA980A40-078E-48DC-8D04-5D225305665E}" vid="{8ED24D09-FD32-4636-A74B-E0307A050BA7}"/>
    </a:ext>
  </a:extLst>
</a:theme>
</file>

<file path=ppt/theme/theme10.xml><?xml version="1.0" encoding="utf-8"?>
<a:theme xmlns:a="http://schemas.openxmlformats.org/drawingml/2006/main" name="NET_PPT_Temp_Nokia_Pure_Macro_Free_v52">
  <a:themeElements>
    <a:clrScheme name="NSN Rebrand">
      <a:dk1>
        <a:srgbClr val="124191"/>
      </a:dk1>
      <a:lt1>
        <a:srgbClr val="FFFFFF"/>
      </a:lt1>
      <a:dk2>
        <a:srgbClr val="FFFFFF"/>
      </a:dk2>
      <a:lt2>
        <a:srgbClr val="68717A"/>
      </a:lt2>
      <a:accent1>
        <a:srgbClr val="00C9FF"/>
      </a:accent1>
      <a:accent2>
        <a:srgbClr val="84ACF0"/>
      </a:accent2>
      <a:accent3>
        <a:srgbClr val="A3AAB1"/>
      </a:accent3>
      <a:accent4>
        <a:srgbClr val="A8BBC0"/>
      </a:accent4>
      <a:accent5>
        <a:srgbClr val="74929A"/>
      </a:accent5>
      <a:accent6>
        <a:srgbClr val="D8D9DA"/>
      </a:accent6>
      <a:hlink>
        <a:srgbClr val="124191"/>
      </a:hlink>
      <a:folHlink>
        <a:srgbClr val="124191"/>
      </a:folHlink>
    </a:clrScheme>
    <a:fontScheme name="Nokia Pure">
      <a:majorFont>
        <a:latin typeface="Nokia Pure Headline Light"/>
        <a:ea typeface=""/>
        <a:cs typeface=""/>
      </a:majorFont>
      <a:minorFont>
        <a:latin typeface="Nokia Pure Tex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tIns="90000" bIns="90000" rtlCol="0" anchor="t" anchorCtr="0"/>
      <a:lstStyle>
        <a:defPPr algn="ctr" fontAlgn="auto">
          <a:spcBef>
            <a:spcPts val="0"/>
          </a:spcBef>
          <a:spcAft>
            <a:spcPts val="0"/>
          </a:spcAft>
          <a:defRPr dirty="0" smtClean="0">
            <a:solidFill>
              <a:schemeClr val="accent4"/>
            </a:solidFill>
          </a:defRPr>
        </a:defPPr>
      </a:lstStyle>
      <a:style>
        <a:lnRef idx="1">
          <a:schemeClr val="accent1"/>
        </a:lnRef>
        <a:fillRef idx="3">
          <a:schemeClr val="accent1"/>
        </a:fillRef>
        <a:effectRef idx="2">
          <a:schemeClr val="accent1"/>
        </a:effectRef>
        <a:fontRef idx="minor">
          <a:schemeClr val="lt1"/>
        </a:fontRef>
      </a:style>
    </a:spDef>
    <a:lnDef>
      <a:spPr>
        <a:ln w="19050" cmpd="sng">
          <a:solidFill>
            <a:schemeClr val="accent3"/>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err="1" smtClean="0">
            <a:latin typeface="+mn-lt"/>
          </a:defRPr>
        </a:defPPr>
      </a:lstStyle>
    </a:txDef>
  </a:objectDefaults>
  <a:extraClrSchemeLst/>
  <a:extLst>
    <a:ext uri="{05A4C25C-085E-4340-85A3-A5531E510DB2}">
      <thm15:themeFamily xmlns:thm15="http://schemas.microsoft.com/office/thememl/2012/main" xmlns="" name="NET_PPT_Temp_Nokia_Pure_Macro_Free_v51" id="{C604708E-A674-4B2C-AC98-8A2AEAAB84D5}" vid="{D3526DE6-1B3C-44E8-BC12-0D5F87E28AAB}"/>
    </a:ext>
  </a:extLst>
</a:theme>
</file>

<file path=ppt/theme/theme11.xml><?xml version="1.0" encoding="utf-8"?>
<a:theme xmlns:a="http://schemas.openxmlformats.org/drawingml/2006/main" name="CORP_PPT_Temp_Nokia_Pure_V72">
  <a:themeElements>
    <a:clrScheme name="Nokia 2015 may colors">
      <a:dk1>
        <a:srgbClr val="124191"/>
      </a:dk1>
      <a:lt1>
        <a:srgbClr val="FFFFFF"/>
      </a:lt1>
      <a:dk2>
        <a:srgbClr val="001135"/>
      </a:dk2>
      <a:lt2>
        <a:srgbClr val="4D5766"/>
      </a:lt2>
      <a:accent1>
        <a:srgbClr val="00C9FF"/>
      </a:accent1>
      <a:accent2>
        <a:srgbClr val="4BDD33"/>
      </a:accent2>
      <a:accent3>
        <a:srgbClr val="FFFB00"/>
      </a:accent3>
      <a:accent4>
        <a:srgbClr val="98A2AE"/>
      </a:accent4>
      <a:accent5>
        <a:srgbClr val="FF3154"/>
      </a:accent5>
      <a:accent6>
        <a:srgbClr val="BEC8D2"/>
      </a:accent6>
      <a:hlink>
        <a:srgbClr val="124191"/>
      </a:hlink>
      <a:folHlink>
        <a:srgbClr val="124191"/>
      </a:folHlink>
    </a:clrScheme>
    <a:fontScheme name="Nokia Pure">
      <a:majorFont>
        <a:latin typeface="Nokia Pure Headline Light"/>
        <a:ea typeface=""/>
        <a:cs typeface=""/>
      </a:majorFont>
      <a:minorFont>
        <a:latin typeface="Nokia Pure Tex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effectLst/>
      </a:spPr>
      <a:bodyPr lIns="108000" tIns="108000" rIns="108000" bIns="108000" rtlCol="0" anchor="t" anchorCtr="0"/>
      <a:lstStyle>
        <a:defPPr fontAlgn="auto">
          <a:lnSpc>
            <a:spcPct val="90000"/>
          </a:lnSpc>
          <a:spcBef>
            <a:spcPts val="600"/>
          </a:spcBef>
          <a:spcAft>
            <a:spcPts val="0"/>
          </a:spcAft>
          <a:defRPr dirty="0" err="1"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err="1" smtClean="0">
            <a:latin typeface="+mn-lt"/>
          </a:defRPr>
        </a:defPPr>
      </a:lstStyle>
    </a:txDef>
  </a:objectDefaults>
  <a:extraClrSchemeLst/>
  <a:extLst>
    <a:ext uri="{05A4C25C-085E-4340-85A3-A5531E510DB2}">
      <thm15:themeFamily xmlns:thm15="http://schemas.microsoft.com/office/thememl/2012/main" xmlns="" name="CORP_PPT_Temp_Nokia_Pure_V72" id="{BC0A640E-EC80-4B6A-9D96-3F8D28FE0ED5}" vid="{39CC2AB5-2ABD-417D-8918-575ADC0BB29F}"/>
    </a:ext>
  </a:extLst>
</a:theme>
</file>

<file path=ppt/theme/theme12.xml><?xml version="1.0" encoding="utf-8"?>
<a:theme xmlns:a="http://schemas.openxmlformats.org/drawingml/2006/main" name="4_CORP_PPT_Temp_Pure_V23">
  <a:themeElements>
    <a:clrScheme name="Nokia 120515">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0645AD"/>
      </a:hlink>
      <a:folHlink>
        <a:srgbClr val="0B0080"/>
      </a:folHlink>
    </a:clrScheme>
    <a:fontScheme name="Nokia Pure">
      <a:majorFont>
        <a:latin typeface="Nokia Pure Headline Light"/>
        <a:ea typeface=""/>
        <a:cs typeface=""/>
      </a:majorFont>
      <a:minorFont>
        <a:latin typeface="Nokia Pure Tex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l" fontAlgn="auto">
          <a:spcBef>
            <a:spcPts val="0"/>
          </a:spcBef>
          <a:spcAft>
            <a:spcPts val="0"/>
          </a:spcAft>
          <a:defRPr sz="1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6350"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noAutofit/>
      </a:bodyPr>
      <a:lstStyle>
        <a:defPPr marL="0" indent="0">
          <a:spcBef>
            <a:spcPts val="0"/>
          </a:spcBef>
          <a:buNone/>
          <a:defRPr sz="1200" dirty="0" smtClean="0">
            <a:solidFill>
              <a:schemeClr val="tx2"/>
            </a:solidFill>
            <a:latin typeface="+mn-lt"/>
            <a:cs typeface="Nokia Pure Headline Light"/>
          </a:defRPr>
        </a:defPPr>
      </a:lstStyle>
    </a:txDef>
  </a:objectDefaults>
  <a:extraClrSchemeLst/>
  <a:extLst>
    <a:ext uri="{05A4C25C-085E-4340-85A3-A5531E510DB2}">
      <thm15:themeFamily xmlns:thm15="http://schemas.microsoft.com/office/thememl/2012/main" xmlns="" name="NET_PPT_Temp_Pure_V29" id="{87D3FFF2-CAA1-4FD4-91D1-8A7835009366}" vid="{1E39DFE6-DD35-4EC6-A0B0-F02986C14DF3}"/>
    </a:ext>
  </a:extLst>
</a:theme>
</file>

<file path=ppt/theme/theme13.xml><?xml version="1.0" encoding="utf-8"?>
<a:theme xmlns:a="http://schemas.openxmlformats.org/drawingml/2006/main" name="1_CORP_PPT_Temp_Nokia_Pure_V72">
  <a:themeElements>
    <a:clrScheme name="Nokia 2015 may colors">
      <a:dk1>
        <a:srgbClr val="124191"/>
      </a:dk1>
      <a:lt1>
        <a:srgbClr val="FFFFFF"/>
      </a:lt1>
      <a:dk2>
        <a:srgbClr val="001135"/>
      </a:dk2>
      <a:lt2>
        <a:srgbClr val="4D5766"/>
      </a:lt2>
      <a:accent1>
        <a:srgbClr val="00C9FF"/>
      </a:accent1>
      <a:accent2>
        <a:srgbClr val="4BDD33"/>
      </a:accent2>
      <a:accent3>
        <a:srgbClr val="FFFB00"/>
      </a:accent3>
      <a:accent4>
        <a:srgbClr val="98A2AE"/>
      </a:accent4>
      <a:accent5>
        <a:srgbClr val="FF3154"/>
      </a:accent5>
      <a:accent6>
        <a:srgbClr val="BEC8D2"/>
      </a:accent6>
      <a:hlink>
        <a:srgbClr val="124191"/>
      </a:hlink>
      <a:folHlink>
        <a:srgbClr val="124191"/>
      </a:folHlink>
    </a:clrScheme>
    <a:fontScheme name="Nokia Pure">
      <a:majorFont>
        <a:latin typeface="Nokia Pure Headline Light"/>
        <a:ea typeface=""/>
        <a:cs typeface=""/>
      </a:majorFont>
      <a:minorFont>
        <a:latin typeface="Nokia Pure Tex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effectLst/>
      </a:spPr>
      <a:bodyPr lIns="108000" tIns="108000" rIns="108000" bIns="108000" rtlCol="0" anchor="t" anchorCtr="0"/>
      <a:lstStyle>
        <a:defPPr fontAlgn="auto">
          <a:lnSpc>
            <a:spcPct val="90000"/>
          </a:lnSpc>
          <a:spcBef>
            <a:spcPts val="600"/>
          </a:spcBef>
          <a:spcAft>
            <a:spcPts val="0"/>
          </a:spcAft>
          <a:defRPr dirty="0" err="1"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err="1" smtClean="0">
            <a:latin typeface="+mn-lt"/>
          </a:defRPr>
        </a:defPPr>
      </a:lstStyle>
    </a:txDef>
  </a:objectDefaults>
  <a:extraClrSchemeLst/>
  <a:extLst>
    <a:ext uri="{05A4C25C-085E-4340-85A3-A5531E510DB2}">
      <thm15:themeFamily xmlns:thm15="http://schemas.microsoft.com/office/thememl/2012/main" xmlns="" name="CORP_PPT_Temp_Nokia_Pure_V72" id="{BC0A640E-EC80-4B6A-9D96-3F8D28FE0ED5}" vid="{39CC2AB5-2ABD-417D-8918-575ADC0BB29F}"/>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CORP_PPT_Temp_Pure_V23">
  <a:themeElements>
    <a:clrScheme name="Nokia 120515">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0645AD"/>
      </a:hlink>
      <a:folHlink>
        <a:srgbClr val="0B0080"/>
      </a:folHlink>
    </a:clrScheme>
    <a:fontScheme name="Nokia Pure">
      <a:majorFont>
        <a:latin typeface="Nokia Pure Headline Light"/>
        <a:ea typeface=""/>
        <a:cs typeface=""/>
      </a:majorFont>
      <a:minorFont>
        <a:latin typeface="Nokia Pure Tex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l" fontAlgn="auto">
          <a:spcBef>
            <a:spcPts val="0"/>
          </a:spcBef>
          <a:spcAft>
            <a:spcPts val="0"/>
          </a:spcAft>
          <a:defRPr sz="1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6350"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72000" tIns="72000" rIns="72000" bIns="72000" rtlCol="0">
        <a:spAutoFit/>
      </a:bodyPr>
      <a:lstStyle>
        <a:defPPr marL="0" indent="0">
          <a:spcBef>
            <a:spcPts val="0"/>
          </a:spcBef>
          <a:buNone/>
          <a:defRPr sz="1200" dirty="0" smtClean="0">
            <a:solidFill>
              <a:schemeClr val="tx2"/>
            </a:solidFill>
            <a:latin typeface="+mn-lt"/>
            <a:cs typeface="Nokia Pure Headline Light"/>
          </a:defRPr>
        </a:defPPr>
      </a:lstStyle>
    </a:txDef>
  </a:objectDefaults>
  <a:extraClrSchemeLst/>
  <a:extLst>
    <a:ext uri="{05A4C25C-085E-4340-85A3-A5531E510DB2}">
      <thm15:themeFamily xmlns:thm15="http://schemas.microsoft.com/office/thememl/2012/main" xmlns="" name="PPT_Example_Newtheme_v30" id="{DA980A40-078E-48DC-8D04-5D225305665E}" vid="{130A1CCD-F2D3-4A1D-8412-B8291312C9EA}"/>
    </a:ext>
  </a:extLst>
</a:theme>
</file>

<file path=ppt/theme/theme3.xml><?xml version="1.0" encoding="utf-8"?>
<a:theme xmlns:a="http://schemas.openxmlformats.org/drawingml/2006/main" name="1_CORP_PPT_Temp_Pure_V23">
  <a:themeElements>
    <a:clrScheme name="Nokia 120515">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0645AD"/>
      </a:hlink>
      <a:folHlink>
        <a:srgbClr val="0B0080"/>
      </a:folHlink>
    </a:clrScheme>
    <a:fontScheme name="Nokia Pure">
      <a:majorFont>
        <a:latin typeface="Nokia Pure Headline Light"/>
        <a:ea typeface=""/>
        <a:cs typeface=""/>
      </a:majorFont>
      <a:minorFont>
        <a:latin typeface="Nokia Pure Tex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l" fontAlgn="auto">
          <a:spcBef>
            <a:spcPts val="0"/>
          </a:spcBef>
          <a:spcAft>
            <a:spcPts val="0"/>
          </a:spcAft>
          <a:defRPr sz="1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6350"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noAutofit/>
      </a:bodyPr>
      <a:lstStyle>
        <a:defPPr marL="0" indent="0">
          <a:spcBef>
            <a:spcPts val="0"/>
          </a:spcBef>
          <a:buNone/>
          <a:defRPr sz="1200" dirty="0" smtClean="0">
            <a:solidFill>
              <a:schemeClr val="tx2"/>
            </a:solidFill>
            <a:latin typeface="+mn-lt"/>
            <a:cs typeface="Nokia Pure Headline Light"/>
          </a:defRPr>
        </a:defPPr>
      </a:lstStyle>
    </a:txDef>
  </a:objectDefaults>
  <a:extraClrSchemeLst/>
  <a:extLst>
    <a:ext uri="{05A4C25C-085E-4340-85A3-A5531E510DB2}">
      <thm15:themeFamily xmlns:thm15="http://schemas.microsoft.com/office/thememl/2012/main" xmlns="" name="PPT_Example_Newtheme_v30" id="{DA980A40-078E-48DC-8D04-5D225305665E}" vid="{AA9AEA12-B0E2-4947-AC26-9789A991D1D6}"/>
    </a:ext>
  </a:extLst>
</a:theme>
</file>

<file path=ppt/theme/theme4.xml><?xml version="1.0" encoding="utf-8"?>
<a:theme xmlns:a="http://schemas.openxmlformats.org/drawingml/2006/main" name="Nokia Master Blue Background">
  <a:themeElements>
    <a:clrScheme name="Nokia 120515">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0645AD"/>
      </a:hlink>
      <a:folHlink>
        <a:srgbClr val="0B0080"/>
      </a:folHlink>
    </a:clrScheme>
    <a:fontScheme name="Nokia Pure">
      <a:majorFont>
        <a:latin typeface="Nokia Pure Headline Light"/>
        <a:ea typeface=""/>
        <a:cs typeface=""/>
      </a:majorFont>
      <a:minorFont>
        <a:latin typeface="Nokia Pure Tex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tIns="90000" bIns="90000" rtlCol="0" anchor="t" anchorCtr="0"/>
      <a:lstStyle>
        <a:defPPr algn="ctr" fontAlgn="auto">
          <a:spcBef>
            <a:spcPts val="0"/>
          </a:spcBef>
          <a:spcAft>
            <a:spcPts val="0"/>
          </a:spcAft>
          <a:defRPr dirty="0" smtClean="0">
            <a:solidFill>
              <a:schemeClr val="accent4"/>
            </a:solidFill>
          </a:defRPr>
        </a:defPPr>
      </a:lstStyle>
      <a:style>
        <a:lnRef idx="1">
          <a:schemeClr val="accent1"/>
        </a:lnRef>
        <a:fillRef idx="3">
          <a:schemeClr val="accent1"/>
        </a:fillRef>
        <a:effectRef idx="2">
          <a:schemeClr val="accent1"/>
        </a:effectRef>
        <a:fontRef idx="minor">
          <a:schemeClr val="lt1"/>
        </a:fontRef>
      </a:style>
    </a:spDef>
    <a:lnDef>
      <a:spPr>
        <a:ln w="3175">
          <a:solidFill>
            <a:schemeClr val="bg2"/>
          </a:solidFill>
        </a:ln>
      </a:spPr>
      <a:bodyPr/>
      <a:lstStyle/>
      <a:style>
        <a:lnRef idx="1">
          <a:schemeClr val="accent3"/>
        </a:lnRef>
        <a:fillRef idx="0">
          <a:schemeClr val="accent3"/>
        </a:fillRef>
        <a:effectRef idx="0">
          <a:schemeClr val="accent3"/>
        </a:effectRef>
        <a:fontRef idx="minor">
          <a:schemeClr val="tx1"/>
        </a:fontRef>
      </a:style>
    </a:lnDef>
    <a:txDef>
      <a:spPr>
        <a:noFill/>
      </a:spPr>
      <a:bodyPr wrap="square" lIns="0" tIns="0" rIns="0" bIns="0" rtlCol="0">
        <a:spAutoFit/>
      </a:bodyPr>
      <a:lstStyle>
        <a:defPPr>
          <a:defRPr sz="900" dirty="0" err="1" smtClean="0">
            <a:latin typeface="+mn-lt"/>
          </a:defRPr>
        </a:defPPr>
      </a:lstStyle>
    </a:txDef>
  </a:objectDefaults>
  <a:extraClrSchemeLst/>
  <a:extLst>
    <a:ext uri="{05A4C25C-085E-4340-85A3-A5531E510DB2}">
      <thm15:themeFamily xmlns:thm15="http://schemas.microsoft.com/office/thememl/2012/main" xmlns="" name="PPT_Example_Newtheme_v30" id="{DA980A40-078E-48DC-8D04-5D225305665E}" vid="{DF2304DB-DF66-4FFA-898B-C620F0E204D9}"/>
    </a:ext>
  </a:extLst>
</a:theme>
</file>

<file path=ppt/theme/theme5.xml><?xml version="1.0" encoding="utf-8"?>
<a:theme xmlns:a="http://schemas.openxmlformats.org/drawingml/2006/main" name="CORP_PPT_Temp_Pure_V31">
  <a:themeElements>
    <a:clrScheme name="Nokia 120515">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0645AD"/>
      </a:hlink>
      <a:folHlink>
        <a:srgbClr val="0B0080"/>
      </a:folHlink>
    </a:clrScheme>
    <a:fontScheme name="Nokia Pure">
      <a:majorFont>
        <a:latin typeface="Nokia Pure Headline Light"/>
        <a:ea typeface=""/>
        <a:cs typeface=""/>
      </a:majorFont>
      <a:minorFont>
        <a:latin typeface="Nokia Pure Tex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l" fontAlgn="auto">
          <a:spcBef>
            <a:spcPts val="0"/>
          </a:spcBef>
          <a:spcAft>
            <a:spcPts val="0"/>
          </a:spcAft>
          <a:defRPr sz="1200" dirty="0" err="1"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6350"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72000" tIns="72000" rIns="72000" bIns="72000" rtlCol="0">
        <a:spAutoFit/>
      </a:bodyPr>
      <a:lstStyle>
        <a:defPPr marR="0" algn="l" defTabSz="457200" rtl="0" eaLnBrk="1" fontAlgn="base" latinLnBrk="0" hangingPunct="1">
          <a:lnSpc>
            <a:spcPct val="100000"/>
          </a:lnSpc>
          <a:spcBef>
            <a:spcPts val="0"/>
          </a:spcBef>
          <a:spcAft>
            <a:spcPct val="0"/>
          </a:spcAft>
          <a:buClr>
            <a:srgbClr val="001135"/>
          </a:buClr>
          <a:buSzTx/>
          <a:tabLst/>
          <a:defRPr sz="1400" dirty="0" smtClean="0">
            <a:solidFill>
              <a:schemeClr val="tx2"/>
            </a:solidFill>
            <a:latin typeface="+mn-lt"/>
            <a:ea typeface="Nokia Pure Text" panose="020B0503020202020204" pitchFamily="34" charset="0"/>
            <a:cs typeface="Nokia Pure Headline Light"/>
          </a:defRPr>
        </a:defPPr>
      </a:lstStyle>
    </a:txDef>
  </a:objectDefaults>
  <a:extraClrSchemeLst/>
  <a:extLst>
    <a:ext uri="{05A4C25C-085E-4340-85A3-A5531E510DB2}">
      <thm15:themeFamily xmlns:thm15="http://schemas.microsoft.com/office/thememl/2012/main" xmlns="" name="Nokia_Pure_PPT_CORP_V2.potx [Read-Only]" id="{7BB578BC-3B11-4D9C-8B8A-AFD398E65806}" vid="{EE2C7E3E-6718-44E1-8B0A-3B3C902B3DDF}"/>
    </a:ext>
  </a:extLst>
</a:theme>
</file>

<file path=ppt/theme/theme6.xml><?xml version="1.0" encoding="utf-8"?>
<a:theme xmlns:a="http://schemas.openxmlformats.org/drawingml/2006/main" name="2_CORP_PPT_Temp_Pure_V23">
  <a:themeElements>
    <a:clrScheme name="Nokia 120515">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0645AD"/>
      </a:hlink>
      <a:folHlink>
        <a:srgbClr val="0B0080"/>
      </a:folHlink>
    </a:clrScheme>
    <a:fontScheme name="Nokia Pure">
      <a:majorFont>
        <a:latin typeface="Nokia Pure Headline Light"/>
        <a:ea typeface=""/>
        <a:cs typeface=""/>
      </a:majorFont>
      <a:minorFont>
        <a:latin typeface="Nokia Pure Tex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l" fontAlgn="auto">
          <a:spcBef>
            <a:spcPts val="0"/>
          </a:spcBef>
          <a:spcAft>
            <a:spcPts val="0"/>
          </a:spcAft>
          <a:defRPr sz="1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6350"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noAutofit/>
      </a:bodyPr>
      <a:lstStyle>
        <a:defPPr marL="0" indent="0">
          <a:spcBef>
            <a:spcPts val="0"/>
          </a:spcBef>
          <a:buNone/>
          <a:defRPr sz="1200" dirty="0" smtClean="0">
            <a:solidFill>
              <a:schemeClr val="tx2"/>
            </a:solidFill>
            <a:latin typeface="+mn-lt"/>
            <a:cs typeface="Nokia Pure Headline Light"/>
          </a:defRPr>
        </a:defPPr>
      </a:lstStyle>
    </a:txDef>
  </a:objectDefaults>
  <a:extraClrSchemeLst/>
  <a:extLst>
    <a:ext uri="{05A4C25C-085E-4340-85A3-A5531E510DB2}">
      <thm15:themeFamily xmlns:thm15="http://schemas.microsoft.com/office/thememl/2012/main" xmlns="" name="PPT_Example_Newtheme_v30" id="{DA980A40-078E-48DC-8D04-5D225305665E}" vid="{AA9AEA12-B0E2-4947-AC26-9789A991D1D6}"/>
    </a:ext>
  </a:extLst>
</a:theme>
</file>

<file path=ppt/theme/theme7.xml><?xml version="1.0" encoding="utf-8"?>
<a:theme xmlns:a="http://schemas.openxmlformats.org/drawingml/2006/main" name="Final Slide">
  <a:themeElements>
    <a:clrScheme name="Nokia 120515">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0645AD"/>
      </a:hlink>
      <a:folHlink>
        <a:srgbClr val="0B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Nokia_Pure_PPT_CORP_V2.potx [Read-Only]" id="{7BB578BC-3B11-4D9C-8B8A-AFD398E65806}" vid="{1FE88F53-091C-4BE8-9A35-79D751A96C45}"/>
    </a:ext>
  </a:extLst>
</a:theme>
</file>

<file path=ppt/theme/theme8.xml><?xml version="1.0" encoding="utf-8"?>
<a:theme xmlns:a="http://schemas.openxmlformats.org/drawingml/2006/main" name="Nokia_PowerPoint_Example_Deck_Nokia_Pure_v22">
  <a:themeElements>
    <a:clrScheme name="FINAL NEW NOKIA COLOR SCHEME">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0645AD"/>
      </a:hlink>
      <a:folHlink>
        <a:srgbClr val="0B0080"/>
      </a:folHlink>
    </a:clrScheme>
    <a:fontScheme name="Nokia Pure">
      <a:majorFont>
        <a:latin typeface="Nokia Pure Headline Light"/>
        <a:ea typeface=""/>
        <a:cs typeface=""/>
      </a:majorFont>
      <a:minorFont>
        <a:latin typeface="Nokia Pure Tex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tIns="90000" bIns="90000" rtlCol="0" anchor="t" anchorCtr="0"/>
      <a:lstStyle>
        <a:defPPr algn="ctr" fontAlgn="auto">
          <a:spcBef>
            <a:spcPts val="0"/>
          </a:spcBef>
          <a:spcAft>
            <a:spcPts val="0"/>
          </a:spcAft>
          <a:defRPr dirty="0" smtClean="0">
            <a:solidFill>
              <a:schemeClr val="accent4"/>
            </a:solidFill>
          </a:defRPr>
        </a:defPPr>
      </a:lstStyle>
      <a:style>
        <a:lnRef idx="1">
          <a:schemeClr val="accent1"/>
        </a:lnRef>
        <a:fillRef idx="3">
          <a:schemeClr val="accent1"/>
        </a:fillRef>
        <a:effectRef idx="2">
          <a:schemeClr val="accent1"/>
        </a:effectRef>
        <a:fontRef idx="minor">
          <a:schemeClr val="lt1"/>
        </a:fontRef>
      </a:style>
    </a:spDef>
    <a:lnDef>
      <a:spPr>
        <a:ln w="19050" cmpd="sng">
          <a:solidFill>
            <a:schemeClr val="accent3"/>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000" dirty="0">
            <a:solidFill>
              <a:schemeClr val="bg2"/>
            </a:solidFill>
            <a:latin typeface="+mn-lt"/>
          </a:defRPr>
        </a:defPPr>
      </a:lstStyle>
    </a:txDef>
  </a:objectDefaults>
  <a:extraClrSchemeLst/>
</a:theme>
</file>

<file path=ppt/theme/theme9.xml><?xml version="1.0" encoding="utf-8"?>
<a:theme xmlns:a="http://schemas.openxmlformats.org/drawingml/2006/main" name="3_PPT_Example_Newtheme_v30">
  <a:themeElements>
    <a:clrScheme name="Nokia 120515">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0645AD"/>
      </a:hlink>
      <a:folHlink>
        <a:srgbClr val="0B0080"/>
      </a:folHlink>
    </a:clrScheme>
    <a:fontScheme name="Nokia Pure">
      <a:majorFont>
        <a:latin typeface="Nokia Pure Headline Light"/>
        <a:ea typeface=""/>
        <a:cs typeface=""/>
      </a:majorFont>
      <a:minorFont>
        <a:latin typeface="Nokia Pure Tex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l" fontAlgn="auto">
          <a:spcBef>
            <a:spcPts val="0"/>
          </a:spcBef>
          <a:spcAft>
            <a:spcPts val="0"/>
          </a:spcAft>
          <a:defRPr sz="1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6350"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marL="0" indent="0">
          <a:spcBef>
            <a:spcPts val="0"/>
          </a:spcBef>
          <a:buNone/>
          <a:defRPr sz="1200" dirty="0" smtClean="0">
            <a:solidFill>
              <a:schemeClr val="tx2"/>
            </a:solidFill>
            <a:latin typeface="+mn-lt"/>
            <a:cs typeface="Nokia Pure Headline Light"/>
          </a:defRPr>
        </a:defPPr>
      </a:lstStyle>
    </a:txDef>
  </a:objectDefaults>
  <a:extraClrSchemeLst/>
  <a:extLst>
    <a:ext uri="{05A4C25C-085E-4340-85A3-A5531E510DB2}">
      <thm15:themeFamily xmlns:thm15="http://schemas.microsoft.com/office/thememl/2012/main" xmlns="" name="PPT_Example_Newtheme_v30" id="{DA980A40-078E-48DC-8D04-5D225305665E}" vid="{8ED24D09-FD32-4636-A74B-E0307A050BA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2BB634496EAB498A685EA26DE87D9A" ma:contentTypeVersion="2" ma:contentTypeDescription="Create a new document." ma:contentTypeScope="" ma:versionID="d754c1b691f26b256599553752d7519d">
  <xsd:schema xmlns:xsd="http://www.w3.org/2001/XMLSchema" xmlns:xs="http://www.w3.org/2001/XMLSchema" xmlns:p="http://schemas.microsoft.com/office/2006/metadata/properties" xmlns:ns1="http://schemas.microsoft.com/sharepoint/v3" xmlns:ns2="ce1d9229-ea97-4c6f-a2f4-dd635208ba85" targetNamespace="http://schemas.microsoft.com/office/2006/metadata/properties" ma:root="true" ma:fieldsID="59cb006743196f0fda619637c9e8a09d" ns1:_="" ns2:_="">
    <xsd:import namespace="http://schemas.microsoft.com/sharepoint/v3"/>
    <xsd:import namespace="ce1d9229-ea97-4c6f-a2f4-dd635208ba85"/>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1d9229-ea97-4c6f-a2f4-dd635208ba85"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EE39FAC-1503-4477-9033-5D27004D92A3}"/>
</file>

<file path=customXml/itemProps2.xml><?xml version="1.0" encoding="utf-8"?>
<ds:datastoreItem xmlns:ds="http://schemas.openxmlformats.org/officeDocument/2006/customXml" ds:itemID="{7E01F2B7-D6CC-4115-A753-B98EA8C02FBC}"/>
</file>

<file path=customXml/itemProps3.xml><?xml version="1.0" encoding="utf-8"?>
<ds:datastoreItem xmlns:ds="http://schemas.openxmlformats.org/officeDocument/2006/customXml" ds:itemID="{BAA1C1C7-496B-4802-8D17-6BAD16533955}"/>
</file>

<file path=docProps/app.xml><?xml version="1.0" encoding="utf-8"?>
<Properties xmlns="http://schemas.openxmlformats.org/officeDocument/2006/extended-properties" xmlns:vt="http://schemas.openxmlformats.org/officeDocument/2006/docPropsVTypes">
  <Template>PPT_Example_Newtheme_v30</Template>
  <TotalTime>0</TotalTime>
  <Words>1691</Words>
  <Application>Microsoft Office PowerPoint</Application>
  <PresentationFormat>On-screen Show (16:9)</PresentationFormat>
  <Paragraphs>201</Paragraphs>
  <Slides>8</Slides>
  <Notes>7</Notes>
  <HiddenSlides>0</HiddenSlides>
  <MMClips>0</MMClips>
  <ScaleCrop>false</ScaleCrop>
  <HeadingPairs>
    <vt:vector size="6" baseType="variant">
      <vt:variant>
        <vt:lpstr>Theme</vt:lpstr>
      </vt:variant>
      <vt:variant>
        <vt:i4>13</vt:i4>
      </vt:variant>
      <vt:variant>
        <vt:lpstr>Embedded OLE Servers</vt:lpstr>
      </vt:variant>
      <vt:variant>
        <vt:i4>2</vt:i4>
      </vt:variant>
      <vt:variant>
        <vt:lpstr>Slide Titles</vt:lpstr>
      </vt:variant>
      <vt:variant>
        <vt:i4>8</vt:i4>
      </vt:variant>
    </vt:vector>
  </HeadingPairs>
  <TitlesOfParts>
    <vt:vector size="23" baseType="lpstr">
      <vt:lpstr>PPT_Example_Newtheme_v30</vt:lpstr>
      <vt:lpstr>3_CORP_PPT_Temp_Pure_V23</vt:lpstr>
      <vt:lpstr>1_CORP_PPT_Temp_Pure_V23</vt:lpstr>
      <vt:lpstr>Nokia Master Blue Background</vt:lpstr>
      <vt:lpstr>CORP_PPT_Temp_Pure_V31</vt:lpstr>
      <vt:lpstr>2_CORP_PPT_Temp_Pure_V23</vt:lpstr>
      <vt:lpstr>Final Slide</vt:lpstr>
      <vt:lpstr>Nokia_PowerPoint_Example_Deck_Nokia_Pure_v22</vt:lpstr>
      <vt:lpstr>3_PPT_Example_Newtheme_v30</vt:lpstr>
      <vt:lpstr>NET_PPT_Temp_Nokia_Pure_Macro_Free_v52</vt:lpstr>
      <vt:lpstr>CORP_PPT_Temp_Nokia_Pure_V72</vt:lpstr>
      <vt:lpstr>4_CORP_PPT_Temp_Pure_V23</vt:lpstr>
      <vt:lpstr>1_CORP_PPT_Temp_Nokia_Pure_V72</vt:lpstr>
      <vt:lpstr>think-cell Slide</vt:lpstr>
      <vt:lpstr>Chart</vt:lpstr>
      <vt:lpstr>Slide 1</vt:lpstr>
      <vt:lpstr>While the past has been about connecting people, the future is about connecting things – improving personal life, optimizing business processes</vt:lpstr>
      <vt:lpstr>Explosion of possibilities: new performance levels of people and things</vt:lpstr>
      <vt:lpstr>Large worldwide population with unserved broadband needs</vt:lpstr>
      <vt:lpstr>Asia Pacific: The mobile broadband opportunity when including all</vt:lpstr>
      <vt:lpstr>SETTING THE SCENE</vt:lpstr>
      <vt:lpstr>Slide 7</vt:lpstr>
      <vt:lpstr>LTE on Digital Dividend bands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2015-05-13T10:00:02Z</dcterms:created>
  <dcterms:modified xsi:type="dcterms:W3CDTF">2016-06-03T03:39:46Z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0x010100202BB634496EAB498A685EA26DE87D9A</vt:lpwstr>
  </property>
  <property fmtid="{D5CDD505-2E9C-101B-9397-08002B2CF9AE}" pid="3" name="_AdHocReviewCycleID">
    <vt:i4>1529345915</vt:i4>
  </property>
  <property fmtid="{D5CDD505-2E9C-101B-9397-08002B2CF9AE}" pid="4" name="_NewReviewCycle">
    <vt:lpwstr/>
  </property>
</Properties>
</file>