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jpg" ContentType="image/jpeg"/>
  <Override PartName="/ppt/slides/slide14.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presentation.xml" ContentType="application/vnd.openxmlformats-officedocument.presentationml.presentation.main+xml"/>
  <Override PartName="/ppt/slides/slide13.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1.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8.xml" ContentType="application/vnd.openxmlformats-officedocument.presentationml.slide+xml"/>
  <Override PartName="/ppt/slideMasters/slideMaster15.xml" ContentType="application/vnd.openxmlformats-officedocument.presentationml.slideMaster+xml"/>
  <Override PartName="/ppt/slideMasters/slideMaster14.xml" ContentType="application/vnd.openxmlformats-officedocument.presentationml.slideMaster+xml"/>
  <Override PartName="/ppt/slideMasters/slideMaster13.xml" ContentType="application/vnd.openxmlformats-officedocument.presentationml.slideMaster+xml"/>
  <Override PartName="/ppt/slideMasters/slideMaster12.xml" ContentType="application/vnd.openxmlformats-officedocument.presentationml.slideMaster+xml"/>
  <Override PartName="/ppt/slideMasters/slideMaster11.xml" ContentType="application/vnd.openxmlformats-officedocument.presentationml.slideMaster+xml"/>
  <Override PartName="/ppt/slideMasters/slideMaster10.xml" ContentType="application/vnd.openxmlformats-officedocument.presentationml.slideMaster+xml"/>
  <Override PartName="/ppt/slideMasters/slideMaster9.xml" ContentType="application/vnd.openxmlformats-officedocument.presentationml.slideMaster+xml"/>
  <Override PartName="/ppt/slideMasters/slideMaster8.xml" ContentType="application/vnd.openxmlformats-officedocument.presentationml.slideMaster+xml"/>
  <Override PartName="/ppt/slideMasters/slideMaster7.xml" ContentType="application/vnd.openxmlformats-officedocument.presentationml.slideMaster+xml"/>
  <Override PartName="/ppt/slideMasters/slideMaster6.xml" ContentType="application/vnd.openxmlformats-officedocument.presentationml.slideMaster+xml"/>
  <Override PartName="/ppt/slideMasters/slideMaster5.xml" ContentType="application/vnd.openxmlformats-officedocument.presentationml.slideMaster+xml"/>
  <Override PartName="/ppt/slideMasters/slideMaster4.xml" ContentType="application/vnd.openxmlformats-officedocument.presentationml.slideMaster+xml"/>
  <Override PartName="/ppt/slideMasters/slideMaster3.xml" ContentType="application/vnd.openxmlformats-officedocument.presentationml.slideMaster+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slideLayouts/slideLayout29.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22.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83.xml" ContentType="application/vnd.openxmlformats-officedocument.presentationml.slideLayout+xml"/>
  <Override PartName="/ppt/slideLayouts/slideLayout82.xml" ContentType="application/vnd.openxmlformats-officedocument.presentationml.slideLayout+xml"/>
  <Override PartName="/ppt/slideLayouts/slideLayout81.xml" ContentType="application/vnd.openxmlformats-officedocument.presentationml.slideLayout+xml"/>
  <Override PartName="/ppt/slideLayouts/slideLayout74.xml" ContentType="application/vnd.openxmlformats-officedocument.presentationml.slideLayout+xml"/>
  <Override PartName="/ppt/slideLayouts/slideLayout24.xml" ContentType="application/vnd.openxmlformats-officedocument.presentationml.slideLayout+xml"/>
  <Override PartName="/ppt/slideLayouts/slideLayout23.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9.xml" ContentType="application/vnd.openxmlformats-officedocument.presentationml.slideLayout+xml"/>
  <Override PartName="/ppt/slideLayouts/slideLayout103.xml" ContentType="application/vnd.openxmlformats-officedocument.presentationml.slideLayout+xml"/>
  <Override PartName="/ppt/slideLayouts/slideLayout102.xml" ContentType="application/vnd.openxmlformats-officedocument.presentationml.slideLayout+xml"/>
  <Override PartName="/ppt/slideLayouts/slideLayout101.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21.xml" ContentType="application/vnd.openxmlformats-officedocument.presentationml.slideLayout+xml"/>
  <Override PartName="/ppt/slideLayouts/slideLayout20.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73.xml" ContentType="application/vnd.openxmlformats-officedocument.presentationml.slideLayout+xml"/>
  <Override PartName="/ppt/slideLayouts/slideLayout72.xml" ContentType="application/vnd.openxmlformats-officedocument.presentationml.slideLayout+xml"/>
  <Override PartName="/ppt/slideLayouts/slideLayout71.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39.xml" ContentType="application/vnd.openxmlformats-officedocument.presentationml.slideLayout+xml"/>
  <Override PartName="/ppt/slideLayouts/slideLayout38.xml" ContentType="application/vnd.openxmlformats-officedocument.presentationml.slideLayout+xml"/>
  <Override PartName="/ppt/slideLayouts/slideLayout26.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27.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25.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62.xml" ContentType="application/vnd.openxmlformats-officedocument.presentationml.slideLayout+xml"/>
  <Override PartName="/ppt/slideLayouts/slideLayout61.xml" ContentType="application/vnd.openxmlformats-officedocument.presentationml.slideLayout+xml"/>
  <Override PartName="/ppt/slideLayouts/slideLayout60.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28.xml" ContentType="application/vnd.openxmlformats-officedocument.presentationml.slideLayout+xml"/>
  <Override PartName="/ppt/slideLayouts/slideLayout112.xml" ContentType="application/vnd.openxmlformats-officedocument.presentationml.slideLayout+xml"/>
  <Override PartName="/ppt/slideLayouts/slideLayout114.xml" ContentType="application/vnd.openxmlformats-officedocument.presentationml.slideLayout+xml"/>
  <Override PartName="/ppt/slideLayouts/slideLayout164.xml" ContentType="application/vnd.openxmlformats-officedocument.presentationml.slideLayout+xml"/>
  <Override PartName="/ppt/slideLayouts/slideLayout165.xml" ContentType="application/vnd.openxmlformats-officedocument.presentationml.slideLayout+xml"/>
  <Override PartName="/ppt/slideLayouts/slideLayout166.xml" ContentType="application/vnd.openxmlformats-officedocument.presentationml.slideLayout+xml"/>
  <Override PartName="/ppt/slideLayouts/slideLayout167.xml" ContentType="application/vnd.openxmlformats-officedocument.presentationml.slideLayout+xml"/>
  <Override PartName="/ppt/slideLayouts/slideLayout168.xml" ContentType="application/vnd.openxmlformats-officedocument.presentationml.slideLayout+xml"/>
  <Override PartName="/ppt/slideLayouts/slideLayout169.xml" ContentType="application/vnd.openxmlformats-officedocument.presentationml.slideLayout+xml"/>
  <Override PartName="/ppt/slideLayouts/slideLayout170.xml" ContentType="application/vnd.openxmlformats-officedocument.presentationml.slideLayout+xml"/>
  <Override PartName="/ppt/slideLayouts/slideLayout171.xml" ContentType="application/vnd.openxmlformats-officedocument.presentationml.slideLayout+xml"/>
  <Override PartName="/ppt/slideLayouts/slideLayout163.xml" ContentType="application/vnd.openxmlformats-officedocument.presentationml.slideLayout+xml"/>
  <Override PartName="/ppt/slideLayouts/slideLayout162.xml" ContentType="application/vnd.openxmlformats-officedocument.presentationml.slideLayout+xml"/>
  <Override PartName="/ppt/slideLayouts/slideLayout161.xml" ContentType="application/vnd.openxmlformats-officedocument.presentationml.slideLayout+xml"/>
  <Override PartName="/ppt/slideLayouts/slideLayout156.xml" ContentType="application/vnd.openxmlformats-officedocument.presentationml.slideLayout+xml"/>
  <Override PartName="/ppt/slideLayouts/slideLayout157.xml" ContentType="application/vnd.openxmlformats-officedocument.presentationml.slideLayout+xml"/>
  <Override PartName="/ppt/slideLayouts/slideLayout113.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58.xml" ContentType="application/vnd.openxmlformats-officedocument.presentationml.slideLayout+xml"/>
  <Override PartName="/ppt/slideLayouts/slideLayout159.xml" ContentType="application/vnd.openxmlformats-officedocument.presentationml.slideLayout+xml"/>
  <Override PartName="/ppt/slideLayouts/slideLayout160.xml" ContentType="application/vnd.openxmlformats-officedocument.presentationml.slideLayout+xml"/>
  <Override PartName="/ppt/slideLayouts/slideLayout172.xml" ContentType="application/vnd.openxmlformats-officedocument.presentationml.slideLayout+xml"/>
  <Override PartName="/ppt/slideLayouts/slideLayout173.xml" ContentType="application/vnd.openxmlformats-officedocument.presentationml.slideLayout+xml"/>
  <Override PartName="/ppt/slideLayouts/slideLayout174.xml" ContentType="application/vnd.openxmlformats-officedocument.presentationml.slideLayout+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notesSlides/notesSlide2.xml" ContentType="application/vnd.openxmlformats-officedocument.presentationml.notesSlide+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75.xml" ContentType="application/vnd.openxmlformats-officedocument.presentationml.slideLayout+xml"/>
  <Override PartName="/ppt/slideLayouts/slideLayout176.xml" ContentType="application/vnd.openxmlformats-officedocument.presentationml.slideLayout+xml"/>
  <Override PartName="/ppt/slideLayouts/slideLayout177.xml" ContentType="application/vnd.openxmlformats-officedocument.presentationml.slideLayout+xml"/>
  <Override PartName="/ppt/slideLayouts/slideLayout178.xml" ContentType="application/vnd.openxmlformats-officedocument.presentationml.slideLayout+xml"/>
  <Override PartName="/ppt/slideLayouts/slideLayout179.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155.xml" ContentType="application/vnd.openxmlformats-officedocument.presentationml.slideLayout+xml"/>
  <Override PartName="/ppt/slideLayouts/slideLayout15.xml" ContentType="application/vnd.openxmlformats-officedocument.presentationml.slideLayout+xml"/>
  <Override PartName="/ppt/slideLayouts/slideLayout153.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slideLayouts/slideLayout133.xml" ContentType="application/vnd.openxmlformats-officedocument.presentationml.slideLayout+xml"/>
  <Override PartName="/ppt/slideLayouts/slideLayout124.xml" ContentType="application/vnd.openxmlformats-officedocument.presentationml.slideLayout+xml"/>
  <Override PartName="/ppt/slideLayouts/slideLayout18.xml" ContentType="application/vnd.openxmlformats-officedocument.presentationml.slideLayout+xml"/>
  <Override PartName="/ppt/slideLayouts/slideLayout123.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slideLayouts/slideLayout134.xml" ContentType="application/vnd.openxmlformats-officedocument.presentationml.slideLayout+xml"/>
  <Override PartName="/ppt/slideLayouts/slideLayout154.xml" ContentType="application/vnd.openxmlformats-officedocument.presentationml.slideLayout+xml"/>
  <Override PartName="/ppt/slideLayouts/slideLayout17.xml" ContentType="application/vnd.openxmlformats-officedocument.presentationml.slideLayout+xml"/>
  <Override PartName="/ppt/slideLayouts/slideLayout135.xml" ContentType="application/vnd.openxmlformats-officedocument.presentationml.slideLayout+xml"/>
  <Override PartName="/ppt/slideLayouts/slideLayout146.xml" ContentType="application/vnd.openxmlformats-officedocument.presentationml.slideLayout+xml"/>
  <Override PartName="/ppt/slideLayouts/slideLayout16.xml" ContentType="application/vnd.openxmlformats-officedocument.presentationml.slideLayout+xml"/>
  <Override PartName="/ppt/slideLayouts/slideLayout147.xml" ContentType="application/vnd.openxmlformats-officedocument.presentationml.slideLayout+xml"/>
  <Override PartName="/ppt/slideLayouts/slideLayout148.xml" ContentType="application/vnd.openxmlformats-officedocument.presentationml.slideLayout+xml"/>
  <Override PartName="/ppt/slideLayouts/slideLayout149.xml" ContentType="application/vnd.openxmlformats-officedocument.presentationml.slideLayout+xml"/>
  <Override PartName="/ppt/slideLayouts/slideLayout150.xml" ContentType="application/vnd.openxmlformats-officedocument.presentationml.slideLayout+xml"/>
  <Override PartName="/ppt/slideLayouts/slideLayout151.xml" ContentType="application/vnd.openxmlformats-officedocument.presentationml.slideLayout+xml"/>
  <Override PartName="/ppt/slideLayouts/slideLayout152.xml" ContentType="application/vnd.openxmlformats-officedocument.presentationml.slideLayout+xml"/>
  <Override PartName="/ppt/slideLayouts/slideLayout144.xml" ContentType="application/vnd.openxmlformats-officedocument.presentationml.slideLayout+xml"/>
  <Override PartName="/ppt/slideLayouts/slideLayout145.xml" ContentType="application/vnd.openxmlformats-officedocument.presentationml.slideLayout+xml"/>
  <Override PartName="/ppt/slideLayouts/slideLayout142.xml" ContentType="application/vnd.openxmlformats-officedocument.presentationml.slideLayout+xml"/>
  <Override PartName="/ppt/slideLayouts/slideLayout136.xml" ContentType="application/vnd.openxmlformats-officedocument.presentationml.slideLayout+xml"/>
  <Override PartName="/ppt/slideLayouts/slideLayout143.xml" ContentType="application/vnd.openxmlformats-officedocument.presentationml.slideLayout+xml"/>
  <Override PartName="/ppt/slideLayouts/slideLayout138.xml" ContentType="application/vnd.openxmlformats-officedocument.presentationml.slideLayout+xml"/>
  <Override PartName="/ppt/slideLayouts/slideLayout137.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notesMasters/notesMaster1.xml" ContentType="application/vnd.openxmlformats-officedocument.presentationml.notesMaster+xml"/>
  <Override PartName="/ppt/theme/themeOverride6.xml" ContentType="application/vnd.openxmlformats-officedocument.themeOverride+xml"/>
  <Override PartName="/ppt/handoutMasters/handoutMaster1.xml" ContentType="application/vnd.openxmlformats-officedocument.presentationml.handoutMaster+xml"/>
  <Override PartName="/ppt/theme/theme1.xml" ContentType="application/vnd.openxmlformats-officedocument.theme+xml"/>
  <Override PartName="/ppt/theme/theme2.xml" ContentType="application/vnd.openxmlformats-officedocument.theme+xml"/>
  <Override PartName="/ppt/commentAuthors.xml" ContentType="application/vnd.openxmlformats-officedocument.presentationml.commentAuthors+xml"/>
  <Override PartName="/ppt/theme/themeOverride2.xml" ContentType="application/vnd.openxmlformats-officedocument.themeOverride+xml"/>
  <Override PartName="/ppt/theme/themeOverride1.xml" ContentType="application/vnd.openxmlformats-officedocument.themeOverride+xml"/>
  <Override PartName="/ppt/theme/theme3.xml" ContentType="application/vnd.openxmlformats-officedocument.theme+xml"/>
  <Override PartName="/ppt/theme/theme16.xml" ContentType="application/vnd.openxmlformats-officedocument.theme+xml"/>
  <Override PartName="/ppt/theme/themeOverride3.xml" ContentType="application/vnd.openxmlformats-officedocument.themeOverride+xml"/>
  <Override PartName="/ppt/theme/themeOverride4.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5.xml" ContentType="application/vnd.openxmlformats-officedocument.themeOverride+xml"/>
  <Override PartName="/ppt/theme/theme15.xml" ContentType="application/vnd.openxmlformats-officedocument.theme+xml"/>
  <Override PartName="/ppt/theme/theme17.xml" ContentType="application/vnd.openxmlformats-officedocument.theme+xml"/>
  <Override PartName="/ppt/theme/theme14.xml" ContentType="application/vnd.openxmlformats-officedocument.theme+xml"/>
  <Override PartName="/ppt/theme/theme6.xml" ContentType="application/vnd.openxmlformats-officedocument.theme+xml"/>
  <Override PartName="/ppt/theme/theme5.xml" ContentType="application/vnd.openxmlformats-officedocument.theme+xml"/>
  <Override PartName="/ppt/theme/theme4.xml" ContentType="application/vnd.openxmlformats-officedocument.theme+xml"/>
  <Override PartName="/ppt/theme/theme8.xml" ContentType="application/vnd.openxmlformats-officedocument.theme+xml"/>
  <Override PartName="/ppt/theme/theme7.xml" ContentType="application/vnd.openxmlformats-officedocument.theme+xml"/>
  <Override PartName="/ppt/theme/theme9.xml" ContentType="application/vnd.openxmlformats-officedocument.theme+xml"/>
  <Override PartName="/ppt/theme/theme13.xml" ContentType="application/vnd.openxmlformats-officedocument.theme+xml"/>
  <Override PartName="/ppt/theme/theme12.xml" ContentType="application/vnd.openxmlformats-officedocument.theme+xml"/>
  <Override PartName="/ppt/theme/theme11.xml" ContentType="application/vnd.openxmlformats-officedocument.theme+xml"/>
  <Override PartName="/ppt/theme/theme10.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4596" r:id="rId2"/>
    <p:sldMasterId id="2147484610" r:id="rId3"/>
    <p:sldMasterId id="2147484623" r:id="rId4"/>
    <p:sldMasterId id="2147484692" r:id="rId5"/>
    <p:sldMasterId id="2147485186" r:id="rId6"/>
    <p:sldMasterId id="2147485199" r:id="rId7"/>
    <p:sldMasterId id="2147485265" r:id="rId8"/>
    <p:sldMasterId id="2147485278" r:id="rId9"/>
    <p:sldMasterId id="2147485292" r:id="rId10"/>
    <p:sldMasterId id="2147485320" r:id="rId11"/>
    <p:sldMasterId id="2147485334" r:id="rId12"/>
    <p:sldMasterId id="2147485394" r:id="rId13"/>
    <p:sldMasterId id="2147485406" r:id="rId14"/>
    <p:sldMasterId id="2147485418" r:id="rId15"/>
  </p:sldMasterIdLst>
  <p:notesMasterIdLst>
    <p:notesMasterId r:id="rId35"/>
  </p:notesMasterIdLst>
  <p:handoutMasterIdLst>
    <p:handoutMasterId r:id="rId36"/>
  </p:handoutMasterIdLst>
  <p:sldIdLst>
    <p:sldId id="898" r:id="rId16"/>
    <p:sldId id="972" r:id="rId17"/>
    <p:sldId id="935" r:id="rId18"/>
    <p:sldId id="955" r:id="rId19"/>
    <p:sldId id="954" r:id="rId20"/>
    <p:sldId id="936" r:id="rId21"/>
    <p:sldId id="957" r:id="rId22"/>
    <p:sldId id="961" r:id="rId23"/>
    <p:sldId id="962" r:id="rId24"/>
    <p:sldId id="963" r:id="rId25"/>
    <p:sldId id="964" r:id="rId26"/>
    <p:sldId id="966" r:id="rId27"/>
    <p:sldId id="967" r:id="rId28"/>
    <p:sldId id="969" r:id="rId29"/>
    <p:sldId id="971" r:id="rId30"/>
    <p:sldId id="973" r:id="rId31"/>
    <p:sldId id="974" r:id="rId32"/>
    <p:sldId id="975" r:id="rId33"/>
    <p:sldId id="896" r:id="rId34"/>
  </p:sldIdLst>
  <p:sldSz cx="9144000" cy="6858000" type="screen4x3"/>
  <p:notesSz cx="6797675" cy="9874250"/>
  <p:defaultTextStyle>
    <a:defPPr>
      <a:defRPr lang="en-US"/>
    </a:defPPr>
    <a:lvl1pPr algn="l" rtl="0" fontAlgn="base">
      <a:spcBef>
        <a:spcPct val="0"/>
      </a:spcBef>
      <a:spcAft>
        <a:spcPct val="0"/>
      </a:spcAft>
      <a:defRPr sz="2000" kern="1200">
        <a:solidFill>
          <a:schemeClr val="tx1"/>
        </a:solidFill>
        <a:latin typeface="Calibri" pitchFamily="34" charset="0"/>
        <a:ea typeface="+mn-ea"/>
        <a:cs typeface="Arial" charset="0"/>
      </a:defRPr>
    </a:lvl1pPr>
    <a:lvl2pPr marL="457086" algn="l" rtl="0" fontAlgn="base">
      <a:spcBef>
        <a:spcPct val="0"/>
      </a:spcBef>
      <a:spcAft>
        <a:spcPct val="0"/>
      </a:spcAft>
      <a:defRPr sz="2000" kern="1200">
        <a:solidFill>
          <a:schemeClr val="tx1"/>
        </a:solidFill>
        <a:latin typeface="Calibri" pitchFamily="34" charset="0"/>
        <a:ea typeface="+mn-ea"/>
        <a:cs typeface="Arial" charset="0"/>
      </a:defRPr>
    </a:lvl2pPr>
    <a:lvl3pPr marL="914172" algn="l" rtl="0" fontAlgn="base">
      <a:spcBef>
        <a:spcPct val="0"/>
      </a:spcBef>
      <a:spcAft>
        <a:spcPct val="0"/>
      </a:spcAft>
      <a:defRPr sz="2000" kern="1200">
        <a:solidFill>
          <a:schemeClr val="tx1"/>
        </a:solidFill>
        <a:latin typeface="Calibri" pitchFamily="34" charset="0"/>
        <a:ea typeface="+mn-ea"/>
        <a:cs typeface="Arial" charset="0"/>
      </a:defRPr>
    </a:lvl3pPr>
    <a:lvl4pPr marL="1371258" algn="l" rtl="0" fontAlgn="base">
      <a:spcBef>
        <a:spcPct val="0"/>
      </a:spcBef>
      <a:spcAft>
        <a:spcPct val="0"/>
      </a:spcAft>
      <a:defRPr sz="2000" kern="1200">
        <a:solidFill>
          <a:schemeClr val="tx1"/>
        </a:solidFill>
        <a:latin typeface="Calibri" pitchFamily="34" charset="0"/>
        <a:ea typeface="+mn-ea"/>
        <a:cs typeface="Arial" charset="0"/>
      </a:defRPr>
    </a:lvl4pPr>
    <a:lvl5pPr marL="1828344" algn="l" rtl="0" fontAlgn="base">
      <a:spcBef>
        <a:spcPct val="0"/>
      </a:spcBef>
      <a:spcAft>
        <a:spcPct val="0"/>
      </a:spcAft>
      <a:defRPr sz="2000" kern="1200">
        <a:solidFill>
          <a:schemeClr val="tx1"/>
        </a:solidFill>
        <a:latin typeface="Calibri" pitchFamily="34" charset="0"/>
        <a:ea typeface="+mn-ea"/>
        <a:cs typeface="Arial" charset="0"/>
      </a:defRPr>
    </a:lvl5pPr>
    <a:lvl6pPr marL="2285430" algn="l" defTabSz="914172" rtl="0" eaLnBrk="1" latinLnBrk="0" hangingPunct="1">
      <a:defRPr sz="2000" kern="1200">
        <a:solidFill>
          <a:schemeClr val="tx1"/>
        </a:solidFill>
        <a:latin typeface="Calibri" pitchFamily="34" charset="0"/>
        <a:ea typeface="+mn-ea"/>
        <a:cs typeface="Arial" charset="0"/>
      </a:defRPr>
    </a:lvl6pPr>
    <a:lvl7pPr marL="2742516" algn="l" defTabSz="914172" rtl="0" eaLnBrk="1" latinLnBrk="0" hangingPunct="1">
      <a:defRPr sz="2000" kern="1200">
        <a:solidFill>
          <a:schemeClr val="tx1"/>
        </a:solidFill>
        <a:latin typeface="Calibri" pitchFamily="34" charset="0"/>
        <a:ea typeface="+mn-ea"/>
        <a:cs typeface="Arial" charset="0"/>
      </a:defRPr>
    </a:lvl7pPr>
    <a:lvl8pPr marL="3199602" algn="l" defTabSz="914172" rtl="0" eaLnBrk="1" latinLnBrk="0" hangingPunct="1">
      <a:defRPr sz="2000" kern="1200">
        <a:solidFill>
          <a:schemeClr val="tx1"/>
        </a:solidFill>
        <a:latin typeface="Calibri" pitchFamily="34" charset="0"/>
        <a:ea typeface="+mn-ea"/>
        <a:cs typeface="Arial" charset="0"/>
      </a:defRPr>
    </a:lvl8pPr>
    <a:lvl9pPr marL="3656688" algn="l" defTabSz="914172" rtl="0" eaLnBrk="1" latinLnBrk="0" hangingPunct="1">
      <a:defRPr sz="2000" kern="1200">
        <a:solidFill>
          <a:schemeClr val="tx1"/>
        </a:solidFill>
        <a:latin typeface="Calibri" pitchFamily="34"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MR" initials="AMR"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3300"/>
    <a:srgbClr val="2006BA"/>
    <a:srgbClr val="006600"/>
    <a:srgbClr val="FFFF99"/>
    <a:srgbClr val="FF9900"/>
    <a:srgbClr val="020202"/>
    <a:srgbClr val="0000CC"/>
    <a:srgbClr val="E2FBFE"/>
    <a:srgbClr val="FFDBB7"/>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4465" autoAdjust="0"/>
    <p:restoredTop sz="90945" autoAdjust="0"/>
  </p:normalViewPr>
  <p:slideViewPr>
    <p:cSldViewPr>
      <p:cViewPr>
        <p:scale>
          <a:sx n="125" d="100"/>
          <a:sy n="125" d="100"/>
        </p:scale>
        <p:origin x="-18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16" d="100"/>
        <a:sy n="116" d="100"/>
      </p:scale>
      <p:origin x="0" y="0"/>
    </p:cViewPr>
  </p:sorterViewPr>
  <p:notesViewPr>
    <p:cSldViewPr>
      <p:cViewPr varScale="1">
        <p:scale>
          <a:sx n="73" d="100"/>
          <a:sy n="73" d="100"/>
        </p:scale>
        <p:origin x="-2148" y="-102"/>
      </p:cViewPr>
      <p:guideLst>
        <p:guide orient="horz" pos="3110"/>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Master" Target="slideMasters/slideMaster13.xml"/><Relationship Id="rId18" Type="http://schemas.openxmlformats.org/officeDocument/2006/relationships/slide" Target="slides/slide3.xml"/><Relationship Id="rId26" Type="http://schemas.openxmlformats.org/officeDocument/2006/relationships/slide" Target="slides/slide11.xml"/><Relationship Id="rId39" Type="http://schemas.openxmlformats.org/officeDocument/2006/relationships/viewProps" Target="viewProps.xml"/><Relationship Id="rId21" Type="http://schemas.openxmlformats.org/officeDocument/2006/relationships/slide" Target="slides/slide6.xml"/><Relationship Id="rId34" Type="http://schemas.openxmlformats.org/officeDocument/2006/relationships/slide" Target="slides/slide19.xml"/><Relationship Id="rId42" Type="http://schemas.openxmlformats.org/officeDocument/2006/relationships/customXml" Target="../customXml/item1.xml"/><Relationship Id="rId7" Type="http://schemas.openxmlformats.org/officeDocument/2006/relationships/slideMaster" Target="slideMasters/slideMaster7.xml"/><Relationship Id="rId2" Type="http://schemas.openxmlformats.org/officeDocument/2006/relationships/slideMaster" Target="slideMasters/slideMaster2.xml"/><Relationship Id="rId16" Type="http://schemas.openxmlformats.org/officeDocument/2006/relationships/slide" Target="slides/slide1.xml"/><Relationship Id="rId20" Type="http://schemas.openxmlformats.org/officeDocument/2006/relationships/slide" Target="slides/slide5.xml"/><Relationship Id="rId29" Type="http://schemas.openxmlformats.org/officeDocument/2006/relationships/slide" Target="slides/slide14.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9.xml"/><Relationship Id="rId32" Type="http://schemas.openxmlformats.org/officeDocument/2006/relationships/slide" Target="slides/slide17.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Master" Target="slideMasters/slideMaster15.xml"/><Relationship Id="rId23" Type="http://schemas.openxmlformats.org/officeDocument/2006/relationships/slide" Target="slides/slide8.xml"/><Relationship Id="rId28" Type="http://schemas.openxmlformats.org/officeDocument/2006/relationships/slide" Target="slides/slide13.xml"/><Relationship Id="rId36" Type="http://schemas.openxmlformats.org/officeDocument/2006/relationships/handoutMaster" Target="handoutMasters/handoutMaster1.xml"/><Relationship Id="rId10" Type="http://schemas.openxmlformats.org/officeDocument/2006/relationships/slideMaster" Target="slideMasters/slideMaster10.xml"/><Relationship Id="rId19" Type="http://schemas.openxmlformats.org/officeDocument/2006/relationships/slide" Target="slides/slide4.xml"/><Relationship Id="rId31" Type="http://schemas.openxmlformats.org/officeDocument/2006/relationships/slide" Target="slides/slide16.xml"/><Relationship Id="rId44" Type="http://schemas.openxmlformats.org/officeDocument/2006/relationships/customXml" Target="../customXml/item3.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 Target="slides/slide7.xml"/><Relationship Id="rId27" Type="http://schemas.openxmlformats.org/officeDocument/2006/relationships/slide" Target="slides/slide12.xml"/><Relationship Id="rId30" Type="http://schemas.openxmlformats.org/officeDocument/2006/relationships/slide" Target="slides/slide15.xml"/><Relationship Id="rId35" Type="http://schemas.openxmlformats.org/officeDocument/2006/relationships/notesMaster" Target="notesMasters/notesMaster1.xml"/><Relationship Id="rId43" Type="http://schemas.openxmlformats.org/officeDocument/2006/relationships/customXml" Target="../customXml/item2.xml"/><Relationship Id="rId8" Type="http://schemas.openxmlformats.org/officeDocument/2006/relationships/slideMaster" Target="slideMasters/slideMaster8.xml"/><Relationship Id="rId3" Type="http://schemas.openxmlformats.org/officeDocument/2006/relationships/slideMaster" Target="slideMasters/slideMaster3.xml"/><Relationship Id="rId12" Type="http://schemas.openxmlformats.org/officeDocument/2006/relationships/slideMaster" Target="slideMasters/slideMaster12.xml"/><Relationship Id="rId17" Type="http://schemas.openxmlformats.org/officeDocument/2006/relationships/slide" Target="slides/slide2.xml"/><Relationship Id="rId25" Type="http://schemas.openxmlformats.org/officeDocument/2006/relationships/slide" Target="slides/slide10.xml"/><Relationship Id="rId33" Type="http://schemas.openxmlformats.org/officeDocument/2006/relationships/slide" Target="slides/slide18.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8546" name="Rectangle 2"/>
          <p:cNvSpPr>
            <a:spLocks noGrp="1" noChangeArrowheads="1"/>
          </p:cNvSpPr>
          <p:nvPr>
            <p:ph type="hdr" sz="quarter"/>
          </p:nvPr>
        </p:nvSpPr>
        <p:spPr bwMode="auto">
          <a:xfrm>
            <a:off x="1" y="0"/>
            <a:ext cx="2945862" cy="493177"/>
          </a:xfrm>
          <a:prstGeom prst="rect">
            <a:avLst/>
          </a:prstGeom>
          <a:noFill/>
          <a:ln w="9525">
            <a:noFill/>
            <a:miter lim="800000"/>
            <a:headEnd/>
            <a:tailEnd/>
          </a:ln>
          <a:effectLst/>
        </p:spPr>
        <p:txBody>
          <a:bodyPr vert="horz" wrap="square" lIns="91017" tIns="45509" rIns="91017" bIns="45509" numCol="1" anchor="t" anchorCtr="0" compatLnSpc="1">
            <a:prstTxWarp prst="textNoShape">
              <a:avLst/>
            </a:prstTxWarp>
          </a:bodyPr>
          <a:lstStyle>
            <a:lvl1pPr defTabSz="908481" eaLnBrk="0" hangingPunct="0">
              <a:defRPr sz="1200">
                <a:latin typeface="Arial" pitchFamily="34" charset="0"/>
                <a:cs typeface="Arial" pitchFamily="34" charset="0"/>
              </a:defRPr>
            </a:lvl1pPr>
          </a:lstStyle>
          <a:p>
            <a:pPr>
              <a:defRPr/>
            </a:pPr>
            <a:endParaRPr lang="en-US"/>
          </a:p>
        </p:txBody>
      </p:sp>
      <p:sp>
        <p:nvSpPr>
          <p:cNvPr id="108547" name="Rectangle 3"/>
          <p:cNvSpPr>
            <a:spLocks noGrp="1" noChangeArrowheads="1"/>
          </p:cNvSpPr>
          <p:nvPr>
            <p:ph type="dt" sz="quarter" idx="1"/>
          </p:nvPr>
        </p:nvSpPr>
        <p:spPr bwMode="auto">
          <a:xfrm>
            <a:off x="3850295" y="0"/>
            <a:ext cx="2945862" cy="493177"/>
          </a:xfrm>
          <a:prstGeom prst="rect">
            <a:avLst/>
          </a:prstGeom>
          <a:noFill/>
          <a:ln w="9525">
            <a:noFill/>
            <a:miter lim="800000"/>
            <a:headEnd/>
            <a:tailEnd/>
          </a:ln>
          <a:effectLst/>
        </p:spPr>
        <p:txBody>
          <a:bodyPr vert="horz" wrap="square" lIns="91017" tIns="45509" rIns="91017" bIns="45509" numCol="1" anchor="t" anchorCtr="0" compatLnSpc="1">
            <a:prstTxWarp prst="textNoShape">
              <a:avLst/>
            </a:prstTxWarp>
          </a:bodyPr>
          <a:lstStyle>
            <a:lvl1pPr algn="r" defTabSz="908481" eaLnBrk="0" hangingPunct="0">
              <a:defRPr sz="1200">
                <a:latin typeface="Arial" pitchFamily="34" charset="0"/>
                <a:cs typeface="Arial" pitchFamily="34" charset="0"/>
              </a:defRPr>
            </a:lvl1pPr>
          </a:lstStyle>
          <a:p>
            <a:pPr>
              <a:defRPr/>
            </a:pPr>
            <a:fld id="{9109C8B4-E580-483F-ACD3-1EB16412DD48}" type="datetimeFigureOut">
              <a:rPr lang="en-US"/>
              <a:pPr>
                <a:defRPr/>
              </a:pPr>
              <a:t>6/19/2015</a:t>
            </a:fld>
            <a:endParaRPr lang="en-US"/>
          </a:p>
        </p:txBody>
      </p:sp>
      <p:sp>
        <p:nvSpPr>
          <p:cNvPr id="108548" name="Rectangle 4"/>
          <p:cNvSpPr>
            <a:spLocks noGrp="1" noChangeArrowheads="1"/>
          </p:cNvSpPr>
          <p:nvPr>
            <p:ph type="ftr" sz="quarter" idx="2"/>
          </p:nvPr>
        </p:nvSpPr>
        <p:spPr bwMode="auto">
          <a:xfrm>
            <a:off x="1" y="9379542"/>
            <a:ext cx="2945862" cy="493177"/>
          </a:xfrm>
          <a:prstGeom prst="rect">
            <a:avLst/>
          </a:prstGeom>
          <a:noFill/>
          <a:ln w="9525">
            <a:noFill/>
            <a:miter lim="800000"/>
            <a:headEnd/>
            <a:tailEnd/>
          </a:ln>
          <a:effectLst/>
        </p:spPr>
        <p:txBody>
          <a:bodyPr vert="horz" wrap="square" lIns="91017" tIns="45509" rIns="91017" bIns="45509" numCol="1" anchor="b" anchorCtr="0" compatLnSpc="1">
            <a:prstTxWarp prst="textNoShape">
              <a:avLst/>
            </a:prstTxWarp>
          </a:bodyPr>
          <a:lstStyle>
            <a:lvl1pPr defTabSz="908481" eaLnBrk="0" hangingPunct="0">
              <a:defRPr sz="1200">
                <a:latin typeface="Arial" pitchFamily="34" charset="0"/>
                <a:cs typeface="Arial" pitchFamily="34" charset="0"/>
              </a:defRPr>
            </a:lvl1pPr>
          </a:lstStyle>
          <a:p>
            <a:pPr>
              <a:defRPr/>
            </a:pPr>
            <a:endParaRPr lang="en-US"/>
          </a:p>
        </p:txBody>
      </p:sp>
      <p:sp>
        <p:nvSpPr>
          <p:cNvPr id="108549" name="Rectangle 5"/>
          <p:cNvSpPr>
            <a:spLocks noGrp="1" noChangeArrowheads="1"/>
          </p:cNvSpPr>
          <p:nvPr>
            <p:ph type="sldNum" sz="quarter" idx="3"/>
          </p:nvPr>
        </p:nvSpPr>
        <p:spPr bwMode="auto">
          <a:xfrm>
            <a:off x="3850295" y="9379542"/>
            <a:ext cx="2945862" cy="493177"/>
          </a:xfrm>
          <a:prstGeom prst="rect">
            <a:avLst/>
          </a:prstGeom>
          <a:noFill/>
          <a:ln w="9525">
            <a:noFill/>
            <a:miter lim="800000"/>
            <a:headEnd/>
            <a:tailEnd/>
          </a:ln>
          <a:effectLst/>
        </p:spPr>
        <p:txBody>
          <a:bodyPr vert="horz" wrap="square" lIns="91017" tIns="45509" rIns="91017" bIns="45509" numCol="1" anchor="b" anchorCtr="0" compatLnSpc="1">
            <a:prstTxWarp prst="textNoShape">
              <a:avLst/>
            </a:prstTxWarp>
          </a:bodyPr>
          <a:lstStyle>
            <a:lvl1pPr algn="r" defTabSz="908481" eaLnBrk="0" hangingPunct="0">
              <a:defRPr sz="1200">
                <a:latin typeface="Arial" pitchFamily="34" charset="0"/>
                <a:cs typeface="Arial" pitchFamily="34" charset="0"/>
              </a:defRPr>
            </a:lvl1pPr>
          </a:lstStyle>
          <a:p>
            <a:pPr>
              <a:defRPr/>
            </a:pPr>
            <a:fld id="{5A7BF738-0B64-4BD8-90FA-8C52F1188F2E}" type="slidenum">
              <a:rPr lang="en-US"/>
              <a:pPr>
                <a:defRPr/>
              </a:pPr>
              <a:t>‹#›</a:t>
            </a:fld>
            <a:endParaRPr lang="en-US"/>
          </a:p>
        </p:txBody>
      </p:sp>
    </p:spTree>
    <p:extLst>
      <p:ext uri="{BB962C8B-B14F-4D97-AF65-F5344CB8AC3E}">
        <p14:creationId xmlns:p14="http://schemas.microsoft.com/office/powerpoint/2010/main" val="35807824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1" y="0"/>
            <a:ext cx="2945862" cy="493177"/>
          </a:xfrm>
          <a:prstGeom prst="rect">
            <a:avLst/>
          </a:prstGeom>
          <a:noFill/>
          <a:ln w="9525">
            <a:noFill/>
            <a:miter lim="800000"/>
            <a:headEnd/>
            <a:tailEnd/>
          </a:ln>
        </p:spPr>
        <p:txBody>
          <a:bodyPr vert="horz" wrap="square" lIns="91017" tIns="45509" rIns="91017" bIns="45509" numCol="1" anchor="t" anchorCtr="0" compatLnSpc="1">
            <a:prstTxWarp prst="textNoShape">
              <a:avLst/>
            </a:prstTxWarp>
          </a:bodyPr>
          <a:lstStyle>
            <a:lvl1pPr defTabSz="908481">
              <a:defRPr sz="1200">
                <a:latin typeface="Arial" pitchFamily="34" charset="0"/>
                <a:cs typeface="Arial" pitchFamily="34" charset="0"/>
              </a:defRPr>
            </a:lvl1pPr>
          </a:lstStyle>
          <a:p>
            <a:pPr>
              <a:defRPr/>
            </a:pPr>
            <a:endParaRPr lang="en-US"/>
          </a:p>
        </p:txBody>
      </p:sp>
      <p:sp>
        <p:nvSpPr>
          <p:cNvPr id="4099" name="Rectangle 3"/>
          <p:cNvSpPr>
            <a:spLocks noGrp="1" noChangeArrowheads="1"/>
          </p:cNvSpPr>
          <p:nvPr>
            <p:ph type="dt" idx="1"/>
          </p:nvPr>
        </p:nvSpPr>
        <p:spPr bwMode="auto">
          <a:xfrm>
            <a:off x="3850295" y="0"/>
            <a:ext cx="2945862" cy="493177"/>
          </a:xfrm>
          <a:prstGeom prst="rect">
            <a:avLst/>
          </a:prstGeom>
          <a:noFill/>
          <a:ln w="9525">
            <a:noFill/>
            <a:miter lim="800000"/>
            <a:headEnd/>
            <a:tailEnd/>
          </a:ln>
        </p:spPr>
        <p:txBody>
          <a:bodyPr vert="horz" wrap="square" lIns="91017" tIns="45509" rIns="91017" bIns="45509" numCol="1" anchor="t" anchorCtr="0" compatLnSpc="1">
            <a:prstTxWarp prst="textNoShape">
              <a:avLst/>
            </a:prstTxWarp>
          </a:bodyPr>
          <a:lstStyle>
            <a:lvl1pPr algn="r" defTabSz="908481">
              <a:defRPr sz="1200">
                <a:latin typeface="Arial" pitchFamily="34" charset="0"/>
                <a:cs typeface="Arial" pitchFamily="34" charset="0"/>
              </a:defRPr>
            </a:lvl1pPr>
          </a:lstStyle>
          <a:p>
            <a:pPr>
              <a:defRPr/>
            </a:pPr>
            <a:endParaRPr lang="en-US"/>
          </a:p>
        </p:txBody>
      </p:sp>
      <p:sp>
        <p:nvSpPr>
          <p:cNvPr id="74756" name="Rectangle 4"/>
          <p:cNvSpPr>
            <a:spLocks noGrp="1" noRot="1" noChangeAspect="1" noChangeArrowheads="1" noTextEdit="1"/>
          </p:cNvSpPr>
          <p:nvPr>
            <p:ph type="sldImg" idx="2"/>
          </p:nvPr>
        </p:nvSpPr>
        <p:spPr bwMode="auto">
          <a:xfrm>
            <a:off x="931863" y="741363"/>
            <a:ext cx="4935537" cy="37020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679465" y="4689770"/>
            <a:ext cx="5438748" cy="4443183"/>
          </a:xfrm>
          <a:prstGeom prst="rect">
            <a:avLst/>
          </a:prstGeom>
          <a:noFill/>
          <a:ln w="9525">
            <a:noFill/>
            <a:miter lim="800000"/>
            <a:headEnd/>
            <a:tailEnd/>
          </a:ln>
        </p:spPr>
        <p:txBody>
          <a:bodyPr vert="horz" wrap="square" lIns="91017" tIns="45509" rIns="91017" bIns="4550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1" y="9379542"/>
            <a:ext cx="2945862" cy="493177"/>
          </a:xfrm>
          <a:prstGeom prst="rect">
            <a:avLst/>
          </a:prstGeom>
          <a:noFill/>
          <a:ln w="9525">
            <a:noFill/>
            <a:miter lim="800000"/>
            <a:headEnd/>
            <a:tailEnd/>
          </a:ln>
        </p:spPr>
        <p:txBody>
          <a:bodyPr vert="horz" wrap="square" lIns="91017" tIns="45509" rIns="91017" bIns="45509" numCol="1" anchor="b" anchorCtr="0" compatLnSpc="1">
            <a:prstTxWarp prst="textNoShape">
              <a:avLst/>
            </a:prstTxWarp>
          </a:bodyPr>
          <a:lstStyle>
            <a:lvl1pPr defTabSz="908481">
              <a:defRPr sz="1200">
                <a:latin typeface="Arial" pitchFamily="34" charset="0"/>
                <a:cs typeface="Arial" pitchFamily="34" charset="0"/>
              </a:defRPr>
            </a:lvl1pPr>
          </a:lstStyle>
          <a:p>
            <a:pPr>
              <a:defRPr/>
            </a:pPr>
            <a:endParaRPr lang="en-US"/>
          </a:p>
        </p:txBody>
      </p:sp>
      <p:sp>
        <p:nvSpPr>
          <p:cNvPr id="4103" name="Rectangle 7"/>
          <p:cNvSpPr>
            <a:spLocks noGrp="1" noChangeArrowheads="1"/>
          </p:cNvSpPr>
          <p:nvPr>
            <p:ph type="sldNum" sz="quarter" idx="5"/>
          </p:nvPr>
        </p:nvSpPr>
        <p:spPr bwMode="auto">
          <a:xfrm>
            <a:off x="3850295" y="9379542"/>
            <a:ext cx="2945862" cy="493177"/>
          </a:xfrm>
          <a:prstGeom prst="rect">
            <a:avLst/>
          </a:prstGeom>
          <a:noFill/>
          <a:ln w="9525">
            <a:noFill/>
            <a:miter lim="800000"/>
            <a:headEnd/>
            <a:tailEnd/>
          </a:ln>
        </p:spPr>
        <p:txBody>
          <a:bodyPr vert="horz" wrap="square" lIns="91017" tIns="45509" rIns="91017" bIns="45509" numCol="1" anchor="b" anchorCtr="0" compatLnSpc="1">
            <a:prstTxWarp prst="textNoShape">
              <a:avLst/>
            </a:prstTxWarp>
          </a:bodyPr>
          <a:lstStyle>
            <a:lvl1pPr algn="r" defTabSz="908481">
              <a:defRPr sz="1200">
                <a:latin typeface="Arial" pitchFamily="34" charset="0"/>
                <a:cs typeface="Arial" pitchFamily="34" charset="0"/>
              </a:defRPr>
            </a:lvl1pPr>
          </a:lstStyle>
          <a:p>
            <a:pPr>
              <a:defRPr/>
            </a:pPr>
            <a:fld id="{1EBC4E8D-7463-4E84-B753-3B79CC9754E1}" type="slidenum">
              <a:rPr lang="en-US"/>
              <a:pPr>
                <a:defRPr/>
              </a:pPr>
              <a:t>‹#›</a:t>
            </a:fld>
            <a:endParaRPr lang="en-US"/>
          </a:p>
        </p:txBody>
      </p:sp>
    </p:spTree>
    <p:extLst>
      <p:ext uri="{BB962C8B-B14F-4D97-AF65-F5344CB8AC3E}">
        <p14:creationId xmlns:p14="http://schemas.microsoft.com/office/powerpoint/2010/main" val="102876369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1pPr>
    <a:lvl2pPr marL="457086"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2pPr>
    <a:lvl3pPr marL="914172"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3pPr>
    <a:lvl4pPr marL="1371258"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4pPr>
    <a:lvl5pPr marL="1828344"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5pPr>
    <a:lvl6pPr marL="2285430" algn="l" defTabSz="914172" rtl="0" eaLnBrk="1" latinLnBrk="0" hangingPunct="1">
      <a:defRPr sz="1200" kern="1200">
        <a:solidFill>
          <a:schemeClr val="tx1"/>
        </a:solidFill>
        <a:latin typeface="+mn-lt"/>
        <a:ea typeface="+mn-ea"/>
        <a:cs typeface="+mn-cs"/>
      </a:defRPr>
    </a:lvl6pPr>
    <a:lvl7pPr marL="2742516" algn="l" defTabSz="914172" rtl="0" eaLnBrk="1" latinLnBrk="0" hangingPunct="1">
      <a:defRPr sz="1200" kern="1200">
        <a:solidFill>
          <a:schemeClr val="tx1"/>
        </a:solidFill>
        <a:latin typeface="+mn-lt"/>
        <a:ea typeface="+mn-ea"/>
        <a:cs typeface="+mn-cs"/>
      </a:defRPr>
    </a:lvl7pPr>
    <a:lvl8pPr marL="3199602" algn="l" defTabSz="914172" rtl="0" eaLnBrk="1" latinLnBrk="0" hangingPunct="1">
      <a:defRPr sz="1200" kern="1200">
        <a:solidFill>
          <a:schemeClr val="tx1"/>
        </a:solidFill>
        <a:latin typeface="+mn-lt"/>
        <a:ea typeface="+mn-ea"/>
        <a:cs typeface="+mn-cs"/>
      </a:defRPr>
    </a:lvl8pPr>
    <a:lvl9pPr marL="3656688" algn="l" defTabSz="914172"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288DB883-1962-4E22-8E60-D36B2B14C0F0}" type="slidenum">
              <a:rPr lang="nl-NL" smtClean="0"/>
              <a:t>9</a:t>
            </a:fld>
            <a:endParaRPr lang="nl-NL"/>
          </a:p>
        </p:txBody>
      </p:sp>
    </p:spTree>
    <p:extLst>
      <p:ext uri="{BB962C8B-B14F-4D97-AF65-F5344CB8AC3E}">
        <p14:creationId xmlns:p14="http://schemas.microsoft.com/office/powerpoint/2010/main" val="32916477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1E2E0D27-6F1E-4F65-9B0D-2247F663C038}" type="slidenum">
              <a:rPr lang="nl-NL" smtClean="0"/>
              <a:t>12</a:t>
            </a:fld>
            <a:endParaRPr lang="nl-NL"/>
          </a:p>
        </p:txBody>
      </p:sp>
    </p:spTree>
    <p:extLst>
      <p:ext uri="{BB962C8B-B14F-4D97-AF65-F5344CB8AC3E}">
        <p14:creationId xmlns:p14="http://schemas.microsoft.com/office/powerpoint/2010/main" val="141842286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Master" Target="../slideMasters/slideMaster10.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1.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8.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9.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0.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1.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2.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3.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6.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7.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8.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9.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0.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71.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72.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73.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74.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75.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76.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77.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78.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79.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Master" Target="../slideMasters/slideMaster8.xml"/><Relationship Id="rId4" Type="http://schemas.openxmlformats.org/officeDocument/2006/relationships/image" Target="../media/image5.jpeg"/></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descr="Watermark"/>
          <p:cNvPicPr>
            <a:picLocks noChangeAspect="1" noChangeArrowheads="1"/>
          </p:cNvPicPr>
          <p:nvPr/>
        </p:nvPicPr>
        <p:blipFill>
          <a:blip r:embed="rId2">
            <a:extLst>
              <a:ext uri="{28A0092B-C50C-407E-A947-70E740481C1C}">
                <a14:useLocalDpi xmlns:a14="http://schemas.microsoft.com/office/drawing/2010/main" val="0"/>
              </a:ext>
            </a:extLst>
          </a:blip>
          <a:srcRect l="6723" b="12773"/>
          <a:stretch>
            <a:fillRect/>
          </a:stretch>
        </p:blipFill>
        <p:spPr bwMode="auto">
          <a:xfrm>
            <a:off x="1" y="809625"/>
            <a:ext cx="6467475" cy="604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5"/>
          <p:cNvSpPr txBox="1">
            <a:spLocks noChangeArrowheads="1"/>
          </p:cNvSpPr>
          <p:nvPr/>
        </p:nvSpPr>
        <p:spPr bwMode="auto">
          <a:xfrm>
            <a:off x="7620001" y="6175375"/>
            <a:ext cx="1292295" cy="507809"/>
          </a:xfrm>
          <a:prstGeom prst="rect">
            <a:avLst/>
          </a:prstGeom>
          <a:noFill/>
          <a:ln>
            <a:noFill/>
          </a:ln>
          <a:extLst/>
        </p:spPr>
        <p:txBody>
          <a:bodyPr wrap="none" lIns="91417" tIns="45709" rIns="91417" bIns="45709">
            <a:spAutoFit/>
          </a:bodyPr>
          <a:lstStyle>
            <a:lvl1pPr eaLnBrk="0" hangingPunct="0">
              <a:defRPr sz="2000">
                <a:solidFill>
                  <a:schemeClr val="tx1"/>
                </a:solidFill>
                <a:latin typeface="Calibri" pitchFamily="34" charset="0"/>
                <a:cs typeface="Arial" pitchFamily="34" charset="0"/>
              </a:defRPr>
            </a:lvl1pPr>
            <a:lvl2pPr marL="742950" indent="-285750" eaLnBrk="0" hangingPunct="0">
              <a:defRPr sz="2000">
                <a:solidFill>
                  <a:schemeClr val="tx1"/>
                </a:solidFill>
                <a:latin typeface="Calibri" pitchFamily="34" charset="0"/>
                <a:cs typeface="Arial" pitchFamily="34" charset="0"/>
              </a:defRPr>
            </a:lvl2pPr>
            <a:lvl3pPr marL="1143000" indent="-228600" eaLnBrk="0" hangingPunct="0">
              <a:defRPr sz="2000">
                <a:solidFill>
                  <a:schemeClr val="tx1"/>
                </a:solidFill>
                <a:latin typeface="Calibri" pitchFamily="34" charset="0"/>
                <a:cs typeface="Arial" pitchFamily="34" charset="0"/>
              </a:defRPr>
            </a:lvl3pPr>
            <a:lvl4pPr marL="1600200" indent="-228600" eaLnBrk="0" hangingPunct="0">
              <a:defRPr sz="2000">
                <a:solidFill>
                  <a:schemeClr val="tx1"/>
                </a:solidFill>
                <a:latin typeface="Calibri" pitchFamily="34" charset="0"/>
                <a:cs typeface="Arial" pitchFamily="34" charset="0"/>
              </a:defRPr>
            </a:lvl4pPr>
            <a:lvl5pPr marL="2057400" indent="-228600" eaLnBrk="0" hangingPunct="0">
              <a:defRPr sz="2000">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Calibri" pitchFamily="34" charset="0"/>
                <a:cs typeface="Arial" pitchFamily="34" charset="0"/>
              </a:defRPr>
            </a:lvl9pPr>
          </a:lstStyle>
          <a:p>
            <a:pPr>
              <a:lnSpc>
                <a:spcPct val="90000"/>
              </a:lnSpc>
              <a:defRPr/>
            </a:pPr>
            <a:r>
              <a:rPr lang="en-US" sz="1000" dirty="0" smtClean="0">
                <a:solidFill>
                  <a:schemeClr val="bg1"/>
                </a:solidFill>
                <a:latin typeface="Univers" pitchFamily="34" charset="0"/>
              </a:rPr>
              <a:t>International</a:t>
            </a:r>
            <a:br>
              <a:rPr lang="en-US" sz="1000" dirty="0" smtClean="0">
                <a:solidFill>
                  <a:schemeClr val="bg1"/>
                </a:solidFill>
                <a:latin typeface="Univers" pitchFamily="34" charset="0"/>
              </a:rPr>
            </a:br>
            <a:r>
              <a:rPr lang="en-US" sz="1000" dirty="0" smtClean="0">
                <a:solidFill>
                  <a:schemeClr val="bg1"/>
                </a:solidFill>
                <a:latin typeface="Univers" pitchFamily="34" charset="0"/>
              </a:rPr>
              <a:t>Telecommunication</a:t>
            </a:r>
            <a:br>
              <a:rPr lang="en-US" sz="1000" dirty="0" smtClean="0">
                <a:solidFill>
                  <a:schemeClr val="bg1"/>
                </a:solidFill>
                <a:latin typeface="Univers" pitchFamily="34" charset="0"/>
              </a:rPr>
            </a:br>
            <a:r>
              <a:rPr lang="en-US" sz="1000" dirty="0" smtClean="0">
                <a:solidFill>
                  <a:schemeClr val="bg1"/>
                </a:solidFill>
                <a:latin typeface="Univers" pitchFamily="34" charset="0"/>
              </a:rPr>
              <a:t>Union</a:t>
            </a:r>
          </a:p>
        </p:txBody>
      </p:sp>
      <p:sp>
        <p:nvSpPr>
          <p:cNvPr id="6" name="Rectangle 6"/>
          <p:cNvSpPr>
            <a:spLocks noChangeArrowheads="1"/>
          </p:cNvSpPr>
          <p:nvPr/>
        </p:nvSpPr>
        <p:spPr bwMode="auto">
          <a:xfrm>
            <a:off x="6426200" y="4343400"/>
            <a:ext cx="529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1">
                <a:solidFill>
                  <a:srgbClr val="0C4B84"/>
                </a:solidFill>
                <a:latin typeface="Verdana" pitchFamily="34" charset="0"/>
              </a:rPr>
              <a:t> </a:t>
            </a:r>
            <a:endParaRPr lang="en-US" sz="2400">
              <a:latin typeface="Verdana" pitchFamily="34" charset="0"/>
            </a:endParaRPr>
          </a:p>
        </p:txBody>
      </p:sp>
      <p:sp>
        <p:nvSpPr>
          <p:cNvPr id="7" name="Rectangle 7"/>
          <p:cNvSpPr>
            <a:spLocks noChangeArrowheads="1"/>
          </p:cNvSpPr>
          <p:nvPr/>
        </p:nvSpPr>
        <p:spPr bwMode="auto">
          <a:xfrm>
            <a:off x="7319964" y="4524375"/>
            <a:ext cx="529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1">
                <a:solidFill>
                  <a:srgbClr val="0C4B84"/>
                </a:solidFill>
                <a:latin typeface="Verdana" pitchFamily="34" charset="0"/>
              </a:rPr>
              <a:t> </a:t>
            </a:r>
            <a:endParaRPr lang="en-US" sz="2400">
              <a:latin typeface="Verdana" pitchFamily="34" charset="0"/>
            </a:endParaRPr>
          </a:p>
        </p:txBody>
      </p:sp>
      <p:sp>
        <p:nvSpPr>
          <p:cNvPr id="8" name="Rectangle 8"/>
          <p:cNvSpPr>
            <a:spLocks noChangeArrowheads="1"/>
          </p:cNvSpPr>
          <p:nvPr/>
        </p:nvSpPr>
        <p:spPr bwMode="auto">
          <a:xfrm>
            <a:off x="5280025" y="4802188"/>
            <a:ext cx="44884"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000">
                <a:solidFill>
                  <a:srgbClr val="000000"/>
                </a:solidFill>
                <a:latin typeface="Verdana" pitchFamily="34" charset="0"/>
              </a:rPr>
              <a:t> </a:t>
            </a:r>
            <a:endParaRPr lang="en-US" sz="2400">
              <a:latin typeface="Verdana" pitchFamily="34" charset="0"/>
            </a:endParaRPr>
          </a:p>
        </p:txBody>
      </p:sp>
      <p:sp>
        <p:nvSpPr>
          <p:cNvPr id="9" name="Line 9"/>
          <p:cNvSpPr>
            <a:spLocks noChangeShapeType="1"/>
          </p:cNvSpPr>
          <p:nvPr/>
        </p:nvSpPr>
        <p:spPr bwMode="auto">
          <a:xfrm flipH="1">
            <a:off x="395288" y="6524625"/>
            <a:ext cx="8280400" cy="0"/>
          </a:xfrm>
          <a:prstGeom prst="line">
            <a:avLst/>
          </a:prstGeom>
          <a:noFill/>
          <a:ln w="22225" cap="rnd">
            <a:solidFill>
              <a:srgbClr val="C0C0C0"/>
            </a:solidFill>
            <a:prstDash val="sysDot"/>
            <a:round/>
            <a:headEnd/>
            <a:tailEnd/>
          </a:ln>
          <a:extLst>
            <a:ext uri="{909E8E84-426E-40DD-AFC4-6F175D3DCCD1}">
              <a14:hiddenFill xmlns:a14="http://schemas.microsoft.com/office/drawing/2010/main">
                <a:noFill/>
              </a14:hiddenFill>
            </a:ext>
          </a:extLst>
        </p:spPr>
        <p:txBody>
          <a:bodyPr lIns="91417" tIns="45709" rIns="91417" bIns="45709"/>
          <a:lstStyle/>
          <a:p>
            <a:endParaRPr lang="en-US"/>
          </a:p>
        </p:txBody>
      </p:sp>
      <p:pic>
        <p:nvPicPr>
          <p:cNvPr id="10" name="Picture 14"/>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027988" y="188913"/>
            <a:ext cx="774700" cy="86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1" name="Rectangle 3"/>
          <p:cNvSpPr>
            <a:spLocks noGrp="1" noChangeArrowheads="1"/>
          </p:cNvSpPr>
          <p:nvPr>
            <p:ph type="ctrTitle"/>
          </p:nvPr>
        </p:nvSpPr>
        <p:spPr>
          <a:xfrm>
            <a:off x="685800" y="1686998"/>
            <a:ext cx="7772400" cy="1323417"/>
          </a:xfrm>
        </p:spPr>
        <p:txBody>
          <a:bodyPr/>
          <a:lstStyle>
            <a:lvl1pPr>
              <a:defRPr sz="4000"/>
            </a:lvl1pPr>
          </a:lstStyle>
          <a:p>
            <a:r>
              <a:rPr lang="en-US"/>
              <a:t>Click to edit Master title style</a:t>
            </a:r>
          </a:p>
        </p:txBody>
      </p:sp>
      <p:sp>
        <p:nvSpPr>
          <p:cNvPr id="7172" name="Rectangle 4"/>
          <p:cNvSpPr>
            <a:spLocks noGrp="1" noChangeArrowheads="1"/>
          </p:cNvSpPr>
          <p:nvPr>
            <p:ph type="subTitle" idx="1"/>
          </p:nvPr>
        </p:nvSpPr>
        <p:spPr>
          <a:xfrm>
            <a:off x="1371600" y="3429000"/>
            <a:ext cx="6400800" cy="2447925"/>
          </a:xfrm>
        </p:spPr>
        <p:txBody>
          <a:bodyPr/>
          <a:lstStyle>
            <a:lvl1pPr marL="0" indent="0" algn="ctr">
              <a:buFont typeface="Wingdings" pitchFamily="2" charset="2"/>
              <a:buNone/>
              <a:defRPr sz="2400"/>
            </a:lvl1pPr>
          </a:lstStyle>
          <a:p>
            <a:r>
              <a:rPr lang="en-US"/>
              <a:t>Click to edit Master subtitle style</a:t>
            </a:r>
          </a:p>
        </p:txBody>
      </p:sp>
      <p:sp>
        <p:nvSpPr>
          <p:cNvPr id="11" name="Rectangle 10"/>
          <p:cNvSpPr>
            <a:spLocks noGrp="1" noChangeArrowheads="1"/>
          </p:cNvSpPr>
          <p:nvPr>
            <p:ph type="sldNum" sz="quarter" idx="10"/>
          </p:nvPr>
        </p:nvSpPr>
        <p:spPr>
          <a:xfrm>
            <a:off x="8445100" y="6403975"/>
            <a:ext cx="341714" cy="246199"/>
          </a:xfrm>
        </p:spPr>
        <p:txBody>
          <a:bodyPr/>
          <a:lstStyle>
            <a:lvl1pPr>
              <a:defRPr/>
            </a:lvl1pPr>
          </a:lstStyle>
          <a:p>
            <a:pPr>
              <a:defRPr/>
            </a:pPr>
            <a:fld id="{833973F4-6001-4FEB-A55E-F78787440A28}" type="slidenum">
              <a:rPr lang="en-US"/>
              <a:pPr>
                <a:defRPr/>
              </a:pPr>
              <a:t>‹#›</a:t>
            </a:fld>
            <a:endParaRPr lang="en-US"/>
          </a:p>
        </p:txBody>
      </p:sp>
    </p:spTree>
    <p:extLst>
      <p:ext uri="{BB962C8B-B14F-4D97-AF65-F5344CB8AC3E}">
        <p14:creationId xmlns:p14="http://schemas.microsoft.com/office/powerpoint/2010/main" val="274158380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E5238F7E-0B2C-445B-84B0-B4B5D0F3D483}" type="slidenum">
              <a:rPr lang="en-US"/>
              <a:pPr>
                <a:defRPr/>
              </a:pPr>
              <a:t>‹#›</a:t>
            </a:fld>
            <a:endParaRPr lang="en-US"/>
          </a:p>
        </p:txBody>
      </p:sp>
    </p:spTree>
    <p:extLst>
      <p:ext uri="{BB962C8B-B14F-4D97-AF65-F5344CB8AC3E}">
        <p14:creationId xmlns:p14="http://schemas.microsoft.com/office/powerpoint/2010/main" val="329871514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0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905251FA-C077-46BF-87D4-534C236B08D1}" type="slidenum">
              <a:rPr lang="en-US"/>
              <a:pPr>
                <a:defRPr/>
              </a:pPr>
              <a:t>‹#›</a:t>
            </a:fld>
            <a:endParaRPr lang="en-US"/>
          </a:p>
        </p:txBody>
      </p:sp>
    </p:spTree>
    <p:extLst>
      <p:ext uri="{BB962C8B-B14F-4D97-AF65-F5344CB8AC3E}">
        <p14:creationId xmlns:p14="http://schemas.microsoft.com/office/powerpoint/2010/main" val="1387315534"/>
      </p:ext>
    </p:extLst>
  </p:cSld>
  <p:clrMapOvr>
    <a:masterClrMapping/>
  </p:clrMapOvr>
  <p:transition/>
</p:sldLayout>
</file>

<file path=ppt/slideLayouts/slideLayout10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sldNum" sz="quarter" idx="10"/>
          </p:nvPr>
        </p:nvSpPr>
        <p:spPr>
          <a:ln/>
        </p:spPr>
        <p:txBody>
          <a:bodyPr/>
          <a:lstStyle>
            <a:lvl1pPr>
              <a:defRPr/>
            </a:lvl1pPr>
          </a:lstStyle>
          <a:p>
            <a:pPr>
              <a:defRPr/>
            </a:pPr>
            <a:fld id="{EB88A660-73AF-455C-9C8E-4BB9DE6E249E}" type="slidenum">
              <a:rPr lang="en-US"/>
              <a:pPr>
                <a:defRPr/>
              </a:pPr>
              <a:t>‹#›</a:t>
            </a:fld>
            <a:endParaRPr lang="en-US"/>
          </a:p>
        </p:txBody>
      </p:sp>
    </p:spTree>
    <p:extLst>
      <p:ext uri="{BB962C8B-B14F-4D97-AF65-F5344CB8AC3E}">
        <p14:creationId xmlns:p14="http://schemas.microsoft.com/office/powerpoint/2010/main" val="2263701867"/>
      </p:ext>
    </p:extLst>
  </p:cSld>
  <p:clrMapOvr>
    <a:masterClrMapping/>
  </p:clrMapOvr>
  <p:transition/>
</p:sldLayout>
</file>

<file path=ppt/slideLayouts/slideLayout10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4213" y="1989138"/>
            <a:ext cx="3810000" cy="42560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6613" y="1989138"/>
            <a:ext cx="3810000" cy="42560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sldNum" sz="quarter" idx="10"/>
          </p:nvPr>
        </p:nvSpPr>
        <p:spPr>
          <a:ln/>
        </p:spPr>
        <p:txBody>
          <a:bodyPr/>
          <a:lstStyle>
            <a:lvl1pPr>
              <a:defRPr/>
            </a:lvl1pPr>
          </a:lstStyle>
          <a:p>
            <a:pPr>
              <a:defRPr/>
            </a:pPr>
            <a:fld id="{8E7BCEC9-7BD7-4AD3-9FC3-FFCF2A0C0110}" type="slidenum">
              <a:rPr lang="en-US"/>
              <a:pPr>
                <a:defRPr/>
              </a:pPr>
              <a:t>‹#›</a:t>
            </a:fld>
            <a:endParaRPr lang="en-US"/>
          </a:p>
        </p:txBody>
      </p:sp>
    </p:spTree>
    <p:extLst>
      <p:ext uri="{BB962C8B-B14F-4D97-AF65-F5344CB8AC3E}">
        <p14:creationId xmlns:p14="http://schemas.microsoft.com/office/powerpoint/2010/main" val="728769300"/>
      </p:ext>
    </p:extLst>
  </p:cSld>
  <p:clrMapOvr>
    <a:masterClrMapping/>
  </p:clrMapOvr>
  <p:transition/>
</p:sldLayout>
</file>

<file path=ppt/slideLayouts/slideLayout10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sldNum" sz="quarter" idx="10"/>
          </p:nvPr>
        </p:nvSpPr>
        <p:spPr>
          <a:ln/>
        </p:spPr>
        <p:txBody>
          <a:bodyPr/>
          <a:lstStyle>
            <a:lvl1pPr>
              <a:defRPr/>
            </a:lvl1pPr>
          </a:lstStyle>
          <a:p>
            <a:pPr>
              <a:defRPr/>
            </a:pPr>
            <a:fld id="{55EF707A-3F34-4D5E-9A1A-5CD45F481D2D}" type="slidenum">
              <a:rPr lang="en-US"/>
              <a:pPr>
                <a:defRPr/>
              </a:pPr>
              <a:t>‹#›</a:t>
            </a:fld>
            <a:endParaRPr lang="en-US"/>
          </a:p>
        </p:txBody>
      </p:sp>
    </p:spTree>
    <p:extLst>
      <p:ext uri="{BB962C8B-B14F-4D97-AF65-F5344CB8AC3E}">
        <p14:creationId xmlns:p14="http://schemas.microsoft.com/office/powerpoint/2010/main" val="871480765"/>
      </p:ext>
    </p:extLst>
  </p:cSld>
  <p:clrMapOvr>
    <a:masterClrMapping/>
  </p:clrMapOvr>
  <p:transition/>
</p:sldLayout>
</file>

<file path=ppt/slideLayouts/slideLayout10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sldNum" sz="quarter" idx="10"/>
          </p:nvPr>
        </p:nvSpPr>
        <p:spPr>
          <a:ln/>
        </p:spPr>
        <p:txBody>
          <a:bodyPr/>
          <a:lstStyle>
            <a:lvl1pPr>
              <a:defRPr/>
            </a:lvl1pPr>
          </a:lstStyle>
          <a:p>
            <a:pPr>
              <a:defRPr/>
            </a:pPr>
            <a:fld id="{9273A5B0-440F-4938-94DD-C3B207B7C689}" type="slidenum">
              <a:rPr lang="en-US"/>
              <a:pPr>
                <a:defRPr/>
              </a:pPr>
              <a:t>‹#›</a:t>
            </a:fld>
            <a:endParaRPr lang="en-US"/>
          </a:p>
        </p:txBody>
      </p:sp>
    </p:spTree>
    <p:extLst>
      <p:ext uri="{BB962C8B-B14F-4D97-AF65-F5344CB8AC3E}">
        <p14:creationId xmlns:p14="http://schemas.microsoft.com/office/powerpoint/2010/main" val="3956799412"/>
      </p:ext>
    </p:extLst>
  </p:cSld>
  <p:clrMapOvr>
    <a:masterClrMapping/>
  </p:clrMapOvr>
  <p:transition/>
</p:sldLayout>
</file>

<file path=ppt/slideLayouts/slideLayout10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pPr>
              <a:defRPr/>
            </a:pPr>
            <a:fld id="{74AFCBB0-8D94-4A35-8D92-8DB31C0F5C55}" type="slidenum">
              <a:rPr lang="en-US"/>
              <a:pPr>
                <a:defRPr/>
              </a:pPr>
              <a:t>‹#›</a:t>
            </a:fld>
            <a:endParaRPr lang="en-US"/>
          </a:p>
        </p:txBody>
      </p:sp>
    </p:spTree>
    <p:extLst>
      <p:ext uri="{BB962C8B-B14F-4D97-AF65-F5344CB8AC3E}">
        <p14:creationId xmlns:p14="http://schemas.microsoft.com/office/powerpoint/2010/main" val="584864079"/>
      </p:ext>
    </p:extLst>
  </p:cSld>
  <p:clrMapOvr>
    <a:masterClrMapping/>
  </p:clrMapOvr>
  <p:transition/>
</p:sldLayout>
</file>

<file path=ppt/slideLayouts/slideLayout10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pPr>
              <a:defRPr/>
            </a:pPr>
            <a:fld id="{CC53DFEA-97A5-41D5-A8A4-33AC02FEAA76}" type="slidenum">
              <a:rPr lang="en-US"/>
              <a:pPr>
                <a:defRPr/>
              </a:pPr>
              <a:t>‹#›</a:t>
            </a:fld>
            <a:endParaRPr lang="en-US"/>
          </a:p>
        </p:txBody>
      </p:sp>
    </p:spTree>
    <p:extLst>
      <p:ext uri="{BB962C8B-B14F-4D97-AF65-F5344CB8AC3E}">
        <p14:creationId xmlns:p14="http://schemas.microsoft.com/office/powerpoint/2010/main" val="622163133"/>
      </p:ext>
    </p:extLst>
  </p:cSld>
  <p:clrMapOvr>
    <a:masterClrMapping/>
  </p:clrMapOvr>
  <p:transition/>
</p:sldLayout>
</file>

<file path=ppt/slideLayouts/slideLayout10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pPr>
              <a:defRPr/>
            </a:pPr>
            <a:fld id="{63E4EE94-969D-4599-B5D1-57A5B8BDCABB}" type="slidenum">
              <a:rPr lang="en-US"/>
              <a:pPr>
                <a:defRPr/>
              </a:pPr>
              <a:t>‹#›</a:t>
            </a:fld>
            <a:endParaRPr lang="en-US"/>
          </a:p>
        </p:txBody>
      </p:sp>
    </p:spTree>
    <p:extLst>
      <p:ext uri="{BB962C8B-B14F-4D97-AF65-F5344CB8AC3E}">
        <p14:creationId xmlns:p14="http://schemas.microsoft.com/office/powerpoint/2010/main" val="728431900"/>
      </p:ext>
    </p:extLst>
  </p:cSld>
  <p:clrMapOvr>
    <a:masterClrMapping/>
  </p:clrMapOvr>
  <p:transition/>
</p:sldLayout>
</file>

<file path=ppt/slideLayouts/slideLayout10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48AC014A-CFA3-4F8F-B379-06158EC9F227}" type="slidenum">
              <a:rPr lang="en-US"/>
              <a:pPr>
                <a:defRPr/>
              </a:pPr>
              <a:t>‹#›</a:t>
            </a:fld>
            <a:endParaRPr lang="en-US"/>
          </a:p>
        </p:txBody>
      </p:sp>
    </p:spTree>
    <p:extLst>
      <p:ext uri="{BB962C8B-B14F-4D97-AF65-F5344CB8AC3E}">
        <p14:creationId xmlns:p14="http://schemas.microsoft.com/office/powerpoint/2010/main" val="637889613"/>
      </p:ext>
    </p:extLst>
  </p:cSld>
  <p:clrMapOvr>
    <a:masterClrMapping/>
  </p:clrMapOvr>
  <p:transition/>
</p:sldLayout>
</file>

<file path=ppt/slideLayouts/slideLayout10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1081088"/>
            <a:ext cx="1943100" cy="51641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4213" y="1081088"/>
            <a:ext cx="5678487" cy="51641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E6516417-119E-4B5B-9C2F-1CCCC70E6A99}" type="slidenum">
              <a:rPr lang="en-US"/>
              <a:pPr>
                <a:defRPr/>
              </a:pPr>
              <a:t>‹#›</a:t>
            </a:fld>
            <a:endParaRPr lang="en-US"/>
          </a:p>
        </p:txBody>
      </p:sp>
    </p:spTree>
    <p:extLst>
      <p:ext uri="{BB962C8B-B14F-4D97-AF65-F5344CB8AC3E}">
        <p14:creationId xmlns:p14="http://schemas.microsoft.com/office/powerpoint/2010/main" val="3423546671"/>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0342" y="1081089"/>
            <a:ext cx="1292615" cy="51641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4214" y="1081089"/>
            <a:ext cx="5678487" cy="51641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9CA2954F-5F5E-490A-A50B-CDC3E293640E}" type="slidenum">
              <a:rPr lang="en-US"/>
              <a:pPr>
                <a:defRPr/>
              </a:pPr>
              <a:t>‹#›</a:t>
            </a:fld>
            <a:endParaRPr lang="en-US"/>
          </a:p>
        </p:txBody>
      </p:sp>
    </p:spTree>
    <p:extLst>
      <p:ext uri="{BB962C8B-B14F-4D97-AF65-F5344CB8AC3E}">
        <p14:creationId xmlns:p14="http://schemas.microsoft.com/office/powerpoint/2010/main" val="306817066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10.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4213" y="1081088"/>
            <a:ext cx="7773987" cy="51641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5"/>
          <p:cNvSpPr>
            <a:spLocks noGrp="1" noChangeArrowheads="1"/>
          </p:cNvSpPr>
          <p:nvPr>
            <p:ph type="sldNum" sz="quarter" idx="10"/>
          </p:nvPr>
        </p:nvSpPr>
        <p:spPr>
          <a:ln/>
        </p:spPr>
        <p:txBody>
          <a:bodyPr/>
          <a:lstStyle>
            <a:lvl1pPr>
              <a:defRPr/>
            </a:lvl1pPr>
          </a:lstStyle>
          <a:p>
            <a:pPr>
              <a:defRPr/>
            </a:pPr>
            <a:fld id="{F3A73768-388D-43EB-BF27-3E0837F4BF66}" type="slidenum">
              <a:rPr lang="en-US"/>
              <a:pPr>
                <a:defRPr/>
              </a:pPr>
              <a:t>‹#›</a:t>
            </a:fld>
            <a:endParaRPr lang="en-US"/>
          </a:p>
        </p:txBody>
      </p:sp>
    </p:spTree>
    <p:extLst>
      <p:ext uri="{BB962C8B-B14F-4D97-AF65-F5344CB8AC3E}">
        <p14:creationId xmlns:p14="http://schemas.microsoft.com/office/powerpoint/2010/main" val="1474483038"/>
      </p:ext>
    </p:extLst>
  </p:cSld>
  <p:clrMapOvr>
    <a:masterClrMapping/>
  </p:clrMapOvr>
  <p:transition/>
</p:sldLayout>
</file>

<file path=ppt/slideLayouts/slideLayout111.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1081088"/>
            <a:ext cx="7772400" cy="64135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4213" y="1989138"/>
            <a:ext cx="3810000" cy="42560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6613" y="1989138"/>
            <a:ext cx="3810000" cy="42560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sldNum" sz="quarter" idx="10"/>
          </p:nvPr>
        </p:nvSpPr>
        <p:spPr>
          <a:ln/>
        </p:spPr>
        <p:txBody>
          <a:bodyPr/>
          <a:lstStyle>
            <a:lvl1pPr>
              <a:defRPr/>
            </a:lvl1pPr>
          </a:lstStyle>
          <a:p>
            <a:pPr>
              <a:defRPr/>
            </a:pPr>
            <a:fld id="{D88657E0-30CC-4995-8008-8F716B945FA0}" type="slidenum">
              <a:rPr lang="en-US"/>
              <a:pPr>
                <a:defRPr/>
              </a:pPr>
              <a:t>‹#›</a:t>
            </a:fld>
            <a:endParaRPr lang="en-US"/>
          </a:p>
        </p:txBody>
      </p:sp>
    </p:spTree>
    <p:extLst>
      <p:ext uri="{BB962C8B-B14F-4D97-AF65-F5344CB8AC3E}">
        <p14:creationId xmlns:p14="http://schemas.microsoft.com/office/powerpoint/2010/main" val="4019278812"/>
      </p:ext>
    </p:extLst>
  </p:cSld>
  <p:clrMapOvr>
    <a:masterClrMapping/>
  </p:clrMapOvr>
  <p:transition/>
</p:sldLayout>
</file>

<file path=ppt/slideLayouts/slideLayout1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descr="Watermark"/>
          <p:cNvPicPr>
            <a:picLocks noChangeAspect="1" noChangeArrowheads="1"/>
          </p:cNvPicPr>
          <p:nvPr/>
        </p:nvPicPr>
        <p:blipFill>
          <a:blip r:embed="rId2">
            <a:extLst>
              <a:ext uri="{28A0092B-C50C-407E-A947-70E740481C1C}">
                <a14:useLocalDpi xmlns:a14="http://schemas.microsoft.com/office/drawing/2010/main" val="0"/>
              </a:ext>
            </a:extLst>
          </a:blip>
          <a:srcRect l="6723" b="12773"/>
          <a:stretch>
            <a:fillRect/>
          </a:stretch>
        </p:blipFill>
        <p:spPr bwMode="auto">
          <a:xfrm>
            <a:off x="0" y="809625"/>
            <a:ext cx="6467475" cy="604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6"/>
          <p:cNvSpPr txBox="1">
            <a:spLocks noChangeArrowheads="1"/>
          </p:cNvSpPr>
          <p:nvPr/>
        </p:nvSpPr>
        <p:spPr bwMode="auto">
          <a:xfrm>
            <a:off x="7620000" y="6175375"/>
            <a:ext cx="1281113" cy="50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Calibri" pitchFamily="34" charset="0"/>
                <a:cs typeface="Arial" pitchFamily="34" charset="0"/>
              </a:defRPr>
            </a:lvl1pPr>
            <a:lvl2pPr marL="742950" indent="-285750" eaLnBrk="0" hangingPunct="0">
              <a:defRPr sz="2000">
                <a:solidFill>
                  <a:schemeClr val="tx1"/>
                </a:solidFill>
                <a:latin typeface="Calibri" pitchFamily="34" charset="0"/>
                <a:cs typeface="Arial" pitchFamily="34" charset="0"/>
              </a:defRPr>
            </a:lvl2pPr>
            <a:lvl3pPr marL="1143000" indent="-228600" eaLnBrk="0" hangingPunct="0">
              <a:defRPr sz="2000">
                <a:solidFill>
                  <a:schemeClr val="tx1"/>
                </a:solidFill>
                <a:latin typeface="Calibri" pitchFamily="34" charset="0"/>
                <a:cs typeface="Arial" pitchFamily="34" charset="0"/>
              </a:defRPr>
            </a:lvl3pPr>
            <a:lvl4pPr marL="1600200" indent="-228600" eaLnBrk="0" hangingPunct="0">
              <a:defRPr sz="2000">
                <a:solidFill>
                  <a:schemeClr val="tx1"/>
                </a:solidFill>
                <a:latin typeface="Calibri" pitchFamily="34" charset="0"/>
                <a:cs typeface="Arial" pitchFamily="34" charset="0"/>
              </a:defRPr>
            </a:lvl4pPr>
            <a:lvl5pPr marL="2057400" indent="-228600" eaLnBrk="0" hangingPunct="0">
              <a:defRPr sz="2000">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Calibri" pitchFamily="34" charset="0"/>
                <a:cs typeface="Arial" pitchFamily="34" charset="0"/>
              </a:defRPr>
            </a:lvl9pPr>
          </a:lstStyle>
          <a:p>
            <a:pPr>
              <a:lnSpc>
                <a:spcPct val="90000"/>
              </a:lnSpc>
              <a:defRPr/>
            </a:pPr>
            <a:r>
              <a:rPr lang="en-US" sz="1000" smtClean="0">
                <a:solidFill>
                  <a:srgbClr val="FFFFFF"/>
                </a:solidFill>
                <a:latin typeface="Univers" pitchFamily="34" charset="0"/>
              </a:rPr>
              <a:t>International</a:t>
            </a:r>
            <a:br>
              <a:rPr lang="en-US" sz="1000" smtClean="0">
                <a:solidFill>
                  <a:srgbClr val="FFFFFF"/>
                </a:solidFill>
                <a:latin typeface="Univers" pitchFamily="34" charset="0"/>
              </a:rPr>
            </a:br>
            <a:r>
              <a:rPr lang="en-US" sz="1000" smtClean="0">
                <a:solidFill>
                  <a:srgbClr val="FFFFFF"/>
                </a:solidFill>
                <a:latin typeface="Univers" pitchFamily="34" charset="0"/>
              </a:rPr>
              <a:t>Telecommunication</a:t>
            </a:r>
            <a:br>
              <a:rPr lang="en-US" sz="1000" smtClean="0">
                <a:solidFill>
                  <a:srgbClr val="FFFFFF"/>
                </a:solidFill>
                <a:latin typeface="Univers" pitchFamily="34" charset="0"/>
              </a:rPr>
            </a:br>
            <a:r>
              <a:rPr lang="en-US" sz="1000" smtClean="0">
                <a:solidFill>
                  <a:srgbClr val="FFFFFF"/>
                </a:solidFill>
                <a:latin typeface="Univers" pitchFamily="34" charset="0"/>
              </a:rPr>
              <a:t>Union</a:t>
            </a:r>
          </a:p>
        </p:txBody>
      </p:sp>
      <p:sp>
        <p:nvSpPr>
          <p:cNvPr id="6" name="Rectangle 7"/>
          <p:cNvSpPr>
            <a:spLocks noChangeArrowheads="1"/>
          </p:cNvSpPr>
          <p:nvPr/>
        </p:nvSpPr>
        <p:spPr bwMode="auto">
          <a:xfrm>
            <a:off x="6426200" y="4343400"/>
            <a:ext cx="52388"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1" smtClean="0">
                <a:solidFill>
                  <a:srgbClr val="0C4B84"/>
                </a:solidFill>
                <a:latin typeface="Verdana" pitchFamily="34" charset="0"/>
              </a:rPr>
              <a:t> </a:t>
            </a:r>
            <a:endParaRPr lang="en-US" sz="2400" smtClean="0">
              <a:solidFill>
                <a:srgbClr val="5C5C5C"/>
              </a:solidFill>
              <a:latin typeface="Verdana" pitchFamily="34" charset="0"/>
            </a:endParaRPr>
          </a:p>
        </p:txBody>
      </p:sp>
      <p:sp>
        <p:nvSpPr>
          <p:cNvPr id="7" name="Rectangle 8"/>
          <p:cNvSpPr>
            <a:spLocks noChangeArrowheads="1"/>
          </p:cNvSpPr>
          <p:nvPr/>
        </p:nvSpPr>
        <p:spPr bwMode="auto">
          <a:xfrm>
            <a:off x="7319963" y="4524375"/>
            <a:ext cx="52387"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1" smtClean="0">
                <a:solidFill>
                  <a:srgbClr val="0C4B84"/>
                </a:solidFill>
                <a:latin typeface="Verdana" pitchFamily="34" charset="0"/>
              </a:rPr>
              <a:t> </a:t>
            </a:r>
            <a:endParaRPr lang="en-US" sz="2400" smtClean="0">
              <a:solidFill>
                <a:srgbClr val="5C5C5C"/>
              </a:solidFill>
              <a:latin typeface="Verdana" pitchFamily="34" charset="0"/>
            </a:endParaRPr>
          </a:p>
        </p:txBody>
      </p:sp>
      <p:sp>
        <p:nvSpPr>
          <p:cNvPr id="8" name="Rectangle 9"/>
          <p:cNvSpPr>
            <a:spLocks noChangeArrowheads="1"/>
          </p:cNvSpPr>
          <p:nvPr/>
        </p:nvSpPr>
        <p:spPr bwMode="auto">
          <a:xfrm>
            <a:off x="5280025" y="4802188"/>
            <a:ext cx="444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000" smtClean="0">
                <a:solidFill>
                  <a:srgbClr val="000000"/>
                </a:solidFill>
                <a:latin typeface="Verdana" pitchFamily="34" charset="0"/>
              </a:rPr>
              <a:t> </a:t>
            </a:r>
            <a:endParaRPr lang="en-US" sz="2400" smtClean="0">
              <a:solidFill>
                <a:srgbClr val="5C5C5C"/>
              </a:solidFill>
              <a:latin typeface="Verdana" pitchFamily="34" charset="0"/>
            </a:endParaRPr>
          </a:p>
        </p:txBody>
      </p:sp>
      <p:sp>
        <p:nvSpPr>
          <p:cNvPr id="9" name="Line 10"/>
          <p:cNvSpPr>
            <a:spLocks noChangeShapeType="1"/>
          </p:cNvSpPr>
          <p:nvPr/>
        </p:nvSpPr>
        <p:spPr bwMode="auto">
          <a:xfrm flipH="1">
            <a:off x="395288" y="6524625"/>
            <a:ext cx="8280400" cy="0"/>
          </a:xfrm>
          <a:prstGeom prst="line">
            <a:avLst/>
          </a:prstGeom>
          <a:noFill/>
          <a:ln w="22225" cap="rnd">
            <a:solidFill>
              <a:srgbClr val="C0C0C0"/>
            </a:solidFill>
            <a:prstDash val="sysDot"/>
            <a:round/>
            <a:headEnd/>
            <a:tailEnd/>
          </a:ln>
          <a:extLst>
            <a:ext uri="{909E8E84-426E-40DD-AFC4-6F175D3DCCD1}">
              <a14:hiddenFill xmlns:a14="http://schemas.microsoft.com/office/drawing/2010/main">
                <a:noFill/>
              </a14:hiddenFill>
            </a:ext>
          </a:extLst>
        </p:spPr>
        <p:txBody>
          <a:bodyPr/>
          <a:lstStyle/>
          <a:p>
            <a:endParaRPr lang="en-US" smtClean="0">
              <a:solidFill>
                <a:srgbClr val="5C5C5C"/>
              </a:solidFill>
            </a:endParaRPr>
          </a:p>
        </p:txBody>
      </p:sp>
      <p:pic>
        <p:nvPicPr>
          <p:cNvPr id="10"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white">
          <a:xfrm>
            <a:off x="7086600" y="0"/>
            <a:ext cx="2057400"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lgn="ctr">
                <a:solidFill>
                  <a:srgbClr val="000000"/>
                </a:solidFill>
                <a:miter lim="800000"/>
                <a:headEnd/>
                <a:tailEnd/>
              </a14:hiddenLine>
            </a:ext>
          </a:extLst>
        </p:spPr>
      </p:pic>
      <p:sp>
        <p:nvSpPr>
          <p:cNvPr id="57348" name="Rectangle 4"/>
          <p:cNvSpPr>
            <a:spLocks noGrp="1" noChangeArrowheads="1"/>
          </p:cNvSpPr>
          <p:nvPr>
            <p:ph type="ctrTitle"/>
          </p:nvPr>
        </p:nvSpPr>
        <p:spPr>
          <a:xfrm>
            <a:off x="685800" y="1484313"/>
            <a:ext cx="7772400" cy="1728787"/>
          </a:xfrm>
        </p:spPr>
        <p:txBody>
          <a:bodyPr/>
          <a:lstStyle>
            <a:lvl1pPr>
              <a:defRPr sz="3600"/>
            </a:lvl1pPr>
          </a:lstStyle>
          <a:p>
            <a:r>
              <a:rPr lang="en-US"/>
              <a:t>Click to edit Master title style</a:t>
            </a:r>
          </a:p>
        </p:txBody>
      </p:sp>
      <p:sp>
        <p:nvSpPr>
          <p:cNvPr id="57349" name="Rectangle 5"/>
          <p:cNvSpPr>
            <a:spLocks noGrp="1" noChangeArrowheads="1"/>
          </p:cNvSpPr>
          <p:nvPr>
            <p:ph type="subTitle" idx="1"/>
          </p:nvPr>
        </p:nvSpPr>
        <p:spPr>
          <a:xfrm>
            <a:off x="1371600" y="3429000"/>
            <a:ext cx="6400800" cy="2447925"/>
          </a:xfrm>
        </p:spPr>
        <p:txBody>
          <a:bodyPr/>
          <a:lstStyle>
            <a:lvl1pPr marL="0" indent="0" algn="ctr">
              <a:buFont typeface="Wingdings" pitchFamily="2" charset="2"/>
              <a:buNone/>
              <a:defRPr sz="2400"/>
            </a:lvl1pPr>
          </a:lstStyle>
          <a:p>
            <a:r>
              <a:rPr lang="en-US"/>
              <a:t>Click to edit Master subtitle style</a:t>
            </a:r>
          </a:p>
        </p:txBody>
      </p:sp>
      <p:sp>
        <p:nvSpPr>
          <p:cNvPr id="11" name="Rectangle 13"/>
          <p:cNvSpPr>
            <a:spLocks noGrp="1" noChangeArrowheads="1"/>
          </p:cNvSpPr>
          <p:nvPr>
            <p:ph type="sldNum" sz="quarter" idx="10"/>
          </p:nvPr>
        </p:nvSpPr>
        <p:spPr>
          <a:xfrm>
            <a:off x="8447088" y="6403975"/>
            <a:ext cx="339725" cy="244475"/>
          </a:xfrm>
        </p:spPr>
        <p:txBody>
          <a:bodyPr/>
          <a:lstStyle>
            <a:lvl1pPr>
              <a:defRPr/>
            </a:lvl1pPr>
          </a:lstStyle>
          <a:p>
            <a:pPr>
              <a:defRPr/>
            </a:pPr>
            <a:fld id="{E79177CE-BF73-4B24-BBA5-335238C4D371}" type="slidenum">
              <a:rPr lang="en-US"/>
              <a:pPr>
                <a:defRPr/>
              </a:pPr>
              <a:t>‹#›</a:t>
            </a:fld>
            <a:endParaRPr lang="en-US" dirty="0"/>
          </a:p>
        </p:txBody>
      </p:sp>
    </p:spTree>
    <p:extLst>
      <p:ext uri="{BB962C8B-B14F-4D97-AF65-F5344CB8AC3E}">
        <p14:creationId xmlns:p14="http://schemas.microsoft.com/office/powerpoint/2010/main" val="858076627"/>
      </p:ext>
    </p:extLst>
  </p:cSld>
  <p:clrMapOvr>
    <a:masterClrMapping/>
  </p:clrMapOvr>
  <p:transition/>
</p:sldLayout>
</file>

<file path=ppt/slideLayouts/slideLayout1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9B5F9E42-876E-414A-B2FE-98FFFA7A0744}" type="slidenum">
              <a:rPr lang="en-US"/>
              <a:pPr>
                <a:defRPr/>
              </a:pPr>
              <a:t>‹#›</a:t>
            </a:fld>
            <a:endParaRPr lang="en-US" dirty="0"/>
          </a:p>
        </p:txBody>
      </p:sp>
    </p:spTree>
    <p:extLst>
      <p:ext uri="{BB962C8B-B14F-4D97-AF65-F5344CB8AC3E}">
        <p14:creationId xmlns:p14="http://schemas.microsoft.com/office/powerpoint/2010/main" val="4269268430"/>
      </p:ext>
    </p:extLst>
  </p:cSld>
  <p:clrMapOvr>
    <a:masterClrMapping/>
  </p:clrMapOvr>
  <p:transition/>
</p:sldLayout>
</file>

<file path=ppt/slideLayouts/slideLayout1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sldNum" sz="quarter" idx="10"/>
          </p:nvPr>
        </p:nvSpPr>
        <p:spPr>
          <a:ln/>
        </p:spPr>
        <p:txBody>
          <a:bodyPr/>
          <a:lstStyle>
            <a:lvl1pPr>
              <a:defRPr/>
            </a:lvl1pPr>
          </a:lstStyle>
          <a:p>
            <a:pPr>
              <a:defRPr/>
            </a:pPr>
            <a:fld id="{CF2517CA-4724-4566-BDAD-A8004AE75BAC}" type="slidenum">
              <a:rPr lang="en-US"/>
              <a:pPr>
                <a:defRPr/>
              </a:pPr>
              <a:t>‹#›</a:t>
            </a:fld>
            <a:endParaRPr lang="en-US" dirty="0"/>
          </a:p>
        </p:txBody>
      </p:sp>
    </p:spTree>
    <p:extLst>
      <p:ext uri="{BB962C8B-B14F-4D97-AF65-F5344CB8AC3E}">
        <p14:creationId xmlns:p14="http://schemas.microsoft.com/office/powerpoint/2010/main" val="1071874587"/>
      </p:ext>
    </p:extLst>
  </p:cSld>
  <p:clrMapOvr>
    <a:masterClrMapping/>
  </p:clrMapOvr>
  <p:transition/>
</p:sldLayout>
</file>

<file path=ppt/slideLayouts/slideLayout1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4213" y="1989138"/>
            <a:ext cx="3810000" cy="42560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6613" y="1989138"/>
            <a:ext cx="3810000" cy="42560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sldNum" sz="quarter" idx="10"/>
          </p:nvPr>
        </p:nvSpPr>
        <p:spPr>
          <a:ln/>
        </p:spPr>
        <p:txBody>
          <a:bodyPr/>
          <a:lstStyle>
            <a:lvl1pPr>
              <a:defRPr/>
            </a:lvl1pPr>
          </a:lstStyle>
          <a:p>
            <a:pPr>
              <a:defRPr/>
            </a:pPr>
            <a:fld id="{F24DAF55-8CD9-4A57-91BF-F5F5E2D57392}" type="slidenum">
              <a:rPr lang="en-US"/>
              <a:pPr>
                <a:defRPr/>
              </a:pPr>
              <a:t>‹#›</a:t>
            </a:fld>
            <a:endParaRPr lang="en-US" dirty="0"/>
          </a:p>
        </p:txBody>
      </p:sp>
    </p:spTree>
    <p:extLst>
      <p:ext uri="{BB962C8B-B14F-4D97-AF65-F5344CB8AC3E}">
        <p14:creationId xmlns:p14="http://schemas.microsoft.com/office/powerpoint/2010/main" val="4126215965"/>
      </p:ext>
    </p:extLst>
  </p:cSld>
  <p:clrMapOvr>
    <a:masterClrMapping/>
  </p:clrMapOvr>
  <p:transition/>
</p:sldLayout>
</file>

<file path=ppt/slideLayouts/slideLayout1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sldNum" sz="quarter" idx="10"/>
          </p:nvPr>
        </p:nvSpPr>
        <p:spPr>
          <a:ln/>
        </p:spPr>
        <p:txBody>
          <a:bodyPr/>
          <a:lstStyle>
            <a:lvl1pPr>
              <a:defRPr/>
            </a:lvl1pPr>
          </a:lstStyle>
          <a:p>
            <a:pPr>
              <a:defRPr/>
            </a:pPr>
            <a:fld id="{16900957-DEF0-4A93-B229-3AF5953EDE18}" type="slidenum">
              <a:rPr lang="en-US"/>
              <a:pPr>
                <a:defRPr/>
              </a:pPr>
              <a:t>‹#›</a:t>
            </a:fld>
            <a:endParaRPr lang="en-US" dirty="0"/>
          </a:p>
        </p:txBody>
      </p:sp>
    </p:spTree>
    <p:extLst>
      <p:ext uri="{BB962C8B-B14F-4D97-AF65-F5344CB8AC3E}">
        <p14:creationId xmlns:p14="http://schemas.microsoft.com/office/powerpoint/2010/main" val="3520305141"/>
      </p:ext>
    </p:extLst>
  </p:cSld>
  <p:clrMapOvr>
    <a:masterClrMapping/>
  </p:clrMapOvr>
  <p:transition/>
</p:sldLayout>
</file>

<file path=ppt/slideLayouts/slideLayout1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sldNum" sz="quarter" idx="10"/>
          </p:nvPr>
        </p:nvSpPr>
        <p:spPr>
          <a:ln/>
        </p:spPr>
        <p:txBody>
          <a:bodyPr/>
          <a:lstStyle>
            <a:lvl1pPr>
              <a:defRPr/>
            </a:lvl1pPr>
          </a:lstStyle>
          <a:p>
            <a:pPr>
              <a:defRPr/>
            </a:pPr>
            <a:fld id="{6D0BEF68-0E0F-42BE-9EB1-E8E27D1528FB}" type="slidenum">
              <a:rPr lang="en-US"/>
              <a:pPr>
                <a:defRPr/>
              </a:pPr>
              <a:t>‹#›</a:t>
            </a:fld>
            <a:endParaRPr lang="en-US" dirty="0"/>
          </a:p>
        </p:txBody>
      </p:sp>
    </p:spTree>
    <p:extLst>
      <p:ext uri="{BB962C8B-B14F-4D97-AF65-F5344CB8AC3E}">
        <p14:creationId xmlns:p14="http://schemas.microsoft.com/office/powerpoint/2010/main" val="2122385278"/>
      </p:ext>
    </p:extLst>
  </p:cSld>
  <p:clrMapOvr>
    <a:masterClrMapping/>
  </p:clrMapOvr>
  <p:transition/>
</p:sldLayout>
</file>

<file path=ppt/slideLayouts/slideLayout1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pPr>
              <a:defRPr/>
            </a:pPr>
            <a:fld id="{4EE22052-4874-4715-B003-AF0824724204}" type="slidenum">
              <a:rPr lang="en-US"/>
              <a:pPr>
                <a:defRPr/>
              </a:pPr>
              <a:t>‹#›</a:t>
            </a:fld>
            <a:endParaRPr lang="en-US" dirty="0"/>
          </a:p>
        </p:txBody>
      </p:sp>
    </p:spTree>
    <p:extLst>
      <p:ext uri="{BB962C8B-B14F-4D97-AF65-F5344CB8AC3E}">
        <p14:creationId xmlns:p14="http://schemas.microsoft.com/office/powerpoint/2010/main" val="1898580768"/>
      </p:ext>
    </p:extLst>
  </p:cSld>
  <p:clrMapOvr>
    <a:masterClrMapping/>
  </p:clrMapOvr>
  <p:transition/>
</p:sldLayout>
</file>

<file path=ppt/slideLayouts/slideLayout1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pPr>
              <a:defRPr/>
            </a:pPr>
            <a:fld id="{A7455871-37C2-4C94-92CB-66C0E832F418}" type="slidenum">
              <a:rPr lang="en-US"/>
              <a:pPr>
                <a:defRPr/>
              </a:pPr>
              <a:t>‹#›</a:t>
            </a:fld>
            <a:endParaRPr lang="en-US" dirty="0"/>
          </a:p>
        </p:txBody>
      </p:sp>
    </p:spTree>
    <p:extLst>
      <p:ext uri="{BB962C8B-B14F-4D97-AF65-F5344CB8AC3E}">
        <p14:creationId xmlns:p14="http://schemas.microsoft.com/office/powerpoint/2010/main" val="3030213707"/>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4214" y="1081089"/>
            <a:ext cx="7773987" cy="51641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5"/>
          <p:cNvSpPr>
            <a:spLocks noGrp="1" noChangeArrowheads="1"/>
          </p:cNvSpPr>
          <p:nvPr>
            <p:ph type="sldNum" sz="quarter" idx="10"/>
          </p:nvPr>
        </p:nvSpPr>
        <p:spPr>
          <a:ln/>
        </p:spPr>
        <p:txBody>
          <a:bodyPr/>
          <a:lstStyle>
            <a:lvl1pPr>
              <a:defRPr/>
            </a:lvl1pPr>
          </a:lstStyle>
          <a:p>
            <a:pPr>
              <a:defRPr/>
            </a:pPr>
            <a:fld id="{BDDC912D-A1DD-4D15-953C-7C35AF8EECE8}" type="slidenum">
              <a:rPr lang="en-US"/>
              <a:pPr>
                <a:defRPr/>
              </a:pPr>
              <a:t>‹#›</a:t>
            </a:fld>
            <a:endParaRPr lang="en-US"/>
          </a:p>
        </p:txBody>
      </p:sp>
    </p:spTree>
    <p:extLst>
      <p:ext uri="{BB962C8B-B14F-4D97-AF65-F5344CB8AC3E}">
        <p14:creationId xmlns:p14="http://schemas.microsoft.com/office/powerpoint/2010/main" val="139975629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pPr>
              <a:defRPr/>
            </a:pPr>
            <a:fld id="{CFB95386-A79F-4A07-821A-96B7C46AD378}" type="slidenum">
              <a:rPr lang="en-US"/>
              <a:pPr>
                <a:defRPr/>
              </a:pPr>
              <a:t>‹#›</a:t>
            </a:fld>
            <a:endParaRPr lang="en-US" dirty="0"/>
          </a:p>
        </p:txBody>
      </p:sp>
    </p:spTree>
    <p:extLst>
      <p:ext uri="{BB962C8B-B14F-4D97-AF65-F5344CB8AC3E}">
        <p14:creationId xmlns:p14="http://schemas.microsoft.com/office/powerpoint/2010/main" val="804558410"/>
      </p:ext>
    </p:extLst>
  </p:cSld>
  <p:clrMapOvr>
    <a:masterClrMapping/>
  </p:clrMapOvr>
  <p:transition/>
</p:sldLayout>
</file>

<file path=ppt/slideLayouts/slideLayout1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BB86D29A-757C-4619-BA17-84B9D61A5776}" type="slidenum">
              <a:rPr lang="en-US"/>
              <a:pPr>
                <a:defRPr/>
              </a:pPr>
              <a:t>‹#›</a:t>
            </a:fld>
            <a:endParaRPr lang="en-US" dirty="0"/>
          </a:p>
        </p:txBody>
      </p:sp>
    </p:spTree>
    <p:extLst>
      <p:ext uri="{BB962C8B-B14F-4D97-AF65-F5344CB8AC3E}">
        <p14:creationId xmlns:p14="http://schemas.microsoft.com/office/powerpoint/2010/main" val="2811527951"/>
      </p:ext>
    </p:extLst>
  </p:cSld>
  <p:clrMapOvr>
    <a:masterClrMapping/>
  </p:clrMapOvr>
  <p:transition/>
</p:sldLayout>
</file>

<file path=ppt/slideLayouts/slideLayout1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1111250"/>
            <a:ext cx="1943100" cy="51339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4213" y="1111250"/>
            <a:ext cx="5678487" cy="51339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70511A28-4DCB-40EF-AF37-6DC845E5879F}" type="slidenum">
              <a:rPr lang="en-US"/>
              <a:pPr>
                <a:defRPr/>
              </a:pPr>
              <a:t>‹#›</a:t>
            </a:fld>
            <a:endParaRPr lang="en-US" dirty="0"/>
          </a:p>
        </p:txBody>
      </p:sp>
    </p:spTree>
    <p:extLst>
      <p:ext uri="{BB962C8B-B14F-4D97-AF65-F5344CB8AC3E}">
        <p14:creationId xmlns:p14="http://schemas.microsoft.com/office/powerpoint/2010/main" val="1100034901"/>
      </p:ext>
    </p:extLst>
  </p:cSld>
  <p:clrMapOvr>
    <a:masterClrMapping/>
  </p:clrMapOvr>
  <p:transition/>
</p:sldLayout>
</file>

<file path=ppt/slideLayouts/slideLayout12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Content Placeholder 4"/>
          <p:cNvSpPr>
            <a:spLocks noGrp="1"/>
          </p:cNvSpPr>
          <p:nvPr>
            <p:ph sz="quarter" idx="10"/>
          </p:nvPr>
        </p:nvSpPr>
        <p:spPr>
          <a:xfrm>
            <a:off x="-2933700" y="215900"/>
            <a:ext cx="63500" cy="355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extLst>
      <p:ext uri="{BB962C8B-B14F-4D97-AF65-F5344CB8AC3E}">
        <p14:creationId xmlns:p14="http://schemas.microsoft.com/office/powerpoint/2010/main" val="1596591200"/>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descr="Watermark"/>
          <p:cNvPicPr>
            <a:picLocks noChangeAspect="1" noChangeArrowheads="1"/>
          </p:cNvPicPr>
          <p:nvPr/>
        </p:nvPicPr>
        <p:blipFill>
          <a:blip r:embed="rId2">
            <a:extLst>
              <a:ext uri="{28A0092B-C50C-407E-A947-70E740481C1C}">
                <a14:useLocalDpi xmlns:a14="http://schemas.microsoft.com/office/drawing/2010/main" val="0"/>
              </a:ext>
            </a:extLst>
          </a:blip>
          <a:srcRect l="6723" b="12773"/>
          <a:stretch>
            <a:fillRect/>
          </a:stretch>
        </p:blipFill>
        <p:spPr bwMode="auto">
          <a:xfrm>
            <a:off x="0" y="809625"/>
            <a:ext cx="6467475" cy="604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5"/>
          <p:cNvSpPr txBox="1">
            <a:spLocks noChangeArrowheads="1"/>
          </p:cNvSpPr>
          <p:nvPr/>
        </p:nvSpPr>
        <p:spPr bwMode="auto">
          <a:xfrm>
            <a:off x="7620000" y="6175375"/>
            <a:ext cx="1281113" cy="501650"/>
          </a:xfrm>
          <a:prstGeom prst="rect">
            <a:avLst/>
          </a:prstGeom>
          <a:noFill/>
          <a:ln>
            <a:noFill/>
          </a:ln>
          <a:extLst/>
        </p:spPr>
        <p:txBody>
          <a:bodyPr wrap="none">
            <a:spAutoFit/>
          </a:bodyPr>
          <a:lstStyle>
            <a:lvl1pPr eaLnBrk="0" hangingPunct="0">
              <a:defRPr sz="2000">
                <a:solidFill>
                  <a:schemeClr val="tx1"/>
                </a:solidFill>
                <a:latin typeface="Calibri" pitchFamily="34" charset="0"/>
                <a:cs typeface="Arial" pitchFamily="34" charset="0"/>
              </a:defRPr>
            </a:lvl1pPr>
            <a:lvl2pPr marL="742950" indent="-285750" eaLnBrk="0" hangingPunct="0">
              <a:defRPr sz="2000">
                <a:solidFill>
                  <a:schemeClr val="tx1"/>
                </a:solidFill>
                <a:latin typeface="Calibri" pitchFamily="34" charset="0"/>
                <a:cs typeface="Arial" pitchFamily="34" charset="0"/>
              </a:defRPr>
            </a:lvl2pPr>
            <a:lvl3pPr marL="1143000" indent="-228600" eaLnBrk="0" hangingPunct="0">
              <a:defRPr sz="2000">
                <a:solidFill>
                  <a:schemeClr val="tx1"/>
                </a:solidFill>
                <a:latin typeface="Calibri" pitchFamily="34" charset="0"/>
                <a:cs typeface="Arial" pitchFamily="34" charset="0"/>
              </a:defRPr>
            </a:lvl3pPr>
            <a:lvl4pPr marL="1600200" indent="-228600" eaLnBrk="0" hangingPunct="0">
              <a:defRPr sz="2000">
                <a:solidFill>
                  <a:schemeClr val="tx1"/>
                </a:solidFill>
                <a:latin typeface="Calibri" pitchFamily="34" charset="0"/>
                <a:cs typeface="Arial" pitchFamily="34" charset="0"/>
              </a:defRPr>
            </a:lvl4pPr>
            <a:lvl5pPr marL="2057400" indent="-228600" eaLnBrk="0" hangingPunct="0">
              <a:defRPr sz="2000">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Calibri" pitchFamily="34" charset="0"/>
                <a:cs typeface="Arial" pitchFamily="34" charset="0"/>
              </a:defRPr>
            </a:lvl9pPr>
          </a:lstStyle>
          <a:p>
            <a:pPr>
              <a:lnSpc>
                <a:spcPct val="90000"/>
              </a:lnSpc>
              <a:defRPr/>
            </a:pPr>
            <a:r>
              <a:rPr lang="en-US" sz="1000" dirty="0" smtClean="0">
                <a:solidFill>
                  <a:srgbClr val="FFFFFF"/>
                </a:solidFill>
                <a:latin typeface="Univers" pitchFamily="34" charset="0"/>
              </a:rPr>
              <a:t>International</a:t>
            </a:r>
            <a:br>
              <a:rPr lang="en-US" sz="1000" dirty="0" smtClean="0">
                <a:solidFill>
                  <a:srgbClr val="FFFFFF"/>
                </a:solidFill>
                <a:latin typeface="Univers" pitchFamily="34" charset="0"/>
              </a:rPr>
            </a:br>
            <a:r>
              <a:rPr lang="en-US" sz="1000" dirty="0" smtClean="0">
                <a:solidFill>
                  <a:srgbClr val="FFFFFF"/>
                </a:solidFill>
                <a:latin typeface="Univers" pitchFamily="34" charset="0"/>
              </a:rPr>
              <a:t>Telecommunication</a:t>
            </a:r>
            <a:br>
              <a:rPr lang="en-US" sz="1000" dirty="0" smtClean="0">
                <a:solidFill>
                  <a:srgbClr val="FFFFFF"/>
                </a:solidFill>
                <a:latin typeface="Univers" pitchFamily="34" charset="0"/>
              </a:rPr>
            </a:br>
            <a:r>
              <a:rPr lang="en-US" sz="1000" dirty="0" smtClean="0">
                <a:solidFill>
                  <a:srgbClr val="FFFFFF"/>
                </a:solidFill>
                <a:latin typeface="Univers" pitchFamily="34" charset="0"/>
              </a:rPr>
              <a:t>Union</a:t>
            </a:r>
          </a:p>
        </p:txBody>
      </p:sp>
      <p:sp>
        <p:nvSpPr>
          <p:cNvPr id="6" name="Rectangle 6"/>
          <p:cNvSpPr>
            <a:spLocks noChangeArrowheads="1"/>
          </p:cNvSpPr>
          <p:nvPr/>
        </p:nvSpPr>
        <p:spPr bwMode="auto">
          <a:xfrm>
            <a:off x="6426200" y="4343400"/>
            <a:ext cx="52388"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1">
                <a:solidFill>
                  <a:srgbClr val="0C4B84"/>
                </a:solidFill>
                <a:latin typeface="Verdana" pitchFamily="34" charset="0"/>
              </a:rPr>
              <a:t> </a:t>
            </a:r>
            <a:endParaRPr lang="en-US" sz="2400">
              <a:solidFill>
                <a:srgbClr val="5C5C5C"/>
              </a:solidFill>
              <a:latin typeface="Verdana" pitchFamily="34" charset="0"/>
            </a:endParaRPr>
          </a:p>
        </p:txBody>
      </p:sp>
      <p:sp>
        <p:nvSpPr>
          <p:cNvPr id="7" name="Rectangle 7"/>
          <p:cNvSpPr>
            <a:spLocks noChangeArrowheads="1"/>
          </p:cNvSpPr>
          <p:nvPr/>
        </p:nvSpPr>
        <p:spPr bwMode="auto">
          <a:xfrm>
            <a:off x="7319963" y="4524375"/>
            <a:ext cx="52387"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1">
                <a:solidFill>
                  <a:srgbClr val="0C4B84"/>
                </a:solidFill>
                <a:latin typeface="Verdana" pitchFamily="34" charset="0"/>
              </a:rPr>
              <a:t> </a:t>
            </a:r>
            <a:endParaRPr lang="en-US" sz="2400">
              <a:solidFill>
                <a:srgbClr val="5C5C5C"/>
              </a:solidFill>
              <a:latin typeface="Verdana" pitchFamily="34" charset="0"/>
            </a:endParaRPr>
          </a:p>
        </p:txBody>
      </p:sp>
      <p:sp>
        <p:nvSpPr>
          <p:cNvPr id="8" name="Rectangle 8"/>
          <p:cNvSpPr>
            <a:spLocks noChangeArrowheads="1"/>
          </p:cNvSpPr>
          <p:nvPr/>
        </p:nvSpPr>
        <p:spPr bwMode="auto">
          <a:xfrm>
            <a:off x="5280025" y="4802188"/>
            <a:ext cx="444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000">
                <a:solidFill>
                  <a:srgbClr val="000000"/>
                </a:solidFill>
                <a:latin typeface="Verdana" pitchFamily="34" charset="0"/>
              </a:rPr>
              <a:t> </a:t>
            </a:r>
            <a:endParaRPr lang="en-US" sz="2400">
              <a:solidFill>
                <a:srgbClr val="5C5C5C"/>
              </a:solidFill>
              <a:latin typeface="Verdana" pitchFamily="34" charset="0"/>
            </a:endParaRPr>
          </a:p>
        </p:txBody>
      </p:sp>
      <p:sp>
        <p:nvSpPr>
          <p:cNvPr id="9" name="Line 9"/>
          <p:cNvSpPr>
            <a:spLocks noChangeShapeType="1"/>
          </p:cNvSpPr>
          <p:nvPr/>
        </p:nvSpPr>
        <p:spPr bwMode="auto">
          <a:xfrm flipH="1">
            <a:off x="395288" y="6524625"/>
            <a:ext cx="8280400" cy="0"/>
          </a:xfrm>
          <a:prstGeom prst="line">
            <a:avLst/>
          </a:prstGeom>
          <a:noFill/>
          <a:ln w="22225" cap="rnd">
            <a:solidFill>
              <a:srgbClr val="C0C0C0"/>
            </a:solidFill>
            <a:prstDash val="sysDot"/>
            <a:round/>
            <a:headEnd/>
            <a:tailEnd/>
          </a:ln>
          <a:extLst>
            <a:ext uri="{909E8E84-426E-40DD-AFC4-6F175D3DCCD1}">
              <a14:hiddenFill xmlns:a14="http://schemas.microsoft.com/office/drawing/2010/main">
                <a:noFill/>
              </a14:hiddenFill>
            </a:ext>
          </a:extLst>
        </p:spPr>
        <p:txBody>
          <a:bodyPr/>
          <a:lstStyle/>
          <a:p>
            <a:endParaRPr lang="en-US">
              <a:solidFill>
                <a:srgbClr val="5C5C5C"/>
              </a:solidFill>
            </a:endParaRPr>
          </a:p>
        </p:txBody>
      </p:sp>
      <p:pic>
        <p:nvPicPr>
          <p:cNvPr id="10" name="Picture 14"/>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027988" y="188913"/>
            <a:ext cx="774700" cy="86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1" name="Rectangle 3"/>
          <p:cNvSpPr>
            <a:spLocks noGrp="1" noChangeArrowheads="1"/>
          </p:cNvSpPr>
          <p:nvPr>
            <p:ph type="ctrTitle"/>
          </p:nvPr>
        </p:nvSpPr>
        <p:spPr>
          <a:xfrm>
            <a:off x="685800" y="1484313"/>
            <a:ext cx="7772400" cy="1728787"/>
          </a:xfrm>
        </p:spPr>
        <p:txBody>
          <a:bodyPr/>
          <a:lstStyle>
            <a:lvl1pPr>
              <a:defRPr sz="4000"/>
            </a:lvl1pPr>
          </a:lstStyle>
          <a:p>
            <a:r>
              <a:rPr lang="en-US"/>
              <a:t>Click to edit Master title style</a:t>
            </a:r>
          </a:p>
        </p:txBody>
      </p:sp>
      <p:sp>
        <p:nvSpPr>
          <p:cNvPr id="7172" name="Rectangle 4"/>
          <p:cNvSpPr>
            <a:spLocks noGrp="1" noChangeArrowheads="1"/>
          </p:cNvSpPr>
          <p:nvPr>
            <p:ph type="subTitle" idx="1"/>
          </p:nvPr>
        </p:nvSpPr>
        <p:spPr>
          <a:xfrm>
            <a:off x="1371600" y="3429000"/>
            <a:ext cx="6400800" cy="2447925"/>
          </a:xfrm>
        </p:spPr>
        <p:txBody>
          <a:bodyPr/>
          <a:lstStyle>
            <a:lvl1pPr marL="0" indent="0" algn="ctr">
              <a:buFont typeface="Wingdings" pitchFamily="2" charset="2"/>
              <a:buNone/>
              <a:defRPr sz="2400"/>
            </a:lvl1pPr>
          </a:lstStyle>
          <a:p>
            <a:r>
              <a:rPr lang="en-US"/>
              <a:t>Click to edit Master subtitle style</a:t>
            </a:r>
          </a:p>
        </p:txBody>
      </p:sp>
      <p:sp>
        <p:nvSpPr>
          <p:cNvPr id="11" name="Rectangle 10"/>
          <p:cNvSpPr>
            <a:spLocks noGrp="1" noChangeArrowheads="1"/>
          </p:cNvSpPr>
          <p:nvPr>
            <p:ph type="sldNum" sz="quarter" idx="10"/>
          </p:nvPr>
        </p:nvSpPr>
        <p:spPr>
          <a:xfrm>
            <a:off x="8447088" y="6403975"/>
            <a:ext cx="339725" cy="244475"/>
          </a:xfrm>
        </p:spPr>
        <p:txBody>
          <a:bodyPr/>
          <a:lstStyle>
            <a:lvl1pPr>
              <a:defRPr/>
            </a:lvl1pPr>
          </a:lstStyle>
          <a:p>
            <a:pPr>
              <a:defRPr/>
            </a:pPr>
            <a:fld id="{392330A4-72A5-45C6-9E80-39C9B7D34800}" type="slidenum">
              <a:rPr lang="en-US"/>
              <a:pPr>
                <a:defRPr/>
              </a:pPr>
              <a:t>‹#›</a:t>
            </a:fld>
            <a:endParaRPr lang="en-US" dirty="0"/>
          </a:p>
        </p:txBody>
      </p:sp>
    </p:spTree>
    <p:extLst>
      <p:ext uri="{BB962C8B-B14F-4D97-AF65-F5344CB8AC3E}">
        <p14:creationId xmlns:p14="http://schemas.microsoft.com/office/powerpoint/2010/main" val="256383917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p:txBody>
          <a:bodyPr/>
          <a:lstStyle>
            <a:lvl1pPr>
              <a:defRPr/>
            </a:lvl1pPr>
          </a:lstStyle>
          <a:p>
            <a:pPr>
              <a:defRPr/>
            </a:pPr>
            <a:fld id="{EEC49216-D7E5-4F8A-88E6-49F4ACB0F7D7}" type="slidenum">
              <a:rPr lang="en-US"/>
              <a:pPr>
                <a:defRPr/>
              </a:pPr>
              <a:t>‹#›</a:t>
            </a:fld>
            <a:endParaRPr lang="en-US" dirty="0"/>
          </a:p>
        </p:txBody>
      </p:sp>
    </p:spTree>
    <p:extLst>
      <p:ext uri="{BB962C8B-B14F-4D97-AF65-F5344CB8AC3E}">
        <p14:creationId xmlns:p14="http://schemas.microsoft.com/office/powerpoint/2010/main" val="127356537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sldNum" sz="quarter" idx="10"/>
          </p:nvPr>
        </p:nvSpPr>
        <p:spPr/>
        <p:txBody>
          <a:bodyPr/>
          <a:lstStyle>
            <a:lvl1pPr>
              <a:defRPr/>
            </a:lvl1pPr>
          </a:lstStyle>
          <a:p>
            <a:pPr>
              <a:defRPr/>
            </a:pPr>
            <a:fld id="{89BE5D9A-5C48-4E22-BF3A-9496DFA2D025}" type="slidenum">
              <a:rPr lang="en-US"/>
              <a:pPr>
                <a:defRPr/>
              </a:pPr>
              <a:t>‹#›</a:t>
            </a:fld>
            <a:endParaRPr lang="en-US" dirty="0"/>
          </a:p>
        </p:txBody>
      </p:sp>
    </p:spTree>
    <p:extLst>
      <p:ext uri="{BB962C8B-B14F-4D97-AF65-F5344CB8AC3E}">
        <p14:creationId xmlns:p14="http://schemas.microsoft.com/office/powerpoint/2010/main" val="267444331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4213" y="1989138"/>
            <a:ext cx="3810000" cy="42560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6613" y="1989138"/>
            <a:ext cx="3810000" cy="42560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sldNum" sz="quarter" idx="10"/>
          </p:nvPr>
        </p:nvSpPr>
        <p:spPr/>
        <p:txBody>
          <a:bodyPr/>
          <a:lstStyle>
            <a:lvl1pPr>
              <a:defRPr/>
            </a:lvl1pPr>
          </a:lstStyle>
          <a:p>
            <a:pPr>
              <a:defRPr/>
            </a:pPr>
            <a:fld id="{860ECD8B-A09E-41E5-AEE7-85AE6FB1D1CD}" type="slidenum">
              <a:rPr lang="en-US"/>
              <a:pPr>
                <a:defRPr/>
              </a:pPr>
              <a:t>‹#›</a:t>
            </a:fld>
            <a:endParaRPr lang="en-US" dirty="0"/>
          </a:p>
        </p:txBody>
      </p:sp>
    </p:spTree>
    <p:extLst>
      <p:ext uri="{BB962C8B-B14F-4D97-AF65-F5344CB8AC3E}">
        <p14:creationId xmlns:p14="http://schemas.microsoft.com/office/powerpoint/2010/main" val="363871402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sldNum" sz="quarter" idx="10"/>
          </p:nvPr>
        </p:nvSpPr>
        <p:spPr/>
        <p:txBody>
          <a:bodyPr/>
          <a:lstStyle>
            <a:lvl1pPr>
              <a:defRPr/>
            </a:lvl1pPr>
          </a:lstStyle>
          <a:p>
            <a:pPr>
              <a:defRPr/>
            </a:pPr>
            <a:fld id="{E581BB19-FC82-435E-8CE1-F3EF6FE8710A}" type="slidenum">
              <a:rPr lang="en-US"/>
              <a:pPr>
                <a:defRPr/>
              </a:pPr>
              <a:t>‹#›</a:t>
            </a:fld>
            <a:endParaRPr lang="en-US" dirty="0"/>
          </a:p>
        </p:txBody>
      </p:sp>
    </p:spTree>
    <p:extLst>
      <p:ext uri="{BB962C8B-B14F-4D97-AF65-F5344CB8AC3E}">
        <p14:creationId xmlns:p14="http://schemas.microsoft.com/office/powerpoint/2010/main" val="141631816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sldNum" sz="quarter" idx="10"/>
          </p:nvPr>
        </p:nvSpPr>
        <p:spPr/>
        <p:txBody>
          <a:bodyPr/>
          <a:lstStyle>
            <a:lvl1pPr>
              <a:defRPr/>
            </a:lvl1pPr>
          </a:lstStyle>
          <a:p>
            <a:pPr>
              <a:defRPr/>
            </a:pPr>
            <a:fld id="{430507C2-3D41-4054-8EF7-F5675448C73B}" type="slidenum">
              <a:rPr lang="en-US"/>
              <a:pPr>
                <a:defRPr/>
              </a:pPr>
              <a:t>‹#›</a:t>
            </a:fld>
            <a:endParaRPr lang="en-US" dirty="0"/>
          </a:p>
        </p:txBody>
      </p:sp>
    </p:spTree>
    <p:extLst>
      <p:ext uri="{BB962C8B-B14F-4D97-AF65-F5344CB8AC3E}">
        <p14:creationId xmlns:p14="http://schemas.microsoft.com/office/powerpoint/2010/main" val="392101709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descr="Watermark"/>
          <p:cNvPicPr>
            <a:picLocks noChangeAspect="1" noChangeArrowheads="1"/>
          </p:cNvPicPr>
          <p:nvPr/>
        </p:nvPicPr>
        <p:blipFill>
          <a:blip r:embed="rId2">
            <a:extLst>
              <a:ext uri="{28A0092B-C50C-407E-A947-70E740481C1C}">
                <a14:useLocalDpi xmlns:a14="http://schemas.microsoft.com/office/drawing/2010/main" val="0"/>
              </a:ext>
            </a:extLst>
          </a:blip>
          <a:srcRect l="6723" b="12773"/>
          <a:stretch>
            <a:fillRect/>
          </a:stretch>
        </p:blipFill>
        <p:spPr bwMode="auto">
          <a:xfrm>
            <a:off x="1" y="809625"/>
            <a:ext cx="6467475" cy="604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5"/>
          <p:cNvSpPr txBox="1">
            <a:spLocks noChangeArrowheads="1"/>
          </p:cNvSpPr>
          <p:nvPr/>
        </p:nvSpPr>
        <p:spPr bwMode="auto">
          <a:xfrm>
            <a:off x="7620001" y="6175375"/>
            <a:ext cx="1292295" cy="5078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17" tIns="45709" rIns="91417" bIns="45709">
            <a:spAutoFit/>
          </a:bodyPr>
          <a:lstStyle>
            <a:lvl1pPr eaLnBrk="0" hangingPunct="0">
              <a:defRPr sz="2000">
                <a:solidFill>
                  <a:schemeClr val="tx1"/>
                </a:solidFill>
                <a:latin typeface="Calibri" pitchFamily="34" charset="0"/>
                <a:cs typeface="Arial" pitchFamily="34" charset="0"/>
              </a:defRPr>
            </a:lvl1pPr>
            <a:lvl2pPr marL="742950" indent="-285750" eaLnBrk="0" hangingPunct="0">
              <a:defRPr sz="2000">
                <a:solidFill>
                  <a:schemeClr val="tx1"/>
                </a:solidFill>
                <a:latin typeface="Calibri" pitchFamily="34" charset="0"/>
                <a:cs typeface="Arial" pitchFamily="34" charset="0"/>
              </a:defRPr>
            </a:lvl2pPr>
            <a:lvl3pPr marL="1143000" indent="-228600" eaLnBrk="0" hangingPunct="0">
              <a:defRPr sz="2000">
                <a:solidFill>
                  <a:schemeClr val="tx1"/>
                </a:solidFill>
                <a:latin typeface="Calibri" pitchFamily="34" charset="0"/>
                <a:cs typeface="Arial" pitchFamily="34" charset="0"/>
              </a:defRPr>
            </a:lvl3pPr>
            <a:lvl4pPr marL="1600200" indent="-228600" eaLnBrk="0" hangingPunct="0">
              <a:defRPr sz="2000">
                <a:solidFill>
                  <a:schemeClr val="tx1"/>
                </a:solidFill>
                <a:latin typeface="Calibri" pitchFamily="34" charset="0"/>
                <a:cs typeface="Arial" pitchFamily="34" charset="0"/>
              </a:defRPr>
            </a:lvl4pPr>
            <a:lvl5pPr marL="2057400" indent="-228600" eaLnBrk="0" hangingPunct="0">
              <a:defRPr sz="2000">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Calibri" pitchFamily="34" charset="0"/>
                <a:cs typeface="Arial" pitchFamily="34" charset="0"/>
              </a:defRPr>
            </a:lvl9pPr>
          </a:lstStyle>
          <a:p>
            <a:pPr>
              <a:lnSpc>
                <a:spcPct val="90000"/>
              </a:lnSpc>
              <a:defRPr/>
            </a:pPr>
            <a:r>
              <a:rPr lang="en-US" sz="1000" smtClean="0">
                <a:solidFill>
                  <a:srgbClr val="FFFFFF"/>
                </a:solidFill>
                <a:latin typeface="Univers" pitchFamily="34" charset="0"/>
              </a:rPr>
              <a:t>International</a:t>
            </a:r>
            <a:br>
              <a:rPr lang="en-US" sz="1000" smtClean="0">
                <a:solidFill>
                  <a:srgbClr val="FFFFFF"/>
                </a:solidFill>
                <a:latin typeface="Univers" pitchFamily="34" charset="0"/>
              </a:rPr>
            </a:br>
            <a:r>
              <a:rPr lang="en-US" sz="1000" smtClean="0">
                <a:solidFill>
                  <a:srgbClr val="FFFFFF"/>
                </a:solidFill>
                <a:latin typeface="Univers" pitchFamily="34" charset="0"/>
              </a:rPr>
              <a:t>Telecommunication</a:t>
            </a:r>
            <a:br>
              <a:rPr lang="en-US" sz="1000" smtClean="0">
                <a:solidFill>
                  <a:srgbClr val="FFFFFF"/>
                </a:solidFill>
                <a:latin typeface="Univers" pitchFamily="34" charset="0"/>
              </a:rPr>
            </a:br>
            <a:r>
              <a:rPr lang="en-US" sz="1000" smtClean="0">
                <a:solidFill>
                  <a:srgbClr val="FFFFFF"/>
                </a:solidFill>
                <a:latin typeface="Univers" pitchFamily="34" charset="0"/>
              </a:rPr>
              <a:t>Union</a:t>
            </a:r>
          </a:p>
        </p:txBody>
      </p:sp>
      <p:sp>
        <p:nvSpPr>
          <p:cNvPr id="6" name="Rectangle 6"/>
          <p:cNvSpPr>
            <a:spLocks noChangeArrowheads="1"/>
          </p:cNvSpPr>
          <p:nvPr/>
        </p:nvSpPr>
        <p:spPr bwMode="auto">
          <a:xfrm>
            <a:off x="6426200" y="4343400"/>
            <a:ext cx="529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1">
                <a:solidFill>
                  <a:srgbClr val="0C4B84"/>
                </a:solidFill>
                <a:latin typeface="Verdana" pitchFamily="34" charset="0"/>
              </a:rPr>
              <a:t> </a:t>
            </a:r>
            <a:endParaRPr lang="en-US" sz="2400">
              <a:solidFill>
                <a:srgbClr val="5C5C5C"/>
              </a:solidFill>
              <a:latin typeface="Verdana" pitchFamily="34" charset="0"/>
            </a:endParaRPr>
          </a:p>
        </p:txBody>
      </p:sp>
      <p:sp>
        <p:nvSpPr>
          <p:cNvPr id="7" name="Rectangle 7"/>
          <p:cNvSpPr>
            <a:spLocks noChangeArrowheads="1"/>
          </p:cNvSpPr>
          <p:nvPr/>
        </p:nvSpPr>
        <p:spPr bwMode="auto">
          <a:xfrm>
            <a:off x="7319964" y="4524375"/>
            <a:ext cx="529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1">
                <a:solidFill>
                  <a:srgbClr val="0C4B84"/>
                </a:solidFill>
                <a:latin typeface="Verdana" pitchFamily="34" charset="0"/>
              </a:rPr>
              <a:t> </a:t>
            </a:r>
            <a:endParaRPr lang="en-US" sz="2400">
              <a:solidFill>
                <a:srgbClr val="5C5C5C"/>
              </a:solidFill>
              <a:latin typeface="Verdana" pitchFamily="34" charset="0"/>
            </a:endParaRPr>
          </a:p>
        </p:txBody>
      </p:sp>
      <p:sp>
        <p:nvSpPr>
          <p:cNvPr id="8" name="Rectangle 8"/>
          <p:cNvSpPr>
            <a:spLocks noChangeArrowheads="1"/>
          </p:cNvSpPr>
          <p:nvPr/>
        </p:nvSpPr>
        <p:spPr bwMode="auto">
          <a:xfrm>
            <a:off x="5280025" y="4802188"/>
            <a:ext cx="44884"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000">
                <a:solidFill>
                  <a:srgbClr val="000000"/>
                </a:solidFill>
                <a:latin typeface="Verdana" pitchFamily="34" charset="0"/>
              </a:rPr>
              <a:t> </a:t>
            </a:r>
            <a:endParaRPr lang="en-US" sz="2400">
              <a:solidFill>
                <a:srgbClr val="5C5C5C"/>
              </a:solidFill>
              <a:latin typeface="Verdana" pitchFamily="34" charset="0"/>
            </a:endParaRPr>
          </a:p>
        </p:txBody>
      </p:sp>
      <p:sp>
        <p:nvSpPr>
          <p:cNvPr id="9" name="Line 9"/>
          <p:cNvSpPr>
            <a:spLocks noChangeShapeType="1"/>
          </p:cNvSpPr>
          <p:nvPr/>
        </p:nvSpPr>
        <p:spPr bwMode="auto">
          <a:xfrm flipH="1">
            <a:off x="395288" y="6524625"/>
            <a:ext cx="8280400" cy="0"/>
          </a:xfrm>
          <a:prstGeom prst="line">
            <a:avLst/>
          </a:prstGeom>
          <a:noFill/>
          <a:ln w="22225" cap="rnd">
            <a:solidFill>
              <a:srgbClr val="C0C0C0"/>
            </a:solidFill>
            <a:prstDash val="sysDot"/>
            <a:round/>
            <a:headEnd/>
            <a:tailEnd/>
          </a:ln>
          <a:extLst>
            <a:ext uri="{909E8E84-426E-40DD-AFC4-6F175D3DCCD1}">
              <a14:hiddenFill xmlns:a14="http://schemas.microsoft.com/office/drawing/2010/main">
                <a:noFill/>
              </a14:hiddenFill>
            </a:ext>
          </a:extLst>
        </p:spPr>
        <p:txBody>
          <a:bodyPr lIns="91417" tIns="45709" rIns="91417" bIns="45709"/>
          <a:lstStyle/>
          <a:p>
            <a:endParaRPr lang="en-US"/>
          </a:p>
        </p:txBody>
      </p:sp>
      <p:pic>
        <p:nvPicPr>
          <p:cNvPr id="10" name="Picture 14"/>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027988" y="188913"/>
            <a:ext cx="774700" cy="86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1" name="Rectangle 3"/>
          <p:cNvSpPr>
            <a:spLocks noGrp="1" noChangeArrowheads="1"/>
          </p:cNvSpPr>
          <p:nvPr>
            <p:ph type="ctrTitle"/>
          </p:nvPr>
        </p:nvSpPr>
        <p:spPr>
          <a:xfrm>
            <a:off x="685800" y="1686998"/>
            <a:ext cx="7772400" cy="1323417"/>
          </a:xfrm>
        </p:spPr>
        <p:txBody>
          <a:bodyPr/>
          <a:lstStyle>
            <a:lvl1pPr>
              <a:defRPr sz="4000"/>
            </a:lvl1pPr>
          </a:lstStyle>
          <a:p>
            <a:r>
              <a:rPr lang="en-US"/>
              <a:t>Click to edit Master title style</a:t>
            </a:r>
          </a:p>
        </p:txBody>
      </p:sp>
      <p:sp>
        <p:nvSpPr>
          <p:cNvPr id="7172" name="Rectangle 4"/>
          <p:cNvSpPr>
            <a:spLocks noGrp="1" noChangeArrowheads="1"/>
          </p:cNvSpPr>
          <p:nvPr>
            <p:ph type="subTitle" idx="1"/>
          </p:nvPr>
        </p:nvSpPr>
        <p:spPr>
          <a:xfrm>
            <a:off x="1371600" y="3429000"/>
            <a:ext cx="6400800" cy="2447925"/>
          </a:xfrm>
        </p:spPr>
        <p:txBody>
          <a:bodyPr/>
          <a:lstStyle>
            <a:lvl1pPr marL="0" indent="0" algn="ctr">
              <a:buFont typeface="Wingdings" pitchFamily="2" charset="2"/>
              <a:buNone/>
              <a:defRPr sz="2400"/>
            </a:lvl1pPr>
          </a:lstStyle>
          <a:p>
            <a:r>
              <a:rPr lang="en-US"/>
              <a:t>Click to edit Master subtitle style</a:t>
            </a:r>
          </a:p>
        </p:txBody>
      </p:sp>
      <p:sp>
        <p:nvSpPr>
          <p:cNvPr id="11" name="Rectangle 10"/>
          <p:cNvSpPr>
            <a:spLocks noGrp="1" noChangeArrowheads="1"/>
          </p:cNvSpPr>
          <p:nvPr>
            <p:ph type="sldNum" sz="quarter" idx="10"/>
          </p:nvPr>
        </p:nvSpPr>
        <p:spPr>
          <a:xfrm>
            <a:off x="8445100" y="6403975"/>
            <a:ext cx="341714" cy="246199"/>
          </a:xfrm>
        </p:spPr>
        <p:txBody>
          <a:bodyPr/>
          <a:lstStyle>
            <a:lvl1pPr>
              <a:defRPr/>
            </a:lvl1pPr>
          </a:lstStyle>
          <a:p>
            <a:pPr>
              <a:defRPr/>
            </a:pPr>
            <a:fld id="{3219A9B0-98AC-4224-A11E-FB1C5B05A8F5}" type="slidenum">
              <a:rPr lang="en-US"/>
              <a:pPr>
                <a:defRPr/>
              </a:pPr>
              <a:t>‹#›</a:t>
            </a:fld>
            <a:endParaRPr lang="en-US"/>
          </a:p>
        </p:txBody>
      </p:sp>
    </p:spTree>
    <p:extLst>
      <p:ext uri="{BB962C8B-B14F-4D97-AF65-F5344CB8AC3E}">
        <p14:creationId xmlns:p14="http://schemas.microsoft.com/office/powerpoint/2010/main" val="415844207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p:txBody>
          <a:bodyPr/>
          <a:lstStyle>
            <a:lvl1pPr>
              <a:defRPr/>
            </a:lvl1pPr>
          </a:lstStyle>
          <a:p>
            <a:pPr>
              <a:defRPr/>
            </a:pPr>
            <a:fld id="{1FC310C6-347D-4B6F-BABF-BD9386F799C9}" type="slidenum">
              <a:rPr lang="en-US"/>
              <a:pPr>
                <a:defRPr/>
              </a:pPr>
              <a:t>‹#›</a:t>
            </a:fld>
            <a:endParaRPr lang="en-US" dirty="0"/>
          </a:p>
        </p:txBody>
      </p:sp>
    </p:spTree>
    <p:extLst>
      <p:ext uri="{BB962C8B-B14F-4D97-AF65-F5344CB8AC3E}">
        <p14:creationId xmlns:p14="http://schemas.microsoft.com/office/powerpoint/2010/main" val="227073844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p:txBody>
          <a:bodyPr/>
          <a:lstStyle>
            <a:lvl1pPr>
              <a:defRPr/>
            </a:lvl1pPr>
          </a:lstStyle>
          <a:p>
            <a:pPr>
              <a:defRPr/>
            </a:pPr>
            <a:fld id="{EE086126-A079-44DB-9CD4-039389A58ED8}" type="slidenum">
              <a:rPr lang="en-US"/>
              <a:pPr>
                <a:defRPr/>
              </a:pPr>
              <a:t>‹#›</a:t>
            </a:fld>
            <a:endParaRPr lang="en-US" dirty="0"/>
          </a:p>
        </p:txBody>
      </p:sp>
    </p:spTree>
    <p:extLst>
      <p:ext uri="{BB962C8B-B14F-4D97-AF65-F5344CB8AC3E}">
        <p14:creationId xmlns:p14="http://schemas.microsoft.com/office/powerpoint/2010/main" val="50709326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p:txBody>
          <a:bodyPr/>
          <a:lstStyle>
            <a:lvl1pPr>
              <a:defRPr/>
            </a:lvl1pPr>
          </a:lstStyle>
          <a:p>
            <a:pPr>
              <a:defRPr/>
            </a:pPr>
            <a:fld id="{1B865859-C657-4A3D-8301-6FE25635A09A}" type="slidenum">
              <a:rPr lang="en-US"/>
              <a:pPr>
                <a:defRPr/>
              </a:pPr>
              <a:t>‹#›</a:t>
            </a:fld>
            <a:endParaRPr lang="en-US" dirty="0"/>
          </a:p>
        </p:txBody>
      </p:sp>
    </p:spTree>
    <p:extLst>
      <p:ext uri="{BB962C8B-B14F-4D97-AF65-F5344CB8AC3E}">
        <p14:creationId xmlns:p14="http://schemas.microsoft.com/office/powerpoint/2010/main" val="124128437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p:txBody>
          <a:bodyPr/>
          <a:lstStyle>
            <a:lvl1pPr>
              <a:defRPr/>
            </a:lvl1pPr>
          </a:lstStyle>
          <a:p>
            <a:pPr>
              <a:defRPr/>
            </a:pPr>
            <a:fld id="{958C472F-DF9E-4C84-B492-62EB331242C2}" type="slidenum">
              <a:rPr lang="en-US"/>
              <a:pPr>
                <a:defRPr/>
              </a:pPr>
              <a:t>‹#›</a:t>
            </a:fld>
            <a:endParaRPr lang="en-US" dirty="0"/>
          </a:p>
        </p:txBody>
      </p:sp>
    </p:spTree>
    <p:extLst>
      <p:ext uri="{BB962C8B-B14F-4D97-AF65-F5344CB8AC3E}">
        <p14:creationId xmlns:p14="http://schemas.microsoft.com/office/powerpoint/2010/main" val="121818803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1081088"/>
            <a:ext cx="1943100" cy="51641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4213" y="1081088"/>
            <a:ext cx="5678487" cy="51641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p:txBody>
          <a:bodyPr/>
          <a:lstStyle>
            <a:lvl1pPr>
              <a:defRPr/>
            </a:lvl1pPr>
          </a:lstStyle>
          <a:p>
            <a:pPr>
              <a:defRPr/>
            </a:pPr>
            <a:fld id="{68F93EC0-92DC-4F67-AE51-877F5857D670}" type="slidenum">
              <a:rPr lang="en-US"/>
              <a:pPr>
                <a:defRPr/>
              </a:pPr>
              <a:t>‹#›</a:t>
            </a:fld>
            <a:endParaRPr lang="en-US" dirty="0"/>
          </a:p>
        </p:txBody>
      </p:sp>
    </p:spTree>
    <p:extLst>
      <p:ext uri="{BB962C8B-B14F-4D97-AF65-F5344CB8AC3E}">
        <p14:creationId xmlns:p14="http://schemas.microsoft.com/office/powerpoint/2010/main" val="344363547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35.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4213" y="1081088"/>
            <a:ext cx="7773987" cy="51641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5"/>
          <p:cNvSpPr>
            <a:spLocks noGrp="1" noChangeArrowheads="1"/>
          </p:cNvSpPr>
          <p:nvPr>
            <p:ph type="sldNum" sz="quarter" idx="10"/>
          </p:nvPr>
        </p:nvSpPr>
        <p:spPr/>
        <p:txBody>
          <a:bodyPr/>
          <a:lstStyle>
            <a:lvl1pPr>
              <a:defRPr/>
            </a:lvl1pPr>
          </a:lstStyle>
          <a:p>
            <a:pPr>
              <a:defRPr/>
            </a:pPr>
            <a:fld id="{4B869768-6C95-4564-8886-4EC62CFD4707}" type="slidenum">
              <a:rPr lang="en-US"/>
              <a:pPr>
                <a:defRPr/>
              </a:pPr>
              <a:t>‹#›</a:t>
            </a:fld>
            <a:endParaRPr lang="en-US" dirty="0"/>
          </a:p>
        </p:txBody>
      </p:sp>
    </p:spTree>
    <p:extLst>
      <p:ext uri="{BB962C8B-B14F-4D97-AF65-F5344CB8AC3E}">
        <p14:creationId xmlns:p14="http://schemas.microsoft.com/office/powerpoint/2010/main" val="413767771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3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950F25A-E9B9-FC41-969A-8850797BAE86}" type="datetimeFigureOut">
              <a:rPr lang="en-US" smtClean="0">
                <a:solidFill>
                  <a:prstClr val="black">
                    <a:tint val="75000"/>
                  </a:prstClr>
                </a:solidFill>
              </a:rPr>
              <a:pPr/>
              <a:t>6/19/2015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81079306"/>
      </p:ext>
    </p:extLst>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50F25A-E9B9-FC41-969A-8850797BAE86}" type="datetimeFigureOut">
              <a:rPr lang="en-US" smtClean="0">
                <a:solidFill>
                  <a:prstClr val="black">
                    <a:tint val="75000"/>
                  </a:prstClr>
                </a:solidFill>
              </a:rPr>
              <a:pPr/>
              <a:t>6/19/2015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98949287"/>
      </p:ext>
    </p:extLst>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950F25A-E9B9-FC41-969A-8850797BAE86}" type="datetimeFigureOut">
              <a:rPr lang="en-US" smtClean="0">
                <a:solidFill>
                  <a:prstClr val="black">
                    <a:tint val="75000"/>
                  </a:prstClr>
                </a:solidFill>
              </a:rPr>
              <a:pPr/>
              <a:t>6/19/2015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01216356"/>
      </p:ext>
    </p:extLst>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950F25A-E9B9-FC41-969A-8850797BAE86}" type="datetimeFigureOut">
              <a:rPr lang="en-US" smtClean="0">
                <a:solidFill>
                  <a:prstClr val="black">
                    <a:tint val="75000"/>
                  </a:prstClr>
                </a:solidFill>
              </a:rPr>
              <a:pPr/>
              <a:t>6/19/2015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691494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73C6C9C1-D873-4D51-A40F-F2796DEE190E}" type="slidenum">
              <a:rPr lang="en-US"/>
              <a:pPr>
                <a:defRPr/>
              </a:pPr>
              <a:t>‹#›</a:t>
            </a:fld>
            <a:endParaRPr lang="en-US"/>
          </a:p>
        </p:txBody>
      </p:sp>
    </p:spTree>
    <p:extLst>
      <p:ext uri="{BB962C8B-B14F-4D97-AF65-F5344CB8AC3E}">
        <p14:creationId xmlns:p14="http://schemas.microsoft.com/office/powerpoint/2010/main" val="367155758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4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950F25A-E9B9-FC41-969A-8850797BAE86}" type="datetimeFigureOut">
              <a:rPr lang="en-US" smtClean="0">
                <a:solidFill>
                  <a:prstClr val="black">
                    <a:tint val="75000"/>
                  </a:prstClr>
                </a:solidFill>
              </a:rPr>
              <a:pPr/>
              <a:t>6/19/2015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2748537"/>
      </p:ext>
    </p:extLst>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950F25A-E9B9-FC41-969A-8850797BAE86}" type="datetimeFigureOut">
              <a:rPr lang="en-US" smtClean="0">
                <a:solidFill>
                  <a:prstClr val="black">
                    <a:tint val="75000"/>
                  </a:prstClr>
                </a:solidFill>
              </a:rPr>
              <a:pPr/>
              <a:t>6/19/2015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91824210"/>
      </p:ext>
    </p:extLst>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50F25A-E9B9-FC41-969A-8850797BAE86}" type="datetimeFigureOut">
              <a:rPr lang="en-US" smtClean="0">
                <a:solidFill>
                  <a:prstClr val="black">
                    <a:tint val="75000"/>
                  </a:prstClr>
                </a:solidFill>
              </a:rPr>
              <a:pPr/>
              <a:t>6/19/2015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49413018"/>
      </p:ext>
    </p:extLst>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50F25A-E9B9-FC41-969A-8850797BAE86}" type="datetimeFigureOut">
              <a:rPr lang="en-US" smtClean="0">
                <a:solidFill>
                  <a:prstClr val="black">
                    <a:tint val="75000"/>
                  </a:prstClr>
                </a:solidFill>
              </a:rPr>
              <a:pPr/>
              <a:t>6/19/2015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01375025"/>
      </p:ext>
    </p:extLst>
  </p:cSld>
  <p:clrMapOvr>
    <a:masterClrMapping/>
  </p:clrMapOvr>
</p:sldLayout>
</file>

<file path=ppt/slideLayouts/slideLayout14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50F25A-E9B9-FC41-969A-8850797BAE86}" type="datetimeFigureOut">
              <a:rPr lang="en-US" smtClean="0">
                <a:solidFill>
                  <a:prstClr val="black">
                    <a:tint val="75000"/>
                  </a:prstClr>
                </a:solidFill>
              </a:rPr>
              <a:pPr/>
              <a:t>6/19/2015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62396907"/>
      </p:ext>
    </p:extLst>
  </p:cSld>
  <p:clrMapOvr>
    <a:masterClrMapping/>
  </p:clrMapOvr>
</p:sldLayout>
</file>

<file path=ppt/slideLayouts/slideLayout14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50F25A-E9B9-FC41-969A-8850797BAE86}" type="datetimeFigureOut">
              <a:rPr lang="en-US" smtClean="0">
                <a:solidFill>
                  <a:prstClr val="black">
                    <a:tint val="75000"/>
                  </a:prstClr>
                </a:solidFill>
              </a:rPr>
              <a:pPr/>
              <a:t>6/19/2015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02505871"/>
      </p:ext>
    </p:extLst>
  </p:cSld>
  <p:clrMapOvr>
    <a:masterClrMapping/>
  </p:clrMapOvr>
</p:sldLayout>
</file>

<file path=ppt/slideLayouts/slideLayout14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50F25A-E9B9-FC41-969A-8850797BAE86}" type="datetimeFigureOut">
              <a:rPr lang="en-US" smtClean="0">
                <a:solidFill>
                  <a:prstClr val="black">
                    <a:tint val="75000"/>
                  </a:prstClr>
                </a:solidFill>
              </a:rPr>
              <a:pPr/>
              <a:t>6/19/2015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41102832"/>
      </p:ext>
    </p:extLst>
  </p:cSld>
  <p:clrMapOvr>
    <a:masterClrMapping/>
  </p:clrMapOvr>
</p:sldLayout>
</file>

<file path=ppt/slideLayouts/slideLayout14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950F25A-E9B9-FC41-969A-8850797BAE86}" type="datetimeFigureOut">
              <a:rPr lang="en-US" smtClean="0">
                <a:solidFill>
                  <a:prstClr val="black">
                    <a:tint val="75000"/>
                  </a:prstClr>
                </a:solidFill>
              </a:rPr>
              <a:pPr/>
              <a:t>6/19/2015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44496732"/>
      </p:ext>
    </p:extLst>
  </p:cSld>
  <p:clrMapOvr>
    <a:masterClrMapping/>
  </p:clrMapOvr>
</p:sldLayout>
</file>

<file path=ppt/slideLayouts/slideLayout14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50F25A-E9B9-FC41-969A-8850797BAE86}" type="datetimeFigureOut">
              <a:rPr lang="en-US" smtClean="0">
                <a:solidFill>
                  <a:prstClr val="black">
                    <a:tint val="75000"/>
                  </a:prstClr>
                </a:solidFill>
              </a:rPr>
              <a:pPr/>
              <a:t>6/19/2015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18723776"/>
      </p:ext>
    </p:extLst>
  </p:cSld>
  <p:clrMapOvr>
    <a:masterClrMapping/>
  </p:clrMapOvr>
</p:sldLayout>
</file>

<file path=ppt/slideLayouts/slideLayout14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950F25A-E9B9-FC41-969A-8850797BAE86}" type="datetimeFigureOut">
              <a:rPr lang="en-US" smtClean="0">
                <a:solidFill>
                  <a:prstClr val="black">
                    <a:tint val="75000"/>
                  </a:prstClr>
                </a:solidFill>
              </a:rPr>
              <a:pPr/>
              <a:t>6/19/2015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994245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2341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lvl1pPr>
            <a:lvl2pPr marL="457086" indent="0">
              <a:buNone/>
              <a:defRPr sz="1800"/>
            </a:lvl2pPr>
            <a:lvl3pPr marL="914172" indent="0">
              <a:buNone/>
              <a:defRPr sz="1600"/>
            </a:lvl3pPr>
            <a:lvl4pPr marL="1371258" indent="0">
              <a:buNone/>
              <a:defRPr sz="1400"/>
            </a:lvl4pPr>
            <a:lvl5pPr marL="1828344" indent="0">
              <a:buNone/>
              <a:defRPr sz="1400"/>
            </a:lvl5pPr>
            <a:lvl6pPr marL="2285430" indent="0">
              <a:buNone/>
              <a:defRPr sz="1400"/>
            </a:lvl6pPr>
            <a:lvl7pPr marL="2742516" indent="0">
              <a:buNone/>
              <a:defRPr sz="1400"/>
            </a:lvl7pPr>
            <a:lvl8pPr marL="3199602" indent="0">
              <a:buNone/>
              <a:defRPr sz="1400"/>
            </a:lvl8pPr>
            <a:lvl9pPr marL="3656688" indent="0">
              <a:buNone/>
              <a:defRPr sz="1400"/>
            </a:lvl9pPr>
          </a:lstStyle>
          <a:p>
            <a:pPr lvl="0"/>
            <a:r>
              <a:rPr lang="en-US" smtClean="0"/>
              <a:t>Click to edit Master text styles</a:t>
            </a:r>
          </a:p>
        </p:txBody>
      </p:sp>
      <p:sp>
        <p:nvSpPr>
          <p:cNvPr id="4" name="Rectangle 5"/>
          <p:cNvSpPr>
            <a:spLocks noGrp="1" noChangeArrowheads="1"/>
          </p:cNvSpPr>
          <p:nvPr>
            <p:ph type="sldNum" sz="quarter" idx="10"/>
          </p:nvPr>
        </p:nvSpPr>
        <p:spPr>
          <a:ln/>
        </p:spPr>
        <p:txBody>
          <a:bodyPr/>
          <a:lstStyle>
            <a:lvl1pPr>
              <a:defRPr/>
            </a:lvl1pPr>
          </a:lstStyle>
          <a:p>
            <a:pPr>
              <a:defRPr/>
            </a:pPr>
            <a:fld id="{08B8B3AB-ACD8-460D-BD5B-B9FC6A2D3526}" type="slidenum">
              <a:rPr lang="en-US"/>
              <a:pPr>
                <a:defRPr/>
              </a:pPr>
              <a:t>‹#›</a:t>
            </a:fld>
            <a:endParaRPr lang="en-US"/>
          </a:p>
        </p:txBody>
      </p:sp>
    </p:spTree>
    <p:extLst>
      <p:ext uri="{BB962C8B-B14F-4D97-AF65-F5344CB8AC3E}">
        <p14:creationId xmlns:p14="http://schemas.microsoft.com/office/powerpoint/2010/main" val="123494144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5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950F25A-E9B9-FC41-969A-8850797BAE86}" type="datetimeFigureOut">
              <a:rPr lang="en-US" smtClean="0">
                <a:solidFill>
                  <a:prstClr val="black">
                    <a:tint val="75000"/>
                  </a:prstClr>
                </a:solidFill>
              </a:rPr>
              <a:pPr/>
              <a:t>6/19/2015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68605183"/>
      </p:ext>
    </p:extLst>
  </p:cSld>
  <p:clrMapOvr>
    <a:masterClrMapping/>
  </p:clrMapOvr>
</p:sldLayout>
</file>

<file path=ppt/slideLayouts/slideLayout15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950F25A-E9B9-FC41-969A-8850797BAE86}" type="datetimeFigureOut">
              <a:rPr lang="en-US" smtClean="0">
                <a:solidFill>
                  <a:prstClr val="black">
                    <a:tint val="75000"/>
                  </a:prstClr>
                </a:solidFill>
              </a:rPr>
              <a:pPr/>
              <a:t>6/19/2015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03643269"/>
      </p:ext>
    </p:extLst>
  </p:cSld>
  <p:clrMapOvr>
    <a:masterClrMapping/>
  </p:clrMapOvr>
</p:sldLayout>
</file>

<file path=ppt/slideLayouts/slideLayout15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950F25A-E9B9-FC41-969A-8850797BAE86}" type="datetimeFigureOut">
              <a:rPr lang="en-US" smtClean="0">
                <a:solidFill>
                  <a:prstClr val="black">
                    <a:tint val="75000"/>
                  </a:prstClr>
                </a:solidFill>
              </a:rPr>
              <a:pPr/>
              <a:t>6/19/2015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97305730"/>
      </p:ext>
    </p:extLst>
  </p:cSld>
  <p:clrMapOvr>
    <a:masterClrMapping/>
  </p:clrMapOvr>
</p:sldLayout>
</file>

<file path=ppt/slideLayouts/slideLayout15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50F25A-E9B9-FC41-969A-8850797BAE86}" type="datetimeFigureOut">
              <a:rPr lang="en-US" smtClean="0">
                <a:solidFill>
                  <a:prstClr val="black">
                    <a:tint val="75000"/>
                  </a:prstClr>
                </a:solidFill>
              </a:rPr>
              <a:pPr/>
              <a:t>6/19/2015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08589692"/>
      </p:ext>
    </p:extLst>
  </p:cSld>
  <p:clrMapOvr>
    <a:masterClrMapping/>
  </p:clrMapOvr>
</p:sldLayout>
</file>

<file path=ppt/slideLayouts/slideLayout15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50F25A-E9B9-FC41-969A-8850797BAE86}" type="datetimeFigureOut">
              <a:rPr lang="en-US" smtClean="0">
                <a:solidFill>
                  <a:prstClr val="black">
                    <a:tint val="75000"/>
                  </a:prstClr>
                </a:solidFill>
              </a:rPr>
              <a:pPr/>
              <a:t>6/19/2015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82082091"/>
      </p:ext>
    </p:extLst>
  </p:cSld>
  <p:clrMapOvr>
    <a:masterClrMapping/>
  </p:clrMapOvr>
</p:sldLayout>
</file>

<file path=ppt/slideLayouts/slideLayout15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50F25A-E9B9-FC41-969A-8850797BAE86}" type="datetimeFigureOut">
              <a:rPr lang="en-US" smtClean="0">
                <a:solidFill>
                  <a:prstClr val="black">
                    <a:tint val="75000"/>
                  </a:prstClr>
                </a:solidFill>
              </a:rPr>
              <a:pPr/>
              <a:t>6/19/2015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89283467"/>
      </p:ext>
    </p:extLst>
  </p:cSld>
  <p:clrMapOvr>
    <a:masterClrMapping/>
  </p:clrMapOvr>
</p:sldLayout>
</file>

<file path=ppt/slideLayouts/slideLayout15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50F25A-E9B9-FC41-969A-8850797BAE86}" type="datetimeFigureOut">
              <a:rPr lang="en-US" smtClean="0">
                <a:solidFill>
                  <a:prstClr val="black">
                    <a:tint val="75000"/>
                  </a:prstClr>
                </a:solidFill>
              </a:rPr>
              <a:pPr/>
              <a:t>6/19/2015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81665670"/>
      </p:ext>
    </p:extLst>
  </p:cSld>
  <p:clrMapOvr>
    <a:masterClrMapping/>
  </p:clrMapOvr>
</p:sldLayout>
</file>

<file path=ppt/slideLayouts/slideLayout15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50F25A-E9B9-FC41-969A-8850797BAE86}" type="datetimeFigureOut">
              <a:rPr lang="en-US" smtClean="0">
                <a:solidFill>
                  <a:prstClr val="black">
                    <a:tint val="75000"/>
                  </a:prstClr>
                </a:solidFill>
              </a:rPr>
              <a:pPr/>
              <a:t>6/19/2015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45250845"/>
      </p:ext>
    </p:extLst>
  </p:cSld>
  <p:clrMapOvr>
    <a:masterClrMapping/>
  </p:clrMapOvr>
</p:sldLayout>
</file>

<file path=ppt/slideLayouts/slideLayout15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950F25A-E9B9-FC41-969A-8850797BAE86}" type="datetimeFigureOut">
              <a:rPr lang="en-US" smtClean="0">
                <a:solidFill>
                  <a:prstClr val="black">
                    <a:tint val="75000"/>
                  </a:prstClr>
                </a:solidFill>
              </a:rPr>
              <a:pPr/>
              <a:t>6/19/2015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00422730"/>
      </p:ext>
    </p:extLst>
  </p:cSld>
  <p:clrMapOvr>
    <a:masterClrMapping/>
  </p:clrMapOvr>
</p:sldLayout>
</file>

<file path=ppt/slideLayouts/slideLayout15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50F25A-E9B9-FC41-969A-8850797BAE86}" type="datetimeFigureOut">
              <a:rPr lang="en-US" smtClean="0">
                <a:solidFill>
                  <a:prstClr val="black">
                    <a:tint val="75000"/>
                  </a:prstClr>
                </a:solidFill>
              </a:rPr>
              <a:pPr/>
              <a:t>6/19/2015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164848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4213" y="1989139"/>
            <a:ext cx="3810000" cy="42560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6613" y="1989139"/>
            <a:ext cx="3810000" cy="42560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sldNum" sz="quarter" idx="10"/>
          </p:nvPr>
        </p:nvSpPr>
        <p:spPr>
          <a:ln/>
        </p:spPr>
        <p:txBody>
          <a:bodyPr/>
          <a:lstStyle>
            <a:lvl1pPr>
              <a:defRPr/>
            </a:lvl1pPr>
          </a:lstStyle>
          <a:p>
            <a:pPr>
              <a:defRPr/>
            </a:pPr>
            <a:fld id="{37FACA54-06B0-421C-BAB7-741FE334EA26}" type="slidenum">
              <a:rPr lang="en-US"/>
              <a:pPr>
                <a:defRPr/>
              </a:pPr>
              <a:t>‹#›</a:t>
            </a:fld>
            <a:endParaRPr lang="en-US"/>
          </a:p>
        </p:txBody>
      </p:sp>
    </p:spTree>
    <p:extLst>
      <p:ext uri="{BB962C8B-B14F-4D97-AF65-F5344CB8AC3E}">
        <p14:creationId xmlns:p14="http://schemas.microsoft.com/office/powerpoint/2010/main" val="211534251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6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950F25A-E9B9-FC41-969A-8850797BAE86}" type="datetimeFigureOut">
              <a:rPr lang="en-US" smtClean="0">
                <a:solidFill>
                  <a:prstClr val="black">
                    <a:tint val="75000"/>
                  </a:prstClr>
                </a:solidFill>
              </a:rPr>
              <a:pPr/>
              <a:t>6/19/2015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48314886"/>
      </p:ext>
    </p:extLst>
  </p:cSld>
  <p:clrMapOvr>
    <a:masterClrMapping/>
  </p:clrMapOvr>
</p:sldLayout>
</file>

<file path=ppt/slideLayouts/slideLayout16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950F25A-E9B9-FC41-969A-8850797BAE86}" type="datetimeFigureOut">
              <a:rPr lang="en-US" smtClean="0">
                <a:solidFill>
                  <a:prstClr val="black">
                    <a:tint val="75000"/>
                  </a:prstClr>
                </a:solidFill>
              </a:rPr>
              <a:pPr/>
              <a:t>6/19/2015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52568044"/>
      </p:ext>
    </p:extLst>
  </p:cSld>
  <p:clrMapOvr>
    <a:masterClrMapping/>
  </p:clrMapOvr>
</p:sldLayout>
</file>

<file path=ppt/slideLayouts/slideLayout16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950F25A-E9B9-FC41-969A-8850797BAE86}" type="datetimeFigureOut">
              <a:rPr lang="en-US" smtClean="0">
                <a:solidFill>
                  <a:prstClr val="black">
                    <a:tint val="75000"/>
                  </a:prstClr>
                </a:solidFill>
              </a:rPr>
              <a:pPr/>
              <a:t>6/19/2015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03272246"/>
      </p:ext>
    </p:extLst>
  </p:cSld>
  <p:clrMapOvr>
    <a:masterClrMapping/>
  </p:clrMapOvr>
</p:sldLayout>
</file>

<file path=ppt/slideLayouts/slideLayout16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950F25A-E9B9-FC41-969A-8850797BAE86}" type="datetimeFigureOut">
              <a:rPr lang="en-US" smtClean="0">
                <a:solidFill>
                  <a:prstClr val="black">
                    <a:tint val="75000"/>
                  </a:prstClr>
                </a:solidFill>
              </a:rPr>
              <a:pPr/>
              <a:t>6/19/2015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41627382"/>
      </p:ext>
    </p:extLst>
  </p:cSld>
  <p:clrMapOvr>
    <a:masterClrMapping/>
  </p:clrMapOvr>
</p:sldLayout>
</file>

<file path=ppt/slideLayouts/slideLayout16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50F25A-E9B9-FC41-969A-8850797BAE86}" type="datetimeFigureOut">
              <a:rPr lang="en-US" smtClean="0">
                <a:solidFill>
                  <a:prstClr val="black">
                    <a:tint val="75000"/>
                  </a:prstClr>
                </a:solidFill>
              </a:rPr>
              <a:pPr/>
              <a:t>6/19/2015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42271637"/>
      </p:ext>
    </p:extLst>
  </p:cSld>
  <p:clrMapOvr>
    <a:masterClrMapping/>
  </p:clrMapOvr>
</p:sldLayout>
</file>

<file path=ppt/slideLayouts/slideLayout16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50F25A-E9B9-FC41-969A-8850797BAE86}" type="datetimeFigureOut">
              <a:rPr lang="en-US" smtClean="0">
                <a:solidFill>
                  <a:prstClr val="black">
                    <a:tint val="75000"/>
                  </a:prstClr>
                </a:solidFill>
              </a:rPr>
              <a:pPr/>
              <a:t>6/19/2015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45377713"/>
      </p:ext>
    </p:extLst>
  </p:cSld>
  <p:clrMapOvr>
    <a:masterClrMapping/>
  </p:clrMapOvr>
</p:sldLayout>
</file>

<file path=ppt/slideLayouts/slideLayout16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50F25A-E9B9-FC41-969A-8850797BAE86}" type="datetimeFigureOut">
              <a:rPr lang="en-US" smtClean="0">
                <a:solidFill>
                  <a:prstClr val="black">
                    <a:tint val="75000"/>
                  </a:prstClr>
                </a:solidFill>
              </a:rPr>
              <a:pPr/>
              <a:t>6/19/2015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20568569"/>
      </p:ext>
    </p:extLst>
  </p:cSld>
  <p:clrMapOvr>
    <a:masterClrMapping/>
  </p:clrMapOvr>
</p:sldLayout>
</file>

<file path=ppt/slideLayouts/slideLayout16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50F25A-E9B9-FC41-969A-8850797BAE86}" type="datetimeFigureOut">
              <a:rPr lang="en-US" smtClean="0">
                <a:solidFill>
                  <a:prstClr val="black">
                    <a:tint val="75000"/>
                  </a:prstClr>
                </a:solidFill>
              </a:rPr>
              <a:pPr/>
              <a:t>6/19/2015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01982350"/>
      </p:ext>
    </p:extLst>
  </p:cSld>
  <p:clrMapOvr>
    <a:masterClrMapping/>
  </p:clrMapOvr>
</p:sldLayout>
</file>

<file path=ppt/slideLayouts/slideLayout16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50F25A-E9B9-FC41-969A-8850797BAE86}" type="datetimeFigureOut">
              <a:rPr lang="en-US" smtClean="0">
                <a:solidFill>
                  <a:prstClr val="black">
                    <a:tint val="75000"/>
                  </a:prstClr>
                </a:solidFill>
              </a:rPr>
              <a:pPr/>
              <a:t>6/19/2015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15945200"/>
      </p:ext>
    </p:extLst>
  </p:cSld>
  <p:clrMapOvr>
    <a:masterClrMapping/>
  </p:clrMapOvr>
</p:sldLayout>
</file>

<file path=ppt/slideLayouts/slideLayout16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950F25A-E9B9-FC41-969A-8850797BAE86}" type="datetimeFigureOut">
              <a:rPr lang="en-US" smtClean="0">
                <a:solidFill>
                  <a:prstClr val="black">
                    <a:tint val="75000"/>
                  </a:prstClr>
                </a:solidFill>
              </a:rPr>
              <a:pPr/>
              <a:t>6/19/2015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305438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22983"/>
            <a:ext cx="8229600" cy="646309"/>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086" indent="0">
              <a:buNone/>
              <a:defRPr sz="2000" b="1"/>
            </a:lvl2pPr>
            <a:lvl3pPr marL="914172" indent="0">
              <a:buNone/>
              <a:defRPr sz="1800" b="1"/>
            </a:lvl3pPr>
            <a:lvl4pPr marL="1371258" indent="0">
              <a:buNone/>
              <a:defRPr sz="1600" b="1"/>
            </a:lvl4pPr>
            <a:lvl5pPr marL="1828344" indent="0">
              <a:buNone/>
              <a:defRPr sz="1600" b="1"/>
            </a:lvl5pPr>
            <a:lvl6pPr marL="2285430" indent="0">
              <a:buNone/>
              <a:defRPr sz="1600" b="1"/>
            </a:lvl6pPr>
            <a:lvl7pPr marL="2742516" indent="0">
              <a:buNone/>
              <a:defRPr sz="1600" b="1"/>
            </a:lvl7pPr>
            <a:lvl8pPr marL="3199602" indent="0">
              <a:buNone/>
              <a:defRPr sz="1600" b="1"/>
            </a:lvl8pPr>
            <a:lvl9pPr marL="3656688"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086" indent="0">
              <a:buNone/>
              <a:defRPr sz="2000" b="1"/>
            </a:lvl2pPr>
            <a:lvl3pPr marL="914172" indent="0">
              <a:buNone/>
              <a:defRPr sz="1800" b="1"/>
            </a:lvl3pPr>
            <a:lvl4pPr marL="1371258" indent="0">
              <a:buNone/>
              <a:defRPr sz="1600" b="1"/>
            </a:lvl4pPr>
            <a:lvl5pPr marL="1828344" indent="0">
              <a:buNone/>
              <a:defRPr sz="1600" b="1"/>
            </a:lvl5pPr>
            <a:lvl6pPr marL="2285430" indent="0">
              <a:buNone/>
              <a:defRPr sz="1600" b="1"/>
            </a:lvl6pPr>
            <a:lvl7pPr marL="2742516" indent="0">
              <a:buNone/>
              <a:defRPr sz="1600" b="1"/>
            </a:lvl7pPr>
            <a:lvl8pPr marL="3199602" indent="0">
              <a:buNone/>
              <a:defRPr sz="1600" b="1"/>
            </a:lvl8pPr>
            <a:lvl9pPr marL="3656688"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sldNum" sz="quarter" idx="10"/>
          </p:nvPr>
        </p:nvSpPr>
        <p:spPr>
          <a:ln/>
        </p:spPr>
        <p:txBody>
          <a:bodyPr/>
          <a:lstStyle>
            <a:lvl1pPr>
              <a:defRPr/>
            </a:lvl1pPr>
          </a:lstStyle>
          <a:p>
            <a:pPr>
              <a:defRPr/>
            </a:pPr>
            <a:fld id="{BA93F109-F524-420B-B96E-F8CCD68968A5}" type="slidenum">
              <a:rPr lang="en-US"/>
              <a:pPr>
                <a:defRPr/>
              </a:pPr>
              <a:t>‹#›</a:t>
            </a:fld>
            <a:endParaRPr lang="en-US"/>
          </a:p>
        </p:txBody>
      </p:sp>
    </p:spTree>
    <p:extLst>
      <p:ext uri="{BB962C8B-B14F-4D97-AF65-F5344CB8AC3E}">
        <p14:creationId xmlns:p14="http://schemas.microsoft.com/office/powerpoint/2010/main" val="315464747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7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50F25A-E9B9-FC41-969A-8850797BAE86}" type="datetimeFigureOut">
              <a:rPr lang="en-US" smtClean="0">
                <a:solidFill>
                  <a:prstClr val="black">
                    <a:tint val="75000"/>
                  </a:prstClr>
                </a:solidFill>
              </a:rPr>
              <a:pPr/>
              <a:t>6/19/2015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21027136"/>
      </p:ext>
    </p:extLst>
  </p:cSld>
  <p:clrMapOvr>
    <a:masterClrMapping/>
  </p:clrMapOvr>
</p:sldLayout>
</file>

<file path=ppt/slideLayouts/slideLayout17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950F25A-E9B9-FC41-969A-8850797BAE86}" type="datetimeFigureOut">
              <a:rPr lang="en-US" smtClean="0">
                <a:solidFill>
                  <a:prstClr val="black">
                    <a:tint val="75000"/>
                  </a:prstClr>
                </a:solidFill>
              </a:rPr>
              <a:pPr/>
              <a:t>6/19/2015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27508255"/>
      </p:ext>
    </p:extLst>
  </p:cSld>
  <p:clrMapOvr>
    <a:masterClrMapping/>
  </p:clrMapOvr>
</p:sldLayout>
</file>

<file path=ppt/slideLayouts/slideLayout17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950F25A-E9B9-FC41-969A-8850797BAE86}" type="datetimeFigureOut">
              <a:rPr lang="en-US" smtClean="0">
                <a:solidFill>
                  <a:prstClr val="black">
                    <a:tint val="75000"/>
                  </a:prstClr>
                </a:solidFill>
              </a:rPr>
              <a:pPr/>
              <a:t>6/19/2015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19891617"/>
      </p:ext>
    </p:extLst>
  </p:cSld>
  <p:clrMapOvr>
    <a:masterClrMapping/>
  </p:clrMapOvr>
</p:sldLayout>
</file>

<file path=ppt/slideLayouts/slideLayout17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950F25A-E9B9-FC41-969A-8850797BAE86}" type="datetimeFigureOut">
              <a:rPr lang="en-US" smtClean="0">
                <a:solidFill>
                  <a:prstClr val="black">
                    <a:tint val="75000"/>
                  </a:prstClr>
                </a:solidFill>
              </a:rPr>
              <a:pPr/>
              <a:t>6/19/2015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58561586"/>
      </p:ext>
    </p:extLst>
  </p:cSld>
  <p:clrMapOvr>
    <a:masterClrMapping/>
  </p:clrMapOvr>
</p:sldLayout>
</file>

<file path=ppt/slideLayouts/slideLayout17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950F25A-E9B9-FC41-969A-8850797BAE86}" type="datetimeFigureOut">
              <a:rPr lang="en-US" smtClean="0">
                <a:solidFill>
                  <a:prstClr val="black">
                    <a:tint val="75000"/>
                  </a:prstClr>
                </a:solidFill>
              </a:rPr>
              <a:pPr/>
              <a:t>6/19/2015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62815705"/>
      </p:ext>
    </p:extLst>
  </p:cSld>
  <p:clrMapOvr>
    <a:masterClrMapping/>
  </p:clrMapOvr>
</p:sldLayout>
</file>

<file path=ppt/slideLayouts/slideLayout17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50F25A-E9B9-FC41-969A-8850797BAE86}" type="datetimeFigureOut">
              <a:rPr lang="en-US" smtClean="0">
                <a:solidFill>
                  <a:prstClr val="black">
                    <a:tint val="75000"/>
                  </a:prstClr>
                </a:solidFill>
              </a:rPr>
              <a:pPr/>
              <a:t>6/19/2015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33296549"/>
      </p:ext>
    </p:extLst>
  </p:cSld>
  <p:clrMapOvr>
    <a:masterClrMapping/>
  </p:clrMapOvr>
</p:sldLayout>
</file>

<file path=ppt/slideLayouts/slideLayout17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50F25A-E9B9-FC41-969A-8850797BAE86}" type="datetimeFigureOut">
              <a:rPr lang="en-US" smtClean="0">
                <a:solidFill>
                  <a:prstClr val="black">
                    <a:tint val="75000"/>
                  </a:prstClr>
                </a:solidFill>
              </a:rPr>
              <a:pPr/>
              <a:t>6/19/2015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39982886"/>
      </p:ext>
    </p:extLst>
  </p:cSld>
  <p:clrMapOvr>
    <a:masterClrMapping/>
  </p:clrMapOvr>
</p:sldLayout>
</file>

<file path=ppt/slideLayouts/slideLayout17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50F25A-E9B9-FC41-969A-8850797BAE86}" type="datetimeFigureOut">
              <a:rPr lang="en-US" smtClean="0">
                <a:solidFill>
                  <a:prstClr val="black">
                    <a:tint val="75000"/>
                  </a:prstClr>
                </a:solidFill>
              </a:rPr>
              <a:pPr/>
              <a:t>6/19/2015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95876698"/>
      </p:ext>
    </p:extLst>
  </p:cSld>
  <p:clrMapOvr>
    <a:masterClrMapping/>
  </p:clrMapOvr>
</p:sldLayout>
</file>

<file path=ppt/slideLayouts/slideLayout17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50F25A-E9B9-FC41-969A-8850797BAE86}" type="datetimeFigureOut">
              <a:rPr lang="en-US" smtClean="0">
                <a:solidFill>
                  <a:prstClr val="black">
                    <a:tint val="75000"/>
                  </a:prstClr>
                </a:solidFill>
              </a:rPr>
              <a:pPr/>
              <a:t>6/19/2015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7262736"/>
      </p:ext>
    </p:extLst>
  </p:cSld>
  <p:clrMapOvr>
    <a:masterClrMapping/>
  </p:clrMapOvr>
</p:sldLayout>
</file>

<file path=ppt/slideLayouts/slideLayout17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50F25A-E9B9-FC41-969A-8850797BAE86}" type="datetimeFigureOut">
              <a:rPr lang="en-US" smtClean="0">
                <a:solidFill>
                  <a:prstClr val="black">
                    <a:tint val="75000"/>
                  </a:prstClr>
                </a:solidFill>
              </a:rPr>
              <a:pPr/>
              <a:t>6/19/2015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F27D969-03C7-784E-AEC3-C2E8E8FBC16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0258411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sldNum" sz="quarter" idx="10"/>
          </p:nvPr>
        </p:nvSpPr>
        <p:spPr>
          <a:ln/>
        </p:spPr>
        <p:txBody>
          <a:bodyPr/>
          <a:lstStyle>
            <a:lvl1pPr>
              <a:defRPr/>
            </a:lvl1pPr>
          </a:lstStyle>
          <a:p>
            <a:pPr>
              <a:defRPr/>
            </a:pPr>
            <a:fld id="{74B6D6A2-B28C-482A-AD8E-38D25D39FA35}" type="slidenum">
              <a:rPr lang="en-US"/>
              <a:pPr>
                <a:defRPr/>
              </a:pPr>
              <a:t>‹#›</a:t>
            </a:fld>
            <a:endParaRPr lang="en-US"/>
          </a:p>
        </p:txBody>
      </p:sp>
    </p:spTree>
    <p:extLst>
      <p:ext uri="{BB962C8B-B14F-4D97-AF65-F5344CB8AC3E}">
        <p14:creationId xmlns:p14="http://schemas.microsoft.com/office/powerpoint/2010/main" val="152736403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pPr>
              <a:defRPr/>
            </a:pPr>
            <a:fld id="{121FC8AE-55CC-41BB-A961-CCE24CB15075}" type="slidenum">
              <a:rPr lang="en-US"/>
              <a:pPr>
                <a:defRPr/>
              </a:pPr>
              <a:t>‹#›</a:t>
            </a:fld>
            <a:endParaRPr lang="en-US"/>
          </a:p>
        </p:txBody>
      </p:sp>
    </p:spTree>
    <p:extLst>
      <p:ext uri="{BB962C8B-B14F-4D97-AF65-F5344CB8AC3E}">
        <p14:creationId xmlns:p14="http://schemas.microsoft.com/office/powerpoint/2010/main" val="359238030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48C7B29F-550E-4D7C-8450-001DD816381C}" type="slidenum">
              <a:rPr lang="en-US"/>
              <a:pPr>
                <a:defRPr/>
              </a:pPr>
              <a:t>‹#›</a:t>
            </a:fld>
            <a:endParaRPr lang="en-US"/>
          </a:p>
        </p:txBody>
      </p:sp>
    </p:spTree>
    <p:extLst>
      <p:ext uri="{BB962C8B-B14F-4D97-AF65-F5344CB8AC3E}">
        <p14:creationId xmlns:p14="http://schemas.microsoft.com/office/powerpoint/2010/main" val="257114103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727236"/>
            <a:ext cx="3008313" cy="707864"/>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086" indent="0">
              <a:buNone/>
              <a:defRPr sz="1200"/>
            </a:lvl2pPr>
            <a:lvl3pPr marL="914172" indent="0">
              <a:buNone/>
              <a:defRPr sz="1000"/>
            </a:lvl3pPr>
            <a:lvl4pPr marL="1371258" indent="0">
              <a:buNone/>
              <a:defRPr sz="900"/>
            </a:lvl4pPr>
            <a:lvl5pPr marL="1828344" indent="0">
              <a:buNone/>
              <a:defRPr sz="900"/>
            </a:lvl5pPr>
            <a:lvl6pPr marL="2285430" indent="0">
              <a:buNone/>
              <a:defRPr sz="900"/>
            </a:lvl6pPr>
            <a:lvl7pPr marL="2742516" indent="0">
              <a:buNone/>
              <a:defRPr sz="900"/>
            </a:lvl7pPr>
            <a:lvl8pPr marL="3199602" indent="0">
              <a:buNone/>
              <a:defRPr sz="900"/>
            </a:lvl8pPr>
            <a:lvl9pPr marL="3656688"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pPr>
              <a:defRPr/>
            </a:pPr>
            <a:fld id="{5BB9C454-FD90-4B95-ABAF-6B426E2E0E36}" type="slidenum">
              <a:rPr lang="en-US"/>
              <a:pPr>
                <a:defRPr/>
              </a:pPr>
              <a:t>‹#›</a:t>
            </a:fld>
            <a:endParaRPr lang="en-US"/>
          </a:p>
        </p:txBody>
      </p:sp>
    </p:spTree>
    <p:extLst>
      <p:ext uri="{BB962C8B-B14F-4D97-AF65-F5344CB8AC3E}">
        <p14:creationId xmlns:p14="http://schemas.microsoft.com/office/powerpoint/2010/main" val="63236726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967251"/>
            <a:ext cx="5486400" cy="400087"/>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086" indent="0">
              <a:buNone/>
              <a:defRPr sz="2800"/>
            </a:lvl2pPr>
            <a:lvl3pPr marL="914172" indent="0">
              <a:buNone/>
              <a:defRPr sz="2400"/>
            </a:lvl3pPr>
            <a:lvl4pPr marL="1371258" indent="0">
              <a:buNone/>
              <a:defRPr sz="2000"/>
            </a:lvl4pPr>
            <a:lvl5pPr marL="1828344" indent="0">
              <a:buNone/>
              <a:defRPr sz="2000"/>
            </a:lvl5pPr>
            <a:lvl6pPr marL="2285430" indent="0">
              <a:buNone/>
              <a:defRPr sz="2000"/>
            </a:lvl6pPr>
            <a:lvl7pPr marL="2742516" indent="0">
              <a:buNone/>
              <a:defRPr sz="2000"/>
            </a:lvl7pPr>
            <a:lvl8pPr marL="3199602" indent="0">
              <a:buNone/>
              <a:defRPr sz="2000"/>
            </a:lvl8pPr>
            <a:lvl9pPr marL="3656688"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086" indent="0">
              <a:buNone/>
              <a:defRPr sz="1200"/>
            </a:lvl2pPr>
            <a:lvl3pPr marL="914172" indent="0">
              <a:buNone/>
              <a:defRPr sz="1000"/>
            </a:lvl3pPr>
            <a:lvl4pPr marL="1371258" indent="0">
              <a:buNone/>
              <a:defRPr sz="900"/>
            </a:lvl4pPr>
            <a:lvl5pPr marL="1828344" indent="0">
              <a:buNone/>
              <a:defRPr sz="900"/>
            </a:lvl5pPr>
            <a:lvl6pPr marL="2285430" indent="0">
              <a:buNone/>
              <a:defRPr sz="900"/>
            </a:lvl6pPr>
            <a:lvl7pPr marL="2742516" indent="0">
              <a:buNone/>
              <a:defRPr sz="900"/>
            </a:lvl7pPr>
            <a:lvl8pPr marL="3199602" indent="0">
              <a:buNone/>
              <a:defRPr sz="900"/>
            </a:lvl8pPr>
            <a:lvl9pPr marL="3656688"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pPr>
              <a:defRPr/>
            </a:pPr>
            <a:fld id="{63F6BD64-257E-4FE4-9BC2-E392A7204E12}" type="slidenum">
              <a:rPr lang="en-US"/>
              <a:pPr>
                <a:defRPr/>
              </a:pPr>
              <a:t>‹#›</a:t>
            </a:fld>
            <a:endParaRPr lang="en-US"/>
          </a:p>
        </p:txBody>
      </p:sp>
    </p:spTree>
    <p:extLst>
      <p:ext uri="{BB962C8B-B14F-4D97-AF65-F5344CB8AC3E}">
        <p14:creationId xmlns:p14="http://schemas.microsoft.com/office/powerpoint/2010/main" val="261804926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25B996C3-EC64-46C9-92A5-F3FD288F6FC2}" type="slidenum">
              <a:rPr lang="en-US"/>
              <a:pPr>
                <a:defRPr/>
              </a:pPr>
              <a:t>‹#›</a:t>
            </a:fld>
            <a:endParaRPr lang="en-US"/>
          </a:p>
        </p:txBody>
      </p:sp>
    </p:spTree>
    <p:extLst>
      <p:ext uri="{BB962C8B-B14F-4D97-AF65-F5344CB8AC3E}">
        <p14:creationId xmlns:p14="http://schemas.microsoft.com/office/powerpoint/2010/main" val="163648814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0342" y="1081089"/>
            <a:ext cx="1292615" cy="51641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4214" y="1081089"/>
            <a:ext cx="5678487" cy="51641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62AA9FB0-B64E-4785-8731-6D61CB87592B}" type="slidenum">
              <a:rPr lang="en-US"/>
              <a:pPr>
                <a:defRPr/>
              </a:pPr>
              <a:t>‹#›</a:t>
            </a:fld>
            <a:endParaRPr lang="en-US"/>
          </a:p>
        </p:txBody>
      </p:sp>
    </p:spTree>
    <p:extLst>
      <p:ext uri="{BB962C8B-B14F-4D97-AF65-F5344CB8AC3E}">
        <p14:creationId xmlns:p14="http://schemas.microsoft.com/office/powerpoint/2010/main" val="255657569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4214" y="1081089"/>
            <a:ext cx="7773987" cy="51641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5"/>
          <p:cNvSpPr>
            <a:spLocks noGrp="1" noChangeArrowheads="1"/>
          </p:cNvSpPr>
          <p:nvPr>
            <p:ph type="sldNum" sz="quarter" idx="10"/>
          </p:nvPr>
        </p:nvSpPr>
        <p:spPr>
          <a:ln/>
        </p:spPr>
        <p:txBody>
          <a:bodyPr/>
          <a:lstStyle>
            <a:lvl1pPr>
              <a:defRPr/>
            </a:lvl1pPr>
          </a:lstStyle>
          <a:p>
            <a:pPr>
              <a:defRPr/>
            </a:pPr>
            <a:fld id="{003DF22A-31CE-4A4B-89C6-4B7A73D3805B}" type="slidenum">
              <a:rPr lang="en-US"/>
              <a:pPr>
                <a:defRPr/>
              </a:pPr>
              <a:t>‹#›</a:t>
            </a:fld>
            <a:endParaRPr lang="en-US"/>
          </a:p>
        </p:txBody>
      </p:sp>
    </p:spTree>
    <p:extLst>
      <p:ext uri="{BB962C8B-B14F-4D97-AF65-F5344CB8AC3E}">
        <p14:creationId xmlns:p14="http://schemas.microsoft.com/office/powerpoint/2010/main" val="19641970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1078608"/>
            <a:ext cx="7772400" cy="646309"/>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4213" y="1989139"/>
            <a:ext cx="3810000" cy="42560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6613" y="1989139"/>
            <a:ext cx="3810000" cy="42560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sldNum" sz="quarter" idx="10"/>
          </p:nvPr>
        </p:nvSpPr>
        <p:spPr>
          <a:ln/>
        </p:spPr>
        <p:txBody>
          <a:bodyPr/>
          <a:lstStyle>
            <a:lvl1pPr>
              <a:defRPr/>
            </a:lvl1pPr>
          </a:lstStyle>
          <a:p>
            <a:pPr>
              <a:defRPr/>
            </a:pPr>
            <a:fld id="{4E7B009B-969A-4858-A8BB-DBAB2BD8CCF7}" type="slidenum">
              <a:rPr lang="en-US"/>
              <a:pPr>
                <a:defRPr/>
              </a:pPr>
              <a:t>‹#›</a:t>
            </a:fld>
            <a:endParaRPr lang="en-US"/>
          </a:p>
        </p:txBody>
      </p:sp>
    </p:spTree>
    <p:extLst>
      <p:ext uri="{BB962C8B-B14F-4D97-AF65-F5344CB8AC3E}">
        <p14:creationId xmlns:p14="http://schemas.microsoft.com/office/powerpoint/2010/main" val="225458742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descr="Watermark"/>
          <p:cNvPicPr>
            <a:picLocks noChangeAspect="1" noChangeArrowheads="1"/>
          </p:cNvPicPr>
          <p:nvPr/>
        </p:nvPicPr>
        <p:blipFill>
          <a:blip r:embed="rId2">
            <a:extLst>
              <a:ext uri="{28A0092B-C50C-407E-A947-70E740481C1C}">
                <a14:useLocalDpi xmlns:a14="http://schemas.microsoft.com/office/drawing/2010/main" val="0"/>
              </a:ext>
            </a:extLst>
          </a:blip>
          <a:srcRect l="6723" b="12773"/>
          <a:stretch>
            <a:fillRect/>
          </a:stretch>
        </p:blipFill>
        <p:spPr bwMode="auto">
          <a:xfrm>
            <a:off x="1" y="809625"/>
            <a:ext cx="6467475" cy="604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6"/>
          <p:cNvSpPr txBox="1">
            <a:spLocks noChangeArrowheads="1"/>
          </p:cNvSpPr>
          <p:nvPr/>
        </p:nvSpPr>
        <p:spPr bwMode="auto">
          <a:xfrm>
            <a:off x="7620001" y="6175375"/>
            <a:ext cx="1292295" cy="5078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17" tIns="45709" rIns="91417" bIns="45709">
            <a:spAutoFit/>
          </a:bodyPr>
          <a:lstStyle>
            <a:lvl1pPr eaLnBrk="0" hangingPunct="0">
              <a:defRPr sz="2000">
                <a:solidFill>
                  <a:schemeClr val="tx1"/>
                </a:solidFill>
                <a:latin typeface="Calibri" pitchFamily="34" charset="0"/>
                <a:cs typeface="Arial" pitchFamily="34" charset="0"/>
              </a:defRPr>
            </a:lvl1pPr>
            <a:lvl2pPr marL="742950" indent="-285750" eaLnBrk="0" hangingPunct="0">
              <a:defRPr sz="2000">
                <a:solidFill>
                  <a:schemeClr val="tx1"/>
                </a:solidFill>
                <a:latin typeface="Calibri" pitchFamily="34" charset="0"/>
                <a:cs typeface="Arial" pitchFamily="34" charset="0"/>
              </a:defRPr>
            </a:lvl2pPr>
            <a:lvl3pPr marL="1143000" indent="-228600" eaLnBrk="0" hangingPunct="0">
              <a:defRPr sz="2000">
                <a:solidFill>
                  <a:schemeClr val="tx1"/>
                </a:solidFill>
                <a:latin typeface="Calibri" pitchFamily="34" charset="0"/>
                <a:cs typeface="Arial" pitchFamily="34" charset="0"/>
              </a:defRPr>
            </a:lvl3pPr>
            <a:lvl4pPr marL="1600200" indent="-228600" eaLnBrk="0" hangingPunct="0">
              <a:defRPr sz="2000">
                <a:solidFill>
                  <a:schemeClr val="tx1"/>
                </a:solidFill>
                <a:latin typeface="Calibri" pitchFamily="34" charset="0"/>
                <a:cs typeface="Arial" pitchFamily="34" charset="0"/>
              </a:defRPr>
            </a:lvl4pPr>
            <a:lvl5pPr marL="2057400" indent="-228600" eaLnBrk="0" hangingPunct="0">
              <a:defRPr sz="2000">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Calibri" pitchFamily="34" charset="0"/>
                <a:cs typeface="Arial" pitchFamily="34" charset="0"/>
              </a:defRPr>
            </a:lvl9pPr>
          </a:lstStyle>
          <a:p>
            <a:pPr>
              <a:lnSpc>
                <a:spcPct val="90000"/>
              </a:lnSpc>
              <a:defRPr/>
            </a:pPr>
            <a:r>
              <a:rPr lang="en-US" sz="1000" smtClean="0">
                <a:solidFill>
                  <a:srgbClr val="FFFFFF"/>
                </a:solidFill>
                <a:latin typeface="Univers" pitchFamily="34" charset="0"/>
              </a:rPr>
              <a:t>International</a:t>
            </a:r>
            <a:br>
              <a:rPr lang="en-US" sz="1000" smtClean="0">
                <a:solidFill>
                  <a:srgbClr val="FFFFFF"/>
                </a:solidFill>
                <a:latin typeface="Univers" pitchFamily="34" charset="0"/>
              </a:rPr>
            </a:br>
            <a:r>
              <a:rPr lang="en-US" sz="1000" smtClean="0">
                <a:solidFill>
                  <a:srgbClr val="FFFFFF"/>
                </a:solidFill>
                <a:latin typeface="Univers" pitchFamily="34" charset="0"/>
              </a:rPr>
              <a:t>Telecommunication</a:t>
            </a:r>
            <a:br>
              <a:rPr lang="en-US" sz="1000" smtClean="0">
                <a:solidFill>
                  <a:srgbClr val="FFFFFF"/>
                </a:solidFill>
                <a:latin typeface="Univers" pitchFamily="34" charset="0"/>
              </a:rPr>
            </a:br>
            <a:r>
              <a:rPr lang="en-US" sz="1000" smtClean="0">
                <a:solidFill>
                  <a:srgbClr val="FFFFFF"/>
                </a:solidFill>
                <a:latin typeface="Univers" pitchFamily="34" charset="0"/>
              </a:rPr>
              <a:t>Union</a:t>
            </a:r>
          </a:p>
        </p:txBody>
      </p:sp>
      <p:sp>
        <p:nvSpPr>
          <p:cNvPr id="6" name="Rectangle 7"/>
          <p:cNvSpPr>
            <a:spLocks noChangeArrowheads="1"/>
          </p:cNvSpPr>
          <p:nvPr/>
        </p:nvSpPr>
        <p:spPr bwMode="auto">
          <a:xfrm>
            <a:off x="6426200" y="4343400"/>
            <a:ext cx="529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1">
                <a:solidFill>
                  <a:srgbClr val="0C4B84"/>
                </a:solidFill>
                <a:latin typeface="Verdana" pitchFamily="34" charset="0"/>
              </a:rPr>
              <a:t> </a:t>
            </a:r>
            <a:endParaRPr lang="en-US" sz="2400">
              <a:solidFill>
                <a:srgbClr val="5C5C5C"/>
              </a:solidFill>
              <a:latin typeface="Verdana" pitchFamily="34" charset="0"/>
            </a:endParaRPr>
          </a:p>
        </p:txBody>
      </p:sp>
      <p:sp>
        <p:nvSpPr>
          <p:cNvPr id="7" name="Rectangle 8"/>
          <p:cNvSpPr>
            <a:spLocks noChangeArrowheads="1"/>
          </p:cNvSpPr>
          <p:nvPr/>
        </p:nvSpPr>
        <p:spPr bwMode="auto">
          <a:xfrm>
            <a:off x="7319964" y="4524375"/>
            <a:ext cx="529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1">
                <a:solidFill>
                  <a:srgbClr val="0C4B84"/>
                </a:solidFill>
                <a:latin typeface="Verdana" pitchFamily="34" charset="0"/>
              </a:rPr>
              <a:t> </a:t>
            </a:r>
            <a:endParaRPr lang="en-US" sz="2400">
              <a:solidFill>
                <a:srgbClr val="5C5C5C"/>
              </a:solidFill>
              <a:latin typeface="Verdana" pitchFamily="34" charset="0"/>
            </a:endParaRPr>
          </a:p>
        </p:txBody>
      </p:sp>
      <p:sp>
        <p:nvSpPr>
          <p:cNvPr id="8" name="Rectangle 9"/>
          <p:cNvSpPr>
            <a:spLocks noChangeArrowheads="1"/>
          </p:cNvSpPr>
          <p:nvPr/>
        </p:nvSpPr>
        <p:spPr bwMode="auto">
          <a:xfrm>
            <a:off x="5280025" y="4802188"/>
            <a:ext cx="44884"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000">
                <a:solidFill>
                  <a:srgbClr val="000000"/>
                </a:solidFill>
                <a:latin typeface="Verdana" pitchFamily="34" charset="0"/>
              </a:rPr>
              <a:t> </a:t>
            </a:r>
            <a:endParaRPr lang="en-US" sz="2400">
              <a:solidFill>
                <a:srgbClr val="5C5C5C"/>
              </a:solidFill>
              <a:latin typeface="Verdana" pitchFamily="34" charset="0"/>
            </a:endParaRPr>
          </a:p>
        </p:txBody>
      </p:sp>
      <p:sp>
        <p:nvSpPr>
          <p:cNvPr id="9" name="Line 10"/>
          <p:cNvSpPr>
            <a:spLocks noChangeShapeType="1"/>
          </p:cNvSpPr>
          <p:nvPr/>
        </p:nvSpPr>
        <p:spPr bwMode="auto">
          <a:xfrm flipH="1">
            <a:off x="395288" y="6524625"/>
            <a:ext cx="8280400" cy="0"/>
          </a:xfrm>
          <a:prstGeom prst="line">
            <a:avLst/>
          </a:prstGeom>
          <a:noFill/>
          <a:ln w="22225" cap="rnd">
            <a:solidFill>
              <a:srgbClr val="C0C0C0"/>
            </a:solidFill>
            <a:prstDash val="sysDot"/>
            <a:round/>
            <a:headEnd/>
            <a:tailEnd/>
          </a:ln>
          <a:extLst>
            <a:ext uri="{909E8E84-426E-40DD-AFC4-6F175D3DCCD1}">
              <a14:hiddenFill xmlns:a14="http://schemas.microsoft.com/office/drawing/2010/main">
                <a:noFill/>
              </a14:hiddenFill>
            </a:ext>
          </a:extLst>
        </p:spPr>
        <p:txBody>
          <a:bodyPr lIns="91417" tIns="45709" rIns="91417" bIns="45709"/>
          <a:lstStyle/>
          <a:p>
            <a:endParaRPr lang="en-US"/>
          </a:p>
        </p:txBody>
      </p:sp>
      <p:pic>
        <p:nvPicPr>
          <p:cNvPr id="10"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white">
          <a:xfrm>
            <a:off x="7086600" y="0"/>
            <a:ext cx="2057400"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lgn="ctr">
                <a:solidFill>
                  <a:srgbClr val="000000"/>
                </a:solidFill>
                <a:miter lim="800000"/>
                <a:headEnd/>
                <a:tailEnd/>
              </a14:hiddenLine>
            </a:ext>
          </a:extLst>
        </p:spPr>
      </p:pic>
      <p:sp>
        <p:nvSpPr>
          <p:cNvPr id="57348" name="Rectangle 4"/>
          <p:cNvSpPr>
            <a:spLocks noGrp="1" noChangeArrowheads="1"/>
          </p:cNvSpPr>
          <p:nvPr>
            <p:ph type="ctrTitle"/>
          </p:nvPr>
        </p:nvSpPr>
        <p:spPr>
          <a:xfrm>
            <a:off x="685800" y="2025552"/>
            <a:ext cx="7772400" cy="646309"/>
          </a:xfrm>
        </p:spPr>
        <p:txBody>
          <a:bodyPr/>
          <a:lstStyle>
            <a:lvl1pPr>
              <a:defRPr sz="3600"/>
            </a:lvl1pPr>
          </a:lstStyle>
          <a:p>
            <a:r>
              <a:rPr lang="en-US"/>
              <a:t>Click to edit Master title style</a:t>
            </a:r>
          </a:p>
        </p:txBody>
      </p:sp>
      <p:sp>
        <p:nvSpPr>
          <p:cNvPr id="57349" name="Rectangle 5"/>
          <p:cNvSpPr>
            <a:spLocks noGrp="1" noChangeArrowheads="1"/>
          </p:cNvSpPr>
          <p:nvPr>
            <p:ph type="subTitle" idx="1"/>
          </p:nvPr>
        </p:nvSpPr>
        <p:spPr>
          <a:xfrm>
            <a:off x="1371600" y="3429000"/>
            <a:ext cx="6400800" cy="2447925"/>
          </a:xfrm>
        </p:spPr>
        <p:txBody>
          <a:bodyPr/>
          <a:lstStyle>
            <a:lvl1pPr marL="0" indent="0" algn="ctr">
              <a:buFont typeface="Wingdings" pitchFamily="2" charset="2"/>
              <a:buNone/>
              <a:defRPr sz="2400"/>
            </a:lvl1pPr>
          </a:lstStyle>
          <a:p>
            <a:r>
              <a:rPr lang="en-US"/>
              <a:t>Click to edit Master subtitle style</a:t>
            </a:r>
          </a:p>
        </p:txBody>
      </p:sp>
      <p:sp>
        <p:nvSpPr>
          <p:cNvPr id="11" name="Rectangle 13"/>
          <p:cNvSpPr>
            <a:spLocks noGrp="1" noChangeArrowheads="1"/>
          </p:cNvSpPr>
          <p:nvPr>
            <p:ph type="sldNum" sz="quarter" idx="10"/>
          </p:nvPr>
        </p:nvSpPr>
        <p:spPr>
          <a:xfrm>
            <a:off x="8445100" y="6403975"/>
            <a:ext cx="341714" cy="246199"/>
          </a:xfrm>
        </p:spPr>
        <p:txBody>
          <a:bodyPr/>
          <a:lstStyle>
            <a:lvl1pPr>
              <a:defRPr/>
            </a:lvl1pPr>
          </a:lstStyle>
          <a:p>
            <a:pPr>
              <a:defRPr/>
            </a:pPr>
            <a:fld id="{42E057E4-032A-4F44-99CD-E0ECABE3FAFD}" type="slidenum">
              <a:rPr lang="en-US"/>
              <a:pPr>
                <a:defRPr/>
              </a:pPr>
              <a:t>‹#›</a:t>
            </a:fld>
            <a:endParaRPr lang="en-US" dirty="0"/>
          </a:p>
        </p:txBody>
      </p:sp>
    </p:spTree>
    <p:extLst>
      <p:ext uri="{BB962C8B-B14F-4D97-AF65-F5344CB8AC3E}">
        <p14:creationId xmlns:p14="http://schemas.microsoft.com/office/powerpoint/2010/main" val="206947753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21F38687-AB12-4CFB-9EB0-C2542DE88227}" type="slidenum">
              <a:rPr lang="en-US"/>
              <a:pPr>
                <a:defRPr/>
              </a:pPr>
              <a:t>‹#›</a:t>
            </a:fld>
            <a:endParaRPr lang="en-US" dirty="0"/>
          </a:p>
        </p:txBody>
      </p:sp>
    </p:spTree>
    <p:extLst>
      <p:ext uri="{BB962C8B-B14F-4D97-AF65-F5344CB8AC3E}">
        <p14:creationId xmlns:p14="http://schemas.microsoft.com/office/powerpoint/2010/main" val="395814564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2341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lvl1pPr>
            <a:lvl2pPr marL="457086" indent="0">
              <a:buNone/>
              <a:defRPr sz="1800"/>
            </a:lvl2pPr>
            <a:lvl3pPr marL="914172" indent="0">
              <a:buNone/>
              <a:defRPr sz="1600"/>
            </a:lvl3pPr>
            <a:lvl4pPr marL="1371258" indent="0">
              <a:buNone/>
              <a:defRPr sz="1400"/>
            </a:lvl4pPr>
            <a:lvl5pPr marL="1828344" indent="0">
              <a:buNone/>
              <a:defRPr sz="1400"/>
            </a:lvl5pPr>
            <a:lvl6pPr marL="2285430" indent="0">
              <a:buNone/>
              <a:defRPr sz="1400"/>
            </a:lvl6pPr>
            <a:lvl7pPr marL="2742516" indent="0">
              <a:buNone/>
              <a:defRPr sz="1400"/>
            </a:lvl7pPr>
            <a:lvl8pPr marL="3199602" indent="0">
              <a:buNone/>
              <a:defRPr sz="1400"/>
            </a:lvl8pPr>
            <a:lvl9pPr marL="3656688" indent="0">
              <a:buNone/>
              <a:defRPr sz="1400"/>
            </a:lvl9pPr>
          </a:lstStyle>
          <a:p>
            <a:pPr lvl="0"/>
            <a:r>
              <a:rPr lang="en-US" smtClean="0"/>
              <a:t>Click to edit Master text styles</a:t>
            </a:r>
          </a:p>
        </p:txBody>
      </p:sp>
      <p:sp>
        <p:nvSpPr>
          <p:cNvPr id="4" name="Rectangle 5"/>
          <p:cNvSpPr>
            <a:spLocks noGrp="1" noChangeArrowheads="1"/>
          </p:cNvSpPr>
          <p:nvPr>
            <p:ph type="sldNum" sz="quarter" idx="10"/>
          </p:nvPr>
        </p:nvSpPr>
        <p:spPr>
          <a:ln/>
        </p:spPr>
        <p:txBody>
          <a:bodyPr/>
          <a:lstStyle>
            <a:lvl1pPr>
              <a:defRPr/>
            </a:lvl1pPr>
          </a:lstStyle>
          <a:p>
            <a:pPr>
              <a:defRPr/>
            </a:pPr>
            <a:fld id="{BAF3ECF5-D043-45C9-9AF1-EFAF6C2479F3}" type="slidenum">
              <a:rPr lang="en-US"/>
              <a:pPr>
                <a:defRPr/>
              </a:pPr>
              <a:t>‹#›</a:t>
            </a:fld>
            <a:endParaRPr lang="en-US" dirty="0"/>
          </a:p>
        </p:txBody>
      </p:sp>
    </p:spTree>
    <p:extLst>
      <p:ext uri="{BB962C8B-B14F-4D97-AF65-F5344CB8AC3E}">
        <p14:creationId xmlns:p14="http://schemas.microsoft.com/office/powerpoint/2010/main" val="269712402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4213" y="1989139"/>
            <a:ext cx="3810000" cy="42560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6613" y="1989139"/>
            <a:ext cx="3810000" cy="42560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sldNum" sz="quarter" idx="10"/>
          </p:nvPr>
        </p:nvSpPr>
        <p:spPr>
          <a:ln/>
        </p:spPr>
        <p:txBody>
          <a:bodyPr/>
          <a:lstStyle>
            <a:lvl1pPr>
              <a:defRPr/>
            </a:lvl1pPr>
          </a:lstStyle>
          <a:p>
            <a:pPr>
              <a:defRPr/>
            </a:pPr>
            <a:fld id="{2D7F5AB9-4884-4222-B074-692EFEE97D96}" type="slidenum">
              <a:rPr lang="en-US"/>
              <a:pPr>
                <a:defRPr/>
              </a:pPr>
              <a:t>‹#›</a:t>
            </a:fld>
            <a:endParaRPr lang="en-US" dirty="0"/>
          </a:p>
        </p:txBody>
      </p:sp>
    </p:spTree>
    <p:extLst>
      <p:ext uri="{BB962C8B-B14F-4D97-AF65-F5344CB8AC3E}">
        <p14:creationId xmlns:p14="http://schemas.microsoft.com/office/powerpoint/2010/main" val="195821694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2341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lvl1pPr>
            <a:lvl2pPr marL="457086" indent="0">
              <a:buNone/>
              <a:defRPr sz="1800"/>
            </a:lvl2pPr>
            <a:lvl3pPr marL="914172" indent="0">
              <a:buNone/>
              <a:defRPr sz="1600"/>
            </a:lvl3pPr>
            <a:lvl4pPr marL="1371258" indent="0">
              <a:buNone/>
              <a:defRPr sz="1400"/>
            </a:lvl4pPr>
            <a:lvl5pPr marL="1828344" indent="0">
              <a:buNone/>
              <a:defRPr sz="1400"/>
            </a:lvl5pPr>
            <a:lvl6pPr marL="2285430" indent="0">
              <a:buNone/>
              <a:defRPr sz="1400"/>
            </a:lvl6pPr>
            <a:lvl7pPr marL="2742516" indent="0">
              <a:buNone/>
              <a:defRPr sz="1400"/>
            </a:lvl7pPr>
            <a:lvl8pPr marL="3199602" indent="0">
              <a:buNone/>
              <a:defRPr sz="1400"/>
            </a:lvl8pPr>
            <a:lvl9pPr marL="3656688" indent="0">
              <a:buNone/>
              <a:defRPr sz="1400"/>
            </a:lvl9pPr>
          </a:lstStyle>
          <a:p>
            <a:pPr lvl="0"/>
            <a:r>
              <a:rPr lang="en-US" smtClean="0"/>
              <a:t>Click to edit Master text styles</a:t>
            </a:r>
          </a:p>
        </p:txBody>
      </p:sp>
      <p:sp>
        <p:nvSpPr>
          <p:cNvPr id="4" name="Rectangle 5"/>
          <p:cNvSpPr>
            <a:spLocks noGrp="1" noChangeArrowheads="1"/>
          </p:cNvSpPr>
          <p:nvPr>
            <p:ph type="sldNum" sz="quarter" idx="10"/>
          </p:nvPr>
        </p:nvSpPr>
        <p:spPr>
          <a:ln/>
        </p:spPr>
        <p:txBody>
          <a:bodyPr/>
          <a:lstStyle>
            <a:lvl1pPr>
              <a:defRPr/>
            </a:lvl1pPr>
          </a:lstStyle>
          <a:p>
            <a:pPr>
              <a:defRPr/>
            </a:pPr>
            <a:fld id="{DEEB2C7D-C20D-45DD-8DBD-65B1367F7C56}" type="slidenum">
              <a:rPr lang="en-US"/>
              <a:pPr>
                <a:defRPr/>
              </a:pPr>
              <a:t>‹#›</a:t>
            </a:fld>
            <a:endParaRPr lang="en-US"/>
          </a:p>
        </p:txBody>
      </p:sp>
    </p:spTree>
    <p:extLst>
      <p:ext uri="{BB962C8B-B14F-4D97-AF65-F5344CB8AC3E}">
        <p14:creationId xmlns:p14="http://schemas.microsoft.com/office/powerpoint/2010/main" val="16309251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53761"/>
            <a:ext cx="8229600" cy="584753"/>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086" indent="0">
              <a:buNone/>
              <a:defRPr sz="2000" b="1"/>
            </a:lvl2pPr>
            <a:lvl3pPr marL="914172" indent="0">
              <a:buNone/>
              <a:defRPr sz="1800" b="1"/>
            </a:lvl3pPr>
            <a:lvl4pPr marL="1371258" indent="0">
              <a:buNone/>
              <a:defRPr sz="1600" b="1"/>
            </a:lvl4pPr>
            <a:lvl5pPr marL="1828344" indent="0">
              <a:buNone/>
              <a:defRPr sz="1600" b="1"/>
            </a:lvl5pPr>
            <a:lvl6pPr marL="2285430" indent="0">
              <a:buNone/>
              <a:defRPr sz="1600" b="1"/>
            </a:lvl6pPr>
            <a:lvl7pPr marL="2742516" indent="0">
              <a:buNone/>
              <a:defRPr sz="1600" b="1"/>
            </a:lvl7pPr>
            <a:lvl8pPr marL="3199602" indent="0">
              <a:buNone/>
              <a:defRPr sz="1600" b="1"/>
            </a:lvl8pPr>
            <a:lvl9pPr marL="3656688"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086" indent="0">
              <a:buNone/>
              <a:defRPr sz="2000" b="1"/>
            </a:lvl2pPr>
            <a:lvl3pPr marL="914172" indent="0">
              <a:buNone/>
              <a:defRPr sz="1800" b="1"/>
            </a:lvl3pPr>
            <a:lvl4pPr marL="1371258" indent="0">
              <a:buNone/>
              <a:defRPr sz="1600" b="1"/>
            </a:lvl4pPr>
            <a:lvl5pPr marL="1828344" indent="0">
              <a:buNone/>
              <a:defRPr sz="1600" b="1"/>
            </a:lvl5pPr>
            <a:lvl6pPr marL="2285430" indent="0">
              <a:buNone/>
              <a:defRPr sz="1600" b="1"/>
            </a:lvl6pPr>
            <a:lvl7pPr marL="2742516" indent="0">
              <a:buNone/>
              <a:defRPr sz="1600" b="1"/>
            </a:lvl7pPr>
            <a:lvl8pPr marL="3199602" indent="0">
              <a:buNone/>
              <a:defRPr sz="1600" b="1"/>
            </a:lvl8pPr>
            <a:lvl9pPr marL="3656688"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sldNum" sz="quarter" idx="10"/>
          </p:nvPr>
        </p:nvSpPr>
        <p:spPr>
          <a:ln/>
        </p:spPr>
        <p:txBody>
          <a:bodyPr/>
          <a:lstStyle>
            <a:lvl1pPr>
              <a:defRPr/>
            </a:lvl1pPr>
          </a:lstStyle>
          <a:p>
            <a:pPr>
              <a:defRPr/>
            </a:pPr>
            <a:fld id="{176DD17F-EF32-4375-8A4C-245A9EE2A3F9}" type="slidenum">
              <a:rPr lang="en-US"/>
              <a:pPr>
                <a:defRPr/>
              </a:pPr>
              <a:t>‹#›</a:t>
            </a:fld>
            <a:endParaRPr lang="en-US" dirty="0"/>
          </a:p>
        </p:txBody>
      </p:sp>
    </p:spTree>
    <p:extLst>
      <p:ext uri="{BB962C8B-B14F-4D97-AF65-F5344CB8AC3E}">
        <p14:creationId xmlns:p14="http://schemas.microsoft.com/office/powerpoint/2010/main" val="20760297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sldNum" sz="quarter" idx="10"/>
          </p:nvPr>
        </p:nvSpPr>
        <p:spPr>
          <a:ln/>
        </p:spPr>
        <p:txBody>
          <a:bodyPr/>
          <a:lstStyle>
            <a:lvl1pPr>
              <a:defRPr/>
            </a:lvl1pPr>
          </a:lstStyle>
          <a:p>
            <a:pPr>
              <a:defRPr/>
            </a:pPr>
            <a:fld id="{342BA83C-435B-46C1-A484-F8EFDABAC19E}" type="slidenum">
              <a:rPr lang="en-US"/>
              <a:pPr>
                <a:defRPr/>
              </a:pPr>
              <a:t>‹#›</a:t>
            </a:fld>
            <a:endParaRPr lang="en-US" dirty="0"/>
          </a:p>
        </p:txBody>
      </p:sp>
    </p:spTree>
    <p:extLst>
      <p:ext uri="{BB962C8B-B14F-4D97-AF65-F5344CB8AC3E}">
        <p14:creationId xmlns:p14="http://schemas.microsoft.com/office/powerpoint/2010/main" val="161190870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pPr>
              <a:defRPr/>
            </a:pPr>
            <a:fld id="{B9CA93F1-72EC-4701-8E4B-0D80EB1E9CCE}" type="slidenum">
              <a:rPr lang="en-US"/>
              <a:pPr>
                <a:defRPr/>
              </a:pPr>
              <a:t>‹#›</a:t>
            </a:fld>
            <a:endParaRPr lang="en-US" dirty="0"/>
          </a:p>
        </p:txBody>
      </p:sp>
    </p:spTree>
    <p:extLst>
      <p:ext uri="{BB962C8B-B14F-4D97-AF65-F5344CB8AC3E}">
        <p14:creationId xmlns:p14="http://schemas.microsoft.com/office/powerpoint/2010/main" val="416113618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727236"/>
            <a:ext cx="3008313" cy="707864"/>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086" indent="0">
              <a:buNone/>
              <a:defRPr sz="1200"/>
            </a:lvl2pPr>
            <a:lvl3pPr marL="914172" indent="0">
              <a:buNone/>
              <a:defRPr sz="1000"/>
            </a:lvl3pPr>
            <a:lvl4pPr marL="1371258" indent="0">
              <a:buNone/>
              <a:defRPr sz="900"/>
            </a:lvl4pPr>
            <a:lvl5pPr marL="1828344" indent="0">
              <a:buNone/>
              <a:defRPr sz="900"/>
            </a:lvl5pPr>
            <a:lvl6pPr marL="2285430" indent="0">
              <a:buNone/>
              <a:defRPr sz="900"/>
            </a:lvl6pPr>
            <a:lvl7pPr marL="2742516" indent="0">
              <a:buNone/>
              <a:defRPr sz="900"/>
            </a:lvl7pPr>
            <a:lvl8pPr marL="3199602" indent="0">
              <a:buNone/>
              <a:defRPr sz="900"/>
            </a:lvl8pPr>
            <a:lvl9pPr marL="3656688"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pPr>
              <a:defRPr/>
            </a:pPr>
            <a:fld id="{CD1EAF81-2929-4624-A5A8-A21AFA1B482F}" type="slidenum">
              <a:rPr lang="en-US"/>
              <a:pPr>
                <a:defRPr/>
              </a:pPr>
              <a:t>‹#›</a:t>
            </a:fld>
            <a:endParaRPr lang="en-US" dirty="0"/>
          </a:p>
        </p:txBody>
      </p:sp>
    </p:spTree>
    <p:extLst>
      <p:ext uri="{BB962C8B-B14F-4D97-AF65-F5344CB8AC3E}">
        <p14:creationId xmlns:p14="http://schemas.microsoft.com/office/powerpoint/2010/main" val="351967060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967251"/>
            <a:ext cx="5486400" cy="400087"/>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086" indent="0">
              <a:buNone/>
              <a:defRPr sz="2800"/>
            </a:lvl2pPr>
            <a:lvl3pPr marL="914172" indent="0">
              <a:buNone/>
              <a:defRPr sz="2400"/>
            </a:lvl3pPr>
            <a:lvl4pPr marL="1371258" indent="0">
              <a:buNone/>
              <a:defRPr sz="2000"/>
            </a:lvl4pPr>
            <a:lvl5pPr marL="1828344" indent="0">
              <a:buNone/>
              <a:defRPr sz="2000"/>
            </a:lvl5pPr>
            <a:lvl6pPr marL="2285430" indent="0">
              <a:buNone/>
              <a:defRPr sz="2000"/>
            </a:lvl6pPr>
            <a:lvl7pPr marL="2742516" indent="0">
              <a:buNone/>
              <a:defRPr sz="2000"/>
            </a:lvl7pPr>
            <a:lvl8pPr marL="3199602" indent="0">
              <a:buNone/>
              <a:defRPr sz="2000"/>
            </a:lvl8pPr>
            <a:lvl9pPr marL="3656688"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086" indent="0">
              <a:buNone/>
              <a:defRPr sz="1200"/>
            </a:lvl2pPr>
            <a:lvl3pPr marL="914172" indent="0">
              <a:buNone/>
              <a:defRPr sz="1000"/>
            </a:lvl3pPr>
            <a:lvl4pPr marL="1371258" indent="0">
              <a:buNone/>
              <a:defRPr sz="900"/>
            </a:lvl4pPr>
            <a:lvl5pPr marL="1828344" indent="0">
              <a:buNone/>
              <a:defRPr sz="900"/>
            </a:lvl5pPr>
            <a:lvl6pPr marL="2285430" indent="0">
              <a:buNone/>
              <a:defRPr sz="900"/>
            </a:lvl6pPr>
            <a:lvl7pPr marL="2742516" indent="0">
              <a:buNone/>
              <a:defRPr sz="900"/>
            </a:lvl7pPr>
            <a:lvl8pPr marL="3199602" indent="0">
              <a:buNone/>
              <a:defRPr sz="900"/>
            </a:lvl8pPr>
            <a:lvl9pPr marL="3656688"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pPr>
              <a:defRPr/>
            </a:pPr>
            <a:fld id="{9E095EA5-6E11-4A57-86EA-EC440687CF48}" type="slidenum">
              <a:rPr lang="en-US"/>
              <a:pPr>
                <a:defRPr/>
              </a:pPr>
              <a:t>‹#›</a:t>
            </a:fld>
            <a:endParaRPr lang="en-US" dirty="0"/>
          </a:p>
        </p:txBody>
      </p:sp>
    </p:spTree>
    <p:extLst>
      <p:ext uri="{BB962C8B-B14F-4D97-AF65-F5344CB8AC3E}">
        <p14:creationId xmlns:p14="http://schemas.microsoft.com/office/powerpoint/2010/main" val="79248634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597F21C9-71BD-4CAB-B26C-0B5EF8D8575A}" type="slidenum">
              <a:rPr lang="en-US"/>
              <a:pPr>
                <a:defRPr/>
              </a:pPr>
              <a:t>‹#›</a:t>
            </a:fld>
            <a:endParaRPr lang="en-US" dirty="0"/>
          </a:p>
        </p:txBody>
      </p:sp>
    </p:spTree>
    <p:extLst>
      <p:ext uri="{BB962C8B-B14F-4D97-AF65-F5344CB8AC3E}">
        <p14:creationId xmlns:p14="http://schemas.microsoft.com/office/powerpoint/2010/main" val="217702410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01899" y="1111251"/>
            <a:ext cx="1169504" cy="51339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4214" y="1111251"/>
            <a:ext cx="5678487" cy="51339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465DF090-3842-4A39-91BF-FF84E3E89B71}" type="slidenum">
              <a:rPr lang="en-US"/>
              <a:pPr>
                <a:defRPr/>
              </a:pPr>
              <a:t>‹#›</a:t>
            </a:fld>
            <a:endParaRPr lang="en-US" dirty="0"/>
          </a:p>
        </p:txBody>
      </p:sp>
    </p:spTree>
    <p:extLst>
      <p:ext uri="{BB962C8B-B14F-4D97-AF65-F5344CB8AC3E}">
        <p14:creationId xmlns:p14="http://schemas.microsoft.com/office/powerpoint/2010/main" val="369568985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Content Placeholder 4"/>
          <p:cNvSpPr>
            <a:spLocks noGrp="1"/>
          </p:cNvSpPr>
          <p:nvPr>
            <p:ph sz="quarter" idx="10"/>
          </p:nvPr>
        </p:nvSpPr>
        <p:spPr>
          <a:xfrm>
            <a:off x="-2933700" y="215900"/>
            <a:ext cx="63500" cy="355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extLst>
      <p:ext uri="{BB962C8B-B14F-4D97-AF65-F5344CB8AC3E}">
        <p14:creationId xmlns:p14="http://schemas.microsoft.com/office/powerpoint/2010/main" val="316036869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descr="Watermark"/>
          <p:cNvPicPr>
            <a:picLocks noChangeAspect="1" noChangeArrowheads="1"/>
          </p:cNvPicPr>
          <p:nvPr/>
        </p:nvPicPr>
        <p:blipFill>
          <a:blip r:embed="rId2">
            <a:extLst>
              <a:ext uri="{28A0092B-C50C-407E-A947-70E740481C1C}">
                <a14:useLocalDpi xmlns:a14="http://schemas.microsoft.com/office/drawing/2010/main" val="0"/>
              </a:ext>
            </a:extLst>
          </a:blip>
          <a:srcRect l="6723" b="12773"/>
          <a:stretch>
            <a:fillRect/>
          </a:stretch>
        </p:blipFill>
        <p:spPr bwMode="auto">
          <a:xfrm>
            <a:off x="1" y="809625"/>
            <a:ext cx="6467475" cy="604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5"/>
          <p:cNvSpPr txBox="1">
            <a:spLocks noChangeArrowheads="1"/>
          </p:cNvSpPr>
          <p:nvPr/>
        </p:nvSpPr>
        <p:spPr bwMode="auto">
          <a:xfrm>
            <a:off x="7620001" y="6175375"/>
            <a:ext cx="1292295" cy="507809"/>
          </a:xfrm>
          <a:prstGeom prst="rect">
            <a:avLst/>
          </a:prstGeom>
          <a:noFill/>
          <a:ln>
            <a:noFill/>
          </a:ln>
          <a:extLst/>
        </p:spPr>
        <p:txBody>
          <a:bodyPr wrap="none" lIns="91417" tIns="45709" rIns="91417" bIns="45709">
            <a:spAutoFit/>
          </a:bodyPr>
          <a:lstStyle>
            <a:lvl1pPr eaLnBrk="0" hangingPunct="0">
              <a:defRPr sz="2000">
                <a:solidFill>
                  <a:schemeClr val="tx1"/>
                </a:solidFill>
                <a:latin typeface="Calibri" pitchFamily="34" charset="0"/>
                <a:cs typeface="Arial" pitchFamily="34" charset="0"/>
              </a:defRPr>
            </a:lvl1pPr>
            <a:lvl2pPr marL="742950" indent="-285750" eaLnBrk="0" hangingPunct="0">
              <a:defRPr sz="2000">
                <a:solidFill>
                  <a:schemeClr val="tx1"/>
                </a:solidFill>
                <a:latin typeface="Calibri" pitchFamily="34" charset="0"/>
                <a:cs typeface="Arial" pitchFamily="34" charset="0"/>
              </a:defRPr>
            </a:lvl2pPr>
            <a:lvl3pPr marL="1143000" indent="-228600" eaLnBrk="0" hangingPunct="0">
              <a:defRPr sz="2000">
                <a:solidFill>
                  <a:schemeClr val="tx1"/>
                </a:solidFill>
                <a:latin typeface="Calibri" pitchFamily="34" charset="0"/>
                <a:cs typeface="Arial" pitchFamily="34" charset="0"/>
              </a:defRPr>
            </a:lvl3pPr>
            <a:lvl4pPr marL="1600200" indent="-228600" eaLnBrk="0" hangingPunct="0">
              <a:defRPr sz="2000">
                <a:solidFill>
                  <a:schemeClr val="tx1"/>
                </a:solidFill>
                <a:latin typeface="Calibri" pitchFamily="34" charset="0"/>
                <a:cs typeface="Arial" pitchFamily="34" charset="0"/>
              </a:defRPr>
            </a:lvl4pPr>
            <a:lvl5pPr marL="2057400" indent="-228600" eaLnBrk="0" hangingPunct="0">
              <a:defRPr sz="2000">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Calibri" pitchFamily="34" charset="0"/>
                <a:cs typeface="Arial" pitchFamily="34" charset="0"/>
              </a:defRPr>
            </a:lvl9pPr>
          </a:lstStyle>
          <a:p>
            <a:pPr>
              <a:lnSpc>
                <a:spcPct val="90000"/>
              </a:lnSpc>
              <a:defRPr/>
            </a:pPr>
            <a:r>
              <a:rPr lang="en-US" sz="1000" dirty="0" smtClean="0">
                <a:solidFill>
                  <a:srgbClr val="FFFFFF"/>
                </a:solidFill>
                <a:latin typeface="Univers" pitchFamily="34" charset="0"/>
              </a:rPr>
              <a:t>International</a:t>
            </a:r>
            <a:br>
              <a:rPr lang="en-US" sz="1000" dirty="0" smtClean="0">
                <a:solidFill>
                  <a:srgbClr val="FFFFFF"/>
                </a:solidFill>
                <a:latin typeface="Univers" pitchFamily="34" charset="0"/>
              </a:rPr>
            </a:br>
            <a:r>
              <a:rPr lang="en-US" sz="1000" dirty="0" smtClean="0">
                <a:solidFill>
                  <a:srgbClr val="FFFFFF"/>
                </a:solidFill>
                <a:latin typeface="Univers" pitchFamily="34" charset="0"/>
              </a:rPr>
              <a:t>Telecommunication</a:t>
            </a:r>
            <a:br>
              <a:rPr lang="en-US" sz="1000" dirty="0" smtClean="0">
                <a:solidFill>
                  <a:srgbClr val="FFFFFF"/>
                </a:solidFill>
                <a:latin typeface="Univers" pitchFamily="34" charset="0"/>
              </a:rPr>
            </a:br>
            <a:r>
              <a:rPr lang="en-US" sz="1000" dirty="0" smtClean="0">
                <a:solidFill>
                  <a:srgbClr val="FFFFFF"/>
                </a:solidFill>
                <a:latin typeface="Univers" pitchFamily="34" charset="0"/>
              </a:rPr>
              <a:t>Union</a:t>
            </a:r>
          </a:p>
        </p:txBody>
      </p:sp>
      <p:sp>
        <p:nvSpPr>
          <p:cNvPr id="6" name="Rectangle 6"/>
          <p:cNvSpPr>
            <a:spLocks noChangeArrowheads="1"/>
          </p:cNvSpPr>
          <p:nvPr/>
        </p:nvSpPr>
        <p:spPr bwMode="auto">
          <a:xfrm>
            <a:off x="6426200" y="4343400"/>
            <a:ext cx="529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1">
                <a:solidFill>
                  <a:srgbClr val="0C4B84"/>
                </a:solidFill>
                <a:latin typeface="Verdana" pitchFamily="34" charset="0"/>
              </a:rPr>
              <a:t> </a:t>
            </a:r>
            <a:endParaRPr lang="en-US" sz="2400">
              <a:solidFill>
                <a:srgbClr val="5C5C5C"/>
              </a:solidFill>
              <a:latin typeface="Verdana" pitchFamily="34" charset="0"/>
            </a:endParaRPr>
          </a:p>
        </p:txBody>
      </p:sp>
      <p:sp>
        <p:nvSpPr>
          <p:cNvPr id="7" name="Rectangle 7"/>
          <p:cNvSpPr>
            <a:spLocks noChangeArrowheads="1"/>
          </p:cNvSpPr>
          <p:nvPr/>
        </p:nvSpPr>
        <p:spPr bwMode="auto">
          <a:xfrm>
            <a:off x="7319964" y="4524375"/>
            <a:ext cx="529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1">
                <a:solidFill>
                  <a:srgbClr val="0C4B84"/>
                </a:solidFill>
                <a:latin typeface="Verdana" pitchFamily="34" charset="0"/>
              </a:rPr>
              <a:t> </a:t>
            </a:r>
            <a:endParaRPr lang="en-US" sz="2400">
              <a:solidFill>
                <a:srgbClr val="5C5C5C"/>
              </a:solidFill>
              <a:latin typeface="Verdana" pitchFamily="34" charset="0"/>
            </a:endParaRPr>
          </a:p>
        </p:txBody>
      </p:sp>
      <p:sp>
        <p:nvSpPr>
          <p:cNvPr id="8" name="Rectangle 8"/>
          <p:cNvSpPr>
            <a:spLocks noChangeArrowheads="1"/>
          </p:cNvSpPr>
          <p:nvPr/>
        </p:nvSpPr>
        <p:spPr bwMode="auto">
          <a:xfrm>
            <a:off x="5280025" y="4802188"/>
            <a:ext cx="44884"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000">
                <a:solidFill>
                  <a:srgbClr val="000000"/>
                </a:solidFill>
                <a:latin typeface="Verdana" pitchFamily="34" charset="0"/>
              </a:rPr>
              <a:t> </a:t>
            </a:r>
            <a:endParaRPr lang="en-US" sz="2400">
              <a:solidFill>
                <a:srgbClr val="5C5C5C"/>
              </a:solidFill>
              <a:latin typeface="Verdana" pitchFamily="34" charset="0"/>
            </a:endParaRPr>
          </a:p>
        </p:txBody>
      </p:sp>
      <p:sp>
        <p:nvSpPr>
          <p:cNvPr id="9" name="Line 9"/>
          <p:cNvSpPr>
            <a:spLocks noChangeShapeType="1"/>
          </p:cNvSpPr>
          <p:nvPr/>
        </p:nvSpPr>
        <p:spPr bwMode="auto">
          <a:xfrm flipH="1">
            <a:off x="395288" y="6524625"/>
            <a:ext cx="8280400" cy="0"/>
          </a:xfrm>
          <a:prstGeom prst="line">
            <a:avLst/>
          </a:prstGeom>
          <a:noFill/>
          <a:ln w="22225" cap="rnd">
            <a:solidFill>
              <a:srgbClr val="C0C0C0"/>
            </a:solidFill>
            <a:prstDash val="sysDot"/>
            <a:round/>
            <a:headEnd/>
            <a:tailEnd/>
          </a:ln>
          <a:extLst>
            <a:ext uri="{909E8E84-426E-40DD-AFC4-6F175D3DCCD1}">
              <a14:hiddenFill xmlns:a14="http://schemas.microsoft.com/office/drawing/2010/main">
                <a:noFill/>
              </a14:hiddenFill>
            </a:ext>
          </a:extLst>
        </p:spPr>
        <p:txBody>
          <a:bodyPr lIns="91417" tIns="45709" rIns="91417" bIns="45709"/>
          <a:lstStyle/>
          <a:p>
            <a:endParaRPr lang="en-US"/>
          </a:p>
        </p:txBody>
      </p:sp>
      <p:pic>
        <p:nvPicPr>
          <p:cNvPr id="10" name="Picture 14"/>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027988" y="188913"/>
            <a:ext cx="774700" cy="86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1" name="Rectangle 3"/>
          <p:cNvSpPr>
            <a:spLocks noGrp="1" noChangeArrowheads="1"/>
          </p:cNvSpPr>
          <p:nvPr>
            <p:ph type="ctrTitle"/>
          </p:nvPr>
        </p:nvSpPr>
        <p:spPr>
          <a:xfrm>
            <a:off x="685800" y="1686998"/>
            <a:ext cx="7772400" cy="1323417"/>
          </a:xfrm>
        </p:spPr>
        <p:txBody>
          <a:bodyPr/>
          <a:lstStyle>
            <a:lvl1pPr>
              <a:defRPr sz="4000"/>
            </a:lvl1pPr>
          </a:lstStyle>
          <a:p>
            <a:r>
              <a:rPr lang="en-US"/>
              <a:t>Click to edit Master title style</a:t>
            </a:r>
          </a:p>
        </p:txBody>
      </p:sp>
      <p:sp>
        <p:nvSpPr>
          <p:cNvPr id="7172" name="Rectangle 4"/>
          <p:cNvSpPr>
            <a:spLocks noGrp="1" noChangeArrowheads="1"/>
          </p:cNvSpPr>
          <p:nvPr>
            <p:ph type="subTitle" idx="1"/>
          </p:nvPr>
        </p:nvSpPr>
        <p:spPr>
          <a:xfrm>
            <a:off x="1371600" y="3429000"/>
            <a:ext cx="6400800" cy="2447925"/>
          </a:xfrm>
        </p:spPr>
        <p:txBody>
          <a:bodyPr/>
          <a:lstStyle>
            <a:lvl1pPr marL="0" indent="0" algn="ctr">
              <a:buFont typeface="Wingdings" pitchFamily="2" charset="2"/>
              <a:buNone/>
              <a:defRPr sz="2400"/>
            </a:lvl1pPr>
          </a:lstStyle>
          <a:p>
            <a:r>
              <a:rPr lang="en-US"/>
              <a:t>Click to edit Master subtitle style</a:t>
            </a:r>
          </a:p>
        </p:txBody>
      </p:sp>
      <p:sp>
        <p:nvSpPr>
          <p:cNvPr id="11" name="Rectangle 10"/>
          <p:cNvSpPr>
            <a:spLocks noGrp="1" noChangeArrowheads="1"/>
          </p:cNvSpPr>
          <p:nvPr>
            <p:ph type="sldNum" sz="quarter" idx="10"/>
          </p:nvPr>
        </p:nvSpPr>
        <p:spPr>
          <a:xfrm>
            <a:off x="8445100" y="6403975"/>
            <a:ext cx="341714" cy="246199"/>
          </a:xfrm>
        </p:spPr>
        <p:txBody>
          <a:bodyPr/>
          <a:lstStyle>
            <a:lvl1pPr>
              <a:defRPr/>
            </a:lvl1pPr>
          </a:lstStyle>
          <a:p>
            <a:pPr>
              <a:defRPr/>
            </a:pPr>
            <a:fld id="{9CF4628B-950B-4427-BD88-4E46B91757A3}" type="slidenum">
              <a:rPr lang="en-US"/>
              <a:pPr>
                <a:defRPr/>
              </a:pPr>
              <a:t>‹#›</a:t>
            </a:fld>
            <a:endParaRPr lang="en-US" dirty="0"/>
          </a:p>
        </p:txBody>
      </p:sp>
    </p:spTree>
    <p:extLst>
      <p:ext uri="{BB962C8B-B14F-4D97-AF65-F5344CB8AC3E}">
        <p14:creationId xmlns:p14="http://schemas.microsoft.com/office/powerpoint/2010/main" val="314585455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p:txBody>
          <a:bodyPr/>
          <a:lstStyle>
            <a:lvl1pPr>
              <a:defRPr/>
            </a:lvl1pPr>
          </a:lstStyle>
          <a:p>
            <a:pPr>
              <a:defRPr/>
            </a:pPr>
            <a:fld id="{929A69E6-E7E5-4BC8-A277-088898D24C32}" type="slidenum">
              <a:rPr lang="en-US"/>
              <a:pPr>
                <a:defRPr/>
              </a:pPr>
              <a:t>‹#›</a:t>
            </a:fld>
            <a:endParaRPr lang="en-US" dirty="0"/>
          </a:p>
        </p:txBody>
      </p:sp>
    </p:spTree>
    <p:extLst>
      <p:ext uri="{BB962C8B-B14F-4D97-AF65-F5344CB8AC3E}">
        <p14:creationId xmlns:p14="http://schemas.microsoft.com/office/powerpoint/2010/main" val="281524212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4213" y="1989139"/>
            <a:ext cx="3810000" cy="42560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6613" y="1989139"/>
            <a:ext cx="3810000" cy="42560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sldNum" sz="quarter" idx="10"/>
          </p:nvPr>
        </p:nvSpPr>
        <p:spPr>
          <a:ln/>
        </p:spPr>
        <p:txBody>
          <a:bodyPr/>
          <a:lstStyle>
            <a:lvl1pPr>
              <a:defRPr/>
            </a:lvl1pPr>
          </a:lstStyle>
          <a:p>
            <a:pPr>
              <a:defRPr/>
            </a:pPr>
            <a:fld id="{0CF0CC03-C7A5-4852-9ACC-56762CED084E}" type="slidenum">
              <a:rPr lang="en-US"/>
              <a:pPr>
                <a:defRPr/>
              </a:pPr>
              <a:t>‹#›</a:t>
            </a:fld>
            <a:endParaRPr lang="en-US"/>
          </a:p>
        </p:txBody>
      </p:sp>
    </p:spTree>
    <p:extLst>
      <p:ext uri="{BB962C8B-B14F-4D97-AF65-F5344CB8AC3E}">
        <p14:creationId xmlns:p14="http://schemas.microsoft.com/office/powerpoint/2010/main" val="72034890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2341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lvl1pPr>
            <a:lvl2pPr marL="457086" indent="0">
              <a:buNone/>
              <a:defRPr sz="1800"/>
            </a:lvl2pPr>
            <a:lvl3pPr marL="914172" indent="0">
              <a:buNone/>
              <a:defRPr sz="1600"/>
            </a:lvl3pPr>
            <a:lvl4pPr marL="1371258" indent="0">
              <a:buNone/>
              <a:defRPr sz="1400"/>
            </a:lvl4pPr>
            <a:lvl5pPr marL="1828344" indent="0">
              <a:buNone/>
              <a:defRPr sz="1400"/>
            </a:lvl5pPr>
            <a:lvl6pPr marL="2285430" indent="0">
              <a:buNone/>
              <a:defRPr sz="1400"/>
            </a:lvl6pPr>
            <a:lvl7pPr marL="2742516" indent="0">
              <a:buNone/>
              <a:defRPr sz="1400"/>
            </a:lvl7pPr>
            <a:lvl8pPr marL="3199602" indent="0">
              <a:buNone/>
              <a:defRPr sz="1400"/>
            </a:lvl8pPr>
            <a:lvl9pPr marL="3656688" indent="0">
              <a:buNone/>
              <a:defRPr sz="1400"/>
            </a:lvl9pPr>
          </a:lstStyle>
          <a:p>
            <a:pPr lvl="0"/>
            <a:r>
              <a:rPr lang="en-US" smtClean="0"/>
              <a:t>Click to edit Master text styles</a:t>
            </a:r>
          </a:p>
        </p:txBody>
      </p:sp>
      <p:sp>
        <p:nvSpPr>
          <p:cNvPr id="4" name="Rectangle 5"/>
          <p:cNvSpPr>
            <a:spLocks noGrp="1" noChangeArrowheads="1"/>
          </p:cNvSpPr>
          <p:nvPr>
            <p:ph type="sldNum" sz="quarter" idx="10"/>
          </p:nvPr>
        </p:nvSpPr>
        <p:spPr/>
        <p:txBody>
          <a:bodyPr/>
          <a:lstStyle>
            <a:lvl1pPr>
              <a:defRPr/>
            </a:lvl1pPr>
          </a:lstStyle>
          <a:p>
            <a:pPr>
              <a:defRPr/>
            </a:pPr>
            <a:fld id="{47921240-75BB-4B54-B688-3AE6C2B30988}" type="slidenum">
              <a:rPr lang="en-US"/>
              <a:pPr>
                <a:defRPr/>
              </a:pPr>
              <a:t>‹#›</a:t>
            </a:fld>
            <a:endParaRPr lang="en-US" dirty="0"/>
          </a:p>
        </p:txBody>
      </p:sp>
    </p:spTree>
    <p:extLst>
      <p:ext uri="{BB962C8B-B14F-4D97-AF65-F5344CB8AC3E}">
        <p14:creationId xmlns:p14="http://schemas.microsoft.com/office/powerpoint/2010/main" val="138865039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4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4213" y="1989139"/>
            <a:ext cx="3810000" cy="42560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6613" y="1989139"/>
            <a:ext cx="3810000" cy="42560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sldNum" sz="quarter" idx="10"/>
          </p:nvPr>
        </p:nvSpPr>
        <p:spPr/>
        <p:txBody>
          <a:bodyPr/>
          <a:lstStyle>
            <a:lvl1pPr>
              <a:defRPr/>
            </a:lvl1pPr>
          </a:lstStyle>
          <a:p>
            <a:pPr>
              <a:defRPr/>
            </a:pPr>
            <a:fld id="{12B2ED42-C3C6-4AE5-B9FF-887F874FFD1F}" type="slidenum">
              <a:rPr lang="en-US"/>
              <a:pPr>
                <a:defRPr/>
              </a:pPr>
              <a:t>‹#›</a:t>
            </a:fld>
            <a:endParaRPr lang="en-US" dirty="0"/>
          </a:p>
        </p:txBody>
      </p:sp>
    </p:spTree>
    <p:extLst>
      <p:ext uri="{BB962C8B-B14F-4D97-AF65-F5344CB8AC3E}">
        <p14:creationId xmlns:p14="http://schemas.microsoft.com/office/powerpoint/2010/main" val="148037428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4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22983"/>
            <a:ext cx="8229600" cy="646309"/>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086" indent="0">
              <a:buNone/>
              <a:defRPr sz="2000" b="1"/>
            </a:lvl2pPr>
            <a:lvl3pPr marL="914172" indent="0">
              <a:buNone/>
              <a:defRPr sz="1800" b="1"/>
            </a:lvl3pPr>
            <a:lvl4pPr marL="1371258" indent="0">
              <a:buNone/>
              <a:defRPr sz="1600" b="1"/>
            </a:lvl4pPr>
            <a:lvl5pPr marL="1828344" indent="0">
              <a:buNone/>
              <a:defRPr sz="1600" b="1"/>
            </a:lvl5pPr>
            <a:lvl6pPr marL="2285430" indent="0">
              <a:buNone/>
              <a:defRPr sz="1600" b="1"/>
            </a:lvl6pPr>
            <a:lvl7pPr marL="2742516" indent="0">
              <a:buNone/>
              <a:defRPr sz="1600" b="1"/>
            </a:lvl7pPr>
            <a:lvl8pPr marL="3199602" indent="0">
              <a:buNone/>
              <a:defRPr sz="1600" b="1"/>
            </a:lvl8pPr>
            <a:lvl9pPr marL="3656688"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086" indent="0">
              <a:buNone/>
              <a:defRPr sz="2000" b="1"/>
            </a:lvl2pPr>
            <a:lvl3pPr marL="914172" indent="0">
              <a:buNone/>
              <a:defRPr sz="1800" b="1"/>
            </a:lvl3pPr>
            <a:lvl4pPr marL="1371258" indent="0">
              <a:buNone/>
              <a:defRPr sz="1600" b="1"/>
            </a:lvl4pPr>
            <a:lvl5pPr marL="1828344" indent="0">
              <a:buNone/>
              <a:defRPr sz="1600" b="1"/>
            </a:lvl5pPr>
            <a:lvl6pPr marL="2285430" indent="0">
              <a:buNone/>
              <a:defRPr sz="1600" b="1"/>
            </a:lvl6pPr>
            <a:lvl7pPr marL="2742516" indent="0">
              <a:buNone/>
              <a:defRPr sz="1600" b="1"/>
            </a:lvl7pPr>
            <a:lvl8pPr marL="3199602" indent="0">
              <a:buNone/>
              <a:defRPr sz="1600" b="1"/>
            </a:lvl8pPr>
            <a:lvl9pPr marL="3656688"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sldNum" sz="quarter" idx="10"/>
          </p:nvPr>
        </p:nvSpPr>
        <p:spPr/>
        <p:txBody>
          <a:bodyPr/>
          <a:lstStyle>
            <a:lvl1pPr>
              <a:defRPr/>
            </a:lvl1pPr>
          </a:lstStyle>
          <a:p>
            <a:pPr>
              <a:defRPr/>
            </a:pPr>
            <a:fld id="{FA28F2D3-FAE3-4BD2-B3DF-20DDF8BE5AC2}" type="slidenum">
              <a:rPr lang="en-US"/>
              <a:pPr>
                <a:defRPr/>
              </a:pPr>
              <a:t>‹#›</a:t>
            </a:fld>
            <a:endParaRPr lang="en-US" dirty="0"/>
          </a:p>
        </p:txBody>
      </p:sp>
    </p:spTree>
    <p:extLst>
      <p:ext uri="{BB962C8B-B14F-4D97-AF65-F5344CB8AC3E}">
        <p14:creationId xmlns:p14="http://schemas.microsoft.com/office/powerpoint/2010/main" val="27161573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4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sldNum" sz="quarter" idx="10"/>
          </p:nvPr>
        </p:nvSpPr>
        <p:spPr/>
        <p:txBody>
          <a:bodyPr/>
          <a:lstStyle>
            <a:lvl1pPr>
              <a:defRPr/>
            </a:lvl1pPr>
          </a:lstStyle>
          <a:p>
            <a:pPr>
              <a:defRPr/>
            </a:pPr>
            <a:fld id="{9ED50259-39B1-4D72-8605-07F8256FE780}" type="slidenum">
              <a:rPr lang="en-US"/>
              <a:pPr>
                <a:defRPr/>
              </a:pPr>
              <a:t>‹#›</a:t>
            </a:fld>
            <a:endParaRPr lang="en-US" dirty="0"/>
          </a:p>
        </p:txBody>
      </p:sp>
    </p:spTree>
    <p:extLst>
      <p:ext uri="{BB962C8B-B14F-4D97-AF65-F5344CB8AC3E}">
        <p14:creationId xmlns:p14="http://schemas.microsoft.com/office/powerpoint/2010/main" val="424787923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4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p:txBody>
          <a:bodyPr/>
          <a:lstStyle>
            <a:lvl1pPr>
              <a:defRPr/>
            </a:lvl1pPr>
          </a:lstStyle>
          <a:p>
            <a:pPr>
              <a:defRPr/>
            </a:pPr>
            <a:fld id="{933A295B-445C-4897-9608-2623A24C38EC}" type="slidenum">
              <a:rPr lang="en-US"/>
              <a:pPr>
                <a:defRPr/>
              </a:pPr>
              <a:t>‹#›</a:t>
            </a:fld>
            <a:endParaRPr lang="en-US" dirty="0"/>
          </a:p>
        </p:txBody>
      </p:sp>
    </p:spTree>
    <p:extLst>
      <p:ext uri="{BB962C8B-B14F-4D97-AF65-F5344CB8AC3E}">
        <p14:creationId xmlns:p14="http://schemas.microsoft.com/office/powerpoint/2010/main" val="320573592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4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727236"/>
            <a:ext cx="3008313" cy="707864"/>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086" indent="0">
              <a:buNone/>
              <a:defRPr sz="1200"/>
            </a:lvl2pPr>
            <a:lvl3pPr marL="914172" indent="0">
              <a:buNone/>
              <a:defRPr sz="1000"/>
            </a:lvl3pPr>
            <a:lvl4pPr marL="1371258" indent="0">
              <a:buNone/>
              <a:defRPr sz="900"/>
            </a:lvl4pPr>
            <a:lvl5pPr marL="1828344" indent="0">
              <a:buNone/>
              <a:defRPr sz="900"/>
            </a:lvl5pPr>
            <a:lvl6pPr marL="2285430" indent="0">
              <a:buNone/>
              <a:defRPr sz="900"/>
            </a:lvl6pPr>
            <a:lvl7pPr marL="2742516" indent="0">
              <a:buNone/>
              <a:defRPr sz="900"/>
            </a:lvl7pPr>
            <a:lvl8pPr marL="3199602" indent="0">
              <a:buNone/>
              <a:defRPr sz="900"/>
            </a:lvl8pPr>
            <a:lvl9pPr marL="3656688"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p:txBody>
          <a:bodyPr/>
          <a:lstStyle>
            <a:lvl1pPr>
              <a:defRPr/>
            </a:lvl1pPr>
          </a:lstStyle>
          <a:p>
            <a:pPr>
              <a:defRPr/>
            </a:pPr>
            <a:fld id="{3FFC8426-1C61-4500-BA6B-BBF18D063EB3}" type="slidenum">
              <a:rPr lang="en-US"/>
              <a:pPr>
                <a:defRPr/>
              </a:pPr>
              <a:t>‹#›</a:t>
            </a:fld>
            <a:endParaRPr lang="en-US" dirty="0"/>
          </a:p>
        </p:txBody>
      </p:sp>
    </p:spTree>
    <p:extLst>
      <p:ext uri="{BB962C8B-B14F-4D97-AF65-F5344CB8AC3E}">
        <p14:creationId xmlns:p14="http://schemas.microsoft.com/office/powerpoint/2010/main" val="290569392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4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967251"/>
            <a:ext cx="5486400" cy="400087"/>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086" indent="0">
              <a:buNone/>
              <a:defRPr sz="2800"/>
            </a:lvl2pPr>
            <a:lvl3pPr marL="914172" indent="0">
              <a:buNone/>
              <a:defRPr sz="2400"/>
            </a:lvl3pPr>
            <a:lvl4pPr marL="1371258" indent="0">
              <a:buNone/>
              <a:defRPr sz="2000"/>
            </a:lvl4pPr>
            <a:lvl5pPr marL="1828344" indent="0">
              <a:buNone/>
              <a:defRPr sz="2000"/>
            </a:lvl5pPr>
            <a:lvl6pPr marL="2285430" indent="0">
              <a:buNone/>
              <a:defRPr sz="2000"/>
            </a:lvl6pPr>
            <a:lvl7pPr marL="2742516" indent="0">
              <a:buNone/>
              <a:defRPr sz="2000"/>
            </a:lvl7pPr>
            <a:lvl8pPr marL="3199602" indent="0">
              <a:buNone/>
              <a:defRPr sz="2000"/>
            </a:lvl8pPr>
            <a:lvl9pPr marL="3656688"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086" indent="0">
              <a:buNone/>
              <a:defRPr sz="1200"/>
            </a:lvl2pPr>
            <a:lvl3pPr marL="914172" indent="0">
              <a:buNone/>
              <a:defRPr sz="1000"/>
            </a:lvl3pPr>
            <a:lvl4pPr marL="1371258" indent="0">
              <a:buNone/>
              <a:defRPr sz="900"/>
            </a:lvl4pPr>
            <a:lvl5pPr marL="1828344" indent="0">
              <a:buNone/>
              <a:defRPr sz="900"/>
            </a:lvl5pPr>
            <a:lvl6pPr marL="2285430" indent="0">
              <a:buNone/>
              <a:defRPr sz="900"/>
            </a:lvl6pPr>
            <a:lvl7pPr marL="2742516" indent="0">
              <a:buNone/>
              <a:defRPr sz="900"/>
            </a:lvl7pPr>
            <a:lvl8pPr marL="3199602" indent="0">
              <a:buNone/>
              <a:defRPr sz="900"/>
            </a:lvl8pPr>
            <a:lvl9pPr marL="3656688"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p:txBody>
          <a:bodyPr/>
          <a:lstStyle>
            <a:lvl1pPr>
              <a:defRPr/>
            </a:lvl1pPr>
          </a:lstStyle>
          <a:p>
            <a:pPr>
              <a:defRPr/>
            </a:pPr>
            <a:fld id="{A157B09B-163E-4C82-AD52-AE94DAF950FC}" type="slidenum">
              <a:rPr lang="en-US"/>
              <a:pPr>
                <a:defRPr/>
              </a:pPr>
              <a:t>‹#›</a:t>
            </a:fld>
            <a:endParaRPr lang="en-US" dirty="0"/>
          </a:p>
        </p:txBody>
      </p:sp>
    </p:spTree>
    <p:extLst>
      <p:ext uri="{BB962C8B-B14F-4D97-AF65-F5344CB8AC3E}">
        <p14:creationId xmlns:p14="http://schemas.microsoft.com/office/powerpoint/2010/main" val="225292128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4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p:txBody>
          <a:bodyPr/>
          <a:lstStyle>
            <a:lvl1pPr>
              <a:defRPr/>
            </a:lvl1pPr>
          </a:lstStyle>
          <a:p>
            <a:pPr>
              <a:defRPr/>
            </a:pPr>
            <a:fld id="{12E0E997-946E-4D5E-85A5-780E7C194E95}" type="slidenum">
              <a:rPr lang="en-US"/>
              <a:pPr>
                <a:defRPr/>
              </a:pPr>
              <a:t>‹#›</a:t>
            </a:fld>
            <a:endParaRPr lang="en-US" dirty="0"/>
          </a:p>
        </p:txBody>
      </p:sp>
    </p:spTree>
    <p:extLst>
      <p:ext uri="{BB962C8B-B14F-4D97-AF65-F5344CB8AC3E}">
        <p14:creationId xmlns:p14="http://schemas.microsoft.com/office/powerpoint/2010/main" val="295557351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4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0342" y="1081089"/>
            <a:ext cx="1292615" cy="51641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4214" y="1081089"/>
            <a:ext cx="5678487" cy="51641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p:txBody>
          <a:bodyPr/>
          <a:lstStyle>
            <a:lvl1pPr>
              <a:defRPr/>
            </a:lvl1pPr>
          </a:lstStyle>
          <a:p>
            <a:pPr>
              <a:defRPr/>
            </a:pPr>
            <a:fld id="{186B910E-B59A-4205-88DF-7D03E4CCACD5}" type="slidenum">
              <a:rPr lang="en-US"/>
              <a:pPr>
                <a:defRPr/>
              </a:pPr>
              <a:t>‹#›</a:t>
            </a:fld>
            <a:endParaRPr lang="en-US" dirty="0"/>
          </a:p>
        </p:txBody>
      </p:sp>
    </p:spTree>
    <p:extLst>
      <p:ext uri="{BB962C8B-B14F-4D97-AF65-F5344CB8AC3E}">
        <p14:creationId xmlns:p14="http://schemas.microsoft.com/office/powerpoint/2010/main" val="376811686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49.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4214" y="1081089"/>
            <a:ext cx="7773987" cy="51641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5"/>
          <p:cNvSpPr>
            <a:spLocks noGrp="1" noChangeArrowheads="1"/>
          </p:cNvSpPr>
          <p:nvPr>
            <p:ph type="sldNum" sz="quarter" idx="10"/>
          </p:nvPr>
        </p:nvSpPr>
        <p:spPr/>
        <p:txBody>
          <a:bodyPr/>
          <a:lstStyle>
            <a:lvl1pPr>
              <a:defRPr/>
            </a:lvl1pPr>
          </a:lstStyle>
          <a:p>
            <a:pPr>
              <a:defRPr/>
            </a:pPr>
            <a:fld id="{411CE665-F875-4C55-8A25-30218E6C268F}" type="slidenum">
              <a:rPr lang="en-US"/>
              <a:pPr>
                <a:defRPr/>
              </a:pPr>
              <a:t>‹#›</a:t>
            </a:fld>
            <a:endParaRPr lang="en-US" dirty="0"/>
          </a:p>
        </p:txBody>
      </p:sp>
    </p:spTree>
    <p:extLst>
      <p:ext uri="{BB962C8B-B14F-4D97-AF65-F5344CB8AC3E}">
        <p14:creationId xmlns:p14="http://schemas.microsoft.com/office/powerpoint/2010/main" val="255584146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22983"/>
            <a:ext cx="8229600" cy="646309"/>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086" indent="0">
              <a:buNone/>
              <a:defRPr sz="2000" b="1"/>
            </a:lvl2pPr>
            <a:lvl3pPr marL="914172" indent="0">
              <a:buNone/>
              <a:defRPr sz="1800" b="1"/>
            </a:lvl3pPr>
            <a:lvl4pPr marL="1371258" indent="0">
              <a:buNone/>
              <a:defRPr sz="1600" b="1"/>
            </a:lvl4pPr>
            <a:lvl5pPr marL="1828344" indent="0">
              <a:buNone/>
              <a:defRPr sz="1600" b="1"/>
            </a:lvl5pPr>
            <a:lvl6pPr marL="2285430" indent="0">
              <a:buNone/>
              <a:defRPr sz="1600" b="1"/>
            </a:lvl6pPr>
            <a:lvl7pPr marL="2742516" indent="0">
              <a:buNone/>
              <a:defRPr sz="1600" b="1"/>
            </a:lvl7pPr>
            <a:lvl8pPr marL="3199602" indent="0">
              <a:buNone/>
              <a:defRPr sz="1600" b="1"/>
            </a:lvl8pPr>
            <a:lvl9pPr marL="3656688"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086" indent="0">
              <a:buNone/>
              <a:defRPr sz="2000" b="1"/>
            </a:lvl2pPr>
            <a:lvl3pPr marL="914172" indent="0">
              <a:buNone/>
              <a:defRPr sz="1800" b="1"/>
            </a:lvl3pPr>
            <a:lvl4pPr marL="1371258" indent="0">
              <a:buNone/>
              <a:defRPr sz="1600" b="1"/>
            </a:lvl4pPr>
            <a:lvl5pPr marL="1828344" indent="0">
              <a:buNone/>
              <a:defRPr sz="1600" b="1"/>
            </a:lvl5pPr>
            <a:lvl6pPr marL="2285430" indent="0">
              <a:buNone/>
              <a:defRPr sz="1600" b="1"/>
            </a:lvl6pPr>
            <a:lvl7pPr marL="2742516" indent="0">
              <a:buNone/>
              <a:defRPr sz="1600" b="1"/>
            </a:lvl7pPr>
            <a:lvl8pPr marL="3199602" indent="0">
              <a:buNone/>
              <a:defRPr sz="1600" b="1"/>
            </a:lvl8pPr>
            <a:lvl9pPr marL="3656688"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sldNum" sz="quarter" idx="10"/>
          </p:nvPr>
        </p:nvSpPr>
        <p:spPr>
          <a:ln/>
        </p:spPr>
        <p:txBody>
          <a:bodyPr/>
          <a:lstStyle>
            <a:lvl1pPr>
              <a:defRPr/>
            </a:lvl1pPr>
          </a:lstStyle>
          <a:p>
            <a:pPr>
              <a:defRPr/>
            </a:pPr>
            <a:fld id="{5570ED68-22DC-4D3A-9C2C-EA7C80D253CD}" type="slidenum">
              <a:rPr lang="en-US"/>
              <a:pPr>
                <a:defRPr/>
              </a:pPr>
              <a:t>‹#›</a:t>
            </a:fld>
            <a:endParaRPr lang="en-US"/>
          </a:p>
        </p:txBody>
      </p:sp>
    </p:spTree>
    <p:extLst>
      <p:ext uri="{BB962C8B-B14F-4D97-AF65-F5344CB8AC3E}">
        <p14:creationId xmlns:p14="http://schemas.microsoft.com/office/powerpoint/2010/main" val="322712401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50.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1078608"/>
            <a:ext cx="7772400" cy="646309"/>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4213" y="1989139"/>
            <a:ext cx="3810000" cy="42560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6613" y="1989139"/>
            <a:ext cx="3810000" cy="42560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sldNum" sz="quarter" idx="10"/>
          </p:nvPr>
        </p:nvSpPr>
        <p:spPr/>
        <p:txBody>
          <a:bodyPr/>
          <a:lstStyle>
            <a:lvl1pPr>
              <a:defRPr/>
            </a:lvl1pPr>
          </a:lstStyle>
          <a:p>
            <a:pPr>
              <a:defRPr/>
            </a:pPr>
            <a:fld id="{9120C9D6-2CDB-4DE1-B989-5C82CEB6A58B}" type="slidenum">
              <a:rPr lang="en-US"/>
              <a:pPr>
                <a:defRPr/>
              </a:pPr>
              <a:t>‹#›</a:t>
            </a:fld>
            <a:endParaRPr lang="en-US" dirty="0"/>
          </a:p>
        </p:txBody>
      </p:sp>
    </p:spTree>
    <p:extLst>
      <p:ext uri="{BB962C8B-B14F-4D97-AF65-F5344CB8AC3E}">
        <p14:creationId xmlns:p14="http://schemas.microsoft.com/office/powerpoint/2010/main" val="239041563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descr="Watermark"/>
          <p:cNvPicPr>
            <a:picLocks noChangeAspect="1" noChangeArrowheads="1"/>
          </p:cNvPicPr>
          <p:nvPr/>
        </p:nvPicPr>
        <p:blipFill>
          <a:blip r:embed="rId2">
            <a:extLst>
              <a:ext uri="{28A0092B-C50C-407E-A947-70E740481C1C}">
                <a14:useLocalDpi xmlns:a14="http://schemas.microsoft.com/office/drawing/2010/main" val="0"/>
              </a:ext>
            </a:extLst>
          </a:blip>
          <a:srcRect l="6723" b="12773"/>
          <a:stretch>
            <a:fillRect/>
          </a:stretch>
        </p:blipFill>
        <p:spPr bwMode="auto">
          <a:xfrm>
            <a:off x="1" y="809625"/>
            <a:ext cx="6467475" cy="604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5"/>
          <p:cNvSpPr txBox="1">
            <a:spLocks noChangeArrowheads="1"/>
          </p:cNvSpPr>
          <p:nvPr/>
        </p:nvSpPr>
        <p:spPr bwMode="auto">
          <a:xfrm>
            <a:off x="7620001" y="6175375"/>
            <a:ext cx="1292295" cy="507809"/>
          </a:xfrm>
          <a:prstGeom prst="rect">
            <a:avLst/>
          </a:prstGeom>
          <a:noFill/>
          <a:ln>
            <a:noFill/>
          </a:ln>
          <a:extLst/>
        </p:spPr>
        <p:txBody>
          <a:bodyPr wrap="none" lIns="91417" tIns="45709" rIns="91417" bIns="45709">
            <a:spAutoFit/>
          </a:bodyPr>
          <a:lstStyle>
            <a:lvl1pPr eaLnBrk="0" hangingPunct="0">
              <a:defRPr sz="2000">
                <a:solidFill>
                  <a:schemeClr val="tx1"/>
                </a:solidFill>
                <a:latin typeface="Calibri" pitchFamily="34" charset="0"/>
                <a:cs typeface="Arial" pitchFamily="34" charset="0"/>
              </a:defRPr>
            </a:lvl1pPr>
            <a:lvl2pPr marL="742950" indent="-285750" eaLnBrk="0" hangingPunct="0">
              <a:defRPr sz="2000">
                <a:solidFill>
                  <a:schemeClr val="tx1"/>
                </a:solidFill>
                <a:latin typeface="Calibri" pitchFamily="34" charset="0"/>
                <a:cs typeface="Arial" pitchFamily="34" charset="0"/>
              </a:defRPr>
            </a:lvl2pPr>
            <a:lvl3pPr marL="1143000" indent="-228600" eaLnBrk="0" hangingPunct="0">
              <a:defRPr sz="2000">
                <a:solidFill>
                  <a:schemeClr val="tx1"/>
                </a:solidFill>
                <a:latin typeface="Calibri" pitchFamily="34" charset="0"/>
                <a:cs typeface="Arial" pitchFamily="34" charset="0"/>
              </a:defRPr>
            </a:lvl3pPr>
            <a:lvl4pPr marL="1600200" indent="-228600" eaLnBrk="0" hangingPunct="0">
              <a:defRPr sz="2000">
                <a:solidFill>
                  <a:schemeClr val="tx1"/>
                </a:solidFill>
                <a:latin typeface="Calibri" pitchFamily="34" charset="0"/>
                <a:cs typeface="Arial" pitchFamily="34" charset="0"/>
              </a:defRPr>
            </a:lvl4pPr>
            <a:lvl5pPr marL="2057400" indent="-228600" eaLnBrk="0" hangingPunct="0">
              <a:defRPr sz="2000">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Calibri" pitchFamily="34" charset="0"/>
                <a:cs typeface="Arial" pitchFamily="34" charset="0"/>
              </a:defRPr>
            </a:lvl9pPr>
          </a:lstStyle>
          <a:p>
            <a:pPr>
              <a:lnSpc>
                <a:spcPct val="90000"/>
              </a:lnSpc>
              <a:defRPr/>
            </a:pPr>
            <a:r>
              <a:rPr lang="en-US" sz="1000" dirty="0" smtClean="0">
                <a:solidFill>
                  <a:srgbClr val="FFFFFF"/>
                </a:solidFill>
                <a:latin typeface="Univers" pitchFamily="34" charset="0"/>
              </a:rPr>
              <a:t>International</a:t>
            </a:r>
            <a:br>
              <a:rPr lang="en-US" sz="1000" dirty="0" smtClean="0">
                <a:solidFill>
                  <a:srgbClr val="FFFFFF"/>
                </a:solidFill>
                <a:latin typeface="Univers" pitchFamily="34" charset="0"/>
              </a:rPr>
            </a:br>
            <a:r>
              <a:rPr lang="en-US" sz="1000" dirty="0" smtClean="0">
                <a:solidFill>
                  <a:srgbClr val="FFFFFF"/>
                </a:solidFill>
                <a:latin typeface="Univers" pitchFamily="34" charset="0"/>
              </a:rPr>
              <a:t>Telecommunication</a:t>
            </a:r>
            <a:br>
              <a:rPr lang="en-US" sz="1000" dirty="0" smtClean="0">
                <a:solidFill>
                  <a:srgbClr val="FFFFFF"/>
                </a:solidFill>
                <a:latin typeface="Univers" pitchFamily="34" charset="0"/>
              </a:rPr>
            </a:br>
            <a:r>
              <a:rPr lang="en-US" sz="1000" dirty="0" smtClean="0">
                <a:solidFill>
                  <a:srgbClr val="FFFFFF"/>
                </a:solidFill>
                <a:latin typeface="Univers" pitchFamily="34" charset="0"/>
              </a:rPr>
              <a:t>Union</a:t>
            </a:r>
          </a:p>
        </p:txBody>
      </p:sp>
      <p:sp>
        <p:nvSpPr>
          <p:cNvPr id="6" name="Rectangle 6"/>
          <p:cNvSpPr>
            <a:spLocks noChangeArrowheads="1"/>
          </p:cNvSpPr>
          <p:nvPr/>
        </p:nvSpPr>
        <p:spPr bwMode="auto">
          <a:xfrm>
            <a:off x="6426200" y="4343400"/>
            <a:ext cx="529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1">
                <a:solidFill>
                  <a:srgbClr val="0C4B84"/>
                </a:solidFill>
                <a:latin typeface="Verdana" pitchFamily="34" charset="0"/>
              </a:rPr>
              <a:t> </a:t>
            </a:r>
            <a:endParaRPr lang="en-US" sz="2400">
              <a:solidFill>
                <a:srgbClr val="5C5C5C"/>
              </a:solidFill>
              <a:latin typeface="Verdana" pitchFamily="34" charset="0"/>
            </a:endParaRPr>
          </a:p>
        </p:txBody>
      </p:sp>
      <p:sp>
        <p:nvSpPr>
          <p:cNvPr id="7" name="Rectangle 7"/>
          <p:cNvSpPr>
            <a:spLocks noChangeArrowheads="1"/>
          </p:cNvSpPr>
          <p:nvPr/>
        </p:nvSpPr>
        <p:spPr bwMode="auto">
          <a:xfrm>
            <a:off x="7319964" y="4524375"/>
            <a:ext cx="529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1">
                <a:solidFill>
                  <a:srgbClr val="0C4B84"/>
                </a:solidFill>
                <a:latin typeface="Verdana" pitchFamily="34" charset="0"/>
              </a:rPr>
              <a:t> </a:t>
            </a:r>
            <a:endParaRPr lang="en-US" sz="2400">
              <a:solidFill>
                <a:srgbClr val="5C5C5C"/>
              </a:solidFill>
              <a:latin typeface="Verdana" pitchFamily="34" charset="0"/>
            </a:endParaRPr>
          </a:p>
        </p:txBody>
      </p:sp>
      <p:sp>
        <p:nvSpPr>
          <p:cNvPr id="8" name="Rectangle 8"/>
          <p:cNvSpPr>
            <a:spLocks noChangeArrowheads="1"/>
          </p:cNvSpPr>
          <p:nvPr/>
        </p:nvSpPr>
        <p:spPr bwMode="auto">
          <a:xfrm>
            <a:off x="5280025" y="4802188"/>
            <a:ext cx="44884"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000">
                <a:solidFill>
                  <a:srgbClr val="000000"/>
                </a:solidFill>
                <a:latin typeface="Verdana" pitchFamily="34" charset="0"/>
              </a:rPr>
              <a:t> </a:t>
            </a:r>
            <a:endParaRPr lang="en-US" sz="2400">
              <a:solidFill>
                <a:srgbClr val="5C5C5C"/>
              </a:solidFill>
              <a:latin typeface="Verdana" pitchFamily="34" charset="0"/>
            </a:endParaRPr>
          </a:p>
        </p:txBody>
      </p:sp>
      <p:sp>
        <p:nvSpPr>
          <p:cNvPr id="9" name="Line 9"/>
          <p:cNvSpPr>
            <a:spLocks noChangeShapeType="1"/>
          </p:cNvSpPr>
          <p:nvPr/>
        </p:nvSpPr>
        <p:spPr bwMode="auto">
          <a:xfrm flipH="1">
            <a:off x="395288" y="6524625"/>
            <a:ext cx="8280400" cy="0"/>
          </a:xfrm>
          <a:prstGeom prst="line">
            <a:avLst/>
          </a:prstGeom>
          <a:noFill/>
          <a:ln w="22225" cap="rnd">
            <a:solidFill>
              <a:srgbClr val="C0C0C0"/>
            </a:solidFill>
            <a:prstDash val="sysDot"/>
            <a:round/>
            <a:headEnd/>
            <a:tailEnd/>
          </a:ln>
          <a:extLst>
            <a:ext uri="{909E8E84-426E-40DD-AFC4-6F175D3DCCD1}">
              <a14:hiddenFill xmlns:a14="http://schemas.microsoft.com/office/drawing/2010/main">
                <a:noFill/>
              </a14:hiddenFill>
            </a:ext>
          </a:extLst>
        </p:spPr>
        <p:txBody>
          <a:bodyPr lIns="91417" tIns="45709" rIns="91417" bIns="45709"/>
          <a:lstStyle/>
          <a:p>
            <a:endParaRPr lang="en-US"/>
          </a:p>
        </p:txBody>
      </p:sp>
      <p:pic>
        <p:nvPicPr>
          <p:cNvPr id="10" name="Picture 14"/>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027988" y="188913"/>
            <a:ext cx="774700" cy="86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1" name="Rectangle 3"/>
          <p:cNvSpPr>
            <a:spLocks noGrp="1" noChangeArrowheads="1"/>
          </p:cNvSpPr>
          <p:nvPr>
            <p:ph type="ctrTitle"/>
          </p:nvPr>
        </p:nvSpPr>
        <p:spPr>
          <a:xfrm>
            <a:off x="685800" y="1686998"/>
            <a:ext cx="7772400" cy="1323417"/>
          </a:xfrm>
        </p:spPr>
        <p:txBody>
          <a:bodyPr/>
          <a:lstStyle>
            <a:lvl1pPr>
              <a:defRPr sz="4000"/>
            </a:lvl1pPr>
          </a:lstStyle>
          <a:p>
            <a:r>
              <a:rPr lang="en-US"/>
              <a:t>Click to edit Master title style</a:t>
            </a:r>
          </a:p>
        </p:txBody>
      </p:sp>
      <p:sp>
        <p:nvSpPr>
          <p:cNvPr id="7172" name="Rectangle 4"/>
          <p:cNvSpPr>
            <a:spLocks noGrp="1" noChangeArrowheads="1"/>
          </p:cNvSpPr>
          <p:nvPr>
            <p:ph type="subTitle" idx="1"/>
          </p:nvPr>
        </p:nvSpPr>
        <p:spPr>
          <a:xfrm>
            <a:off x="1371600" y="3429000"/>
            <a:ext cx="6400800" cy="2447925"/>
          </a:xfrm>
        </p:spPr>
        <p:txBody>
          <a:bodyPr/>
          <a:lstStyle>
            <a:lvl1pPr marL="0" indent="0" algn="ctr">
              <a:buFont typeface="Wingdings" pitchFamily="2" charset="2"/>
              <a:buNone/>
              <a:defRPr sz="2400"/>
            </a:lvl1pPr>
          </a:lstStyle>
          <a:p>
            <a:r>
              <a:rPr lang="en-US"/>
              <a:t>Click to edit Master subtitle style</a:t>
            </a:r>
          </a:p>
        </p:txBody>
      </p:sp>
      <p:sp>
        <p:nvSpPr>
          <p:cNvPr id="11" name="Rectangle 10"/>
          <p:cNvSpPr>
            <a:spLocks noGrp="1" noChangeArrowheads="1"/>
          </p:cNvSpPr>
          <p:nvPr>
            <p:ph type="sldNum" sz="quarter" idx="10"/>
          </p:nvPr>
        </p:nvSpPr>
        <p:spPr>
          <a:xfrm>
            <a:off x="8445100" y="6403975"/>
            <a:ext cx="341714" cy="246199"/>
          </a:xfrm>
        </p:spPr>
        <p:txBody>
          <a:bodyPr/>
          <a:lstStyle>
            <a:lvl1pPr>
              <a:defRPr/>
            </a:lvl1pPr>
          </a:lstStyle>
          <a:p>
            <a:pPr>
              <a:defRPr/>
            </a:pPr>
            <a:fld id="{392330A4-72A5-45C6-9E80-39C9B7D34800}" type="slidenum">
              <a:rPr lang="en-US"/>
              <a:pPr>
                <a:defRPr/>
              </a:pPr>
              <a:t>‹#›</a:t>
            </a:fld>
            <a:endParaRPr lang="en-US" dirty="0"/>
          </a:p>
        </p:txBody>
      </p:sp>
    </p:spTree>
    <p:extLst>
      <p:ext uri="{BB962C8B-B14F-4D97-AF65-F5344CB8AC3E}">
        <p14:creationId xmlns:p14="http://schemas.microsoft.com/office/powerpoint/2010/main" val="385365130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5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p:txBody>
          <a:bodyPr/>
          <a:lstStyle>
            <a:lvl1pPr>
              <a:defRPr/>
            </a:lvl1pPr>
          </a:lstStyle>
          <a:p>
            <a:pPr>
              <a:defRPr/>
            </a:pPr>
            <a:fld id="{EEC49216-D7E5-4F8A-88E6-49F4ACB0F7D7}" type="slidenum">
              <a:rPr lang="en-US"/>
              <a:pPr>
                <a:defRPr/>
              </a:pPr>
              <a:t>‹#›</a:t>
            </a:fld>
            <a:endParaRPr lang="en-US" dirty="0"/>
          </a:p>
        </p:txBody>
      </p:sp>
    </p:spTree>
    <p:extLst>
      <p:ext uri="{BB962C8B-B14F-4D97-AF65-F5344CB8AC3E}">
        <p14:creationId xmlns:p14="http://schemas.microsoft.com/office/powerpoint/2010/main" val="245250231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5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2341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lvl1pPr>
            <a:lvl2pPr marL="457086" indent="0">
              <a:buNone/>
              <a:defRPr sz="1800"/>
            </a:lvl2pPr>
            <a:lvl3pPr marL="914172" indent="0">
              <a:buNone/>
              <a:defRPr sz="1600"/>
            </a:lvl3pPr>
            <a:lvl4pPr marL="1371258" indent="0">
              <a:buNone/>
              <a:defRPr sz="1400"/>
            </a:lvl4pPr>
            <a:lvl5pPr marL="1828344" indent="0">
              <a:buNone/>
              <a:defRPr sz="1400"/>
            </a:lvl5pPr>
            <a:lvl6pPr marL="2285430" indent="0">
              <a:buNone/>
              <a:defRPr sz="1400"/>
            </a:lvl6pPr>
            <a:lvl7pPr marL="2742516" indent="0">
              <a:buNone/>
              <a:defRPr sz="1400"/>
            </a:lvl7pPr>
            <a:lvl8pPr marL="3199602" indent="0">
              <a:buNone/>
              <a:defRPr sz="1400"/>
            </a:lvl8pPr>
            <a:lvl9pPr marL="3656688" indent="0">
              <a:buNone/>
              <a:defRPr sz="1400"/>
            </a:lvl9pPr>
          </a:lstStyle>
          <a:p>
            <a:pPr lvl="0"/>
            <a:r>
              <a:rPr lang="en-US" smtClean="0"/>
              <a:t>Click to edit Master text styles</a:t>
            </a:r>
          </a:p>
        </p:txBody>
      </p:sp>
      <p:sp>
        <p:nvSpPr>
          <p:cNvPr id="4" name="Rectangle 5"/>
          <p:cNvSpPr>
            <a:spLocks noGrp="1" noChangeArrowheads="1"/>
          </p:cNvSpPr>
          <p:nvPr>
            <p:ph type="sldNum" sz="quarter" idx="10"/>
          </p:nvPr>
        </p:nvSpPr>
        <p:spPr/>
        <p:txBody>
          <a:bodyPr/>
          <a:lstStyle>
            <a:lvl1pPr>
              <a:defRPr/>
            </a:lvl1pPr>
          </a:lstStyle>
          <a:p>
            <a:pPr>
              <a:defRPr/>
            </a:pPr>
            <a:fld id="{89BE5D9A-5C48-4E22-BF3A-9496DFA2D025}" type="slidenum">
              <a:rPr lang="en-US"/>
              <a:pPr>
                <a:defRPr/>
              </a:pPr>
              <a:t>‹#›</a:t>
            </a:fld>
            <a:endParaRPr lang="en-US" dirty="0"/>
          </a:p>
        </p:txBody>
      </p:sp>
    </p:spTree>
    <p:extLst>
      <p:ext uri="{BB962C8B-B14F-4D97-AF65-F5344CB8AC3E}">
        <p14:creationId xmlns:p14="http://schemas.microsoft.com/office/powerpoint/2010/main" val="2004693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5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4213" y="1989139"/>
            <a:ext cx="3810000" cy="42560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6613" y="1989139"/>
            <a:ext cx="3810000" cy="42560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sldNum" sz="quarter" idx="10"/>
          </p:nvPr>
        </p:nvSpPr>
        <p:spPr/>
        <p:txBody>
          <a:bodyPr/>
          <a:lstStyle>
            <a:lvl1pPr>
              <a:defRPr/>
            </a:lvl1pPr>
          </a:lstStyle>
          <a:p>
            <a:pPr>
              <a:defRPr/>
            </a:pPr>
            <a:fld id="{860ECD8B-A09E-41E5-AEE7-85AE6FB1D1CD}" type="slidenum">
              <a:rPr lang="en-US"/>
              <a:pPr>
                <a:defRPr/>
              </a:pPr>
              <a:t>‹#›</a:t>
            </a:fld>
            <a:endParaRPr lang="en-US" dirty="0"/>
          </a:p>
        </p:txBody>
      </p:sp>
    </p:spTree>
    <p:extLst>
      <p:ext uri="{BB962C8B-B14F-4D97-AF65-F5344CB8AC3E}">
        <p14:creationId xmlns:p14="http://schemas.microsoft.com/office/powerpoint/2010/main" val="5623881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5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22983"/>
            <a:ext cx="8229600" cy="646309"/>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086" indent="0">
              <a:buNone/>
              <a:defRPr sz="2000" b="1"/>
            </a:lvl2pPr>
            <a:lvl3pPr marL="914172" indent="0">
              <a:buNone/>
              <a:defRPr sz="1800" b="1"/>
            </a:lvl3pPr>
            <a:lvl4pPr marL="1371258" indent="0">
              <a:buNone/>
              <a:defRPr sz="1600" b="1"/>
            </a:lvl4pPr>
            <a:lvl5pPr marL="1828344" indent="0">
              <a:buNone/>
              <a:defRPr sz="1600" b="1"/>
            </a:lvl5pPr>
            <a:lvl6pPr marL="2285430" indent="0">
              <a:buNone/>
              <a:defRPr sz="1600" b="1"/>
            </a:lvl6pPr>
            <a:lvl7pPr marL="2742516" indent="0">
              <a:buNone/>
              <a:defRPr sz="1600" b="1"/>
            </a:lvl7pPr>
            <a:lvl8pPr marL="3199602" indent="0">
              <a:buNone/>
              <a:defRPr sz="1600" b="1"/>
            </a:lvl8pPr>
            <a:lvl9pPr marL="3656688"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086" indent="0">
              <a:buNone/>
              <a:defRPr sz="2000" b="1"/>
            </a:lvl2pPr>
            <a:lvl3pPr marL="914172" indent="0">
              <a:buNone/>
              <a:defRPr sz="1800" b="1"/>
            </a:lvl3pPr>
            <a:lvl4pPr marL="1371258" indent="0">
              <a:buNone/>
              <a:defRPr sz="1600" b="1"/>
            </a:lvl4pPr>
            <a:lvl5pPr marL="1828344" indent="0">
              <a:buNone/>
              <a:defRPr sz="1600" b="1"/>
            </a:lvl5pPr>
            <a:lvl6pPr marL="2285430" indent="0">
              <a:buNone/>
              <a:defRPr sz="1600" b="1"/>
            </a:lvl6pPr>
            <a:lvl7pPr marL="2742516" indent="0">
              <a:buNone/>
              <a:defRPr sz="1600" b="1"/>
            </a:lvl7pPr>
            <a:lvl8pPr marL="3199602" indent="0">
              <a:buNone/>
              <a:defRPr sz="1600" b="1"/>
            </a:lvl8pPr>
            <a:lvl9pPr marL="3656688"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sldNum" sz="quarter" idx="10"/>
          </p:nvPr>
        </p:nvSpPr>
        <p:spPr/>
        <p:txBody>
          <a:bodyPr/>
          <a:lstStyle>
            <a:lvl1pPr>
              <a:defRPr/>
            </a:lvl1pPr>
          </a:lstStyle>
          <a:p>
            <a:pPr>
              <a:defRPr/>
            </a:pPr>
            <a:fld id="{E581BB19-FC82-435E-8CE1-F3EF6FE8710A}" type="slidenum">
              <a:rPr lang="en-US"/>
              <a:pPr>
                <a:defRPr/>
              </a:pPr>
              <a:t>‹#›</a:t>
            </a:fld>
            <a:endParaRPr lang="en-US" dirty="0"/>
          </a:p>
        </p:txBody>
      </p:sp>
    </p:spTree>
    <p:extLst>
      <p:ext uri="{BB962C8B-B14F-4D97-AF65-F5344CB8AC3E}">
        <p14:creationId xmlns:p14="http://schemas.microsoft.com/office/powerpoint/2010/main" val="228427882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5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sldNum" sz="quarter" idx="10"/>
          </p:nvPr>
        </p:nvSpPr>
        <p:spPr/>
        <p:txBody>
          <a:bodyPr/>
          <a:lstStyle>
            <a:lvl1pPr>
              <a:defRPr/>
            </a:lvl1pPr>
          </a:lstStyle>
          <a:p>
            <a:pPr>
              <a:defRPr/>
            </a:pPr>
            <a:fld id="{430507C2-3D41-4054-8EF7-F5675448C73B}" type="slidenum">
              <a:rPr lang="en-US"/>
              <a:pPr>
                <a:defRPr/>
              </a:pPr>
              <a:t>‹#›</a:t>
            </a:fld>
            <a:endParaRPr lang="en-US" dirty="0"/>
          </a:p>
        </p:txBody>
      </p:sp>
    </p:spTree>
    <p:extLst>
      <p:ext uri="{BB962C8B-B14F-4D97-AF65-F5344CB8AC3E}">
        <p14:creationId xmlns:p14="http://schemas.microsoft.com/office/powerpoint/2010/main" val="20850455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5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p:txBody>
          <a:bodyPr/>
          <a:lstStyle>
            <a:lvl1pPr>
              <a:defRPr/>
            </a:lvl1pPr>
          </a:lstStyle>
          <a:p>
            <a:pPr>
              <a:defRPr/>
            </a:pPr>
            <a:fld id="{1FC310C6-347D-4B6F-BABF-BD9386F799C9}" type="slidenum">
              <a:rPr lang="en-US"/>
              <a:pPr>
                <a:defRPr/>
              </a:pPr>
              <a:t>‹#›</a:t>
            </a:fld>
            <a:endParaRPr lang="en-US" dirty="0"/>
          </a:p>
        </p:txBody>
      </p:sp>
    </p:spTree>
    <p:extLst>
      <p:ext uri="{BB962C8B-B14F-4D97-AF65-F5344CB8AC3E}">
        <p14:creationId xmlns:p14="http://schemas.microsoft.com/office/powerpoint/2010/main" val="411377288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5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727236"/>
            <a:ext cx="3008313" cy="707864"/>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086" indent="0">
              <a:buNone/>
              <a:defRPr sz="1200"/>
            </a:lvl2pPr>
            <a:lvl3pPr marL="914172" indent="0">
              <a:buNone/>
              <a:defRPr sz="1000"/>
            </a:lvl3pPr>
            <a:lvl4pPr marL="1371258" indent="0">
              <a:buNone/>
              <a:defRPr sz="900"/>
            </a:lvl4pPr>
            <a:lvl5pPr marL="1828344" indent="0">
              <a:buNone/>
              <a:defRPr sz="900"/>
            </a:lvl5pPr>
            <a:lvl6pPr marL="2285430" indent="0">
              <a:buNone/>
              <a:defRPr sz="900"/>
            </a:lvl6pPr>
            <a:lvl7pPr marL="2742516" indent="0">
              <a:buNone/>
              <a:defRPr sz="900"/>
            </a:lvl7pPr>
            <a:lvl8pPr marL="3199602" indent="0">
              <a:buNone/>
              <a:defRPr sz="900"/>
            </a:lvl8pPr>
            <a:lvl9pPr marL="3656688"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p:txBody>
          <a:bodyPr/>
          <a:lstStyle>
            <a:lvl1pPr>
              <a:defRPr/>
            </a:lvl1pPr>
          </a:lstStyle>
          <a:p>
            <a:pPr>
              <a:defRPr/>
            </a:pPr>
            <a:fld id="{EE086126-A079-44DB-9CD4-039389A58ED8}" type="slidenum">
              <a:rPr lang="en-US"/>
              <a:pPr>
                <a:defRPr/>
              </a:pPr>
              <a:t>‹#›</a:t>
            </a:fld>
            <a:endParaRPr lang="en-US" dirty="0"/>
          </a:p>
        </p:txBody>
      </p:sp>
    </p:spTree>
    <p:extLst>
      <p:ext uri="{BB962C8B-B14F-4D97-AF65-F5344CB8AC3E}">
        <p14:creationId xmlns:p14="http://schemas.microsoft.com/office/powerpoint/2010/main" val="418212818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5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967251"/>
            <a:ext cx="5486400" cy="400087"/>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086" indent="0">
              <a:buNone/>
              <a:defRPr sz="2800"/>
            </a:lvl2pPr>
            <a:lvl3pPr marL="914172" indent="0">
              <a:buNone/>
              <a:defRPr sz="2400"/>
            </a:lvl3pPr>
            <a:lvl4pPr marL="1371258" indent="0">
              <a:buNone/>
              <a:defRPr sz="2000"/>
            </a:lvl4pPr>
            <a:lvl5pPr marL="1828344" indent="0">
              <a:buNone/>
              <a:defRPr sz="2000"/>
            </a:lvl5pPr>
            <a:lvl6pPr marL="2285430" indent="0">
              <a:buNone/>
              <a:defRPr sz="2000"/>
            </a:lvl6pPr>
            <a:lvl7pPr marL="2742516" indent="0">
              <a:buNone/>
              <a:defRPr sz="2000"/>
            </a:lvl7pPr>
            <a:lvl8pPr marL="3199602" indent="0">
              <a:buNone/>
              <a:defRPr sz="2000"/>
            </a:lvl8pPr>
            <a:lvl9pPr marL="3656688"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086" indent="0">
              <a:buNone/>
              <a:defRPr sz="1200"/>
            </a:lvl2pPr>
            <a:lvl3pPr marL="914172" indent="0">
              <a:buNone/>
              <a:defRPr sz="1000"/>
            </a:lvl3pPr>
            <a:lvl4pPr marL="1371258" indent="0">
              <a:buNone/>
              <a:defRPr sz="900"/>
            </a:lvl4pPr>
            <a:lvl5pPr marL="1828344" indent="0">
              <a:buNone/>
              <a:defRPr sz="900"/>
            </a:lvl5pPr>
            <a:lvl6pPr marL="2285430" indent="0">
              <a:buNone/>
              <a:defRPr sz="900"/>
            </a:lvl6pPr>
            <a:lvl7pPr marL="2742516" indent="0">
              <a:buNone/>
              <a:defRPr sz="900"/>
            </a:lvl7pPr>
            <a:lvl8pPr marL="3199602" indent="0">
              <a:buNone/>
              <a:defRPr sz="900"/>
            </a:lvl8pPr>
            <a:lvl9pPr marL="3656688"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p:txBody>
          <a:bodyPr/>
          <a:lstStyle>
            <a:lvl1pPr>
              <a:defRPr/>
            </a:lvl1pPr>
          </a:lstStyle>
          <a:p>
            <a:pPr>
              <a:defRPr/>
            </a:pPr>
            <a:fld id="{1B865859-C657-4A3D-8301-6FE25635A09A}" type="slidenum">
              <a:rPr lang="en-US"/>
              <a:pPr>
                <a:defRPr/>
              </a:pPr>
              <a:t>‹#›</a:t>
            </a:fld>
            <a:endParaRPr lang="en-US" dirty="0"/>
          </a:p>
        </p:txBody>
      </p:sp>
    </p:spTree>
    <p:extLst>
      <p:ext uri="{BB962C8B-B14F-4D97-AF65-F5344CB8AC3E}">
        <p14:creationId xmlns:p14="http://schemas.microsoft.com/office/powerpoint/2010/main" val="330403256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sldNum" sz="quarter" idx="10"/>
          </p:nvPr>
        </p:nvSpPr>
        <p:spPr>
          <a:ln/>
        </p:spPr>
        <p:txBody>
          <a:bodyPr/>
          <a:lstStyle>
            <a:lvl1pPr>
              <a:defRPr/>
            </a:lvl1pPr>
          </a:lstStyle>
          <a:p>
            <a:pPr>
              <a:defRPr/>
            </a:pPr>
            <a:fld id="{CA69B987-1E6D-4F2A-A7C3-F0CB3D02E7BB}" type="slidenum">
              <a:rPr lang="en-US"/>
              <a:pPr>
                <a:defRPr/>
              </a:pPr>
              <a:t>‹#›</a:t>
            </a:fld>
            <a:endParaRPr lang="en-US"/>
          </a:p>
        </p:txBody>
      </p:sp>
    </p:spTree>
    <p:extLst>
      <p:ext uri="{BB962C8B-B14F-4D97-AF65-F5344CB8AC3E}">
        <p14:creationId xmlns:p14="http://schemas.microsoft.com/office/powerpoint/2010/main" val="37074258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6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p:txBody>
          <a:bodyPr/>
          <a:lstStyle>
            <a:lvl1pPr>
              <a:defRPr/>
            </a:lvl1pPr>
          </a:lstStyle>
          <a:p>
            <a:pPr>
              <a:defRPr/>
            </a:pPr>
            <a:fld id="{958C472F-DF9E-4C84-B492-62EB331242C2}" type="slidenum">
              <a:rPr lang="en-US"/>
              <a:pPr>
                <a:defRPr/>
              </a:pPr>
              <a:t>‹#›</a:t>
            </a:fld>
            <a:endParaRPr lang="en-US" dirty="0"/>
          </a:p>
        </p:txBody>
      </p:sp>
    </p:spTree>
    <p:extLst>
      <p:ext uri="{BB962C8B-B14F-4D97-AF65-F5344CB8AC3E}">
        <p14:creationId xmlns:p14="http://schemas.microsoft.com/office/powerpoint/2010/main" val="151892085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6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0342" y="1081089"/>
            <a:ext cx="1292615" cy="51641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4214" y="1081089"/>
            <a:ext cx="5678487" cy="51641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p:txBody>
          <a:bodyPr/>
          <a:lstStyle>
            <a:lvl1pPr>
              <a:defRPr/>
            </a:lvl1pPr>
          </a:lstStyle>
          <a:p>
            <a:pPr>
              <a:defRPr/>
            </a:pPr>
            <a:fld id="{68F93EC0-92DC-4F67-AE51-877F5857D670}" type="slidenum">
              <a:rPr lang="en-US"/>
              <a:pPr>
                <a:defRPr/>
              </a:pPr>
              <a:t>‹#›</a:t>
            </a:fld>
            <a:endParaRPr lang="en-US" dirty="0"/>
          </a:p>
        </p:txBody>
      </p:sp>
    </p:spTree>
    <p:extLst>
      <p:ext uri="{BB962C8B-B14F-4D97-AF65-F5344CB8AC3E}">
        <p14:creationId xmlns:p14="http://schemas.microsoft.com/office/powerpoint/2010/main" val="15458542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6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4214" y="1081089"/>
            <a:ext cx="7773987" cy="51641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5"/>
          <p:cNvSpPr>
            <a:spLocks noGrp="1" noChangeArrowheads="1"/>
          </p:cNvSpPr>
          <p:nvPr>
            <p:ph type="sldNum" sz="quarter" idx="10"/>
          </p:nvPr>
        </p:nvSpPr>
        <p:spPr/>
        <p:txBody>
          <a:bodyPr/>
          <a:lstStyle>
            <a:lvl1pPr>
              <a:defRPr/>
            </a:lvl1pPr>
          </a:lstStyle>
          <a:p>
            <a:pPr>
              <a:defRPr/>
            </a:pPr>
            <a:fld id="{4B869768-6C95-4564-8886-4EC62CFD4707}" type="slidenum">
              <a:rPr lang="en-US"/>
              <a:pPr>
                <a:defRPr/>
              </a:pPr>
              <a:t>‹#›</a:t>
            </a:fld>
            <a:endParaRPr lang="en-US" dirty="0"/>
          </a:p>
        </p:txBody>
      </p:sp>
    </p:spTree>
    <p:extLst>
      <p:ext uri="{BB962C8B-B14F-4D97-AF65-F5344CB8AC3E}">
        <p14:creationId xmlns:p14="http://schemas.microsoft.com/office/powerpoint/2010/main" val="4522914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descr="Watermark"/>
          <p:cNvPicPr>
            <a:picLocks noChangeAspect="1" noChangeArrowheads="1"/>
          </p:cNvPicPr>
          <p:nvPr/>
        </p:nvPicPr>
        <p:blipFill>
          <a:blip r:embed="rId2">
            <a:extLst>
              <a:ext uri="{28A0092B-C50C-407E-A947-70E740481C1C}">
                <a14:useLocalDpi xmlns:a14="http://schemas.microsoft.com/office/drawing/2010/main" val="0"/>
              </a:ext>
            </a:extLst>
          </a:blip>
          <a:srcRect l="6723" b="12773"/>
          <a:stretch>
            <a:fillRect/>
          </a:stretch>
        </p:blipFill>
        <p:spPr bwMode="auto">
          <a:xfrm>
            <a:off x="1" y="809625"/>
            <a:ext cx="6467475" cy="604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5"/>
          <p:cNvSpPr txBox="1">
            <a:spLocks noChangeArrowheads="1"/>
          </p:cNvSpPr>
          <p:nvPr/>
        </p:nvSpPr>
        <p:spPr bwMode="auto">
          <a:xfrm>
            <a:off x="7620001" y="6175375"/>
            <a:ext cx="1292295" cy="507809"/>
          </a:xfrm>
          <a:prstGeom prst="rect">
            <a:avLst/>
          </a:prstGeom>
          <a:noFill/>
          <a:ln>
            <a:noFill/>
          </a:ln>
          <a:extLst/>
        </p:spPr>
        <p:txBody>
          <a:bodyPr wrap="none" lIns="91417" tIns="45709" rIns="91417" bIns="45709">
            <a:spAutoFit/>
          </a:bodyPr>
          <a:lstStyle>
            <a:lvl1pPr eaLnBrk="0" hangingPunct="0">
              <a:defRPr sz="2000">
                <a:solidFill>
                  <a:schemeClr val="tx1"/>
                </a:solidFill>
                <a:latin typeface="Calibri" pitchFamily="34" charset="0"/>
                <a:cs typeface="Arial" pitchFamily="34" charset="0"/>
              </a:defRPr>
            </a:lvl1pPr>
            <a:lvl2pPr marL="742950" indent="-285750" eaLnBrk="0" hangingPunct="0">
              <a:defRPr sz="2000">
                <a:solidFill>
                  <a:schemeClr val="tx1"/>
                </a:solidFill>
                <a:latin typeface="Calibri" pitchFamily="34" charset="0"/>
                <a:cs typeface="Arial" pitchFamily="34" charset="0"/>
              </a:defRPr>
            </a:lvl2pPr>
            <a:lvl3pPr marL="1143000" indent="-228600" eaLnBrk="0" hangingPunct="0">
              <a:defRPr sz="2000">
                <a:solidFill>
                  <a:schemeClr val="tx1"/>
                </a:solidFill>
                <a:latin typeface="Calibri" pitchFamily="34" charset="0"/>
                <a:cs typeface="Arial" pitchFamily="34" charset="0"/>
              </a:defRPr>
            </a:lvl3pPr>
            <a:lvl4pPr marL="1600200" indent="-228600" eaLnBrk="0" hangingPunct="0">
              <a:defRPr sz="2000">
                <a:solidFill>
                  <a:schemeClr val="tx1"/>
                </a:solidFill>
                <a:latin typeface="Calibri" pitchFamily="34" charset="0"/>
                <a:cs typeface="Arial" pitchFamily="34" charset="0"/>
              </a:defRPr>
            </a:lvl4pPr>
            <a:lvl5pPr marL="2057400" indent="-228600" eaLnBrk="0" hangingPunct="0">
              <a:defRPr sz="2000">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Calibri" pitchFamily="34" charset="0"/>
                <a:cs typeface="Arial" pitchFamily="34" charset="0"/>
              </a:defRPr>
            </a:lvl9pPr>
          </a:lstStyle>
          <a:p>
            <a:pPr>
              <a:lnSpc>
                <a:spcPct val="90000"/>
              </a:lnSpc>
              <a:defRPr/>
            </a:pPr>
            <a:r>
              <a:rPr lang="en-US" sz="1000" dirty="0" smtClean="0">
                <a:solidFill>
                  <a:srgbClr val="FFFFFF"/>
                </a:solidFill>
                <a:latin typeface="Univers" pitchFamily="34" charset="0"/>
              </a:rPr>
              <a:t>International</a:t>
            </a:r>
            <a:br>
              <a:rPr lang="en-US" sz="1000" dirty="0" smtClean="0">
                <a:solidFill>
                  <a:srgbClr val="FFFFFF"/>
                </a:solidFill>
                <a:latin typeface="Univers" pitchFamily="34" charset="0"/>
              </a:rPr>
            </a:br>
            <a:r>
              <a:rPr lang="en-US" sz="1000" dirty="0" smtClean="0">
                <a:solidFill>
                  <a:srgbClr val="FFFFFF"/>
                </a:solidFill>
                <a:latin typeface="Univers" pitchFamily="34" charset="0"/>
              </a:rPr>
              <a:t>Telecommunication</a:t>
            </a:r>
            <a:br>
              <a:rPr lang="en-US" sz="1000" dirty="0" smtClean="0">
                <a:solidFill>
                  <a:srgbClr val="FFFFFF"/>
                </a:solidFill>
                <a:latin typeface="Univers" pitchFamily="34" charset="0"/>
              </a:rPr>
            </a:br>
            <a:r>
              <a:rPr lang="en-US" sz="1000" dirty="0" smtClean="0">
                <a:solidFill>
                  <a:srgbClr val="FFFFFF"/>
                </a:solidFill>
                <a:latin typeface="Univers" pitchFamily="34" charset="0"/>
              </a:rPr>
              <a:t>Union</a:t>
            </a:r>
          </a:p>
        </p:txBody>
      </p:sp>
      <p:sp>
        <p:nvSpPr>
          <p:cNvPr id="6" name="Rectangle 6"/>
          <p:cNvSpPr>
            <a:spLocks noChangeArrowheads="1"/>
          </p:cNvSpPr>
          <p:nvPr/>
        </p:nvSpPr>
        <p:spPr bwMode="auto">
          <a:xfrm>
            <a:off x="6426200" y="4343400"/>
            <a:ext cx="529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1">
                <a:solidFill>
                  <a:srgbClr val="0C4B84"/>
                </a:solidFill>
                <a:latin typeface="Verdana" pitchFamily="34" charset="0"/>
              </a:rPr>
              <a:t> </a:t>
            </a:r>
            <a:endParaRPr lang="en-US" sz="2400">
              <a:solidFill>
                <a:srgbClr val="5C5C5C"/>
              </a:solidFill>
              <a:latin typeface="Verdana" pitchFamily="34" charset="0"/>
            </a:endParaRPr>
          </a:p>
        </p:txBody>
      </p:sp>
      <p:sp>
        <p:nvSpPr>
          <p:cNvPr id="7" name="Rectangle 7"/>
          <p:cNvSpPr>
            <a:spLocks noChangeArrowheads="1"/>
          </p:cNvSpPr>
          <p:nvPr/>
        </p:nvSpPr>
        <p:spPr bwMode="auto">
          <a:xfrm>
            <a:off x="7319964" y="4524375"/>
            <a:ext cx="529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1">
                <a:solidFill>
                  <a:srgbClr val="0C4B84"/>
                </a:solidFill>
                <a:latin typeface="Verdana" pitchFamily="34" charset="0"/>
              </a:rPr>
              <a:t> </a:t>
            </a:r>
            <a:endParaRPr lang="en-US" sz="2400">
              <a:solidFill>
                <a:srgbClr val="5C5C5C"/>
              </a:solidFill>
              <a:latin typeface="Verdana" pitchFamily="34" charset="0"/>
            </a:endParaRPr>
          </a:p>
        </p:txBody>
      </p:sp>
      <p:sp>
        <p:nvSpPr>
          <p:cNvPr id="8" name="Rectangle 8"/>
          <p:cNvSpPr>
            <a:spLocks noChangeArrowheads="1"/>
          </p:cNvSpPr>
          <p:nvPr/>
        </p:nvSpPr>
        <p:spPr bwMode="auto">
          <a:xfrm>
            <a:off x="5280025" y="4802188"/>
            <a:ext cx="44884"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000">
                <a:solidFill>
                  <a:srgbClr val="000000"/>
                </a:solidFill>
                <a:latin typeface="Verdana" pitchFamily="34" charset="0"/>
              </a:rPr>
              <a:t> </a:t>
            </a:r>
            <a:endParaRPr lang="en-US" sz="2400">
              <a:solidFill>
                <a:srgbClr val="5C5C5C"/>
              </a:solidFill>
              <a:latin typeface="Verdana" pitchFamily="34" charset="0"/>
            </a:endParaRPr>
          </a:p>
        </p:txBody>
      </p:sp>
      <p:sp>
        <p:nvSpPr>
          <p:cNvPr id="9" name="Line 9"/>
          <p:cNvSpPr>
            <a:spLocks noChangeShapeType="1"/>
          </p:cNvSpPr>
          <p:nvPr/>
        </p:nvSpPr>
        <p:spPr bwMode="auto">
          <a:xfrm flipH="1">
            <a:off x="395288" y="6524625"/>
            <a:ext cx="8280400" cy="0"/>
          </a:xfrm>
          <a:prstGeom prst="line">
            <a:avLst/>
          </a:prstGeom>
          <a:noFill/>
          <a:ln w="22225" cap="rnd">
            <a:solidFill>
              <a:srgbClr val="C0C0C0"/>
            </a:solidFill>
            <a:prstDash val="sysDot"/>
            <a:round/>
            <a:headEnd/>
            <a:tailEnd/>
          </a:ln>
          <a:extLst>
            <a:ext uri="{909E8E84-426E-40DD-AFC4-6F175D3DCCD1}">
              <a14:hiddenFill xmlns:a14="http://schemas.microsoft.com/office/drawing/2010/main">
                <a:noFill/>
              </a14:hiddenFill>
            </a:ext>
          </a:extLst>
        </p:spPr>
        <p:txBody>
          <a:bodyPr lIns="91417" tIns="45709" rIns="91417" bIns="45709"/>
          <a:lstStyle/>
          <a:p>
            <a:endParaRPr lang="en-US">
              <a:solidFill>
                <a:srgbClr val="5C5C5C"/>
              </a:solidFill>
            </a:endParaRPr>
          </a:p>
        </p:txBody>
      </p:sp>
      <p:pic>
        <p:nvPicPr>
          <p:cNvPr id="10" name="Picture 14"/>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027988" y="188913"/>
            <a:ext cx="774700" cy="86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1" name="Rectangle 3"/>
          <p:cNvSpPr>
            <a:spLocks noGrp="1" noChangeArrowheads="1"/>
          </p:cNvSpPr>
          <p:nvPr>
            <p:ph type="ctrTitle"/>
          </p:nvPr>
        </p:nvSpPr>
        <p:spPr>
          <a:xfrm>
            <a:off x="685800" y="1686998"/>
            <a:ext cx="7772400" cy="1323417"/>
          </a:xfrm>
        </p:spPr>
        <p:txBody>
          <a:bodyPr/>
          <a:lstStyle>
            <a:lvl1pPr>
              <a:defRPr sz="4000"/>
            </a:lvl1pPr>
          </a:lstStyle>
          <a:p>
            <a:r>
              <a:rPr lang="en-US"/>
              <a:t>Click to edit Master title style</a:t>
            </a:r>
          </a:p>
        </p:txBody>
      </p:sp>
      <p:sp>
        <p:nvSpPr>
          <p:cNvPr id="7172" name="Rectangle 4"/>
          <p:cNvSpPr>
            <a:spLocks noGrp="1" noChangeArrowheads="1"/>
          </p:cNvSpPr>
          <p:nvPr>
            <p:ph type="subTitle" idx="1"/>
          </p:nvPr>
        </p:nvSpPr>
        <p:spPr>
          <a:xfrm>
            <a:off x="1371600" y="3429000"/>
            <a:ext cx="6400800" cy="2447925"/>
          </a:xfrm>
        </p:spPr>
        <p:txBody>
          <a:bodyPr/>
          <a:lstStyle>
            <a:lvl1pPr marL="0" indent="0" algn="ctr">
              <a:buFont typeface="Wingdings" pitchFamily="2" charset="2"/>
              <a:buNone/>
              <a:defRPr sz="2400"/>
            </a:lvl1pPr>
          </a:lstStyle>
          <a:p>
            <a:r>
              <a:rPr lang="en-US"/>
              <a:t>Click to edit Master subtitle style</a:t>
            </a:r>
          </a:p>
        </p:txBody>
      </p:sp>
      <p:sp>
        <p:nvSpPr>
          <p:cNvPr id="11" name="Rectangle 10"/>
          <p:cNvSpPr>
            <a:spLocks noGrp="1" noChangeArrowheads="1"/>
          </p:cNvSpPr>
          <p:nvPr>
            <p:ph type="sldNum" sz="quarter" idx="10"/>
          </p:nvPr>
        </p:nvSpPr>
        <p:spPr>
          <a:xfrm>
            <a:off x="8445100" y="6403975"/>
            <a:ext cx="341714" cy="246199"/>
          </a:xfrm>
        </p:spPr>
        <p:txBody>
          <a:bodyPr/>
          <a:lstStyle>
            <a:lvl1pPr>
              <a:defRPr/>
            </a:lvl1pPr>
          </a:lstStyle>
          <a:p>
            <a:pPr>
              <a:defRPr/>
            </a:pPr>
            <a:fld id="{833973F4-6001-4FEB-A55E-F78787440A28}" type="slidenum">
              <a:rPr lang="en-US"/>
              <a:pPr>
                <a:defRPr/>
              </a:pPr>
              <a:t>‹#›</a:t>
            </a:fld>
            <a:endParaRPr lang="en-US"/>
          </a:p>
        </p:txBody>
      </p:sp>
    </p:spTree>
    <p:extLst>
      <p:ext uri="{BB962C8B-B14F-4D97-AF65-F5344CB8AC3E}">
        <p14:creationId xmlns:p14="http://schemas.microsoft.com/office/powerpoint/2010/main" val="133660723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6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48C7B29F-550E-4D7C-8450-001DD816381C}" type="slidenum">
              <a:rPr lang="en-US"/>
              <a:pPr>
                <a:defRPr/>
              </a:pPr>
              <a:t>‹#›</a:t>
            </a:fld>
            <a:endParaRPr lang="en-US"/>
          </a:p>
        </p:txBody>
      </p:sp>
    </p:spTree>
    <p:extLst>
      <p:ext uri="{BB962C8B-B14F-4D97-AF65-F5344CB8AC3E}">
        <p14:creationId xmlns:p14="http://schemas.microsoft.com/office/powerpoint/2010/main" val="373050882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6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2341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lvl1pPr>
            <a:lvl2pPr marL="457086" indent="0">
              <a:buNone/>
              <a:defRPr sz="1800"/>
            </a:lvl2pPr>
            <a:lvl3pPr marL="914172" indent="0">
              <a:buNone/>
              <a:defRPr sz="1600"/>
            </a:lvl3pPr>
            <a:lvl4pPr marL="1371258" indent="0">
              <a:buNone/>
              <a:defRPr sz="1400"/>
            </a:lvl4pPr>
            <a:lvl5pPr marL="1828344" indent="0">
              <a:buNone/>
              <a:defRPr sz="1400"/>
            </a:lvl5pPr>
            <a:lvl6pPr marL="2285430" indent="0">
              <a:buNone/>
              <a:defRPr sz="1400"/>
            </a:lvl6pPr>
            <a:lvl7pPr marL="2742516" indent="0">
              <a:buNone/>
              <a:defRPr sz="1400"/>
            </a:lvl7pPr>
            <a:lvl8pPr marL="3199602" indent="0">
              <a:buNone/>
              <a:defRPr sz="1400"/>
            </a:lvl8pPr>
            <a:lvl9pPr marL="3656688" indent="0">
              <a:buNone/>
              <a:defRPr sz="1400"/>
            </a:lvl9pPr>
          </a:lstStyle>
          <a:p>
            <a:pPr lvl="0"/>
            <a:r>
              <a:rPr lang="en-US" smtClean="0"/>
              <a:t>Click to edit Master text styles</a:t>
            </a:r>
          </a:p>
        </p:txBody>
      </p:sp>
      <p:sp>
        <p:nvSpPr>
          <p:cNvPr id="4" name="Rectangle 5"/>
          <p:cNvSpPr>
            <a:spLocks noGrp="1" noChangeArrowheads="1"/>
          </p:cNvSpPr>
          <p:nvPr>
            <p:ph type="sldNum" sz="quarter" idx="10"/>
          </p:nvPr>
        </p:nvSpPr>
        <p:spPr>
          <a:ln/>
        </p:spPr>
        <p:txBody>
          <a:bodyPr/>
          <a:lstStyle>
            <a:lvl1pPr>
              <a:defRPr/>
            </a:lvl1pPr>
          </a:lstStyle>
          <a:p>
            <a:pPr>
              <a:defRPr/>
            </a:pPr>
            <a:fld id="{DEEB2C7D-C20D-45DD-8DBD-65B1367F7C56}" type="slidenum">
              <a:rPr lang="en-US"/>
              <a:pPr>
                <a:defRPr/>
              </a:pPr>
              <a:t>‹#›</a:t>
            </a:fld>
            <a:endParaRPr lang="en-US"/>
          </a:p>
        </p:txBody>
      </p:sp>
    </p:spTree>
    <p:extLst>
      <p:ext uri="{BB962C8B-B14F-4D97-AF65-F5344CB8AC3E}">
        <p14:creationId xmlns:p14="http://schemas.microsoft.com/office/powerpoint/2010/main" val="32583347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6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4213" y="1989139"/>
            <a:ext cx="3810000" cy="42560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6613" y="1989139"/>
            <a:ext cx="3810000" cy="42560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sldNum" sz="quarter" idx="10"/>
          </p:nvPr>
        </p:nvSpPr>
        <p:spPr>
          <a:ln/>
        </p:spPr>
        <p:txBody>
          <a:bodyPr/>
          <a:lstStyle>
            <a:lvl1pPr>
              <a:defRPr/>
            </a:lvl1pPr>
          </a:lstStyle>
          <a:p>
            <a:pPr>
              <a:defRPr/>
            </a:pPr>
            <a:fld id="{0CF0CC03-C7A5-4852-9ACC-56762CED084E}" type="slidenum">
              <a:rPr lang="en-US"/>
              <a:pPr>
                <a:defRPr/>
              </a:pPr>
              <a:t>‹#›</a:t>
            </a:fld>
            <a:endParaRPr lang="en-US"/>
          </a:p>
        </p:txBody>
      </p:sp>
    </p:spTree>
    <p:extLst>
      <p:ext uri="{BB962C8B-B14F-4D97-AF65-F5344CB8AC3E}">
        <p14:creationId xmlns:p14="http://schemas.microsoft.com/office/powerpoint/2010/main" val="64060861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6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22983"/>
            <a:ext cx="8229600" cy="646309"/>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086" indent="0">
              <a:buNone/>
              <a:defRPr sz="2000" b="1"/>
            </a:lvl2pPr>
            <a:lvl3pPr marL="914172" indent="0">
              <a:buNone/>
              <a:defRPr sz="1800" b="1"/>
            </a:lvl3pPr>
            <a:lvl4pPr marL="1371258" indent="0">
              <a:buNone/>
              <a:defRPr sz="1600" b="1"/>
            </a:lvl4pPr>
            <a:lvl5pPr marL="1828344" indent="0">
              <a:buNone/>
              <a:defRPr sz="1600" b="1"/>
            </a:lvl5pPr>
            <a:lvl6pPr marL="2285430" indent="0">
              <a:buNone/>
              <a:defRPr sz="1600" b="1"/>
            </a:lvl6pPr>
            <a:lvl7pPr marL="2742516" indent="0">
              <a:buNone/>
              <a:defRPr sz="1600" b="1"/>
            </a:lvl7pPr>
            <a:lvl8pPr marL="3199602" indent="0">
              <a:buNone/>
              <a:defRPr sz="1600" b="1"/>
            </a:lvl8pPr>
            <a:lvl9pPr marL="3656688"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086" indent="0">
              <a:buNone/>
              <a:defRPr sz="2000" b="1"/>
            </a:lvl2pPr>
            <a:lvl3pPr marL="914172" indent="0">
              <a:buNone/>
              <a:defRPr sz="1800" b="1"/>
            </a:lvl3pPr>
            <a:lvl4pPr marL="1371258" indent="0">
              <a:buNone/>
              <a:defRPr sz="1600" b="1"/>
            </a:lvl4pPr>
            <a:lvl5pPr marL="1828344" indent="0">
              <a:buNone/>
              <a:defRPr sz="1600" b="1"/>
            </a:lvl5pPr>
            <a:lvl6pPr marL="2285430" indent="0">
              <a:buNone/>
              <a:defRPr sz="1600" b="1"/>
            </a:lvl6pPr>
            <a:lvl7pPr marL="2742516" indent="0">
              <a:buNone/>
              <a:defRPr sz="1600" b="1"/>
            </a:lvl7pPr>
            <a:lvl8pPr marL="3199602" indent="0">
              <a:buNone/>
              <a:defRPr sz="1600" b="1"/>
            </a:lvl8pPr>
            <a:lvl9pPr marL="3656688"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sldNum" sz="quarter" idx="10"/>
          </p:nvPr>
        </p:nvSpPr>
        <p:spPr>
          <a:ln/>
        </p:spPr>
        <p:txBody>
          <a:bodyPr/>
          <a:lstStyle>
            <a:lvl1pPr>
              <a:defRPr/>
            </a:lvl1pPr>
          </a:lstStyle>
          <a:p>
            <a:pPr>
              <a:defRPr/>
            </a:pPr>
            <a:fld id="{5570ED68-22DC-4D3A-9C2C-EA7C80D253CD}" type="slidenum">
              <a:rPr lang="en-US"/>
              <a:pPr>
                <a:defRPr/>
              </a:pPr>
              <a:t>‹#›</a:t>
            </a:fld>
            <a:endParaRPr lang="en-US"/>
          </a:p>
        </p:txBody>
      </p:sp>
    </p:spTree>
    <p:extLst>
      <p:ext uri="{BB962C8B-B14F-4D97-AF65-F5344CB8AC3E}">
        <p14:creationId xmlns:p14="http://schemas.microsoft.com/office/powerpoint/2010/main" val="241404775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6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sldNum" sz="quarter" idx="10"/>
          </p:nvPr>
        </p:nvSpPr>
        <p:spPr>
          <a:ln/>
        </p:spPr>
        <p:txBody>
          <a:bodyPr/>
          <a:lstStyle>
            <a:lvl1pPr>
              <a:defRPr/>
            </a:lvl1pPr>
          </a:lstStyle>
          <a:p>
            <a:pPr>
              <a:defRPr/>
            </a:pPr>
            <a:fld id="{CA69B987-1E6D-4F2A-A7C3-F0CB3D02E7BB}" type="slidenum">
              <a:rPr lang="en-US"/>
              <a:pPr>
                <a:defRPr/>
              </a:pPr>
              <a:t>‹#›</a:t>
            </a:fld>
            <a:endParaRPr lang="en-US"/>
          </a:p>
        </p:txBody>
      </p:sp>
    </p:spTree>
    <p:extLst>
      <p:ext uri="{BB962C8B-B14F-4D97-AF65-F5344CB8AC3E}">
        <p14:creationId xmlns:p14="http://schemas.microsoft.com/office/powerpoint/2010/main" val="144219889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6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pPr>
              <a:defRPr/>
            </a:pPr>
            <a:fld id="{8B31B346-E075-49FB-A067-BE9DB8C9BAB9}" type="slidenum">
              <a:rPr lang="en-US"/>
              <a:pPr>
                <a:defRPr/>
              </a:pPr>
              <a:t>‹#›</a:t>
            </a:fld>
            <a:endParaRPr lang="en-US"/>
          </a:p>
        </p:txBody>
      </p:sp>
    </p:spTree>
    <p:extLst>
      <p:ext uri="{BB962C8B-B14F-4D97-AF65-F5344CB8AC3E}">
        <p14:creationId xmlns:p14="http://schemas.microsoft.com/office/powerpoint/2010/main" val="374055406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pPr>
              <a:defRPr/>
            </a:pPr>
            <a:fld id="{8B31B346-E075-49FB-A067-BE9DB8C9BAB9}" type="slidenum">
              <a:rPr lang="en-US"/>
              <a:pPr>
                <a:defRPr/>
              </a:pPr>
              <a:t>‹#›</a:t>
            </a:fld>
            <a:endParaRPr lang="en-US"/>
          </a:p>
        </p:txBody>
      </p:sp>
    </p:spTree>
    <p:extLst>
      <p:ext uri="{BB962C8B-B14F-4D97-AF65-F5344CB8AC3E}">
        <p14:creationId xmlns:p14="http://schemas.microsoft.com/office/powerpoint/2010/main" val="223398127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7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727236"/>
            <a:ext cx="3008313" cy="707864"/>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086" indent="0">
              <a:buNone/>
              <a:defRPr sz="1200"/>
            </a:lvl2pPr>
            <a:lvl3pPr marL="914172" indent="0">
              <a:buNone/>
              <a:defRPr sz="1000"/>
            </a:lvl3pPr>
            <a:lvl4pPr marL="1371258" indent="0">
              <a:buNone/>
              <a:defRPr sz="900"/>
            </a:lvl4pPr>
            <a:lvl5pPr marL="1828344" indent="0">
              <a:buNone/>
              <a:defRPr sz="900"/>
            </a:lvl5pPr>
            <a:lvl6pPr marL="2285430" indent="0">
              <a:buNone/>
              <a:defRPr sz="900"/>
            </a:lvl6pPr>
            <a:lvl7pPr marL="2742516" indent="0">
              <a:buNone/>
              <a:defRPr sz="900"/>
            </a:lvl7pPr>
            <a:lvl8pPr marL="3199602" indent="0">
              <a:buNone/>
              <a:defRPr sz="900"/>
            </a:lvl8pPr>
            <a:lvl9pPr marL="3656688"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pPr>
              <a:defRPr/>
            </a:pPr>
            <a:fld id="{A5804F94-F8FB-40E6-8CD5-B29485D5246E}" type="slidenum">
              <a:rPr lang="en-US"/>
              <a:pPr>
                <a:defRPr/>
              </a:pPr>
              <a:t>‹#›</a:t>
            </a:fld>
            <a:endParaRPr lang="en-US"/>
          </a:p>
        </p:txBody>
      </p:sp>
    </p:spTree>
    <p:extLst>
      <p:ext uri="{BB962C8B-B14F-4D97-AF65-F5344CB8AC3E}">
        <p14:creationId xmlns:p14="http://schemas.microsoft.com/office/powerpoint/2010/main" val="338973338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7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967251"/>
            <a:ext cx="5486400" cy="400087"/>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086" indent="0">
              <a:buNone/>
              <a:defRPr sz="2800"/>
            </a:lvl2pPr>
            <a:lvl3pPr marL="914172" indent="0">
              <a:buNone/>
              <a:defRPr sz="2400"/>
            </a:lvl3pPr>
            <a:lvl4pPr marL="1371258" indent="0">
              <a:buNone/>
              <a:defRPr sz="2000"/>
            </a:lvl4pPr>
            <a:lvl5pPr marL="1828344" indent="0">
              <a:buNone/>
              <a:defRPr sz="2000"/>
            </a:lvl5pPr>
            <a:lvl6pPr marL="2285430" indent="0">
              <a:buNone/>
              <a:defRPr sz="2000"/>
            </a:lvl6pPr>
            <a:lvl7pPr marL="2742516" indent="0">
              <a:buNone/>
              <a:defRPr sz="2000"/>
            </a:lvl7pPr>
            <a:lvl8pPr marL="3199602" indent="0">
              <a:buNone/>
              <a:defRPr sz="2000"/>
            </a:lvl8pPr>
            <a:lvl9pPr marL="3656688"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086" indent="0">
              <a:buNone/>
              <a:defRPr sz="1200"/>
            </a:lvl2pPr>
            <a:lvl3pPr marL="914172" indent="0">
              <a:buNone/>
              <a:defRPr sz="1000"/>
            </a:lvl3pPr>
            <a:lvl4pPr marL="1371258" indent="0">
              <a:buNone/>
              <a:defRPr sz="900"/>
            </a:lvl4pPr>
            <a:lvl5pPr marL="1828344" indent="0">
              <a:buNone/>
              <a:defRPr sz="900"/>
            </a:lvl5pPr>
            <a:lvl6pPr marL="2285430" indent="0">
              <a:buNone/>
              <a:defRPr sz="900"/>
            </a:lvl6pPr>
            <a:lvl7pPr marL="2742516" indent="0">
              <a:buNone/>
              <a:defRPr sz="900"/>
            </a:lvl7pPr>
            <a:lvl8pPr marL="3199602" indent="0">
              <a:buNone/>
              <a:defRPr sz="900"/>
            </a:lvl8pPr>
            <a:lvl9pPr marL="3656688"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pPr>
              <a:defRPr/>
            </a:pPr>
            <a:fld id="{487D6C17-1E24-4E55-953B-BFA8537B4A95}" type="slidenum">
              <a:rPr lang="en-US"/>
              <a:pPr>
                <a:defRPr/>
              </a:pPr>
              <a:t>‹#›</a:t>
            </a:fld>
            <a:endParaRPr lang="en-US"/>
          </a:p>
        </p:txBody>
      </p:sp>
    </p:spTree>
    <p:extLst>
      <p:ext uri="{BB962C8B-B14F-4D97-AF65-F5344CB8AC3E}">
        <p14:creationId xmlns:p14="http://schemas.microsoft.com/office/powerpoint/2010/main" val="77092179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7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E5238F7E-0B2C-445B-84B0-B4B5D0F3D483}" type="slidenum">
              <a:rPr lang="en-US"/>
              <a:pPr>
                <a:defRPr/>
              </a:pPr>
              <a:t>‹#›</a:t>
            </a:fld>
            <a:endParaRPr lang="en-US"/>
          </a:p>
        </p:txBody>
      </p:sp>
    </p:spTree>
    <p:extLst>
      <p:ext uri="{BB962C8B-B14F-4D97-AF65-F5344CB8AC3E}">
        <p14:creationId xmlns:p14="http://schemas.microsoft.com/office/powerpoint/2010/main" val="398712174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7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0342" y="1081089"/>
            <a:ext cx="1292615" cy="51641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4214" y="1081089"/>
            <a:ext cx="5678487" cy="51641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9CA2954F-5F5E-490A-A50B-CDC3E293640E}" type="slidenum">
              <a:rPr lang="en-US"/>
              <a:pPr>
                <a:defRPr/>
              </a:pPr>
              <a:t>‹#›</a:t>
            </a:fld>
            <a:endParaRPr lang="en-US"/>
          </a:p>
        </p:txBody>
      </p:sp>
    </p:spTree>
    <p:extLst>
      <p:ext uri="{BB962C8B-B14F-4D97-AF65-F5344CB8AC3E}">
        <p14:creationId xmlns:p14="http://schemas.microsoft.com/office/powerpoint/2010/main" val="187577969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74.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4214" y="1081089"/>
            <a:ext cx="7773987" cy="51641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5"/>
          <p:cNvSpPr>
            <a:spLocks noGrp="1" noChangeArrowheads="1"/>
          </p:cNvSpPr>
          <p:nvPr>
            <p:ph type="sldNum" sz="quarter" idx="10"/>
          </p:nvPr>
        </p:nvSpPr>
        <p:spPr>
          <a:ln/>
        </p:spPr>
        <p:txBody>
          <a:bodyPr/>
          <a:lstStyle>
            <a:lvl1pPr>
              <a:defRPr/>
            </a:lvl1pPr>
          </a:lstStyle>
          <a:p>
            <a:pPr>
              <a:defRPr/>
            </a:pPr>
            <a:fld id="{BDDC912D-A1DD-4D15-953C-7C35AF8EECE8}" type="slidenum">
              <a:rPr lang="en-US"/>
              <a:pPr>
                <a:defRPr/>
              </a:pPr>
              <a:t>‹#›</a:t>
            </a:fld>
            <a:endParaRPr lang="en-US"/>
          </a:p>
        </p:txBody>
      </p:sp>
    </p:spTree>
    <p:extLst>
      <p:ext uri="{BB962C8B-B14F-4D97-AF65-F5344CB8AC3E}">
        <p14:creationId xmlns:p14="http://schemas.microsoft.com/office/powerpoint/2010/main" val="190046096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7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descr="Watermark"/>
          <p:cNvPicPr>
            <a:picLocks noChangeAspect="1" noChangeArrowheads="1"/>
          </p:cNvPicPr>
          <p:nvPr/>
        </p:nvPicPr>
        <p:blipFill>
          <a:blip r:embed="rId2">
            <a:extLst>
              <a:ext uri="{28A0092B-C50C-407E-A947-70E740481C1C}">
                <a14:useLocalDpi xmlns:a14="http://schemas.microsoft.com/office/drawing/2010/main" val="0"/>
              </a:ext>
            </a:extLst>
          </a:blip>
          <a:srcRect l="6723" b="12773"/>
          <a:stretch>
            <a:fillRect/>
          </a:stretch>
        </p:blipFill>
        <p:spPr bwMode="auto">
          <a:xfrm>
            <a:off x="1" y="809625"/>
            <a:ext cx="6467475" cy="604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5"/>
          <p:cNvSpPr txBox="1">
            <a:spLocks noChangeArrowheads="1"/>
          </p:cNvSpPr>
          <p:nvPr/>
        </p:nvSpPr>
        <p:spPr bwMode="auto">
          <a:xfrm>
            <a:off x="7620001" y="6175375"/>
            <a:ext cx="1292295" cy="507809"/>
          </a:xfrm>
          <a:prstGeom prst="rect">
            <a:avLst/>
          </a:prstGeom>
          <a:noFill/>
          <a:ln>
            <a:noFill/>
          </a:ln>
          <a:extLst/>
        </p:spPr>
        <p:txBody>
          <a:bodyPr wrap="none" lIns="91417" tIns="45709" rIns="91417" bIns="45709">
            <a:spAutoFit/>
          </a:bodyPr>
          <a:lstStyle>
            <a:lvl1pPr eaLnBrk="0" hangingPunct="0">
              <a:defRPr sz="2000">
                <a:solidFill>
                  <a:schemeClr val="tx1"/>
                </a:solidFill>
                <a:latin typeface="Calibri" pitchFamily="34" charset="0"/>
                <a:cs typeface="Arial" pitchFamily="34" charset="0"/>
              </a:defRPr>
            </a:lvl1pPr>
            <a:lvl2pPr marL="742950" indent="-285750" eaLnBrk="0" hangingPunct="0">
              <a:defRPr sz="2000">
                <a:solidFill>
                  <a:schemeClr val="tx1"/>
                </a:solidFill>
                <a:latin typeface="Calibri" pitchFamily="34" charset="0"/>
                <a:cs typeface="Arial" pitchFamily="34" charset="0"/>
              </a:defRPr>
            </a:lvl2pPr>
            <a:lvl3pPr marL="1143000" indent="-228600" eaLnBrk="0" hangingPunct="0">
              <a:defRPr sz="2000">
                <a:solidFill>
                  <a:schemeClr val="tx1"/>
                </a:solidFill>
                <a:latin typeface="Calibri" pitchFamily="34" charset="0"/>
                <a:cs typeface="Arial" pitchFamily="34" charset="0"/>
              </a:defRPr>
            </a:lvl3pPr>
            <a:lvl4pPr marL="1600200" indent="-228600" eaLnBrk="0" hangingPunct="0">
              <a:defRPr sz="2000">
                <a:solidFill>
                  <a:schemeClr val="tx1"/>
                </a:solidFill>
                <a:latin typeface="Calibri" pitchFamily="34" charset="0"/>
                <a:cs typeface="Arial" pitchFamily="34" charset="0"/>
              </a:defRPr>
            </a:lvl4pPr>
            <a:lvl5pPr marL="2057400" indent="-228600" eaLnBrk="0" hangingPunct="0">
              <a:defRPr sz="2000">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Calibri" pitchFamily="34" charset="0"/>
                <a:cs typeface="Arial" pitchFamily="34" charset="0"/>
              </a:defRPr>
            </a:lvl9pPr>
          </a:lstStyle>
          <a:p>
            <a:pPr>
              <a:lnSpc>
                <a:spcPct val="90000"/>
              </a:lnSpc>
              <a:defRPr/>
            </a:pPr>
            <a:r>
              <a:rPr lang="en-US" sz="1000" dirty="0" smtClean="0">
                <a:solidFill>
                  <a:srgbClr val="FFFFFF"/>
                </a:solidFill>
                <a:latin typeface="Univers" pitchFamily="34" charset="0"/>
              </a:rPr>
              <a:t>International</a:t>
            </a:r>
            <a:br>
              <a:rPr lang="en-US" sz="1000" dirty="0" smtClean="0">
                <a:solidFill>
                  <a:srgbClr val="FFFFFF"/>
                </a:solidFill>
                <a:latin typeface="Univers" pitchFamily="34" charset="0"/>
              </a:rPr>
            </a:br>
            <a:r>
              <a:rPr lang="en-US" sz="1000" dirty="0" smtClean="0">
                <a:solidFill>
                  <a:srgbClr val="FFFFFF"/>
                </a:solidFill>
                <a:latin typeface="Univers" pitchFamily="34" charset="0"/>
              </a:rPr>
              <a:t>Telecommunication</a:t>
            </a:r>
            <a:br>
              <a:rPr lang="en-US" sz="1000" dirty="0" smtClean="0">
                <a:solidFill>
                  <a:srgbClr val="FFFFFF"/>
                </a:solidFill>
                <a:latin typeface="Univers" pitchFamily="34" charset="0"/>
              </a:rPr>
            </a:br>
            <a:r>
              <a:rPr lang="en-US" sz="1000" dirty="0" smtClean="0">
                <a:solidFill>
                  <a:srgbClr val="FFFFFF"/>
                </a:solidFill>
                <a:latin typeface="Univers" pitchFamily="34" charset="0"/>
              </a:rPr>
              <a:t>Union</a:t>
            </a:r>
          </a:p>
        </p:txBody>
      </p:sp>
      <p:sp>
        <p:nvSpPr>
          <p:cNvPr id="6" name="Rectangle 6"/>
          <p:cNvSpPr>
            <a:spLocks noChangeArrowheads="1"/>
          </p:cNvSpPr>
          <p:nvPr/>
        </p:nvSpPr>
        <p:spPr bwMode="auto">
          <a:xfrm>
            <a:off x="6426200" y="4343400"/>
            <a:ext cx="529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1" smtClean="0">
                <a:solidFill>
                  <a:srgbClr val="0C4B84"/>
                </a:solidFill>
                <a:latin typeface="Verdana" pitchFamily="34" charset="0"/>
                <a:cs typeface="Arial" pitchFamily="34" charset="0"/>
              </a:rPr>
              <a:t> </a:t>
            </a:r>
            <a:endParaRPr lang="en-US" sz="2400" smtClean="0">
              <a:solidFill>
                <a:srgbClr val="5C5C5C"/>
              </a:solidFill>
              <a:latin typeface="Verdana" pitchFamily="34" charset="0"/>
              <a:cs typeface="Arial" pitchFamily="34" charset="0"/>
            </a:endParaRPr>
          </a:p>
        </p:txBody>
      </p:sp>
      <p:sp>
        <p:nvSpPr>
          <p:cNvPr id="7" name="Rectangle 7"/>
          <p:cNvSpPr>
            <a:spLocks noChangeArrowheads="1"/>
          </p:cNvSpPr>
          <p:nvPr/>
        </p:nvSpPr>
        <p:spPr bwMode="auto">
          <a:xfrm>
            <a:off x="7319964" y="4524375"/>
            <a:ext cx="529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1" smtClean="0">
                <a:solidFill>
                  <a:srgbClr val="0C4B84"/>
                </a:solidFill>
                <a:latin typeface="Verdana" pitchFamily="34" charset="0"/>
                <a:cs typeface="Arial" pitchFamily="34" charset="0"/>
              </a:rPr>
              <a:t> </a:t>
            </a:r>
            <a:endParaRPr lang="en-US" sz="2400" smtClean="0">
              <a:solidFill>
                <a:srgbClr val="5C5C5C"/>
              </a:solidFill>
              <a:latin typeface="Verdana" pitchFamily="34" charset="0"/>
              <a:cs typeface="Arial" pitchFamily="34" charset="0"/>
            </a:endParaRPr>
          </a:p>
        </p:txBody>
      </p:sp>
      <p:sp>
        <p:nvSpPr>
          <p:cNvPr id="8" name="Rectangle 8"/>
          <p:cNvSpPr>
            <a:spLocks noChangeArrowheads="1"/>
          </p:cNvSpPr>
          <p:nvPr/>
        </p:nvSpPr>
        <p:spPr bwMode="auto">
          <a:xfrm>
            <a:off x="5280025" y="4802188"/>
            <a:ext cx="44884"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000" smtClean="0">
                <a:solidFill>
                  <a:srgbClr val="000000"/>
                </a:solidFill>
                <a:latin typeface="Verdana" pitchFamily="34" charset="0"/>
                <a:cs typeface="Arial" pitchFamily="34" charset="0"/>
              </a:rPr>
              <a:t> </a:t>
            </a:r>
            <a:endParaRPr lang="en-US" sz="2400" smtClean="0">
              <a:solidFill>
                <a:srgbClr val="5C5C5C"/>
              </a:solidFill>
              <a:latin typeface="Verdana" pitchFamily="34" charset="0"/>
              <a:cs typeface="Arial" pitchFamily="34" charset="0"/>
            </a:endParaRPr>
          </a:p>
        </p:txBody>
      </p:sp>
      <p:sp>
        <p:nvSpPr>
          <p:cNvPr id="9" name="Line 9"/>
          <p:cNvSpPr>
            <a:spLocks noChangeShapeType="1"/>
          </p:cNvSpPr>
          <p:nvPr/>
        </p:nvSpPr>
        <p:spPr bwMode="auto">
          <a:xfrm flipH="1">
            <a:off x="395288" y="6524625"/>
            <a:ext cx="8280400" cy="0"/>
          </a:xfrm>
          <a:prstGeom prst="line">
            <a:avLst/>
          </a:prstGeom>
          <a:noFill/>
          <a:ln w="22225" cap="rnd">
            <a:solidFill>
              <a:srgbClr val="C0C0C0"/>
            </a:solidFill>
            <a:prstDash val="sysDot"/>
            <a:round/>
            <a:headEnd/>
            <a:tailEnd/>
          </a:ln>
          <a:extLst>
            <a:ext uri="{909E8E84-426E-40DD-AFC4-6F175D3DCCD1}">
              <a14:hiddenFill xmlns:a14="http://schemas.microsoft.com/office/drawing/2010/main">
                <a:noFill/>
              </a14:hiddenFill>
            </a:ext>
          </a:extLst>
        </p:spPr>
        <p:txBody>
          <a:bodyPr lIns="91417" tIns="45709" rIns="91417" bIns="45709"/>
          <a:lstStyle/>
          <a:p>
            <a:endParaRPr lang="en-US" smtClean="0">
              <a:solidFill>
                <a:srgbClr val="5C5C5C"/>
              </a:solidFill>
              <a:cs typeface="Arial" pitchFamily="34" charset="0"/>
            </a:endParaRPr>
          </a:p>
        </p:txBody>
      </p:sp>
      <p:pic>
        <p:nvPicPr>
          <p:cNvPr id="10" name="Picture 14"/>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027988" y="188913"/>
            <a:ext cx="774700" cy="86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1" name="Rectangle 3"/>
          <p:cNvSpPr>
            <a:spLocks noGrp="1" noChangeArrowheads="1"/>
          </p:cNvSpPr>
          <p:nvPr>
            <p:ph type="ctrTitle"/>
          </p:nvPr>
        </p:nvSpPr>
        <p:spPr>
          <a:xfrm>
            <a:off x="685800" y="1686998"/>
            <a:ext cx="7772400" cy="1323417"/>
          </a:xfrm>
        </p:spPr>
        <p:txBody>
          <a:bodyPr/>
          <a:lstStyle>
            <a:lvl1pPr>
              <a:defRPr sz="4000"/>
            </a:lvl1pPr>
          </a:lstStyle>
          <a:p>
            <a:r>
              <a:rPr lang="en-US"/>
              <a:t>Click to edit Master title style</a:t>
            </a:r>
          </a:p>
        </p:txBody>
      </p:sp>
      <p:sp>
        <p:nvSpPr>
          <p:cNvPr id="7172" name="Rectangle 4"/>
          <p:cNvSpPr>
            <a:spLocks noGrp="1" noChangeArrowheads="1"/>
          </p:cNvSpPr>
          <p:nvPr>
            <p:ph type="subTitle" idx="1"/>
          </p:nvPr>
        </p:nvSpPr>
        <p:spPr>
          <a:xfrm>
            <a:off x="1371600" y="3429000"/>
            <a:ext cx="6400800" cy="2447925"/>
          </a:xfrm>
        </p:spPr>
        <p:txBody>
          <a:bodyPr/>
          <a:lstStyle>
            <a:lvl1pPr marL="0" indent="0" algn="ctr">
              <a:buFont typeface="Wingdings" pitchFamily="2" charset="2"/>
              <a:buNone/>
              <a:defRPr sz="2400"/>
            </a:lvl1pPr>
          </a:lstStyle>
          <a:p>
            <a:r>
              <a:rPr lang="en-US"/>
              <a:t>Click to edit Master subtitle style</a:t>
            </a:r>
          </a:p>
        </p:txBody>
      </p:sp>
      <p:sp>
        <p:nvSpPr>
          <p:cNvPr id="11" name="Rectangle 10"/>
          <p:cNvSpPr>
            <a:spLocks noGrp="1" noChangeArrowheads="1"/>
          </p:cNvSpPr>
          <p:nvPr>
            <p:ph type="sldNum" sz="quarter" idx="10"/>
          </p:nvPr>
        </p:nvSpPr>
        <p:spPr>
          <a:xfrm>
            <a:off x="8445100" y="6403975"/>
            <a:ext cx="341714" cy="246199"/>
          </a:xfrm>
        </p:spPr>
        <p:txBody>
          <a:bodyPr/>
          <a:lstStyle>
            <a:lvl1pPr>
              <a:defRPr/>
            </a:lvl1pPr>
          </a:lstStyle>
          <a:p>
            <a:pPr>
              <a:defRPr/>
            </a:pPr>
            <a:fld id="{39F96B03-D13A-4F22-B069-B3B2F192CB07}" type="slidenum">
              <a:rPr lang="en-US"/>
              <a:pPr>
                <a:defRPr/>
              </a:pPr>
              <a:t>‹#›</a:t>
            </a:fld>
            <a:endParaRPr lang="en-US"/>
          </a:p>
        </p:txBody>
      </p:sp>
    </p:spTree>
    <p:extLst>
      <p:ext uri="{BB962C8B-B14F-4D97-AF65-F5344CB8AC3E}">
        <p14:creationId xmlns:p14="http://schemas.microsoft.com/office/powerpoint/2010/main" val="2877928410"/>
      </p:ext>
    </p:extLst>
  </p:cSld>
  <p:clrMapOvr>
    <a:masterClrMapping/>
  </p:clrMapOvr>
  <p:transition spd="slow">
    <p:fade/>
  </p:transition>
</p:sldLayout>
</file>

<file path=ppt/slideLayouts/slideLayout7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p:txBody>
          <a:bodyPr/>
          <a:lstStyle>
            <a:lvl1pPr>
              <a:defRPr/>
            </a:lvl1pPr>
          </a:lstStyle>
          <a:p>
            <a:pPr>
              <a:defRPr/>
            </a:pPr>
            <a:fld id="{7EA3E232-D2D3-4576-8BCC-3AEBF3148C6B}" type="slidenum">
              <a:rPr lang="en-US"/>
              <a:pPr>
                <a:defRPr/>
              </a:pPr>
              <a:t>‹#›</a:t>
            </a:fld>
            <a:endParaRPr lang="en-US"/>
          </a:p>
        </p:txBody>
      </p:sp>
    </p:spTree>
    <p:extLst>
      <p:ext uri="{BB962C8B-B14F-4D97-AF65-F5344CB8AC3E}">
        <p14:creationId xmlns:p14="http://schemas.microsoft.com/office/powerpoint/2010/main" val="3941542543"/>
      </p:ext>
    </p:extLst>
  </p:cSld>
  <p:clrMapOvr>
    <a:masterClrMapping/>
  </p:clrMapOvr>
  <p:transition spd="slow">
    <p:fade/>
  </p:transition>
</p:sldLayout>
</file>

<file path=ppt/slideLayouts/slideLayout7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2341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lvl1pPr>
            <a:lvl2pPr marL="457086" indent="0">
              <a:buNone/>
              <a:defRPr sz="1800"/>
            </a:lvl2pPr>
            <a:lvl3pPr marL="914172" indent="0">
              <a:buNone/>
              <a:defRPr sz="1600"/>
            </a:lvl3pPr>
            <a:lvl4pPr marL="1371258" indent="0">
              <a:buNone/>
              <a:defRPr sz="1400"/>
            </a:lvl4pPr>
            <a:lvl5pPr marL="1828344" indent="0">
              <a:buNone/>
              <a:defRPr sz="1400"/>
            </a:lvl5pPr>
            <a:lvl6pPr marL="2285430" indent="0">
              <a:buNone/>
              <a:defRPr sz="1400"/>
            </a:lvl6pPr>
            <a:lvl7pPr marL="2742516" indent="0">
              <a:buNone/>
              <a:defRPr sz="1400"/>
            </a:lvl7pPr>
            <a:lvl8pPr marL="3199602" indent="0">
              <a:buNone/>
              <a:defRPr sz="1400"/>
            </a:lvl8pPr>
            <a:lvl9pPr marL="3656688" indent="0">
              <a:buNone/>
              <a:defRPr sz="1400"/>
            </a:lvl9pPr>
          </a:lstStyle>
          <a:p>
            <a:pPr lvl="0"/>
            <a:r>
              <a:rPr lang="en-US" smtClean="0"/>
              <a:t>Click to edit Master text styles</a:t>
            </a:r>
          </a:p>
        </p:txBody>
      </p:sp>
      <p:sp>
        <p:nvSpPr>
          <p:cNvPr id="4" name="Rectangle 5"/>
          <p:cNvSpPr>
            <a:spLocks noGrp="1" noChangeArrowheads="1"/>
          </p:cNvSpPr>
          <p:nvPr>
            <p:ph type="sldNum" sz="quarter" idx="10"/>
          </p:nvPr>
        </p:nvSpPr>
        <p:spPr/>
        <p:txBody>
          <a:bodyPr/>
          <a:lstStyle>
            <a:lvl1pPr>
              <a:defRPr/>
            </a:lvl1pPr>
          </a:lstStyle>
          <a:p>
            <a:pPr>
              <a:defRPr/>
            </a:pPr>
            <a:fld id="{BA9197C5-3687-4A79-8994-82B73B0B2ADC}" type="slidenum">
              <a:rPr lang="en-US"/>
              <a:pPr>
                <a:defRPr/>
              </a:pPr>
              <a:t>‹#›</a:t>
            </a:fld>
            <a:endParaRPr lang="en-US"/>
          </a:p>
        </p:txBody>
      </p:sp>
    </p:spTree>
    <p:extLst>
      <p:ext uri="{BB962C8B-B14F-4D97-AF65-F5344CB8AC3E}">
        <p14:creationId xmlns:p14="http://schemas.microsoft.com/office/powerpoint/2010/main" val="3171085230"/>
      </p:ext>
    </p:extLst>
  </p:cSld>
  <p:clrMapOvr>
    <a:masterClrMapping/>
  </p:clrMapOvr>
  <p:transition spd="slow">
    <p:fade/>
  </p:transition>
</p:sldLayout>
</file>

<file path=ppt/slideLayouts/slideLayout7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4213" y="1989139"/>
            <a:ext cx="3810000" cy="42560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6613" y="1989139"/>
            <a:ext cx="3810000" cy="42560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sldNum" sz="quarter" idx="10"/>
          </p:nvPr>
        </p:nvSpPr>
        <p:spPr/>
        <p:txBody>
          <a:bodyPr/>
          <a:lstStyle>
            <a:lvl1pPr>
              <a:defRPr/>
            </a:lvl1pPr>
          </a:lstStyle>
          <a:p>
            <a:pPr>
              <a:defRPr/>
            </a:pPr>
            <a:fld id="{3F5F75BC-C870-4151-9BE8-27A10699714C}" type="slidenum">
              <a:rPr lang="en-US"/>
              <a:pPr>
                <a:defRPr/>
              </a:pPr>
              <a:t>‹#›</a:t>
            </a:fld>
            <a:endParaRPr lang="en-US"/>
          </a:p>
        </p:txBody>
      </p:sp>
    </p:spTree>
    <p:extLst>
      <p:ext uri="{BB962C8B-B14F-4D97-AF65-F5344CB8AC3E}">
        <p14:creationId xmlns:p14="http://schemas.microsoft.com/office/powerpoint/2010/main" val="2095376375"/>
      </p:ext>
    </p:extLst>
  </p:cSld>
  <p:clrMapOvr>
    <a:masterClrMapping/>
  </p:clrMapOvr>
  <p:transition spd="slow">
    <p:fade/>
  </p:transition>
</p:sldLayout>
</file>

<file path=ppt/slideLayouts/slideLayout7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22983"/>
            <a:ext cx="8229600" cy="646309"/>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086" indent="0">
              <a:buNone/>
              <a:defRPr sz="2000" b="1"/>
            </a:lvl2pPr>
            <a:lvl3pPr marL="914172" indent="0">
              <a:buNone/>
              <a:defRPr sz="1800" b="1"/>
            </a:lvl3pPr>
            <a:lvl4pPr marL="1371258" indent="0">
              <a:buNone/>
              <a:defRPr sz="1600" b="1"/>
            </a:lvl4pPr>
            <a:lvl5pPr marL="1828344" indent="0">
              <a:buNone/>
              <a:defRPr sz="1600" b="1"/>
            </a:lvl5pPr>
            <a:lvl6pPr marL="2285430" indent="0">
              <a:buNone/>
              <a:defRPr sz="1600" b="1"/>
            </a:lvl6pPr>
            <a:lvl7pPr marL="2742516" indent="0">
              <a:buNone/>
              <a:defRPr sz="1600" b="1"/>
            </a:lvl7pPr>
            <a:lvl8pPr marL="3199602" indent="0">
              <a:buNone/>
              <a:defRPr sz="1600" b="1"/>
            </a:lvl8pPr>
            <a:lvl9pPr marL="3656688"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086" indent="0">
              <a:buNone/>
              <a:defRPr sz="2000" b="1"/>
            </a:lvl2pPr>
            <a:lvl3pPr marL="914172" indent="0">
              <a:buNone/>
              <a:defRPr sz="1800" b="1"/>
            </a:lvl3pPr>
            <a:lvl4pPr marL="1371258" indent="0">
              <a:buNone/>
              <a:defRPr sz="1600" b="1"/>
            </a:lvl4pPr>
            <a:lvl5pPr marL="1828344" indent="0">
              <a:buNone/>
              <a:defRPr sz="1600" b="1"/>
            </a:lvl5pPr>
            <a:lvl6pPr marL="2285430" indent="0">
              <a:buNone/>
              <a:defRPr sz="1600" b="1"/>
            </a:lvl6pPr>
            <a:lvl7pPr marL="2742516" indent="0">
              <a:buNone/>
              <a:defRPr sz="1600" b="1"/>
            </a:lvl7pPr>
            <a:lvl8pPr marL="3199602" indent="0">
              <a:buNone/>
              <a:defRPr sz="1600" b="1"/>
            </a:lvl8pPr>
            <a:lvl9pPr marL="3656688"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sldNum" sz="quarter" idx="10"/>
          </p:nvPr>
        </p:nvSpPr>
        <p:spPr/>
        <p:txBody>
          <a:bodyPr/>
          <a:lstStyle>
            <a:lvl1pPr>
              <a:defRPr/>
            </a:lvl1pPr>
          </a:lstStyle>
          <a:p>
            <a:pPr>
              <a:defRPr/>
            </a:pPr>
            <a:fld id="{9BFAD8FC-EA8B-44DB-8749-1909CBC5D4EF}" type="slidenum">
              <a:rPr lang="en-US"/>
              <a:pPr>
                <a:defRPr/>
              </a:pPr>
              <a:t>‹#›</a:t>
            </a:fld>
            <a:endParaRPr lang="en-US"/>
          </a:p>
        </p:txBody>
      </p:sp>
    </p:spTree>
    <p:extLst>
      <p:ext uri="{BB962C8B-B14F-4D97-AF65-F5344CB8AC3E}">
        <p14:creationId xmlns:p14="http://schemas.microsoft.com/office/powerpoint/2010/main" val="1318666642"/>
      </p:ext>
    </p:extLst>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727236"/>
            <a:ext cx="3008313" cy="707864"/>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086" indent="0">
              <a:buNone/>
              <a:defRPr sz="1200"/>
            </a:lvl2pPr>
            <a:lvl3pPr marL="914172" indent="0">
              <a:buNone/>
              <a:defRPr sz="1000"/>
            </a:lvl3pPr>
            <a:lvl4pPr marL="1371258" indent="0">
              <a:buNone/>
              <a:defRPr sz="900"/>
            </a:lvl4pPr>
            <a:lvl5pPr marL="1828344" indent="0">
              <a:buNone/>
              <a:defRPr sz="900"/>
            </a:lvl5pPr>
            <a:lvl6pPr marL="2285430" indent="0">
              <a:buNone/>
              <a:defRPr sz="900"/>
            </a:lvl6pPr>
            <a:lvl7pPr marL="2742516" indent="0">
              <a:buNone/>
              <a:defRPr sz="900"/>
            </a:lvl7pPr>
            <a:lvl8pPr marL="3199602" indent="0">
              <a:buNone/>
              <a:defRPr sz="900"/>
            </a:lvl8pPr>
            <a:lvl9pPr marL="3656688"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pPr>
              <a:defRPr/>
            </a:pPr>
            <a:fld id="{A5804F94-F8FB-40E6-8CD5-B29485D5246E}" type="slidenum">
              <a:rPr lang="en-US"/>
              <a:pPr>
                <a:defRPr/>
              </a:pPr>
              <a:t>‹#›</a:t>
            </a:fld>
            <a:endParaRPr lang="en-US"/>
          </a:p>
        </p:txBody>
      </p:sp>
    </p:spTree>
    <p:extLst>
      <p:ext uri="{BB962C8B-B14F-4D97-AF65-F5344CB8AC3E}">
        <p14:creationId xmlns:p14="http://schemas.microsoft.com/office/powerpoint/2010/main" val="83456813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sldNum" sz="quarter" idx="10"/>
          </p:nvPr>
        </p:nvSpPr>
        <p:spPr/>
        <p:txBody>
          <a:bodyPr/>
          <a:lstStyle>
            <a:lvl1pPr>
              <a:defRPr/>
            </a:lvl1pPr>
          </a:lstStyle>
          <a:p>
            <a:pPr>
              <a:defRPr/>
            </a:pPr>
            <a:fld id="{B6AFCEC8-BFD8-421A-B40D-15221569CEAB}" type="slidenum">
              <a:rPr lang="en-US"/>
              <a:pPr>
                <a:defRPr/>
              </a:pPr>
              <a:t>‹#›</a:t>
            </a:fld>
            <a:endParaRPr lang="en-US"/>
          </a:p>
        </p:txBody>
      </p:sp>
    </p:spTree>
    <p:extLst>
      <p:ext uri="{BB962C8B-B14F-4D97-AF65-F5344CB8AC3E}">
        <p14:creationId xmlns:p14="http://schemas.microsoft.com/office/powerpoint/2010/main" val="980746379"/>
      </p:ext>
    </p:extLst>
  </p:cSld>
  <p:clrMapOvr>
    <a:masterClrMapping/>
  </p:clrMapOvr>
  <p:transition spd="slow">
    <p:fade/>
  </p:transition>
</p:sldLayout>
</file>

<file path=ppt/slideLayouts/slideLayout8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p:txBody>
          <a:bodyPr/>
          <a:lstStyle>
            <a:lvl1pPr>
              <a:defRPr/>
            </a:lvl1pPr>
          </a:lstStyle>
          <a:p>
            <a:pPr>
              <a:defRPr/>
            </a:pPr>
            <a:fld id="{9DE33A22-C760-4F84-95E9-B5EFE301AA3B}" type="slidenum">
              <a:rPr lang="en-US"/>
              <a:pPr>
                <a:defRPr/>
              </a:pPr>
              <a:t>‹#›</a:t>
            </a:fld>
            <a:endParaRPr lang="en-US"/>
          </a:p>
        </p:txBody>
      </p:sp>
    </p:spTree>
    <p:extLst>
      <p:ext uri="{BB962C8B-B14F-4D97-AF65-F5344CB8AC3E}">
        <p14:creationId xmlns:p14="http://schemas.microsoft.com/office/powerpoint/2010/main" val="2250353250"/>
      </p:ext>
    </p:extLst>
  </p:cSld>
  <p:clrMapOvr>
    <a:masterClrMapping/>
  </p:clrMapOvr>
  <p:transition spd="slow">
    <p:fade/>
  </p:transition>
</p:sldLayout>
</file>

<file path=ppt/slideLayouts/slideLayout8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727236"/>
            <a:ext cx="3008313" cy="707864"/>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086" indent="0">
              <a:buNone/>
              <a:defRPr sz="1200"/>
            </a:lvl2pPr>
            <a:lvl3pPr marL="914172" indent="0">
              <a:buNone/>
              <a:defRPr sz="1000"/>
            </a:lvl3pPr>
            <a:lvl4pPr marL="1371258" indent="0">
              <a:buNone/>
              <a:defRPr sz="900"/>
            </a:lvl4pPr>
            <a:lvl5pPr marL="1828344" indent="0">
              <a:buNone/>
              <a:defRPr sz="900"/>
            </a:lvl5pPr>
            <a:lvl6pPr marL="2285430" indent="0">
              <a:buNone/>
              <a:defRPr sz="900"/>
            </a:lvl6pPr>
            <a:lvl7pPr marL="2742516" indent="0">
              <a:buNone/>
              <a:defRPr sz="900"/>
            </a:lvl7pPr>
            <a:lvl8pPr marL="3199602" indent="0">
              <a:buNone/>
              <a:defRPr sz="900"/>
            </a:lvl8pPr>
            <a:lvl9pPr marL="3656688"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p:txBody>
          <a:bodyPr/>
          <a:lstStyle>
            <a:lvl1pPr>
              <a:defRPr/>
            </a:lvl1pPr>
          </a:lstStyle>
          <a:p>
            <a:pPr>
              <a:defRPr/>
            </a:pPr>
            <a:fld id="{7D4FDD59-D527-4228-871F-02CD9AD5838D}" type="slidenum">
              <a:rPr lang="en-US"/>
              <a:pPr>
                <a:defRPr/>
              </a:pPr>
              <a:t>‹#›</a:t>
            </a:fld>
            <a:endParaRPr lang="en-US"/>
          </a:p>
        </p:txBody>
      </p:sp>
    </p:spTree>
    <p:extLst>
      <p:ext uri="{BB962C8B-B14F-4D97-AF65-F5344CB8AC3E}">
        <p14:creationId xmlns:p14="http://schemas.microsoft.com/office/powerpoint/2010/main" val="817309918"/>
      </p:ext>
    </p:extLst>
  </p:cSld>
  <p:clrMapOvr>
    <a:masterClrMapping/>
  </p:clrMapOvr>
  <p:transition spd="slow">
    <p:fade/>
  </p:transition>
</p:sldLayout>
</file>

<file path=ppt/slideLayouts/slideLayout8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967251"/>
            <a:ext cx="5486400" cy="400087"/>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086" indent="0">
              <a:buNone/>
              <a:defRPr sz="2800"/>
            </a:lvl2pPr>
            <a:lvl3pPr marL="914172" indent="0">
              <a:buNone/>
              <a:defRPr sz="2400"/>
            </a:lvl3pPr>
            <a:lvl4pPr marL="1371258" indent="0">
              <a:buNone/>
              <a:defRPr sz="2000"/>
            </a:lvl4pPr>
            <a:lvl5pPr marL="1828344" indent="0">
              <a:buNone/>
              <a:defRPr sz="2000"/>
            </a:lvl5pPr>
            <a:lvl6pPr marL="2285430" indent="0">
              <a:buNone/>
              <a:defRPr sz="2000"/>
            </a:lvl6pPr>
            <a:lvl7pPr marL="2742516" indent="0">
              <a:buNone/>
              <a:defRPr sz="2000"/>
            </a:lvl7pPr>
            <a:lvl8pPr marL="3199602" indent="0">
              <a:buNone/>
              <a:defRPr sz="2000"/>
            </a:lvl8pPr>
            <a:lvl9pPr marL="3656688"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086" indent="0">
              <a:buNone/>
              <a:defRPr sz="1200"/>
            </a:lvl2pPr>
            <a:lvl3pPr marL="914172" indent="0">
              <a:buNone/>
              <a:defRPr sz="1000"/>
            </a:lvl3pPr>
            <a:lvl4pPr marL="1371258" indent="0">
              <a:buNone/>
              <a:defRPr sz="900"/>
            </a:lvl4pPr>
            <a:lvl5pPr marL="1828344" indent="0">
              <a:buNone/>
              <a:defRPr sz="900"/>
            </a:lvl5pPr>
            <a:lvl6pPr marL="2285430" indent="0">
              <a:buNone/>
              <a:defRPr sz="900"/>
            </a:lvl6pPr>
            <a:lvl7pPr marL="2742516" indent="0">
              <a:buNone/>
              <a:defRPr sz="900"/>
            </a:lvl7pPr>
            <a:lvl8pPr marL="3199602" indent="0">
              <a:buNone/>
              <a:defRPr sz="900"/>
            </a:lvl8pPr>
            <a:lvl9pPr marL="3656688"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p:txBody>
          <a:bodyPr/>
          <a:lstStyle>
            <a:lvl1pPr>
              <a:defRPr/>
            </a:lvl1pPr>
          </a:lstStyle>
          <a:p>
            <a:pPr>
              <a:defRPr/>
            </a:pPr>
            <a:fld id="{4ECAE021-DFA8-4F1E-A4E3-D8DD49103950}" type="slidenum">
              <a:rPr lang="en-US"/>
              <a:pPr>
                <a:defRPr/>
              </a:pPr>
              <a:t>‹#›</a:t>
            </a:fld>
            <a:endParaRPr lang="en-US"/>
          </a:p>
        </p:txBody>
      </p:sp>
    </p:spTree>
    <p:extLst>
      <p:ext uri="{BB962C8B-B14F-4D97-AF65-F5344CB8AC3E}">
        <p14:creationId xmlns:p14="http://schemas.microsoft.com/office/powerpoint/2010/main" val="1083268318"/>
      </p:ext>
    </p:extLst>
  </p:cSld>
  <p:clrMapOvr>
    <a:masterClrMapping/>
  </p:clrMapOvr>
  <p:transition spd="slow">
    <p:fade/>
  </p:transition>
</p:sldLayout>
</file>

<file path=ppt/slideLayouts/slideLayout8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p:txBody>
          <a:bodyPr/>
          <a:lstStyle>
            <a:lvl1pPr>
              <a:defRPr/>
            </a:lvl1pPr>
          </a:lstStyle>
          <a:p>
            <a:pPr>
              <a:defRPr/>
            </a:pPr>
            <a:fld id="{86C02143-A55F-4D80-82B4-44F79918AAAC}" type="slidenum">
              <a:rPr lang="en-US"/>
              <a:pPr>
                <a:defRPr/>
              </a:pPr>
              <a:t>‹#›</a:t>
            </a:fld>
            <a:endParaRPr lang="en-US"/>
          </a:p>
        </p:txBody>
      </p:sp>
    </p:spTree>
    <p:extLst>
      <p:ext uri="{BB962C8B-B14F-4D97-AF65-F5344CB8AC3E}">
        <p14:creationId xmlns:p14="http://schemas.microsoft.com/office/powerpoint/2010/main" val="2404819745"/>
      </p:ext>
    </p:extLst>
  </p:cSld>
  <p:clrMapOvr>
    <a:masterClrMapping/>
  </p:clrMapOvr>
  <p:transition spd="slow">
    <p:fade/>
  </p:transition>
</p:sldLayout>
</file>

<file path=ppt/slideLayouts/slideLayout8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0342" y="1081089"/>
            <a:ext cx="1292615" cy="51641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4214" y="1081089"/>
            <a:ext cx="5678487" cy="51641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p:txBody>
          <a:bodyPr/>
          <a:lstStyle>
            <a:lvl1pPr>
              <a:defRPr/>
            </a:lvl1pPr>
          </a:lstStyle>
          <a:p>
            <a:pPr>
              <a:defRPr/>
            </a:pPr>
            <a:fld id="{FE62DC6D-33A7-45B5-866A-45C78B242E93}" type="slidenum">
              <a:rPr lang="en-US"/>
              <a:pPr>
                <a:defRPr/>
              </a:pPr>
              <a:t>‹#›</a:t>
            </a:fld>
            <a:endParaRPr lang="en-US"/>
          </a:p>
        </p:txBody>
      </p:sp>
    </p:spTree>
    <p:extLst>
      <p:ext uri="{BB962C8B-B14F-4D97-AF65-F5344CB8AC3E}">
        <p14:creationId xmlns:p14="http://schemas.microsoft.com/office/powerpoint/2010/main" val="3242586665"/>
      </p:ext>
    </p:extLst>
  </p:cSld>
  <p:clrMapOvr>
    <a:masterClrMapping/>
  </p:clrMapOvr>
  <p:transition spd="slow">
    <p:fade/>
  </p:transition>
</p:sldLayout>
</file>

<file path=ppt/slideLayouts/slideLayout86.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4214" y="1081089"/>
            <a:ext cx="7773987" cy="51641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5"/>
          <p:cNvSpPr>
            <a:spLocks noGrp="1" noChangeArrowheads="1"/>
          </p:cNvSpPr>
          <p:nvPr>
            <p:ph type="sldNum" sz="quarter" idx="10"/>
          </p:nvPr>
        </p:nvSpPr>
        <p:spPr/>
        <p:txBody>
          <a:bodyPr/>
          <a:lstStyle>
            <a:lvl1pPr>
              <a:defRPr/>
            </a:lvl1pPr>
          </a:lstStyle>
          <a:p>
            <a:pPr>
              <a:defRPr/>
            </a:pPr>
            <a:fld id="{453AEB2C-9C19-4F22-99E3-A6356D638A8E}" type="slidenum">
              <a:rPr lang="en-US"/>
              <a:pPr>
                <a:defRPr/>
              </a:pPr>
              <a:t>‹#›</a:t>
            </a:fld>
            <a:endParaRPr lang="en-US"/>
          </a:p>
        </p:txBody>
      </p:sp>
    </p:spTree>
    <p:extLst>
      <p:ext uri="{BB962C8B-B14F-4D97-AF65-F5344CB8AC3E}">
        <p14:creationId xmlns:p14="http://schemas.microsoft.com/office/powerpoint/2010/main" val="2130858882"/>
      </p:ext>
    </p:extLst>
  </p:cSld>
  <p:clrMapOvr>
    <a:masterClrMapping/>
  </p:clrMapOvr>
  <p:transition spd="slow">
    <p:fade/>
  </p:transition>
</p:sldLayout>
</file>

<file path=ppt/slideLayouts/slideLayout8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descr="Watermark"/>
          <p:cNvPicPr>
            <a:picLocks noChangeAspect="1" noChangeArrowheads="1"/>
          </p:cNvPicPr>
          <p:nvPr/>
        </p:nvPicPr>
        <p:blipFill>
          <a:blip r:embed="rId2" cstate="print"/>
          <a:srcRect l="6723" b="12773"/>
          <a:stretch>
            <a:fillRect/>
          </a:stretch>
        </p:blipFill>
        <p:spPr bwMode="auto">
          <a:xfrm>
            <a:off x="2" y="809627"/>
            <a:ext cx="6467475" cy="6048375"/>
          </a:xfrm>
          <a:prstGeom prst="rect">
            <a:avLst/>
          </a:prstGeom>
          <a:noFill/>
          <a:ln w="9525">
            <a:noFill/>
            <a:miter lim="800000"/>
            <a:headEnd/>
            <a:tailEnd/>
          </a:ln>
        </p:spPr>
      </p:pic>
      <p:sp>
        <p:nvSpPr>
          <p:cNvPr id="5" name="Text Box 6"/>
          <p:cNvSpPr txBox="1">
            <a:spLocks noChangeArrowheads="1"/>
          </p:cNvSpPr>
          <p:nvPr/>
        </p:nvSpPr>
        <p:spPr bwMode="auto">
          <a:xfrm>
            <a:off x="7620000" y="6175376"/>
            <a:ext cx="1292295" cy="507809"/>
          </a:xfrm>
          <a:prstGeom prst="rect">
            <a:avLst/>
          </a:prstGeom>
          <a:noFill/>
          <a:ln w="9525">
            <a:noFill/>
            <a:miter lim="800000"/>
            <a:headEnd/>
            <a:tailEnd/>
          </a:ln>
          <a:effectLst/>
        </p:spPr>
        <p:txBody>
          <a:bodyPr wrap="none" lIns="91417" tIns="45709" rIns="91417" bIns="45709">
            <a:spAutoFit/>
          </a:bodyPr>
          <a:lstStyle/>
          <a:p>
            <a:pPr eaLnBrk="0" hangingPunct="0">
              <a:lnSpc>
                <a:spcPct val="90000"/>
              </a:lnSpc>
              <a:defRPr/>
            </a:pPr>
            <a:r>
              <a:rPr lang="en-US" sz="1000" dirty="0">
                <a:solidFill>
                  <a:srgbClr val="FFFFFF"/>
                </a:solidFill>
                <a:latin typeface="Univers" pitchFamily="34" charset="0"/>
                <a:ea typeface="ヒラギノ角ゴ Pro W3" charset="-128"/>
                <a:cs typeface="Arial"/>
              </a:rPr>
              <a:t>International</a:t>
            </a:r>
            <a:br>
              <a:rPr lang="en-US" sz="1000" dirty="0">
                <a:solidFill>
                  <a:srgbClr val="FFFFFF"/>
                </a:solidFill>
                <a:latin typeface="Univers" pitchFamily="34" charset="0"/>
                <a:ea typeface="ヒラギノ角ゴ Pro W3" charset="-128"/>
                <a:cs typeface="Arial"/>
              </a:rPr>
            </a:br>
            <a:r>
              <a:rPr lang="en-US" sz="1000" dirty="0">
                <a:solidFill>
                  <a:srgbClr val="FFFFFF"/>
                </a:solidFill>
                <a:latin typeface="Univers" pitchFamily="34" charset="0"/>
                <a:ea typeface="ヒラギノ角ゴ Pro W3" charset="-128"/>
                <a:cs typeface="Arial"/>
              </a:rPr>
              <a:t>Telecommunication</a:t>
            </a:r>
            <a:br>
              <a:rPr lang="en-US" sz="1000" dirty="0">
                <a:solidFill>
                  <a:srgbClr val="FFFFFF"/>
                </a:solidFill>
                <a:latin typeface="Univers" pitchFamily="34" charset="0"/>
                <a:ea typeface="ヒラギノ角ゴ Pro W3" charset="-128"/>
                <a:cs typeface="Arial"/>
              </a:rPr>
            </a:br>
            <a:r>
              <a:rPr lang="en-US" sz="1000" dirty="0">
                <a:solidFill>
                  <a:srgbClr val="FFFFFF"/>
                </a:solidFill>
                <a:latin typeface="Univers" pitchFamily="34" charset="0"/>
                <a:ea typeface="ヒラギノ角ゴ Pro W3" charset="-128"/>
                <a:cs typeface="Arial"/>
              </a:rPr>
              <a:t>Union</a:t>
            </a:r>
          </a:p>
        </p:txBody>
      </p:sp>
      <p:sp>
        <p:nvSpPr>
          <p:cNvPr id="6" name="Rectangle 7"/>
          <p:cNvSpPr>
            <a:spLocks noChangeArrowheads="1"/>
          </p:cNvSpPr>
          <p:nvPr/>
        </p:nvSpPr>
        <p:spPr bwMode="auto">
          <a:xfrm>
            <a:off x="6426200" y="4343401"/>
            <a:ext cx="52900" cy="184666"/>
          </a:xfrm>
          <a:prstGeom prst="rect">
            <a:avLst/>
          </a:prstGeom>
          <a:noFill/>
          <a:ln w="9525">
            <a:noFill/>
            <a:miter lim="800000"/>
            <a:headEnd/>
            <a:tailEnd/>
          </a:ln>
        </p:spPr>
        <p:txBody>
          <a:bodyPr wrap="none" lIns="0" tIns="0" rIns="0" bIns="0">
            <a:spAutoFit/>
          </a:bodyPr>
          <a:lstStyle/>
          <a:p>
            <a:pPr eaLnBrk="0" hangingPunct="0">
              <a:defRPr/>
            </a:pPr>
            <a:r>
              <a:rPr lang="en-US" sz="1200" b="1" dirty="0">
                <a:solidFill>
                  <a:srgbClr val="0C4B84"/>
                </a:solidFill>
                <a:latin typeface="Verdana" pitchFamily="34" charset="0"/>
                <a:ea typeface="ヒラギノ角ゴ Pro W3" charset="-128"/>
                <a:cs typeface="Arial"/>
              </a:rPr>
              <a:t> </a:t>
            </a:r>
            <a:endParaRPr lang="en-US" sz="2400" dirty="0">
              <a:solidFill>
                <a:srgbClr val="5C5C5C"/>
              </a:solidFill>
              <a:latin typeface="Verdana" pitchFamily="34" charset="0"/>
              <a:ea typeface="ヒラギノ角ゴ Pro W3" charset="-128"/>
              <a:cs typeface="Arial"/>
            </a:endParaRPr>
          </a:p>
        </p:txBody>
      </p:sp>
      <p:sp>
        <p:nvSpPr>
          <p:cNvPr id="7" name="Rectangle 8"/>
          <p:cNvSpPr>
            <a:spLocks noChangeArrowheads="1"/>
          </p:cNvSpPr>
          <p:nvPr/>
        </p:nvSpPr>
        <p:spPr bwMode="auto">
          <a:xfrm>
            <a:off x="7319964" y="4524376"/>
            <a:ext cx="52900" cy="184666"/>
          </a:xfrm>
          <a:prstGeom prst="rect">
            <a:avLst/>
          </a:prstGeom>
          <a:noFill/>
          <a:ln w="9525">
            <a:noFill/>
            <a:miter lim="800000"/>
            <a:headEnd/>
            <a:tailEnd/>
          </a:ln>
        </p:spPr>
        <p:txBody>
          <a:bodyPr wrap="none" lIns="0" tIns="0" rIns="0" bIns="0">
            <a:spAutoFit/>
          </a:bodyPr>
          <a:lstStyle/>
          <a:p>
            <a:pPr eaLnBrk="0" hangingPunct="0">
              <a:defRPr/>
            </a:pPr>
            <a:r>
              <a:rPr lang="en-US" sz="1200" b="1" dirty="0">
                <a:solidFill>
                  <a:srgbClr val="0C4B84"/>
                </a:solidFill>
                <a:latin typeface="Verdana" pitchFamily="34" charset="0"/>
                <a:ea typeface="ヒラギノ角ゴ Pro W3" charset="-128"/>
                <a:cs typeface="Arial"/>
              </a:rPr>
              <a:t> </a:t>
            </a:r>
            <a:endParaRPr lang="en-US" sz="2400" dirty="0">
              <a:solidFill>
                <a:srgbClr val="5C5C5C"/>
              </a:solidFill>
              <a:latin typeface="Verdana" pitchFamily="34" charset="0"/>
              <a:ea typeface="ヒラギノ角ゴ Pro W3" charset="-128"/>
              <a:cs typeface="Arial"/>
            </a:endParaRPr>
          </a:p>
        </p:txBody>
      </p:sp>
      <p:sp>
        <p:nvSpPr>
          <p:cNvPr id="8" name="Rectangle 9"/>
          <p:cNvSpPr>
            <a:spLocks noChangeArrowheads="1"/>
          </p:cNvSpPr>
          <p:nvPr/>
        </p:nvSpPr>
        <p:spPr bwMode="auto">
          <a:xfrm>
            <a:off x="5280026" y="4802188"/>
            <a:ext cx="44884" cy="153888"/>
          </a:xfrm>
          <a:prstGeom prst="rect">
            <a:avLst/>
          </a:prstGeom>
          <a:noFill/>
          <a:ln w="9525">
            <a:noFill/>
            <a:miter lim="800000"/>
            <a:headEnd/>
            <a:tailEnd/>
          </a:ln>
        </p:spPr>
        <p:txBody>
          <a:bodyPr wrap="none" lIns="0" tIns="0" rIns="0" bIns="0">
            <a:spAutoFit/>
          </a:bodyPr>
          <a:lstStyle/>
          <a:p>
            <a:pPr eaLnBrk="0" hangingPunct="0">
              <a:defRPr/>
            </a:pPr>
            <a:r>
              <a:rPr lang="en-US" sz="1000" dirty="0">
                <a:solidFill>
                  <a:srgbClr val="000000"/>
                </a:solidFill>
                <a:latin typeface="Verdana" pitchFamily="34" charset="0"/>
                <a:ea typeface="ヒラギノ角ゴ Pro W3" charset="-128"/>
                <a:cs typeface="Arial"/>
              </a:rPr>
              <a:t> </a:t>
            </a:r>
            <a:endParaRPr lang="en-US" sz="2400" dirty="0">
              <a:solidFill>
                <a:srgbClr val="5C5C5C"/>
              </a:solidFill>
              <a:latin typeface="Verdana" pitchFamily="34" charset="0"/>
              <a:ea typeface="ヒラギノ角ゴ Pro W3" charset="-128"/>
              <a:cs typeface="Arial"/>
            </a:endParaRPr>
          </a:p>
        </p:txBody>
      </p:sp>
      <p:sp>
        <p:nvSpPr>
          <p:cNvPr id="9" name="Line 10"/>
          <p:cNvSpPr>
            <a:spLocks noChangeShapeType="1"/>
          </p:cNvSpPr>
          <p:nvPr/>
        </p:nvSpPr>
        <p:spPr bwMode="auto">
          <a:xfrm flipH="1">
            <a:off x="395288" y="6524625"/>
            <a:ext cx="8280400" cy="0"/>
          </a:xfrm>
          <a:prstGeom prst="line">
            <a:avLst/>
          </a:prstGeom>
          <a:noFill/>
          <a:ln w="22225" cap="rnd">
            <a:solidFill>
              <a:srgbClr val="C0C0C0"/>
            </a:solidFill>
            <a:prstDash val="sysDot"/>
            <a:round/>
            <a:headEnd/>
            <a:tailEnd/>
          </a:ln>
          <a:effectLst/>
        </p:spPr>
        <p:txBody>
          <a:bodyPr lIns="91417" tIns="45709" rIns="91417" bIns="45709"/>
          <a:lstStyle/>
          <a:p>
            <a:pPr>
              <a:defRPr/>
            </a:pPr>
            <a:endParaRPr lang="en-US" sz="1800" b="1" i="1" dirty="0">
              <a:solidFill>
                <a:srgbClr val="5C5C5C"/>
              </a:solidFill>
              <a:latin typeface="Verdana" pitchFamily="34" charset="0"/>
              <a:ea typeface="ヒラギノ角ゴ Pro W3" charset="-128"/>
              <a:cs typeface="Arial"/>
            </a:endParaRPr>
          </a:p>
        </p:txBody>
      </p:sp>
      <p:pic>
        <p:nvPicPr>
          <p:cNvPr id="11" name="Picture 14"/>
          <p:cNvPicPr>
            <a:picLocks noChangeAspect="1" noChangeArrowheads="1"/>
          </p:cNvPicPr>
          <p:nvPr/>
        </p:nvPicPr>
        <p:blipFill>
          <a:blip r:embed="rId3" cstate="print"/>
          <a:srcRect/>
          <a:stretch>
            <a:fillRect/>
          </a:stretch>
        </p:blipFill>
        <p:spPr bwMode="white">
          <a:xfrm>
            <a:off x="7086600" y="1"/>
            <a:ext cx="2057400" cy="863600"/>
          </a:xfrm>
          <a:prstGeom prst="rect">
            <a:avLst/>
          </a:prstGeom>
          <a:noFill/>
          <a:ln w="76200" algn="ctr">
            <a:noFill/>
            <a:miter lim="800000"/>
            <a:headEnd/>
            <a:tailEnd/>
          </a:ln>
        </p:spPr>
      </p:pic>
      <p:sp>
        <p:nvSpPr>
          <p:cNvPr id="57348" name="Rectangle 4"/>
          <p:cNvSpPr>
            <a:spLocks noGrp="1" noChangeArrowheads="1"/>
          </p:cNvSpPr>
          <p:nvPr>
            <p:ph type="ctrTitle"/>
          </p:nvPr>
        </p:nvSpPr>
        <p:spPr>
          <a:xfrm>
            <a:off x="685800" y="2025553"/>
            <a:ext cx="7772400" cy="646309"/>
          </a:xfrm>
        </p:spPr>
        <p:txBody>
          <a:bodyPr/>
          <a:lstStyle>
            <a:lvl1pPr>
              <a:defRPr sz="3600"/>
            </a:lvl1pPr>
          </a:lstStyle>
          <a:p>
            <a:r>
              <a:rPr lang="en-US"/>
              <a:t>Click to edit Master title style</a:t>
            </a:r>
          </a:p>
        </p:txBody>
      </p:sp>
      <p:sp>
        <p:nvSpPr>
          <p:cNvPr id="57349" name="Rectangle 5"/>
          <p:cNvSpPr>
            <a:spLocks noGrp="1" noChangeArrowheads="1"/>
          </p:cNvSpPr>
          <p:nvPr>
            <p:ph type="subTitle" idx="1"/>
          </p:nvPr>
        </p:nvSpPr>
        <p:spPr>
          <a:xfrm>
            <a:off x="1371600" y="3429002"/>
            <a:ext cx="6400800" cy="2447925"/>
          </a:xfrm>
        </p:spPr>
        <p:txBody>
          <a:bodyPr/>
          <a:lstStyle>
            <a:lvl1pPr marL="0" indent="0" algn="ctr">
              <a:buFont typeface="Wingdings" pitchFamily="2" charset="2"/>
              <a:buNone/>
              <a:defRPr sz="2400"/>
            </a:lvl1pPr>
          </a:lstStyle>
          <a:p>
            <a:r>
              <a:rPr lang="en-US"/>
              <a:t>Click to edit Master subtitle style</a:t>
            </a:r>
          </a:p>
        </p:txBody>
      </p:sp>
      <p:sp>
        <p:nvSpPr>
          <p:cNvPr id="12" name="Rectangle 13"/>
          <p:cNvSpPr>
            <a:spLocks noGrp="1" noChangeArrowheads="1"/>
          </p:cNvSpPr>
          <p:nvPr>
            <p:ph type="sldNum" sz="quarter" idx="10"/>
          </p:nvPr>
        </p:nvSpPr>
        <p:spPr>
          <a:xfrm>
            <a:off x="8445099" y="6403976"/>
            <a:ext cx="341714" cy="246199"/>
          </a:xfrm>
        </p:spPr>
        <p:txBody>
          <a:bodyPr/>
          <a:lstStyle>
            <a:lvl1pPr>
              <a:defRPr/>
            </a:lvl1pPr>
          </a:lstStyle>
          <a:p>
            <a:pPr>
              <a:defRPr/>
            </a:pPr>
            <a:fld id="{6AF5E249-23CB-4C68-89D7-647C0FC3C278}" type="slidenum">
              <a:rPr lang="en-US"/>
              <a:pPr>
                <a:defRPr/>
              </a:pPr>
              <a:t>‹#›</a:t>
            </a:fld>
            <a:endParaRPr lang="en-US" dirty="0"/>
          </a:p>
        </p:txBody>
      </p:sp>
      <p:sp>
        <p:nvSpPr>
          <p:cNvPr id="15" name="Title 1"/>
          <p:cNvSpPr txBox="1">
            <a:spLocks/>
          </p:cNvSpPr>
          <p:nvPr userDrawn="1"/>
        </p:nvSpPr>
        <p:spPr>
          <a:xfrm>
            <a:off x="914400" y="304800"/>
            <a:ext cx="3200400" cy="762000"/>
          </a:xfrm>
          <a:prstGeom prst="rect">
            <a:avLst/>
          </a:prstGeom>
        </p:spPr>
        <p:txBody>
          <a:bodyPr vert="horz" lIns="91417" tIns="45709" rIns="91417" bIns="45709" rtlCol="0" anchor="ctr">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hangingPunct="0">
              <a:spcAft>
                <a:spcPts val="0"/>
              </a:spcAft>
              <a:defRPr/>
            </a:pPr>
            <a:r>
              <a:rPr lang="fr-FR" sz="1200" dirty="0" smtClean="0">
                <a:solidFill>
                  <a:sysClr val="windowText" lastClr="000000"/>
                </a:solidFill>
                <a:latin typeface="Calibri"/>
              </a:rPr>
              <a:t/>
            </a:r>
            <a:br>
              <a:rPr lang="fr-FR" sz="1200" dirty="0" smtClean="0">
                <a:solidFill>
                  <a:sysClr val="windowText" lastClr="000000"/>
                </a:solidFill>
                <a:latin typeface="Calibri"/>
              </a:rPr>
            </a:br>
            <a:r>
              <a:rPr lang="en-GB" sz="1600" b="1" dirty="0" smtClean="0">
                <a:solidFill>
                  <a:sysClr val="windowText" lastClr="000000"/>
                </a:solidFill>
                <a:latin typeface="Calibri"/>
              </a:rPr>
              <a:t>Telecom Regulatory Authority of India</a:t>
            </a:r>
            <a:r>
              <a:rPr lang="fr-FR" sz="1600" dirty="0" smtClean="0">
                <a:solidFill>
                  <a:sysClr val="windowText" lastClr="000000"/>
                </a:solidFill>
                <a:latin typeface="Calibri"/>
              </a:rPr>
              <a:t> </a:t>
            </a:r>
            <a:r>
              <a:rPr lang="en-US" sz="1600" dirty="0" smtClean="0">
                <a:solidFill>
                  <a:sysClr val="windowText" lastClr="000000"/>
                </a:solidFill>
                <a:latin typeface="Calibri"/>
              </a:rPr>
              <a:t/>
            </a:r>
            <a:br>
              <a:rPr lang="en-US" sz="1600" dirty="0" smtClean="0">
                <a:solidFill>
                  <a:sysClr val="windowText" lastClr="000000"/>
                </a:solidFill>
                <a:latin typeface="Calibri"/>
              </a:rPr>
            </a:br>
            <a:endParaRPr lang="en-US" sz="1600" dirty="0" smtClean="0">
              <a:solidFill>
                <a:sysClr val="windowText" lastClr="000000"/>
              </a:solidFill>
              <a:latin typeface="Calibri"/>
            </a:endParaRPr>
          </a:p>
        </p:txBody>
      </p:sp>
      <p:pic>
        <p:nvPicPr>
          <p:cNvPr id="16" name="Picture 15" descr="C:\Users\Alok\Pictures\logoi.jpg"/>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599440" y="118602"/>
            <a:ext cx="467360" cy="744999"/>
          </a:xfrm>
          <a:prstGeom prst="rect">
            <a:avLst/>
          </a:prstGeom>
          <a:noFill/>
          <a:ln>
            <a:noFill/>
          </a:ln>
        </p:spPr>
      </p:pic>
    </p:spTree>
    <p:extLst>
      <p:ext uri="{BB962C8B-B14F-4D97-AF65-F5344CB8AC3E}">
        <p14:creationId xmlns:p14="http://schemas.microsoft.com/office/powerpoint/2010/main" val="212701804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Layout>
</file>

<file path=ppt/slideLayouts/slideLayout8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1AE339EF-CBA6-4704-AE6A-F0CAF702AFEC}" type="slidenum">
              <a:rPr lang="en-US"/>
              <a:pPr>
                <a:defRPr/>
              </a:pPr>
              <a:t>‹#›</a:t>
            </a:fld>
            <a:endParaRPr lang="en-US" dirty="0"/>
          </a:p>
        </p:txBody>
      </p:sp>
    </p:spTree>
    <p:extLst>
      <p:ext uri="{BB962C8B-B14F-4D97-AF65-F5344CB8AC3E}">
        <p14:creationId xmlns:p14="http://schemas.microsoft.com/office/powerpoint/2010/main" val="298859312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2341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5"/>
            <a:ext cx="7772400" cy="1500187"/>
          </a:xfrm>
        </p:spPr>
        <p:txBody>
          <a:bodyPr anchor="b"/>
          <a:lstStyle>
            <a:lvl1pPr marL="0" indent="0">
              <a:buNone/>
              <a:defRPr sz="2000"/>
            </a:lvl1pPr>
            <a:lvl2pPr marL="457086" indent="0">
              <a:buNone/>
              <a:defRPr sz="1800"/>
            </a:lvl2pPr>
            <a:lvl3pPr marL="914172" indent="0">
              <a:buNone/>
              <a:defRPr sz="1600"/>
            </a:lvl3pPr>
            <a:lvl4pPr marL="1371258" indent="0">
              <a:buNone/>
              <a:defRPr sz="1400"/>
            </a:lvl4pPr>
            <a:lvl5pPr marL="1828344" indent="0">
              <a:buNone/>
              <a:defRPr sz="1400"/>
            </a:lvl5pPr>
            <a:lvl6pPr marL="2285430" indent="0">
              <a:buNone/>
              <a:defRPr sz="1400"/>
            </a:lvl6pPr>
            <a:lvl7pPr marL="2742516" indent="0">
              <a:buNone/>
              <a:defRPr sz="1400"/>
            </a:lvl7pPr>
            <a:lvl8pPr marL="3199602" indent="0">
              <a:buNone/>
              <a:defRPr sz="1400"/>
            </a:lvl8pPr>
            <a:lvl9pPr marL="3656688" indent="0">
              <a:buNone/>
              <a:defRPr sz="1400"/>
            </a:lvl9pPr>
          </a:lstStyle>
          <a:p>
            <a:pPr lvl="0"/>
            <a:r>
              <a:rPr lang="en-US" smtClean="0"/>
              <a:t>Click to edit Master text styles</a:t>
            </a:r>
          </a:p>
        </p:txBody>
      </p:sp>
      <p:sp>
        <p:nvSpPr>
          <p:cNvPr id="4" name="Rectangle 5"/>
          <p:cNvSpPr>
            <a:spLocks noGrp="1" noChangeArrowheads="1"/>
          </p:cNvSpPr>
          <p:nvPr>
            <p:ph type="sldNum" sz="quarter" idx="10"/>
          </p:nvPr>
        </p:nvSpPr>
        <p:spPr>
          <a:ln/>
        </p:spPr>
        <p:txBody>
          <a:bodyPr/>
          <a:lstStyle>
            <a:lvl1pPr>
              <a:defRPr/>
            </a:lvl1pPr>
          </a:lstStyle>
          <a:p>
            <a:pPr>
              <a:defRPr/>
            </a:pPr>
            <a:fld id="{C191C448-4AAB-4A67-BF5D-4DE5987AE365}" type="slidenum">
              <a:rPr lang="en-US"/>
              <a:pPr>
                <a:defRPr/>
              </a:pPr>
              <a:t>‹#›</a:t>
            </a:fld>
            <a:endParaRPr lang="en-US" dirty="0"/>
          </a:p>
        </p:txBody>
      </p:sp>
    </p:spTree>
    <p:extLst>
      <p:ext uri="{BB962C8B-B14F-4D97-AF65-F5344CB8AC3E}">
        <p14:creationId xmlns:p14="http://schemas.microsoft.com/office/powerpoint/2010/main" val="90178536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967251"/>
            <a:ext cx="5486400" cy="400087"/>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086" indent="0">
              <a:buNone/>
              <a:defRPr sz="2800"/>
            </a:lvl2pPr>
            <a:lvl3pPr marL="914172" indent="0">
              <a:buNone/>
              <a:defRPr sz="2400"/>
            </a:lvl3pPr>
            <a:lvl4pPr marL="1371258" indent="0">
              <a:buNone/>
              <a:defRPr sz="2000"/>
            </a:lvl4pPr>
            <a:lvl5pPr marL="1828344" indent="0">
              <a:buNone/>
              <a:defRPr sz="2000"/>
            </a:lvl5pPr>
            <a:lvl6pPr marL="2285430" indent="0">
              <a:buNone/>
              <a:defRPr sz="2000"/>
            </a:lvl6pPr>
            <a:lvl7pPr marL="2742516" indent="0">
              <a:buNone/>
              <a:defRPr sz="2000"/>
            </a:lvl7pPr>
            <a:lvl8pPr marL="3199602" indent="0">
              <a:buNone/>
              <a:defRPr sz="2000"/>
            </a:lvl8pPr>
            <a:lvl9pPr marL="3656688"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086" indent="0">
              <a:buNone/>
              <a:defRPr sz="1200"/>
            </a:lvl2pPr>
            <a:lvl3pPr marL="914172" indent="0">
              <a:buNone/>
              <a:defRPr sz="1000"/>
            </a:lvl3pPr>
            <a:lvl4pPr marL="1371258" indent="0">
              <a:buNone/>
              <a:defRPr sz="900"/>
            </a:lvl4pPr>
            <a:lvl5pPr marL="1828344" indent="0">
              <a:buNone/>
              <a:defRPr sz="900"/>
            </a:lvl5pPr>
            <a:lvl6pPr marL="2285430" indent="0">
              <a:buNone/>
              <a:defRPr sz="900"/>
            </a:lvl6pPr>
            <a:lvl7pPr marL="2742516" indent="0">
              <a:buNone/>
              <a:defRPr sz="900"/>
            </a:lvl7pPr>
            <a:lvl8pPr marL="3199602" indent="0">
              <a:buNone/>
              <a:defRPr sz="900"/>
            </a:lvl8pPr>
            <a:lvl9pPr marL="3656688"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pPr>
              <a:defRPr/>
            </a:pPr>
            <a:fld id="{487D6C17-1E24-4E55-953B-BFA8537B4A95}" type="slidenum">
              <a:rPr lang="en-US"/>
              <a:pPr>
                <a:defRPr/>
              </a:pPr>
              <a:t>‹#›</a:t>
            </a:fld>
            <a:endParaRPr lang="en-US"/>
          </a:p>
        </p:txBody>
      </p:sp>
    </p:spTree>
    <p:extLst>
      <p:ext uri="{BB962C8B-B14F-4D97-AF65-F5344CB8AC3E}">
        <p14:creationId xmlns:p14="http://schemas.microsoft.com/office/powerpoint/2010/main" val="335234283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9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4213" y="1989140"/>
            <a:ext cx="3810000" cy="42560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6613" y="1989140"/>
            <a:ext cx="3810000" cy="42560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sldNum" sz="quarter" idx="10"/>
          </p:nvPr>
        </p:nvSpPr>
        <p:spPr>
          <a:ln/>
        </p:spPr>
        <p:txBody>
          <a:bodyPr/>
          <a:lstStyle>
            <a:lvl1pPr>
              <a:defRPr/>
            </a:lvl1pPr>
          </a:lstStyle>
          <a:p>
            <a:pPr>
              <a:defRPr/>
            </a:pPr>
            <a:fld id="{3048BD1F-882C-4647-9447-C6E2BDD4B717}" type="slidenum">
              <a:rPr lang="en-US"/>
              <a:pPr>
                <a:defRPr/>
              </a:pPr>
              <a:t>‹#›</a:t>
            </a:fld>
            <a:endParaRPr lang="en-US" dirty="0"/>
          </a:p>
        </p:txBody>
      </p:sp>
    </p:spTree>
    <p:extLst>
      <p:ext uri="{BB962C8B-B14F-4D97-AF65-F5344CB8AC3E}">
        <p14:creationId xmlns:p14="http://schemas.microsoft.com/office/powerpoint/2010/main" val="54282632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9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53761"/>
            <a:ext cx="8229600" cy="584753"/>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086" indent="0">
              <a:buNone/>
              <a:defRPr sz="2000" b="1"/>
            </a:lvl2pPr>
            <a:lvl3pPr marL="914172" indent="0">
              <a:buNone/>
              <a:defRPr sz="1800" b="1"/>
            </a:lvl3pPr>
            <a:lvl4pPr marL="1371258" indent="0">
              <a:buNone/>
              <a:defRPr sz="1600" b="1"/>
            </a:lvl4pPr>
            <a:lvl5pPr marL="1828344" indent="0">
              <a:buNone/>
              <a:defRPr sz="1600" b="1"/>
            </a:lvl5pPr>
            <a:lvl6pPr marL="2285430" indent="0">
              <a:buNone/>
              <a:defRPr sz="1600" b="1"/>
            </a:lvl6pPr>
            <a:lvl7pPr marL="2742516" indent="0">
              <a:buNone/>
              <a:defRPr sz="1600" b="1"/>
            </a:lvl7pPr>
            <a:lvl8pPr marL="3199602" indent="0">
              <a:buNone/>
              <a:defRPr sz="1600" b="1"/>
            </a:lvl8pPr>
            <a:lvl9pPr marL="3656688"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086" indent="0">
              <a:buNone/>
              <a:defRPr sz="2000" b="1"/>
            </a:lvl2pPr>
            <a:lvl3pPr marL="914172" indent="0">
              <a:buNone/>
              <a:defRPr sz="1800" b="1"/>
            </a:lvl3pPr>
            <a:lvl4pPr marL="1371258" indent="0">
              <a:buNone/>
              <a:defRPr sz="1600" b="1"/>
            </a:lvl4pPr>
            <a:lvl5pPr marL="1828344" indent="0">
              <a:buNone/>
              <a:defRPr sz="1600" b="1"/>
            </a:lvl5pPr>
            <a:lvl6pPr marL="2285430" indent="0">
              <a:buNone/>
              <a:defRPr sz="1600" b="1"/>
            </a:lvl6pPr>
            <a:lvl7pPr marL="2742516" indent="0">
              <a:buNone/>
              <a:defRPr sz="1600" b="1"/>
            </a:lvl7pPr>
            <a:lvl8pPr marL="3199602" indent="0">
              <a:buNone/>
              <a:defRPr sz="1600" b="1"/>
            </a:lvl8pPr>
            <a:lvl9pPr marL="3656688"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sldNum" sz="quarter" idx="10"/>
          </p:nvPr>
        </p:nvSpPr>
        <p:spPr>
          <a:ln/>
        </p:spPr>
        <p:txBody>
          <a:bodyPr/>
          <a:lstStyle>
            <a:lvl1pPr>
              <a:defRPr/>
            </a:lvl1pPr>
          </a:lstStyle>
          <a:p>
            <a:pPr>
              <a:defRPr/>
            </a:pPr>
            <a:fld id="{733DE469-B740-41CD-81A8-DF4DF04D4B78}" type="slidenum">
              <a:rPr lang="en-US"/>
              <a:pPr>
                <a:defRPr/>
              </a:pPr>
              <a:t>‹#›</a:t>
            </a:fld>
            <a:endParaRPr lang="en-US" dirty="0"/>
          </a:p>
        </p:txBody>
      </p:sp>
    </p:spTree>
    <p:extLst>
      <p:ext uri="{BB962C8B-B14F-4D97-AF65-F5344CB8AC3E}">
        <p14:creationId xmlns:p14="http://schemas.microsoft.com/office/powerpoint/2010/main" val="101157457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9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sldNum" sz="quarter" idx="10"/>
          </p:nvPr>
        </p:nvSpPr>
        <p:spPr>
          <a:ln/>
        </p:spPr>
        <p:txBody>
          <a:bodyPr/>
          <a:lstStyle>
            <a:lvl1pPr>
              <a:defRPr/>
            </a:lvl1pPr>
          </a:lstStyle>
          <a:p>
            <a:pPr>
              <a:defRPr/>
            </a:pPr>
            <a:fld id="{E8C8F295-0B4B-4EC8-B416-70C852A85E69}" type="slidenum">
              <a:rPr lang="en-US"/>
              <a:pPr>
                <a:defRPr/>
              </a:pPr>
              <a:t>‹#›</a:t>
            </a:fld>
            <a:endParaRPr lang="en-US" dirty="0"/>
          </a:p>
        </p:txBody>
      </p:sp>
    </p:spTree>
    <p:extLst>
      <p:ext uri="{BB962C8B-B14F-4D97-AF65-F5344CB8AC3E}">
        <p14:creationId xmlns:p14="http://schemas.microsoft.com/office/powerpoint/2010/main" val="128200150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Layout>
</file>

<file path=ppt/slideLayouts/slideLayout9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pPr>
              <a:defRPr/>
            </a:pPr>
            <a:fld id="{190AD4BE-37A4-4A53-9076-9610FE3646BA}" type="slidenum">
              <a:rPr lang="en-US"/>
              <a:pPr>
                <a:defRPr/>
              </a:pPr>
              <a:t>‹#›</a:t>
            </a:fld>
            <a:endParaRPr lang="en-US" dirty="0"/>
          </a:p>
        </p:txBody>
      </p:sp>
    </p:spTree>
    <p:extLst>
      <p:ext uri="{BB962C8B-B14F-4D97-AF65-F5344CB8AC3E}">
        <p14:creationId xmlns:p14="http://schemas.microsoft.com/office/powerpoint/2010/main" val="111386804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Layout>
</file>

<file path=ppt/slideLayouts/slideLayout9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727237"/>
            <a:ext cx="3008313" cy="707864"/>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1" y="27305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086" indent="0">
              <a:buNone/>
              <a:defRPr sz="1200"/>
            </a:lvl2pPr>
            <a:lvl3pPr marL="914172" indent="0">
              <a:buNone/>
              <a:defRPr sz="1000"/>
            </a:lvl3pPr>
            <a:lvl4pPr marL="1371258" indent="0">
              <a:buNone/>
              <a:defRPr sz="900"/>
            </a:lvl4pPr>
            <a:lvl5pPr marL="1828344" indent="0">
              <a:buNone/>
              <a:defRPr sz="900"/>
            </a:lvl5pPr>
            <a:lvl6pPr marL="2285430" indent="0">
              <a:buNone/>
              <a:defRPr sz="900"/>
            </a:lvl6pPr>
            <a:lvl7pPr marL="2742516" indent="0">
              <a:buNone/>
              <a:defRPr sz="900"/>
            </a:lvl7pPr>
            <a:lvl8pPr marL="3199602" indent="0">
              <a:buNone/>
              <a:defRPr sz="900"/>
            </a:lvl8pPr>
            <a:lvl9pPr marL="3656688"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pPr>
              <a:defRPr/>
            </a:pPr>
            <a:fld id="{977CC67C-A90B-4EF1-9142-EA5C9ABB2606}" type="slidenum">
              <a:rPr lang="en-US"/>
              <a:pPr>
                <a:defRPr/>
              </a:pPr>
              <a:t>‹#›</a:t>
            </a:fld>
            <a:endParaRPr lang="en-US" dirty="0"/>
          </a:p>
        </p:txBody>
      </p:sp>
    </p:spTree>
    <p:extLst>
      <p:ext uri="{BB962C8B-B14F-4D97-AF65-F5344CB8AC3E}">
        <p14:creationId xmlns:p14="http://schemas.microsoft.com/office/powerpoint/2010/main" val="15380246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Layout>
</file>

<file path=ppt/slideLayouts/slideLayout95.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5"/>
          <p:cNvSpPr>
            <a:spLocks noGrp="1" noChangeArrowheads="1"/>
          </p:cNvSpPr>
          <p:nvPr>
            <p:ph type="sldNum" sz="quarter" idx="10"/>
          </p:nvPr>
        </p:nvSpPr>
        <p:spPr>
          <a:ln/>
        </p:spPr>
        <p:txBody>
          <a:bodyPr/>
          <a:lstStyle>
            <a:lvl1pPr>
              <a:defRPr/>
            </a:lvl1pPr>
          </a:lstStyle>
          <a:p>
            <a:pPr>
              <a:defRPr/>
            </a:pPr>
            <a:fld id="{A1E146E8-E20F-41D0-9A93-D1E5C191F85E}" type="slidenum">
              <a:rPr lang="en-US"/>
              <a:pPr>
                <a:defRPr/>
              </a:pPr>
              <a:t>‹#›</a:t>
            </a:fld>
            <a:endParaRPr lang="en-US" dirty="0"/>
          </a:p>
        </p:txBody>
      </p:sp>
      <p:sp>
        <p:nvSpPr>
          <p:cNvPr id="8" name="Rectangle 7"/>
          <p:cNvSpPr/>
          <p:nvPr userDrawn="1"/>
        </p:nvSpPr>
        <p:spPr>
          <a:xfrm>
            <a:off x="838200" y="457202"/>
            <a:ext cx="3581400" cy="635023"/>
          </a:xfrm>
          <a:prstGeom prst="rect">
            <a:avLst/>
          </a:prstGeom>
        </p:spPr>
        <p:txBody>
          <a:bodyPr wrap="square" lIns="91417" tIns="45709" rIns="91417" bIns="45709">
            <a:spAutoFit/>
          </a:bodyPr>
          <a:lstStyle/>
          <a:p>
            <a:pPr fontAlgn="auto">
              <a:spcBef>
                <a:spcPts val="0"/>
              </a:spcBef>
              <a:spcAft>
                <a:spcPts val="0"/>
              </a:spcAft>
              <a:defRPr/>
            </a:pPr>
            <a:r>
              <a:rPr lang="en-GB" sz="1600" b="1" dirty="0" smtClean="0">
                <a:solidFill>
                  <a:srgbClr val="3333CC">
                    <a:lumMod val="75000"/>
                  </a:srgbClr>
                </a:solidFill>
                <a:latin typeface="Calibri"/>
                <a:ea typeface="ヒラギノ角ゴ Pro W3" charset="-128"/>
                <a:cs typeface="Arial"/>
              </a:rPr>
              <a:t>Telecom Regulatory Authority of India</a:t>
            </a:r>
            <a:r>
              <a:rPr lang="fr-FR" sz="1600" dirty="0" smtClean="0">
                <a:solidFill>
                  <a:srgbClr val="3333CC">
                    <a:lumMod val="75000"/>
                  </a:srgbClr>
                </a:solidFill>
                <a:latin typeface="Calibri"/>
                <a:ea typeface="ヒラギノ角ゴ Pro W3" charset="-128"/>
                <a:cs typeface="Arial"/>
              </a:rPr>
              <a:t> </a:t>
            </a:r>
            <a:r>
              <a:rPr lang="en-US" sz="1600" dirty="0" smtClean="0">
                <a:solidFill>
                  <a:srgbClr val="3333CC">
                    <a:lumMod val="75000"/>
                  </a:srgbClr>
                </a:solidFill>
                <a:latin typeface="Calibri"/>
                <a:ea typeface="ヒラギノ角ゴ Pro W3" charset="-128"/>
                <a:cs typeface="Arial"/>
              </a:rPr>
              <a:t/>
            </a:r>
            <a:br>
              <a:rPr lang="en-US" sz="1600" dirty="0" smtClean="0">
                <a:solidFill>
                  <a:srgbClr val="3333CC">
                    <a:lumMod val="75000"/>
                  </a:srgbClr>
                </a:solidFill>
                <a:latin typeface="Calibri"/>
                <a:ea typeface="ヒラギノ角ゴ Pro W3" charset="-128"/>
                <a:cs typeface="Arial"/>
              </a:rPr>
            </a:br>
            <a:endParaRPr lang="en-US" sz="1800" kern="0" dirty="0" smtClean="0">
              <a:solidFill>
                <a:srgbClr val="3333CC">
                  <a:lumMod val="75000"/>
                </a:srgbClr>
              </a:solidFill>
              <a:latin typeface="Verdana" pitchFamily="34" charset="0"/>
              <a:ea typeface="ヒラギノ角ゴ Pro W3" charset="-128"/>
              <a:cs typeface="Arial"/>
            </a:endParaRPr>
          </a:p>
        </p:txBody>
      </p:sp>
    </p:spTree>
    <p:extLst>
      <p:ext uri="{BB962C8B-B14F-4D97-AF65-F5344CB8AC3E}">
        <p14:creationId xmlns:p14="http://schemas.microsoft.com/office/powerpoint/2010/main" val="150292638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Layout>
</file>

<file path=ppt/slideLayouts/slideLayout9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p>
            <a:pPr>
              <a:defRPr/>
            </a:pPr>
            <a:fld id="{262E0EFA-73B0-4B36-89F8-BB2A71BA0B24}" type="slidenum">
              <a:rPr lang="en-US" smtClean="0"/>
              <a:pPr>
                <a:defRPr/>
              </a:pPr>
              <a:t>‹#›</a:t>
            </a:fld>
            <a:endParaRPr lang="en-US" dirty="0"/>
          </a:p>
        </p:txBody>
      </p:sp>
      <p:sp>
        <p:nvSpPr>
          <p:cNvPr id="6" name="Title 1"/>
          <p:cNvSpPr txBox="1">
            <a:spLocks/>
          </p:cNvSpPr>
          <p:nvPr userDrawn="1"/>
        </p:nvSpPr>
        <p:spPr>
          <a:xfrm>
            <a:off x="937260" y="304800"/>
            <a:ext cx="3200400" cy="762000"/>
          </a:xfrm>
          <a:prstGeom prst="rect">
            <a:avLst/>
          </a:prstGeom>
        </p:spPr>
        <p:txBody>
          <a:bodyPr vert="horz" lIns="91417" tIns="45709" rIns="91417" bIns="45709" rtlCol="0" anchor="ctr">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hangingPunct="0">
              <a:spcAft>
                <a:spcPts val="0"/>
              </a:spcAft>
              <a:defRPr/>
            </a:pPr>
            <a:r>
              <a:rPr lang="fr-FR" sz="1200" dirty="0" smtClean="0">
                <a:solidFill>
                  <a:srgbClr val="3333CC">
                    <a:lumMod val="75000"/>
                  </a:srgbClr>
                </a:solidFill>
                <a:latin typeface="Calibri"/>
              </a:rPr>
              <a:t/>
            </a:r>
            <a:br>
              <a:rPr lang="fr-FR" sz="1200" dirty="0" smtClean="0">
                <a:solidFill>
                  <a:srgbClr val="3333CC">
                    <a:lumMod val="75000"/>
                  </a:srgbClr>
                </a:solidFill>
                <a:latin typeface="Calibri"/>
              </a:rPr>
            </a:br>
            <a:r>
              <a:rPr lang="en-GB" sz="1600" b="1" dirty="0" smtClean="0">
                <a:solidFill>
                  <a:srgbClr val="3333CC">
                    <a:lumMod val="75000"/>
                  </a:srgbClr>
                </a:solidFill>
                <a:latin typeface="Calibri"/>
              </a:rPr>
              <a:t>Telecom Regulatory Authority of India</a:t>
            </a:r>
            <a:r>
              <a:rPr lang="fr-FR" sz="1600" dirty="0" smtClean="0">
                <a:solidFill>
                  <a:srgbClr val="3333CC">
                    <a:lumMod val="75000"/>
                  </a:srgbClr>
                </a:solidFill>
                <a:latin typeface="Calibri"/>
              </a:rPr>
              <a:t> </a:t>
            </a:r>
            <a:r>
              <a:rPr lang="en-US" sz="1600" dirty="0" smtClean="0">
                <a:solidFill>
                  <a:srgbClr val="3333CC">
                    <a:lumMod val="75000"/>
                  </a:srgbClr>
                </a:solidFill>
                <a:latin typeface="Calibri"/>
              </a:rPr>
              <a:t/>
            </a:r>
            <a:br>
              <a:rPr lang="en-US" sz="1600" dirty="0" smtClean="0">
                <a:solidFill>
                  <a:srgbClr val="3333CC">
                    <a:lumMod val="75000"/>
                  </a:srgbClr>
                </a:solidFill>
                <a:latin typeface="Calibri"/>
              </a:rPr>
            </a:br>
            <a:endParaRPr lang="en-US" sz="1600" dirty="0" smtClean="0">
              <a:solidFill>
                <a:srgbClr val="3333CC">
                  <a:lumMod val="75000"/>
                </a:srgbClr>
              </a:solidFill>
              <a:latin typeface="Calibri"/>
            </a:endParaRPr>
          </a:p>
        </p:txBody>
      </p:sp>
    </p:spTree>
    <p:extLst>
      <p:ext uri="{BB962C8B-B14F-4D97-AF65-F5344CB8AC3E}">
        <p14:creationId xmlns:p14="http://schemas.microsoft.com/office/powerpoint/2010/main" val="196858244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Layout>
</file>

<file path=ppt/slideLayouts/slideLayout97.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4214" y="1081089"/>
            <a:ext cx="7773987" cy="5164137"/>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Rectangle 5"/>
          <p:cNvSpPr>
            <a:spLocks noGrp="1" noChangeArrowheads="1"/>
          </p:cNvSpPr>
          <p:nvPr>
            <p:ph type="sldNum" sz="quarter" idx="10"/>
          </p:nvPr>
        </p:nvSpPr>
        <p:spPr>
          <a:ln/>
        </p:spPr>
        <p:txBody>
          <a:bodyPr/>
          <a:lstStyle>
            <a:lvl1pPr>
              <a:defRPr/>
            </a:lvl1pPr>
          </a:lstStyle>
          <a:p>
            <a:pPr>
              <a:defRPr/>
            </a:pPr>
            <a:fld id="{291C1CB8-B9A3-487E-A04D-CADCE0C4692D}" type="slidenum">
              <a:rPr lang="en-US"/>
              <a:pPr>
                <a:defRPr/>
              </a:pPr>
              <a:t>‹#›</a:t>
            </a:fld>
            <a:endParaRPr lang="en-US"/>
          </a:p>
        </p:txBody>
      </p:sp>
    </p:spTree>
    <p:extLst>
      <p:ext uri="{BB962C8B-B14F-4D97-AF65-F5344CB8AC3E}">
        <p14:creationId xmlns:p14="http://schemas.microsoft.com/office/powerpoint/2010/main" val="397871429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Layout>
</file>

<file path=ppt/slideLayouts/slideLayout98.xml><?xml version="1.0" encoding="utf-8"?>
<p:sldLayout xmlns:a="http://schemas.openxmlformats.org/drawingml/2006/main" xmlns:r="http://schemas.openxmlformats.org/officeDocument/2006/relationships" xmlns:p="http://schemas.openxmlformats.org/presentationml/2006/main" type="objAndTwoObj">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4213" y="793473"/>
            <a:ext cx="7772400" cy="584753"/>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684213" y="1628775"/>
            <a:ext cx="3810000" cy="381635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6613" y="1628776"/>
            <a:ext cx="3810000" cy="183197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6613" y="3613151"/>
            <a:ext cx="3810000" cy="183197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0"/>
          </p:nvPr>
        </p:nvSpPr>
        <p:spPr>
          <a:xfrm>
            <a:off x="8386362" y="6381751"/>
            <a:ext cx="341714" cy="246199"/>
          </a:xfrm>
        </p:spPr>
        <p:txBody>
          <a:bodyPr/>
          <a:lstStyle>
            <a:lvl1pPr>
              <a:defRPr/>
            </a:lvl1pPr>
          </a:lstStyle>
          <a:p>
            <a:pPr>
              <a:defRPr/>
            </a:pPr>
            <a:fld id="{3A47BC66-BA8B-469F-AE73-92E4D7E26223}" type="slidenum">
              <a:rPr lang="en-US"/>
              <a:pPr>
                <a:defRPr/>
              </a:pPr>
              <a:t>‹#›</a:t>
            </a:fld>
            <a:endParaRPr lang="en-US" dirty="0"/>
          </a:p>
        </p:txBody>
      </p:sp>
    </p:spTree>
    <p:extLst>
      <p:ext uri="{BB962C8B-B14F-4D97-AF65-F5344CB8AC3E}">
        <p14:creationId xmlns:p14="http://schemas.microsoft.com/office/powerpoint/2010/main" val="161141077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Layout>
</file>

<file path=ppt/slideLayouts/slideLayout99.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descr="Watermark"/>
          <p:cNvPicPr>
            <a:picLocks noChangeAspect="1" noChangeArrowheads="1"/>
          </p:cNvPicPr>
          <p:nvPr/>
        </p:nvPicPr>
        <p:blipFill>
          <a:blip r:embed="rId2">
            <a:extLst>
              <a:ext uri="{28A0092B-C50C-407E-A947-70E740481C1C}">
                <a14:useLocalDpi xmlns:a14="http://schemas.microsoft.com/office/drawing/2010/main" val="0"/>
              </a:ext>
            </a:extLst>
          </a:blip>
          <a:srcRect l="6723" b="12773"/>
          <a:stretch>
            <a:fillRect/>
          </a:stretch>
        </p:blipFill>
        <p:spPr bwMode="auto">
          <a:xfrm>
            <a:off x="0" y="809625"/>
            <a:ext cx="6467475" cy="604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5"/>
          <p:cNvSpPr txBox="1">
            <a:spLocks noChangeArrowheads="1"/>
          </p:cNvSpPr>
          <p:nvPr/>
        </p:nvSpPr>
        <p:spPr bwMode="auto">
          <a:xfrm>
            <a:off x="7620000" y="6175375"/>
            <a:ext cx="1281113" cy="50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Calibri" pitchFamily="34" charset="0"/>
                <a:cs typeface="Arial" pitchFamily="34" charset="0"/>
              </a:defRPr>
            </a:lvl1pPr>
            <a:lvl2pPr marL="742950" indent="-285750" eaLnBrk="0" hangingPunct="0">
              <a:defRPr sz="2000">
                <a:solidFill>
                  <a:schemeClr val="tx1"/>
                </a:solidFill>
                <a:latin typeface="Calibri" pitchFamily="34" charset="0"/>
                <a:cs typeface="Arial" pitchFamily="34" charset="0"/>
              </a:defRPr>
            </a:lvl2pPr>
            <a:lvl3pPr marL="1143000" indent="-228600" eaLnBrk="0" hangingPunct="0">
              <a:defRPr sz="2000">
                <a:solidFill>
                  <a:schemeClr val="tx1"/>
                </a:solidFill>
                <a:latin typeface="Calibri" pitchFamily="34" charset="0"/>
                <a:cs typeface="Arial" pitchFamily="34" charset="0"/>
              </a:defRPr>
            </a:lvl3pPr>
            <a:lvl4pPr marL="1600200" indent="-228600" eaLnBrk="0" hangingPunct="0">
              <a:defRPr sz="2000">
                <a:solidFill>
                  <a:schemeClr val="tx1"/>
                </a:solidFill>
                <a:latin typeface="Calibri" pitchFamily="34" charset="0"/>
                <a:cs typeface="Arial" pitchFamily="34" charset="0"/>
              </a:defRPr>
            </a:lvl4pPr>
            <a:lvl5pPr marL="2057400" indent="-228600" eaLnBrk="0" hangingPunct="0">
              <a:defRPr sz="2000">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Calibri" pitchFamily="34" charset="0"/>
                <a:cs typeface="Arial" pitchFamily="34" charset="0"/>
              </a:defRPr>
            </a:lvl9pPr>
          </a:lstStyle>
          <a:p>
            <a:pPr>
              <a:lnSpc>
                <a:spcPct val="90000"/>
              </a:lnSpc>
              <a:defRPr/>
            </a:pPr>
            <a:r>
              <a:rPr lang="en-US" sz="1000" smtClean="0">
                <a:solidFill>
                  <a:srgbClr val="FFFFFF"/>
                </a:solidFill>
                <a:latin typeface="Univers" pitchFamily="34" charset="0"/>
              </a:rPr>
              <a:t>International</a:t>
            </a:r>
            <a:br>
              <a:rPr lang="en-US" sz="1000" smtClean="0">
                <a:solidFill>
                  <a:srgbClr val="FFFFFF"/>
                </a:solidFill>
                <a:latin typeface="Univers" pitchFamily="34" charset="0"/>
              </a:rPr>
            </a:br>
            <a:r>
              <a:rPr lang="en-US" sz="1000" smtClean="0">
                <a:solidFill>
                  <a:srgbClr val="FFFFFF"/>
                </a:solidFill>
                <a:latin typeface="Univers" pitchFamily="34" charset="0"/>
              </a:rPr>
              <a:t>Telecommunication</a:t>
            </a:r>
            <a:br>
              <a:rPr lang="en-US" sz="1000" smtClean="0">
                <a:solidFill>
                  <a:srgbClr val="FFFFFF"/>
                </a:solidFill>
                <a:latin typeface="Univers" pitchFamily="34" charset="0"/>
              </a:rPr>
            </a:br>
            <a:r>
              <a:rPr lang="en-US" sz="1000" smtClean="0">
                <a:solidFill>
                  <a:srgbClr val="FFFFFF"/>
                </a:solidFill>
                <a:latin typeface="Univers" pitchFamily="34" charset="0"/>
              </a:rPr>
              <a:t>Union</a:t>
            </a:r>
          </a:p>
        </p:txBody>
      </p:sp>
      <p:sp>
        <p:nvSpPr>
          <p:cNvPr id="6" name="Rectangle 6"/>
          <p:cNvSpPr>
            <a:spLocks noChangeArrowheads="1"/>
          </p:cNvSpPr>
          <p:nvPr/>
        </p:nvSpPr>
        <p:spPr bwMode="auto">
          <a:xfrm>
            <a:off x="6426200" y="4343400"/>
            <a:ext cx="52388"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1" smtClean="0">
                <a:solidFill>
                  <a:srgbClr val="0C4B84"/>
                </a:solidFill>
                <a:latin typeface="Verdana" pitchFamily="34" charset="0"/>
              </a:rPr>
              <a:t> </a:t>
            </a:r>
            <a:endParaRPr lang="en-US" sz="2400" smtClean="0">
              <a:solidFill>
                <a:srgbClr val="5C5C5C"/>
              </a:solidFill>
              <a:latin typeface="Verdana" pitchFamily="34" charset="0"/>
            </a:endParaRPr>
          </a:p>
        </p:txBody>
      </p:sp>
      <p:sp>
        <p:nvSpPr>
          <p:cNvPr id="7" name="Rectangle 7"/>
          <p:cNvSpPr>
            <a:spLocks noChangeArrowheads="1"/>
          </p:cNvSpPr>
          <p:nvPr/>
        </p:nvSpPr>
        <p:spPr bwMode="auto">
          <a:xfrm>
            <a:off x="7319963" y="4524375"/>
            <a:ext cx="52387"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1" smtClean="0">
                <a:solidFill>
                  <a:srgbClr val="0C4B84"/>
                </a:solidFill>
                <a:latin typeface="Verdana" pitchFamily="34" charset="0"/>
              </a:rPr>
              <a:t> </a:t>
            </a:r>
            <a:endParaRPr lang="en-US" sz="2400" smtClean="0">
              <a:solidFill>
                <a:srgbClr val="5C5C5C"/>
              </a:solidFill>
              <a:latin typeface="Verdana" pitchFamily="34" charset="0"/>
            </a:endParaRPr>
          </a:p>
        </p:txBody>
      </p:sp>
      <p:sp>
        <p:nvSpPr>
          <p:cNvPr id="8" name="Rectangle 8"/>
          <p:cNvSpPr>
            <a:spLocks noChangeArrowheads="1"/>
          </p:cNvSpPr>
          <p:nvPr/>
        </p:nvSpPr>
        <p:spPr bwMode="auto">
          <a:xfrm>
            <a:off x="5280025" y="4802188"/>
            <a:ext cx="444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000" smtClean="0">
                <a:solidFill>
                  <a:srgbClr val="000000"/>
                </a:solidFill>
                <a:latin typeface="Verdana" pitchFamily="34" charset="0"/>
              </a:rPr>
              <a:t> </a:t>
            </a:r>
            <a:endParaRPr lang="en-US" sz="2400" smtClean="0">
              <a:solidFill>
                <a:srgbClr val="5C5C5C"/>
              </a:solidFill>
              <a:latin typeface="Verdana" pitchFamily="34" charset="0"/>
            </a:endParaRPr>
          </a:p>
        </p:txBody>
      </p:sp>
      <p:sp>
        <p:nvSpPr>
          <p:cNvPr id="9" name="Line 9"/>
          <p:cNvSpPr>
            <a:spLocks noChangeShapeType="1"/>
          </p:cNvSpPr>
          <p:nvPr/>
        </p:nvSpPr>
        <p:spPr bwMode="auto">
          <a:xfrm flipH="1">
            <a:off x="395288" y="6524625"/>
            <a:ext cx="8280400" cy="0"/>
          </a:xfrm>
          <a:prstGeom prst="line">
            <a:avLst/>
          </a:prstGeom>
          <a:noFill/>
          <a:ln w="22225" cap="rnd">
            <a:solidFill>
              <a:srgbClr val="C0C0C0"/>
            </a:solidFill>
            <a:prstDash val="sysDot"/>
            <a:round/>
            <a:headEnd/>
            <a:tailEnd/>
          </a:ln>
          <a:extLst>
            <a:ext uri="{909E8E84-426E-40DD-AFC4-6F175D3DCCD1}">
              <a14:hiddenFill xmlns:a14="http://schemas.microsoft.com/office/drawing/2010/main">
                <a:noFill/>
              </a14:hiddenFill>
            </a:ext>
          </a:extLst>
        </p:spPr>
        <p:txBody>
          <a:bodyPr/>
          <a:lstStyle/>
          <a:p>
            <a:endParaRPr lang="en-US" smtClean="0">
              <a:solidFill>
                <a:srgbClr val="5C5C5C"/>
              </a:solidFill>
            </a:endParaRPr>
          </a:p>
        </p:txBody>
      </p:sp>
      <p:pic>
        <p:nvPicPr>
          <p:cNvPr id="10" name="Picture 14"/>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027988" y="188913"/>
            <a:ext cx="774700" cy="86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1" name="Rectangle 3"/>
          <p:cNvSpPr>
            <a:spLocks noGrp="1" noChangeArrowheads="1"/>
          </p:cNvSpPr>
          <p:nvPr>
            <p:ph type="ctrTitle"/>
          </p:nvPr>
        </p:nvSpPr>
        <p:spPr>
          <a:xfrm>
            <a:off x="685800" y="1484313"/>
            <a:ext cx="7772400" cy="1728787"/>
          </a:xfrm>
        </p:spPr>
        <p:txBody>
          <a:bodyPr/>
          <a:lstStyle>
            <a:lvl1pPr>
              <a:defRPr sz="4000"/>
            </a:lvl1pPr>
          </a:lstStyle>
          <a:p>
            <a:r>
              <a:rPr lang="en-US"/>
              <a:t>Click to edit Master title style</a:t>
            </a:r>
          </a:p>
        </p:txBody>
      </p:sp>
      <p:sp>
        <p:nvSpPr>
          <p:cNvPr id="7172" name="Rectangle 4"/>
          <p:cNvSpPr>
            <a:spLocks noGrp="1" noChangeArrowheads="1"/>
          </p:cNvSpPr>
          <p:nvPr>
            <p:ph type="subTitle" idx="1"/>
          </p:nvPr>
        </p:nvSpPr>
        <p:spPr>
          <a:xfrm>
            <a:off x="1371600" y="3429000"/>
            <a:ext cx="6400800" cy="2447925"/>
          </a:xfrm>
        </p:spPr>
        <p:txBody>
          <a:bodyPr/>
          <a:lstStyle>
            <a:lvl1pPr marL="0" indent="0" algn="ctr">
              <a:buFont typeface="Wingdings" pitchFamily="2" charset="2"/>
              <a:buNone/>
              <a:defRPr sz="2400"/>
            </a:lvl1pPr>
          </a:lstStyle>
          <a:p>
            <a:r>
              <a:rPr lang="en-US"/>
              <a:t>Click to edit Master subtitle style</a:t>
            </a:r>
          </a:p>
        </p:txBody>
      </p:sp>
      <p:sp>
        <p:nvSpPr>
          <p:cNvPr id="11" name="Rectangle 10"/>
          <p:cNvSpPr>
            <a:spLocks noGrp="1" noChangeArrowheads="1"/>
          </p:cNvSpPr>
          <p:nvPr>
            <p:ph type="sldNum" sz="quarter" idx="10"/>
          </p:nvPr>
        </p:nvSpPr>
        <p:spPr>
          <a:xfrm>
            <a:off x="8447088" y="6403975"/>
            <a:ext cx="339725" cy="244475"/>
          </a:xfrm>
        </p:spPr>
        <p:txBody>
          <a:bodyPr/>
          <a:lstStyle>
            <a:lvl1pPr>
              <a:defRPr/>
            </a:lvl1pPr>
          </a:lstStyle>
          <a:p>
            <a:pPr>
              <a:defRPr/>
            </a:pPr>
            <a:fld id="{DAA23430-CF56-480C-9FAC-D682E84073A8}" type="slidenum">
              <a:rPr lang="en-US"/>
              <a:pPr>
                <a:defRPr/>
              </a:pPr>
              <a:t>‹#›</a:t>
            </a:fld>
            <a:endParaRPr lang="en-US"/>
          </a:p>
        </p:txBody>
      </p:sp>
    </p:spTree>
    <p:extLst>
      <p:ext uri="{BB962C8B-B14F-4D97-AF65-F5344CB8AC3E}">
        <p14:creationId xmlns:p14="http://schemas.microsoft.com/office/powerpoint/2010/main" val="1944755879"/>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19.xml"/><Relationship Id="rId13" Type="http://schemas.openxmlformats.org/officeDocument/2006/relationships/theme" Target="../theme/theme10.xml"/><Relationship Id="rId3" Type="http://schemas.openxmlformats.org/officeDocument/2006/relationships/slideLayout" Target="../slideLayouts/slideLayout114.xml"/><Relationship Id="rId7" Type="http://schemas.openxmlformats.org/officeDocument/2006/relationships/slideLayout" Target="../slideLayouts/slideLayout118.xml"/><Relationship Id="rId12" Type="http://schemas.openxmlformats.org/officeDocument/2006/relationships/slideLayout" Target="../slideLayouts/slideLayout123.xml"/><Relationship Id="rId2" Type="http://schemas.openxmlformats.org/officeDocument/2006/relationships/slideLayout" Target="../slideLayouts/slideLayout113.xml"/><Relationship Id="rId1" Type="http://schemas.openxmlformats.org/officeDocument/2006/relationships/slideLayout" Target="../slideLayouts/slideLayout112.xml"/><Relationship Id="rId6" Type="http://schemas.openxmlformats.org/officeDocument/2006/relationships/slideLayout" Target="../slideLayouts/slideLayout117.xml"/><Relationship Id="rId11" Type="http://schemas.openxmlformats.org/officeDocument/2006/relationships/slideLayout" Target="../slideLayouts/slideLayout122.xml"/><Relationship Id="rId5" Type="http://schemas.openxmlformats.org/officeDocument/2006/relationships/slideLayout" Target="../slideLayouts/slideLayout116.xml"/><Relationship Id="rId10" Type="http://schemas.openxmlformats.org/officeDocument/2006/relationships/slideLayout" Target="../slideLayouts/slideLayout121.xml"/><Relationship Id="rId4" Type="http://schemas.openxmlformats.org/officeDocument/2006/relationships/slideLayout" Target="../slideLayouts/slideLayout115.xml"/><Relationship Id="rId9" Type="http://schemas.openxmlformats.org/officeDocument/2006/relationships/slideLayout" Target="../slideLayouts/slideLayout120.xml"/><Relationship Id="rId14" Type="http://schemas.openxmlformats.org/officeDocument/2006/relationships/image" Target="../media/image3.jpeg"/></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31.xml"/><Relationship Id="rId13" Type="http://schemas.openxmlformats.org/officeDocument/2006/relationships/theme" Target="../theme/theme11.xml"/><Relationship Id="rId3" Type="http://schemas.openxmlformats.org/officeDocument/2006/relationships/slideLayout" Target="../slideLayouts/slideLayout126.xml"/><Relationship Id="rId7" Type="http://schemas.openxmlformats.org/officeDocument/2006/relationships/slideLayout" Target="../slideLayouts/slideLayout130.xml"/><Relationship Id="rId12" Type="http://schemas.openxmlformats.org/officeDocument/2006/relationships/slideLayout" Target="../slideLayouts/slideLayout135.xml"/><Relationship Id="rId2" Type="http://schemas.openxmlformats.org/officeDocument/2006/relationships/slideLayout" Target="../slideLayouts/slideLayout125.xml"/><Relationship Id="rId1" Type="http://schemas.openxmlformats.org/officeDocument/2006/relationships/slideLayout" Target="../slideLayouts/slideLayout124.xml"/><Relationship Id="rId6" Type="http://schemas.openxmlformats.org/officeDocument/2006/relationships/slideLayout" Target="../slideLayouts/slideLayout129.xml"/><Relationship Id="rId11" Type="http://schemas.openxmlformats.org/officeDocument/2006/relationships/slideLayout" Target="../slideLayouts/slideLayout134.xml"/><Relationship Id="rId5" Type="http://schemas.openxmlformats.org/officeDocument/2006/relationships/slideLayout" Target="../slideLayouts/slideLayout128.xml"/><Relationship Id="rId15" Type="http://schemas.openxmlformats.org/officeDocument/2006/relationships/image" Target="../media/image2.png"/><Relationship Id="rId10" Type="http://schemas.openxmlformats.org/officeDocument/2006/relationships/slideLayout" Target="../slideLayouts/slideLayout133.xml"/><Relationship Id="rId4" Type="http://schemas.openxmlformats.org/officeDocument/2006/relationships/slideLayout" Target="../slideLayouts/slideLayout127.xml"/><Relationship Id="rId9" Type="http://schemas.openxmlformats.org/officeDocument/2006/relationships/slideLayout" Target="../slideLayouts/slideLayout132.xml"/><Relationship Id="rId14" Type="http://schemas.openxmlformats.org/officeDocument/2006/relationships/image" Target="../media/image1.png"/></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43.xml"/><Relationship Id="rId3" Type="http://schemas.openxmlformats.org/officeDocument/2006/relationships/slideLayout" Target="../slideLayouts/slideLayout138.xml"/><Relationship Id="rId7" Type="http://schemas.openxmlformats.org/officeDocument/2006/relationships/slideLayout" Target="../slideLayouts/slideLayout142.xml"/><Relationship Id="rId12" Type="http://schemas.openxmlformats.org/officeDocument/2006/relationships/theme" Target="../theme/theme12.xml"/><Relationship Id="rId2" Type="http://schemas.openxmlformats.org/officeDocument/2006/relationships/slideLayout" Target="../slideLayouts/slideLayout137.xml"/><Relationship Id="rId1" Type="http://schemas.openxmlformats.org/officeDocument/2006/relationships/slideLayout" Target="../slideLayouts/slideLayout136.xml"/><Relationship Id="rId6" Type="http://schemas.openxmlformats.org/officeDocument/2006/relationships/slideLayout" Target="../slideLayouts/slideLayout141.xml"/><Relationship Id="rId11" Type="http://schemas.openxmlformats.org/officeDocument/2006/relationships/slideLayout" Target="../slideLayouts/slideLayout146.xml"/><Relationship Id="rId5" Type="http://schemas.openxmlformats.org/officeDocument/2006/relationships/slideLayout" Target="../slideLayouts/slideLayout140.xml"/><Relationship Id="rId10" Type="http://schemas.openxmlformats.org/officeDocument/2006/relationships/slideLayout" Target="../slideLayouts/slideLayout145.xml"/><Relationship Id="rId4" Type="http://schemas.openxmlformats.org/officeDocument/2006/relationships/slideLayout" Target="../slideLayouts/slideLayout139.xml"/><Relationship Id="rId9" Type="http://schemas.openxmlformats.org/officeDocument/2006/relationships/slideLayout" Target="../slideLayouts/slideLayout144.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154.xml"/><Relationship Id="rId3" Type="http://schemas.openxmlformats.org/officeDocument/2006/relationships/slideLayout" Target="../slideLayouts/slideLayout149.xml"/><Relationship Id="rId7" Type="http://schemas.openxmlformats.org/officeDocument/2006/relationships/slideLayout" Target="../slideLayouts/slideLayout153.xml"/><Relationship Id="rId12" Type="http://schemas.openxmlformats.org/officeDocument/2006/relationships/theme" Target="../theme/theme13.xml"/><Relationship Id="rId2" Type="http://schemas.openxmlformats.org/officeDocument/2006/relationships/slideLayout" Target="../slideLayouts/slideLayout148.xml"/><Relationship Id="rId1" Type="http://schemas.openxmlformats.org/officeDocument/2006/relationships/slideLayout" Target="../slideLayouts/slideLayout147.xml"/><Relationship Id="rId6" Type="http://schemas.openxmlformats.org/officeDocument/2006/relationships/slideLayout" Target="../slideLayouts/slideLayout152.xml"/><Relationship Id="rId11" Type="http://schemas.openxmlformats.org/officeDocument/2006/relationships/slideLayout" Target="../slideLayouts/slideLayout157.xml"/><Relationship Id="rId5" Type="http://schemas.openxmlformats.org/officeDocument/2006/relationships/slideLayout" Target="../slideLayouts/slideLayout151.xml"/><Relationship Id="rId10" Type="http://schemas.openxmlformats.org/officeDocument/2006/relationships/slideLayout" Target="../slideLayouts/slideLayout156.xml"/><Relationship Id="rId4" Type="http://schemas.openxmlformats.org/officeDocument/2006/relationships/slideLayout" Target="../slideLayouts/slideLayout150.xml"/><Relationship Id="rId9" Type="http://schemas.openxmlformats.org/officeDocument/2006/relationships/slideLayout" Target="../slideLayouts/slideLayout155.xml"/></Relationships>
</file>

<file path=ppt/slideMasters/_rels/slideMaster14.xml.rels><?xml version="1.0" encoding="UTF-8" standalone="yes"?>
<Relationships xmlns="http://schemas.openxmlformats.org/package/2006/relationships"><Relationship Id="rId8" Type="http://schemas.openxmlformats.org/officeDocument/2006/relationships/slideLayout" Target="../slideLayouts/slideLayout165.xml"/><Relationship Id="rId3" Type="http://schemas.openxmlformats.org/officeDocument/2006/relationships/slideLayout" Target="../slideLayouts/slideLayout160.xml"/><Relationship Id="rId7" Type="http://schemas.openxmlformats.org/officeDocument/2006/relationships/slideLayout" Target="../slideLayouts/slideLayout164.xml"/><Relationship Id="rId12" Type="http://schemas.openxmlformats.org/officeDocument/2006/relationships/theme" Target="../theme/theme14.xml"/><Relationship Id="rId2" Type="http://schemas.openxmlformats.org/officeDocument/2006/relationships/slideLayout" Target="../slideLayouts/slideLayout159.xml"/><Relationship Id="rId1" Type="http://schemas.openxmlformats.org/officeDocument/2006/relationships/slideLayout" Target="../slideLayouts/slideLayout158.xml"/><Relationship Id="rId6" Type="http://schemas.openxmlformats.org/officeDocument/2006/relationships/slideLayout" Target="../slideLayouts/slideLayout163.xml"/><Relationship Id="rId11" Type="http://schemas.openxmlformats.org/officeDocument/2006/relationships/slideLayout" Target="../slideLayouts/slideLayout168.xml"/><Relationship Id="rId5" Type="http://schemas.openxmlformats.org/officeDocument/2006/relationships/slideLayout" Target="../slideLayouts/slideLayout162.xml"/><Relationship Id="rId10" Type="http://schemas.openxmlformats.org/officeDocument/2006/relationships/slideLayout" Target="../slideLayouts/slideLayout167.xml"/><Relationship Id="rId4" Type="http://schemas.openxmlformats.org/officeDocument/2006/relationships/slideLayout" Target="../slideLayouts/slideLayout161.xml"/><Relationship Id="rId9" Type="http://schemas.openxmlformats.org/officeDocument/2006/relationships/slideLayout" Target="../slideLayouts/slideLayout166.xml"/></Relationships>
</file>

<file path=ppt/slideMasters/_rels/slideMaster15.xml.rels><?xml version="1.0" encoding="UTF-8" standalone="yes"?>
<Relationships xmlns="http://schemas.openxmlformats.org/package/2006/relationships"><Relationship Id="rId8" Type="http://schemas.openxmlformats.org/officeDocument/2006/relationships/slideLayout" Target="../slideLayouts/slideLayout176.xml"/><Relationship Id="rId3" Type="http://schemas.openxmlformats.org/officeDocument/2006/relationships/slideLayout" Target="../slideLayouts/slideLayout171.xml"/><Relationship Id="rId7" Type="http://schemas.openxmlformats.org/officeDocument/2006/relationships/slideLayout" Target="../slideLayouts/slideLayout175.xml"/><Relationship Id="rId12" Type="http://schemas.openxmlformats.org/officeDocument/2006/relationships/theme" Target="../theme/theme15.xml"/><Relationship Id="rId2" Type="http://schemas.openxmlformats.org/officeDocument/2006/relationships/slideLayout" Target="../slideLayouts/slideLayout170.xml"/><Relationship Id="rId1" Type="http://schemas.openxmlformats.org/officeDocument/2006/relationships/slideLayout" Target="../slideLayouts/slideLayout169.xml"/><Relationship Id="rId6" Type="http://schemas.openxmlformats.org/officeDocument/2006/relationships/slideLayout" Target="../slideLayouts/slideLayout174.xml"/><Relationship Id="rId11" Type="http://schemas.openxmlformats.org/officeDocument/2006/relationships/slideLayout" Target="../slideLayouts/slideLayout179.xml"/><Relationship Id="rId5" Type="http://schemas.openxmlformats.org/officeDocument/2006/relationships/slideLayout" Target="../slideLayouts/slideLayout173.xml"/><Relationship Id="rId10" Type="http://schemas.openxmlformats.org/officeDocument/2006/relationships/slideLayout" Target="../slideLayouts/slideLayout178.xml"/><Relationship Id="rId4" Type="http://schemas.openxmlformats.org/officeDocument/2006/relationships/slideLayout" Target="../slideLayouts/slideLayout172.xml"/><Relationship Id="rId9" Type="http://schemas.openxmlformats.org/officeDocument/2006/relationships/slideLayout" Target="../slideLayouts/slideLayout177.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image" Target="../media/image2.png"/><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1.pn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13" Type="http://schemas.openxmlformats.org/officeDocument/2006/relationships/theme" Target="../theme/theme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slideLayout" Target="../slideLayouts/slideLayout37.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 Id="rId14" Type="http://schemas.openxmlformats.org/officeDocument/2006/relationships/image" Target="../media/image3.jpe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5.xml"/><Relationship Id="rId13" Type="http://schemas.openxmlformats.org/officeDocument/2006/relationships/slideLayout" Target="../slideLayouts/slideLayout50.xml"/><Relationship Id="rId3" Type="http://schemas.openxmlformats.org/officeDocument/2006/relationships/slideLayout" Target="../slideLayouts/slideLayout40.xml"/><Relationship Id="rId7" Type="http://schemas.openxmlformats.org/officeDocument/2006/relationships/slideLayout" Target="../slideLayouts/slideLayout44.xml"/><Relationship Id="rId12" Type="http://schemas.openxmlformats.org/officeDocument/2006/relationships/slideLayout" Target="../slideLayouts/slideLayout49.xml"/><Relationship Id="rId2" Type="http://schemas.openxmlformats.org/officeDocument/2006/relationships/slideLayout" Target="../slideLayouts/slideLayout39.xml"/><Relationship Id="rId16" Type="http://schemas.openxmlformats.org/officeDocument/2006/relationships/image" Target="../media/image2.png"/><Relationship Id="rId1" Type="http://schemas.openxmlformats.org/officeDocument/2006/relationships/slideLayout" Target="../slideLayouts/slideLayout38.xml"/><Relationship Id="rId6" Type="http://schemas.openxmlformats.org/officeDocument/2006/relationships/slideLayout" Target="../slideLayouts/slideLayout43.xml"/><Relationship Id="rId11" Type="http://schemas.openxmlformats.org/officeDocument/2006/relationships/slideLayout" Target="../slideLayouts/slideLayout48.xml"/><Relationship Id="rId5" Type="http://schemas.openxmlformats.org/officeDocument/2006/relationships/slideLayout" Target="../slideLayouts/slideLayout42.xml"/><Relationship Id="rId15" Type="http://schemas.openxmlformats.org/officeDocument/2006/relationships/image" Target="../media/image1.png"/><Relationship Id="rId10" Type="http://schemas.openxmlformats.org/officeDocument/2006/relationships/slideLayout" Target="../slideLayouts/slideLayout47.xml"/><Relationship Id="rId4" Type="http://schemas.openxmlformats.org/officeDocument/2006/relationships/slideLayout" Target="../slideLayouts/slideLayout41.xml"/><Relationship Id="rId9" Type="http://schemas.openxmlformats.org/officeDocument/2006/relationships/slideLayout" Target="../slideLayouts/slideLayout46.xml"/><Relationship Id="rId1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8.xml"/><Relationship Id="rId13" Type="http://schemas.openxmlformats.org/officeDocument/2006/relationships/theme" Target="../theme/theme5.xml"/><Relationship Id="rId3" Type="http://schemas.openxmlformats.org/officeDocument/2006/relationships/slideLayout" Target="../slideLayouts/slideLayout53.xml"/><Relationship Id="rId7" Type="http://schemas.openxmlformats.org/officeDocument/2006/relationships/slideLayout" Target="../slideLayouts/slideLayout57.xml"/><Relationship Id="rId12" Type="http://schemas.openxmlformats.org/officeDocument/2006/relationships/slideLayout" Target="../slideLayouts/slideLayout62.xml"/><Relationship Id="rId2" Type="http://schemas.openxmlformats.org/officeDocument/2006/relationships/slideLayout" Target="../slideLayouts/slideLayout52.xml"/><Relationship Id="rId1" Type="http://schemas.openxmlformats.org/officeDocument/2006/relationships/slideLayout" Target="../slideLayouts/slideLayout51.xml"/><Relationship Id="rId6" Type="http://schemas.openxmlformats.org/officeDocument/2006/relationships/slideLayout" Target="../slideLayouts/slideLayout56.xml"/><Relationship Id="rId11" Type="http://schemas.openxmlformats.org/officeDocument/2006/relationships/slideLayout" Target="../slideLayouts/slideLayout61.xml"/><Relationship Id="rId5" Type="http://schemas.openxmlformats.org/officeDocument/2006/relationships/slideLayout" Target="../slideLayouts/slideLayout55.xml"/><Relationship Id="rId15" Type="http://schemas.openxmlformats.org/officeDocument/2006/relationships/image" Target="../media/image2.png"/><Relationship Id="rId10" Type="http://schemas.openxmlformats.org/officeDocument/2006/relationships/slideLayout" Target="../slideLayouts/slideLayout60.xml"/><Relationship Id="rId4" Type="http://schemas.openxmlformats.org/officeDocument/2006/relationships/slideLayout" Target="../slideLayouts/slideLayout54.xml"/><Relationship Id="rId9" Type="http://schemas.openxmlformats.org/officeDocument/2006/relationships/slideLayout" Target="../slideLayouts/slideLayout59.xml"/><Relationship Id="rId14" Type="http://schemas.openxmlformats.org/officeDocument/2006/relationships/image" Target="../media/image1.png"/></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70.xml"/><Relationship Id="rId13" Type="http://schemas.openxmlformats.org/officeDocument/2006/relationships/theme" Target="../theme/theme6.xml"/><Relationship Id="rId3" Type="http://schemas.openxmlformats.org/officeDocument/2006/relationships/slideLayout" Target="../slideLayouts/slideLayout65.xml"/><Relationship Id="rId7" Type="http://schemas.openxmlformats.org/officeDocument/2006/relationships/slideLayout" Target="../slideLayouts/slideLayout69.xml"/><Relationship Id="rId12" Type="http://schemas.openxmlformats.org/officeDocument/2006/relationships/slideLayout" Target="../slideLayouts/slideLayout74.xml"/><Relationship Id="rId2" Type="http://schemas.openxmlformats.org/officeDocument/2006/relationships/slideLayout" Target="../slideLayouts/slideLayout64.xml"/><Relationship Id="rId1" Type="http://schemas.openxmlformats.org/officeDocument/2006/relationships/slideLayout" Target="../slideLayouts/slideLayout63.xml"/><Relationship Id="rId6" Type="http://schemas.openxmlformats.org/officeDocument/2006/relationships/slideLayout" Target="../slideLayouts/slideLayout68.xml"/><Relationship Id="rId11" Type="http://schemas.openxmlformats.org/officeDocument/2006/relationships/slideLayout" Target="../slideLayouts/slideLayout73.xml"/><Relationship Id="rId5" Type="http://schemas.openxmlformats.org/officeDocument/2006/relationships/slideLayout" Target="../slideLayouts/slideLayout67.xml"/><Relationship Id="rId15" Type="http://schemas.openxmlformats.org/officeDocument/2006/relationships/image" Target="../media/image4.png"/><Relationship Id="rId10" Type="http://schemas.openxmlformats.org/officeDocument/2006/relationships/slideLayout" Target="../slideLayouts/slideLayout72.xml"/><Relationship Id="rId4" Type="http://schemas.openxmlformats.org/officeDocument/2006/relationships/slideLayout" Target="../slideLayouts/slideLayout66.xml"/><Relationship Id="rId9" Type="http://schemas.openxmlformats.org/officeDocument/2006/relationships/slideLayout" Target="../slideLayouts/slideLayout71.xml"/><Relationship Id="rId14" Type="http://schemas.openxmlformats.org/officeDocument/2006/relationships/image" Target="../media/image1.png"/></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82.xml"/><Relationship Id="rId13" Type="http://schemas.openxmlformats.org/officeDocument/2006/relationships/theme" Target="../theme/theme7.xml"/><Relationship Id="rId3" Type="http://schemas.openxmlformats.org/officeDocument/2006/relationships/slideLayout" Target="../slideLayouts/slideLayout77.xml"/><Relationship Id="rId7" Type="http://schemas.openxmlformats.org/officeDocument/2006/relationships/slideLayout" Target="../slideLayouts/slideLayout81.xml"/><Relationship Id="rId12" Type="http://schemas.openxmlformats.org/officeDocument/2006/relationships/slideLayout" Target="../slideLayouts/slideLayout86.xml"/><Relationship Id="rId2" Type="http://schemas.openxmlformats.org/officeDocument/2006/relationships/slideLayout" Target="../slideLayouts/slideLayout76.xml"/><Relationship Id="rId1" Type="http://schemas.openxmlformats.org/officeDocument/2006/relationships/slideLayout" Target="../slideLayouts/slideLayout75.xml"/><Relationship Id="rId6" Type="http://schemas.openxmlformats.org/officeDocument/2006/relationships/slideLayout" Target="../slideLayouts/slideLayout80.xml"/><Relationship Id="rId11" Type="http://schemas.openxmlformats.org/officeDocument/2006/relationships/slideLayout" Target="../slideLayouts/slideLayout85.xml"/><Relationship Id="rId5" Type="http://schemas.openxmlformats.org/officeDocument/2006/relationships/slideLayout" Target="../slideLayouts/slideLayout79.xml"/><Relationship Id="rId10" Type="http://schemas.openxmlformats.org/officeDocument/2006/relationships/slideLayout" Target="../slideLayouts/slideLayout84.xml"/><Relationship Id="rId4" Type="http://schemas.openxmlformats.org/officeDocument/2006/relationships/slideLayout" Target="../slideLayouts/slideLayout78.xml"/><Relationship Id="rId9" Type="http://schemas.openxmlformats.org/officeDocument/2006/relationships/slideLayout" Target="../slideLayouts/slideLayout83.xml"/><Relationship Id="rId14" Type="http://schemas.openxmlformats.org/officeDocument/2006/relationships/image" Target="../media/image1.png"/></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94.xml"/><Relationship Id="rId13" Type="http://schemas.openxmlformats.org/officeDocument/2006/relationships/theme" Target="../theme/theme8.xml"/><Relationship Id="rId3" Type="http://schemas.openxmlformats.org/officeDocument/2006/relationships/slideLayout" Target="../slideLayouts/slideLayout89.xml"/><Relationship Id="rId7" Type="http://schemas.openxmlformats.org/officeDocument/2006/relationships/slideLayout" Target="../slideLayouts/slideLayout93.xml"/><Relationship Id="rId12" Type="http://schemas.openxmlformats.org/officeDocument/2006/relationships/slideLayout" Target="../slideLayouts/slideLayout98.xml"/><Relationship Id="rId2" Type="http://schemas.openxmlformats.org/officeDocument/2006/relationships/slideLayout" Target="../slideLayouts/slideLayout88.xml"/><Relationship Id="rId1" Type="http://schemas.openxmlformats.org/officeDocument/2006/relationships/slideLayout" Target="../slideLayouts/slideLayout87.xml"/><Relationship Id="rId6" Type="http://schemas.openxmlformats.org/officeDocument/2006/relationships/slideLayout" Target="../slideLayouts/slideLayout92.xml"/><Relationship Id="rId11" Type="http://schemas.openxmlformats.org/officeDocument/2006/relationships/slideLayout" Target="../slideLayouts/slideLayout97.xml"/><Relationship Id="rId5" Type="http://schemas.openxmlformats.org/officeDocument/2006/relationships/slideLayout" Target="../slideLayouts/slideLayout91.xml"/><Relationship Id="rId10" Type="http://schemas.openxmlformats.org/officeDocument/2006/relationships/slideLayout" Target="../slideLayouts/slideLayout96.xml"/><Relationship Id="rId4" Type="http://schemas.openxmlformats.org/officeDocument/2006/relationships/slideLayout" Target="../slideLayouts/slideLayout90.xml"/><Relationship Id="rId9" Type="http://schemas.openxmlformats.org/officeDocument/2006/relationships/slideLayout" Target="../slideLayouts/slideLayout95.xml"/><Relationship Id="rId14" Type="http://schemas.openxmlformats.org/officeDocument/2006/relationships/image" Target="../media/image3.jpeg"/></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106.xml"/><Relationship Id="rId13" Type="http://schemas.openxmlformats.org/officeDocument/2006/relationships/slideLayout" Target="../slideLayouts/slideLayout111.xml"/><Relationship Id="rId3" Type="http://schemas.openxmlformats.org/officeDocument/2006/relationships/slideLayout" Target="../slideLayouts/slideLayout101.xml"/><Relationship Id="rId7" Type="http://schemas.openxmlformats.org/officeDocument/2006/relationships/slideLayout" Target="../slideLayouts/slideLayout105.xml"/><Relationship Id="rId12" Type="http://schemas.openxmlformats.org/officeDocument/2006/relationships/slideLayout" Target="../slideLayouts/slideLayout110.xml"/><Relationship Id="rId2" Type="http://schemas.openxmlformats.org/officeDocument/2006/relationships/slideLayout" Target="../slideLayouts/slideLayout100.xml"/><Relationship Id="rId16" Type="http://schemas.openxmlformats.org/officeDocument/2006/relationships/image" Target="../media/image2.png"/><Relationship Id="rId1" Type="http://schemas.openxmlformats.org/officeDocument/2006/relationships/slideLayout" Target="../slideLayouts/slideLayout99.xml"/><Relationship Id="rId6" Type="http://schemas.openxmlformats.org/officeDocument/2006/relationships/slideLayout" Target="../slideLayouts/slideLayout104.xml"/><Relationship Id="rId11" Type="http://schemas.openxmlformats.org/officeDocument/2006/relationships/slideLayout" Target="../slideLayouts/slideLayout109.xml"/><Relationship Id="rId5" Type="http://schemas.openxmlformats.org/officeDocument/2006/relationships/slideLayout" Target="../slideLayouts/slideLayout103.xml"/><Relationship Id="rId15" Type="http://schemas.openxmlformats.org/officeDocument/2006/relationships/image" Target="../media/image1.png"/><Relationship Id="rId10" Type="http://schemas.openxmlformats.org/officeDocument/2006/relationships/slideLayout" Target="../slideLayouts/slideLayout108.xml"/><Relationship Id="rId4" Type="http://schemas.openxmlformats.org/officeDocument/2006/relationships/slideLayout" Target="../slideLayouts/slideLayout102.xml"/><Relationship Id="rId9" Type="http://schemas.openxmlformats.org/officeDocument/2006/relationships/slideLayout" Target="../slideLayouts/slideLayout107.xml"/><Relationship Id="rId14" Type="http://schemas.openxmlformats.org/officeDocument/2006/relationships/theme" Target="../theme/theme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2" descr="Watermark"/>
          <p:cNvPicPr>
            <a:picLocks noChangeAspect="1" noChangeArrowheads="1"/>
          </p:cNvPicPr>
          <p:nvPr/>
        </p:nvPicPr>
        <p:blipFill>
          <a:blip r:embed="rId14">
            <a:extLst>
              <a:ext uri="{28A0092B-C50C-407E-A947-70E740481C1C}">
                <a14:useLocalDpi xmlns:a14="http://schemas.microsoft.com/office/drawing/2010/main" val="0"/>
              </a:ext>
            </a:extLst>
          </a:blip>
          <a:srcRect l="6723" b="12773"/>
          <a:stretch>
            <a:fillRect/>
          </a:stretch>
        </p:blipFill>
        <p:spPr bwMode="auto">
          <a:xfrm>
            <a:off x="1" y="809625"/>
            <a:ext cx="6467475" cy="604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Line 3"/>
          <p:cNvSpPr>
            <a:spLocks noChangeShapeType="1"/>
          </p:cNvSpPr>
          <p:nvPr/>
        </p:nvSpPr>
        <p:spPr bwMode="auto">
          <a:xfrm flipH="1">
            <a:off x="395288" y="6524625"/>
            <a:ext cx="8280400" cy="0"/>
          </a:xfrm>
          <a:prstGeom prst="line">
            <a:avLst/>
          </a:prstGeom>
          <a:noFill/>
          <a:ln w="22225" cap="rnd">
            <a:solidFill>
              <a:srgbClr val="C0C0C0"/>
            </a:solidFill>
            <a:prstDash val="sysDot"/>
            <a:round/>
            <a:headEnd/>
            <a:tailEnd/>
          </a:ln>
          <a:extLst>
            <a:ext uri="{909E8E84-426E-40DD-AFC4-6F175D3DCCD1}">
              <a14:hiddenFill xmlns:a14="http://schemas.microsoft.com/office/drawing/2010/main">
                <a:noFill/>
              </a14:hiddenFill>
            </a:ext>
          </a:extLst>
        </p:spPr>
        <p:txBody>
          <a:bodyPr lIns="91417" tIns="45709" rIns="91417" bIns="45709"/>
          <a:lstStyle/>
          <a:p>
            <a:endParaRPr lang="en-US"/>
          </a:p>
        </p:txBody>
      </p:sp>
      <p:sp>
        <p:nvSpPr>
          <p:cNvPr id="1028" name="Rectangle 4"/>
          <p:cNvSpPr>
            <a:spLocks noGrp="1" noChangeArrowheads="1"/>
          </p:cNvSpPr>
          <p:nvPr>
            <p:ph type="title"/>
          </p:nvPr>
        </p:nvSpPr>
        <p:spPr bwMode="auto">
          <a:xfrm>
            <a:off x="685800" y="1078608"/>
            <a:ext cx="7772400" cy="646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17" tIns="45709" rIns="91417" bIns="45709" numCol="1" anchor="ctr" anchorCtr="0" compatLnSpc="1">
            <a:prstTxWarp prst="textNoShape">
              <a:avLst/>
            </a:prstTxWarp>
            <a:spAutoFit/>
          </a:bodyPr>
          <a:lstStyle/>
          <a:p>
            <a:pPr lvl="0"/>
            <a:r>
              <a:rPr lang="en-US" smtClean="0"/>
              <a:t>Click to edit Master title style</a:t>
            </a:r>
          </a:p>
        </p:txBody>
      </p:sp>
      <p:sp>
        <p:nvSpPr>
          <p:cNvPr id="6149" name="Rectangle 5"/>
          <p:cNvSpPr>
            <a:spLocks noGrp="1" noChangeArrowheads="1"/>
          </p:cNvSpPr>
          <p:nvPr>
            <p:ph type="sldNum" sz="quarter" idx="4"/>
          </p:nvPr>
        </p:nvSpPr>
        <p:spPr bwMode="auto">
          <a:xfrm>
            <a:off x="8532412" y="6384925"/>
            <a:ext cx="341714" cy="246199"/>
          </a:xfrm>
          <a:prstGeom prst="rect">
            <a:avLst/>
          </a:prstGeom>
          <a:solidFill>
            <a:schemeClr val="bg1"/>
          </a:solidFill>
          <a:ln w="9525">
            <a:noFill/>
            <a:miter lim="800000"/>
            <a:headEnd/>
            <a:tailEnd/>
          </a:ln>
          <a:effectLst/>
        </p:spPr>
        <p:txBody>
          <a:bodyPr vert="horz" wrap="none" lIns="91417" tIns="45709" rIns="91417" bIns="45709" numCol="1" anchor="t" anchorCtr="0" compatLnSpc="1">
            <a:prstTxWarp prst="textNoShape">
              <a:avLst/>
            </a:prstTxWarp>
            <a:spAutoFit/>
          </a:bodyPr>
          <a:lstStyle>
            <a:lvl1pPr algn="r">
              <a:defRPr sz="1000">
                <a:solidFill>
                  <a:srgbClr val="0E438A"/>
                </a:solidFill>
                <a:latin typeface="Zurich BT"/>
                <a:cs typeface="Times New Roman" pitchFamily="18" charset="0"/>
              </a:defRPr>
            </a:lvl1pPr>
          </a:lstStyle>
          <a:p>
            <a:pPr>
              <a:defRPr/>
            </a:pPr>
            <a:fld id="{3551DD5C-5DA3-4C06-9A87-6CEDE0E74187}" type="slidenum">
              <a:rPr lang="en-US"/>
              <a:pPr>
                <a:defRPr/>
              </a:pPr>
              <a:t>‹#›</a:t>
            </a:fld>
            <a:endParaRPr lang="en-US"/>
          </a:p>
        </p:txBody>
      </p:sp>
      <p:sp>
        <p:nvSpPr>
          <p:cNvPr id="1030" name="Rectangle 6"/>
          <p:cNvSpPr>
            <a:spLocks noGrp="1" noChangeArrowheads="1"/>
          </p:cNvSpPr>
          <p:nvPr>
            <p:ph type="body" idx="1"/>
          </p:nvPr>
        </p:nvSpPr>
        <p:spPr bwMode="auto">
          <a:xfrm>
            <a:off x="684213" y="1989139"/>
            <a:ext cx="7772400" cy="4256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17" tIns="45709" rIns="91417" bIns="4570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1" name="Line 7"/>
          <p:cNvSpPr>
            <a:spLocks noChangeShapeType="1"/>
          </p:cNvSpPr>
          <p:nvPr/>
        </p:nvSpPr>
        <p:spPr bwMode="auto">
          <a:xfrm flipH="1" flipV="1">
            <a:off x="152401" y="762001"/>
            <a:ext cx="7991475" cy="23813"/>
          </a:xfrm>
          <a:prstGeom prst="line">
            <a:avLst/>
          </a:prstGeom>
          <a:noFill/>
          <a:ln w="22225" cap="rnd">
            <a:solidFill>
              <a:srgbClr val="C0C0C0"/>
            </a:solidFill>
            <a:prstDash val="sysDot"/>
            <a:round/>
            <a:headEnd/>
            <a:tailEnd/>
          </a:ln>
          <a:extLst>
            <a:ext uri="{909E8E84-426E-40DD-AFC4-6F175D3DCCD1}">
              <a14:hiddenFill xmlns:a14="http://schemas.microsoft.com/office/drawing/2010/main">
                <a:noFill/>
              </a14:hiddenFill>
            </a:ext>
          </a:extLst>
        </p:spPr>
        <p:txBody>
          <a:bodyPr lIns="91417" tIns="45709" rIns="91417" bIns="45709"/>
          <a:lstStyle/>
          <a:p>
            <a:endParaRPr lang="en-US"/>
          </a:p>
        </p:txBody>
      </p:sp>
      <p:pic>
        <p:nvPicPr>
          <p:cNvPr id="1032" name="Picture 9"/>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8297863" y="61914"/>
            <a:ext cx="774700" cy="86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5156" r:id="rId1"/>
    <p:sldLayoutId id="2147485123" r:id="rId2"/>
    <p:sldLayoutId id="2147485124" r:id="rId3"/>
    <p:sldLayoutId id="2147485125" r:id="rId4"/>
    <p:sldLayoutId id="2147485126" r:id="rId5"/>
    <p:sldLayoutId id="2147485127" r:id="rId6"/>
    <p:sldLayoutId id="2147485128" r:id="rId7"/>
    <p:sldLayoutId id="2147485129" r:id="rId8"/>
    <p:sldLayoutId id="2147485130" r:id="rId9"/>
    <p:sldLayoutId id="2147485131" r:id="rId10"/>
    <p:sldLayoutId id="2147485132" r:id="rId11"/>
    <p:sldLayoutId id="2147485133" r:id="rId12"/>
  </p:sldLayoutIdLst>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txStyles>
    <p:titleStyle>
      <a:lvl1pPr algn="ctr" rtl="0" eaLnBrk="0" fontAlgn="base" hangingPunct="0">
        <a:spcBef>
          <a:spcPct val="0"/>
        </a:spcBef>
        <a:spcAft>
          <a:spcPct val="0"/>
        </a:spcAft>
        <a:defRPr sz="3600" b="1">
          <a:solidFill>
            <a:srgbClr val="1B5BA2"/>
          </a:solidFill>
          <a:latin typeface="+mj-lt"/>
          <a:ea typeface="+mj-ea"/>
          <a:cs typeface="+mj-cs"/>
        </a:defRPr>
      </a:lvl1pPr>
      <a:lvl2pPr algn="ctr" rtl="0" eaLnBrk="0" fontAlgn="base" hangingPunct="0">
        <a:spcBef>
          <a:spcPct val="0"/>
        </a:spcBef>
        <a:spcAft>
          <a:spcPct val="0"/>
        </a:spcAft>
        <a:defRPr sz="3600" b="1">
          <a:solidFill>
            <a:srgbClr val="1B5BA2"/>
          </a:solidFill>
          <a:latin typeface="Verdana" pitchFamily="34" charset="0"/>
          <a:cs typeface="Arial" pitchFamily="34" charset="0"/>
        </a:defRPr>
      </a:lvl2pPr>
      <a:lvl3pPr algn="ctr" rtl="0" eaLnBrk="0" fontAlgn="base" hangingPunct="0">
        <a:spcBef>
          <a:spcPct val="0"/>
        </a:spcBef>
        <a:spcAft>
          <a:spcPct val="0"/>
        </a:spcAft>
        <a:defRPr sz="3600" b="1">
          <a:solidFill>
            <a:srgbClr val="1B5BA2"/>
          </a:solidFill>
          <a:latin typeface="Verdana" pitchFamily="34" charset="0"/>
          <a:cs typeface="Arial" pitchFamily="34" charset="0"/>
        </a:defRPr>
      </a:lvl3pPr>
      <a:lvl4pPr algn="ctr" rtl="0" eaLnBrk="0" fontAlgn="base" hangingPunct="0">
        <a:spcBef>
          <a:spcPct val="0"/>
        </a:spcBef>
        <a:spcAft>
          <a:spcPct val="0"/>
        </a:spcAft>
        <a:defRPr sz="3600" b="1">
          <a:solidFill>
            <a:srgbClr val="1B5BA2"/>
          </a:solidFill>
          <a:latin typeface="Verdana" pitchFamily="34" charset="0"/>
          <a:cs typeface="Arial" pitchFamily="34" charset="0"/>
        </a:defRPr>
      </a:lvl4pPr>
      <a:lvl5pPr algn="ctr" rtl="0" eaLnBrk="0" fontAlgn="base" hangingPunct="0">
        <a:spcBef>
          <a:spcPct val="0"/>
        </a:spcBef>
        <a:spcAft>
          <a:spcPct val="0"/>
        </a:spcAft>
        <a:defRPr sz="3600" b="1">
          <a:solidFill>
            <a:srgbClr val="1B5BA2"/>
          </a:solidFill>
          <a:latin typeface="Verdana" pitchFamily="34" charset="0"/>
          <a:cs typeface="Arial" pitchFamily="34" charset="0"/>
        </a:defRPr>
      </a:lvl5pPr>
      <a:lvl6pPr marL="457086" algn="ctr" rtl="0" fontAlgn="base">
        <a:spcBef>
          <a:spcPct val="0"/>
        </a:spcBef>
        <a:spcAft>
          <a:spcPct val="0"/>
        </a:spcAft>
        <a:defRPr sz="3600" b="1">
          <a:solidFill>
            <a:srgbClr val="1B5BA2"/>
          </a:solidFill>
          <a:latin typeface="Verdana" pitchFamily="34" charset="0"/>
          <a:cs typeface="Arial" pitchFamily="34" charset="0"/>
        </a:defRPr>
      </a:lvl6pPr>
      <a:lvl7pPr marL="914172" algn="ctr" rtl="0" fontAlgn="base">
        <a:spcBef>
          <a:spcPct val="0"/>
        </a:spcBef>
        <a:spcAft>
          <a:spcPct val="0"/>
        </a:spcAft>
        <a:defRPr sz="3600" b="1">
          <a:solidFill>
            <a:srgbClr val="1B5BA2"/>
          </a:solidFill>
          <a:latin typeface="Verdana" pitchFamily="34" charset="0"/>
          <a:cs typeface="Arial" pitchFamily="34" charset="0"/>
        </a:defRPr>
      </a:lvl7pPr>
      <a:lvl8pPr marL="1371258" algn="ctr" rtl="0" fontAlgn="base">
        <a:spcBef>
          <a:spcPct val="0"/>
        </a:spcBef>
        <a:spcAft>
          <a:spcPct val="0"/>
        </a:spcAft>
        <a:defRPr sz="3600" b="1">
          <a:solidFill>
            <a:srgbClr val="1B5BA2"/>
          </a:solidFill>
          <a:latin typeface="Verdana" pitchFamily="34" charset="0"/>
          <a:cs typeface="Arial" pitchFamily="34" charset="0"/>
        </a:defRPr>
      </a:lvl8pPr>
      <a:lvl9pPr marL="1828344" algn="ctr" rtl="0" fontAlgn="base">
        <a:spcBef>
          <a:spcPct val="0"/>
        </a:spcBef>
        <a:spcAft>
          <a:spcPct val="0"/>
        </a:spcAft>
        <a:defRPr sz="3600" b="1">
          <a:solidFill>
            <a:srgbClr val="1B5BA2"/>
          </a:solidFill>
          <a:latin typeface="Verdana" pitchFamily="34" charset="0"/>
          <a:cs typeface="Arial" pitchFamily="34" charset="0"/>
        </a:defRPr>
      </a:lvl9pPr>
    </p:titleStyle>
    <p:bodyStyle>
      <a:lvl1pPr marL="342815" indent="-342815" algn="l" rtl="0" eaLnBrk="0" fontAlgn="base" hangingPunct="0">
        <a:lnSpc>
          <a:spcPct val="105000"/>
        </a:lnSpc>
        <a:spcBef>
          <a:spcPct val="20000"/>
        </a:spcBef>
        <a:spcAft>
          <a:spcPct val="0"/>
        </a:spcAft>
        <a:buClr>
          <a:srgbClr val="0E438A"/>
        </a:buClr>
        <a:buSzPct val="110000"/>
        <a:buFont typeface="Wingdings" pitchFamily="2" charset="2"/>
        <a:buChar char="§"/>
        <a:defRPr sz="3200">
          <a:solidFill>
            <a:srgbClr val="5C5C5C"/>
          </a:solidFill>
          <a:latin typeface="+mn-lt"/>
          <a:ea typeface="+mn-ea"/>
          <a:cs typeface="+mn-cs"/>
        </a:defRPr>
      </a:lvl1pPr>
      <a:lvl2pPr marL="742765" indent="-285679" algn="l" rtl="0" eaLnBrk="0" fontAlgn="base" hangingPunct="0">
        <a:lnSpc>
          <a:spcPct val="105000"/>
        </a:lnSpc>
        <a:spcBef>
          <a:spcPct val="20000"/>
        </a:spcBef>
        <a:spcAft>
          <a:spcPct val="0"/>
        </a:spcAft>
        <a:buClr>
          <a:srgbClr val="0099CC"/>
        </a:buClr>
        <a:buFont typeface="Wingdings" pitchFamily="2" charset="2"/>
        <a:buChar char="Ø"/>
        <a:defRPr sz="2800">
          <a:solidFill>
            <a:srgbClr val="5C5C5C"/>
          </a:solidFill>
          <a:latin typeface="+mn-lt"/>
          <a:cs typeface="+mn-cs"/>
        </a:defRPr>
      </a:lvl2pPr>
      <a:lvl3pPr marL="1142715" indent="-228543" algn="l" rtl="0" eaLnBrk="0" fontAlgn="base" hangingPunct="0">
        <a:lnSpc>
          <a:spcPct val="105000"/>
        </a:lnSpc>
        <a:spcBef>
          <a:spcPct val="20000"/>
        </a:spcBef>
        <a:spcAft>
          <a:spcPct val="0"/>
        </a:spcAft>
        <a:buClr>
          <a:srgbClr val="0099CC"/>
        </a:buClr>
        <a:buFont typeface="Wingdings" pitchFamily="2" charset="2"/>
        <a:buChar char="§"/>
        <a:defRPr sz="2400">
          <a:solidFill>
            <a:srgbClr val="5C5C5C"/>
          </a:solidFill>
          <a:latin typeface="+mn-lt"/>
          <a:cs typeface="+mn-cs"/>
        </a:defRPr>
      </a:lvl3pPr>
      <a:lvl4pPr marL="1599801" indent="-228543" algn="l" rtl="0" eaLnBrk="0" fontAlgn="base" hangingPunct="0">
        <a:lnSpc>
          <a:spcPct val="105000"/>
        </a:lnSpc>
        <a:spcBef>
          <a:spcPct val="20000"/>
        </a:spcBef>
        <a:spcAft>
          <a:spcPct val="0"/>
        </a:spcAft>
        <a:buFont typeface="Verdana" pitchFamily="34" charset="0"/>
        <a:buChar char="–"/>
        <a:defRPr sz="2000">
          <a:solidFill>
            <a:srgbClr val="5C5C5C"/>
          </a:solidFill>
          <a:latin typeface="+mn-lt"/>
          <a:cs typeface="+mn-cs"/>
        </a:defRPr>
      </a:lvl4pPr>
      <a:lvl5pPr marL="2056887" indent="-228543" algn="l" rtl="0" eaLnBrk="0" fontAlgn="base" hangingPunct="0">
        <a:lnSpc>
          <a:spcPct val="105000"/>
        </a:lnSpc>
        <a:spcBef>
          <a:spcPct val="20000"/>
        </a:spcBef>
        <a:spcAft>
          <a:spcPct val="0"/>
        </a:spcAft>
        <a:buFont typeface="Verdana" pitchFamily="34" charset="0"/>
        <a:buChar char="–"/>
        <a:defRPr sz="2000">
          <a:solidFill>
            <a:srgbClr val="5C5C5C"/>
          </a:solidFill>
          <a:latin typeface="+mn-lt"/>
          <a:cs typeface="+mn-cs"/>
        </a:defRPr>
      </a:lvl5pPr>
      <a:lvl6pPr marL="2513973" indent="-228543" algn="l" rtl="0" fontAlgn="base">
        <a:lnSpc>
          <a:spcPct val="105000"/>
        </a:lnSpc>
        <a:spcBef>
          <a:spcPct val="20000"/>
        </a:spcBef>
        <a:spcAft>
          <a:spcPct val="0"/>
        </a:spcAft>
        <a:buFont typeface="Verdana" pitchFamily="34" charset="0"/>
        <a:buChar char="–"/>
        <a:defRPr sz="2000">
          <a:solidFill>
            <a:srgbClr val="5C5C5C"/>
          </a:solidFill>
          <a:latin typeface="+mn-lt"/>
          <a:cs typeface="+mn-cs"/>
        </a:defRPr>
      </a:lvl6pPr>
      <a:lvl7pPr marL="2971059" indent="-228543" algn="l" rtl="0" fontAlgn="base">
        <a:lnSpc>
          <a:spcPct val="105000"/>
        </a:lnSpc>
        <a:spcBef>
          <a:spcPct val="20000"/>
        </a:spcBef>
        <a:spcAft>
          <a:spcPct val="0"/>
        </a:spcAft>
        <a:buFont typeface="Verdana" pitchFamily="34" charset="0"/>
        <a:buChar char="–"/>
        <a:defRPr sz="2000">
          <a:solidFill>
            <a:srgbClr val="5C5C5C"/>
          </a:solidFill>
          <a:latin typeface="+mn-lt"/>
          <a:cs typeface="+mn-cs"/>
        </a:defRPr>
      </a:lvl7pPr>
      <a:lvl8pPr marL="3428145" indent="-228543" algn="l" rtl="0" fontAlgn="base">
        <a:lnSpc>
          <a:spcPct val="105000"/>
        </a:lnSpc>
        <a:spcBef>
          <a:spcPct val="20000"/>
        </a:spcBef>
        <a:spcAft>
          <a:spcPct val="0"/>
        </a:spcAft>
        <a:buFont typeface="Verdana" pitchFamily="34" charset="0"/>
        <a:buChar char="–"/>
        <a:defRPr sz="2000">
          <a:solidFill>
            <a:srgbClr val="5C5C5C"/>
          </a:solidFill>
          <a:latin typeface="+mn-lt"/>
          <a:cs typeface="+mn-cs"/>
        </a:defRPr>
      </a:lvl8pPr>
      <a:lvl9pPr marL="3885231" indent="-228543" algn="l" rtl="0" fontAlgn="base">
        <a:lnSpc>
          <a:spcPct val="105000"/>
        </a:lnSpc>
        <a:spcBef>
          <a:spcPct val="20000"/>
        </a:spcBef>
        <a:spcAft>
          <a:spcPct val="0"/>
        </a:spcAft>
        <a:buFont typeface="Verdana" pitchFamily="34" charset="0"/>
        <a:buChar char="–"/>
        <a:defRPr sz="2000">
          <a:solidFill>
            <a:srgbClr val="5C5C5C"/>
          </a:solidFill>
          <a:latin typeface="+mn-lt"/>
          <a:cs typeface="+mn-cs"/>
        </a:defRPr>
      </a:lvl9pPr>
    </p:bodyStyle>
    <p:otherStyle>
      <a:defPPr>
        <a:defRPr lang="en-US"/>
      </a:defPPr>
      <a:lvl1pPr marL="0" algn="l" defTabSz="914172" rtl="0" eaLnBrk="1" latinLnBrk="0" hangingPunct="1">
        <a:defRPr sz="1800" kern="1200">
          <a:solidFill>
            <a:schemeClr val="tx1"/>
          </a:solidFill>
          <a:latin typeface="+mn-lt"/>
          <a:ea typeface="+mn-ea"/>
          <a:cs typeface="+mn-cs"/>
        </a:defRPr>
      </a:lvl1pPr>
      <a:lvl2pPr marL="457086" algn="l" defTabSz="914172" rtl="0" eaLnBrk="1" latinLnBrk="0" hangingPunct="1">
        <a:defRPr sz="1800" kern="1200">
          <a:solidFill>
            <a:schemeClr val="tx1"/>
          </a:solidFill>
          <a:latin typeface="+mn-lt"/>
          <a:ea typeface="+mn-ea"/>
          <a:cs typeface="+mn-cs"/>
        </a:defRPr>
      </a:lvl2pPr>
      <a:lvl3pPr marL="914172" algn="l" defTabSz="914172" rtl="0" eaLnBrk="1" latinLnBrk="0" hangingPunct="1">
        <a:defRPr sz="1800" kern="1200">
          <a:solidFill>
            <a:schemeClr val="tx1"/>
          </a:solidFill>
          <a:latin typeface="+mn-lt"/>
          <a:ea typeface="+mn-ea"/>
          <a:cs typeface="+mn-cs"/>
        </a:defRPr>
      </a:lvl3pPr>
      <a:lvl4pPr marL="1371258" algn="l" defTabSz="914172" rtl="0" eaLnBrk="1" latinLnBrk="0" hangingPunct="1">
        <a:defRPr sz="1800" kern="1200">
          <a:solidFill>
            <a:schemeClr val="tx1"/>
          </a:solidFill>
          <a:latin typeface="+mn-lt"/>
          <a:ea typeface="+mn-ea"/>
          <a:cs typeface="+mn-cs"/>
        </a:defRPr>
      </a:lvl4pPr>
      <a:lvl5pPr marL="1828344" algn="l" defTabSz="914172" rtl="0" eaLnBrk="1" latinLnBrk="0" hangingPunct="1">
        <a:defRPr sz="1800" kern="1200">
          <a:solidFill>
            <a:schemeClr val="tx1"/>
          </a:solidFill>
          <a:latin typeface="+mn-lt"/>
          <a:ea typeface="+mn-ea"/>
          <a:cs typeface="+mn-cs"/>
        </a:defRPr>
      </a:lvl5pPr>
      <a:lvl6pPr marL="2285430" algn="l" defTabSz="914172" rtl="0" eaLnBrk="1" latinLnBrk="0" hangingPunct="1">
        <a:defRPr sz="1800" kern="1200">
          <a:solidFill>
            <a:schemeClr val="tx1"/>
          </a:solidFill>
          <a:latin typeface="+mn-lt"/>
          <a:ea typeface="+mn-ea"/>
          <a:cs typeface="+mn-cs"/>
        </a:defRPr>
      </a:lvl6pPr>
      <a:lvl7pPr marL="2742516" algn="l" defTabSz="914172" rtl="0" eaLnBrk="1" latinLnBrk="0" hangingPunct="1">
        <a:defRPr sz="1800" kern="1200">
          <a:solidFill>
            <a:schemeClr val="tx1"/>
          </a:solidFill>
          <a:latin typeface="+mn-lt"/>
          <a:ea typeface="+mn-ea"/>
          <a:cs typeface="+mn-cs"/>
        </a:defRPr>
      </a:lvl7pPr>
      <a:lvl8pPr marL="3199602" algn="l" defTabSz="914172" rtl="0" eaLnBrk="1" latinLnBrk="0" hangingPunct="1">
        <a:defRPr sz="1800" kern="1200">
          <a:solidFill>
            <a:schemeClr val="tx1"/>
          </a:solidFill>
          <a:latin typeface="+mn-lt"/>
          <a:ea typeface="+mn-ea"/>
          <a:cs typeface="+mn-cs"/>
        </a:defRPr>
      </a:lvl8pPr>
      <a:lvl9pPr marL="3656688" algn="l" defTabSz="914172"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Line 3"/>
          <p:cNvSpPr>
            <a:spLocks noChangeShapeType="1"/>
          </p:cNvSpPr>
          <p:nvPr/>
        </p:nvSpPr>
        <p:spPr bwMode="auto">
          <a:xfrm flipH="1">
            <a:off x="395288" y="6524625"/>
            <a:ext cx="8280400" cy="0"/>
          </a:xfrm>
          <a:prstGeom prst="line">
            <a:avLst/>
          </a:prstGeom>
          <a:noFill/>
          <a:ln w="22225" cap="rnd">
            <a:solidFill>
              <a:srgbClr val="C0C0C0"/>
            </a:solidFill>
            <a:prstDash val="sysDot"/>
            <a:round/>
            <a:headEnd/>
            <a:tailEnd/>
          </a:ln>
          <a:extLst>
            <a:ext uri="{909E8E84-426E-40DD-AFC4-6F175D3DCCD1}">
              <a14:hiddenFill xmlns:a14="http://schemas.microsoft.com/office/drawing/2010/main">
                <a:noFill/>
              </a14:hiddenFill>
            </a:ext>
          </a:extLst>
        </p:spPr>
        <p:txBody>
          <a:bodyPr/>
          <a:lstStyle/>
          <a:p>
            <a:endParaRPr lang="en-US" smtClean="0">
              <a:solidFill>
                <a:srgbClr val="5C5C5C"/>
              </a:solidFill>
            </a:endParaRPr>
          </a:p>
        </p:txBody>
      </p:sp>
      <p:sp>
        <p:nvSpPr>
          <p:cNvPr id="3075" name="Rectangle 4"/>
          <p:cNvSpPr>
            <a:spLocks noGrp="1" noChangeArrowheads="1"/>
          </p:cNvSpPr>
          <p:nvPr>
            <p:ph type="title"/>
          </p:nvPr>
        </p:nvSpPr>
        <p:spPr bwMode="auto">
          <a:xfrm>
            <a:off x="685800" y="1111250"/>
            <a:ext cx="77724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p>
            <a:pPr lvl="0"/>
            <a:r>
              <a:rPr lang="en-US" smtClean="0"/>
              <a:t>Click to edit Master title style</a:t>
            </a:r>
          </a:p>
        </p:txBody>
      </p:sp>
      <p:sp>
        <p:nvSpPr>
          <p:cNvPr id="56325" name="Rectangle 5"/>
          <p:cNvSpPr>
            <a:spLocks noGrp="1" noChangeArrowheads="1"/>
          </p:cNvSpPr>
          <p:nvPr>
            <p:ph type="sldNum" sz="quarter" idx="4"/>
          </p:nvPr>
        </p:nvSpPr>
        <p:spPr bwMode="auto">
          <a:xfrm>
            <a:off x="8534400" y="6384925"/>
            <a:ext cx="339725" cy="244475"/>
          </a:xfrm>
          <a:prstGeom prst="rect">
            <a:avLst/>
          </a:prstGeom>
          <a:solidFill>
            <a:schemeClr val="bg1"/>
          </a:solidFill>
          <a:ln w="9525">
            <a:noFill/>
            <a:miter lim="800000"/>
            <a:headEnd/>
            <a:tailEnd/>
          </a:ln>
          <a:effectLst/>
        </p:spPr>
        <p:txBody>
          <a:bodyPr vert="horz" wrap="none" lIns="91440" tIns="45720" rIns="91440" bIns="45720" numCol="1" anchor="t" anchorCtr="0" compatLnSpc="1">
            <a:prstTxWarp prst="textNoShape">
              <a:avLst/>
            </a:prstTxWarp>
            <a:spAutoFit/>
          </a:bodyPr>
          <a:lstStyle>
            <a:lvl1pPr algn="r">
              <a:defRPr sz="1000" b="0" i="0">
                <a:solidFill>
                  <a:srgbClr val="0E438A"/>
                </a:solidFill>
                <a:latin typeface="Zurich BT" charset="0"/>
                <a:cs typeface="Times New Roman" pitchFamily="18" charset="0"/>
              </a:defRPr>
            </a:lvl1pPr>
          </a:lstStyle>
          <a:p>
            <a:pPr>
              <a:defRPr/>
            </a:pPr>
            <a:fld id="{75721738-DEDB-477B-A220-3E505C909A8E}" type="slidenum">
              <a:rPr lang="en-US"/>
              <a:pPr>
                <a:defRPr/>
              </a:pPr>
              <a:t>‹#›</a:t>
            </a:fld>
            <a:endParaRPr lang="en-US" dirty="0"/>
          </a:p>
        </p:txBody>
      </p:sp>
      <p:sp>
        <p:nvSpPr>
          <p:cNvPr id="3077" name="Rectangle 7"/>
          <p:cNvSpPr>
            <a:spLocks noGrp="1" noChangeArrowheads="1"/>
          </p:cNvSpPr>
          <p:nvPr>
            <p:ph type="body" idx="1"/>
          </p:nvPr>
        </p:nvSpPr>
        <p:spPr bwMode="auto">
          <a:xfrm>
            <a:off x="684213" y="1989138"/>
            <a:ext cx="7772400" cy="4256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8" name="Line 8"/>
          <p:cNvSpPr>
            <a:spLocks noChangeShapeType="1"/>
          </p:cNvSpPr>
          <p:nvPr/>
        </p:nvSpPr>
        <p:spPr bwMode="auto">
          <a:xfrm flipH="1" flipV="1">
            <a:off x="152400" y="762000"/>
            <a:ext cx="6934200" cy="0"/>
          </a:xfrm>
          <a:prstGeom prst="line">
            <a:avLst/>
          </a:prstGeom>
          <a:noFill/>
          <a:ln w="22225" cap="rnd">
            <a:solidFill>
              <a:srgbClr val="C0C0C0"/>
            </a:solidFill>
            <a:prstDash val="sysDot"/>
            <a:round/>
            <a:headEnd/>
            <a:tailEnd/>
          </a:ln>
          <a:extLst>
            <a:ext uri="{909E8E84-426E-40DD-AFC4-6F175D3DCCD1}">
              <a14:hiddenFill xmlns:a14="http://schemas.microsoft.com/office/drawing/2010/main">
                <a:noFill/>
              </a14:hiddenFill>
            </a:ext>
          </a:extLst>
        </p:spPr>
        <p:txBody>
          <a:bodyPr/>
          <a:lstStyle/>
          <a:p>
            <a:endParaRPr lang="en-US" smtClean="0">
              <a:solidFill>
                <a:srgbClr val="5C5C5C"/>
              </a:solidFill>
            </a:endParaRPr>
          </a:p>
        </p:txBody>
      </p:sp>
      <p:pic>
        <p:nvPicPr>
          <p:cNvPr id="3079" name="Picture 1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white">
          <a:xfrm>
            <a:off x="7086600" y="0"/>
            <a:ext cx="2057400"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lgn="ctr">
                <a:solidFill>
                  <a:srgbClr val="000000"/>
                </a:solidFill>
                <a:miter lim="800000"/>
                <a:headEnd/>
                <a:tailEnd/>
              </a14:hiddenLine>
            </a:ext>
          </a:extLst>
        </p:spPr>
      </p:pic>
    </p:spTree>
    <p:extLst>
      <p:ext uri="{BB962C8B-B14F-4D97-AF65-F5344CB8AC3E}">
        <p14:creationId xmlns:p14="http://schemas.microsoft.com/office/powerpoint/2010/main" val="3783598273"/>
      </p:ext>
    </p:extLst>
  </p:cSld>
  <p:clrMap bg1="lt1" tx1="dk1" bg2="lt2" tx2="dk2" accent1="accent1" accent2="accent2" accent3="accent3" accent4="accent4" accent5="accent5" accent6="accent6" hlink="hlink" folHlink="folHlink"/>
  <p:sldLayoutIdLst>
    <p:sldLayoutId id="2147485293" r:id="rId1"/>
    <p:sldLayoutId id="2147485294" r:id="rId2"/>
    <p:sldLayoutId id="2147485295" r:id="rId3"/>
    <p:sldLayoutId id="2147485296" r:id="rId4"/>
    <p:sldLayoutId id="2147485297" r:id="rId5"/>
    <p:sldLayoutId id="2147485298" r:id="rId6"/>
    <p:sldLayoutId id="2147485299" r:id="rId7"/>
    <p:sldLayoutId id="2147485300" r:id="rId8"/>
    <p:sldLayoutId id="2147485301" r:id="rId9"/>
    <p:sldLayoutId id="2147485302" r:id="rId10"/>
    <p:sldLayoutId id="2147485303" r:id="rId11"/>
    <p:sldLayoutId id="2147485304" r:id="rId12"/>
  </p:sldLayoutIdLst>
  <p:transition/>
  <p:timing>
    <p:tnLst>
      <p:par>
        <p:cTn id="1" dur="indefinite" restart="never" nodeType="tmRoot"/>
      </p:par>
    </p:tnLst>
  </p:timing>
  <p:hf hdr="0" dt="0"/>
  <p:txStyles>
    <p:titleStyle>
      <a:lvl1pPr algn="ctr" rtl="0" eaLnBrk="0" fontAlgn="base" hangingPunct="0">
        <a:spcBef>
          <a:spcPct val="0"/>
        </a:spcBef>
        <a:spcAft>
          <a:spcPct val="0"/>
        </a:spcAft>
        <a:defRPr sz="3200" b="1">
          <a:solidFill>
            <a:srgbClr val="1B5BA2"/>
          </a:solidFill>
          <a:latin typeface="+mj-lt"/>
          <a:ea typeface="+mj-ea"/>
          <a:cs typeface="+mj-cs"/>
        </a:defRPr>
      </a:lvl1pPr>
      <a:lvl2pPr algn="ctr" rtl="0" eaLnBrk="0" fontAlgn="base" hangingPunct="0">
        <a:spcBef>
          <a:spcPct val="0"/>
        </a:spcBef>
        <a:spcAft>
          <a:spcPct val="0"/>
        </a:spcAft>
        <a:defRPr sz="3200" b="1">
          <a:solidFill>
            <a:srgbClr val="1B5BA2"/>
          </a:solidFill>
          <a:latin typeface="Verdana" pitchFamily="34" charset="0"/>
          <a:cs typeface="Arial" pitchFamily="34" charset="0"/>
        </a:defRPr>
      </a:lvl2pPr>
      <a:lvl3pPr algn="ctr" rtl="0" eaLnBrk="0" fontAlgn="base" hangingPunct="0">
        <a:spcBef>
          <a:spcPct val="0"/>
        </a:spcBef>
        <a:spcAft>
          <a:spcPct val="0"/>
        </a:spcAft>
        <a:defRPr sz="3200" b="1">
          <a:solidFill>
            <a:srgbClr val="1B5BA2"/>
          </a:solidFill>
          <a:latin typeface="Verdana" pitchFamily="34" charset="0"/>
          <a:cs typeface="Arial" pitchFamily="34" charset="0"/>
        </a:defRPr>
      </a:lvl3pPr>
      <a:lvl4pPr algn="ctr" rtl="0" eaLnBrk="0" fontAlgn="base" hangingPunct="0">
        <a:spcBef>
          <a:spcPct val="0"/>
        </a:spcBef>
        <a:spcAft>
          <a:spcPct val="0"/>
        </a:spcAft>
        <a:defRPr sz="3200" b="1">
          <a:solidFill>
            <a:srgbClr val="1B5BA2"/>
          </a:solidFill>
          <a:latin typeface="Verdana" pitchFamily="34" charset="0"/>
          <a:cs typeface="Arial" pitchFamily="34" charset="0"/>
        </a:defRPr>
      </a:lvl4pPr>
      <a:lvl5pPr algn="ctr" rtl="0" eaLnBrk="0" fontAlgn="base" hangingPunct="0">
        <a:spcBef>
          <a:spcPct val="0"/>
        </a:spcBef>
        <a:spcAft>
          <a:spcPct val="0"/>
        </a:spcAft>
        <a:defRPr sz="3200" b="1">
          <a:solidFill>
            <a:srgbClr val="1B5BA2"/>
          </a:solidFill>
          <a:latin typeface="Verdana" pitchFamily="34" charset="0"/>
          <a:cs typeface="Arial" pitchFamily="34" charset="0"/>
        </a:defRPr>
      </a:lvl5pPr>
      <a:lvl6pPr marL="457200" algn="ctr" rtl="0" fontAlgn="base">
        <a:spcBef>
          <a:spcPct val="0"/>
        </a:spcBef>
        <a:spcAft>
          <a:spcPct val="0"/>
        </a:spcAft>
        <a:defRPr sz="3200" b="1">
          <a:solidFill>
            <a:srgbClr val="1B5BA2"/>
          </a:solidFill>
          <a:latin typeface="Verdana" pitchFamily="34" charset="0"/>
          <a:cs typeface="Arial" pitchFamily="34" charset="0"/>
        </a:defRPr>
      </a:lvl6pPr>
      <a:lvl7pPr marL="914400" algn="ctr" rtl="0" fontAlgn="base">
        <a:spcBef>
          <a:spcPct val="0"/>
        </a:spcBef>
        <a:spcAft>
          <a:spcPct val="0"/>
        </a:spcAft>
        <a:defRPr sz="3200" b="1">
          <a:solidFill>
            <a:srgbClr val="1B5BA2"/>
          </a:solidFill>
          <a:latin typeface="Verdana" pitchFamily="34" charset="0"/>
          <a:cs typeface="Arial" pitchFamily="34" charset="0"/>
        </a:defRPr>
      </a:lvl7pPr>
      <a:lvl8pPr marL="1371600" algn="ctr" rtl="0" fontAlgn="base">
        <a:spcBef>
          <a:spcPct val="0"/>
        </a:spcBef>
        <a:spcAft>
          <a:spcPct val="0"/>
        </a:spcAft>
        <a:defRPr sz="3200" b="1">
          <a:solidFill>
            <a:srgbClr val="1B5BA2"/>
          </a:solidFill>
          <a:latin typeface="Verdana" pitchFamily="34" charset="0"/>
          <a:cs typeface="Arial" pitchFamily="34" charset="0"/>
        </a:defRPr>
      </a:lvl8pPr>
      <a:lvl9pPr marL="1828800" algn="ctr" rtl="0" fontAlgn="base">
        <a:spcBef>
          <a:spcPct val="0"/>
        </a:spcBef>
        <a:spcAft>
          <a:spcPct val="0"/>
        </a:spcAft>
        <a:defRPr sz="3200" b="1">
          <a:solidFill>
            <a:srgbClr val="1B5BA2"/>
          </a:solidFill>
          <a:latin typeface="Verdana" pitchFamily="34" charset="0"/>
          <a:cs typeface="Arial" pitchFamily="34" charset="0"/>
        </a:defRPr>
      </a:lvl9pPr>
    </p:titleStyle>
    <p:bodyStyle>
      <a:lvl1pPr marL="342900" indent="-342900" algn="l" rtl="0" eaLnBrk="0" fontAlgn="base" hangingPunct="0">
        <a:lnSpc>
          <a:spcPct val="105000"/>
        </a:lnSpc>
        <a:spcBef>
          <a:spcPct val="20000"/>
        </a:spcBef>
        <a:spcAft>
          <a:spcPct val="0"/>
        </a:spcAft>
        <a:buClr>
          <a:srgbClr val="0E438A"/>
        </a:buClr>
        <a:buSzPct val="110000"/>
        <a:buFont typeface="Wingdings" pitchFamily="2" charset="2"/>
        <a:buChar char="§"/>
        <a:defRPr sz="3200">
          <a:solidFill>
            <a:srgbClr val="5C5C5C"/>
          </a:solidFill>
          <a:latin typeface="+mn-lt"/>
          <a:ea typeface="+mn-ea"/>
          <a:cs typeface="+mn-cs"/>
        </a:defRPr>
      </a:lvl1pPr>
      <a:lvl2pPr marL="742950" indent="-285750" algn="l" rtl="0" eaLnBrk="0" fontAlgn="base" hangingPunct="0">
        <a:lnSpc>
          <a:spcPct val="105000"/>
        </a:lnSpc>
        <a:spcBef>
          <a:spcPct val="20000"/>
        </a:spcBef>
        <a:spcAft>
          <a:spcPct val="0"/>
        </a:spcAft>
        <a:buClr>
          <a:srgbClr val="0099CC"/>
        </a:buClr>
        <a:buFont typeface="Wingdings" pitchFamily="2" charset="2"/>
        <a:buChar char="Ø"/>
        <a:defRPr sz="2800">
          <a:solidFill>
            <a:srgbClr val="5C5C5C"/>
          </a:solidFill>
          <a:latin typeface="+mn-lt"/>
          <a:cs typeface="+mn-cs"/>
        </a:defRPr>
      </a:lvl2pPr>
      <a:lvl3pPr marL="1143000" indent="-228600" algn="l" rtl="0" eaLnBrk="0" fontAlgn="base" hangingPunct="0">
        <a:lnSpc>
          <a:spcPct val="105000"/>
        </a:lnSpc>
        <a:spcBef>
          <a:spcPct val="20000"/>
        </a:spcBef>
        <a:spcAft>
          <a:spcPct val="0"/>
        </a:spcAft>
        <a:buClr>
          <a:srgbClr val="0099CC"/>
        </a:buClr>
        <a:buFont typeface="Wingdings" pitchFamily="2" charset="2"/>
        <a:buChar char="§"/>
        <a:defRPr sz="2400">
          <a:solidFill>
            <a:srgbClr val="5C5C5C"/>
          </a:solidFill>
          <a:latin typeface="+mn-lt"/>
          <a:cs typeface="+mn-cs"/>
        </a:defRPr>
      </a:lvl3pPr>
      <a:lvl4pPr marL="1600200" indent="-228600" algn="l" rtl="0" eaLnBrk="0" fontAlgn="base" hangingPunct="0">
        <a:lnSpc>
          <a:spcPct val="105000"/>
        </a:lnSpc>
        <a:spcBef>
          <a:spcPct val="20000"/>
        </a:spcBef>
        <a:spcAft>
          <a:spcPct val="0"/>
        </a:spcAft>
        <a:buFont typeface="Verdana" pitchFamily="34" charset="0"/>
        <a:buChar char="–"/>
        <a:defRPr sz="2000">
          <a:solidFill>
            <a:srgbClr val="5C5C5C"/>
          </a:solidFill>
          <a:latin typeface="+mn-lt"/>
          <a:cs typeface="+mn-cs"/>
        </a:defRPr>
      </a:lvl4pPr>
      <a:lvl5pPr marL="2057400" indent="-228600" algn="l" rtl="0" eaLnBrk="0" fontAlgn="base" hangingPunct="0">
        <a:lnSpc>
          <a:spcPct val="105000"/>
        </a:lnSpc>
        <a:spcBef>
          <a:spcPct val="20000"/>
        </a:spcBef>
        <a:spcAft>
          <a:spcPct val="0"/>
        </a:spcAft>
        <a:buFont typeface="Verdana" pitchFamily="34" charset="0"/>
        <a:buChar char="–"/>
        <a:defRPr sz="2000">
          <a:solidFill>
            <a:srgbClr val="5C5C5C"/>
          </a:solidFill>
          <a:latin typeface="+mn-lt"/>
          <a:cs typeface="+mn-cs"/>
        </a:defRPr>
      </a:lvl5pPr>
      <a:lvl6pPr marL="2514600" indent="-228600" algn="l" rtl="0" fontAlgn="base">
        <a:lnSpc>
          <a:spcPct val="105000"/>
        </a:lnSpc>
        <a:spcBef>
          <a:spcPct val="20000"/>
        </a:spcBef>
        <a:spcAft>
          <a:spcPct val="0"/>
        </a:spcAft>
        <a:buFont typeface="Verdana" pitchFamily="34" charset="0"/>
        <a:buChar char="–"/>
        <a:defRPr sz="2000">
          <a:solidFill>
            <a:srgbClr val="5C5C5C"/>
          </a:solidFill>
          <a:latin typeface="+mn-lt"/>
          <a:cs typeface="+mn-cs"/>
        </a:defRPr>
      </a:lvl6pPr>
      <a:lvl7pPr marL="2971800" indent="-228600" algn="l" rtl="0" fontAlgn="base">
        <a:lnSpc>
          <a:spcPct val="105000"/>
        </a:lnSpc>
        <a:spcBef>
          <a:spcPct val="20000"/>
        </a:spcBef>
        <a:spcAft>
          <a:spcPct val="0"/>
        </a:spcAft>
        <a:buFont typeface="Verdana" pitchFamily="34" charset="0"/>
        <a:buChar char="–"/>
        <a:defRPr sz="2000">
          <a:solidFill>
            <a:srgbClr val="5C5C5C"/>
          </a:solidFill>
          <a:latin typeface="+mn-lt"/>
          <a:cs typeface="+mn-cs"/>
        </a:defRPr>
      </a:lvl7pPr>
      <a:lvl8pPr marL="3429000" indent="-228600" algn="l" rtl="0" fontAlgn="base">
        <a:lnSpc>
          <a:spcPct val="105000"/>
        </a:lnSpc>
        <a:spcBef>
          <a:spcPct val="20000"/>
        </a:spcBef>
        <a:spcAft>
          <a:spcPct val="0"/>
        </a:spcAft>
        <a:buFont typeface="Verdana" pitchFamily="34" charset="0"/>
        <a:buChar char="–"/>
        <a:defRPr sz="2000">
          <a:solidFill>
            <a:srgbClr val="5C5C5C"/>
          </a:solidFill>
          <a:latin typeface="+mn-lt"/>
          <a:cs typeface="+mn-cs"/>
        </a:defRPr>
      </a:lvl8pPr>
      <a:lvl9pPr marL="3886200" indent="-228600" algn="l" rtl="0" fontAlgn="base">
        <a:lnSpc>
          <a:spcPct val="105000"/>
        </a:lnSpc>
        <a:spcBef>
          <a:spcPct val="20000"/>
        </a:spcBef>
        <a:spcAft>
          <a:spcPct val="0"/>
        </a:spcAft>
        <a:buFont typeface="Verdana" pitchFamily="34" charset="0"/>
        <a:buChar char="–"/>
        <a:defRPr sz="2000">
          <a:solidFill>
            <a:srgbClr val="5C5C5C"/>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5122" name="Picture 2" descr="Watermark"/>
          <p:cNvPicPr>
            <a:picLocks noChangeAspect="1" noChangeArrowheads="1"/>
          </p:cNvPicPr>
          <p:nvPr/>
        </p:nvPicPr>
        <p:blipFill>
          <a:blip r:embed="rId14">
            <a:extLst>
              <a:ext uri="{28A0092B-C50C-407E-A947-70E740481C1C}">
                <a14:useLocalDpi xmlns:a14="http://schemas.microsoft.com/office/drawing/2010/main" val="0"/>
              </a:ext>
            </a:extLst>
          </a:blip>
          <a:srcRect l="6723" b="12773"/>
          <a:stretch>
            <a:fillRect/>
          </a:stretch>
        </p:blipFill>
        <p:spPr bwMode="auto">
          <a:xfrm>
            <a:off x="0" y="809625"/>
            <a:ext cx="6467475" cy="604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Line 3"/>
          <p:cNvSpPr>
            <a:spLocks noChangeShapeType="1"/>
          </p:cNvSpPr>
          <p:nvPr/>
        </p:nvSpPr>
        <p:spPr bwMode="auto">
          <a:xfrm flipH="1">
            <a:off x="395288" y="6524625"/>
            <a:ext cx="8280400" cy="0"/>
          </a:xfrm>
          <a:prstGeom prst="line">
            <a:avLst/>
          </a:prstGeom>
          <a:noFill/>
          <a:ln w="22225" cap="rnd">
            <a:solidFill>
              <a:srgbClr val="C0C0C0"/>
            </a:solidFill>
            <a:prstDash val="sysDot"/>
            <a:round/>
            <a:headEnd/>
            <a:tailEnd/>
          </a:ln>
          <a:extLst>
            <a:ext uri="{909E8E84-426E-40DD-AFC4-6F175D3DCCD1}">
              <a14:hiddenFill xmlns:a14="http://schemas.microsoft.com/office/drawing/2010/main">
                <a:noFill/>
              </a14:hiddenFill>
            </a:ext>
          </a:extLst>
        </p:spPr>
        <p:txBody>
          <a:bodyPr/>
          <a:lstStyle/>
          <a:p>
            <a:endParaRPr lang="en-US">
              <a:solidFill>
                <a:srgbClr val="5C5C5C"/>
              </a:solidFill>
            </a:endParaRPr>
          </a:p>
        </p:txBody>
      </p:sp>
      <p:sp>
        <p:nvSpPr>
          <p:cNvPr id="5124" name="Rectangle 4"/>
          <p:cNvSpPr>
            <a:spLocks noGrp="1" noChangeArrowheads="1"/>
          </p:cNvSpPr>
          <p:nvPr>
            <p:ph type="title"/>
          </p:nvPr>
        </p:nvSpPr>
        <p:spPr bwMode="auto">
          <a:xfrm>
            <a:off x="685800" y="1081088"/>
            <a:ext cx="77724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p>
            <a:pPr lvl="0"/>
            <a:r>
              <a:rPr lang="en-US" smtClean="0"/>
              <a:t>Click to edit Master title style</a:t>
            </a:r>
          </a:p>
        </p:txBody>
      </p:sp>
      <p:sp>
        <p:nvSpPr>
          <p:cNvPr id="6149" name="Rectangle 5"/>
          <p:cNvSpPr>
            <a:spLocks noGrp="1" noChangeArrowheads="1"/>
          </p:cNvSpPr>
          <p:nvPr>
            <p:ph type="sldNum" sz="quarter" idx="4"/>
          </p:nvPr>
        </p:nvSpPr>
        <p:spPr bwMode="auto">
          <a:xfrm>
            <a:off x="8534400" y="6384925"/>
            <a:ext cx="339725" cy="244475"/>
          </a:xfrm>
          <a:prstGeom prst="rect">
            <a:avLst/>
          </a:prstGeom>
          <a:solidFill>
            <a:schemeClr val="bg1"/>
          </a:solidFill>
          <a:ln w="9525">
            <a:noFill/>
            <a:miter lim="800000"/>
            <a:headEnd/>
            <a:tailEnd/>
          </a:ln>
          <a:effectLst/>
        </p:spPr>
        <p:txBody>
          <a:bodyPr vert="horz" wrap="none" lIns="91440" tIns="45720" rIns="91440" bIns="45720" numCol="1" anchor="t" anchorCtr="0" compatLnSpc="1">
            <a:prstTxWarp prst="textNoShape">
              <a:avLst/>
            </a:prstTxWarp>
            <a:spAutoFit/>
          </a:bodyPr>
          <a:lstStyle>
            <a:lvl1pPr algn="r">
              <a:defRPr sz="1000">
                <a:solidFill>
                  <a:srgbClr val="0E438A"/>
                </a:solidFill>
                <a:latin typeface="Zurich BT"/>
                <a:cs typeface="Times New Roman" pitchFamily="18" charset="0"/>
              </a:defRPr>
            </a:lvl1pPr>
          </a:lstStyle>
          <a:p>
            <a:pPr>
              <a:defRPr/>
            </a:pPr>
            <a:fld id="{6FFF831C-9AC8-4764-9101-6FAB82E9E5B1}" type="slidenum">
              <a:rPr lang="en-US"/>
              <a:pPr>
                <a:defRPr/>
              </a:pPr>
              <a:t>‹#›</a:t>
            </a:fld>
            <a:endParaRPr lang="en-US" dirty="0"/>
          </a:p>
        </p:txBody>
      </p:sp>
      <p:sp>
        <p:nvSpPr>
          <p:cNvPr id="5126" name="Rectangle 6"/>
          <p:cNvSpPr>
            <a:spLocks noGrp="1" noChangeArrowheads="1"/>
          </p:cNvSpPr>
          <p:nvPr>
            <p:ph type="body" idx="1"/>
          </p:nvPr>
        </p:nvSpPr>
        <p:spPr bwMode="auto">
          <a:xfrm>
            <a:off x="684213" y="1989138"/>
            <a:ext cx="7772400" cy="4256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127" name="Line 7"/>
          <p:cNvSpPr>
            <a:spLocks noChangeShapeType="1"/>
          </p:cNvSpPr>
          <p:nvPr/>
        </p:nvSpPr>
        <p:spPr bwMode="auto">
          <a:xfrm flipH="1" flipV="1">
            <a:off x="152400" y="762000"/>
            <a:ext cx="7991475" cy="23813"/>
          </a:xfrm>
          <a:prstGeom prst="line">
            <a:avLst/>
          </a:prstGeom>
          <a:noFill/>
          <a:ln w="22225" cap="rnd">
            <a:solidFill>
              <a:srgbClr val="C0C0C0"/>
            </a:solidFill>
            <a:prstDash val="sysDot"/>
            <a:round/>
            <a:headEnd/>
            <a:tailEnd/>
          </a:ln>
          <a:extLst>
            <a:ext uri="{909E8E84-426E-40DD-AFC4-6F175D3DCCD1}">
              <a14:hiddenFill xmlns:a14="http://schemas.microsoft.com/office/drawing/2010/main">
                <a:noFill/>
              </a14:hiddenFill>
            </a:ext>
          </a:extLst>
        </p:spPr>
        <p:txBody>
          <a:bodyPr/>
          <a:lstStyle/>
          <a:p>
            <a:endParaRPr lang="en-US">
              <a:solidFill>
                <a:srgbClr val="5C5C5C"/>
              </a:solidFill>
            </a:endParaRPr>
          </a:p>
        </p:txBody>
      </p:sp>
      <p:pic>
        <p:nvPicPr>
          <p:cNvPr id="5128" name="Picture 9"/>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8297863" y="61913"/>
            <a:ext cx="774700" cy="86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90385634"/>
      </p:ext>
    </p:extLst>
  </p:cSld>
  <p:clrMap bg1="lt1" tx1="dk1" bg2="lt2" tx2="dk2" accent1="accent1" accent2="accent2" accent3="accent3" accent4="accent4" accent5="accent5" accent6="accent6" hlink="hlink" folHlink="folHlink"/>
  <p:sldLayoutIdLst>
    <p:sldLayoutId id="2147485321" r:id="rId1"/>
    <p:sldLayoutId id="2147485322" r:id="rId2"/>
    <p:sldLayoutId id="2147485323" r:id="rId3"/>
    <p:sldLayoutId id="2147485324" r:id="rId4"/>
    <p:sldLayoutId id="2147485325" r:id="rId5"/>
    <p:sldLayoutId id="2147485326" r:id="rId6"/>
    <p:sldLayoutId id="2147485327" r:id="rId7"/>
    <p:sldLayoutId id="2147485328" r:id="rId8"/>
    <p:sldLayoutId id="2147485329" r:id="rId9"/>
    <p:sldLayoutId id="2147485330" r:id="rId10"/>
    <p:sldLayoutId id="2147485331" r:id="rId11"/>
    <p:sldLayoutId id="2147485332" r:id="rId12"/>
  </p:sldLayoutIdLst>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txStyles>
    <p:titleStyle>
      <a:lvl1pPr algn="ctr" rtl="0" eaLnBrk="0" fontAlgn="base" hangingPunct="0">
        <a:spcBef>
          <a:spcPct val="0"/>
        </a:spcBef>
        <a:spcAft>
          <a:spcPct val="0"/>
        </a:spcAft>
        <a:defRPr sz="3600" b="1">
          <a:solidFill>
            <a:srgbClr val="1B5BA2"/>
          </a:solidFill>
          <a:latin typeface="+mj-lt"/>
          <a:ea typeface="+mj-ea"/>
          <a:cs typeface="+mj-cs"/>
        </a:defRPr>
      </a:lvl1pPr>
      <a:lvl2pPr algn="ctr" rtl="0" eaLnBrk="0" fontAlgn="base" hangingPunct="0">
        <a:spcBef>
          <a:spcPct val="0"/>
        </a:spcBef>
        <a:spcAft>
          <a:spcPct val="0"/>
        </a:spcAft>
        <a:defRPr sz="3600" b="1">
          <a:solidFill>
            <a:srgbClr val="1B5BA2"/>
          </a:solidFill>
          <a:latin typeface="Verdana" pitchFamily="34" charset="0"/>
          <a:cs typeface="Arial" pitchFamily="34" charset="0"/>
        </a:defRPr>
      </a:lvl2pPr>
      <a:lvl3pPr algn="ctr" rtl="0" eaLnBrk="0" fontAlgn="base" hangingPunct="0">
        <a:spcBef>
          <a:spcPct val="0"/>
        </a:spcBef>
        <a:spcAft>
          <a:spcPct val="0"/>
        </a:spcAft>
        <a:defRPr sz="3600" b="1">
          <a:solidFill>
            <a:srgbClr val="1B5BA2"/>
          </a:solidFill>
          <a:latin typeface="Verdana" pitchFamily="34" charset="0"/>
          <a:cs typeface="Arial" pitchFamily="34" charset="0"/>
        </a:defRPr>
      </a:lvl3pPr>
      <a:lvl4pPr algn="ctr" rtl="0" eaLnBrk="0" fontAlgn="base" hangingPunct="0">
        <a:spcBef>
          <a:spcPct val="0"/>
        </a:spcBef>
        <a:spcAft>
          <a:spcPct val="0"/>
        </a:spcAft>
        <a:defRPr sz="3600" b="1">
          <a:solidFill>
            <a:srgbClr val="1B5BA2"/>
          </a:solidFill>
          <a:latin typeface="Verdana" pitchFamily="34" charset="0"/>
          <a:cs typeface="Arial" pitchFamily="34" charset="0"/>
        </a:defRPr>
      </a:lvl4pPr>
      <a:lvl5pPr algn="ctr" rtl="0" eaLnBrk="0" fontAlgn="base" hangingPunct="0">
        <a:spcBef>
          <a:spcPct val="0"/>
        </a:spcBef>
        <a:spcAft>
          <a:spcPct val="0"/>
        </a:spcAft>
        <a:defRPr sz="3600" b="1">
          <a:solidFill>
            <a:srgbClr val="1B5BA2"/>
          </a:solidFill>
          <a:latin typeface="Verdana" pitchFamily="34" charset="0"/>
          <a:cs typeface="Arial" pitchFamily="34" charset="0"/>
        </a:defRPr>
      </a:lvl5pPr>
      <a:lvl6pPr marL="457200" algn="ctr" rtl="0" fontAlgn="base">
        <a:spcBef>
          <a:spcPct val="0"/>
        </a:spcBef>
        <a:spcAft>
          <a:spcPct val="0"/>
        </a:spcAft>
        <a:defRPr sz="3600" b="1">
          <a:solidFill>
            <a:srgbClr val="1B5BA2"/>
          </a:solidFill>
          <a:latin typeface="Verdana" pitchFamily="34" charset="0"/>
          <a:cs typeface="Arial" pitchFamily="34" charset="0"/>
        </a:defRPr>
      </a:lvl6pPr>
      <a:lvl7pPr marL="914400" algn="ctr" rtl="0" fontAlgn="base">
        <a:spcBef>
          <a:spcPct val="0"/>
        </a:spcBef>
        <a:spcAft>
          <a:spcPct val="0"/>
        </a:spcAft>
        <a:defRPr sz="3600" b="1">
          <a:solidFill>
            <a:srgbClr val="1B5BA2"/>
          </a:solidFill>
          <a:latin typeface="Verdana" pitchFamily="34" charset="0"/>
          <a:cs typeface="Arial" pitchFamily="34" charset="0"/>
        </a:defRPr>
      </a:lvl7pPr>
      <a:lvl8pPr marL="1371600" algn="ctr" rtl="0" fontAlgn="base">
        <a:spcBef>
          <a:spcPct val="0"/>
        </a:spcBef>
        <a:spcAft>
          <a:spcPct val="0"/>
        </a:spcAft>
        <a:defRPr sz="3600" b="1">
          <a:solidFill>
            <a:srgbClr val="1B5BA2"/>
          </a:solidFill>
          <a:latin typeface="Verdana" pitchFamily="34" charset="0"/>
          <a:cs typeface="Arial" pitchFamily="34" charset="0"/>
        </a:defRPr>
      </a:lvl8pPr>
      <a:lvl9pPr marL="1828800" algn="ctr" rtl="0" fontAlgn="base">
        <a:spcBef>
          <a:spcPct val="0"/>
        </a:spcBef>
        <a:spcAft>
          <a:spcPct val="0"/>
        </a:spcAft>
        <a:defRPr sz="3600" b="1">
          <a:solidFill>
            <a:srgbClr val="1B5BA2"/>
          </a:solidFill>
          <a:latin typeface="Verdana" pitchFamily="34" charset="0"/>
          <a:cs typeface="Arial" pitchFamily="34" charset="0"/>
        </a:defRPr>
      </a:lvl9pPr>
    </p:titleStyle>
    <p:bodyStyle>
      <a:lvl1pPr marL="342900" indent="-342900" algn="l" rtl="0" eaLnBrk="0" fontAlgn="base" hangingPunct="0">
        <a:lnSpc>
          <a:spcPct val="105000"/>
        </a:lnSpc>
        <a:spcBef>
          <a:spcPct val="20000"/>
        </a:spcBef>
        <a:spcAft>
          <a:spcPct val="0"/>
        </a:spcAft>
        <a:buClr>
          <a:srgbClr val="0E438A"/>
        </a:buClr>
        <a:buSzPct val="110000"/>
        <a:buFont typeface="Wingdings" pitchFamily="2" charset="2"/>
        <a:buChar char="§"/>
        <a:defRPr sz="3200">
          <a:solidFill>
            <a:srgbClr val="5C5C5C"/>
          </a:solidFill>
          <a:latin typeface="+mn-lt"/>
          <a:ea typeface="+mn-ea"/>
          <a:cs typeface="+mn-cs"/>
        </a:defRPr>
      </a:lvl1pPr>
      <a:lvl2pPr marL="742950" indent="-285750" algn="l" rtl="0" eaLnBrk="0" fontAlgn="base" hangingPunct="0">
        <a:lnSpc>
          <a:spcPct val="105000"/>
        </a:lnSpc>
        <a:spcBef>
          <a:spcPct val="20000"/>
        </a:spcBef>
        <a:spcAft>
          <a:spcPct val="0"/>
        </a:spcAft>
        <a:buClr>
          <a:srgbClr val="0099CC"/>
        </a:buClr>
        <a:buFont typeface="Wingdings" pitchFamily="2" charset="2"/>
        <a:buChar char="Ø"/>
        <a:defRPr sz="2800">
          <a:solidFill>
            <a:srgbClr val="5C5C5C"/>
          </a:solidFill>
          <a:latin typeface="+mn-lt"/>
          <a:cs typeface="+mn-cs"/>
        </a:defRPr>
      </a:lvl2pPr>
      <a:lvl3pPr marL="1143000" indent="-228600" algn="l" rtl="0" eaLnBrk="0" fontAlgn="base" hangingPunct="0">
        <a:lnSpc>
          <a:spcPct val="105000"/>
        </a:lnSpc>
        <a:spcBef>
          <a:spcPct val="20000"/>
        </a:spcBef>
        <a:spcAft>
          <a:spcPct val="0"/>
        </a:spcAft>
        <a:buClr>
          <a:srgbClr val="0099CC"/>
        </a:buClr>
        <a:buFont typeface="Wingdings" pitchFamily="2" charset="2"/>
        <a:buChar char="§"/>
        <a:defRPr sz="2400">
          <a:solidFill>
            <a:srgbClr val="5C5C5C"/>
          </a:solidFill>
          <a:latin typeface="+mn-lt"/>
          <a:cs typeface="+mn-cs"/>
        </a:defRPr>
      </a:lvl3pPr>
      <a:lvl4pPr marL="1600200" indent="-228600" algn="l" rtl="0" eaLnBrk="0" fontAlgn="base" hangingPunct="0">
        <a:lnSpc>
          <a:spcPct val="105000"/>
        </a:lnSpc>
        <a:spcBef>
          <a:spcPct val="20000"/>
        </a:spcBef>
        <a:spcAft>
          <a:spcPct val="0"/>
        </a:spcAft>
        <a:buFont typeface="Verdana" pitchFamily="34" charset="0"/>
        <a:buChar char="–"/>
        <a:defRPr sz="2000">
          <a:solidFill>
            <a:srgbClr val="5C5C5C"/>
          </a:solidFill>
          <a:latin typeface="+mn-lt"/>
          <a:cs typeface="+mn-cs"/>
        </a:defRPr>
      </a:lvl4pPr>
      <a:lvl5pPr marL="2057400" indent="-228600" algn="l" rtl="0" eaLnBrk="0" fontAlgn="base" hangingPunct="0">
        <a:lnSpc>
          <a:spcPct val="105000"/>
        </a:lnSpc>
        <a:spcBef>
          <a:spcPct val="20000"/>
        </a:spcBef>
        <a:spcAft>
          <a:spcPct val="0"/>
        </a:spcAft>
        <a:buFont typeface="Verdana" pitchFamily="34" charset="0"/>
        <a:buChar char="–"/>
        <a:defRPr sz="2000">
          <a:solidFill>
            <a:srgbClr val="5C5C5C"/>
          </a:solidFill>
          <a:latin typeface="+mn-lt"/>
          <a:cs typeface="+mn-cs"/>
        </a:defRPr>
      </a:lvl5pPr>
      <a:lvl6pPr marL="2514600" indent="-228600" algn="l" rtl="0" fontAlgn="base">
        <a:lnSpc>
          <a:spcPct val="105000"/>
        </a:lnSpc>
        <a:spcBef>
          <a:spcPct val="20000"/>
        </a:spcBef>
        <a:spcAft>
          <a:spcPct val="0"/>
        </a:spcAft>
        <a:buFont typeface="Verdana" pitchFamily="34" charset="0"/>
        <a:buChar char="–"/>
        <a:defRPr sz="2000">
          <a:solidFill>
            <a:srgbClr val="5C5C5C"/>
          </a:solidFill>
          <a:latin typeface="+mn-lt"/>
          <a:cs typeface="+mn-cs"/>
        </a:defRPr>
      </a:lvl6pPr>
      <a:lvl7pPr marL="2971800" indent="-228600" algn="l" rtl="0" fontAlgn="base">
        <a:lnSpc>
          <a:spcPct val="105000"/>
        </a:lnSpc>
        <a:spcBef>
          <a:spcPct val="20000"/>
        </a:spcBef>
        <a:spcAft>
          <a:spcPct val="0"/>
        </a:spcAft>
        <a:buFont typeface="Verdana" pitchFamily="34" charset="0"/>
        <a:buChar char="–"/>
        <a:defRPr sz="2000">
          <a:solidFill>
            <a:srgbClr val="5C5C5C"/>
          </a:solidFill>
          <a:latin typeface="+mn-lt"/>
          <a:cs typeface="+mn-cs"/>
        </a:defRPr>
      </a:lvl7pPr>
      <a:lvl8pPr marL="3429000" indent="-228600" algn="l" rtl="0" fontAlgn="base">
        <a:lnSpc>
          <a:spcPct val="105000"/>
        </a:lnSpc>
        <a:spcBef>
          <a:spcPct val="20000"/>
        </a:spcBef>
        <a:spcAft>
          <a:spcPct val="0"/>
        </a:spcAft>
        <a:buFont typeface="Verdana" pitchFamily="34" charset="0"/>
        <a:buChar char="–"/>
        <a:defRPr sz="2000">
          <a:solidFill>
            <a:srgbClr val="5C5C5C"/>
          </a:solidFill>
          <a:latin typeface="+mn-lt"/>
          <a:cs typeface="+mn-cs"/>
        </a:defRPr>
      </a:lvl8pPr>
      <a:lvl9pPr marL="3886200" indent="-228600" algn="l" rtl="0" fontAlgn="base">
        <a:lnSpc>
          <a:spcPct val="105000"/>
        </a:lnSpc>
        <a:spcBef>
          <a:spcPct val="20000"/>
        </a:spcBef>
        <a:spcAft>
          <a:spcPct val="0"/>
        </a:spcAft>
        <a:buFont typeface="Verdana" pitchFamily="34" charset="0"/>
        <a:buChar char="–"/>
        <a:defRPr sz="2000">
          <a:solidFill>
            <a:srgbClr val="5C5C5C"/>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fontAlgn="auto">
              <a:spcBef>
                <a:spcPts val="0"/>
              </a:spcBef>
              <a:spcAft>
                <a:spcPts val="0"/>
              </a:spcAft>
            </a:pPr>
            <a:fld id="{2950F25A-E9B9-FC41-969A-8850797BAE86}" type="datetimeFigureOut">
              <a:rPr lang="en-US" smtClean="0">
                <a:solidFill>
                  <a:prstClr val="black">
                    <a:tint val="75000"/>
                  </a:prstClr>
                </a:solidFill>
                <a:latin typeface="Calibri"/>
                <a:cs typeface="+mn-cs"/>
              </a:rPr>
              <a:pPr defTabSz="457200" fontAlgn="auto">
                <a:spcBef>
                  <a:spcPts val="0"/>
                </a:spcBef>
                <a:spcAft>
                  <a:spcPts val="0"/>
                </a:spcAft>
              </a:pPr>
              <a:t>6/19/2015</a:t>
            </a:fld>
            <a:endParaRPr lang="en-US">
              <a:solidFill>
                <a:prstClr val="black">
                  <a:tint val="75000"/>
                </a:prstClr>
              </a:solidFill>
              <a:latin typeface="Calibri"/>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fontAlgn="auto">
              <a:spcBef>
                <a:spcPts val="0"/>
              </a:spcBef>
              <a:spcAft>
                <a:spcPts val="0"/>
              </a:spcAft>
            </a:pPr>
            <a:endParaRPr lang="en-US">
              <a:solidFill>
                <a:prstClr val="black">
                  <a:tint val="75000"/>
                </a:prstClr>
              </a:solidFill>
              <a:latin typeface="Calibri"/>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fontAlgn="auto">
              <a:spcBef>
                <a:spcPts val="0"/>
              </a:spcBef>
              <a:spcAft>
                <a:spcPts val="0"/>
              </a:spcAft>
            </a:pPr>
            <a:fld id="{4F27D969-03C7-784E-AEC3-C2E8E8FBC165}" type="slidenum">
              <a:rPr lang="en-US" smtClean="0">
                <a:solidFill>
                  <a:prstClr val="black">
                    <a:tint val="75000"/>
                  </a:prstClr>
                </a:solidFill>
                <a:latin typeface="Calibri"/>
                <a:cs typeface="+mn-cs"/>
              </a:rPr>
              <a:pPr defTabSz="457200" fontAlgn="auto">
                <a:spcBef>
                  <a:spcPts val="0"/>
                </a:spcBef>
                <a:spcAft>
                  <a:spcPts val="0"/>
                </a:spcAft>
              </a:pPr>
              <a:t>‹#›</a:t>
            </a:fld>
            <a:endParaRPr lang="en-US">
              <a:solidFill>
                <a:prstClr val="black">
                  <a:tint val="75000"/>
                </a:prstClr>
              </a:solidFill>
              <a:latin typeface="Calibri"/>
              <a:cs typeface="+mn-cs"/>
            </a:endParaRPr>
          </a:p>
        </p:txBody>
      </p:sp>
    </p:spTree>
    <p:extLst>
      <p:ext uri="{BB962C8B-B14F-4D97-AF65-F5344CB8AC3E}">
        <p14:creationId xmlns:p14="http://schemas.microsoft.com/office/powerpoint/2010/main" val="3275407230"/>
      </p:ext>
    </p:extLst>
  </p:cSld>
  <p:clrMap bg1="lt1" tx1="dk1" bg2="lt2" tx2="dk2" accent1="accent1" accent2="accent2" accent3="accent3" accent4="accent4" accent5="accent5" accent6="accent6" hlink="hlink" folHlink="folHlink"/>
  <p:sldLayoutIdLst>
    <p:sldLayoutId id="2147485335" r:id="rId1"/>
    <p:sldLayoutId id="2147485336" r:id="rId2"/>
    <p:sldLayoutId id="2147485337" r:id="rId3"/>
    <p:sldLayoutId id="2147485338" r:id="rId4"/>
    <p:sldLayoutId id="2147485339" r:id="rId5"/>
    <p:sldLayoutId id="2147485340" r:id="rId6"/>
    <p:sldLayoutId id="2147485341" r:id="rId7"/>
    <p:sldLayoutId id="2147485342" r:id="rId8"/>
    <p:sldLayoutId id="2147485343" r:id="rId9"/>
    <p:sldLayoutId id="2147485344" r:id="rId10"/>
    <p:sldLayoutId id="2147485345"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fontAlgn="auto">
              <a:spcBef>
                <a:spcPts val="0"/>
              </a:spcBef>
              <a:spcAft>
                <a:spcPts val="0"/>
              </a:spcAft>
            </a:pPr>
            <a:fld id="{2950F25A-E9B9-FC41-969A-8850797BAE86}" type="datetimeFigureOut">
              <a:rPr lang="en-US" smtClean="0">
                <a:solidFill>
                  <a:prstClr val="black">
                    <a:tint val="75000"/>
                  </a:prstClr>
                </a:solidFill>
                <a:latin typeface="Calibri"/>
                <a:cs typeface="+mn-cs"/>
              </a:rPr>
              <a:pPr defTabSz="457200" fontAlgn="auto">
                <a:spcBef>
                  <a:spcPts val="0"/>
                </a:spcBef>
                <a:spcAft>
                  <a:spcPts val="0"/>
                </a:spcAft>
              </a:pPr>
              <a:t>6/19/2015</a:t>
            </a:fld>
            <a:endParaRPr lang="en-US">
              <a:solidFill>
                <a:prstClr val="black">
                  <a:tint val="75000"/>
                </a:prstClr>
              </a:solidFill>
              <a:latin typeface="Calibri"/>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fontAlgn="auto">
              <a:spcBef>
                <a:spcPts val="0"/>
              </a:spcBef>
              <a:spcAft>
                <a:spcPts val="0"/>
              </a:spcAft>
            </a:pPr>
            <a:endParaRPr lang="en-US">
              <a:solidFill>
                <a:prstClr val="black">
                  <a:tint val="75000"/>
                </a:prstClr>
              </a:solidFill>
              <a:latin typeface="Calibri"/>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fontAlgn="auto">
              <a:spcBef>
                <a:spcPts val="0"/>
              </a:spcBef>
              <a:spcAft>
                <a:spcPts val="0"/>
              </a:spcAft>
            </a:pPr>
            <a:fld id="{4F27D969-03C7-784E-AEC3-C2E8E8FBC165}" type="slidenum">
              <a:rPr lang="en-US" smtClean="0">
                <a:solidFill>
                  <a:prstClr val="black">
                    <a:tint val="75000"/>
                  </a:prstClr>
                </a:solidFill>
                <a:latin typeface="Calibri"/>
                <a:cs typeface="+mn-cs"/>
              </a:rPr>
              <a:pPr defTabSz="457200" fontAlgn="auto">
                <a:spcBef>
                  <a:spcPts val="0"/>
                </a:spcBef>
                <a:spcAft>
                  <a:spcPts val="0"/>
                </a:spcAft>
              </a:pPr>
              <a:t>‹#›</a:t>
            </a:fld>
            <a:endParaRPr lang="en-US">
              <a:solidFill>
                <a:prstClr val="black">
                  <a:tint val="75000"/>
                </a:prstClr>
              </a:solidFill>
              <a:latin typeface="Calibri"/>
              <a:cs typeface="+mn-cs"/>
            </a:endParaRPr>
          </a:p>
        </p:txBody>
      </p:sp>
    </p:spTree>
    <p:extLst>
      <p:ext uri="{BB962C8B-B14F-4D97-AF65-F5344CB8AC3E}">
        <p14:creationId xmlns:p14="http://schemas.microsoft.com/office/powerpoint/2010/main" val="2673300331"/>
      </p:ext>
    </p:extLst>
  </p:cSld>
  <p:clrMap bg1="lt1" tx1="dk1" bg2="lt2" tx2="dk2" accent1="accent1" accent2="accent2" accent3="accent3" accent4="accent4" accent5="accent5" accent6="accent6" hlink="hlink" folHlink="folHlink"/>
  <p:sldLayoutIdLst>
    <p:sldLayoutId id="2147485395" r:id="rId1"/>
    <p:sldLayoutId id="2147485396" r:id="rId2"/>
    <p:sldLayoutId id="2147485397" r:id="rId3"/>
    <p:sldLayoutId id="2147485398" r:id="rId4"/>
    <p:sldLayoutId id="2147485399" r:id="rId5"/>
    <p:sldLayoutId id="2147485400" r:id="rId6"/>
    <p:sldLayoutId id="2147485401" r:id="rId7"/>
    <p:sldLayoutId id="2147485402" r:id="rId8"/>
    <p:sldLayoutId id="2147485403" r:id="rId9"/>
    <p:sldLayoutId id="2147485404" r:id="rId10"/>
    <p:sldLayoutId id="2147485405"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fontAlgn="auto">
              <a:spcBef>
                <a:spcPts val="0"/>
              </a:spcBef>
              <a:spcAft>
                <a:spcPts val="0"/>
              </a:spcAft>
            </a:pPr>
            <a:fld id="{2950F25A-E9B9-FC41-969A-8850797BAE86}" type="datetimeFigureOut">
              <a:rPr lang="en-US" smtClean="0">
                <a:solidFill>
                  <a:prstClr val="black">
                    <a:tint val="75000"/>
                  </a:prstClr>
                </a:solidFill>
                <a:latin typeface="Calibri"/>
                <a:cs typeface="+mn-cs"/>
              </a:rPr>
              <a:pPr defTabSz="457200" fontAlgn="auto">
                <a:spcBef>
                  <a:spcPts val="0"/>
                </a:spcBef>
                <a:spcAft>
                  <a:spcPts val="0"/>
                </a:spcAft>
              </a:pPr>
              <a:t>6/19/2015</a:t>
            </a:fld>
            <a:endParaRPr lang="en-US">
              <a:solidFill>
                <a:prstClr val="black">
                  <a:tint val="75000"/>
                </a:prstClr>
              </a:solidFill>
              <a:latin typeface="Calibri"/>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fontAlgn="auto">
              <a:spcBef>
                <a:spcPts val="0"/>
              </a:spcBef>
              <a:spcAft>
                <a:spcPts val="0"/>
              </a:spcAft>
            </a:pPr>
            <a:endParaRPr lang="en-US">
              <a:solidFill>
                <a:prstClr val="black">
                  <a:tint val="75000"/>
                </a:prstClr>
              </a:solidFill>
              <a:latin typeface="Calibri"/>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fontAlgn="auto">
              <a:spcBef>
                <a:spcPts val="0"/>
              </a:spcBef>
              <a:spcAft>
                <a:spcPts val="0"/>
              </a:spcAft>
            </a:pPr>
            <a:fld id="{4F27D969-03C7-784E-AEC3-C2E8E8FBC165}" type="slidenum">
              <a:rPr lang="en-US" smtClean="0">
                <a:solidFill>
                  <a:prstClr val="black">
                    <a:tint val="75000"/>
                  </a:prstClr>
                </a:solidFill>
                <a:latin typeface="Calibri"/>
                <a:cs typeface="+mn-cs"/>
              </a:rPr>
              <a:pPr defTabSz="457200" fontAlgn="auto">
                <a:spcBef>
                  <a:spcPts val="0"/>
                </a:spcBef>
                <a:spcAft>
                  <a:spcPts val="0"/>
                </a:spcAft>
              </a:pPr>
              <a:t>‹#›</a:t>
            </a:fld>
            <a:endParaRPr lang="en-US">
              <a:solidFill>
                <a:prstClr val="black">
                  <a:tint val="75000"/>
                </a:prstClr>
              </a:solidFill>
              <a:latin typeface="Calibri"/>
              <a:cs typeface="+mn-cs"/>
            </a:endParaRPr>
          </a:p>
        </p:txBody>
      </p:sp>
    </p:spTree>
    <p:extLst>
      <p:ext uri="{BB962C8B-B14F-4D97-AF65-F5344CB8AC3E}">
        <p14:creationId xmlns:p14="http://schemas.microsoft.com/office/powerpoint/2010/main" val="3315158343"/>
      </p:ext>
    </p:extLst>
  </p:cSld>
  <p:clrMap bg1="lt1" tx1="dk1" bg2="lt2" tx2="dk2" accent1="accent1" accent2="accent2" accent3="accent3" accent4="accent4" accent5="accent5" accent6="accent6" hlink="hlink" folHlink="folHlink"/>
  <p:sldLayoutIdLst>
    <p:sldLayoutId id="2147485407" r:id="rId1"/>
    <p:sldLayoutId id="2147485408" r:id="rId2"/>
    <p:sldLayoutId id="2147485409" r:id="rId3"/>
    <p:sldLayoutId id="2147485410" r:id="rId4"/>
    <p:sldLayoutId id="2147485411" r:id="rId5"/>
    <p:sldLayoutId id="2147485412" r:id="rId6"/>
    <p:sldLayoutId id="2147485413" r:id="rId7"/>
    <p:sldLayoutId id="2147485414" r:id="rId8"/>
    <p:sldLayoutId id="2147485415" r:id="rId9"/>
    <p:sldLayoutId id="2147485416" r:id="rId10"/>
    <p:sldLayoutId id="2147485417"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fontAlgn="auto">
              <a:spcBef>
                <a:spcPts val="0"/>
              </a:spcBef>
              <a:spcAft>
                <a:spcPts val="0"/>
              </a:spcAft>
            </a:pPr>
            <a:fld id="{2950F25A-E9B9-FC41-969A-8850797BAE86}" type="datetimeFigureOut">
              <a:rPr lang="en-US" smtClean="0">
                <a:solidFill>
                  <a:prstClr val="black">
                    <a:tint val="75000"/>
                  </a:prstClr>
                </a:solidFill>
                <a:latin typeface="Calibri"/>
              </a:rPr>
              <a:pPr defTabSz="457200" fontAlgn="auto">
                <a:spcBef>
                  <a:spcPts val="0"/>
                </a:spcBef>
                <a:spcAft>
                  <a:spcPts val="0"/>
                </a:spcAft>
              </a:pPr>
              <a:t>6/19/2015</a:t>
            </a:fld>
            <a:endParaRPr lang="en-US">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fontAlgn="auto">
              <a:spcBef>
                <a:spcPts val="0"/>
              </a:spcBef>
              <a:spcAft>
                <a:spcPts val="0"/>
              </a:spcAft>
            </a:pPr>
            <a:endParaRPr lang="en-US">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fontAlgn="auto">
              <a:spcBef>
                <a:spcPts val="0"/>
              </a:spcBef>
              <a:spcAft>
                <a:spcPts val="0"/>
              </a:spcAft>
            </a:pPr>
            <a:fld id="{4F27D969-03C7-784E-AEC3-C2E8E8FBC165}" type="slidenum">
              <a:rPr lang="en-US" smtClean="0">
                <a:solidFill>
                  <a:prstClr val="black">
                    <a:tint val="75000"/>
                  </a:prstClr>
                </a:solidFill>
                <a:latin typeface="Calibri"/>
              </a:rPr>
              <a:pPr defTabSz="457200" fontAlgn="auto">
                <a:spcBef>
                  <a:spcPts val="0"/>
                </a:spcBef>
                <a:spcAft>
                  <a:spcPts val="0"/>
                </a:spcAft>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1771049168"/>
      </p:ext>
    </p:extLst>
  </p:cSld>
  <p:clrMap bg1="lt1" tx1="dk1" bg2="lt2" tx2="dk2" accent1="accent1" accent2="accent2" accent3="accent3" accent4="accent4" accent5="accent5" accent6="accent6" hlink="hlink" folHlink="folHlink"/>
  <p:sldLayoutIdLst>
    <p:sldLayoutId id="2147485419" r:id="rId1"/>
    <p:sldLayoutId id="2147485420" r:id="rId2"/>
    <p:sldLayoutId id="2147485421" r:id="rId3"/>
    <p:sldLayoutId id="2147485422" r:id="rId4"/>
    <p:sldLayoutId id="2147485423" r:id="rId5"/>
    <p:sldLayoutId id="2147485424" r:id="rId6"/>
    <p:sldLayoutId id="2147485425" r:id="rId7"/>
    <p:sldLayoutId id="2147485426" r:id="rId8"/>
    <p:sldLayoutId id="2147485427" r:id="rId9"/>
    <p:sldLayoutId id="2147485428" r:id="rId10"/>
    <p:sldLayoutId id="214748542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2" descr="Watermark"/>
          <p:cNvPicPr>
            <a:picLocks noChangeAspect="1" noChangeArrowheads="1"/>
          </p:cNvPicPr>
          <p:nvPr/>
        </p:nvPicPr>
        <p:blipFill>
          <a:blip r:embed="rId15">
            <a:extLst>
              <a:ext uri="{28A0092B-C50C-407E-A947-70E740481C1C}">
                <a14:useLocalDpi xmlns:a14="http://schemas.microsoft.com/office/drawing/2010/main" val="0"/>
              </a:ext>
            </a:extLst>
          </a:blip>
          <a:srcRect l="6723" b="12773"/>
          <a:stretch>
            <a:fillRect/>
          </a:stretch>
        </p:blipFill>
        <p:spPr bwMode="auto">
          <a:xfrm>
            <a:off x="1" y="809625"/>
            <a:ext cx="6467475" cy="604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Line 3"/>
          <p:cNvSpPr>
            <a:spLocks noChangeShapeType="1"/>
          </p:cNvSpPr>
          <p:nvPr/>
        </p:nvSpPr>
        <p:spPr bwMode="auto">
          <a:xfrm flipH="1">
            <a:off x="395288" y="6524625"/>
            <a:ext cx="8280400" cy="0"/>
          </a:xfrm>
          <a:prstGeom prst="line">
            <a:avLst/>
          </a:prstGeom>
          <a:noFill/>
          <a:ln w="22225" cap="rnd">
            <a:solidFill>
              <a:srgbClr val="C0C0C0"/>
            </a:solidFill>
            <a:prstDash val="sysDot"/>
            <a:round/>
            <a:headEnd/>
            <a:tailEnd/>
          </a:ln>
          <a:extLst>
            <a:ext uri="{909E8E84-426E-40DD-AFC4-6F175D3DCCD1}">
              <a14:hiddenFill xmlns:a14="http://schemas.microsoft.com/office/drawing/2010/main">
                <a:noFill/>
              </a14:hiddenFill>
            </a:ext>
          </a:extLst>
        </p:spPr>
        <p:txBody>
          <a:bodyPr lIns="91417" tIns="45709" rIns="91417" bIns="45709"/>
          <a:lstStyle/>
          <a:p>
            <a:endParaRPr lang="en-US"/>
          </a:p>
        </p:txBody>
      </p:sp>
      <p:sp>
        <p:nvSpPr>
          <p:cNvPr id="2052" name="Rectangle 4"/>
          <p:cNvSpPr>
            <a:spLocks noGrp="1" noChangeArrowheads="1"/>
          </p:cNvSpPr>
          <p:nvPr>
            <p:ph type="title"/>
          </p:nvPr>
        </p:nvSpPr>
        <p:spPr bwMode="auto">
          <a:xfrm>
            <a:off x="685800" y="1078608"/>
            <a:ext cx="7772400" cy="646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17" tIns="45709" rIns="91417" bIns="45709" numCol="1" anchor="ctr" anchorCtr="0" compatLnSpc="1">
            <a:prstTxWarp prst="textNoShape">
              <a:avLst/>
            </a:prstTxWarp>
            <a:spAutoFit/>
          </a:bodyPr>
          <a:lstStyle/>
          <a:p>
            <a:pPr lvl="0"/>
            <a:r>
              <a:rPr lang="en-US" smtClean="0"/>
              <a:t>Click to edit Master title style</a:t>
            </a:r>
          </a:p>
        </p:txBody>
      </p:sp>
      <p:sp>
        <p:nvSpPr>
          <p:cNvPr id="6149" name="Rectangle 5"/>
          <p:cNvSpPr>
            <a:spLocks noGrp="1" noChangeArrowheads="1"/>
          </p:cNvSpPr>
          <p:nvPr>
            <p:ph type="sldNum" sz="quarter" idx="4"/>
          </p:nvPr>
        </p:nvSpPr>
        <p:spPr bwMode="auto">
          <a:xfrm>
            <a:off x="8532412" y="6384925"/>
            <a:ext cx="341714" cy="246199"/>
          </a:xfrm>
          <a:prstGeom prst="rect">
            <a:avLst/>
          </a:prstGeom>
          <a:solidFill>
            <a:schemeClr val="bg1"/>
          </a:solidFill>
          <a:ln w="9525">
            <a:noFill/>
            <a:miter lim="800000"/>
            <a:headEnd/>
            <a:tailEnd/>
          </a:ln>
          <a:effectLst/>
        </p:spPr>
        <p:txBody>
          <a:bodyPr vert="horz" wrap="none" lIns="91417" tIns="45709" rIns="91417" bIns="45709" numCol="1" anchor="t" anchorCtr="0" compatLnSpc="1">
            <a:prstTxWarp prst="textNoShape">
              <a:avLst/>
            </a:prstTxWarp>
            <a:spAutoFit/>
          </a:bodyPr>
          <a:lstStyle>
            <a:lvl1pPr algn="r">
              <a:defRPr sz="1000">
                <a:solidFill>
                  <a:srgbClr val="0E438A"/>
                </a:solidFill>
                <a:latin typeface="Zurich BT" charset="0"/>
                <a:cs typeface="Times New Roman" pitchFamily="18" charset="0"/>
              </a:defRPr>
            </a:lvl1pPr>
          </a:lstStyle>
          <a:p>
            <a:pPr>
              <a:defRPr/>
            </a:pPr>
            <a:fld id="{20C77B69-FA4D-4349-BD7C-A8276A98DA6F}" type="slidenum">
              <a:rPr lang="en-US"/>
              <a:pPr>
                <a:defRPr/>
              </a:pPr>
              <a:t>‹#›</a:t>
            </a:fld>
            <a:endParaRPr lang="en-US"/>
          </a:p>
        </p:txBody>
      </p:sp>
      <p:sp>
        <p:nvSpPr>
          <p:cNvPr id="2054" name="Rectangle 6"/>
          <p:cNvSpPr>
            <a:spLocks noGrp="1" noChangeArrowheads="1"/>
          </p:cNvSpPr>
          <p:nvPr>
            <p:ph type="body" idx="1"/>
          </p:nvPr>
        </p:nvSpPr>
        <p:spPr bwMode="auto">
          <a:xfrm>
            <a:off x="684213" y="1989139"/>
            <a:ext cx="7772400" cy="4256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17" tIns="45709" rIns="91417" bIns="4570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5" name="Line 7"/>
          <p:cNvSpPr>
            <a:spLocks noChangeShapeType="1"/>
          </p:cNvSpPr>
          <p:nvPr/>
        </p:nvSpPr>
        <p:spPr bwMode="auto">
          <a:xfrm flipH="1" flipV="1">
            <a:off x="152400" y="762000"/>
            <a:ext cx="8839200" cy="0"/>
          </a:xfrm>
          <a:prstGeom prst="line">
            <a:avLst/>
          </a:prstGeom>
          <a:noFill/>
          <a:ln w="22225" cap="rnd">
            <a:solidFill>
              <a:srgbClr val="C0C0C0"/>
            </a:solidFill>
            <a:prstDash val="sysDot"/>
            <a:round/>
            <a:headEnd/>
            <a:tailEnd/>
          </a:ln>
          <a:extLst>
            <a:ext uri="{909E8E84-426E-40DD-AFC4-6F175D3DCCD1}">
              <a14:hiddenFill xmlns:a14="http://schemas.microsoft.com/office/drawing/2010/main">
                <a:noFill/>
              </a14:hiddenFill>
            </a:ext>
          </a:extLst>
        </p:spPr>
        <p:txBody>
          <a:bodyPr lIns="91417" tIns="45709" rIns="91417" bIns="45709"/>
          <a:lstStyle/>
          <a:p>
            <a:endParaRPr lang="en-US"/>
          </a:p>
        </p:txBody>
      </p:sp>
      <p:pic>
        <p:nvPicPr>
          <p:cNvPr id="2056" name="Picture 9"/>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8027988" y="188913"/>
            <a:ext cx="774700" cy="86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5157" r:id="rId1"/>
    <p:sldLayoutId id="2147485134" r:id="rId2"/>
    <p:sldLayoutId id="2147485135" r:id="rId3"/>
    <p:sldLayoutId id="2147485136" r:id="rId4"/>
    <p:sldLayoutId id="2147485137" r:id="rId5"/>
    <p:sldLayoutId id="2147485138" r:id="rId6"/>
    <p:sldLayoutId id="2147485139" r:id="rId7"/>
    <p:sldLayoutId id="2147485140" r:id="rId8"/>
    <p:sldLayoutId id="2147485141" r:id="rId9"/>
    <p:sldLayoutId id="2147485142" r:id="rId10"/>
    <p:sldLayoutId id="2147485143" r:id="rId11"/>
    <p:sldLayoutId id="2147485144" r:id="rId12"/>
    <p:sldLayoutId id="2147485145" r:id="rId13"/>
  </p:sldLayoutIdLst>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txStyles>
    <p:titleStyle>
      <a:lvl1pPr algn="ctr" rtl="0" eaLnBrk="0" fontAlgn="base" hangingPunct="0">
        <a:spcBef>
          <a:spcPct val="0"/>
        </a:spcBef>
        <a:spcAft>
          <a:spcPct val="0"/>
        </a:spcAft>
        <a:defRPr sz="3600" b="1">
          <a:solidFill>
            <a:srgbClr val="1B5BA2"/>
          </a:solidFill>
          <a:latin typeface="+mj-lt"/>
          <a:ea typeface="+mj-ea"/>
          <a:cs typeface="+mj-cs"/>
        </a:defRPr>
      </a:lvl1pPr>
      <a:lvl2pPr algn="ctr" rtl="0" eaLnBrk="0" fontAlgn="base" hangingPunct="0">
        <a:spcBef>
          <a:spcPct val="0"/>
        </a:spcBef>
        <a:spcAft>
          <a:spcPct val="0"/>
        </a:spcAft>
        <a:defRPr sz="3600" b="1">
          <a:solidFill>
            <a:srgbClr val="1B5BA2"/>
          </a:solidFill>
          <a:latin typeface="Verdana" pitchFamily="34" charset="0"/>
          <a:cs typeface="Arial" pitchFamily="34" charset="0"/>
        </a:defRPr>
      </a:lvl2pPr>
      <a:lvl3pPr algn="ctr" rtl="0" eaLnBrk="0" fontAlgn="base" hangingPunct="0">
        <a:spcBef>
          <a:spcPct val="0"/>
        </a:spcBef>
        <a:spcAft>
          <a:spcPct val="0"/>
        </a:spcAft>
        <a:defRPr sz="3600" b="1">
          <a:solidFill>
            <a:srgbClr val="1B5BA2"/>
          </a:solidFill>
          <a:latin typeface="Verdana" pitchFamily="34" charset="0"/>
          <a:cs typeface="Arial" pitchFamily="34" charset="0"/>
        </a:defRPr>
      </a:lvl3pPr>
      <a:lvl4pPr algn="ctr" rtl="0" eaLnBrk="0" fontAlgn="base" hangingPunct="0">
        <a:spcBef>
          <a:spcPct val="0"/>
        </a:spcBef>
        <a:spcAft>
          <a:spcPct val="0"/>
        </a:spcAft>
        <a:defRPr sz="3600" b="1">
          <a:solidFill>
            <a:srgbClr val="1B5BA2"/>
          </a:solidFill>
          <a:latin typeface="Verdana" pitchFamily="34" charset="0"/>
          <a:cs typeface="Arial" pitchFamily="34" charset="0"/>
        </a:defRPr>
      </a:lvl4pPr>
      <a:lvl5pPr algn="ctr" rtl="0" eaLnBrk="0" fontAlgn="base" hangingPunct="0">
        <a:spcBef>
          <a:spcPct val="0"/>
        </a:spcBef>
        <a:spcAft>
          <a:spcPct val="0"/>
        </a:spcAft>
        <a:defRPr sz="3600" b="1">
          <a:solidFill>
            <a:srgbClr val="1B5BA2"/>
          </a:solidFill>
          <a:latin typeface="Verdana" pitchFamily="34" charset="0"/>
          <a:cs typeface="Arial" pitchFamily="34" charset="0"/>
        </a:defRPr>
      </a:lvl5pPr>
      <a:lvl6pPr marL="457086" algn="ctr" rtl="0" fontAlgn="base">
        <a:spcBef>
          <a:spcPct val="0"/>
        </a:spcBef>
        <a:spcAft>
          <a:spcPct val="0"/>
        </a:spcAft>
        <a:defRPr sz="3600" b="1">
          <a:solidFill>
            <a:srgbClr val="1B5BA2"/>
          </a:solidFill>
          <a:latin typeface="Verdana" pitchFamily="34" charset="0"/>
          <a:cs typeface="Arial" pitchFamily="34" charset="0"/>
        </a:defRPr>
      </a:lvl6pPr>
      <a:lvl7pPr marL="914172" algn="ctr" rtl="0" fontAlgn="base">
        <a:spcBef>
          <a:spcPct val="0"/>
        </a:spcBef>
        <a:spcAft>
          <a:spcPct val="0"/>
        </a:spcAft>
        <a:defRPr sz="3600" b="1">
          <a:solidFill>
            <a:srgbClr val="1B5BA2"/>
          </a:solidFill>
          <a:latin typeface="Verdana" pitchFamily="34" charset="0"/>
          <a:cs typeface="Arial" pitchFamily="34" charset="0"/>
        </a:defRPr>
      </a:lvl7pPr>
      <a:lvl8pPr marL="1371258" algn="ctr" rtl="0" fontAlgn="base">
        <a:spcBef>
          <a:spcPct val="0"/>
        </a:spcBef>
        <a:spcAft>
          <a:spcPct val="0"/>
        </a:spcAft>
        <a:defRPr sz="3600" b="1">
          <a:solidFill>
            <a:srgbClr val="1B5BA2"/>
          </a:solidFill>
          <a:latin typeface="Verdana" pitchFamily="34" charset="0"/>
          <a:cs typeface="Arial" pitchFamily="34" charset="0"/>
        </a:defRPr>
      </a:lvl8pPr>
      <a:lvl9pPr marL="1828344" algn="ctr" rtl="0" fontAlgn="base">
        <a:spcBef>
          <a:spcPct val="0"/>
        </a:spcBef>
        <a:spcAft>
          <a:spcPct val="0"/>
        </a:spcAft>
        <a:defRPr sz="3600" b="1">
          <a:solidFill>
            <a:srgbClr val="1B5BA2"/>
          </a:solidFill>
          <a:latin typeface="Verdana" pitchFamily="34" charset="0"/>
          <a:cs typeface="Arial" pitchFamily="34" charset="0"/>
        </a:defRPr>
      </a:lvl9pPr>
    </p:titleStyle>
    <p:bodyStyle>
      <a:lvl1pPr marL="342815" indent="-342815" algn="l" rtl="0" eaLnBrk="0" fontAlgn="base" hangingPunct="0">
        <a:lnSpc>
          <a:spcPct val="105000"/>
        </a:lnSpc>
        <a:spcBef>
          <a:spcPct val="20000"/>
        </a:spcBef>
        <a:spcAft>
          <a:spcPct val="0"/>
        </a:spcAft>
        <a:buClr>
          <a:srgbClr val="0E438A"/>
        </a:buClr>
        <a:buSzPct val="110000"/>
        <a:buFont typeface="Wingdings" pitchFamily="2" charset="2"/>
        <a:buChar char="§"/>
        <a:defRPr sz="3200">
          <a:solidFill>
            <a:srgbClr val="5C5C5C"/>
          </a:solidFill>
          <a:latin typeface="+mn-lt"/>
          <a:ea typeface="+mn-ea"/>
          <a:cs typeface="+mn-cs"/>
        </a:defRPr>
      </a:lvl1pPr>
      <a:lvl2pPr marL="742765" indent="-285679" algn="l" rtl="0" eaLnBrk="0" fontAlgn="base" hangingPunct="0">
        <a:lnSpc>
          <a:spcPct val="105000"/>
        </a:lnSpc>
        <a:spcBef>
          <a:spcPct val="20000"/>
        </a:spcBef>
        <a:spcAft>
          <a:spcPct val="0"/>
        </a:spcAft>
        <a:buClr>
          <a:srgbClr val="0099CC"/>
        </a:buClr>
        <a:buFont typeface="Wingdings" pitchFamily="2" charset="2"/>
        <a:buChar char="Ø"/>
        <a:defRPr sz="2800">
          <a:solidFill>
            <a:srgbClr val="5C5C5C"/>
          </a:solidFill>
          <a:latin typeface="+mn-lt"/>
          <a:cs typeface="+mn-cs"/>
        </a:defRPr>
      </a:lvl2pPr>
      <a:lvl3pPr marL="1142715" indent="-228543" algn="l" rtl="0" eaLnBrk="0" fontAlgn="base" hangingPunct="0">
        <a:lnSpc>
          <a:spcPct val="105000"/>
        </a:lnSpc>
        <a:spcBef>
          <a:spcPct val="20000"/>
        </a:spcBef>
        <a:spcAft>
          <a:spcPct val="0"/>
        </a:spcAft>
        <a:buClr>
          <a:srgbClr val="0099CC"/>
        </a:buClr>
        <a:buFont typeface="Wingdings" pitchFamily="2" charset="2"/>
        <a:buChar char="§"/>
        <a:defRPr sz="2400">
          <a:solidFill>
            <a:srgbClr val="5C5C5C"/>
          </a:solidFill>
          <a:latin typeface="+mn-lt"/>
          <a:cs typeface="+mn-cs"/>
        </a:defRPr>
      </a:lvl3pPr>
      <a:lvl4pPr marL="1599801" indent="-228543" algn="l" rtl="0" eaLnBrk="0" fontAlgn="base" hangingPunct="0">
        <a:lnSpc>
          <a:spcPct val="105000"/>
        </a:lnSpc>
        <a:spcBef>
          <a:spcPct val="20000"/>
        </a:spcBef>
        <a:spcAft>
          <a:spcPct val="0"/>
        </a:spcAft>
        <a:buFont typeface="Verdana" pitchFamily="34" charset="0"/>
        <a:buChar char="–"/>
        <a:defRPr sz="2000">
          <a:solidFill>
            <a:srgbClr val="5C5C5C"/>
          </a:solidFill>
          <a:latin typeface="+mn-lt"/>
          <a:cs typeface="+mn-cs"/>
        </a:defRPr>
      </a:lvl4pPr>
      <a:lvl5pPr marL="2056887" indent="-228543" algn="l" rtl="0" eaLnBrk="0" fontAlgn="base" hangingPunct="0">
        <a:lnSpc>
          <a:spcPct val="105000"/>
        </a:lnSpc>
        <a:spcBef>
          <a:spcPct val="20000"/>
        </a:spcBef>
        <a:spcAft>
          <a:spcPct val="0"/>
        </a:spcAft>
        <a:buFont typeface="Verdana" pitchFamily="34" charset="0"/>
        <a:buChar char="–"/>
        <a:defRPr sz="2000">
          <a:solidFill>
            <a:srgbClr val="5C5C5C"/>
          </a:solidFill>
          <a:latin typeface="+mn-lt"/>
          <a:cs typeface="+mn-cs"/>
        </a:defRPr>
      </a:lvl5pPr>
      <a:lvl6pPr marL="2513973" indent="-228543" algn="l" rtl="0" fontAlgn="base">
        <a:lnSpc>
          <a:spcPct val="105000"/>
        </a:lnSpc>
        <a:spcBef>
          <a:spcPct val="20000"/>
        </a:spcBef>
        <a:spcAft>
          <a:spcPct val="0"/>
        </a:spcAft>
        <a:buFont typeface="Verdana" pitchFamily="34" charset="0"/>
        <a:buChar char="–"/>
        <a:defRPr sz="2000">
          <a:solidFill>
            <a:srgbClr val="5C5C5C"/>
          </a:solidFill>
          <a:latin typeface="+mn-lt"/>
          <a:cs typeface="+mn-cs"/>
        </a:defRPr>
      </a:lvl6pPr>
      <a:lvl7pPr marL="2971059" indent="-228543" algn="l" rtl="0" fontAlgn="base">
        <a:lnSpc>
          <a:spcPct val="105000"/>
        </a:lnSpc>
        <a:spcBef>
          <a:spcPct val="20000"/>
        </a:spcBef>
        <a:spcAft>
          <a:spcPct val="0"/>
        </a:spcAft>
        <a:buFont typeface="Verdana" pitchFamily="34" charset="0"/>
        <a:buChar char="–"/>
        <a:defRPr sz="2000">
          <a:solidFill>
            <a:srgbClr val="5C5C5C"/>
          </a:solidFill>
          <a:latin typeface="+mn-lt"/>
          <a:cs typeface="+mn-cs"/>
        </a:defRPr>
      </a:lvl7pPr>
      <a:lvl8pPr marL="3428145" indent="-228543" algn="l" rtl="0" fontAlgn="base">
        <a:lnSpc>
          <a:spcPct val="105000"/>
        </a:lnSpc>
        <a:spcBef>
          <a:spcPct val="20000"/>
        </a:spcBef>
        <a:spcAft>
          <a:spcPct val="0"/>
        </a:spcAft>
        <a:buFont typeface="Verdana" pitchFamily="34" charset="0"/>
        <a:buChar char="–"/>
        <a:defRPr sz="2000">
          <a:solidFill>
            <a:srgbClr val="5C5C5C"/>
          </a:solidFill>
          <a:latin typeface="+mn-lt"/>
          <a:cs typeface="+mn-cs"/>
        </a:defRPr>
      </a:lvl8pPr>
      <a:lvl9pPr marL="3885231" indent="-228543" algn="l" rtl="0" fontAlgn="base">
        <a:lnSpc>
          <a:spcPct val="105000"/>
        </a:lnSpc>
        <a:spcBef>
          <a:spcPct val="20000"/>
        </a:spcBef>
        <a:spcAft>
          <a:spcPct val="0"/>
        </a:spcAft>
        <a:buFont typeface="Verdana" pitchFamily="34" charset="0"/>
        <a:buChar char="–"/>
        <a:defRPr sz="2000">
          <a:solidFill>
            <a:srgbClr val="5C5C5C"/>
          </a:solidFill>
          <a:latin typeface="+mn-lt"/>
          <a:cs typeface="+mn-cs"/>
        </a:defRPr>
      </a:lvl9pPr>
    </p:bodyStyle>
    <p:otherStyle>
      <a:defPPr>
        <a:defRPr lang="en-US"/>
      </a:defPPr>
      <a:lvl1pPr marL="0" algn="l" defTabSz="914172" rtl="0" eaLnBrk="1" latinLnBrk="0" hangingPunct="1">
        <a:defRPr sz="1800" kern="1200">
          <a:solidFill>
            <a:schemeClr val="tx1"/>
          </a:solidFill>
          <a:latin typeface="+mn-lt"/>
          <a:ea typeface="+mn-ea"/>
          <a:cs typeface="+mn-cs"/>
        </a:defRPr>
      </a:lvl1pPr>
      <a:lvl2pPr marL="457086" algn="l" defTabSz="914172" rtl="0" eaLnBrk="1" latinLnBrk="0" hangingPunct="1">
        <a:defRPr sz="1800" kern="1200">
          <a:solidFill>
            <a:schemeClr val="tx1"/>
          </a:solidFill>
          <a:latin typeface="+mn-lt"/>
          <a:ea typeface="+mn-ea"/>
          <a:cs typeface="+mn-cs"/>
        </a:defRPr>
      </a:lvl2pPr>
      <a:lvl3pPr marL="914172" algn="l" defTabSz="914172" rtl="0" eaLnBrk="1" latinLnBrk="0" hangingPunct="1">
        <a:defRPr sz="1800" kern="1200">
          <a:solidFill>
            <a:schemeClr val="tx1"/>
          </a:solidFill>
          <a:latin typeface="+mn-lt"/>
          <a:ea typeface="+mn-ea"/>
          <a:cs typeface="+mn-cs"/>
        </a:defRPr>
      </a:lvl3pPr>
      <a:lvl4pPr marL="1371258" algn="l" defTabSz="914172" rtl="0" eaLnBrk="1" latinLnBrk="0" hangingPunct="1">
        <a:defRPr sz="1800" kern="1200">
          <a:solidFill>
            <a:schemeClr val="tx1"/>
          </a:solidFill>
          <a:latin typeface="+mn-lt"/>
          <a:ea typeface="+mn-ea"/>
          <a:cs typeface="+mn-cs"/>
        </a:defRPr>
      </a:lvl4pPr>
      <a:lvl5pPr marL="1828344" algn="l" defTabSz="914172" rtl="0" eaLnBrk="1" latinLnBrk="0" hangingPunct="1">
        <a:defRPr sz="1800" kern="1200">
          <a:solidFill>
            <a:schemeClr val="tx1"/>
          </a:solidFill>
          <a:latin typeface="+mn-lt"/>
          <a:ea typeface="+mn-ea"/>
          <a:cs typeface="+mn-cs"/>
        </a:defRPr>
      </a:lvl5pPr>
      <a:lvl6pPr marL="2285430" algn="l" defTabSz="914172" rtl="0" eaLnBrk="1" latinLnBrk="0" hangingPunct="1">
        <a:defRPr sz="1800" kern="1200">
          <a:solidFill>
            <a:schemeClr val="tx1"/>
          </a:solidFill>
          <a:latin typeface="+mn-lt"/>
          <a:ea typeface="+mn-ea"/>
          <a:cs typeface="+mn-cs"/>
        </a:defRPr>
      </a:lvl6pPr>
      <a:lvl7pPr marL="2742516" algn="l" defTabSz="914172" rtl="0" eaLnBrk="1" latinLnBrk="0" hangingPunct="1">
        <a:defRPr sz="1800" kern="1200">
          <a:solidFill>
            <a:schemeClr val="tx1"/>
          </a:solidFill>
          <a:latin typeface="+mn-lt"/>
          <a:ea typeface="+mn-ea"/>
          <a:cs typeface="+mn-cs"/>
        </a:defRPr>
      </a:lvl7pPr>
      <a:lvl8pPr marL="3199602" algn="l" defTabSz="914172" rtl="0" eaLnBrk="1" latinLnBrk="0" hangingPunct="1">
        <a:defRPr sz="1800" kern="1200">
          <a:solidFill>
            <a:schemeClr val="tx1"/>
          </a:solidFill>
          <a:latin typeface="+mn-lt"/>
          <a:ea typeface="+mn-ea"/>
          <a:cs typeface="+mn-cs"/>
        </a:defRPr>
      </a:lvl8pPr>
      <a:lvl9pPr marL="3656688" algn="l" defTabSz="914172"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Line 3"/>
          <p:cNvSpPr>
            <a:spLocks noChangeShapeType="1"/>
          </p:cNvSpPr>
          <p:nvPr/>
        </p:nvSpPr>
        <p:spPr bwMode="auto">
          <a:xfrm flipH="1">
            <a:off x="395288" y="6524625"/>
            <a:ext cx="8280400" cy="0"/>
          </a:xfrm>
          <a:prstGeom prst="line">
            <a:avLst/>
          </a:prstGeom>
          <a:noFill/>
          <a:ln w="22225" cap="rnd">
            <a:solidFill>
              <a:srgbClr val="C0C0C0"/>
            </a:solidFill>
            <a:prstDash val="sysDot"/>
            <a:round/>
            <a:headEnd/>
            <a:tailEnd/>
          </a:ln>
          <a:extLst>
            <a:ext uri="{909E8E84-426E-40DD-AFC4-6F175D3DCCD1}">
              <a14:hiddenFill xmlns:a14="http://schemas.microsoft.com/office/drawing/2010/main">
                <a:noFill/>
              </a14:hiddenFill>
            </a:ext>
          </a:extLst>
        </p:spPr>
        <p:txBody>
          <a:bodyPr lIns="91417" tIns="45709" rIns="91417" bIns="45709"/>
          <a:lstStyle/>
          <a:p>
            <a:endParaRPr lang="en-US"/>
          </a:p>
        </p:txBody>
      </p:sp>
      <p:sp>
        <p:nvSpPr>
          <p:cNvPr id="3075" name="Rectangle 4"/>
          <p:cNvSpPr>
            <a:spLocks noGrp="1" noChangeArrowheads="1"/>
          </p:cNvSpPr>
          <p:nvPr>
            <p:ph type="title"/>
          </p:nvPr>
        </p:nvSpPr>
        <p:spPr bwMode="auto">
          <a:xfrm>
            <a:off x="685800" y="1108592"/>
            <a:ext cx="7772400" cy="584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17" tIns="45709" rIns="91417" bIns="45709" numCol="1" anchor="ctr" anchorCtr="0" compatLnSpc="1">
            <a:prstTxWarp prst="textNoShape">
              <a:avLst/>
            </a:prstTxWarp>
            <a:spAutoFit/>
          </a:bodyPr>
          <a:lstStyle/>
          <a:p>
            <a:pPr lvl="0"/>
            <a:r>
              <a:rPr lang="en-US" smtClean="0"/>
              <a:t>Click to edit Master title style</a:t>
            </a:r>
          </a:p>
        </p:txBody>
      </p:sp>
      <p:sp>
        <p:nvSpPr>
          <p:cNvPr id="56325" name="Rectangle 5"/>
          <p:cNvSpPr>
            <a:spLocks noGrp="1" noChangeArrowheads="1"/>
          </p:cNvSpPr>
          <p:nvPr>
            <p:ph type="sldNum" sz="quarter" idx="4"/>
          </p:nvPr>
        </p:nvSpPr>
        <p:spPr bwMode="auto">
          <a:xfrm>
            <a:off x="8532412" y="6384925"/>
            <a:ext cx="341714" cy="246199"/>
          </a:xfrm>
          <a:prstGeom prst="rect">
            <a:avLst/>
          </a:prstGeom>
          <a:solidFill>
            <a:schemeClr val="bg1"/>
          </a:solidFill>
          <a:ln w="9525">
            <a:noFill/>
            <a:miter lim="800000"/>
            <a:headEnd/>
            <a:tailEnd/>
          </a:ln>
          <a:effectLst/>
        </p:spPr>
        <p:txBody>
          <a:bodyPr vert="horz" wrap="none" lIns="91417" tIns="45709" rIns="91417" bIns="45709" numCol="1" anchor="t" anchorCtr="0" compatLnSpc="1">
            <a:prstTxWarp prst="textNoShape">
              <a:avLst/>
            </a:prstTxWarp>
            <a:spAutoFit/>
          </a:bodyPr>
          <a:lstStyle>
            <a:lvl1pPr algn="r">
              <a:defRPr sz="1000" b="0" i="0">
                <a:solidFill>
                  <a:srgbClr val="0E438A"/>
                </a:solidFill>
                <a:latin typeface="Zurich BT" charset="0"/>
                <a:cs typeface="Times New Roman" pitchFamily="18" charset="0"/>
              </a:defRPr>
            </a:lvl1pPr>
          </a:lstStyle>
          <a:p>
            <a:pPr>
              <a:defRPr/>
            </a:pPr>
            <a:fld id="{A5CF955E-F716-47BB-998E-B036592CDBFA}" type="slidenum">
              <a:rPr lang="en-US"/>
              <a:pPr>
                <a:defRPr/>
              </a:pPr>
              <a:t>‹#›</a:t>
            </a:fld>
            <a:endParaRPr lang="en-US" dirty="0"/>
          </a:p>
        </p:txBody>
      </p:sp>
      <p:sp>
        <p:nvSpPr>
          <p:cNvPr id="3077" name="Rectangle 7"/>
          <p:cNvSpPr>
            <a:spLocks noGrp="1" noChangeArrowheads="1"/>
          </p:cNvSpPr>
          <p:nvPr>
            <p:ph type="body" idx="1"/>
          </p:nvPr>
        </p:nvSpPr>
        <p:spPr bwMode="auto">
          <a:xfrm>
            <a:off x="684213" y="1989139"/>
            <a:ext cx="7772400" cy="4256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17" tIns="45709" rIns="91417" bIns="4570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8" name="Line 8"/>
          <p:cNvSpPr>
            <a:spLocks noChangeShapeType="1"/>
          </p:cNvSpPr>
          <p:nvPr/>
        </p:nvSpPr>
        <p:spPr bwMode="auto">
          <a:xfrm flipH="1" flipV="1">
            <a:off x="152400" y="762000"/>
            <a:ext cx="6934200" cy="0"/>
          </a:xfrm>
          <a:prstGeom prst="line">
            <a:avLst/>
          </a:prstGeom>
          <a:noFill/>
          <a:ln w="22225" cap="rnd">
            <a:solidFill>
              <a:srgbClr val="C0C0C0"/>
            </a:solidFill>
            <a:prstDash val="sysDot"/>
            <a:round/>
            <a:headEnd/>
            <a:tailEnd/>
          </a:ln>
          <a:extLst>
            <a:ext uri="{909E8E84-426E-40DD-AFC4-6F175D3DCCD1}">
              <a14:hiddenFill xmlns:a14="http://schemas.microsoft.com/office/drawing/2010/main">
                <a:noFill/>
              </a14:hiddenFill>
            </a:ext>
          </a:extLst>
        </p:spPr>
        <p:txBody>
          <a:bodyPr lIns="91417" tIns="45709" rIns="91417" bIns="45709"/>
          <a:lstStyle/>
          <a:p>
            <a:endParaRPr lang="en-US"/>
          </a:p>
        </p:txBody>
      </p:sp>
      <p:pic>
        <p:nvPicPr>
          <p:cNvPr id="3079" name="Picture 1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white">
          <a:xfrm>
            <a:off x="7086600" y="0"/>
            <a:ext cx="2057400"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lgn="ctr">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5158" r:id="rId1"/>
    <p:sldLayoutId id="2147485146" r:id="rId2"/>
    <p:sldLayoutId id="2147485147" r:id="rId3"/>
    <p:sldLayoutId id="2147485148" r:id="rId4"/>
    <p:sldLayoutId id="2147485149" r:id="rId5"/>
    <p:sldLayoutId id="2147485150" r:id="rId6"/>
    <p:sldLayoutId id="2147485151" r:id="rId7"/>
    <p:sldLayoutId id="2147485152" r:id="rId8"/>
    <p:sldLayoutId id="2147485153" r:id="rId9"/>
    <p:sldLayoutId id="2147485154" r:id="rId10"/>
    <p:sldLayoutId id="2147485155" r:id="rId11"/>
    <p:sldLayoutId id="2147485159" r:id="rId12"/>
  </p:sldLayoutIdLst>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hf hdr="0" dt="0"/>
  <p:txStyles>
    <p:titleStyle>
      <a:lvl1pPr algn="ctr" rtl="0" eaLnBrk="0" fontAlgn="base" hangingPunct="0">
        <a:spcBef>
          <a:spcPct val="0"/>
        </a:spcBef>
        <a:spcAft>
          <a:spcPct val="0"/>
        </a:spcAft>
        <a:defRPr sz="3200" b="1">
          <a:solidFill>
            <a:srgbClr val="1B5BA2"/>
          </a:solidFill>
          <a:latin typeface="+mj-lt"/>
          <a:ea typeface="+mj-ea"/>
          <a:cs typeface="+mj-cs"/>
        </a:defRPr>
      </a:lvl1pPr>
      <a:lvl2pPr algn="ctr" rtl="0" eaLnBrk="0" fontAlgn="base" hangingPunct="0">
        <a:spcBef>
          <a:spcPct val="0"/>
        </a:spcBef>
        <a:spcAft>
          <a:spcPct val="0"/>
        </a:spcAft>
        <a:defRPr sz="3200" b="1">
          <a:solidFill>
            <a:srgbClr val="1B5BA2"/>
          </a:solidFill>
          <a:latin typeface="Verdana" pitchFamily="34" charset="0"/>
          <a:cs typeface="Arial" pitchFamily="34" charset="0"/>
        </a:defRPr>
      </a:lvl2pPr>
      <a:lvl3pPr algn="ctr" rtl="0" eaLnBrk="0" fontAlgn="base" hangingPunct="0">
        <a:spcBef>
          <a:spcPct val="0"/>
        </a:spcBef>
        <a:spcAft>
          <a:spcPct val="0"/>
        </a:spcAft>
        <a:defRPr sz="3200" b="1">
          <a:solidFill>
            <a:srgbClr val="1B5BA2"/>
          </a:solidFill>
          <a:latin typeface="Verdana" pitchFamily="34" charset="0"/>
          <a:cs typeface="Arial" pitchFamily="34" charset="0"/>
        </a:defRPr>
      </a:lvl3pPr>
      <a:lvl4pPr algn="ctr" rtl="0" eaLnBrk="0" fontAlgn="base" hangingPunct="0">
        <a:spcBef>
          <a:spcPct val="0"/>
        </a:spcBef>
        <a:spcAft>
          <a:spcPct val="0"/>
        </a:spcAft>
        <a:defRPr sz="3200" b="1">
          <a:solidFill>
            <a:srgbClr val="1B5BA2"/>
          </a:solidFill>
          <a:latin typeface="Verdana" pitchFamily="34" charset="0"/>
          <a:cs typeface="Arial" pitchFamily="34" charset="0"/>
        </a:defRPr>
      </a:lvl4pPr>
      <a:lvl5pPr algn="ctr" rtl="0" eaLnBrk="0" fontAlgn="base" hangingPunct="0">
        <a:spcBef>
          <a:spcPct val="0"/>
        </a:spcBef>
        <a:spcAft>
          <a:spcPct val="0"/>
        </a:spcAft>
        <a:defRPr sz="3200" b="1">
          <a:solidFill>
            <a:srgbClr val="1B5BA2"/>
          </a:solidFill>
          <a:latin typeface="Verdana" pitchFamily="34" charset="0"/>
          <a:cs typeface="Arial" pitchFamily="34" charset="0"/>
        </a:defRPr>
      </a:lvl5pPr>
      <a:lvl6pPr marL="457086" algn="ctr" rtl="0" fontAlgn="base">
        <a:spcBef>
          <a:spcPct val="0"/>
        </a:spcBef>
        <a:spcAft>
          <a:spcPct val="0"/>
        </a:spcAft>
        <a:defRPr sz="3200" b="1">
          <a:solidFill>
            <a:srgbClr val="1B5BA2"/>
          </a:solidFill>
          <a:latin typeface="Verdana" pitchFamily="34" charset="0"/>
          <a:cs typeface="Arial" pitchFamily="34" charset="0"/>
        </a:defRPr>
      </a:lvl6pPr>
      <a:lvl7pPr marL="914172" algn="ctr" rtl="0" fontAlgn="base">
        <a:spcBef>
          <a:spcPct val="0"/>
        </a:spcBef>
        <a:spcAft>
          <a:spcPct val="0"/>
        </a:spcAft>
        <a:defRPr sz="3200" b="1">
          <a:solidFill>
            <a:srgbClr val="1B5BA2"/>
          </a:solidFill>
          <a:latin typeface="Verdana" pitchFamily="34" charset="0"/>
          <a:cs typeface="Arial" pitchFamily="34" charset="0"/>
        </a:defRPr>
      </a:lvl7pPr>
      <a:lvl8pPr marL="1371258" algn="ctr" rtl="0" fontAlgn="base">
        <a:spcBef>
          <a:spcPct val="0"/>
        </a:spcBef>
        <a:spcAft>
          <a:spcPct val="0"/>
        </a:spcAft>
        <a:defRPr sz="3200" b="1">
          <a:solidFill>
            <a:srgbClr val="1B5BA2"/>
          </a:solidFill>
          <a:latin typeface="Verdana" pitchFamily="34" charset="0"/>
          <a:cs typeface="Arial" pitchFamily="34" charset="0"/>
        </a:defRPr>
      </a:lvl8pPr>
      <a:lvl9pPr marL="1828344" algn="ctr" rtl="0" fontAlgn="base">
        <a:spcBef>
          <a:spcPct val="0"/>
        </a:spcBef>
        <a:spcAft>
          <a:spcPct val="0"/>
        </a:spcAft>
        <a:defRPr sz="3200" b="1">
          <a:solidFill>
            <a:srgbClr val="1B5BA2"/>
          </a:solidFill>
          <a:latin typeface="Verdana" pitchFamily="34" charset="0"/>
          <a:cs typeface="Arial" pitchFamily="34" charset="0"/>
        </a:defRPr>
      </a:lvl9pPr>
    </p:titleStyle>
    <p:bodyStyle>
      <a:lvl1pPr marL="342815" indent="-342815" algn="l" rtl="0" eaLnBrk="0" fontAlgn="base" hangingPunct="0">
        <a:lnSpc>
          <a:spcPct val="105000"/>
        </a:lnSpc>
        <a:spcBef>
          <a:spcPct val="20000"/>
        </a:spcBef>
        <a:spcAft>
          <a:spcPct val="0"/>
        </a:spcAft>
        <a:buClr>
          <a:srgbClr val="0E438A"/>
        </a:buClr>
        <a:buSzPct val="110000"/>
        <a:buFont typeface="Wingdings" pitchFamily="2" charset="2"/>
        <a:buChar char="§"/>
        <a:defRPr sz="3200">
          <a:solidFill>
            <a:srgbClr val="5C5C5C"/>
          </a:solidFill>
          <a:latin typeface="+mn-lt"/>
          <a:ea typeface="+mn-ea"/>
          <a:cs typeface="+mn-cs"/>
        </a:defRPr>
      </a:lvl1pPr>
      <a:lvl2pPr marL="742765" indent="-285679" algn="l" rtl="0" eaLnBrk="0" fontAlgn="base" hangingPunct="0">
        <a:lnSpc>
          <a:spcPct val="105000"/>
        </a:lnSpc>
        <a:spcBef>
          <a:spcPct val="20000"/>
        </a:spcBef>
        <a:spcAft>
          <a:spcPct val="0"/>
        </a:spcAft>
        <a:buClr>
          <a:srgbClr val="0099CC"/>
        </a:buClr>
        <a:buFont typeface="Wingdings" pitchFamily="2" charset="2"/>
        <a:buChar char="Ø"/>
        <a:defRPr sz="2800">
          <a:solidFill>
            <a:srgbClr val="5C5C5C"/>
          </a:solidFill>
          <a:latin typeface="+mn-lt"/>
          <a:cs typeface="+mn-cs"/>
        </a:defRPr>
      </a:lvl2pPr>
      <a:lvl3pPr marL="1142715" indent="-228543" algn="l" rtl="0" eaLnBrk="0" fontAlgn="base" hangingPunct="0">
        <a:lnSpc>
          <a:spcPct val="105000"/>
        </a:lnSpc>
        <a:spcBef>
          <a:spcPct val="20000"/>
        </a:spcBef>
        <a:spcAft>
          <a:spcPct val="0"/>
        </a:spcAft>
        <a:buClr>
          <a:srgbClr val="0099CC"/>
        </a:buClr>
        <a:buFont typeface="Wingdings" pitchFamily="2" charset="2"/>
        <a:buChar char="§"/>
        <a:defRPr sz="2400">
          <a:solidFill>
            <a:srgbClr val="5C5C5C"/>
          </a:solidFill>
          <a:latin typeface="+mn-lt"/>
          <a:cs typeface="+mn-cs"/>
        </a:defRPr>
      </a:lvl3pPr>
      <a:lvl4pPr marL="1599801" indent="-228543" algn="l" rtl="0" eaLnBrk="0" fontAlgn="base" hangingPunct="0">
        <a:lnSpc>
          <a:spcPct val="105000"/>
        </a:lnSpc>
        <a:spcBef>
          <a:spcPct val="20000"/>
        </a:spcBef>
        <a:spcAft>
          <a:spcPct val="0"/>
        </a:spcAft>
        <a:buFont typeface="Verdana" pitchFamily="34" charset="0"/>
        <a:buChar char="–"/>
        <a:defRPr sz="2000">
          <a:solidFill>
            <a:srgbClr val="5C5C5C"/>
          </a:solidFill>
          <a:latin typeface="+mn-lt"/>
          <a:cs typeface="+mn-cs"/>
        </a:defRPr>
      </a:lvl4pPr>
      <a:lvl5pPr marL="2056887" indent="-228543" algn="l" rtl="0" eaLnBrk="0" fontAlgn="base" hangingPunct="0">
        <a:lnSpc>
          <a:spcPct val="105000"/>
        </a:lnSpc>
        <a:spcBef>
          <a:spcPct val="20000"/>
        </a:spcBef>
        <a:spcAft>
          <a:spcPct val="0"/>
        </a:spcAft>
        <a:buFont typeface="Verdana" pitchFamily="34" charset="0"/>
        <a:buChar char="–"/>
        <a:defRPr sz="2000">
          <a:solidFill>
            <a:srgbClr val="5C5C5C"/>
          </a:solidFill>
          <a:latin typeface="+mn-lt"/>
          <a:cs typeface="+mn-cs"/>
        </a:defRPr>
      </a:lvl5pPr>
      <a:lvl6pPr marL="2513973" indent="-228543" algn="l" rtl="0" fontAlgn="base">
        <a:lnSpc>
          <a:spcPct val="105000"/>
        </a:lnSpc>
        <a:spcBef>
          <a:spcPct val="20000"/>
        </a:spcBef>
        <a:spcAft>
          <a:spcPct val="0"/>
        </a:spcAft>
        <a:buFont typeface="Verdana" pitchFamily="34" charset="0"/>
        <a:buChar char="–"/>
        <a:defRPr sz="2000">
          <a:solidFill>
            <a:srgbClr val="5C5C5C"/>
          </a:solidFill>
          <a:latin typeface="+mn-lt"/>
          <a:cs typeface="+mn-cs"/>
        </a:defRPr>
      </a:lvl6pPr>
      <a:lvl7pPr marL="2971059" indent="-228543" algn="l" rtl="0" fontAlgn="base">
        <a:lnSpc>
          <a:spcPct val="105000"/>
        </a:lnSpc>
        <a:spcBef>
          <a:spcPct val="20000"/>
        </a:spcBef>
        <a:spcAft>
          <a:spcPct val="0"/>
        </a:spcAft>
        <a:buFont typeface="Verdana" pitchFamily="34" charset="0"/>
        <a:buChar char="–"/>
        <a:defRPr sz="2000">
          <a:solidFill>
            <a:srgbClr val="5C5C5C"/>
          </a:solidFill>
          <a:latin typeface="+mn-lt"/>
          <a:cs typeface="+mn-cs"/>
        </a:defRPr>
      </a:lvl7pPr>
      <a:lvl8pPr marL="3428145" indent="-228543" algn="l" rtl="0" fontAlgn="base">
        <a:lnSpc>
          <a:spcPct val="105000"/>
        </a:lnSpc>
        <a:spcBef>
          <a:spcPct val="20000"/>
        </a:spcBef>
        <a:spcAft>
          <a:spcPct val="0"/>
        </a:spcAft>
        <a:buFont typeface="Verdana" pitchFamily="34" charset="0"/>
        <a:buChar char="–"/>
        <a:defRPr sz="2000">
          <a:solidFill>
            <a:srgbClr val="5C5C5C"/>
          </a:solidFill>
          <a:latin typeface="+mn-lt"/>
          <a:cs typeface="+mn-cs"/>
        </a:defRPr>
      </a:lvl8pPr>
      <a:lvl9pPr marL="3885231" indent="-228543" algn="l" rtl="0" fontAlgn="base">
        <a:lnSpc>
          <a:spcPct val="105000"/>
        </a:lnSpc>
        <a:spcBef>
          <a:spcPct val="20000"/>
        </a:spcBef>
        <a:spcAft>
          <a:spcPct val="0"/>
        </a:spcAft>
        <a:buFont typeface="Verdana" pitchFamily="34" charset="0"/>
        <a:buChar char="–"/>
        <a:defRPr sz="2000">
          <a:solidFill>
            <a:srgbClr val="5C5C5C"/>
          </a:solidFill>
          <a:latin typeface="+mn-lt"/>
          <a:cs typeface="+mn-cs"/>
        </a:defRPr>
      </a:lvl9pPr>
    </p:bodyStyle>
    <p:otherStyle>
      <a:defPPr>
        <a:defRPr lang="en-US"/>
      </a:defPPr>
      <a:lvl1pPr marL="0" algn="l" defTabSz="914172" rtl="0" eaLnBrk="1" latinLnBrk="0" hangingPunct="1">
        <a:defRPr sz="1800" kern="1200">
          <a:solidFill>
            <a:schemeClr val="tx1"/>
          </a:solidFill>
          <a:latin typeface="+mn-lt"/>
          <a:ea typeface="+mn-ea"/>
          <a:cs typeface="+mn-cs"/>
        </a:defRPr>
      </a:lvl1pPr>
      <a:lvl2pPr marL="457086" algn="l" defTabSz="914172" rtl="0" eaLnBrk="1" latinLnBrk="0" hangingPunct="1">
        <a:defRPr sz="1800" kern="1200">
          <a:solidFill>
            <a:schemeClr val="tx1"/>
          </a:solidFill>
          <a:latin typeface="+mn-lt"/>
          <a:ea typeface="+mn-ea"/>
          <a:cs typeface="+mn-cs"/>
        </a:defRPr>
      </a:lvl2pPr>
      <a:lvl3pPr marL="914172" algn="l" defTabSz="914172" rtl="0" eaLnBrk="1" latinLnBrk="0" hangingPunct="1">
        <a:defRPr sz="1800" kern="1200">
          <a:solidFill>
            <a:schemeClr val="tx1"/>
          </a:solidFill>
          <a:latin typeface="+mn-lt"/>
          <a:ea typeface="+mn-ea"/>
          <a:cs typeface="+mn-cs"/>
        </a:defRPr>
      </a:lvl3pPr>
      <a:lvl4pPr marL="1371258" algn="l" defTabSz="914172" rtl="0" eaLnBrk="1" latinLnBrk="0" hangingPunct="1">
        <a:defRPr sz="1800" kern="1200">
          <a:solidFill>
            <a:schemeClr val="tx1"/>
          </a:solidFill>
          <a:latin typeface="+mn-lt"/>
          <a:ea typeface="+mn-ea"/>
          <a:cs typeface="+mn-cs"/>
        </a:defRPr>
      </a:lvl4pPr>
      <a:lvl5pPr marL="1828344" algn="l" defTabSz="914172" rtl="0" eaLnBrk="1" latinLnBrk="0" hangingPunct="1">
        <a:defRPr sz="1800" kern="1200">
          <a:solidFill>
            <a:schemeClr val="tx1"/>
          </a:solidFill>
          <a:latin typeface="+mn-lt"/>
          <a:ea typeface="+mn-ea"/>
          <a:cs typeface="+mn-cs"/>
        </a:defRPr>
      </a:lvl5pPr>
      <a:lvl6pPr marL="2285430" algn="l" defTabSz="914172" rtl="0" eaLnBrk="1" latinLnBrk="0" hangingPunct="1">
        <a:defRPr sz="1800" kern="1200">
          <a:solidFill>
            <a:schemeClr val="tx1"/>
          </a:solidFill>
          <a:latin typeface="+mn-lt"/>
          <a:ea typeface="+mn-ea"/>
          <a:cs typeface="+mn-cs"/>
        </a:defRPr>
      </a:lvl6pPr>
      <a:lvl7pPr marL="2742516" algn="l" defTabSz="914172" rtl="0" eaLnBrk="1" latinLnBrk="0" hangingPunct="1">
        <a:defRPr sz="1800" kern="1200">
          <a:solidFill>
            <a:schemeClr val="tx1"/>
          </a:solidFill>
          <a:latin typeface="+mn-lt"/>
          <a:ea typeface="+mn-ea"/>
          <a:cs typeface="+mn-cs"/>
        </a:defRPr>
      </a:lvl7pPr>
      <a:lvl8pPr marL="3199602" algn="l" defTabSz="914172" rtl="0" eaLnBrk="1" latinLnBrk="0" hangingPunct="1">
        <a:defRPr sz="1800" kern="1200">
          <a:solidFill>
            <a:schemeClr val="tx1"/>
          </a:solidFill>
          <a:latin typeface="+mn-lt"/>
          <a:ea typeface="+mn-ea"/>
          <a:cs typeface="+mn-cs"/>
        </a:defRPr>
      </a:lvl8pPr>
      <a:lvl9pPr marL="3656688" algn="l" defTabSz="914172"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4098" name="Picture 2" descr="Watermark"/>
          <p:cNvPicPr>
            <a:picLocks noChangeAspect="1" noChangeArrowheads="1"/>
          </p:cNvPicPr>
          <p:nvPr/>
        </p:nvPicPr>
        <p:blipFill>
          <a:blip r:embed="rId15">
            <a:extLst>
              <a:ext uri="{28A0092B-C50C-407E-A947-70E740481C1C}">
                <a14:useLocalDpi xmlns:a14="http://schemas.microsoft.com/office/drawing/2010/main" val="0"/>
              </a:ext>
            </a:extLst>
          </a:blip>
          <a:srcRect l="6723" b="12773"/>
          <a:stretch>
            <a:fillRect/>
          </a:stretch>
        </p:blipFill>
        <p:spPr bwMode="auto">
          <a:xfrm>
            <a:off x="1" y="809625"/>
            <a:ext cx="6467475" cy="604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Line 3"/>
          <p:cNvSpPr>
            <a:spLocks noChangeShapeType="1"/>
          </p:cNvSpPr>
          <p:nvPr/>
        </p:nvSpPr>
        <p:spPr bwMode="auto">
          <a:xfrm flipH="1">
            <a:off x="395288" y="6524625"/>
            <a:ext cx="8280400" cy="0"/>
          </a:xfrm>
          <a:prstGeom prst="line">
            <a:avLst/>
          </a:prstGeom>
          <a:noFill/>
          <a:ln w="22225" cap="rnd">
            <a:solidFill>
              <a:srgbClr val="C0C0C0"/>
            </a:solidFill>
            <a:prstDash val="sysDot"/>
            <a:round/>
            <a:headEnd/>
            <a:tailEnd/>
          </a:ln>
          <a:extLst>
            <a:ext uri="{909E8E84-426E-40DD-AFC4-6F175D3DCCD1}">
              <a14:hiddenFill xmlns:a14="http://schemas.microsoft.com/office/drawing/2010/main">
                <a:noFill/>
              </a14:hiddenFill>
            </a:ext>
          </a:extLst>
        </p:spPr>
        <p:txBody>
          <a:bodyPr lIns="91417" tIns="45709" rIns="91417" bIns="45709"/>
          <a:lstStyle/>
          <a:p>
            <a:endParaRPr lang="en-US"/>
          </a:p>
        </p:txBody>
      </p:sp>
      <p:sp>
        <p:nvSpPr>
          <p:cNvPr id="4100" name="Rectangle 4"/>
          <p:cNvSpPr>
            <a:spLocks noGrp="1" noChangeArrowheads="1"/>
          </p:cNvSpPr>
          <p:nvPr>
            <p:ph type="title"/>
          </p:nvPr>
        </p:nvSpPr>
        <p:spPr bwMode="auto">
          <a:xfrm>
            <a:off x="685800" y="1078608"/>
            <a:ext cx="7772400" cy="646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17" tIns="45709" rIns="91417" bIns="45709" numCol="1" anchor="ctr" anchorCtr="0" compatLnSpc="1">
            <a:prstTxWarp prst="textNoShape">
              <a:avLst/>
            </a:prstTxWarp>
            <a:spAutoFit/>
          </a:bodyPr>
          <a:lstStyle/>
          <a:p>
            <a:pPr lvl="0"/>
            <a:r>
              <a:rPr lang="en-US" smtClean="0"/>
              <a:t>Click to edit Master title style</a:t>
            </a:r>
          </a:p>
        </p:txBody>
      </p:sp>
      <p:sp>
        <p:nvSpPr>
          <p:cNvPr id="6149" name="Rectangle 5"/>
          <p:cNvSpPr>
            <a:spLocks noGrp="1" noChangeArrowheads="1"/>
          </p:cNvSpPr>
          <p:nvPr>
            <p:ph type="sldNum" sz="quarter" idx="4"/>
          </p:nvPr>
        </p:nvSpPr>
        <p:spPr bwMode="auto">
          <a:xfrm>
            <a:off x="8532412" y="6384925"/>
            <a:ext cx="341714" cy="246199"/>
          </a:xfrm>
          <a:prstGeom prst="rect">
            <a:avLst/>
          </a:prstGeom>
          <a:solidFill>
            <a:schemeClr val="bg1"/>
          </a:solidFill>
          <a:ln w="9525">
            <a:noFill/>
            <a:miter lim="800000"/>
            <a:headEnd/>
            <a:tailEnd/>
          </a:ln>
          <a:effectLst/>
        </p:spPr>
        <p:txBody>
          <a:bodyPr vert="horz" wrap="none" lIns="91417" tIns="45709" rIns="91417" bIns="45709" numCol="1" anchor="t" anchorCtr="0" compatLnSpc="1">
            <a:prstTxWarp prst="textNoShape">
              <a:avLst/>
            </a:prstTxWarp>
            <a:spAutoFit/>
          </a:bodyPr>
          <a:lstStyle>
            <a:lvl1pPr algn="r">
              <a:defRPr sz="1000">
                <a:solidFill>
                  <a:srgbClr val="0E438A"/>
                </a:solidFill>
                <a:latin typeface="Zurich BT"/>
                <a:cs typeface="Times New Roman" pitchFamily="18" charset="0"/>
              </a:defRPr>
            </a:lvl1pPr>
          </a:lstStyle>
          <a:p>
            <a:pPr>
              <a:defRPr/>
            </a:pPr>
            <a:fld id="{5578211B-8AFE-4B78-8953-4B15FE36F2E6}" type="slidenum">
              <a:rPr lang="en-US"/>
              <a:pPr>
                <a:defRPr/>
              </a:pPr>
              <a:t>‹#›</a:t>
            </a:fld>
            <a:endParaRPr lang="en-US" dirty="0"/>
          </a:p>
        </p:txBody>
      </p:sp>
      <p:sp>
        <p:nvSpPr>
          <p:cNvPr id="4102" name="Rectangle 6"/>
          <p:cNvSpPr>
            <a:spLocks noGrp="1" noChangeArrowheads="1"/>
          </p:cNvSpPr>
          <p:nvPr>
            <p:ph type="body" idx="1"/>
          </p:nvPr>
        </p:nvSpPr>
        <p:spPr bwMode="auto">
          <a:xfrm>
            <a:off x="684213" y="1989139"/>
            <a:ext cx="7772400" cy="4256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17" tIns="45709" rIns="91417" bIns="4570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3" name="Line 7"/>
          <p:cNvSpPr>
            <a:spLocks noChangeShapeType="1"/>
          </p:cNvSpPr>
          <p:nvPr/>
        </p:nvSpPr>
        <p:spPr bwMode="auto">
          <a:xfrm flipH="1" flipV="1">
            <a:off x="152401" y="762001"/>
            <a:ext cx="7991475" cy="23813"/>
          </a:xfrm>
          <a:prstGeom prst="line">
            <a:avLst/>
          </a:prstGeom>
          <a:noFill/>
          <a:ln w="22225" cap="rnd">
            <a:solidFill>
              <a:srgbClr val="C0C0C0"/>
            </a:solidFill>
            <a:prstDash val="sysDot"/>
            <a:round/>
            <a:headEnd/>
            <a:tailEnd/>
          </a:ln>
          <a:extLst>
            <a:ext uri="{909E8E84-426E-40DD-AFC4-6F175D3DCCD1}">
              <a14:hiddenFill xmlns:a14="http://schemas.microsoft.com/office/drawing/2010/main">
                <a:noFill/>
              </a14:hiddenFill>
            </a:ext>
          </a:extLst>
        </p:spPr>
        <p:txBody>
          <a:bodyPr lIns="91417" tIns="45709" rIns="91417" bIns="45709"/>
          <a:lstStyle/>
          <a:p>
            <a:endParaRPr lang="en-US"/>
          </a:p>
        </p:txBody>
      </p:sp>
      <p:pic>
        <p:nvPicPr>
          <p:cNvPr id="4104" name="Picture 9"/>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8297863" y="61914"/>
            <a:ext cx="774700" cy="86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5160" r:id="rId1"/>
    <p:sldLayoutId id="2147485161" r:id="rId2"/>
    <p:sldLayoutId id="2147485162" r:id="rId3"/>
    <p:sldLayoutId id="2147485163" r:id="rId4"/>
    <p:sldLayoutId id="2147485164" r:id="rId5"/>
    <p:sldLayoutId id="2147485165" r:id="rId6"/>
    <p:sldLayoutId id="2147485166" r:id="rId7"/>
    <p:sldLayoutId id="2147485167" r:id="rId8"/>
    <p:sldLayoutId id="2147485168" r:id="rId9"/>
    <p:sldLayoutId id="2147485169" r:id="rId10"/>
    <p:sldLayoutId id="2147485170" r:id="rId11"/>
    <p:sldLayoutId id="2147485171" r:id="rId12"/>
    <p:sldLayoutId id="2147485172" r:id="rId13"/>
  </p:sldLayoutIdLst>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txStyles>
    <p:titleStyle>
      <a:lvl1pPr algn="ctr" rtl="0" eaLnBrk="0" fontAlgn="base" hangingPunct="0">
        <a:spcBef>
          <a:spcPct val="0"/>
        </a:spcBef>
        <a:spcAft>
          <a:spcPct val="0"/>
        </a:spcAft>
        <a:defRPr sz="3600" b="1">
          <a:solidFill>
            <a:srgbClr val="1B5BA2"/>
          </a:solidFill>
          <a:latin typeface="+mj-lt"/>
          <a:ea typeface="+mj-ea"/>
          <a:cs typeface="+mj-cs"/>
        </a:defRPr>
      </a:lvl1pPr>
      <a:lvl2pPr algn="ctr" rtl="0" eaLnBrk="0" fontAlgn="base" hangingPunct="0">
        <a:spcBef>
          <a:spcPct val="0"/>
        </a:spcBef>
        <a:spcAft>
          <a:spcPct val="0"/>
        </a:spcAft>
        <a:defRPr sz="3600" b="1">
          <a:solidFill>
            <a:srgbClr val="1B5BA2"/>
          </a:solidFill>
          <a:latin typeface="Verdana" pitchFamily="34" charset="0"/>
          <a:cs typeface="Arial" pitchFamily="34" charset="0"/>
        </a:defRPr>
      </a:lvl2pPr>
      <a:lvl3pPr algn="ctr" rtl="0" eaLnBrk="0" fontAlgn="base" hangingPunct="0">
        <a:spcBef>
          <a:spcPct val="0"/>
        </a:spcBef>
        <a:spcAft>
          <a:spcPct val="0"/>
        </a:spcAft>
        <a:defRPr sz="3600" b="1">
          <a:solidFill>
            <a:srgbClr val="1B5BA2"/>
          </a:solidFill>
          <a:latin typeface="Verdana" pitchFamily="34" charset="0"/>
          <a:cs typeface="Arial" pitchFamily="34" charset="0"/>
        </a:defRPr>
      </a:lvl3pPr>
      <a:lvl4pPr algn="ctr" rtl="0" eaLnBrk="0" fontAlgn="base" hangingPunct="0">
        <a:spcBef>
          <a:spcPct val="0"/>
        </a:spcBef>
        <a:spcAft>
          <a:spcPct val="0"/>
        </a:spcAft>
        <a:defRPr sz="3600" b="1">
          <a:solidFill>
            <a:srgbClr val="1B5BA2"/>
          </a:solidFill>
          <a:latin typeface="Verdana" pitchFamily="34" charset="0"/>
          <a:cs typeface="Arial" pitchFamily="34" charset="0"/>
        </a:defRPr>
      </a:lvl4pPr>
      <a:lvl5pPr algn="ctr" rtl="0" eaLnBrk="0" fontAlgn="base" hangingPunct="0">
        <a:spcBef>
          <a:spcPct val="0"/>
        </a:spcBef>
        <a:spcAft>
          <a:spcPct val="0"/>
        </a:spcAft>
        <a:defRPr sz="3600" b="1">
          <a:solidFill>
            <a:srgbClr val="1B5BA2"/>
          </a:solidFill>
          <a:latin typeface="Verdana" pitchFamily="34" charset="0"/>
          <a:cs typeface="Arial" pitchFamily="34" charset="0"/>
        </a:defRPr>
      </a:lvl5pPr>
      <a:lvl6pPr marL="457086" algn="ctr" rtl="0" fontAlgn="base">
        <a:spcBef>
          <a:spcPct val="0"/>
        </a:spcBef>
        <a:spcAft>
          <a:spcPct val="0"/>
        </a:spcAft>
        <a:defRPr sz="3600" b="1">
          <a:solidFill>
            <a:srgbClr val="1B5BA2"/>
          </a:solidFill>
          <a:latin typeface="Verdana" pitchFamily="34" charset="0"/>
          <a:cs typeface="Arial" pitchFamily="34" charset="0"/>
        </a:defRPr>
      </a:lvl6pPr>
      <a:lvl7pPr marL="914172" algn="ctr" rtl="0" fontAlgn="base">
        <a:spcBef>
          <a:spcPct val="0"/>
        </a:spcBef>
        <a:spcAft>
          <a:spcPct val="0"/>
        </a:spcAft>
        <a:defRPr sz="3600" b="1">
          <a:solidFill>
            <a:srgbClr val="1B5BA2"/>
          </a:solidFill>
          <a:latin typeface="Verdana" pitchFamily="34" charset="0"/>
          <a:cs typeface="Arial" pitchFamily="34" charset="0"/>
        </a:defRPr>
      </a:lvl7pPr>
      <a:lvl8pPr marL="1371258" algn="ctr" rtl="0" fontAlgn="base">
        <a:spcBef>
          <a:spcPct val="0"/>
        </a:spcBef>
        <a:spcAft>
          <a:spcPct val="0"/>
        </a:spcAft>
        <a:defRPr sz="3600" b="1">
          <a:solidFill>
            <a:srgbClr val="1B5BA2"/>
          </a:solidFill>
          <a:latin typeface="Verdana" pitchFamily="34" charset="0"/>
          <a:cs typeface="Arial" pitchFamily="34" charset="0"/>
        </a:defRPr>
      </a:lvl8pPr>
      <a:lvl9pPr marL="1828344" algn="ctr" rtl="0" fontAlgn="base">
        <a:spcBef>
          <a:spcPct val="0"/>
        </a:spcBef>
        <a:spcAft>
          <a:spcPct val="0"/>
        </a:spcAft>
        <a:defRPr sz="3600" b="1">
          <a:solidFill>
            <a:srgbClr val="1B5BA2"/>
          </a:solidFill>
          <a:latin typeface="Verdana" pitchFamily="34" charset="0"/>
          <a:cs typeface="Arial" pitchFamily="34" charset="0"/>
        </a:defRPr>
      </a:lvl9pPr>
    </p:titleStyle>
    <p:bodyStyle>
      <a:lvl1pPr marL="342815" indent="-342815" algn="l" rtl="0" eaLnBrk="0" fontAlgn="base" hangingPunct="0">
        <a:lnSpc>
          <a:spcPct val="105000"/>
        </a:lnSpc>
        <a:spcBef>
          <a:spcPct val="20000"/>
        </a:spcBef>
        <a:spcAft>
          <a:spcPct val="0"/>
        </a:spcAft>
        <a:buClr>
          <a:srgbClr val="0E438A"/>
        </a:buClr>
        <a:buSzPct val="110000"/>
        <a:buFont typeface="Wingdings" pitchFamily="2" charset="2"/>
        <a:buChar char="§"/>
        <a:defRPr sz="3200">
          <a:solidFill>
            <a:srgbClr val="5C5C5C"/>
          </a:solidFill>
          <a:latin typeface="+mn-lt"/>
          <a:ea typeface="+mn-ea"/>
          <a:cs typeface="+mn-cs"/>
        </a:defRPr>
      </a:lvl1pPr>
      <a:lvl2pPr marL="742765" indent="-285679" algn="l" rtl="0" eaLnBrk="0" fontAlgn="base" hangingPunct="0">
        <a:lnSpc>
          <a:spcPct val="105000"/>
        </a:lnSpc>
        <a:spcBef>
          <a:spcPct val="20000"/>
        </a:spcBef>
        <a:spcAft>
          <a:spcPct val="0"/>
        </a:spcAft>
        <a:buClr>
          <a:srgbClr val="0099CC"/>
        </a:buClr>
        <a:buFont typeface="Wingdings" pitchFamily="2" charset="2"/>
        <a:buChar char="Ø"/>
        <a:defRPr sz="2800">
          <a:solidFill>
            <a:srgbClr val="5C5C5C"/>
          </a:solidFill>
          <a:latin typeface="+mn-lt"/>
          <a:cs typeface="+mn-cs"/>
        </a:defRPr>
      </a:lvl2pPr>
      <a:lvl3pPr marL="1142715" indent="-228543" algn="l" rtl="0" eaLnBrk="0" fontAlgn="base" hangingPunct="0">
        <a:lnSpc>
          <a:spcPct val="105000"/>
        </a:lnSpc>
        <a:spcBef>
          <a:spcPct val="20000"/>
        </a:spcBef>
        <a:spcAft>
          <a:spcPct val="0"/>
        </a:spcAft>
        <a:buClr>
          <a:srgbClr val="0099CC"/>
        </a:buClr>
        <a:buFont typeface="Wingdings" pitchFamily="2" charset="2"/>
        <a:buChar char="§"/>
        <a:defRPr sz="2400">
          <a:solidFill>
            <a:srgbClr val="5C5C5C"/>
          </a:solidFill>
          <a:latin typeface="+mn-lt"/>
          <a:cs typeface="+mn-cs"/>
        </a:defRPr>
      </a:lvl3pPr>
      <a:lvl4pPr marL="1599801" indent="-228543" algn="l" rtl="0" eaLnBrk="0" fontAlgn="base" hangingPunct="0">
        <a:lnSpc>
          <a:spcPct val="105000"/>
        </a:lnSpc>
        <a:spcBef>
          <a:spcPct val="20000"/>
        </a:spcBef>
        <a:spcAft>
          <a:spcPct val="0"/>
        </a:spcAft>
        <a:buFont typeface="Verdana" pitchFamily="34" charset="0"/>
        <a:buChar char="–"/>
        <a:defRPr sz="2000">
          <a:solidFill>
            <a:srgbClr val="5C5C5C"/>
          </a:solidFill>
          <a:latin typeface="+mn-lt"/>
          <a:cs typeface="+mn-cs"/>
        </a:defRPr>
      </a:lvl4pPr>
      <a:lvl5pPr marL="2056887" indent="-228543" algn="l" rtl="0" eaLnBrk="0" fontAlgn="base" hangingPunct="0">
        <a:lnSpc>
          <a:spcPct val="105000"/>
        </a:lnSpc>
        <a:spcBef>
          <a:spcPct val="20000"/>
        </a:spcBef>
        <a:spcAft>
          <a:spcPct val="0"/>
        </a:spcAft>
        <a:buFont typeface="Verdana" pitchFamily="34" charset="0"/>
        <a:buChar char="–"/>
        <a:defRPr sz="2000">
          <a:solidFill>
            <a:srgbClr val="5C5C5C"/>
          </a:solidFill>
          <a:latin typeface="+mn-lt"/>
          <a:cs typeface="+mn-cs"/>
        </a:defRPr>
      </a:lvl5pPr>
      <a:lvl6pPr marL="2513973" indent="-228543" algn="l" rtl="0" fontAlgn="base">
        <a:lnSpc>
          <a:spcPct val="105000"/>
        </a:lnSpc>
        <a:spcBef>
          <a:spcPct val="20000"/>
        </a:spcBef>
        <a:spcAft>
          <a:spcPct val="0"/>
        </a:spcAft>
        <a:buFont typeface="Verdana" pitchFamily="34" charset="0"/>
        <a:buChar char="–"/>
        <a:defRPr sz="2000">
          <a:solidFill>
            <a:srgbClr val="5C5C5C"/>
          </a:solidFill>
          <a:latin typeface="+mn-lt"/>
          <a:cs typeface="+mn-cs"/>
        </a:defRPr>
      </a:lvl6pPr>
      <a:lvl7pPr marL="2971059" indent="-228543" algn="l" rtl="0" fontAlgn="base">
        <a:lnSpc>
          <a:spcPct val="105000"/>
        </a:lnSpc>
        <a:spcBef>
          <a:spcPct val="20000"/>
        </a:spcBef>
        <a:spcAft>
          <a:spcPct val="0"/>
        </a:spcAft>
        <a:buFont typeface="Verdana" pitchFamily="34" charset="0"/>
        <a:buChar char="–"/>
        <a:defRPr sz="2000">
          <a:solidFill>
            <a:srgbClr val="5C5C5C"/>
          </a:solidFill>
          <a:latin typeface="+mn-lt"/>
          <a:cs typeface="+mn-cs"/>
        </a:defRPr>
      </a:lvl7pPr>
      <a:lvl8pPr marL="3428145" indent="-228543" algn="l" rtl="0" fontAlgn="base">
        <a:lnSpc>
          <a:spcPct val="105000"/>
        </a:lnSpc>
        <a:spcBef>
          <a:spcPct val="20000"/>
        </a:spcBef>
        <a:spcAft>
          <a:spcPct val="0"/>
        </a:spcAft>
        <a:buFont typeface="Verdana" pitchFamily="34" charset="0"/>
        <a:buChar char="–"/>
        <a:defRPr sz="2000">
          <a:solidFill>
            <a:srgbClr val="5C5C5C"/>
          </a:solidFill>
          <a:latin typeface="+mn-lt"/>
          <a:cs typeface="+mn-cs"/>
        </a:defRPr>
      </a:lvl8pPr>
      <a:lvl9pPr marL="3885231" indent="-228543" algn="l" rtl="0" fontAlgn="base">
        <a:lnSpc>
          <a:spcPct val="105000"/>
        </a:lnSpc>
        <a:spcBef>
          <a:spcPct val="20000"/>
        </a:spcBef>
        <a:spcAft>
          <a:spcPct val="0"/>
        </a:spcAft>
        <a:buFont typeface="Verdana" pitchFamily="34" charset="0"/>
        <a:buChar char="–"/>
        <a:defRPr sz="2000">
          <a:solidFill>
            <a:srgbClr val="5C5C5C"/>
          </a:solidFill>
          <a:latin typeface="+mn-lt"/>
          <a:cs typeface="+mn-cs"/>
        </a:defRPr>
      </a:lvl9pPr>
    </p:bodyStyle>
    <p:otherStyle>
      <a:defPPr>
        <a:defRPr lang="en-US"/>
      </a:defPPr>
      <a:lvl1pPr marL="0" algn="l" defTabSz="914172" rtl="0" eaLnBrk="1" latinLnBrk="0" hangingPunct="1">
        <a:defRPr sz="1800" kern="1200">
          <a:solidFill>
            <a:schemeClr val="tx1"/>
          </a:solidFill>
          <a:latin typeface="+mn-lt"/>
          <a:ea typeface="+mn-ea"/>
          <a:cs typeface="+mn-cs"/>
        </a:defRPr>
      </a:lvl1pPr>
      <a:lvl2pPr marL="457086" algn="l" defTabSz="914172" rtl="0" eaLnBrk="1" latinLnBrk="0" hangingPunct="1">
        <a:defRPr sz="1800" kern="1200">
          <a:solidFill>
            <a:schemeClr val="tx1"/>
          </a:solidFill>
          <a:latin typeface="+mn-lt"/>
          <a:ea typeface="+mn-ea"/>
          <a:cs typeface="+mn-cs"/>
        </a:defRPr>
      </a:lvl2pPr>
      <a:lvl3pPr marL="914172" algn="l" defTabSz="914172" rtl="0" eaLnBrk="1" latinLnBrk="0" hangingPunct="1">
        <a:defRPr sz="1800" kern="1200">
          <a:solidFill>
            <a:schemeClr val="tx1"/>
          </a:solidFill>
          <a:latin typeface="+mn-lt"/>
          <a:ea typeface="+mn-ea"/>
          <a:cs typeface="+mn-cs"/>
        </a:defRPr>
      </a:lvl3pPr>
      <a:lvl4pPr marL="1371258" algn="l" defTabSz="914172" rtl="0" eaLnBrk="1" latinLnBrk="0" hangingPunct="1">
        <a:defRPr sz="1800" kern="1200">
          <a:solidFill>
            <a:schemeClr val="tx1"/>
          </a:solidFill>
          <a:latin typeface="+mn-lt"/>
          <a:ea typeface="+mn-ea"/>
          <a:cs typeface="+mn-cs"/>
        </a:defRPr>
      </a:lvl4pPr>
      <a:lvl5pPr marL="1828344" algn="l" defTabSz="914172" rtl="0" eaLnBrk="1" latinLnBrk="0" hangingPunct="1">
        <a:defRPr sz="1800" kern="1200">
          <a:solidFill>
            <a:schemeClr val="tx1"/>
          </a:solidFill>
          <a:latin typeface="+mn-lt"/>
          <a:ea typeface="+mn-ea"/>
          <a:cs typeface="+mn-cs"/>
        </a:defRPr>
      </a:lvl5pPr>
      <a:lvl6pPr marL="2285430" algn="l" defTabSz="914172" rtl="0" eaLnBrk="1" latinLnBrk="0" hangingPunct="1">
        <a:defRPr sz="1800" kern="1200">
          <a:solidFill>
            <a:schemeClr val="tx1"/>
          </a:solidFill>
          <a:latin typeface="+mn-lt"/>
          <a:ea typeface="+mn-ea"/>
          <a:cs typeface="+mn-cs"/>
        </a:defRPr>
      </a:lvl6pPr>
      <a:lvl7pPr marL="2742516" algn="l" defTabSz="914172" rtl="0" eaLnBrk="1" latinLnBrk="0" hangingPunct="1">
        <a:defRPr sz="1800" kern="1200">
          <a:solidFill>
            <a:schemeClr val="tx1"/>
          </a:solidFill>
          <a:latin typeface="+mn-lt"/>
          <a:ea typeface="+mn-ea"/>
          <a:cs typeface="+mn-cs"/>
        </a:defRPr>
      </a:lvl7pPr>
      <a:lvl8pPr marL="3199602" algn="l" defTabSz="914172" rtl="0" eaLnBrk="1" latinLnBrk="0" hangingPunct="1">
        <a:defRPr sz="1800" kern="1200">
          <a:solidFill>
            <a:schemeClr val="tx1"/>
          </a:solidFill>
          <a:latin typeface="+mn-lt"/>
          <a:ea typeface="+mn-ea"/>
          <a:cs typeface="+mn-cs"/>
        </a:defRPr>
      </a:lvl8pPr>
      <a:lvl9pPr marL="3656688" algn="l" defTabSz="914172"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5122" name="Picture 2" descr="Watermark"/>
          <p:cNvPicPr>
            <a:picLocks noChangeAspect="1" noChangeArrowheads="1"/>
          </p:cNvPicPr>
          <p:nvPr/>
        </p:nvPicPr>
        <p:blipFill>
          <a:blip r:embed="rId14">
            <a:extLst>
              <a:ext uri="{28A0092B-C50C-407E-A947-70E740481C1C}">
                <a14:useLocalDpi xmlns:a14="http://schemas.microsoft.com/office/drawing/2010/main" val="0"/>
              </a:ext>
            </a:extLst>
          </a:blip>
          <a:srcRect l="6723" b="12773"/>
          <a:stretch>
            <a:fillRect/>
          </a:stretch>
        </p:blipFill>
        <p:spPr bwMode="auto">
          <a:xfrm>
            <a:off x="1" y="809625"/>
            <a:ext cx="6467475" cy="604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Line 3"/>
          <p:cNvSpPr>
            <a:spLocks noChangeShapeType="1"/>
          </p:cNvSpPr>
          <p:nvPr/>
        </p:nvSpPr>
        <p:spPr bwMode="auto">
          <a:xfrm flipH="1">
            <a:off x="395288" y="6524625"/>
            <a:ext cx="8280400" cy="0"/>
          </a:xfrm>
          <a:prstGeom prst="line">
            <a:avLst/>
          </a:prstGeom>
          <a:noFill/>
          <a:ln w="22225" cap="rnd">
            <a:solidFill>
              <a:srgbClr val="C0C0C0"/>
            </a:solidFill>
            <a:prstDash val="sysDot"/>
            <a:round/>
            <a:headEnd/>
            <a:tailEnd/>
          </a:ln>
          <a:extLst>
            <a:ext uri="{909E8E84-426E-40DD-AFC4-6F175D3DCCD1}">
              <a14:hiddenFill xmlns:a14="http://schemas.microsoft.com/office/drawing/2010/main">
                <a:noFill/>
              </a14:hiddenFill>
            </a:ext>
          </a:extLst>
        </p:spPr>
        <p:txBody>
          <a:bodyPr lIns="91417" tIns="45709" rIns="91417" bIns="45709"/>
          <a:lstStyle/>
          <a:p>
            <a:endParaRPr lang="en-US"/>
          </a:p>
        </p:txBody>
      </p:sp>
      <p:sp>
        <p:nvSpPr>
          <p:cNvPr id="5124" name="Rectangle 4"/>
          <p:cNvSpPr>
            <a:spLocks noGrp="1" noChangeArrowheads="1"/>
          </p:cNvSpPr>
          <p:nvPr>
            <p:ph type="title"/>
          </p:nvPr>
        </p:nvSpPr>
        <p:spPr bwMode="auto">
          <a:xfrm>
            <a:off x="685800" y="1078608"/>
            <a:ext cx="7772400" cy="646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17" tIns="45709" rIns="91417" bIns="45709" numCol="1" anchor="ctr" anchorCtr="0" compatLnSpc="1">
            <a:prstTxWarp prst="textNoShape">
              <a:avLst/>
            </a:prstTxWarp>
            <a:spAutoFit/>
          </a:bodyPr>
          <a:lstStyle/>
          <a:p>
            <a:pPr lvl="0"/>
            <a:r>
              <a:rPr lang="en-US" smtClean="0"/>
              <a:t>Click to edit Master title style</a:t>
            </a:r>
          </a:p>
        </p:txBody>
      </p:sp>
      <p:sp>
        <p:nvSpPr>
          <p:cNvPr id="6149" name="Rectangle 5"/>
          <p:cNvSpPr>
            <a:spLocks noGrp="1" noChangeArrowheads="1"/>
          </p:cNvSpPr>
          <p:nvPr>
            <p:ph type="sldNum" sz="quarter" idx="4"/>
          </p:nvPr>
        </p:nvSpPr>
        <p:spPr bwMode="auto">
          <a:xfrm>
            <a:off x="8532412" y="6384925"/>
            <a:ext cx="341714" cy="246199"/>
          </a:xfrm>
          <a:prstGeom prst="rect">
            <a:avLst/>
          </a:prstGeom>
          <a:solidFill>
            <a:schemeClr val="bg1"/>
          </a:solidFill>
          <a:ln w="9525">
            <a:noFill/>
            <a:miter lim="800000"/>
            <a:headEnd/>
            <a:tailEnd/>
          </a:ln>
          <a:effectLst/>
        </p:spPr>
        <p:txBody>
          <a:bodyPr vert="horz" wrap="none" lIns="91417" tIns="45709" rIns="91417" bIns="45709" numCol="1" anchor="t" anchorCtr="0" compatLnSpc="1">
            <a:prstTxWarp prst="textNoShape">
              <a:avLst/>
            </a:prstTxWarp>
            <a:spAutoFit/>
          </a:bodyPr>
          <a:lstStyle>
            <a:lvl1pPr algn="r">
              <a:defRPr sz="1000">
                <a:solidFill>
                  <a:srgbClr val="0E438A"/>
                </a:solidFill>
                <a:latin typeface="Zurich BT"/>
                <a:cs typeface="Times New Roman" pitchFamily="18" charset="0"/>
              </a:defRPr>
            </a:lvl1pPr>
          </a:lstStyle>
          <a:p>
            <a:pPr>
              <a:defRPr/>
            </a:pPr>
            <a:fld id="{6FFF831C-9AC8-4764-9101-6FAB82E9E5B1}" type="slidenum">
              <a:rPr lang="en-US"/>
              <a:pPr>
                <a:defRPr/>
              </a:pPr>
              <a:t>‹#›</a:t>
            </a:fld>
            <a:endParaRPr lang="en-US" dirty="0"/>
          </a:p>
        </p:txBody>
      </p:sp>
      <p:sp>
        <p:nvSpPr>
          <p:cNvPr id="5126" name="Rectangle 6"/>
          <p:cNvSpPr>
            <a:spLocks noGrp="1" noChangeArrowheads="1"/>
          </p:cNvSpPr>
          <p:nvPr>
            <p:ph type="body" idx="1"/>
          </p:nvPr>
        </p:nvSpPr>
        <p:spPr bwMode="auto">
          <a:xfrm>
            <a:off x="684213" y="1989139"/>
            <a:ext cx="7772400" cy="4256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17" tIns="45709" rIns="91417" bIns="4570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127" name="Line 7"/>
          <p:cNvSpPr>
            <a:spLocks noChangeShapeType="1"/>
          </p:cNvSpPr>
          <p:nvPr/>
        </p:nvSpPr>
        <p:spPr bwMode="auto">
          <a:xfrm flipH="1" flipV="1">
            <a:off x="152401" y="762001"/>
            <a:ext cx="7991475" cy="23813"/>
          </a:xfrm>
          <a:prstGeom prst="line">
            <a:avLst/>
          </a:prstGeom>
          <a:noFill/>
          <a:ln w="22225" cap="rnd">
            <a:solidFill>
              <a:srgbClr val="C0C0C0"/>
            </a:solidFill>
            <a:prstDash val="sysDot"/>
            <a:round/>
            <a:headEnd/>
            <a:tailEnd/>
          </a:ln>
          <a:extLst>
            <a:ext uri="{909E8E84-426E-40DD-AFC4-6F175D3DCCD1}">
              <a14:hiddenFill xmlns:a14="http://schemas.microsoft.com/office/drawing/2010/main">
                <a:noFill/>
              </a14:hiddenFill>
            </a:ext>
          </a:extLst>
        </p:spPr>
        <p:txBody>
          <a:bodyPr lIns="91417" tIns="45709" rIns="91417" bIns="45709"/>
          <a:lstStyle/>
          <a:p>
            <a:endParaRPr lang="en-US"/>
          </a:p>
        </p:txBody>
      </p:sp>
      <p:pic>
        <p:nvPicPr>
          <p:cNvPr id="5128" name="Picture 9"/>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8297863" y="61914"/>
            <a:ext cx="774700" cy="86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5173" r:id="rId1"/>
    <p:sldLayoutId id="2147485174" r:id="rId2"/>
    <p:sldLayoutId id="2147485175" r:id="rId3"/>
    <p:sldLayoutId id="2147485176" r:id="rId4"/>
    <p:sldLayoutId id="2147485177" r:id="rId5"/>
    <p:sldLayoutId id="2147485178" r:id="rId6"/>
    <p:sldLayoutId id="2147485179" r:id="rId7"/>
    <p:sldLayoutId id="2147485180" r:id="rId8"/>
    <p:sldLayoutId id="2147485181" r:id="rId9"/>
    <p:sldLayoutId id="2147485182" r:id="rId10"/>
    <p:sldLayoutId id="2147485183" r:id="rId11"/>
    <p:sldLayoutId id="2147485184" r:id="rId12"/>
  </p:sldLayoutIdLst>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txStyles>
    <p:titleStyle>
      <a:lvl1pPr algn="ctr" rtl="0" eaLnBrk="0" fontAlgn="base" hangingPunct="0">
        <a:spcBef>
          <a:spcPct val="0"/>
        </a:spcBef>
        <a:spcAft>
          <a:spcPct val="0"/>
        </a:spcAft>
        <a:defRPr sz="3600" b="1">
          <a:solidFill>
            <a:srgbClr val="1B5BA2"/>
          </a:solidFill>
          <a:latin typeface="+mj-lt"/>
          <a:ea typeface="+mj-ea"/>
          <a:cs typeface="+mj-cs"/>
        </a:defRPr>
      </a:lvl1pPr>
      <a:lvl2pPr algn="ctr" rtl="0" eaLnBrk="0" fontAlgn="base" hangingPunct="0">
        <a:spcBef>
          <a:spcPct val="0"/>
        </a:spcBef>
        <a:spcAft>
          <a:spcPct val="0"/>
        </a:spcAft>
        <a:defRPr sz="3600" b="1">
          <a:solidFill>
            <a:srgbClr val="1B5BA2"/>
          </a:solidFill>
          <a:latin typeface="Verdana" pitchFamily="34" charset="0"/>
          <a:cs typeface="Arial" pitchFamily="34" charset="0"/>
        </a:defRPr>
      </a:lvl2pPr>
      <a:lvl3pPr algn="ctr" rtl="0" eaLnBrk="0" fontAlgn="base" hangingPunct="0">
        <a:spcBef>
          <a:spcPct val="0"/>
        </a:spcBef>
        <a:spcAft>
          <a:spcPct val="0"/>
        </a:spcAft>
        <a:defRPr sz="3600" b="1">
          <a:solidFill>
            <a:srgbClr val="1B5BA2"/>
          </a:solidFill>
          <a:latin typeface="Verdana" pitchFamily="34" charset="0"/>
          <a:cs typeface="Arial" pitchFamily="34" charset="0"/>
        </a:defRPr>
      </a:lvl3pPr>
      <a:lvl4pPr algn="ctr" rtl="0" eaLnBrk="0" fontAlgn="base" hangingPunct="0">
        <a:spcBef>
          <a:spcPct val="0"/>
        </a:spcBef>
        <a:spcAft>
          <a:spcPct val="0"/>
        </a:spcAft>
        <a:defRPr sz="3600" b="1">
          <a:solidFill>
            <a:srgbClr val="1B5BA2"/>
          </a:solidFill>
          <a:latin typeface="Verdana" pitchFamily="34" charset="0"/>
          <a:cs typeface="Arial" pitchFamily="34" charset="0"/>
        </a:defRPr>
      </a:lvl4pPr>
      <a:lvl5pPr algn="ctr" rtl="0" eaLnBrk="0" fontAlgn="base" hangingPunct="0">
        <a:spcBef>
          <a:spcPct val="0"/>
        </a:spcBef>
        <a:spcAft>
          <a:spcPct val="0"/>
        </a:spcAft>
        <a:defRPr sz="3600" b="1">
          <a:solidFill>
            <a:srgbClr val="1B5BA2"/>
          </a:solidFill>
          <a:latin typeface="Verdana" pitchFamily="34" charset="0"/>
          <a:cs typeface="Arial" pitchFamily="34" charset="0"/>
        </a:defRPr>
      </a:lvl5pPr>
      <a:lvl6pPr marL="457086" algn="ctr" rtl="0" fontAlgn="base">
        <a:spcBef>
          <a:spcPct val="0"/>
        </a:spcBef>
        <a:spcAft>
          <a:spcPct val="0"/>
        </a:spcAft>
        <a:defRPr sz="3600" b="1">
          <a:solidFill>
            <a:srgbClr val="1B5BA2"/>
          </a:solidFill>
          <a:latin typeface="Verdana" pitchFamily="34" charset="0"/>
          <a:cs typeface="Arial" pitchFamily="34" charset="0"/>
        </a:defRPr>
      </a:lvl6pPr>
      <a:lvl7pPr marL="914172" algn="ctr" rtl="0" fontAlgn="base">
        <a:spcBef>
          <a:spcPct val="0"/>
        </a:spcBef>
        <a:spcAft>
          <a:spcPct val="0"/>
        </a:spcAft>
        <a:defRPr sz="3600" b="1">
          <a:solidFill>
            <a:srgbClr val="1B5BA2"/>
          </a:solidFill>
          <a:latin typeface="Verdana" pitchFamily="34" charset="0"/>
          <a:cs typeface="Arial" pitchFamily="34" charset="0"/>
        </a:defRPr>
      </a:lvl7pPr>
      <a:lvl8pPr marL="1371258" algn="ctr" rtl="0" fontAlgn="base">
        <a:spcBef>
          <a:spcPct val="0"/>
        </a:spcBef>
        <a:spcAft>
          <a:spcPct val="0"/>
        </a:spcAft>
        <a:defRPr sz="3600" b="1">
          <a:solidFill>
            <a:srgbClr val="1B5BA2"/>
          </a:solidFill>
          <a:latin typeface="Verdana" pitchFamily="34" charset="0"/>
          <a:cs typeface="Arial" pitchFamily="34" charset="0"/>
        </a:defRPr>
      </a:lvl8pPr>
      <a:lvl9pPr marL="1828344" algn="ctr" rtl="0" fontAlgn="base">
        <a:spcBef>
          <a:spcPct val="0"/>
        </a:spcBef>
        <a:spcAft>
          <a:spcPct val="0"/>
        </a:spcAft>
        <a:defRPr sz="3600" b="1">
          <a:solidFill>
            <a:srgbClr val="1B5BA2"/>
          </a:solidFill>
          <a:latin typeface="Verdana" pitchFamily="34" charset="0"/>
          <a:cs typeface="Arial" pitchFamily="34" charset="0"/>
        </a:defRPr>
      </a:lvl9pPr>
    </p:titleStyle>
    <p:bodyStyle>
      <a:lvl1pPr marL="342815" indent="-342815" algn="l" rtl="0" eaLnBrk="0" fontAlgn="base" hangingPunct="0">
        <a:lnSpc>
          <a:spcPct val="105000"/>
        </a:lnSpc>
        <a:spcBef>
          <a:spcPct val="20000"/>
        </a:spcBef>
        <a:spcAft>
          <a:spcPct val="0"/>
        </a:spcAft>
        <a:buClr>
          <a:srgbClr val="0E438A"/>
        </a:buClr>
        <a:buSzPct val="110000"/>
        <a:buFont typeface="Wingdings" pitchFamily="2" charset="2"/>
        <a:buChar char="§"/>
        <a:defRPr sz="3200">
          <a:solidFill>
            <a:srgbClr val="5C5C5C"/>
          </a:solidFill>
          <a:latin typeface="+mn-lt"/>
          <a:ea typeface="+mn-ea"/>
          <a:cs typeface="+mn-cs"/>
        </a:defRPr>
      </a:lvl1pPr>
      <a:lvl2pPr marL="742765" indent="-285679" algn="l" rtl="0" eaLnBrk="0" fontAlgn="base" hangingPunct="0">
        <a:lnSpc>
          <a:spcPct val="105000"/>
        </a:lnSpc>
        <a:spcBef>
          <a:spcPct val="20000"/>
        </a:spcBef>
        <a:spcAft>
          <a:spcPct val="0"/>
        </a:spcAft>
        <a:buClr>
          <a:srgbClr val="0099CC"/>
        </a:buClr>
        <a:buFont typeface="Wingdings" pitchFamily="2" charset="2"/>
        <a:buChar char="Ø"/>
        <a:defRPr sz="2800">
          <a:solidFill>
            <a:srgbClr val="5C5C5C"/>
          </a:solidFill>
          <a:latin typeface="+mn-lt"/>
          <a:cs typeface="+mn-cs"/>
        </a:defRPr>
      </a:lvl2pPr>
      <a:lvl3pPr marL="1142715" indent="-228543" algn="l" rtl="0" eaLnBrk="0" fontAlgn="base" hangingPunct="0">
        <a:lnSpc>
          <a:spcPct val="105000"/>
        </a:lnSpc>
        <a:spcBef>
          <a:spcPct val="20000"/>
        </a:spcBef>
        <a:spcAft>
          <a:spcPct val="0"/>
        </a:spcAft>
        <a:buClr>
          <a:srgbClr val="0099CC"/>
        </a:buClr>
        <a:buFont typeface="Wingdings" pitchFamily="2" charset="2"/>
        <a:buChar char="§"/>
        <a:defRPr sz="2400">
          <a:solidFill>
            <a:srgbClr val="5C5C5C"/>
          </a:solidFill>
          <a:latin typeface="+mn-lt"/>
          <a:cs typeface="+mn-cs"/>
        </a:defRPr>
      </a:lvl3pPr>
      <a:lvl4pPr marL="1599801" indent="-228543" algn="l" rtl="0" eaLnBrk="0" fontAlgn="base" hangingPunct="0">
        <a:lnSpc>
          <a:spcPct val="105000"/>
        </a:lnSpc>
        <a:spcBef>
          <a:spcPct val="20000"/>
        </a:spcBef>
        <a:spcAft>
          <a:spcPct val="0"/>
        </a:spcAft>
        <a:buFont typeface="Verdana" pitchFamily="34" charset="0"/>
        <a:buChar char="–"/>
        <a:defRPr sz="2000">
          <a:solidFill>
            <a:srgbClr val="5C5C5C"/>
          </a:solidFill>
          <a:latin typeface="+mn-lt"/>
          <a:cs typeface="+mn-cs"/>
        </a:defRPr>
      </a:lvl4pPr>
      <a:lvl5pPr marL="2056887" indent="-228543" algn="l" rtl="0" eaLnBrk="0" fontAlgn="base" hangingPunct="0">
        <a:lnSpc>
          <a:spcPct val="105000"/>
        </a:lnSpc>
        <a:spcBef>
          <a:spcPct val="20000"/>
        </a:spcBef>
        <a:spcAft>
          <a:spcPct val="0"/>
        </a:spcAft>
        <a:buFont typeface="Verdana" pitchFamily="34" charset="0"/>
        <a:buChar char="–"/>
        <a:defRPr sz="2000">
          <a:solidFill>
            <a:srgbClr val="5C5C5C"/>
          </a:solidFill>
          <a:latin typeface="+mn-lt"/>
          <a:cs typeface="+mn-cs"/>
        </a:defRPr>
      </a:lvl5pPr>
      <a:lvl6pPr marL="2513973" indent="-228543" algn="l" rtl="0" fontAlgn="base">
        <a:lnSpc>
          <a:spcPct val="105000"/>
        </a:lnSpc>
        <a:spcBef>
          <a:spcPct val="20000"/>
        </a:spcBef>
        <a:spcAft>
          <a:spcPct val="0"/>
        </a:spcAft>
        <a:buFont typeface="Verdana" pitchFamily="34" charset="0"/>
        <a:buChar char="–"/>
        <a:defRPr sz="2000">
          <a:solidFill>
            <a:srgbClr val="5C5C5C"/>
          </a:solidFill>
          <a:latin typeface="+mn-lt"/>
          <a:cs typeface="+mn-cs"/>
        </a:defRPr>
      </a:lvl6pPr>
      <a:lvl7pPr marL="2971059" indent="-228543" algn="l" rtl="0" fontAlgn="base">
        <a:lnSpc>
          <a:spcPct val="105000"/>
        </a:lnSpc>
        <a:spcBef>
          <a:spcPct val="20000"/>
        </a:spcBef>
        <a:spcAft>
          <a:spcPct val="0"/>
        </a:spcAft>
        <a:buFont typeface="Verdana" pitchFamily="34" charset="0"/>
        <a:buChar char="–"/>
        <a:defRPr sz="2000">
          <a:solidFill>
            <a:srgbClr val="5C5C5C"/>
          </a:solidFill>
          <a:latin typeface="+mn-lt"/>
          <a:cs typeface="+mn-cs"/>
        </a:defRPr>
      </a:lvl7pPr>
      <a:lvl8pPr marL="3428145" indent="-228543" algn="l" rtl="0" fontAlgn="base">
        <a:lnSpc>
          <a:spcPct val="105000"/>
        </a:lnSpc>
        <a:spcBef>
          <a:spcPct val="20000"/>
        </a:spcBef>
        <a:spcAft>
          <a:spcPct val="0"/>
        </a:spcAft>
        <a:buFont typeface="Verdana" pitchFamily="34" charset="0"/>
        <a:buChar char="–"/>
        <a:defRPr sz="2000">
          <a:solidFill>
            <a:srgbClr val="5C5C5C"/>
          </a:solidFill>
          <a:latin typeface="+mn-lt"/>
          <a:cs typeface="+mn-cs"/>
        </a:defRPr>
      </a:lvl8pPr>
      <a:lvl9pPr marL="3885231" indent="-228543" algn="l" rtl="0" fontAlgn="base">
        <a:lnSpc>
          <a:spcPct val="105000"/>
        </a:lnSpc>
        <a:spcBef>
          <a:spcPct val="20000"/>
        </a:spcBef>
        <a:spcAft>
          <a:spcPct val="0"/>
        </a:spcAft>
        <a:buFont typeface="Verdana" pitchFamily="34" charset="0"/>
        <a:buChar char="–"/>
        <a:defRPr sz="2000">
          <a:solidFill>
            <a:srgbClr val="5C5C5C"/>
          </a:solidFill>
          <a:latin typeface="+mn-lt"/>
          <a:cs typeface="+mn-cs"/>
        </a:defRPr>
      </a:lvl9pPr>
    </p:bodyStyle>
    <p:otherStyle>
      <a:defPPr>
        <a:defRPr lang="en-US"/>
      </a:defPPr>
      <a:lvl1pPr marL="0" algn="l" defTabSz="914172" rtl="0" eaLnBrk="1" latinLnBrk="0" hangingPunct="1">
        <a:defRPr sz="1800" kern="1200">
          <a:solidFill>
            <a:schemeClr val="tx1"/>
          </a:solidFill>
          <a:latin typeface="+mn-lt"/>
          <a:ea typeface="+mn-ea"/>
          <a:cs typeface="+mn-cs"/>
        </a:defRPr>
      </a:lvl1pPr>
      <a:lvl2pPr marL="457086" algn="l" defTabSz="914172" rtl="0" eaLnBrk="1" latinLnBrk="0" hangingPunct="1">
        <a:defRPr sz="1800" kern="1200">
          <a:solidFill>
            <a:schemeClr val="tx1"/>
          </a:solidFill>
          <a:latin typeface="+mn-lt"/>
          <a:ea typeface="+mn-ea"/>
          <a:cs typeface="+mn-cs"/>
        </a:defRPr>
      </a:lvl2pPr>
      <a:lvl3pPr marL="914172" algn="l" defTabSz="914172" rtl="0" eaLnBrk="1" latinLnBrk="0" hangingPunct="1">
        <a:defRPr sz="1800" kern="1200">
          <a:solidFill>
            <a:schemeClr val="tx1"/>
          </a:solidFill>
          <a:latin typeface="+mn-lt"/>
          <a:ea typeface="+mn-ea"/>
          <a:cs typeface="+mn-cs"/>
        </a:defRPr>
      </a:lvl3pPr>
      <a:lvl4pPr marL="1371258" algn="l" defTabSz="914172" rtl="0" eaLnBrk="1" latinLnBrk="0" hangingPunct="1">
        <a:defRPr sz="1800" kern="1200">
          <a:solidFill>
            <a:schemeClr val="tx1"/>
          </a:solidFill>
          <a:latin typeface="+mn-lt"/>
          <a:ea typeface="+mn-ea"/>
          <a:cs typeface="+mn-cs"/>
        </a:defRPr>
      </a:lvl4pPr>
      <a:lvl5pPr marL="1828344" algn="l" defTabSz="914172" rtl="0" eaLnBrk="1" latinLnBrk="0" hangingPunct="1">
        <a:defRPr sz="1800" kern="1200">
          <a:solidFill>
            <a:schemeClr val="tx1"/>
          </a:solidFill>
          <a:latin typeface="+mn-lt"/>
          <a:ea typeface="+mn-ea"/>
          <a:cs typeface="+mn-cs"/>
        </a:defRPr>
      </a:lvl5pPr>
      <a:lvl6pPr marL="2285430" algn="l" defTabSz="914172" rtl="0" eaLnBrk="1" latinLnBrk="0" hangingPunct="1">
        <a:defRPr sz="1800" kern="1200">
          <a:solidFill>
            <a:schemeClr val="tx1"/>
          </a:solidFill>
          <a:latin typeface="+mn-lt"/>
          <a:ea typeface="+mn-ea"/>
          <a:cs typeface="+mn-cs"/>
        </a:defRPr>
      </a:lvl6pPr>
      <a:lvl7pPr marL="2742516" algn="l" defTabSz="914172" rtl="0" eaLnBrk="1" latinLnBrk="0" hangingPunct="1">
        <a:defRPr sz="1800" kern="1200">
          <a:solidFill>
            <a:schemeClr val="tx1"/>
          </a:solidFill>
          <a:latin typeface="+mn-lt"/>
          <a:ea typeface="+mn-ea"/>
          <a:cs typeface="+mn-cs"/>
        </a:defRPr>
      </a:lvl7pPr>
      <a:lvl8pPr marL="3199602" algn="l" defTabSz="914172" rtl="0" eaLnBrk="1" latinLnBrk="0" hangingPunct="1">
        <a:defRPr sz="1800" kern="1200">
          <a:solidFill>
            <a:schemeClr val="tx1"/>
          </a:solidFill>
          <a:latin typeface="+mn-lt"/>
          <a:ea typeface="+mn-ea"/>
          <a:cs typeface="+mn-cs"/>
        </a:defRPr>
      </a:lvl8pPr>
      <a:lvl9pPr marL="3656688" algn="l" defTabSz="914172"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2" descr="Watermark"/>
          <p:cNvPicPr>
            <a:picLocks noChangeAspect="1" noChangeArrowheads="1"/>
          </p:cNvPicPr>
          <p:nvPr/>
        </p:nvPicPr>
        <p:blipFill>
          <a:blip r:embed="rId14">
            <a:extLst>
              <a:ext uri="{28A0092B-C50C-407E-A947-70E740481C1C}">
                <a14:useLocalDpi xmlns:a14="http://schemas.microsoft.com/office/drawing/2010/main" val="0"/>
              </a:ext>
            </a:extLst>
          </a:blip>
          <a:srcRect l="6723" b="12773"/>
          <a:stretch>
            <a:fillRect/>
          </a:stretch>
        </p:blipFill>
        <p:spPr bwMode="auto">
          <a:xfrm>
            <a:off x="1" y="809625"/>
            <a:ext cx="6467475" cy="604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Line 3"/>
          <p:cNvSpPr>
            <a:spLocks noChangeShapeType="1"/>
          </p:cNvSpPr>
          <p:nvPr/>
        </p:nvSpPr>
        <p:spPr bwMode="auto">
          <a:xfrm flipH="1">
            <a:off x="395288" y="6524625"/>
            <a:ext cx="8280400" cy="0"/>
          </a:xfrm>
          <a:prstGeom prst="line">
            <a:avLst/>
          </a:prstGeom>
          <a:noFill/>
          <a:ln w="22225" cap="rnd">
            <a:solidFill>
              <a:srgbClr val="C0C0C0"/>
            </a:solidFill>
            <a:prstDash val="sysDot"/>
            <a:round/>
            <a:headEnd/>
            <a:tailEnd/>
          </a:ln>
          <a:extLst>
            <a:ext uri="{909E8E84-426E-40DD-AFC4-6F175D3DCCD1}">
              <a14:hiddenFill xmlns:a14="http://schemas.microsoft.com/office/drawing/2010/main">
                <a:noFill/>
              </a14:hiddenFill>
            </a:ext>
          </a:extLst>
        </p:spPr>
        <p:txBody>
          <a:bodyPr lIns="91417" tIns="45709" rIns="91417" bIns="45709"/>
          <a:lstStyle/>
          <a:p>
            <a:endParaRPr lang="en-US">
              <a:solidFill>
                <a:srgbClr val="5C5C5C"/>
              </a:solidFill>
            </a:endParaRPr>
          </a:p>
        </p:txBody>
      </p:sp>
      <p:sp>
        <p:nvSpPr>
          <p:cNvPr id="1028" name="Rectangle 4"/>
          <p:cNvSpPr>
            <a:spLocks noGrp="1" noChangeArrowheads="1"/>
          </p:cNvSpPr>
          <p:nvPr>
            <p:ph type="title"/>
          </p:nvPr>
        </p:nvSpPr>
        <p:spPr bwMode="auto">
          <a:xfrm>
            <a:off x="685800" y="1078608"/>
            <a:ext cx="7772400" cy="646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17" tIns="45709" rIns="91417" bIns="45709" numCol="1" anchor="ctr" anchorCtr="0" compatLnSpc="1">
            <a:prstTxWarp prst="textNoShape">
              <a:avLst/>
            </a:prstTxWarp>
            <a:spAutoFit/>
          </a:bodyPr>
          <a:lstStyle/>
          <a:p>
            <a:pPr lvl="0"/>
            <a:r>
              <a:rPr lang="en-US" smtClean="0"/>
              <a:t>Click to edit Master title style</a:t>
            </a:r>
          </a:p>
        </p:txBody>
      </p:sp>
      <p:sp>
        <p:nvSpPr>
          <p:cNvPr id="6149" name="Rectangle 5"/>
          <p:cNvSpPr>
            <a:spLocks noGrp="1" noChangeArrowheads="1"/>
          </p:cNvSpPr>
          <p:nvPr>
            <p:ph type="sldNum" sz="quarter" idx="4"/>
          </p:nvPr>
        </p:nvSpPr>
        <p:spPr bwMode="auto">
          <a:xfrm>
            <a:off x="8532412" y="6384925"/>
            <a:ext cx="341714" cy="246199"/>
          </a:xfrm>
          <a:prstGeom prst="rect">
            <a:avLst/>
          </a:prstGeom>
          <a:solidFill>
            <a:schemeClr val="bg1"/>
          </a:solidFill>
          <a:ln w="9525">
            <a:noFill/>
            <a:miter lim="800000"/>
            <a:headEnd/>
            <a:tailEnd/>
          </a:ln>
          <a:effectLst/>
        </p:spPr>
        <p:txBody>
          <a:bodyPr vert="horz" wrap="none" lIns="91417" tIns="45709" rIns="91417" bIns="45709" numCol="1" anchor="t" anchorCtr="0" compatLnSpc="1">
            <a:prstTxWarp prst="textNoShape">
              <a:avLst/>
            </a:prstTxWarp>
            <a:spAutoFit/>
          </a:bodyPr>
          <a:lstStyle>
            <a:lvl1pPr algn="r">
              <a:defRPr sz="1000">
                <a:solidFill>
                  <a:srgbClr val="0E438A"/>
                </a:solidFill>
                <a:latin typeface="Zurich BT"/>
                <a:cs typeface="Times New Roman" pitchFamily="18" charset="0"/>
              </a:defRPr>
            </a:lvl1pPr>
          </a:lstStyle>
          <a:p>
            <a:pPr>
              <a:defRPr/>
            </a:pPr>
            <a:fld id="{3551DD5C-5DA3-4C06-9A87-6CEDE0E74187}" type="slidenum">
              <a:rPr lang="en-US"/>
              <a:pPr>
                <a:defRPr/>
              </a:pPr>
              <a:t>‹#›</a:t>
            </a:fld>
            <a:endParaRPr lang="en-US"/>
          </a:p>
        </p:txBody>
      </p:sp>
      <p:sp>
        <p:nvSpPr>
          <p:cNvPr id="1030" name="Rectangle 6"/>
          <p:cNvSpPr>
            <a:spLocks noGrp="1" noChangeArrowheads="1"/>
          </p:cNvSpPr>
          <p:nvPr>
            <p:ph type="body" idx="1"/>
          </p:nvPr>
        </p:nvSpPr>
        <p:spPr bwMode="auto">
          <a:xfrm>
            <a:off x="684213" y="1989139"/>
            <a:ext cx="7772400" cy="4256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17" tIns="45709" rIns="91417" bIns="4570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1032" name="Picture 9"/>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8446844" y="61914"/>
            <a:ext cx="625719" cy="700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30689559"/>
      </p:ext>
    </p:extLst>
  </p:cSld>
  <p:clrMap bg1="lt1" tx1="dk1" bg2="lt2" tx2="dk2" accent1="accent1" accent2="accent2" accent3="accent3" accent4="accent4" accent5="accent5" accent6="accent6" hlink="hlink" folHlink="folHlink"/>
  <p:sldLayoutIdLst>
    <p:sldLayoutId id="2147485187" r:id="rId1"/>
    <p:sldLayoutId id="2147485188" r:id="rId2"/>
    <p:sldLayoutId id="2147485189" r:id="rId3"/>
    <p:sldLayoutId id="2147485190" r:id="rId4"/>
    <p:sldLayoutId id="2147485191" r:id="rId5"/>
    <p:sldLayoutId id="2147485192" r:id="rId6"/>
    <p:sldLayoutId id="2147485193" r:id="rId7"/>
    <p:sldLayoutId id="2147485194" r:id="rId8"/>
    <p:sldLayoutId id="2147485195" r:id="rId9"/>
    <p:sldLayoutId id="2147485196" r:id="rId10"/>
    <p:sldLayoutId id="2147485197" r:id="rId11"/>
    <p:sldLayoutId id="2147485198" r:id="rId12"/>
  </p:sldLayoutIdLst>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txStyles>
    <p:titleStyle>
      <a:lvl1pPr algn="ctr" rtl="0" eaLnBrk="0" fontAlgn="base" hangingPunct="0">
        <a:spcBef>
          <a:spcPct val="0"/>
        </a:spcBef>
        <a:spcAft>
          <a:spcPct val="0"/>
        </a:spcAft>
        <a:defRPr sz="3600" b="1">
          <a:solidFill>
            <a:srgbClr val="1B5BA2"/>
          </a:solidFill>
          <a:latin typeface="+mj-lt"/>
          <a:ea typeface="+mj-ea"/>
          <a:cs typeface="+mj-cs"/>
        </a:defRPr>
      </a:lvl1pPr>
      <a:lvl2pPr algn="ctr" rtl="0" eaLnBrk="0" fontAlgn="base" hangingPunct="0">
        <a:spcBef>
          <a:spcPct val="0"/>
        </a:spcBef>
        <a:spcAft>
          <a:spcPct val="0"/>
        </a:spcAft>
        <a:defRPr sz="3600" b="1">
          <a:solidFill>
            <a:srgbClr val="1B5BA2"/>
          </a:solidFill>
          <a:latin typeface="Verdana" pitchFamily="34" charset="0"/>
          <a:cs typeface="Arial" pitchFamily="34" charset="0"/>
        </a:defRPr>
      </a:lvl2pPr>
      <a:lvl3pPr algn="ctr" rtl="0" eaLnBrk="0" fontAlgn="base" hangingPunct="0">
        <a:spcBef>
          <a:spcPct val="0"/>
        </a:spcBef>
        <a:spcAft>
          <a:spcPct val="0"/>
        </a:spcAft>
        <a:defRPr sz="3600" b="1">
          <a:solidFill>
            <a:srgbClr val="1B5BA2"/>
          </a:solidFill>
          <a:latin typeface="Verdana" pitchFamily="34" charset="0"/>
          <a:cs typeface="Arial" pitchFamily="34" charset="0"/>
        </a:defRPr>
      </a:lvl3pPr>
      <a:lvl4pPr algn="ctr" rtl="0" eaLnBrk="0" fontAlgn="base" hangingPunct="0">
        <a:spcBef>
          <a:spcPct val="0"/>
        </a:spcBef>
        <a:spcAft>
          <a:spcPct val="0"/>
        </a:spcAft>
        <a:defRPr sz="3600" b="1">
          <a:solidFill>
            <a:srgbClr val="1B5BA2"/>
          </a:solidFill>
          <a:latin typeface="Verdana" pitchFamily="34" charset="0"/>
          <a:cs typeface="Arial" pitchFamily="34" charset="0"/>
        </a:defRPr>
      </a:lvl4pPr>
      <a:lvl5pPr algn="ctr" rtl="0" eaLnBrk="0" fontAlgn="base" hangingPunct="0">
        <a:spcBef>
          <a:spcPct val="0"/>
        </a:spcBef>
        <a:spcAft>
          <a:spcPct val="0"/>
        </a:spcAft>
        <a:defRPr sz="3600" b="1">
          <a:solidFill>
            <a:srgbClr val="1B5BA2"/>
          </a:solidFill>
          <a:latin typeface="Verdana" pitchFamily="34" charset="0"/>
          <a:cs typeface="Arial" pitchFamily="34" charset="0"/>
        </a:defRPr>
      </a:lvl5pPr>
      <a:lvl6pPr marL="457086" algn="ctr" rtl="0" fontAlgn="base">
        <a:spcBef>
          <a:spcPct val="0"/>
        </a:spcBef>
        <a:spcAft>
          <a:spcPct val="0"/>
        </a:spcAft>
        <a:defRPr sz="3600" b="1">
          <a:solidFill>
            <a:srgbClr val="1B5BA2"/>
          </a:solidFill>
          <a:latin typeface="Verdana" pitchFamily="34" charset="0"/>
          <a:cs typeface="Arial" pitchFamily="34" charset="0"/>
        </a:defRPr>
      </a:lvl6pPr>
      <a:lvl7pPr marL="914172" algn="ctr" rtl="0" fontAlgn="base">
        <a:spcBef>
          <a:spcPct val="0"/>
        </a:spcBef>
        <a:spcAft>
          <a:spcPct val="0"/>
        </a:spcAft>
        <a:defRPr sz="3600" b="1">
          <a:solidFill>
            <a:srgbClr val="1B5BA2"/>
          </a:solidFill>
          <a:latin typeface="Verdana" pitchFamily="34" charset="0"/>
          <a:cs typeface="Arial" pitchFamily="34" charset="0"/>
        </a:defRPr>
      </a:lvl7pPr>
      <a:lvl8pPr marL="1371258" algn="ctr" rtl="0" fontAlgn="base">
        <a:spcBef>
          <a:spcPct val="0"/>
        </a:spcBef>
        <a:spcAft>
          <a:spcPct val="0"/>
        </a:spcAft>
        <a:defRPr sz="3600" b="1">
          <a:solidFill>
            <a:srgbClr val="1B5BA2"/>
          </a:solidFill>
          <a:latin typeface="Verdana" pitchFamily="34" charset="0"/>
          <a:cs typeface="Arial" pitchFamily="34" charset="0"/>
        </a:defRPr>
      </a:lvl8pPr>
      <a:lvl9pPr marL="1828344" algn="ctr" rtl="0" fontAlgn="base">
        <a:spcBef>
          <a:spcPct val="0"/>
        </a:spcBef>
        <a:spcAft>
          <a:spcPct val="0"/>
        </a:spcAft>
        <a:defRPr sz="3600" b="1">
          <a:solidFill>
            <a:srgbClr val="1B5BA2"/>
          </a:solidFill>
          <a:latin typeface="Verdana" pitchFamily="34" charset="0"/>
          <a:cs typeface="Arial" pitchFamily="34" charset="0"/>
        </a:defRPr>
      </a:lvl9pPr>
    </p:titleStyle>
    <p:bodyStyle>
      <a:lvl1pPr marL="342815" indent="-342815" algn="l" rtl="0" eaLnBrk="0" fontAlgn="base" hangingPunct="0">
        <a:lnSpc>
          <a:spcPct val="105000"/>
        </a:lnSpc>
        <a:spcBef>
          <a:spcPct val="20000"/>
        </a:spcBef>
        <a:spcAft>
          <a:spcPct val="0"/>
        </a:spcAft>
        <a:buClr>
          <a:srgbClr val="0E438A"/>
        </a:buClr>
        <a:buSzPct val="110000"/>
        <a:buFont typeface="Wingdings" pitchFamily="2" charset="2"/>
        <a:buChar char="§"/>
        <a:defRPr sz="3200">
          <a:solidFill>
            <a:srgbClr val="5C5C5C"/>
          </a:solidFill>
          <a:latin typeface="+mn-lt"/>
          <a:ea typeface="+mn-ea"/>
          <a:cs typeface="+mn-cs"/>
        </a:defRPr>
      </a:lvl1pPr>
      <a:lvl2pPr marL="742765" indent="-285679" algn="l" rtl="0" eaLnBrk="0" fontAlgn="base" hangingPunct="0">
        <a:lnSpc>
          <a:spcPct val="105000"/>
        </a:lnSpc>
        <a:spcBef>
          <a:spcPct val="20000"/>
        </a:spcBef>
        <a:spcAft>
          <a:spcPct val="0"/>
        </a:spcAft>
        <a:buClr>
          <a:srgbClr val="0099CC"/>
        </a:buClr>
        <a:buFont typeface="Wingdings" pitchFamily="2" charset="2"/>
        <a:buChar char="Ø"/>
        <a:defRPr sz="2800">
          <a:solidFill>
            <a:srgbClr val="5C5C5C"/>
          </a:solidFill>
          <a:latin typeface="+mn-lt"/>
          <a:cs typeface="+mn-cs"/>
        </a:defRPr>
      </a:lvl2pPr>
      <a:lvl3pPr marL="1142715" indent="-228543" algn="l" rtl="0" eaLnBrk="0" fontAlgn="base" hangingPunct="0">
        <a:lnSpc>
          <a:spcPct val="105000"/>
        </a:lnSpc>
        <a:spcBef>
          <a:spcPct val="20000"/>
        </a:spcBef>
        <a:spcAft>
          <a:spcPct val="0"/>
        </a:spcAft>
        <a:buClr>
          <a:srgbClr val="0099CC"/>
        </a:buClr>
        <a:buFont typeface="Wingdings" pitchFamily="2" charset="2"/>
        <a:buChar char="§"/>
        <a:defRPr sz="2400">
          <a:solidFill>
            <a:srgbClr val="5C5C5C"/>
          </a:solidFill>
          <a:latin typeface="+mn-lt"/>
          <a:cs typeface="+mn-cs"/>
        </a:defRPr>
      </a:lvl3pPr>
      <a:lvl4pPr marL="1599801" indent="-228543" algn="l" rtl="0" eaLnBrk="0" fontAlgn="base" hangingPunct="0">
        <a:lnSpc>
          <a:spcPct val="105000"/>
        </a:lnSpc>
        <a:spcBef>
          <a:spcPct val="20000"/>
        </a:spcBef>
        <a:spcAft>
          <a:spcPct val="0"/>
        </a:spcAft>
        <a:buFont typeface="Verdana" pitchFamily="34" charset="0"/>
        <a:buChar char="–"/>
        <a:defRPr sz="2000">
          <a:solidFill>
            <a:srgbClr val="5C5C5C"/>
          </a:solidFill>
          <a:latin typeface="+mn-lt"/>
          <a:cs typeface="+mn-cs"/>
        </a:defRPr>
      </a:lvl4pPr>
      <a:lvl5pPr marL="2056887" indent="-228543" algn="l" rtl="0" eaLnBrk="0" fontAlgn="base" hangingPunct="0">
        <a:lnSpc>
          <a:spcPct val="105000"/>
        </a:lnSpc>
        <a:spcBef>
          <a:spcPct val="20000"/>
        </a:spcBef>
        <a:spcAft>
          <a:spcPct val="0"/>
        </a:spcAft>
        <a:buFont typeface="Verdana" pitchFamily="34" charset="0"/>
        <a:buChar char="–"/>
        <a:defRPr sz="2000">
          <a:solidFill>
            <a:srgbClr val="5C5C5C"/>
          </a:solidFill>
          <a:latin typeface="+mn-lt"/>
          <a:cs typeface="+mn-cs"/>
        </a:defRPr>
      </a:lvl5pPr>
      <a:lvl6pPr marL="2513973" indent="-228543" algn="l" rtl="0" fontAlgn="base">
        <a:lnSpc>
          <a:spcPct val="105000"/>
        </a:lnSpc>
        <a:spcBef>
          <a:spcPct val="20000"/>
        </a:spcBef>
        <a:spcAft>
          <a:spcPct val="0"/>
        </a:spcAft>
        <a:buFont typeface="Verdana" pitchFamily="34" charset="0"/>
        <a:buChar char="–"/>
        <a:defRPr sz="2000">
          <a:solidFill>
            <a:srgbClr val="5C5C5C"/>
          </a:solidFill>
          <a:latin typeface="+mn-lt"/>
          <a:cs typeface="+mn-cs"/>
        </a:defRPr>
      </a:lvl6pPr>
      <a:lvl7pPr marL="2971059" indent="-228543" algn="l" rtl="0" fontAlgn="base">
        <a:lnSpc>
          <a:spcPct val="105000"/>
        </a:lnSpc>
        <a:spcBef>
          <a:spcPct val="20000"/>
        </a:spcBef>
        <a:spcAft>
          <a:spcPct val="0"/>
        </a:spcAft>
        <a:buFont typeface="Verdana" pitchFamily="34" charset="0"/>
        <a:buChar char="–"/>
        <a:defRPr sz="2000">
          <a:solidFill>
            <a:srgbClr val="5C5C5C"/>
          </a:solidFill>
          <a:latin typeface="+mn-lt"/>
          <a:cs typeface="+mn-cs"/>
        </a:defRPr>
      </a:lvl7pPr>
      <a:lvl8pPr marL="3428145" indent="-228543" algn="l" rtl="0" fontAlgn="base">
        <a:lnSpc>
          <a:spcPct val="105000"/>
        </a:lnSpc>
        <a:spcBef>
          <a:spcPct val="20000"/>
        </a:spcBef>
        <a:spcAft>
          <a:spcPct val="0"/>
        </a:spcAft>
        <a:buFont typeface="Verdana" pitchFamily="34" charset="0"/>
        <a:buChar char="–"/>
        <a:defRPr sz="2000">
          <a:solidFill>
            <a:srgbClr val="5C5C5C"/>
          </a:solidFill>
          <a:latin typeface="+mn-lt"/>
          <a:cs typeface="+mn-cs"/>
        </a:defRPr>
      </a:lvl8pPr>
      <a:lvl9pPr marL="3885231" indent="-228543" algn="l" rtl="0" fontAlgn="base">
        <a:lnSpc>
          <a:spcPct val="105000"/>
        </a:lnSpc>
        <a:spcBef>
          <a:spcPct val="20000"/>
        </a:spcBef>
        <a:spcAft>
          <a:spcPct val="0"/>
        </a:spcAft>
        <a:buFont typeface="Verdana" pitchFamily="34" charset="0"/>
        <a:buChar char="–"/>
        <a:defRPr sz="2000">
          <a:solidFill>
            <a:srgbClr val="5C5C5C"/>
          </a:solidFill>
          <a:latin typeface="+mn-lt"/>
          <a:cs typeface="+mn-cs"/>
        </a:defRPr>
      </a:lvl9pPr>
    </p:bodyStyle>
    <p:otherStyle>
      <a:defPPr>
        <a:defRPr lang="en-US"/>
      </a:defPPr>
      <a:lvl1pPr marL="0" algn="l" defTabSz="914172" rtl="0" eaLnBrk="1" latinLnBrk="0" hangingPunct="1">
        <a:defRPr sz="1800" kern="1200">
          <a:solidFill>
            <a:schemeClr val="tx1"/>
          </a:solidFill>
          <a:latin typeface="+mn-lt"/>
          <a:ea typeface="+mn-ea"/>
          <a:cs typeface="+mn-cs"/>
        </a:defRPr>
      </a:lvl1pPr>
      <a:lvl2pPr marL="457086" algn="l" defTabSz="914172" rtl="0" eaLnBrk="1" latinLnBrk="0" hangingPunct="1">
        <a:defRPr sz="1800" kern="1200">
          <a:solidFill>
            <a:schemeClr val="tx1"/>
          </a:solidFill>
          <a:latin typeface="+mn-lt"/>
          <a:ea typeface="+mn-ea"/>
          <a:cs typeface="+mn-cs"/>
        </a:defRPr>
      </a:lvl2pPr>
      <a:lvl3pPr marL="914172" algn="l" defTabSz="914172" rtl="0" eaLnBrk="1" latinLnBrk="0" hangingPunct="1">
        <a:defRPr sz="1800" kern="1200">
          <a:solidFill>
            <a:schemeClr val="tx1"/>
          </a:solidFill>
          <a:latin typeface="+mn-lt"/>
          <a:ea typeface="+mn-ea"/>
          <a:cs typeface="+mn-cs"/>
        </a:defRPr>
      </a:lvl3pPr>
      <a:lvl4pPr marL="1371258" algn="l" defTabSz="914172" rtl="0" eaLnBrk="1" latinLnBrk="0" hangingPunct="1">
        <a:defRPr sz="1800" kern="1200">
          <a:solidFill>
            <a:schemeClr val="tx1"/>
          </a:solidFill>
          <a:latin typeface="+mn-lt"/>
          <a:ea typeface="+mn-ea"/>
          <a:cs typeface="+mn-cs"/>
        </a:defRPr>
      </a:lvl4pPr>
      <a:lvl5pPr marL="1828344" algn="l" defTabSz="914172" rtl="0" eaLnBrk="1" latinLnBrk="0" hangingPunct="1">
        <a:defRPr sz="1800" kern="1200">
          <a:solidFill>
            <a:schemeClr val="tx1"/>
          </a:solidFill>
          <a:latin typeface="+mn-lt"/>
          <a:ea typeface="+mn-ea"/>
          <a:cs typeface="+mn-cs"/>
        </a:defRPr>
      </a:lvl5pPr>
      <a:lvl6pPr marL="2285430" algn="l" defTabSz="914172" rtl="0" eaLnBrk="1" latinLnBrk="0" hangingPunct="1">
        <a:defRPr sz="1800" kern="1200">
          <a:solidFill>
            <a:schemeClr val="tx1"/>
          </a:solidFill>
          <a:latin typeface="+mn-lt"/>
          <a:ea typeface="+mn-ea"/>
          <a:cs typeface="+mn-cs"/>
        </a:defRPr>
      </a:lvl6pPr>
      <a:lvl7pPr marL="2742516" algn="l" defTabSz="914172" rtl="0" eaLnBrk="1" latinLnBrk="0" hangingPunct="1">
        <a:defRPr sz="1800" kern="1200">
          <a:solidFill>
            <a:schemeClr val="tx1"/>
          </a:solidFill>
          <a:latin typeface="+mn-lt"/>
          <a:ea typeface="+mn-ea"/>
          <a:cs typeface="+mn-cs"/>
        </a:defRPr>
      </a:lvl7pPr>
      <a:lvl8pPr marL="3199602" algn="l" defTabSz="914172" rtl="0" eaLnBrk="1" latinLnBrk="0" hangingPunct="1">
        <a:defRPr sz="1800" kern="1200">
          <a:solidFill>
            <a:schemeClr val="tx1"/>
          </a:solidFill>
          <a:latin typeface="+mn-lt"/>
          <a:ea typeface="+mn-ea"/>
          <a:cs typeface="+mn-cs"/>
        </a:defRPr>
      </a:lvl8pPr>
      <a:lvl9pPr marL="3656688" algn="l" defTabSz="914172"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4098" name="Picture 2" descr="Watermark"/>
          <p:cNvPicPr>
            <a:picLocks noChangeAspect="1" noChangeArrowheads="1"/>
          </p:cNvPicPr>
          <p:nvPr/>
        </p:nvPicPr>
        <p:blipFill>
          <a:blip r:embed="rId14">
            <a:extLst>
              <a:ext uri="{28A0092B-C50C-407E-A947-70E740481C1C}">
                <a14:useLocalDpi xmlns:a14="http://schemas.microsoft.com/office/drawing/2010/main" val="0"/>
              </a:ext>
            </a:extLst>
          </a:blip>
          <a:srcRect l="6723" b="12773"/>
          <a:stretch>
            <a:fillRect/>
          </a:stretch>
        </p:blipFill>
        <p:spPr bwMode="auto">
          <a:xfrm>
            <a:off x="1" y="809625"/>
            <a:ext cx="6467475" cy="604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Line 3"/>
          <p:cNvSpPr>
            <a:spLocks noChangeShapeType="1"/>
          </p:cNvSpPr>
          <p:nvPr/>
        </p:nvSpPr>
        <p:spPr bwMode="auto">
          <a:xfrm flipH="1">
            <a:off x="395288" y="6524625"/>
            <a:ext cx="8280400" cy="0"/>
          </a:xfrm>
          <a:prstGeom prst="line">
            <a:avLst/>
          </a:prstGeom>
          <a:noFill/>
          <a:ln w="22225" cap="rnd">
            <a:solidFill>
              <a:srgbClr val="C0C0C0"/>
            </a:solidFill>
            <a:prstDash val="sysDot"/>
            <a:round/>
            <a:headEnd/>
            <a:tailEnd/>
          </a:ln>
          <a:extLst>
            <a:ext uri="{909E8E84-426E-40DD-AFC4-6F175D3DCCD1}">
              <a14:hiddenFill xmlns:a14="http://schemas.microsoft.com/office/drawing/2010/main">
                <a:noFill/>
              </a14:hiddenFill>
            </a:ext>
          </a:extLst>
        </p:spPr>
        <p:txBody>
          <a:bodyPr lIns="91417" tIns="45709" rIns="91417" bIns="45709"/>
          <a:lstStyle/>
          <a:p>
            <a:endParaRPr lang="en-US" smtClean="0">
              <a:solidFill>
                <a:srgbClr val="5C5C5C"/>
              </a:solidFill>
              <a:cs typeface="Arial" pitchFamily="34" charset="0"/>
            </a:endParaRPr>
          </a:p>
        </p:txBody>
      </p:sp>
      <p:sp>
        <p:nvSpPr>
          <p:cNvPr id="4100" name="Rectangle 4"/>
          <p:cNvSpPr>
            <a:spLocks noGrp="1" noChangeArrowheads="1"/>
          </p:cNvSpPr>
          <p:nvPr>
            <p:ph type="title"/>
          </p:nvPr>
        </p:nvSpPr>
        <p:spPr bwMode="auto">
          <a:xfrm>
            <a:off x="685800" y="1078608"/>
            <a:ext cx="7772400" cy="646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17" tIns="45709" rIns="91417" bIns="45709" numCol="1" anchor="ctr" anchorCtr="0" compatLnSpc="1">
            <a:prstTxWarp prst="textNoShape">
              <a:avLst/>
            </a:prstTxWarp>
            <a:spAutoFit/>
          </a:bodyPr>
          <a:lstStyle/>
          <a:p>
            <a:pPr lvl="0"/>
            <a:r>
              <a:rPr lang="en-US" smtClean="0"/>
              <a:t>Click to edit Master title style</a:t>
            </a:r>
          </a:p>
        </p:txBody>
      </p:sp>
      <p:sp>
        <p:nvSpPr>
          <p:cNvPr id="6149" name="Rectangle 5"/>
          <p:cNvSpPr>
            <a:spLocks noGrp="1" noChangeArrowheads="1"/>
          </p:cNvSpPr>
          <p:nvPr>
            <p:ph type="sldNum" sz="quarter" idx="4"/>
          </p:nvPr>
        </p:nvSpPr>
        <p:spPr bwMode="auto">
          <a:xfrm>
            <a:off x="8532412" y="6384925"/>
            <a:ext cx="341714" cy="246199"/>
          </a:xfrm>
          <a:prstGeom prst="rect">
            <a:avLst/>
          </a:prstGeom>
          <a:solidFill>
            <a:schemeClr val="bg1"/>
          </a:solidFill>
          <a:ln w="9525">
            <a:noFill/>
            <a:miter lim="800000"/>
            <a:headEnd/>
            <a:tailEnd/>
          </a:ln>
          <a:effectLst/>
        </p:spPr>
        <p:txBody>
          <a:bodyPr vert="horz" wrap="none" lIns="91417" tIns="45709" rIns="91417" bIns="45709" numCol="1" anchor="t" anchorCtr="0" compatLnSpc="1">
            <a:prstTxWarp prst="textNoShape">
              <a:avLst/>
            </a:prstTxWarp>
            <a:spAutoFit/>
          </a:bodyPr>
          <a:lstStyle>
            <a:lvl1pPr algn="r">
              <a:defRPr sz="1000">
                <a:solidFill>
                  <a:srgbClr val="0E438A"/>
                </a:solidFill>
                <a:latin typeface="Zurich BT"/>
                <a:cs typeface="Times New Roman" pitchFamily="18" charset="0"/>
              </a:defRPr>
            </a:lvl1pPr>
          </a:lstStyle>
          <a:p>
            <a:pPr>
              <a:defRPr/>
            </a:pPr>
            <a:fld id="{60C123AA-7E60-49BD-A5A4-B53B11291A45}" type="slidenum">
              <a:rPr lang="en-US"/>
              <a:pPr>
                <a:defRPr/>
              </a:pPr>
              <a:t>‹#›</a:t>
            </a:fld>
            <a:endParaRPr lang="en-US"/>
          </a:p>
        </p:txBody>
      </p:sp>
      <p:sp>
        <p:nvSpPr>
          <p:cNvPr id="4102" name="Rectangle 6"/>
          <p:cNvSpPr>
            <a:spLocks noGrp="1" noChangeArrowheads="1"/>
          </p:cNvSpPr>
          <p:nvPr>
            <p:ph type="body" idx="1"/>
          </p:nvPr>
        </p:nvSpPr>
        <p:spPr bwMode="auto">
          <a:xfrm>
            <a:off x="684213" y="1989139"/>
            <a:ext cx="7772400" cy="4256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17" tIns="45709" rIns="91417" bIns="4570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extLst>
      <p:ext uri="{BB962C8B-B14F-4D97-AF65-F5344CB8AC3E}">
        <p14:creationId xmlns:p14="http://schemas.microsoft.com/office/powerpoint/2010/main" val="3371022892"/>
      </p:ext>
    </p:extLst>
  </p:cSld>
  <p:clrMap bg1="lt1" tx1="dk1" bg2="lt2" tx2="dk2" accent1="accent1" accent2="accent2" accent3="accent3" accent4="accent4" accent5="accent5" accent6="accent6" hlink="hlink" folHlink="folHlink"/>
  <p:sldLayoutIdLst>
    <p:sldLayoutId id="2147485200" r:id="rId1"/>
    <p:sldLayoutId id="2147485201" r:id="rId2"/>
    <p:sldLayoutId id="2147485202" r:id="rId3"/>
    <p:sldLayoutId id="2147485203" r:id="rId4"/>
    <p:sldLayoutId id="2147485204" r:id="rId5"/>
    <p:sldLayoutId id="2147485205" r:id="rId6"/>
    <p:sldLayoutId id="2147485206" r:id="rId7"/>
    <p:sldLayoutId id="2147485207" r:id="rId8"/>
    <p:sldLayoutId id="2147485208" r:id="rId9"/>
    <p:sldLayoutId id="2147485209" r:id="rId10"/>
    <p:sldLayoutId id="2147485210" r:id="rId11"/>
    <p:sldLayoutId id="2147485211" r:id="rId12"/>
  </p:sldLayoutIdLst>
  <p:transition spd="slow"/>
  <p:timing>
    <p:tnLst>
      <p:par>
        <p:cTn id="1" dur="indefinite" restart="never" nodeType="tmRoot"/>
      </p:par>
    </p:tnLst>
  </p:timing>
  <p:txStyles>
    <p:titleStyle>
      <a:lvl1pPr algn="ctr" rtl="0" eaLnBrk="0" fontAlgn="base" hangingPunct="0">
        <a:spcBef>
          <a:spcPct val="0"/>
        </a:spcBef>
        <a:spcAft>
          <a:spcPct val="0"/>
        </a:spcAft>
        <a:defRPr sz="3600" b="1">
          <a:solidFill>
            <a:srgbClr val="1B5BA2"/>
          </a:solidFill>
          <a:latin typeface="+mj-lt"/>
          <a:ea typeface="+mj-ea"/>
          <a:cs typeface="+mj-cs"/>
        </a:defRPr>
      </a:lvl1pPr>
      <a:lvl2pPr algn="ctr" rtl="0" eaLnBrk="0" fontAlgn="base" hangingPunct="0">
        <a:spcBef>
          <a:spcPct val="0"/>
        </a:spcBef>
        <a:spcAft>
          <a:spcPct val="0"/>
        </a:spcAft>
        <a:defRPr sz="3600" b="1">
          <a:solidFill>
            <a:srgbClr val="1B5BA2"/>
          </a:solidFill>
          <a:latin typeface="Verdana" pitchFamily="34" charset="0"/>
          <a:cs typeface="Arial" pitchFamily="34" charset="0"/>
        </a:defRPr>
      </a:lvl2pPr>
      <a:lvl3pPr algn="ctr" rtl="0" eaLnBrk="0" fontAlgn="base" hangingPunct="0">
        <a:spcBef>
          <a:spcPct val="0"/>
        </a:spcBef>
        <a:spcAft>
          <a:spcPct val="0"/>
        </a:spcAft>
        <a:defRPr sz="3600" b="1">
          <a:solidFill>
            <a:srgbClr val="1B5BA2"/>
          </a:solidFill>
          <a:latin typeface="Verdana" pitchFamily="34" charset="0"/>
          <a:cs typeface="Arial" pitchFamily="34" charset="0"/>
        </a:defRPr>
      </a:lvl3pPr>
      <a:lvl4pPr algn="ctr" rtl="0" eaLnBrk="0" fontAlgn="base" hangingPunct="0">
        <a:spcBef>
          <a:spcPct val="0"/>
        </a:spcBef>
        <a:spcAft>
          <a:spcPct val="0"/>
        </a:spcAft>
        <a:defRPr sz="3600" b="1">
          <a:solidFill>
            <a:srgbClr val="1B5BA2"/>
          </a:solidFill>
          <a:latin typeface="Verdana" pitchFamily="34" charset="0"/>
          <a:cs typeface="Arial" pitchFamily="34" charset="0"/>
        </a:defRPr>
      </a:lvl4pPr>
      <a:lvl5pPr algn="ctr" rtl="0" eaLnBrk="0" fontAlgn="base" hangingPunct="0">
        <a:spcBef>
          <a:spcPct val="0"/>
        </a:spcBef>
        <a:spcAft>
          <a:spcPct val="0"/>
        </a:spcAft>
        <a:defRPr sz="3600" b="1">
          <a:solidFill>
            <a:srgbClr val="1B5BA2"/>
          </a:solidFill>
          <a:latin typeface="Verdana" pitchFamily="34" charset="0"/>
          <a:cs typeface="Arial" pitchFamily="34" charset="0"/>
        </a:defRPr>
      </a:lvl5pPr>
      <a:lvl6pPr marL="457086" algn="ctr" rtl="0" fontAlgn="base">
        <a:spcBef>
          <a:spcPct val="0"/>
        </a:spcBef>
        <a:spcAft>
          <a:spcPct val="0"/>
        </a:spcAft>
        <a:defRPr sz="3600" b="1">
          <a:solidFill>
            <a:srgbClr val="1B5BA2"/>
          </a:solidFill>
          <a:latin typeface="Verdana" pitchFamily="34" charset="0"/>
          <a:cs typeface="Arial" pitchFamily="34" charset="0"/>
        </a:defRPr>
      </a:lvl6pPr>
      <a:lvl7pPr marL="914172" algn="ctr" rtl="0" fontAlgn="base">
        <a:spcBef>
          <a:spcPct val="0"/>
        </a:spcBef>
        <a:spcAft>
          <a:spcPct val="0"/>
        </a:spcAft>
        <a:defRPr sz="3600" b="1">
          <a:solidFill>
            <a:srgbClr val="1B5BA2"/>
          </a:solidFill>
          <a:latin typeface="Verdana" pitchFamily="34" charset="0"/>
          <a:cs typeface="Arial" pitchFamily="34" charset="0"/>
        </a:defRPr>
      </a:lvl7pPr>
      <a:lvl8pPr marL="1371258" algn="ctr" rtl="0" fontAlgn="base">
        <a:spcBef>
          <a:spcPct val="0"/>
        </a:spcBef>
        <a:spcAft>
          <a:spcPct val="0"/>
        </a:spcAft>
        <a:defRPr sz="3600" b="1">
          <a:solidFill>
            <a:srgbClr val="1B5BA2"/>
          </a:solidFill>
          <a:latin typeface="Verdana" pitchFamily="34" charset="0"/>
          <a:cs typeface="Arial" pitchFamily="34" charset="0"/>
        </a:defRPr>
      </a:lvl8pPr>
      <a:lvl9pPr marL="1828344" algn="ctr" rtl="0" fontAlgn="base">
        <a:spcBef>
          <a:spcPct val="0"/>
        </a:spcBef>
        <a:spcAft>
          <a:spcPct val="0"/>
        </a:spcAft>
        <a:defRPr sz="3600" b="1">
          <a:solidFill>
            <a:srgbClr val="1B5BA2"/>
          </a:solidFill>
          <a:latin typeface="Verdana" pitchFamily="34" charset="0"/>
          <a:cs typeface="Arial" pitchFamily="34" charset="0"/>
        </a:defRPr>
      </a:lvl9pPr>
    </p:titleStyle>
    <p:bodyStyle>
      <a:lvl1pPr marL="342815" indent="-342815" algn="l" rtl="0" eaLnBrk="0" fontAlgn="base" hangingPunct="0">
        <a:lnSpc>
          <a:spcPct val="105000"/>
        </a:lnSpc>
        <a:spcBef>
          <a:spcPct val="20000"/>
        </a:spcBef>
        <a:spcAft>
          <a:spcPct val="0"/>
        </a:spcAft>
        <a:buClr>
          <a:srgbClr val="0E438A"/>
        </a:buClr>
        <a:buSzPct val="110000"/>
        <a:buFont typeface="Wingdings" pitchFamily="2" charset="2"/>
        <a:buChar char="§"/>
        <a:defRPr sz="3200">
          <a:solidFill>
            <a:srgbClr val="5C5C5C"/>
          </a:solidFill>
          <a:latin typeface="+mn-lt"/>
          <a:ea typeface="+mn-ea"/>
          <a:cs typeface="+mn-cs"/>
        </a:defRPr>
      </a:lvl1pPr>
      <a:lvl2pPr marL="742765" indent="-285679" algn="l" rtl="0" eaLnBrk="0" fontAlgn="base" hangingPunct="0">
        <a:lnSpc>
          <a:spcPct val="105000"/>
        </a:lnSpc>
        <a:spcBef>
          <a:spcPct val="20000"/>
        </a:spcBef>
        <a:spcAft>
          <a:spcPct val="0"/>
        </a:spcAft>
        <a:buClr>
          <a:srgbClr val="0099CC"/>
        </a:buClr>
        <a:buFont typeface="Wingdings" pitchFamily="2" charset="2"/>
        <a:buChar char="Ø"/>
        <a:defRPr sz="2800">
          <a:solidFill>
            <a:srgbClr val="5C5C5C"/>
          </a:solidFill>
          <a:latin typeface="+mn-lt"/>
          <a:cs typeface="+mn-cs"/>
        </a:defRPr>
      </a:lvl2pPr>
      <a:lvl3pPr marL="1142715" indent="-228543" algn="l" rtl="0" eaLnBrk="0" fontAlgn="base" hangingPunct="0">
        <a:lnSpc>
          <a:spcPct val="105000"/>
        </a:lnSpc>
        <a:spcBef>
          <a:spcPct val="20000"/>
        </a:spcBef>
        <a:spcAft>
          <a:spcPct val="0"/>
        </a:spcAft>
        <a:buClr>
          <a:srgbClr val="0099CC"/>
        </a:buClr>
        <a:buFont typeface="Wingdings" pitchFamily="2" charset="2"/>
        <a:buChar char="§"/>
        <a:defRPr sz="2400">
          <a:solidFill>
            <a:srgbClr val="5C5C5C"/>
          </a:solidFill>
          <a:latin typeface="+mn-lt"/>
          <a:cs typeface="+mn-cs"/>
        </a:defRPr>
      </a:lvl3pPr>
      <a:lvl4pPr marL="1599801" indent="-228543" algn="l" rtl="0" eaLnBrk="0" fontAlgn="base" hangingPunct="0">
        <a:lnSpc>
          <a:spcPct val="105000"/>
        </a:lnSpc>
        <a:spcBef>
          <a:spcPct val="20000"/>
        </a:spcBef>
        <a:spcAft>
          <a:spcPct val="0"/>
        </a:spcAft>
        <a:buFont typeface="Verdana" pitchFamily="34" charset="0"/>
        <a:buChar char="–"/>
        <a:defRPr sz="2000">
          <a:solidFill>
            <a:srgbClr val="5C5C5C"/>
          </a:solidFill>
          <a:latin typeface="+mn-lt"/>
          <a:cs typeface="+mn-cs"/>
        </a:defRPr>
      </a:lvl4pPr>
      <a:lvl5pPr marL="2056887" indent="-228543" algn="l" rtl="0" eaLnBrk="0" fontAlgn="base" hangingPunct="0">
        <a:lnSpc>
          <a:spcPct val="105000"/>
        </a:lnSpc>
        <a:spcBef>
          <a:spcPct val="20000"/>
        </a:spcBef>
        <a:spcAft>
          <a:spcPct val="0"/>
        </a:spcAft>
        <a:buFont typeface="Verdana" pitchFamily="34" charset="0"/>
        <a:buChar char="–"/>
        <a:defRPr sz="2000">
          <a:solidFill>
            <a:srgbClr val="5C5C5C"/>
          </a:solidFill>
          <a:latin typeface="+mn-lt"/>
          <a:cs typeface="+mn-cs"/>
        </a:defRPr>
      </a:lvl5pPr>
      <a:lvl6pPr marL="2513973" indent="-228543" algn="l" rtl="0" fontAlgn="base">
        <a:lnSpc>
          <a:spcPct val="105000"/>
        </a:lnSpc>
        <a:spcBef>
          <a:spcPct val="20000"/>
        </a:spcBef>
        <a:spcAft>
          <a:spcPct val="0"/>
        </a:spcAft>
        <a:buFont typeface="Verdana" pitchFamily="34" charset="0"/>
        <a:buChar char="–"/>
        <a:defRPr sz="2000">
          <a:solidFill>
            <a:srgbClr val="5C5C5C"/>
          </a:solidFill>
          <a:latin typeface="+mn-lt"/>
          <a:cs typeface="+mn-cs"/>
        </a:defRPr>
      </a:lvl6pPr>
      <a:lvl7pPr marL="2971059" indent="-228543" algn="l" rtl="0" fontAlgn="base">
        <a:lnSpc>
          <a:spcPct val="105000"/>
        </a:lnSpc>
        <a:spcBef>
          <a:spcPct val="20000"/>
        </a:spcBef>
        <a:spcAft>
          <a:spcPct val="0"/>
        </a:spcAft>
        <a:buFont typeface="Verdana" pitchFamily="34" charset="0"/>
        <a:buChar char="–"/>
        <a:defRPr sz="2000">
          <a:solidFill>
            <a:srgbClr val="5C5C5C"/>
          </a:solidFill>
          <a:latin typeface="+mn-lt"/>
          <a:cs typeface="+mn-cs"/>
        </a:defRPr>
      </a:lvl7pPr>
      <a:lvl8pPr marL="3428145" indent="-228543" algn="l" rtl="0" fontAlgn="base">
        <a:lnSpc>
          <a:spcPct val="105000"/>
        </a:lnSpc>
        <a:spcBef>
          <a:spcPct val="20000"/>
        </a:spcBef>
        <a:spcAft>
          <a:spcPct val="0"/>
        </a:spcAft>
        <a:buFont typeface="Verdana" pitchFamily="34" charset="0"/>
        <a:buChar char="–"/>
        <a:defRPr sz="2000">
          <a:solidFill>
            <a:srgbClr val="5C5C5C"/>
          </a:solidFill>
          <a:latin typeface="+mn-lt"/>
          <a:cs typeface="+mn-cs"/>
        </a:defRPr>
      </a:lvl8pPr>
      <a:lvl9pPr marL="3885231" indent="-228543" algn="l" rtl="0" fontAlgn="base">
        <a:lnSpc>
          <a:spcPct val="105000"/>
        </a:lnSpc>
        <a:spcBef>
          <a:spcPct val="20000"/>
        </a:spcBef>
        <a:spcAft>
          <a:spcPct val="0"/>
        </a:spcAft>
        <a:buFont typeface="Verdana" pitchFamily="34" charset="0"/>
        <a:buChar char="–"/>
        <a:defRPr sz="2000">
          <a:solidFill>
            <a:srgbClr val="5C5C5C"/>
          </a:solidFill>
          <a:latin typeface="+mn-lt"/>
          <a:cs typeface="+mn-cs"/>
        </a:defRPr>
      </a:lvl9pPr>
    </p:bodyStyle>
    <p:otherStyle>
      <a:defPPr>
        <a:defRPr lang="en-US"/>
      </a:defPPr>
      <a:lvl1pPr marL="0" algn="l" defTabSz="914172" rtl="0" eaLnBrk="1" latinLnBrk="0" hangingPunct="1">
        <a:defRPr sz="1800" kern="1200">
          <a:solidFill>
            <a:schemeClr val="tx1"/>
          </a:solidFill>
          <a:latin typeface="+mn-lt"/>
          <a:ea typeface="+mn-ea"/>
          <a:cs typeface="+mn-cs"/>
        </a:defRPr>
      </a:lvl1pPr>
      <a:lvl2pPr marL="457086" algn="l" defTabSz="914172" rtl="0" eaLnBrk="1" latinLnBrk="0" hangingPunct="1">
        <a:defRPr sz="1800" kern="1200">
          <a:solidFill>
            <a:schemeClr val="tx1"/>
          </a:solidFill>
          <a:latin typeface="+mn-lt"/>
          <a:ea typeface="+mn-ea"/>
          <a:cs typeface="+mn-cs"/>
        </a:defRPr>
      </a:lvl2pPr>
      <a:lvl3pPr marL="914172" algn="l" defTabSz="914172" rtl="0" eaLnBrk="1" latinLnBrk="0" hangingPunct="1">
        <a:defRPr sz="1800" kern="1200">
          <a:solidFill>
            <a:schemeClr val="tx1"/>
          </a:solidFill>
          <a:latin typeface="+mn-lt"/>
          <a:ea typeface="+mn-ea"/>
          <a:cs typeface="+mn-cs"/>
        </a:defRPr>
      </a:lvl3pPr>
      <a:lvl4pPr marL="1371258" algn="l" defTabSz="914172" rtl="0" eaLnBrk="1" latinLnBrk="0" hangingPunct="1">
        <a:defRPr sz="1800" kern="1200">
          <a:solidFill>
            <a:schemeClr val="tx1"/>
          </a:solidFill>
          <a:latin typeface="+mn-lt"/>
          <a:ea typeface="+mn-ea"/>
          <a:cs typeface="+mn-cs"/>
        </a:defRPr>
      </a:lvl4pPr>
      <a:lvl5pPr marL="1828344" algn="l" defTabSz="914172" rtl="0" eaLnBrk="1" latinLnBrk="0" hangingPunct="1">
        <a:defRPr sz="1800" kern="1200">
          <a:solidFill>
            <a:schemeClr val="tx1"/>
          </a:solidFill>
          <a:latin typeface="+mn-lt"/>
          <a:ea typeface="+mn-ea"/>
          <a:cs typeface="+mn-cs"/>
        </a:defRPr>
      </a:lvl5pPr>
      <a:lvl6pPr marL="2285430" algn="l" defTabSz="914172" rtl="0" eaLnBrk="1" latinLnBrk="0" hangingPunct="1">
        <a:defRPr sz="1800" kern="1200">
          <a:solidFill>
            <a:schemeClr val="tx1"/>
          </a:solidFill>
          <a:latin typeface="+mn-lt"/>
          <a:ea typeface="+mn-ea"/>
          <a:cs typeface="+mn-cs"/>
        </a:defRPr>
      </a:lvl6pPr>
      <a:lvl7pPr marL="2742516" algn="l" defTabSz="914172" rtl="0" eaLnBrk="1" latinLnBrk="0" hangingPunct="1">
        <a:defRPr sz="1800" kern="1200">
          <a:solidFill>
            <a:schemeClr val="tx1"/>
          </a:solidFill>
          <a:latin typeface="+mn-lt"/>
          <a:ea typeface="+mn-ea"/>
          <a:cs typeface="+mn-cs"/>
        </a:defRPr>
      </a:lvl7pPr>
      <a:lvl8pPr marL="3199602" algn="l" defTabSz="914172" rtl="0" eaLnBrk="1" latinLnBrk="0" hangingPunct="1">
        <a:defRPr sz="1800" kern="1200">
          <a:solidFill>
            <a:schemeClr val="tx1"/>
          </a:solidFill>
          <a:latin typeface="+mn-lt"/>
          <a:ea typeface="+mn-ea"/>
          <a:cs typeface="+mn-cs"/>
        </a:defRPr>
      </a:lvl8pPr>
      <a:lvl9pPr marL="3656688" algn="l" defTabSz="914172"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6323" name="Line 3"/>
          <p:cNvSpPr>
            <a:spLocks noChangeShapeType="1"/>
          </p:cNvSpPr>
          <p:nvPr/>
        </p:nvSpPr>
        <p:spPr bwMode="auto">
          <a:xfrm flipH="1">
            <a:off x="395288" y="6524625"/>
            <a:ext cx="8280400" cy="0"/>
          </a:xfrm>
          <a:prstGeom prst="line">
            <a:avLst/>
          </a:prstGeom>
          <a:noFill/>
          <a:ln w="22225" cap="rnd">
            <a:solidFill>
              <a:srgbClr val="C0C0C0"/>
            </a:solidFill>
            <a:prstDash val="sysDot"/>
            <a:round/>
            <a:headEnd/>
            <a:tailEnd/>
          </a:ln>
          <a:effectLst/>
        </p:spPr>
        <p:txBody>
          <a:bodyPr lIns="91417" tIns="45709" rIns="91417" bIns="45709"/>
          <a:lstStyle/>
          <a:p>
            <a:pPr>
              <a:defRPr/>
            </a:pPr>
            <a:endParaRPr lang="en-US" sz="1800" b="1" i="1" dirty="0">
              <a:solidFill>
                <a:srgbClr val="5C5C5C"/>
              </a:solidFill>
              <a:latin typeface="Verdana" pitchFamily="34" charset="0"/>
              <a:ea typeface="ヒラギノ角ゴ Pro W3" charset="-128"/>
              <a:cs typeface="Arial"/>
            </a:endParaRPr>
          </a:p>
        </p:txBody>
      </p:sp>
      <p:sp>
        <p:nvSpPr>
          <p:cNvPr id="1027" name="Rectangle 4"/>
          <p:cNvSpPr>
            <a:spLocks noGrp="1" noChangeArrowheads="1"/>
          </p:cNvSpPr>
          <p:nvPr>
            <p:ph type="title"/>
          </p:nvPr>
        </p:nvSpPr>
        <p:spPr bwMode="auto">
          <a:xfrm>
            <a:off x="685800" y="1108592"/>
            <a:ext cx="7772400" cy="584753"/>
          </a:xfrm>
          <a:prstGeom prst="rect">
            <a:avLst/>
          </a:prstGeom>
          <a:noFill/>
          <a:ln w="9525">
            <a:noFill/>
            <a:miter lim="800000"/>
            <a:headEnd/>
            <a:tailEnd/>
          </a:ln>
        </p:spPr>
        <p:txBody>
          <a:bodyPr vert="horz" wrap="square" lIns="91417" tIns="45709" rIns="91417" bIns="45709" numCol="1" anchor="ctr" anchorCtr="0" compatLnSpc="1">
            <a:prstTxWarp prst="textNoShape">
              <a:avLst/>
            </a:prstTxWarp>
            <a:spAutoFit/>
          </a:bodyPr>
          <a:lstStyle/>
          <a:p>
            <a:pPr lvl="0"/>
            <a:r>
              <a:rPr lang="en-US" dirty="0" smtClean="0"/>
              <a:t>Click to edit Master title style</a:t>
            </a:r>
          </a:p>
        </p:txBody>
      </p:sp>
      <p:sp>
        <p:nvSpPr>
          <p:cNvPr id="56325" name="Rectangle 5"/>
          <p:cNvSpPr>
            <a:spLocks noGrp="1" noChangeArrowheads="1"/>
          </p:cNvSpPr>
          <p:nvPr>
            <p:ph type="sldNum" sz="quarter" idx="4"/>
          </p:nvPr>
        </p:nvSpPr>
        <p:spPr bwMode="auto">
          <a:xfrm>
            <a:off x="8532411" y="6384926"/>
            <a:ext cx="341714" cy="246199"/>
          </a:xfrm>
          <a:prstGeom prst="rect">
            <a:avLst/>
          </a:prstGeom>
          <a:solidFill>
            <a:schemeClr val="bg1"/>
          </a:solidFill>
          <a:ln w="9525">
            <a:noFill/>
            <a:miter lim="800000"/>
            <a:headEnd/>
            <a:tailEnd/>
          </a:ln>
          <a:effectLst/>
        </p:spPr>
        <p:txBody>
          <a:bodyPr vert="horz" wrap="none" lIns="91417" tIns="45709" rIns="91417" bIns="45709" numCol="1" anchor="t" anchorCtr="0" compatLnSpc="1">
            <a:prstTxWarp prst="textNoShape">
              <a:avLst/>
            </a:prstTxWarp>
            <a:spAutoFit/>
          </a:bodyPr>
          <a:lstStyle>
            <a:lvl1pPr algn="r">
              <a:defRPr sz="1000" b="0" i="0">
                <a:solidFill>
                  <a:srgbClr val="0E438A"/>
                </a:solidFill>
                <a:latin typeface="Zurich BT" charset="0"/>
                <a:cs typeface="Times New Roman" pitchFamily="18" charset="0"/>
              </a:defRPr>
            </a:lvl1pPr>
          </a:lstStyle>
          <a:p>
            <a:pPr>
              <a:defRPr/>
            </a:pPr>
            <a:fld id="{262E0EFA-73B0-4B36-89F8-BB2A71BA0B24}" type="slidenum">
              <a:rPr lang="en-US">
                <a:ea typeface="ヒラギノ角ゴ Pro W3" charset="-128"/>
              </a:rPr>
              <a:pPr>
                <a:defRPr/>
              </a:pPr>
              <a:t>‹#›</a:t>
            </a:fld>
            <a:endParaRPr lang="en-US" dirty="0">
              <a:ea typeface="ヒラギノ角ゴ Pro W3" charset="-128"/>
            </a:endParaRPr>
          </a:p>
        </p:txBody>
      </p:sp>
      <p:sp>
        <p:nvSpPr>
          <p:cNvPr id="1029" name="Rectangle 7"/>
          <p:cNvSpPr>
            <a:spLocks noGrp="1" noChangeArrowheads="1"/>
          </p:cNvSpPr>
          <p:nvPr>
            <p:ph type="body" idx="1"/>
          </p:nvPr>
        </p:nvSpPr>
        <p:spPr bwMode="auto">
          <a:xfrm>
            <a:off x="684213" y="1989140"/>
            <a:ext cx="7772400" cy="4256087"/>
          </a:xfrm>
          <a:prstGeom prst="rect">
            <a:avLst/>
          </a:prstGeom>
          <a:noFill/>
          <a:ln w="9525">
            <a:noFill/>
            <a:miter lim="800000"/>
            <a:headEnd/>
            <a:tailEnd/>
          </a:ln>
        </p:spPr>
        <p:txBody>
          <a:bodyPr vert="horz" wrap="square" lIns="91417" tIns="45709" rIns="91417" bIns="45709"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56328" name="Line 8"/>
          <p:cNvSpPr>
            <a:spLocks noChangeShapeType="1"/>
          </p:cNvSpPr>
          <p:nvPr/>
        </p:nvSpPr>
        <p:spPr bwMode="auto">
          <a:xfrm flipH="1" flipV="1">
            <a:off x="152400" y="762000"/>
            <a:ext cx="6934200" cy="0"/>
          </a:xfrm>
          <a:prstGeom prst="line">
            <a:avLst/>
          </a:prstGeom>
          <a:noFill/>
          <a:ln w="22225" cap="rnd">
            <a:solidFill>
              <a:srgbClr val="C0C0C0"/>
            </a:solidFill>
            <a:prstDash val="sysDot"/>
            <a:round/>
            <a:headEnd/>
            <a:tailEnd/>
          </a:ln>
          <a:effectLst/>
        </p:spPr>
        <p:txBody>
          <a:bodyPr lIns="91417" tIns="45709" rIns="91417" bIns="45709"/>
          <a:lstStyle/>
          <a:p>
            <a:pPr>
              <a:defRPr/>
            </a:pPr>
            <a:endParaRPr lang="en-US" sz="1800" b="1" i="1" dirty="0">
              <a:solidFill>
                <a:srgbClr val="5C5C5C"/>
              </a:solidFill>
              <a:latin typeface="Verdana" pitchFamily="34" charset="0"/>
              <a:ea typeface="ヒラギノ角ゴ Pro W3" charset="-128"/>
              <a:cs typeface="Arial"/>
            </a:endParaRPr>
          </a:p>
        </p:txBody>
      </p:sp>
      <p:pic>
        <p:nvPicPr>
          <p:cNvPr id="1031" name="Picture 12"/>
          <p:cNvPicPr>
            <a:picLocks noChangeAspect="1" noChangeArrowheads="1"/>
          </p:cNvPicPr>
          <p:nvPr/>
        </p:nvPicPr>
        <p:blipFill>
          <a:blip r:embed="rId14" cstate="print"/>
          <a:srcRect/>
          <a:stretch>
            <a:fillRect/>
          </a:stretch>
        </p:blipFill>
        <p:spPr bwMode="white">
          <a:xfrm>
            <a:off x="7086600" y="1"/>
            <a:ext cx="2057400" cy="863600"/>
          </a:xfrm>
          <a:prstGeom prst="rect">
            <a:avLst/>
          </a:prstGeom>
          <a:noFill/>
          <a:ln w="76200" algn="ctr">
            <a:noFill/>
            <a:miter lim="800000"/>
            <a:headEnd/>
            <a:tailEnd/>
          </a:ln>
        </p:spPr>
      </p:pic>
    </p:spTree>
    <p:extLst>
      <p:ext uri="{BB962C8B-B14F-4D97-AF65-F5344CB8AC3E}">
        <p14:creationId xmlns:p14="http://schemas.microsoft.com/office/powerpoint/2010/main" val="1285728894"/>
      </p:ext>
    </p:extLst>
  </p:cSld>
  <p:clrMap bg1="lt1" tx1="dk1" bg2="lt2" tx2="dk2" accent1="accent1" accent2="accent2" accent3="accent3" accent4="accent4" accent5="accent5" accent6="accent6" hlink="hlink" folHlink="folHlink"/>
  <p:sldLayoutIdLst>
    <p:sldLayoutId id="2147485266" r:id="rId1"/>
    <p:sldLayoutId id="2147485267" r:id="rId2"/>
    <p:sldLayoutId id="2147485268" r:id="rId3"/>
    <p:sldLayoutId id="2147485269" r:id="rId4"/>
    <p:sldLayoutId id="2147485270" r:id="rId5"/>
    <p:sldLayoutId id="2147485271" r:id="rId6"/>
    <p:sldLayoutId id="2147485272" r:id="rId7"/>
    <p:sldLayoutId id="2147485273" r:id="rId8"/>
    <p:sldLayoutId id="2147485274" r:id="rId9"/>
    <p:sldLayoutId id="2147485275" r:id="rId10"/>
    <p:sldLayoutId id="2147485276" r:id="rId11"/>
    <p:sldLayoutId id="2147485277" r:id="rId12"/>
  </p:sldLayoutIdLst>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hf hdr="0" ftr="0" dt="0"/>
  <p:txStyles>
    <p:titleStyle>
      <a:lvl1pPr algn="ctr" rtl="0" eaLnBrk="0" fontAlgn="base" hangingPunct="0">
        <a:spcBef>
          <a:spcPct val="0"/>
        </a:spcBef>
        <a:spcAft>
          <a:spcPct val="0"/>
        </a:spcAft>
        <a:defRPr sz="3200" b="1">
          <a:solidFill>
            <a:srgbClr val="1B5BA2"/>
          </a:solidFill>
          <a:latin typeface="+mj-lt"/>
          <a:ea typeface="+mj-ea"/>
          <a:cs typeface="+mj-cs"/>
        </a:defRPr>
      </a:lvl1pPr>
      <a:lvl2pPr algn="ctr" rtl="0" eaLnBrk="0" fontAlgn="base" hangingPunct="0">
        <a:spcBef>
          <a:spcPct val="0"/>
        </a:spcBef>
        <a:spcAft>
          <a:spcPct val="0"/>
        </a:spcAft>
        <a:defRPr sz="3200" b="1">
          <a:solidFill>
            <a:srgbClr val="1B5BA2"/>
          </a:solidFill>
          <a:latin typeface="Verdana" pitchFamily="34" charset="0"/>
          <a:cs typeface="Arial" pitchFamily="34" charset="0"/>
        </a:defRPr>
      </a:lvl2pPr>
      <a:lvl3pPr algn="ctr" rtl="0" eaLnBrk="0" fontAlgn="base" hangingPunct="0">
        <a:spcBef>
          <a:spcPct val="0"/>
        </a:spcBef>
        <a:spcAft>
          <a:spcPct val="0"/>
        </a:spcAft>
        <a:defRPr sz="3200" b="1">
          <a:solidFill>
            <a:srgbClr val="1B5BA2"/>
          </a:solidFill>
          <a:latin typeface="Verdana" pitchFamily="34" charset="0"/>
          <a:cs typeface="Arial" pitchFamily="34" charset="0"/>
        </a:defRPr>
      </a:lvl3pPr>
      <a:lvl4pPr algn="ctr" rtl="0" eaLnBrk="0" fontAlgn="base" hangingPunct="0">
        <a:spcBef>
          <a:spcPct val="0"/>
        </a:spcBef>
        <a:spcAft>
          <a:spcPct val="0"/>
        </a:spcAft>
        <a:defRPr sz="3200" b="1">
          <a:solidFill>
            <a:srgbClr val="1B5BA2"/>
          </a:solidFill>
          <a:latin typeface="Verdana" pitchFamily="34" charset="0"/>
          <a:cs typeface="Arial" pitchFamily="34" charset="0"/>
        </a:defRPr>
      </a:lvl4pPr>
      <a:lvl5pPr algn="ctr" rtl="0" eaLnBrk="0" fontAlgn="base" hangingPunct="0">
        <a:spcBef>
          <a:spcPct val="0"/>
        </a:spcBef>
        <a:spcAft>
          <a:spcPct val="0"/>
        </a:spcAft>
        <a:defRPr sz="3200" b="1">
          <a:solidFill>
            <a:srgbClr val="1B5BA2"/>
          </a:solidFill>
          <a:latin typeface="Verdana" pitchFamily="34" charset="0"/>
          <a:cs typeface="Arial" pitchFamily="34" charset="0"/>
        </a:defRPr>
      </a:lvl5pPr>
      <a:lvl6pPr marL="457086" algn="ctr" rtl="0" fontAlgn="base">
        <a:spcBef>
          <a:spcPct val="0"/>
        </a:spcBef>
        <a:spcAft>
          <a:spcPct val="0"/>
        </a:spcAft>
        <a:defRPr sz="3200" b="1">
          <a:solidFill>
            <a:srgbClr val="1B5BA2"/>
          </a:solidFill>
          <a:latin typeface="Verdana" pitchFamily="34" charset="0"/>
          <a:cs typeface="Arial" pitchFamily="34" charset="0"/>
        </a:defRPr>
      </a:lvl6pPr>
      <a:lvl7pPr marL="914172" algn="ctr" rtl="0" fontAlgn="base">
        <a:spcBef>
          <a:spcPct val="0"/>
        </a:spcBef>
        <a:spcAft>
          <a:spcPct val="0"/>
        </a:spcAft>
        <a:defRPr sz="3200" b="1">
          <a:solidFill>
            <a:srgbClr val="1B5BA2"/>
          </a:solidFill>
          <a:latin typeface="Verdana" pitchFamily="34" charset="0"/>
          <a:cs typeface="Arial" pitchFamily="34" charset="0"/>
        </a:defRPr>
      </a:lvl7pPr>
      <a:lvl8pPr marL="1371258" algn="ctr" rtl="0" fontAlgn="base">
        <a:spcBef>
          <a:spcPct val="0"/>
        </a:spcBef>
        <a:spcAft>
          <a:spcPct val="0"/>
        </a:spcAft>
        <a:defRPr sz="3200" b="1">
          <a:solidFill>
            <a:srgbClr val="1B5BA2"/>
          </a:solidFill>
          <a:latin typeface="Verdana" pitchFamily="34" charset="0"/>
          <a:cs typeface="Arial" pitchFamily="34" charset="0"/>
        </a:defRPr>
      </a:lvl8pPr>
      <a:lvl9pPr marL="1828344" algn="ctr" rtl="0" fontAlgn="base">
        <a:spcBef>
          <a:spcPct val="0"/>
        </a:spcBef>
        <a:spcAft>
          <a:spcPct val="0"/>
        </a:spcAft>
        <a:defRPr sz="3200" b="1">
          <a:solidFill>
            <a:srgbClr val="1B5BA2"/>
          </a:solidFill>
          <a:latin typeface="Verdana" pitchFamily="34" charset="0"/>
          <a:cs typeface="Arial" pitchFamily="34" charset="0"/>
        </a:defRPr>
      </a:lvl9pPr>
    </p:titleStyle>
    <p:bodyStyle>
      <a:lvl1pPr marL="342815" indent="-342815" algn="l" rtl="0" eaLnBrk="0" fontAlgn="base" hangingPunct="0">
        <a:lnSpc>
          <a:spcPct val="105000"/>
        </a:lnSpc>
        <a:spcBef>
          <a:spcPct val="20000"/>
        </a:spcBef>
        <a:spcAft>
          <a:spcPct val="0"/>
        </a:spcAft>
        <a:buClr>
          <a:srgbClr val="0E438A"/>
        </a:buClr>
        <a:buSzPct val="110000"/>
        <a:buFont typeface="Wingdings" pitchFamily="2" charset="2"/>
        <a:buChar char="§"/>
        <a:defRPr sz="3200">
          <a:solidFill>
            <a:srgbClr val="5C5C5C"/>
          </a:solidFill>
          <a:latin typeface="+mn-lt"/>
          <a:ea typeface="+mn-ea"/>
          <a:cs typeface="+mn-cs"/>
        </a:defRPr>
      </a:lvl1pPr>
      <a:lvl2pPr marL="742765" indent="-285679" algn="l" rtl="0" eaLnBrk="0" fontAlgn="base" hangingPunct="0">
        <a:lnSpc>
          <a:spcPct val="105000"/>
        </a:lnSpc>
        <a:spcBef>
          <a:spcPct val="20000"/>
        </a:spcBef>
        <a:spcAft>
          <a:spcPct val="0"/>
        </a:spcAft>
        <a:buClr>
          <a:srgbClr val="0099CC"/>
        </a:buClr>
        <a:buFont typeface="Wingdings" pitchFamily="2" charset="2"/>
        <a:buChar char="Ø"/>
        <a:defRPr sz="2800">
          <a:solidFill>
            <a:srgbClr val="5C5C5C"/>
          </a:solidFill>
          <a:latin typeface="+mn-lt"/>
          <a:cs typeface="+mn-cs"/>
        </a:defRPr>
      </a:lvl2pPr>
      <a:lvl3pPr marL="1142715" indent="-228543" algn="l" rtl="0" eaLnBrk="0" fontAlgn="base" hangingPunct="0">
        <a:lnSpc>
          <a:spcPct val="105000"/>
        </a:lnSpc>
        <a:spcBef>
          <a:spcPct val="20000"/>
        </a:spcBef>
        <a:spcAft>
          <a:spcPct val="0"/>
        </a:spcAft>
        <a:buClr>
          <a:srgbClr val="0099CC"/>
        </a:buClr>
        <a:buFont typeface="Wingdings" pitchFamily="2" charset="2"/>
        <a:buChar char="§"/>
        <a:defRPr sz="2400">
          <a:solidFill>
            <a:srgbClr val="5C5C5C"/>
          </a:solidFill>
          <a:latin typeface="+mn-lt"/>
          <a:cs typeface="+mn-cs"/>
        </a:defRPr>
      </a:lvl3pPr>
      <a:lvl4pPr marL="1599801" indent="-228543" algn="l" rtl="0" eaLnBrk="0" fontAlgn="base" hangingPunct="0">
        <a:lnSpc>
          <a:spcPct val="105000"/>
        </a:lnSpc>
        <a:spcBef>
          <a:spcPct val="20000"/>
        </a:spcBef>
        <a:spcAft>
          <a:spcPct val="0"/>
        </a:spcAft>
        <a:buFont typeface="Verdana" pitchFamily="34" charset="0"/>
        <a:buChar char="–"/>
        <a:defRPr sz="2000">
          <a:solidFill>
            <a:srgbClr val="5C5C5C"/>
          </a:solidFill>
          <a:latin typeface="+mn-lt"/>
          <a:cs typeface="+mn-cs"/>
        </a:defRPr>
      </a:lvl4pPr>
      <a:lvl5pPr marL="2056887" indent="-228543" algn="l" rtl="0" eaLnBrk="0" fontAlgn="base" hangingPunct="0">
        <a:lnSpc>
          <a:spcPct val="105000"/>
        </a:lnSpc>
        <a:spcBef>
          <a:spcPct val="20000"/>
        </a:spcBef>
        <a:spcAft>
          <a:spcPct val="0"/>
        </a:spcAft>
        <a:buFont typeface="Verdana" pitchFamily="34" charset="0"/>
        <a:buChar char="–"/>
        <a:defRPr sz="2000">
          <a:solidFill>
            <a:srgbClr val="5C5C5C"/>
          </a:solidFill>
          <a:latin typeface="+mn-lt"/>
          <a:cs typeface="+mn-cs"/>
        </a:defRPr>
      </a:lvl5pPr>
      <a:lvl6pPr marL="2513973" indent="-228543" algn="l" rtl="0" fontAlgn="base">
        <a:lnSpc>
          <a:spcPct val="105000"/>
        </a:lnSpc>
        <a:spcBef>
          <a:spcPct val="20000"/>
        </a:spcBef>
        <a:spcAft>
          <a:spcPct val="0"/>
        </a:spcAft>
        <a:buFont typeface="Verdana" pitchFamily="34" charset="0"/>
        <a:buChar char="–"/>
        <a:defRPr sz="2000">
          <a:solidFill>
            <a:srgbClr val="5C5C5C"/>
          </a:solidFill>
          <a:latin typeface="+mn-lt"/>
          <a:cs typeface="+mn-cs"/>
        </a:defRPr>
      </a:lvl6pPr>
      <a:lvl7pPr marL="2971059" indent="-228543" algn="l" rtl="0" fontAlgn="base">
        <a:lnSpc>
          <a:spcPct val="105000"/>
        </a:lnSpc>
        <a:spcBef>
          <a:spcPct val="20000"/>
        </a:spcBef>
        <a:spcAft>
          <a:spcPct val="0"/>
        </a:spcAft>
        <a:buFont typeface="Verdana" pitchFamily="34" charset="0"/>
        <a:buChar char="–"/>
        <a:defRPr sz="2000">
          <a:solidFill>
            <a:srgbClr val="5C5C5C"/>
          </a:solidFill>
          <a:latin typeface="+mn-lt"/>
          <a:cs typeface="+mn-cs"/>
        </a:defRPr>
      </a:lvl7pPr>
      <a:lvl8pPr marL="3428145" indent="-228543" algn="l" rtl="0" fontAlgn="base">
        <a:lnSpc>
          <a:spcPct val="105000"/>
        </a:lnSpc>
        <a:spcBef>
          <a:spcPct val="20000"/>
        </a:spcBef>
        <a:spcAft>
          <a:spcPct val="0"/>
        </a:spcAft>
        <a:buFont typeface="Verdana" pitchFamily="34" charset="0"/>
        <a:buChar char="–"/>
        <a:defRPr sz="2000">
          <a:solidFill>
            <a:srgbClr val="5C5C5C"/>
          </a:solidFill>
          <a:latin typeface="+mn-lt"/>
          <a:cs typeface="+mn-cs"/>
        </a:defRPr>
      </a:lvl8pPr>
      <a:lvl9pPr marL="3885231" indent="-228543" algn="l" rtl="0" fontAlgn="base">
        <a:lnSpc>
          <a:spcPct val="105000"/>
        </a:lnSpc>
        <a:spcBef>
          <a:spcPct val="20000"/>
        </a:spcBef>
        <a:spcAft>
          <a:spcPct val="0"/>
        </a:spcAft>
        <a:buFont typeface="Verdana" pitchFamily="34" charset="0"/>
        <a:buChar char="–"/>
        <a:defRPr sz="2000">
          <a:solidFill>
            <a:srgbClr val="5C5C5C"/>
          </a:solidFill>
          <a:latin typeface="+mn-lt"/>
          <a:cs typeface="+mn-cs"/>
        </a:defRPr>
      </a:lvl9pPr>
    </p:bodyStyle>
    <p:otherStyle>
      <a:defPPr>
        <a:defRPr lang="en-US"/>
      </a:defPPr>
      <a:lvl1pPr marL="0" algn="l" defTabSz="914172" rtl="0" eaLnBrk="1" latinLnBrk="0" hangingPunct="1">
        <a:defRPr sz="1800" kern="1200">
          <a:solidFill>
            <a:schemeClr val="tx1"/>
          </a:solidFill>
          <a:latin typeface="+mn-lt"/>
          <a:ea typeface="+mn-ea"/>
          <a:cs typeface="+mn-cs"/>
        </a:defRPr>
      </a:lvl1pPr>
      <a:lvl2pPr marL="457086" algn="l" defTabSz="914172" rtl="0" eaLnBrk="1" latinLnBrk="0" hangingPunct="1">
        <a:defRPr sz="1800" kern="1200">
          <a:solidFill>
            <a:schemeClr val="tx1"/>
          </a:solidFill>
          <a:latin typeface="+mn-lt"/>
          <a:ea typeface="+mn-ea"/>
          <a:cs typeface="+mn-cs"/>
        </a:defRPr>
      </a:lvl2pPr>
      <a:lvl3pPr marL="914172" algn="l" defTabSz="914172" rtl="0" eaLnBrk="1" latinLnBrk="0" hangingPunct="1">
        <a:defRPr sz="1800" kern="1200">
          <a:solidFill>
            <a:schemeClr val="tx1"/>
          </a:solidFill>
          <a:latin typeface="+mn-lt"/>
          <a:ea typeface="+mn-ea"/>
          <a:cs typeface="+mn-cs"/>
        </a:defRPr>
      </a:lvl3pPr>
      <a:lvl4pPr marL="1371258" algn="l" defTabSz="914172" rtl="0" eaLnBrk="1" latinLnBrk="0" hangingPunct="1">
        <a:defRPr sz="1800" kern="1200">
          <a:solidFill>
            <a:schemeClr val="tx1"/>
          </a:solidFill>
          <a:latin typeface="+mn-lt"/>
          <a:ea typeface="+mn-ea"/>
          <a:cs typeface="+mn-cs"/>
        </a:defRPr>
      </a:lvl4pPr>
      <a:lvl5pPr marL="1828344" algn="l" defTabSz="914172" rtl="0" eaLnBrk="1" latinLnBrk="0" hangingPunct="1">
        <a:defRPr sz="1800" kern="1200">
          <a:solidFill>
            <a:schemeClr val="tx1"/>
          </a:solidFill>
          <a:latin typeface="+mn-lt"/>
          <a:ea typeface="+mn-ea"/>
          <a:cs typeface="+mn-cs"/>
        </a:defRPr>
      </a:lvl5pPr>
      <a:lvl6pPr marL="2285430" algn="l" defTabSz="914172" rtl="0" eaLnBrk="1" latinLnBrk="0" hangingPunct="1">
        <a:defRPr sz="1800" kern="1200">
          <a:solidFill>
            <a:schemeClr val="tx1"/>
          </a:solidFill>
          <a:latin typeface="+mn-lt"/>
          <a:ea typeface="+mn-ea"/>
          <a:cs typeface="+mn-cs"/>
        </a:defRPr>
      </a:lvl6pPr>
      <a:lvl7pPr marL="2742516" algn="l" defTabSz="914172" rtl="0" eaLnBrk="1" latinLnBrk="0" hangingPunct="1">
        <a:defRPr sz="1800" kern="1200">
          <a:solidFill>
            <a:schemeClr val="tx1"/>
          </a:solidFill>
          <a:latin typeface="+mn-lt"/>
          <a:ea typeface="+mn-ea"/>
          <a:cs typeface="+mn-cs"/>
        </a:defRPr>
      </a:lvl7pPr>
      <a:lvl8pPr marL="3199602" algn="l" defTabSz="914172" rtl="0" eaLnBrk="1" latinLnBrk="0" hangingPunct="1">
        <a:defRPr sz="1800" kern="1200">
          <a:solidFill>
            <a:schemeClr val="tx1"/>
          </a:solidFill>
          <a:latin typeface="+mn-lt"/>
          <a:ea typeface="+mn-ea"/>
          <a:cs typeface="+mn-cs"/>
        </a:defRPr>
      </a:lvl8pPr>
      <a:lvl9pPr marL="3656688" algn="l" defTabSz="914172"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2" descr="Watermark"/>
          <p:cNvPicPr>
            <a:picLocks noChangeAspect="1" noChangeArrowheads="1"/>
          </p:cNvPicPr>
          <p:nvPr/>
        </p:nvPicPr>
        <p:blipFill>
          <a:blip r:embed="rId15">
            <a:extLst>
              <a:ext uri="{28A0092B-C50C-407E-A947-70E740481C1C}">
                <a14:useLocalDpi xmlns:a14="http://schemas.microsoft.com/office/drawing/2010/main" val="0"/>
              </a:ext>
            </a:extLst>
          </a:blip>
          <a:srcRect l="6723" b="12773"/>
          <a:stretch>
            <a:fillRect/>
          </a:stretch>
        </p:blipFill>
        <p:spPr bwMode="auto">
          <a:xfrm>
            <a:off x="0" y="809625"/>
            <a:ext cx="6467475" cy="604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Line 3"/>
          <p:cNvSpPr>
            <a:spLocks noChangeShapeType="1"/>
          </p:cNvSpPr>
          <p:nvPr/>
        </p:nvSpPr>
        <p:spPr bwMode="auto">
          <a:xfrm flipH="1">
            <a:off x="395288" y="6524625"/>
            <a:ext cx="8280400" cy="0"/>
          </a:xfrm>
          <a:prstGeom prst="line">
            <a:avLst/>
          </a:prstGeom>
          <a:noFill/>
          <a:ln w="22225" cap="rnd">
            <a:solidFill>
              <a:srgbClr val="C0C0C0"/>
            </a:solidFill>
            <a:prstDash val="sysDot"/>
            <a:round/>
            <a:headEnd/>
            <a:tailEnd/>
          </a:ln>
          <a:extLst>
            <a:ext uri="{909E8E84-426E-40DD-AFC4-6F175D3DCCD1}">
              <a14:hiddenFill xmlns:a14="http://schemas.microsoft.com/office/drawing/2010/main">
                <a:noFill/>
              </a14:hiddenFill>
            </a:ext>
          </a:extLst>
        </p:spPr>
        <p:txBody>
          <a:bodyPr/>
          <a:lstStyle/>
          <a:p>
            <a:endParaRPr lang="en-US" smtClean="0">
              <a:solidFill>
                <a:srgbClr val="5C5C5C"/>
              </a:solidFill>
            </a:endParaRPr>
          </a:p>
        </p:txBody>
      </p:sp>
      <p:sp>
        <p:nvSpPr>
          <p:cNvPr id="2052" name="Rectangle 4"/>
          <p:cNvSpPr>
            <a:spLocks noGrp="1" noChangeArrowheads="1"/>
          </p:cNvSpPr>
          <p:nvPr>
            <p:ph type="title"/>
          </p:nvPr>
        </p:nvSpPr>
        <p:spPr bwMode="auto">
          <a:xfrm>
            <a:off x="685800" y="1081088"/>
            <a:ext cx="77724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p>
            <a:pPr lvl="0"/>
            <a:r>
              <a:rPr lang="en-US" smtClean="0"/>
              <a:t>Click to edit Master title style</a:t>
            </a:r>
          </a:p>
        </p:txBody>
      </p:sp>
      <p:sp>
        <p:nvSpPr>
          <p:cNvPr id="6149" name="Rectangle 5"/>
          <p:cNvSpPr>
            <a:spLocks noGrp="1" noChangeArrowheads="1"/>
          </p:cNvSpPr>
          <p:nvPr>
            <p:ph type="sldNum" sz="quarter" idx="4"/>
          </p:nvPr>
        </p:nvSpPr>
        <p:spPr bwMode="auto">
          <a:xfrm>
            <a:off x="8534400" y="6384925"/>
            <a:ext cx="339725" cy="244475"/>
          </a:xfrm>
          <a:prstGeom prst="rect">
            <a:avLst/>
          </a:prstGeom>
          <a:solidFill>
            <a:schemeClr val="bg1"/>
          </a:solidFill>
          <a:ln w="9525">
            <a:noFill/>
            <a:miter lim="800000"/>
            <a:headEnd/>
            <a:tailEnd/>
          </a:ln>
          <a:effectLst/>
        </p:spPr>
        <p:txBody>
          <a:bodyPr vert="horz" wrap="none" lIns="91440" tIns="45720" rIns="91440" bIns="45720" numCol="1" anchor="t" anchorCtr="0" compatLnSpc="1">
            <a:prstTxWarp prst="textNoShape">
              <a:avLst/>
            </a:prstTxWarp>
            <a:spAutoFit/>
          </a:bodyPr>
          <a:lstStyle>
            <a:lvl1pPr algn="r">
              <a:defRPr sz="1000">
                <a:solidFill>
                  <a:srgbClr val="0E438A"/>
                </a:solidFill>
                <a:latin typeface="Zurich BT" charset="0"/>
                <a:cs typeface="Times New Roman" pitchFamily="18" charset="0"/>
              </a:defRPr>
            </a:lvl1pPr>
          </a:lstStyle>
          <a:p>
            <a:pPr>
              <a:defRPr/>
            </a:pPr>
            <a:fld id="{1E99D60F-4425-487E-8654-16A79BF175C7}" type="slidenum">
              <a:rPr lang="en-US"/>
              <a:pPr>
                <a:defRPr/>
              </a:pPr>
              <a:t>‹#›</a:t>
            </a:fld>
            <a:endParaRPr lang="en-US"/>
          </a:p>
        </p:txBody>
      </p:sp>
      <p:sp>
        <p:nvSpPr>
          <p:cNvPr id="2054" name="Rectangle 6"/>
          <p:cNvSpPr>
            <a:spLocks noGrp="1" noChangeArrowheads="1"/>
          </p:cNvSpPr>
          <p:nvPr>
            <p:ph type="body" idx="1"/>
          </p:nvPr>
        </p:nvSpPr>
        <p:spPr bwMode="auto">
          <a:xfrm>
            <a:off x="684213" y="1989138"/>
            <a:ext cx="7772400" cy="4256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5" name="Line 7"/>
          <p:cNvSpPr>
            <a:spLocks noChangeShapeType="1"/>
          </p:cNvSpPr>
          <p:nvPr/>
        </p:nvSpPr>
        <p:spPr bwMode="auto">
          <a:xfrm flipH="1" flipV="1">
            <a:off x="152400" y="762000"/>
            <a:ext cx="8839200" cy="0"/>
          </a:xfrm>
          <a:prstGeom prst="line">
            <a:avLst/>
          </a:prstGeom>
          <a:noFill/>
          <a:ln w="22225" cap="rnd">
            <a:solidFill>
              <a:srgbClr val="C0C0C0"/>
            </a:solidFill>
            <a:prstDash val="sysDot"/>
            <a:round/>
            <a:headEnd/>
            <a:tailEnd/>
          </a:ln>
          <a:extLst>
            <a:ext uri="{909E8E84-426E-40DD-AFC4-6F175D3DCCD1}">
              <a14:hiddenFill xmlns:a14="http://schemas.microsoft.com/office/drawing/2010/main">
                <a:noFill/>
              </a14:hiddenFill>
            </a:ext>
          </a:extLst>
        </p:spPr>
        <p:txBody>
          <a:bodyPr/>
          <a:lstStyle/>
          <a:p>
            <a:endParaRPr lang="en-US" smtClean="0">
              <a:solidFill>
                <a:srgbClr val="5C5C5C"/>
              </a:solidFill>
            </a:endParaRPr>
          </a:p>
        </p:txBody>
      </p:sp>
      <p:pic>
        <p:nvPicPr>
          <p:cNvPr id="2056" name="Picture 9"/>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8027988" y="188913"/>
            <a:ext cx="774700" cy="86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89306674"/>
      </p:ext>
    </p:extLst>
  </p:cSld>
  <p:clrMap bg1="lt1" tx1="dk1" bg2="lt2" tx2="dk2" accent1="accent1" accent2="accent2" accent3="accent3" accent4="accent4" accent5="accent5" accent6="accent6" hlink="hlink" folHlink="folHlink"/>
  <p:sldLayoutIdLst>
    <p:sldLayoutId id="2147485279" r:id="rId1"/>
    <p:sldLayoutId id="2147485280" r:id="rId2"/>
    <p:sldLayoutId id="2147485281" r:id="rId3"/>
    <p:sldLayoutId id="2147485282" r:id="rId4"/>
    <p:sldLayoutId id="2147485283" r:id="rId5"/>
    <p:sldLayoutId id="2147485284" r:id="rId6"/>
    <p:sldLayoutId id="2147485285" r:id="rId7"/>
    <p:sldLayoutId id="2147485286" r:id="rId8"/>
    <p:sldLayoutId id="2147485287" r:id="rId9"/>
    <p:sldLayoutId id="2147485288" r:id="rId10"/>
    <p:sldLayoutId id="2147485289" r:id="rId11"/>
    <p:sldLayoutId id="2147485290" r:id="rId12"/>
    <p:sldLayoutId id="2147485291" r:id="rId13"/>
  </p:sldLayoutIdLst>
  <p:transition/>
  <p:timing>
    <p:tnLst>
      <p:par>
        <p:cTn id="1" dur="indefinite" restart="never" nodeType="tmRoot"/>
      </p:par>
    </p:tnLst>
  </p:timing>
  <p:txStyles>
    <p:titleStyle>
      <a:lvl1pPr algn="ctr" rtl="0" eaLnBrk="0" fontAlgn="base" hangingPunct="0">
        <a:spcBef>
          <a:spcPct val="0"/>
        </a:spcBef>
        <a:spcAft>
          <a:spcPct val="0"/>
        </a:spcAft>
        <a:defRPr sz="3600" b="1">
          <a:solidFill>
            <a:srgbClr val="1B5BA2"/>
          </a:solidFill>
          <a:latin typeface="+mj-lt"/>
          <a:ea typeface="+mj-ea"/>
          <a:cs typeface="+mj-cs"/>
        </a:defRPr>
      </a:lvl1pPr>
      <a:lvl2pPr algn="ctr" rtl="0" eaLnBrk="0" fontAlgn="base" hangingPunct="0">
        <a:spcBef>
          <a:spcPct val="0"/>
        </a:spcBef>
        <a:spcAft>
          <a:spcPct val="0"/>
        </a:spcAft>
        <a:defRPr sz="3600" b="1">
          <a:solidFill>
            <a:srgbClr val="1B5BA2"/>
          </a:solidFill>
          <a:latin typeface="Verdana" pitchFamily="34" charset="0"/>
          <a:cs typeface="Arial" pitchFamily="34" charset="0"/>
        </a:defRPr>
      </a:lvl2pPr>
      <a:lvl3pPr algn="ctr" rtl="0" eaLnBrk="0" fontAlgn="base" hangingPunct="0">
        <a:spcBef>
          <a:spcPct val="0"/>
        </a:spcBef>
        <a:spcAft>
          <a:spcPct val="0"/>
        </a:spcAft>
        <a:defRPr sz="3600" b="1">
          <a:solidFill>
            <a:srgbClr val="1B5BA2"/>
          </a:solidFill>
          <a:latin typeface="Verdana" pitchFamily="34" charset="0"/>
          <a:cs typeface="Arial" pitchFamily="34" charset="0"/>
        </a:defRPr>
      </a:lvl3pPr>
      <a:lvl4pPr algn="ctr" rtl="0" eaLnBrk="0" fontAlgn="base" hangingPunct="0">
        <a:spcBef>
          <a:spcPct val="0"/>
        </a:spcBef>
        <a:spcAft>
          <a:spcPct val="0"/>
        </a:spcAft>
        <a:defRPr sz="3600" b="1">
          <a:solidFill>
            <a:srgbClr val="1B5BA2"/>
          </a:solidFill>
          <a:latin typeface="Verdana" pitchFamily="34" charset="0"/>
          <a:cs typeface="Arial" pitchFamily="34" charset="0"/>
        </a:defRPr>
      </a:lvl4pPr>
      <a:lvl5pPr algn="ctr" rtl="0" eaLnBrk="0" fontAlgn="base" hangingPunct="0">
        <a:spcBef>
          <a:spcPct val="0"/>
        </a:spcBef>
        <a:spcAft>
          <a:spcPct val="0"/>
        </a:spcAft>
        <a:defRPr sz="3600" b="1">
          <a:solidFill>
            <a:srgbClr val="1B5BA2"/>
          </a:solidFill>
          <a:latin typeface="Verdana" pitchFamily="34" charset="0"/>
          <a:cs typeface="Arial" pitchFamily="34" charset="0"/>
        </a:defRPr>
      </a:lvl5pPr>
      <a:lvl6pPr marL="457200" algn="ctr" rtl="0" fontAlgn="base">
        <a:spcBef>
          <a:spcPct val="0"/>
        </a:spcBef>
        <a:spcAft>
          <a:spcPct val="0"/>
        </a:spcAft>
        <a:defRPr sz="3600" b="1">
          <a:solidFill>
            <a:srgbClr val="1B5BA2"/>
          </a:solidFill>
          <a:latin typeface="Verdana" pitchFamily="34" charset="0"/>
          <a:cs typeface="Arial" pitchFamily="34" charset="0"/>
        </a:defRPr>
      </a:lvl6pPr>
      <a:lvl7pPr marL="914400" algn="ctr" rtl="0" fontAlgn="base">
        <a:spcBef>
          <a:spcPct val="0"/>
        </a:spcBef>
        <a:spcAft>
          <a:spcPct val="0"/>
        </a:spcAft>
        <a:defRPr sz="3600" b="1">
          <a:solidFill>
            <a:srgbClr val="1B5BA2"/>
          </a:solidFill>
          <a:latin typeface="Verdana" pitchFamily="34" charset="0"/>
          <a:cs typeface="Arial" pitchFamily="34" charset="0"/>
        </a:defRPr>
      </a:lvl7pPr>
      <a:lvl8pPr marL="1371600" algn="ctr" rtl="0" fontAlgn="base">
        <a:spcBef>
          <a:spcPct val="0"/>
        </a:spcBef>
        <a:spcAft>
          <a:spcPct val="0"/>
        </a:spcAft>
        <a:defRPr sz="3600" b="1">
          <a:solidFill>
            <a:srgbClr val="1B5BA2"/>
          </a:solidFill>
          <a:latin typeface="Verdana" pitchFamily="34" charset="0"/>
          <a:cs typeface="Arial" pitchFamily="34" charset="0"/>
        </a:defRPr>
      </a:lvl8pPr>
      <a:lvl9pPr marL="1828800" algn="ctr" rtl="0" fontAlgn="base">
        <a:spcBef>
          <a:spcPct val="0"/>
        </a:spcBef>
        <a:spcAft>
          <a:spcPct val="0"/>
        </a:spcAft>
        <a:defRPr sz="3600" b="1">
          <a:solidFill>
            <a:srgbClr val="1B5BA2"/>
          </a:solidFill>
          <a:latin typeface="Verdana" pitchFamily="34" charset="0"/>
          <a:cs typeface="Arial" pitchFamily="34" charset="0"/>
        </a:defRPr>
      </a:lvl9pPr>
    </p:titleStyle>
    <p:bodyStyle>
      <a:lvl1pPr marL="342900" indent="-342900" algn="l" rtl="0" eaLnBrk="0" fontAlgn="base" hangingPunct="0">
        <a:lnSpc>
          <a:spcPct val="105000"/>
        </a:lnSpc>
        <a:spcBef>
          <a:spcPct val="20000"/>
        </a:spcBef>
        <a:spcAft>
          <a:spcPct val="0"/>
        </a:spcAft>
        <a:buClr>
          <a:srgbClr val="0E438A"/>
        </a:buClr>
        <a:buSzPct val="110000"/>
        <a:buFont typeface="Wingdings" pitchFamily="2" charset="2"/>
        <a:buChar char="§"/>
        <a:defRPr sz="3200">
          <a:solidFill>
            <a:srgbClr val="5C5C5C"/>
          </a:solidFill>
          <a:latin typeface="+mn-lt"/>
          <a:ea typeface="+mn-ea"/>
          <a:cs typeface="+mn-cs"/>
        </a:defRPr>
      </a:lvl1pPr>
      <a:lvl2pPr marL="742950" indent="-285750" algn="l" rtl="0" eaLnBrk="0" fontAlgn="base" hangingPunct="0">
        <a:lnSpc>
          <a:spcPct val="105000"/>
        </a:lnSpc>
        <a:spcBef>
          <a:spcPct val="20000"/>
        </a:spcBef>
        <a:spcAft>
          <a:spcPct val="0"/>
        </a:spcAft>
        <a:buClr>
          <a:srgbClr val="0099CC"/>
        </a:buClr>
        <a:buFont typeface="Wingdings" pitchFamily="2" charset="2"/>
        <a:buChar char="Ø"/>
        <a:defRPr sz="2800">
          <a:solidFill>
            <a:srgbClr val="5C5C5C"/>
          </a:solidFill>
          <a:latin typeface="+mn-lt"/>
          <a:cs typeface="+mn-cs"/>
        </a:defRPr>
      </a:lvl2pPr>
      <a:lvl3pPr marL="1143000" indent="-228600" algn="l" rtl="0" eaLnBrk="0" fontAlgn="base" hangingPunct="0">
        <a:lnSpc>
          <a:spcPct val="105000"/>
        </a:lnSpc>
        <a:spcBef>
          <a:spcPct val="20000"/>
        </a:spcBef>
        <a:spcAft>
          <a:spcPct val="0"/>
        </a:spcAft>
        <a:buClr>
          <a:srgbClr val="0099CC"/>
        </a:buClr>
        <a:buFont typeface="Wingdings" pitchFamily="2" charset="2"/>
        <a:buChar char="§"/>
        <a:defRPr sz="2400">
          <a:solidFill>
            <a:srgbClr val="5C5C5C"/>
          </a:solidFill>
          <a:latin typeface="+mn-lt"/>
          <a:cs typeface="+mn-cs"/>
        </a:defRPr>
      </a:lvl3pPr>
      <a:lvl4pPr marL="1600200" indent="-228600" algn="l" rtl="0" eaLnBrk="0" fontAlgn="base" hangingPunct="0">
        <a:lnSpc>
          <a:spcPct val="105000"/>
        </a:lnSpc>
        <a:spcBef>
          <a:spcPct val="20000"/>
        </a:spcBef>
        <a:spcAft>
          <a:spcPct val="0"/>
        </a:spcAft>
        <a:buFont typeface="Verdana" pitchFamily="34" charset="0"/>
        <a:buChar char="–"/>
        <a:defRPr sz="2000">
          <a:solidFill>
            <a:srgbClr val="5C5C5C"/>
          </a:solidFill>
          <a:latin typeface="+mn-lt"/>
          <a:cs typeface="+mn-cs"/>
        </a:defRPr>
      </a:lvl4pPr>
      <a:lvl5pPr marL="2057400" indent="-228600" algn="l" rtl="0" eaLnBrk="0" fontAlgn="base" hangingPunct="0">
        <a:lnSpc>
          <a:spcPct val="105000"/>
        </a:lnSpc>
        <a:spcBef>
          <a:spcPct val="20000"/>
        </a:spcBef>
        <a:spcAft>
          <a:spcPct val="0"/>
        </a:spcAft>
        <a:buFont typeface="Verdana" pitchFamily="34" charset="0"/>
        <a:buChar char="–"/>
        <a:defRPr sz="2000">
          <a:solidFill>
            <a:srgbClr val="5C5C5C"/>
          </a:solidFill>
          <a:latin typeface="+mn-lt"/>
          <a:cs typeface="+mn-cs"/>
        </a:defRPr>
      </a:lvl5pPr>
      <a:lvl6pPr marL="2514600" indent="-228600" algn="l" rtl="0" fontAlgn="base">
        <a:lnSpc>
          <a:spcPct val="105000"/>
        </a:lnSpc>
        <a:spcBef>
          <a:spcPct val="20000"/>
        </a:spcBef>
        <a:spcAft>
          <a:spcPct val="0"/>
        </a:spcAft>
        <a:buFont typeface="Verdana" pitchFamily="34" charset="0"/>
        <a:buChar char="–"/>
        <a:defRPr sz="2000">
          <a:solidFill>
            <a:srgbClr val="5C5C5C"/>
          </a:solidFill>
          <a:latin typeface="+mn-lt"/>
          <a:cs typeface="+mn-cs"/>
        </a:defRPr>
      </a:lvl6pPr>
      <a:lvl7pPr marL="2971800" indent="-228600" algn="l" rtl="0" fontAlgn="base">
        <a:lnSpc>
          <a:spcPct val="105000"/>
        </a:lnSpc>
        <a:spcBef>
          <a:spcPct val="20000"/>
        </a:spcBef>
        <a:spcAft>
          <a:spcPct val="0"/>
        </a:spcAft>
        <a:buFont typeface="Verdana" pitchFamily="34" charset="0"/>
        <a:buChar char="–"/>
        <a:defRPr sz="2000">
          <a:solidFill>
            <a:srgbClr val="5C5C5C"/>
          </a:solidFill>
          <a:latin typeface="+mn-lt"/>
          <a:cs typeface="+mn-cs"/>
        </a:defRPr>
      </a:lvl7pPr>
      <a:lvl8pPr marL="3429000" indent="-228600" algn="l" rtl="0" fontAlgn="base">
        <a:lnSpc>
          <a:spcPct val="105000"/>
        </a:lnSpc>
        <a:spcBef>
          <a:spcPct val="20000"/>
        </a:spcBef>
        <a:spcAft>
          <a:spcPct val="0"/>
        </a:spcAft>
        <a:buFont typeface="Verdana" pitchFamily="34" charset="0"/>
        <a:buChar char="–"/>
        <a:defRPr sz="2000">
          <a:solidFill>
            <a:srgbClr val="5C5C5C"/>
          </a:solidFill>
          <a:latin typeface="+mn-lt"/>
          <a:cs typeface="+mn-cs"/>
        </a:defRPr>
      </a:lvl8pPr>
      <a:lvl9pPr marL="3886200" indent="-228600" algn="l" rtl="0" fontAlgn="base">
        <a:lnSpc>
          <a:spcPct val="105000"/>
        </a:lnSpc>
        <a:spcBef>
          <a:spcPct val="20000"/>
        </a:spcBef>
        <a:spcAft>
          <a:spcPct val="0"/>
        </a:spcAft>
        <a:buFont typeface="Verdana" pitchFamily="34" charset="0"/>
        <a:buChar char="–"/>
        <a:defRPr sz="2000">
          <a:solidFill>
            <a:srgbClr val="5C5C5C"/>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58.xml"/></Relationships>
</file>

<file path=ppt/slides/_rels/slide10.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slideLayout" Target="../slideLayouts/slideLayout137.xml"/><Relationship Id="rId1" Type="http://schemas.openxmlformats.org/officeDocument/2006/relationships/themeOverride" Target="../theme/themeOverride3.xml"/></Relationships>
</file>

<file path=ppt/slides/_rels/slide11.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slideLayout" Target="../slideLayouts/slideLayout137.xml"/><Relationship Id="rId1" Type="http://schemas.openxmlformats.org/officeDocument/2006/relationships/themeOverride" Target="../theme/themeOverride4.xml"/><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37.xml"/><Relationship Id="rId1" Type="http://schemas.openxmlformats.org/officeDocument/2006/relationships/themeOverride" Target="../theme/themeOverride5.xml"/><Relationship Id="rId5" Type="http://schemas.openxmlformats.org/officeDocument/2006/relationships/image" Target="../media/image9.wmf"/><Relationship Id="rId4" Type="http://schemas.openxmlformats.org/officeDocument/2006/relationships/image" Target="../media/image7.jpg"/></Relationships>
</file>

<file path=ppt/slides/_rels/slide13.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slideLayout" Target="../slideLayouts/slideLayout137.xml"/><Relationship Id="rId1" Type="http://schemas.openxmlformats.org/officeDocument/2006/relationships/themeOverride" Target="../theme/themeOverride6.xml"/></Relationships>
</file>

<file path=ppt/slides/_rels/slide1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slideLayout" Target="../slideLayouts/slideLayout137.xml"/><Relationship Id="rId1" Type="http://schemas.openxmlformats.org/officeDocument/2006/relationships/themeOverride" Target="../theme/themeOverride7.xml"/></Relationships>
</file>

<file path=ppt/slides/_rels/slide1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slideLayout" Target="../slideLayouts/slideLayout137.xml"/><Relationship Id="rId1" Type="http://schemas.openxmlformats.org/officeDocument/2006/relationships/themeOverride" Target="../theme/themeOverride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6.xml"/></Relationships>
</file>

<file path=ppt/slides/_rels/slide19.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147.xml"/></Relationships>
</file>

<file path=ppt/slides/_rels/slide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69.xml"/></Relationships>
</file>

<file path=ppt/slides/_rels/slide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36.xml"/></Relationships>
</file>

<file path=ppt/slides/_rels/slide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36.xml"/></Relationships>
</file>

<file path=ppt/slides/_rels/slide5.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36.xml"/></Relationships>
</file>

<file path=ppt/slides/_rels/slide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36.xml"/></Relationships>
</file>

<file path=ppt/slides/_rels/slide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36.xml"/></Relationships>
</file>

<file path=ppt/slides/_rels/slide8.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slideLayout" Target="../slideLayouts/slideLayout137.xml"/><Relationship Id="rId1" Type="http://schemas.openxmlformats.org/officeDocument/2006/relationships/themeOverride" Target="../theme/themeOverride1.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37.xml"/><Relationship Id="rId1" Type="http://schemas.openxmlformats.org/officeDocument/2006/relationships/themeOverride" Target="../theme/themeOverride2.xml"/><Relationship Id="rId4" Type="http://schemas.openxmlformats.org/officeDocument/2006/relationships/image" Target="../media/image7.jp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txBox="1">
            <a:spLocks/>
          </p:cNvSpPr>
          <p:nvPr/>
        </p:nvSpPr>
        <p:spPr bwMode="auto">
          <a:xfrm>
            <a:off x="96239" y="2564904"/>
            <a:ext cx="8879514" cy="1048246"/>
          </a:xfrm>
          <a:prstGeom prst="rect">
            <a:avLst/>
          </a:prstGeom>
          <a:noFill/>
          <a:ln>
            <a:noFill/>
          </a:ln>
          <a:effectLst>
            <a:outerShdw blurRad="101600" dist="152400" dir="5400000" algn="tr" rotWithShape="0">
              <a:srgbClr val="FFFFFF">
                <a:lumMod val="75000"/>
                <a:alpha val="5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17" tIns="45709" rIns="91417" bIns="45709" numCol="1" anchor="ctr" anchorCtr="0" compatLnSpc="1">
            <a:prstTxWarp prst="textNoShape">
              <a:avLst/>
            </a:prstTxWarp>
            <a:noAutofit/>
            <a:scene3d>
              <a:camera prst="orthographicFront"/>
              <a:lightRig rig="soft" dir="t">
                <a:rot lat="0" lon="0" rev="10800000"/>
              </a:lightRig>
            </a:scene3d>
            <a:sp3d>
              <a:bevelT w="27940" h="12700"/>
              <a:contourClr>
                <a:srgbClr val="DDDDDD"/>
              </a:contourClr>
            </a:sp3d>
          </a:bodyPr>
          <a:lstStyle>
            <a:lvl1pPr algn="ctr" rtl="0" eaLnBrk="0" fontAlgn="base" hangingPunct="0">
              <a:spcBef>
                <a:spcPct val="0"/>
              </a:spcBef>
              <a:spcAft>
                <a:spcPct val="0"/>
              </a:spcAft>
              <a:defRPr sz="3600" b="1">
                <a:solidFill>
                  <a:srgbClr val="1B5BA2"/>
                </a:solidFill>
                <a:latin typeface="+mj-lt"/>
                <a:ea typeface="+mj-ea"/>
                <a:cs typeface="+mj-cs"/>
              </a:defRPr>
            </a:lvl1pPr>
            <a:lvl2pPr algn="ctr" rtl="0" eaLnBrk="0" fontAlgn="base" hangingPunct="0">
              <a:spcBef>
                <a:spcPct val="0"/>
              </a:spcBef>
              <a:spcAft>
                <a:spcPct val="0"/>
              </a:spcAft>
              <a:defRPr sz="3600" b="1">
                <a:solidFill>
                  <a:srgbClr val="1B5BA2"/>
                </a:solidFill>
                <a:latin typeface="Verdana" pitchFamily="34" charset="0"/>
                <a:cs typeface="Arial" pitchFamily="34" charset="0"/>
              </a:defRPr>
            </a:lvl2pPr>
            <a:lvl3pPr algn="ctr" rtl="0" eaLnBrk="0" fontAlgn="base" hangingPunct="0">
              <a:spcBef>
                <a:spcPct val="0"/>
              </a:spcBef>
              <a:spcAft>
                <a:spcPct val="0"/>
              </a:spcAft>
              <a:defRPr sz="3600" b="1">
                <a:solidFill>
                  <a:srgbClr val="1B5BA2"/>
                </a:solidFill>
                <a:latin typeface="Verdana" pitchFamily="34" charset="0"/>
                <a:cs typeface="Arial" pitchFamily="34" charset="0"/>
              </a:defRPr>
            </a:lvl3pPr>
            <a:lvl4pPr algn="ctr" rtl="0" eaLnBrk="0" fontAlgn="base" hangingPunct="0">
              <a:spcBef>
                <a:spcPct val="0"/>
              </a:spcBef>
              <a:spcAft>
                <a:spcPct val="0"/>
              </a:spcAft>
              <a:defRPr sz="3600" b="1">
                <a:solidFill>
                  <a:srgbClr val="1B5BA2"/>
                </a:solidFill>
                <a:latin typeface="Verdana" pitchFamily="34" charset="0"/>
                <a:cs typeface="Arial" pitchFamily="34" charset="0"/>
              </a:defRPr>
            </a:lvl4pPr>
            <a:lvl5pPr algn="ctr" rtl="0" eaLnBrk="0" fontAlgn="base" hangingPunct="0">
              <a:spcBef>
                <a:spcPct val="0"/>
              </a:spcBef>
              <a:spcAft>
                <a:spcPct val="0"/>
              </a:spcAft>
              <a:defRPr sz="3600" b="1">
                <a:solidFill>
                  <a:srgbClr val="1B5BA2"/>
                </a:solidFill>
                <a:latin typeface="Verdana" pitchFamily="34" charset="0"/>
                <a:cs typeface="Arial" pitchFamily="34" charset="0"/>
              </a:defRPr>
            </a:lvl5pPr>
            <a:lvl6pPr marL="457086" algn="ctr" rtl="0" fontAlgn="base">
              <a:spcBef>
                <a:spcPct val="0"/>
              </a:spcBef>
              <a:spcAft>
                <a:spcPct val="0"/>
              </a:spcAft>
              <a:defRPr sz="3600" b="1">
                <a:solidFill>
                  <a:srgbClr val="1B5BA2"/>
                </a:solidFill>
                <a:latin typeface="Verdana" pitchFamily="34" charset="0"/>
                <a:cs typeface="Arial" pitchFamily="34" charset="0"/>
              </a:defRPr>
            </a:lvl6pPr>
            <a:lvl7pPr marL="914172" algn="ctr" rtl="0" fontAlgn="base">
              <a:spcBef>
                <a:spcPct val="0"/>
              </a:spcBef>
              <a:spcAft>
                <a:spcPct val="0"/>
              </a:spcAft>
              <a:defRPr sz="3600" b="1">
                <a:solidFill>
                  <a:srgbClr val="1B5BA2"/>
                </a:solidFill>
                <a:latin typeface="Verdana" pitchFamily="34" charset="0"/>
                <a:cs typeface="Arial" pitchFamily="34" charset="0"/>
              </a:defRPr>
            </a:lvl7pPr>
            <a:lvl8pPr marL="1371258" algn="ctr" rtl="0" fontAlgn="base">
              <a:spcBef>
                <a:spcPct val="0"/>
              </a:spcBef>
              <a:spcAft>
                <a:spcPct val="0"/>
              </a:spcAft>
              <a:defRPr sz="3600" b="1">
                <a:solidFill>
                  <a:srgbClr val="1B5BA2"/>
                </a:solidFill>
                <a:latin typeface="Verdana" pitchFamily="34" charset="0"/>
                <a:cs typeface="Arial" pitchFamily="34" charset="0"/>
              </a:defRPr>
            </a:lvl8pPr>
            <a:lvl9pPr marL="1828344" algn="ctr" rtl="0" fontAlgn="base">
              <a:spcBef>
                <a:spcPct val="0"/>
              </a:spcBef>
              <a:spcAft>
                <a:spcPct val="0"/>
              </a:spcAft>
              <a:defRPr sz="3600" b="1">
                <a:solidFill>
                  <a:srgbClr val="1B5BA2"/>
                </a:solidFill>
                <a:latin typeface="Verdana" pitchFamily="34" charset="0"/>
                <a:cs typeface="Arial"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defRPr/>
            </a:pPr>
            <a:r>
              <a:rPr lang="en-US" sz="3200" kern="0" spc="150" dirty="0" smtClean="0">
                <a:ln w="11430"/>
                <a:solidFill>
                  <a:srgbClr val="F8F8F8"/>
                </a:solidFill>
                <a:effectLst>
                  <a:outerShdw blurRad="25400" algn="tl" rotWithShape="0">
                    <a:srgbClr val="000000">
                      <a:alpha val="43000"/>
                    </a:srgbClr>
                  </a:outerShdw>
                </a:effectLst>
                <a:latin typeface="Verdana"/>
                <a:cs typeface="Arial"/>
              </a:rPr>
              <a:t>Radio Interference Calculations</a:t>
            </a:r>
            <a:endParaRPr kumimoji="0" lang="en-US" sz="3600" i="1" u="none" strike="noStrike" kern="0" spc="150" normalizeH="0" baseline="0" noProof="0" dirty="0">
              <a:ln w="11430"/>
              <a:solidFill>
                <a:srgbClr val="F8F8F8"/>
              </a:solidFill>
              <a:effectLst>
                <a:outerShdw blurRad="25400" algn="tl" rotWithShape="0">
                  <a:srgbClr val="000000">
                    <a:alpha val="43000"/>
                  </a:srgbClr>
                </a:outerShdw>
              </a:effectLst>
              <a:uLnTx/>
              <a:uFillTx/>
              <a:latin typeface="Verdana"/>
              <a:cs typeface="Arial"/>
            </a:endParaRPr>
          </a:p>
        </p:txBody>
      </p:sp>
      <p:sp>
        <p:nvSpPr>
          <p:cNvPr id="3" name="TextBox 2"/>
          <p:cNvSpPr txBox="1"/>
          <p:nvPr/>
        </p:nvSpPr>
        <p:spPr>
          <a:xfrm>
            <a:off x="971600" y="5301208"/>
            <a:ext cx="7128792" cy="1200329"/>
          </a:xfrm>
          <a:prstGeom prst="rect">
            <a:avLst/>
          </a:prstGeom>
          <a:noFill/>
        </p:spPr>
        <p:txBody>
          <a:bodyPr wrap="square" rtlCol="0">
            <a:spAutoFit/>
          </a:bodyPr>
          <a:lstStyle/>
          <a:p>
            <a:pPr algn="ctr"/>
            <a:r>
              <a:rPr lang="en-US" sz="1800" b="1" kern="0" dirty="0">
                <a:solidFill>
                  <a:schemeClr val="accent1">
                    <a:lumMod val="60000"/>
                    <a:lumOff val="40000"/>
                  </a:schemeClr>
                </a:solidFill>
                <a:latin typeface="Verdana" pitchFamily="34" charset="0"/>
                <a:ea typeface="Verdana" pitchFamily="34" charset="0"/>
                <a:cs typeface="Verdana" pitchFamily="34" charset="0"/>
              </a:rPr>
              <a:t>NBTC/ITU Workshop on Cross-Border Frequency Coordination</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chemeClr val="accent1">
                    <a:lumMod val="60000"/>
                    <a:lumOff val="40000"/>
                  </a:schemeClr>
                </a:solidFill>
                <a:effectLst/>
                <a:uLnTx/>
                <a:uFillTx/>
              </a:rPr>
              <a:t>June 29 - 30, 2015</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schemeClr val="accent1">
                    <a:lumMod val="60000"/>
                    <a:lumOff val="40000"/>
                  </a:schemeClr>
                </a:solidFill>
                <a:effectLst/>
                <a:uLnTx/>
                <a:uFillTx/>
                <a:latin typeface="Verdana" pitchFamily="34" charset="0"/>
                <a:ea typeface="Verdana" pitchFamily="34" charset="0"/>
                <a:cs typeface="Verdana" pitchFamily="34" charset="0"/>
              </a:rPr>
              <a:t>Bangkok, Thailand</a:t>
            </a:r>
          </a:p>
        </p:txBody>
      </p:sp>
    </p:spTree>
    <p:extLst>
      <p:ext uri="{BB962C8B-B14F-4D97-AF65-F5344CB8AC3E}">
        <p14:creationId xmlns:p14="http://schemas.microsoft.com/office/powerpoint/2010/main" val="6875420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323528" y="980728"/>
            <a:ext cx="8229600" cy="4525963"/>
          </a:xfrm>
        </p:spPr>
        <p:txBody>
          <a:bodyPr/>
          <a:lstStyle/>
          <a:p>
            <a:pPr marL="0" indent="0">
              <a:buNone/>
            </a:pPr>
            <a:r>
              <a:rPr lang="nl-NL" b="1" kern="0" dirty="0">
                <a:solidFill>
                  <a:schemeClr val="tx2"/>
                </a:solidFill>
                <a:latin typeface="Calibri"/>
                <a:cs typeface="Arial"/>
              </a:rPr>
              <a:t>Two types of measurements</a:t>
            </a:r>
            <a:r>
              <a:rPr lang="nl-NL" b="1" kern="0" dirty="0" smtClean="0">
                <a:solidFill>
                  <a:schemeClr val="tx2"/>
                </a:solidFill>
                <a:latin typeface="Calibri"/>
                <a:cs typeface="Arial"/>
              </a:rPr>
              <a:t>:</a:t>
            </a:r>
          </a:p>
          <a:p>
            <a:pPr marL="0" indent="0">
              <a:buNone/>
            </a:pPr>
            <a:endParaRPr lang="nl-NL" b="1" kern="0" dirty="0">
              <a:solidFill>
                <a:schemeClr val="tx2"/>
              </a:solidFill>
              <a:latin typeface="Calibri"/>
              <a:cs typeface="Arial"/>
            </a:endParaRPr>
          </a:p>
          <a:p>
            <a:pPr marL="571500" lvl="3" indent="-511175" fontAlgn="base" hangingPunct="0">
              <a:lnSpc>
                <a:spcPct val="90000"/>
              </a:lnSpc>
              <a:spcAft>
                <a:spcPct val="0"/>
              </a:spcAft>
              <a:buClr>
                <a:srgbClr val="F79646"/>
              </a:buClr>
              <a:buSzPct val="70000"/>
              <a:buFont typeface="Wingdings" panose="05000000000000000000" pitchFamily="2" charset="2"/>
              <a:buChar char="§"/>
            </a:pPr>
            <a:r>
              <a:rPr lang="en-US" sz="2800" b="1" kern="0" dirty="0">
                <a:solidFill>
                  <a:schemeClr val="accent1"/>
                </a:solidFill>
                <a:latin typeface="Calibri"/>
                <a:cs typeface="Arial"/>
              </a:rPr>
              <a:t>Simple “go-no go” test based on a spectrum mask </a:t>
            </a:r>
          </a:p>
          <a:p>
            <a:pPr marL="571500" lvl="3" indent="-511175" fontAlgn="base" hangingPunct="0">
              <a:lnSpc>
                <a:spcPct val="90000"/>
              </a:lnSpc>
              <a:spcAft>
                <a:spcPct val="0"/>
              </a:spcAft>
              <a:buClr>
                <a:srgbClr val="F79646"/>
              </a:buClr>
              <a:buSzPct val="70000"/>
              <a:buFont typeface="Wingdings" panose="05000000000000000000" pitchFamily="2" charset="2"/>
              <a:buChar char="§"/>
            </a:pPr>
            <a:endParaRPr lang="en-US" sz="2800" b="1" kern="0" dirty="0" smtClean="0">
              <a:solidFill>
                <a:schemeClr val="accent1"/>
              </a:solidFill>
              <a:latin typeface="Calibri"/>
              <a:cs typeface="Arial"/>
            </a:endParaRPr>
          </a:p>
          <a:p>
            <a:pPr marL="571500" lvl="3" indent="-511175" fontAlgn="base" hangingPunct="0">
              <a:lnSpc>
                <a:spcPct val="90000"/>
              </a:lnSpc>
              <a:spcAft>
                <a:spcPct val="0"/>
              </a:spcAft>
              <a:buClr>
                <a:srgbClr val="F79646"/>
              </a:buClr>
              <a:buSzPct val="70000"/>
              <a:buFont typeface="Wingdings" panose="05000000000000000000" pitchFamily="2" charset="2"/>
              <a:buChar char="§"/>
            </a:pPr>
            <a:r>
              <a:rPr lang="en-US" sz="2800" b="1" kern="0" dirty="0" smtClean="0">
                <a:solidFill>
                  <a:schemeClr val="accent1"/>
                </a:solidFill>
                <a:latin typeface="Calibri"/>
                <a:cs typeface="Arial"/>
              </a:rPr>
              <a:t>Method </a:t>
            </a:r>
            <a:r>
              <a:rPr lang="en-US" sz="2800" b="1" kern="0" dirty="0">
                <a:solidFill>
                  <a:schemeClr val="accent1"/>
                </a:solidFill>
                <a:latin typeface="Calibri"/>
                <a:cs typeface="Arial"/>
              </a:rPr>
              <a:t>used when the values of the deviation and modulation power are </a:t>
            </a:r>
            <a:r>
              <a:rPr lang="en-US" sz="2800" b="1" kern="0" dirty="0" smtClean="0">
                <a:solidFill>
                  <a:schemeClr val="accent1"/>
                </a:solidFill>
                <a:latin typeface="Calibri"/>
                <a:cs typeface="Arial"/>
              </a:rPr>
              <a:t>required</a:t>
            </a:r>
            <a:endParaRPr lang="nl-NL" sz="2800" b="1" kern="0" dirty="0">
              <a:solidFill>
                <a:schemeClr val="accent1"/>
              </a:solidFill>
              <a:latin typeface="Calibri"/>
              <a:cs typeface="Arial"/>
            </a:endParaRPr>
          </a:p>
          <a:p>
            <a:pPr lvl="1"/>
            <a:endParaRPr lang="nl-NL" dirty="0"/>
          </a:p>
        </p:txBody>
      </p:sp>
      <p:sp>
        <p:nvSpPr>
          <p:cNvPr id="4" name="TextBox 3"/>
          <p:cNvSpPr txBox="1"/>
          <p:nvPr/>
        </p:nvSpPr>
        <p:spPr>
          <a:xfrm>
            <a:off x="107504" y="-82262"/>
            <a:ext cx="8460432" cy="630942"/>
          </a:xfrm>
          <a:prstGeom prst="rect">
            <a:avLst/>
          </a:prstGeom>
          <a:noFill/>
        </p:spPr>
        <p:txBody>
          <a:bodyPr wrap="square" rtlCol="0">
            <a:spAutoFit/>
          </a:bodyPr>
          <a:lstStyle/>
          <a:p>
            <a:r>
              <a:rPr lang="en-US" sz="3500" b="1" kern="0" dirty="0" smtClean="0">
                <a:solidFill>
                  <a:srgbClr val="4F81BD"/>
                </a:solidFill>
                <a:latin typeface="Calibri"/>
                <a:cs typeface="Arial"/>
              </a:rPr>
              <a:t>Field Strength Measurements - Types</a:t>
            </a:r>
            <a:endParaRPr lang="en-US" sz="3500" kern="0" dirty="0">
              <a:solidFill>
                <a:srgbClr val="4F81BD"/>
              </a:solidFill>
              <a:latin typeface="Calibri"/>
              <a:cs typeface="Arial"/>
            </a:endParaRPr>
          </a:p>
        </p:txBody>
      </p:sp>
    </p:spTree>
    <p:extLst>
      <p:ext uri="{BB962C8B-B14F-4D97-AF65-F5344CB8AC3E}">
        <p14:creationId xmlns:p14="http://schemas.microsoft.com/office/powerpoint/2010/main" val="375439268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additive="base">
                                        <p:cTn id="1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222920" y="620688"/>
            <a:ext cx="4277072" cy="4525963"/>
          </a:xfrm>
        </p:spPr>
        <p:txBody>
          <a:bodyPr>
            <a:normAutofit fontScale="85000" lnSpcReduction="20000"/>
          </a:bodyPr>
          <a:lstStyle/>
          <a:p>
            <a:pPr marL="0" indent="0">
              <a:buNone/>
            </a:pPr>
            <a:r>
              <a:rPr lang="nl-NL" b="1" kern="0" dirty="0">
                <a:solidFill>
                  <a:schemeClr val="tx2"/>
                </a:solidFill>
                <a:latin typeface="Calibri"/>
                <a:cs typeface="Arial"/>
              </a:rPr>
              <a:t>Mask method</a:t>
            </a:r>
          </a:p>
          <a:p>
            <a:pPr marL="342900" lvl="3" indent="-282575" fontAlgn="base" hangingPunct="0">
              <a:lnSpc>
                <a:spcPct val="90000"/>
              </a:lnSpc>
              <a:spcAft>
                <a:spcPct val="0"/>
              </a:spcAft>
              <a:buClr>
                <a:srgbClr val="F79646"/>
              </a:buClr>
              <a:buSzPct val="70000"/>
              <a:buFont typeface="Wingdings" panose="05000000000000000000" pitchFamily="2" charset="2"/>
              <a:buChar char="§"/>
            </a:pPr>
            <a:endParaRPr lang="en-US" sz="2800" kern="0" dirty="0" smtClean="0">
              <a:solidFill>
                <a:schemeClr val="accent1"/>
              </a:solidFill>
              <a:latin typeface="Calibri"/>
              <a:cs typeface="Arial"/>
            </a:endParaRPr>
          </a:p>
          <a:p>
            <a:pPr marL="342900" lvl="3" indent="-282575" fontAlgn="base" hangingPunct="0">
              <a:lnSpc>
                <a:spcPct val="90000"/>
              </a:lnSpc>
              <a:spcAft>
                <a:spcPct val="0"/>
              </a:spcAft>
              <a:buClr>
                <a:srgbClr val="F79646"/>
              </a:buClr>
              <a:buSzPct val="70000"/>
              <a:buFont typeface="Wingdings" panose="05000000000000000000" pitchFamily="2" charset="2"/>
              <a:buChar char="§"/>
            </a:pPr>
            <a:r>
              <a:rPr lang="en-US" sz="2800" kern="0" dirty="0" smtClean="0">
                <a:solidFill>
                  <a:schemeClr val="accent1"/>
                </a:solidFill>
                <a:latin typeface="Calibri"/>
                <a:cs typeface="Arial"/>
              </a:rPr>
              <a:t>May </a:t>
            </a:r>
            <a:r>
              <a:rPr lang="en-US" sz="2800" kern="0" dirty="0">
                <a:solidFill>
                  <a:schemeClr val="accent1"/>
                </a:solidFill>
                <a:latin typeface="Calibri"/>
                <a:cs typeface="Arial"/>
              </a:rPr>
              <a:t>be used as a verification to indicate whether the frequency deviation of an FM broadcasting station exceeds the limits;</a:t>
            </a:r>
          </a:p>
          <a:p>
            <a:pPr marL="342900" lvl="3" indent="-282575" fontAlgn="base" hangingPunct="0">
              <a:lnSpc>
                <a:spcPct val="90000"/>
              </a:lnSpc>
              <a:spcAft>
                <a:spcPct val="0"/>
              </a:spcAft>
              <a:buClr>
                <a:srgbClr val="F79646"/>
              </a:buClr>
              <a:buSzPct val="70000"/>
              <a:buFont typeface="Wingdings" panose="05000000000000000000" pitchFamily="2" charset="2"/>
              <a:buChar char="§"/>
            </a:pPr>
            <a:endParaRPr lang="en-US" sz="2800" kern="0" dirty="0" smtClean="0">
              <a:solidFill>
                <a:schemeClr val="accent1"/>
              </a:solidFill>
              <a:latin typeface="Calibri"/>
              <a:cs typeface="Arial"/>
            </a:endParaRPr>
          </a:p>
          <a:p>
            <a:pPr marL="342900" lvl="3" indent="-282575" fontAlgn="base" hangingPunct="0">
              <a:lnSpc>
                <a:spcPct val="90000"/>
              </a:lnSpc>
              <a:spcAft>
                <a:spcPct val="0"/>
              </a:spcAft>
              <a:buClr>
                <a:srgbClr val="F79646"/>
              </a:buClr>
              <a:buSzPct val="70000"/>
              <a:buFont typeface="Wingdings" panose="05000000000000000000" pitchFamily="2" charset="2"/>
              <a:buChar char="§"/>
            </a:pPr>
            <a:endParaRPr lang="en-US" sz="2800" kern="0" dirty="0" smtClean="0">
              <a:solidFill>
                <a:schemeClr val="accent1"/>
              </a:solidFill>
              <a:latin typeface="Calibri"/>
              <a:cs typeface="Arial"/>
            </a:endParaRPr>
          </a:p>
          <a:p>
            <a:pPr marL="342900" lvl="3" indent="-282575" fontAlgn="base" hangingPunct="0">
              <a:lnSpc>
                <a:spcPct val="90000"/>
              </a:lnSpc>
              <a:spcAft>
                <a:spcPct val="0"/>
              </a:spcAft>
              <a:buClr>
                <a:srgbClr val="F79646"/>
              </a:buClr>
              <a:buSzPct val="70000"/>
              <a:buFont typeface="Wingdings" panose="05000000000000000000" pitchFamily="2" charset="2"/>
              <a:buChar char="§"/>
            </a:pPr>
            <a:r>
              <a:rPr lang="en-US" sz="2800" kern="0" dirty="0" smtClean="0">
                <a:solidFill>
                  <a:schemeClr val="accent1"/>
                </a:solidFill>
                <a:latin typeface="Calibri"/>
                <a:cs typeface="Arial"/>
              </a:rPr>
              <a:t>Cannot </a:t>
            </a:r>
            <a:r>
              <a:rPr lang="en-US" sz="2800" kern="0" dirty="0">
                <a:solidFill>
                  <a:schemeClr val="accent1"/>
                </a:solidFill>
                <a:latin typeface="Calibri"/>
                <a:cs typeface="Arial"/>
              </a:rPr>
              <a:t>be applied on transmissions with 50 kHz peak deviation due to the fact that no appropriate spectrum mask is available; </a:t>
            </a:r>
            <a:endParaRPr lang="nl-NL" sz="2800" kern="0" dirty="0">
              <a:solidFill>
                <a:schemeClr val="accent1"/>
              </a:solidFill>
              <a:latin typeface="Calibri"/>
              <a:cs typeface="Arial"/>
            </a:endParaRPr>
          </a:p>
          <a:p>
            <a:pPr lvl="1"/>
            <a:endParaRPr lang="nl-NL" dirty="0"/>
          </a:p>
        </p:txBody>
      </p:sp>
      <p:sp>
        <p:nvSpPr>
          <p:cNvPr id="4" name="TextBox 3"/>
          <p:cNvSpPr txBox="1"/>
          <p:nvPr/>
        </p:nvSpPr>
        <p:spPr>
          <a:xfrm>
            <a:off x="107504" y="-82262"/>
            <a:ext cx="8460432" cy="630942"/>
          </a:xfrm>
          <a:prstGeom prst="rect">
            <a:avLst/>
          </a:prstGeom>
          <a:noFill/>
        </p:spPr>
        <p:txBody>
          <a:bodyPr wrap="square" rtlCol="0">
            <a:spAutoFit/>
          </a:bodyPr>
          <a:lstStyle/>
          <a:p>
            <a:r>
              <a:rPr lang="en-US" sz="3500" b="1" kern="0" dirty="0" smtClean="0">
                <a:solidFill>
                  <a:srgbClr val="4F81BD"/>
                </a:solidFill>
                <a:latin typeface="Calibri"/>
                <a:cs typeface="Arial"/>
              </a:rPr>
              <a:t>Field Strength Measurements - Deviation</a:t>
            </a:r>
            <a:endParaRPr lang="en-US" sz="3500" kern="0" dirty="0">
              <a:solidFill>
                <a:srgbClr val="4F81BD"/>
              </a:solidFill>
              <a:latin typeface="Calibri"/>
              <a:cs typeface="Arial"/>
            </a:endParaRPr>
          </a:p>
        </p:txBody>
      </p:sp>
      <p:pic>
        <p:nvPicPr>
          <p:cNvPr id="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90972" y="1916832"/>
            <a:ext cx="4799767" cy="33814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4324315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 calcmode="lin" valueType="num">
                                      <p:cBhvr additive="base">
                                        <p:cTn id="1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4"/>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ln>
            <a:noFill/>
          </a:ln>
        </p:spPr>
        <p:txBody>
          <a:bodyPr>
            <a:normAutofit/>
          </a:bodyPr>
          <a:lstStyle/>
          <a:p>
            <a:pPr algn="l">
              <a:lnSpc>
                <a:spcPct val="80000"/>
              </a:lnSpc>
              <a:spcBef>
                <a:spcPct val="20000"/>
              </a:spcBef>
            </a:pPr>
            <a:r>
              <a:rPr lang="nl-NL" sz="3000" b="1" kern="0" dirty="0" err="1">
                <a:solidFill>
                  <a:schemeClr val="tx2"/>
                </a:solidFill>
                <a:latin typeface="Calibri"/>
                <a:ea typeface="+mn-ea"/>
                <a:cs typeface="Arial"/>
              </a:rPr>
              <a:t>Example</a:t>
            </a:r>
            <a:r>
              <a:rPr lang="nl-NL" sz="3000" b="1" kern="0" dirty="0">
                <a:solidFill>
                  <a:schemeClr val="tx2"/>
                </a:solidFill>
                <a:latin typeface="Calibri"/>
                <a:ea typeface="+mn-ea"/>
                <a:cs typeface="Arial"/>
              </a:rPr>
              <a:t> Spectrum </a:t>
            </a:r>
            <a:r>
              <a:rPr lang="nl-NL" sz="3000" b="1" kern="0" dirty="0" err="1">
                <a:solidFill>
                  <a:schemeClr val="tx2"/>
                </a:solidFill>
                <a:latin typeface="Calibri"/>
                <a:ea typeface="+mn-ea"/>
                <a:cs typeface="Arial"/>
              </a:rPr>
              <a:t>Mask</a:t>
            </a:r>
            <a:r>
              <a:rPr lang="nl-NL" sz="3000" b="1" kern="0" dirty="0">
                <a:solidFill>
                  <a:schemeClr val="tx2"/>
                </a:solidFill>
                <a:latin typeface="Calibri"/>
                <a:ea typeface="+mn-ea"/>
                <a:cs typeface="Arial"/>
              </a:rPr>
              <a:t> </a:t>
            </a:r>
            <a:r>
              <a:rPr lang="nl-NL" sz="3000" b="1" kern="0" dirty="0" err="1">
                <a:solidFill>
                  <a:schemeClr val="tx2"/>
                </a:solidFill>
                <a:latin typeface="Calibri"/>
                <a:ea typeface="+mn-ea"/>
                <a:cs typeface="Arial"/>
              </a:rPr>
              <a:t>measurement</a:t>
            </a:r>
            <a:endParaRPr lang="en-US" sz="3000" b="1" kern="0" dirty="0">
              <a:solidFill>
                <a:schemeClr val="tx2"/>
              </a:solidFill>
              <a:latin typeface="Calibri"/>
              <a:ea typeface="+mn-ea"/>
              <a:cs typeface="Arial"/>
            </a:endParaRPr>
          </a:p>
        </p:txBody>
      </p:sp>
      <p:pic>
        <p:nvPicPr>
          <p:cNvPr id="4" name=" 3"/>
          <p:cNvPicPr>
            <a:picLocks noGrp="1" noChangeAspect="1" noChangeArrowheads="1"/>
          </p:cNvPicPr>
          <p:nvPr>
            <p:ph idx="1"/>
          </p:nvPr>
        </p:nvPicPr>
        <p:blipFill>
          <a:blip r:embed="rId5" cstate="print">
            <a:extLst>
              <a:ext uri="{28A0092B-C50C-407E-A947-70E740481C1C}">
                <a14:useLocalDpi xmlns:a14="http://schemas.microsoft.com/office/drawing/2010/main" val="0"/>
              </a:ext>
            </a:extLst>
          </a:blip>
          <a:srcRect/>
          <a:stretch>
            <a:fillRect/>
          </a:stretch>
        </p:blipFill>
        <p:spPr>
          <a:xfrm>
            <a:off x="1763688" y="1196752"/>
            <a:ext cx="5272273" cy="4641850"/>
          </a:xfrm>
        </p:spPr>
      </p:pic>
      <p:sp>
        <p:nvSpPr>
          <p:cNvPr id="5" name="TextBox 4"/>
          <p:cNvSpPr txBox="1"/>
          <p:nvPr/>
        </p:nvSpPr>
        <p:spPr>
          <a:xfrm>
            <a:off x="107504" y="-82262"/>
            <a:ext cx="8460432" cy="630942"/>
          </a:xfrm>
          <a:prstGeom prst="rect">
            <a:avLst/>
          </a:prstGeom>
          <a:noFill/>
        </p:spPr>
        <p:txBody>
          <a:bodyPr wrap="square" rtlCol="0">
            <a:spAutoFit/>
          </a:bodyPr>
          <a:lstStyle/>
          <a:p>
            <a:r>
              <a:rPr lang="en-US" sz="3500" b="1" kern="0" dirty="0" smtClean="0">
                <a:solidFill>
                  <a:srgbClr val="4F81BD"/>
                </a:solidFill>
                <a:latin typeface="Calibri"/>
                <a:cs typeface="Arial"/>
              </a:rPr>
              <a:t>Field Strength Measurements - Deviation</a:t>
            </a:r>
            <a:endParaRPr lang="en-US" sz="3500" kern="0" dirty="0">
              <a:solidFill>
                <a:srgbClr val="4F81BD"/>
              </a:solidFill>
              <a:latin typeface="Calibri"/>
              <a:cs typeface="Arial"/>
            </a:endParaRPr>
          </a:p>
        </p:txBody>
      </p:sp>
    </p:spTree>
    <p:extLst>
      <p:ext uri="{BB962C8B-B14F-4D97-AF65-F5344CB8AC3E}">
        <p14:creationId xmlns:p14="http://schemas.microsoft.com/office/powerpoint/2010/main" val="176968218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251520" y="620688"/>
            <a:ext cx="8424936" cy="4525963"/>
          </a:xfrm>
        </p:spPr>
        <p:txBody>
          <a:bodyPr>
            <a:normAutofit/>
          </a:bodyPr>
          <a:lstStyle/>
          <a:p>
            <a:pPr marL="0" indent="0">
              <a:lnSpc>
                <a:spcPct val="90000"/>
              </a:lnSpc>
              <a:buNone/>
            </a:pPr>
            <a:r>
              <a:rPr lang="nl-NL" sz="2700" b="1" kern="0" dirty="0">
                <a:solidFill>
                  <a:schemeClr val="tx2"/>
                </a:solidFill>
                <a:latin typeface="Calibri"/>
                <a:cs typeface="Arial"/>
              </a:rPr>
              <a:t>Method </a:t>
            </a:r>
            <a:r>
              <a:rPr lang="en-US" sz="2700" b="1" kern="0" dirty="0">
                <a:solidFill>
                  <a:schemeClr val="tx2"/>
                </a:solidFill>
                <a:latin typeface="Calibri"/>
                <a:cs typeface="Arial"/>
              </a:rPr>
              <a:t>when the values of the deviation </a:t>
            </a:r>
            <a:r>
              <a:rPr lang="en-US" sz="2700" b="1" kern="0" dirty="0" smtClean="0">
                <a:solidFill>
                  <a:schemeClr val="tx2"/>
                </a:solidFill>
                <a:latin typeface="Calibri"/>
                <a:cs typeface="Arial"/>
              </a:rPr>
              <a:t>and modulation </a:t>
            </a:r>
            <a:r>
              <a:rPr lang="en-US" sz="2700" b="1" kern="0" dirty="0">
                <a:solidFill>
                  <a:schemeClr val="tx2"/>
                </a:solidFill>
                <a:latin typeface="Calibri"/>
                <a:cs typeface="Arial"/>
              </a:rPr>
              <a:t>power are required.</a:t>
            </a:r>
            <a:endParaRPr lang="nl-NL" sz="2700" b="1" kern="0" dirty="0">
              <a:solidFill>
                <a:schemeClr val="tx2"/>
              </a:solidFill>
              <a:latin typeface="Calibri"/>
              <a:cs typeface="Arial"/>
            </a:endParaRPr>
          </a:p>
          <a:p>
            <a:pPr marL="342900" lvl="3" indent="-282575" fontAlgn="base" hangingPunct="0">
              <a:lnSpc>
                <a:spcPct val="80000"/>
              </a:lnSpc>
              <a:spcAft>
                <a:spcPct val="0"/>
              </a:spcAft>
              <a:buClr>
                <a:srgbClr val="F79646"/>
              </a:buClr>
              <a:buSzPct val="70000"/>
              <a:buFont typeface="Wingdings" panose="05000000000000000000" pitchFamily="2" charset="2"/>
              <a:buChar char="§"/>
            </a:pPr>
            <a:endParaRPr lang="en-US" sz="2400" kern="0" dirty="0" smtClean="0">
              <a:solidFill>
                <a:schemeClr val="accent1"/>
              </a:solidFill>
              <a:latin typeface="Calibri"/>
              <a:cs typeface="Arial"/>
            </a:endParaRPr>
          </a:p>
          <a:p>
            <a:pPr marL="60325" lvl="3" indent="0" fontAlgn="base" hangingPunct="0">
              <a:lnSpc>
                <a:spcPct val="80000"/>
              </a:lnSpc>
              <a:spcAft>
                <a:spcPct val="0"/>
              </a:spcAft>
              <a:buClr>
                <a:srgbClr val="F79646"/>
              </a:buClr>
              <a:buSzPct val="70000"/>
              <a:buNone/>
            </a:pPr>
            <a:r>
              <a:rPr lang="en-US" sz="2400" kern="0" dirty="0" smtClean="0">
                <a:solidFill>
                  <a:schemeClr val="accent1"/>
                </a:solidFill>
                <a:latin typeface="Calibri"/>
                <a:cs typeface="Arial"/>
              </a:rPr>
              <a:t>Example</a:t>
            </a:r>
            <a:endParaRPr lang="en-US" sz="2400" kern="0" dirty="0">
              <a:solidFill>
                <a:schemeClr val="accent1"/>
              </a:solidFill>
              <a:latin typeface="Calibri"/>
              <a:cs typeface="Arial"/>
            </a:endParaRPr>
          </a:p>
          <a:p>
            <a:pPr marL="60325" lvl="3" indent="0" fontAlgn="base" hangingPunct="0">
              <a:lnSpc>
                <a:spcPct val="80000"/>
              </a:lnSpc>
              <a:spcAft>
                <a:spcPct val="0"/>
              </a:spcAft>
              <a:buClr>
                <a:srgbClr val="F79646"/>
              </a:buClr>
              <a:buSzPct val="70000"/>
              <a:buNone/>
            </a:pPr>
            <a:endParaRPr lang="en-US" sz="2400" kern="0" dirty="0" smtClean="0">
              <a:solidFill>
                <a:schemeClr val="accent1"/>
              </a:solidFill>
              <a:latin typeface="Calibri"/>
              <a:cs typeface="Arial"/>
            </a:endParaRPr>
          </a:p>
          <a:p>
            <a:pPr marL="60325" lvl="3" indent="0" fontAlgn="base" hangingPunct="0">
              <a:lnSpc>
                <a:spcPct val="80000"/>
              </a:lnSpc>
              <a:spcAft>
                <a:spcPct val="0"/>
              </a:spcAft>
              <a:buClr>
                <a:srgbClr val="F79646"/>
              </a:buClr>
              <a:buSzPct val="70000"/>
              <a:buNone/>
            </a:pPr>
            <a:r>
              <a:rPr lang="en-US" sz="2400" i="1" kern="0" dirty="0" smtClean="0">
                <a:solidFill>
                  <a:schemeClr val="accent1"/>
                </a:solidFill>
                <a:latin typeface="Calibri"/>
                <a:cs typeface="Arial"/>
              </a:rPr>
              <a:t>The </a:t>
            </a:r>
            <a:r>
              <a:rPr lang="en-US" sz="2400" i="1" kern="0" dirty="0">
                <a:solidFill>
                  <a:schemeClr val="accent1"/>
                </a:solidFill>
                <a:latin typeface="Calibri"/>
                <a:cs typeface="Arial"/>
              </a:rPr>
              <a:t>protection ratios specified in Recommendation ITU‑R BS.412 for the planning of FM sound broadcasting transmitters </a:t>
            </a:r>
            <a:r>
              <a:rPr lang="en-US" sz="2400" b="1" i="1" kern="0" dirty="0">
                <a:solidFill>
                  <a:schemeClr val="accent1"/>
                </a:solidFill>
                <a:latin typeface="Calibri"/>
                <a:cs typeface="Arial"/>
              </a:rPr>
              <a:t>apply on the condition that </a:t>
            </a:r>
            <a:r>
              <a:rPr lang="en-US" sz="2400" i="1" kern="0" dirty="0">
                <a:solidFill>
                  <a:schemeClr val="accent1"/>
                </a:solidFill>
                <a:latin typeface="Calibri"/>
                <a:cs typeface="Arial"/>
              </a:rPr>
              <a:t>a peak deviation of ±75 kHz is not exceeded and that the average modulation power over any interval of 60 s does not exceed that of a single sinusoidal tone which causes a peak deviation of ±19 kHz. </a:t>
            </a:r>
            <a:endParaRPr lang="nl-NL" sz="2400" i="1" kern="0" dirty="0">
              <a:solidFill>
                <a:schemeClr val="accent1"/>
              </a:solidFill>
              <a:latin typeface="Calibri"/>
              <a:cs typeface="Arial"/>
            </a:endParaRPr>
          </a:p>
          <a:p>
            <a:pPr lvl="1"/>
            <a:endParaRPr lang="nl-NL" dirty="0"/>
          </a:p>
        </p:txBody>
      </p:sp>
      <p:sp>
        <p:nvSpPr>
          <p:cNvPr id="4" name="TextBox 3"/>
          <p:cNvSpPr txBox="1"/>
          <p:nvPr/>
        </p:nvSpPr>
        <p:spPr>
          <a:xfrm>
            <a:off x="107504" y="-82262"/>
            <a:ext cx="8460432" cy="630942"/>
          </a:xfrm>
          <a:prstGeom prst="rect">
            <a:avLst/>
          </a:prstGeom>
          <a:noFill/>
        </p:spPr>
        <p:txBody>
          <a:bodyPr wrap="square" rtlCol="0">
            <a:spAutoFit/>
          </a:bodyPr>
          <a:lstStyle/>
          <a:p>
            <a:r>
              <a:rPr lang="en-US" sz="3500" b="1" kern="0" dirty="0" smtClean="0">
                <a:solidFill>
                  <a:srgbClr val="4F81BD"/>
                </a:solidFill>
                <a:latin typeface="Calibri"/>
                <a:cs typeface="Arial"/>
              </a:rPr>
              <a:t>Field Strength Measurements - Deviation</a:t>
            </a:r>
            <a:endParaRPr lang="en-US" sz="3500" kern="0" dirty="0">
              <a:solidFill>
                <a:srgbClr val="4F81BD"/>
              </a:solidFill>
              <a:latin typeface="Calibri"/>
              <a:cs typeface="Arial"/>
            </a:endParaRPr>
          </a:p>
        </p:txBody>
      </p:sp>
    </p:spTree>
    <p:extLst>
      <p:ext uri="{BB962C8B-B14F-4D97-AF65-F5344CB8AC3E}">
        <p14:creationId xmlns:p14="http://schemas.microsoft.com/office/powerpoint/2010/main" val="129464800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222920" y="620688"/>
            <a:ext cx="8597552" cy="5256584"/>
          </a:xfrm>
        </p:spPr>
        <p:txBody>
          <a:bodyPr>
            <a:normAutofit fontScale="92500" lnSpcReduction="10000"/>
          </a:bodyPr>
          <a:lstStyle/>
          <a:p>
            <a:pPr marL="0" indent="0">
              <a:lnSpc>
                <a:spcPct val="90000"/>
              </a:lnSpc>
              <a:buNone/>
            </a:pPr>
            <a:r>
              <a:rPr lang="en-GB" sz="2800" b="1" kern="0" dirty="0">
                <a:solidFill>
                  <a:schemeClr val="tx2"/>
                </a:solidFill>
                <a:latin typeface="Calibri"/>
                <a:cs typeface="Arial"/>
              </a:rPr>
              <a:t>Conventional methods are </a:t>
            </a:r>
            <a:r>
              <a:rPr lang="en-GB" sz="2800" b="1" kern="0" dirty="0" smtClean="0">
                <a:solidFill>
                  <a:schemeClr val="tx2"/>
                </a:solidFill>
                <a:latin typeface="Calibri"/>
                <a:cs typeface="Arial"/>
              </a:rPr>
              <a:t>:</a:t>
            </a:r>
          </a:p>
          <a:p>
            <a:pPr marL="0" indent="0">
              <a:lnSpc>
                <a:spcPct val="90000"/>
              </a:lnSpc>
              <a:buNone/>
            </a:pPr>
            <a:endParaRPr lang="nl-NL" sz="2700" b="1" kern="0" dirty="0">
              <a:solidFill>
                <a:schemeClr val="tx2"/>
              </a:solidFill>
              <a:latin typeface="Calibri"/>
              <a:cs typeface="Arial"/>
            </a:endParaRPr>
          </a:p>
          <a:p>
            <a:pPr hangingPunct="0">
              <a:lnSpc>
                <a:spcPct val="90000"/>
              </a:lnSpc>
            </a:pPr>
            <a:r>
              <a:rPr lang="en-GB" sz="2400" kern="0" dirty="0">
                <a:solidFill>
                  <a:schemeClr val="accent1"/>
                </a:solidFill>
                <a:latin typeface="Calibri"/>
                <a:cs typeface="Arial"/>
              </a:rPr>
              <a:t>Beat Frequency (BF) method</a:t>
            </a:r>
            <a:endParaRPr lang="nl-NL" sz="2400" kern="0" dirty="0">
              <a:solidFill>
                <a:schemeClr val="accent1"/>
              </a:solidFill>
              <a:latin typeface="Calibri"/>
              <a:cs typeface="Arial"/>
            </a:endParaRPr>
          </a:p>
          <a:p>
            <a:pPr hangingPunct="0">
              <a:lnSpc>
                <a:spcPct val="90000"/>
              </a:lnSpc>
            </a:pPr>
            <a:r>
              <a:rPr lang="en-GB" sz="2400" kern="0" dirty="0">
                <a:solidFill>
                  <a:schemeClr val="accent1"/>
                </a:solidFill>
                <a:latin typeface="Calibri"/>
                <a:cs typeface="Arial"/>
              </a:rPr>
              <a:t>Offset Frequency (OF) method</a:t>
            </a:r>
            <a:endParaRPr lang="nl-NL" sz="2400" kern="0" dirty="0">
              <a:solidFill>
                <a:schemeClr val="accent1"/>
              </a:solidFill>
              <a:latin typeface="Calibri"/>
              <a:cs typeface="Arial"/>
            </a:endParaRPr>
          </a:p>
          <a:p>
            <a:pPr hangingPunct="0">
              <a:lnSpc>
                <a:spcPct val="90000"/>
              </a:lnSpc>
            </a:pPr>
            <a:r>
              <a:rPr lang="en-GB" sz="2400" kern="0" dirty="0">
                <a:solidFill>
                  <a:schemeClr val="accent1"/>
                </a:solidFill>
                <a:latin typeface="Calibri"/>
                <a:cs typeface="Arial"/>
              </a:rPr>
              <a:t>Direct </a:t>
            </a:r>
            <a:r>
              <a:rPr lang="en-GB" sz="2400" kern="0" dirty="0" err="1">
                <a:solidFill>
                  <a:schemeClr val="accent1"/>
                </a:solidFill>
                <a:latin typeface="Calibri"/>
                <a:cs typeface="Arial"/>
              </a:rPr>
              <a:t>Lissajous</a:t>
            </a:r>
            <a:r>
              <a:rPr lang="en-GB" sz="2400" kern="0" dirty="0">
                <a:solidFill>
                  <a:schemeClr val="accent1"/>
                </a:solidFill>
                <a:latin typeface="Calibri"/>
                <a:cs typeface="Arial"/>
              </a:rPr>
              <a:t> (DL) method</a:t>
            </a:r>
            <a:endParaRPr lang="nl-NL" sz="2400" kern="0" dirty="0">
              <a:solidFill>
                <a:schemeClr val="accent1"/>
              </a:solidFill>
              <a:latin typeface="Calibri"/>
              <a:cs typeface="Arial"/>
            </a:endParaRPr>
          </a:p>
          <a:p>
            <a:pPr hangingPunct="0">
              <a:lnSpc>
                <a:spcPct val="90000"/>
              </a:lnSpc>
            </a:pPr>
            <a:r>
              <a:rPr lang="en-GB" sz="2400" kern="0" dirty="0">
                <a:solidFill>
                  <a:schemeClr val="accent1"/>
                </a:solidFill>
                <a:latin typeface="Calibri"/>
                <a:cs typeface="Arial"/>
              </a:rPr>
              <a:t>Frequency Counter (FC) method</a:t>
            </a:r>
            <a:endParaRPr lang="nl-NL" sz="2400" kern="0" dirty="0">
              <a:solidFill>
                <a:schemeClr val="accent1"/>
              </a:solidFill>
              <a:latin typeface="Calibri"/>
              <a:cs typeface="Arial"/>
            </a:endParaRPr>
          </a:p>
          <a:p>
            <a:pPr hangingPunct="0">
              <a:lnSpc>
                <a:spcPct val="90000"/>
              </a:lnSpc>
            </a:pPr>
            <a:r>
              <a:rPr lang="en-GB" sz="2400" kern="0" dirty="0">
                <a:solidFill>
                  <a:schemeClr val="accent1"/>
                </a:solidFill>
                <a:latin typeface="Calibri"/>
                <a:cs typeface="Arial"/>
              </a:rPr>
              <a:t>Frequency Discriminator (FD) method</a:t>
            </a:r>
            <a:endParaRPr lang="nl-NL" sz="2400" kern="0" dirty="0">
              <a:solidFill>
                <a:schemeClr val="accent1"/>
              </a:solidFill>
              <a:latin typeface="Calibri"/>
              <a:cs typeface="Arial"/>
            </a:endParaRPr>
          </a:p>
          <a:p>
            <a:pPr hangingPunct="0">
              <a:lnSpc>
                <a:spcPct val="90000"/>
              </a:lnSpc>
            </a:pPr>
            <a:r>
              <a:rPr lang="en-GB" sz="2400" kern="0" dirty="0">
                <a:solidFill>
                  <a:schemeClr val="accent1"/>
                </a:solidFill>
                <a:latin typeface="Calibri"/>
                <a:cs typeface="Arial"/>
              </a:rPr>
              <a:t>Phase Recording (PR) method</a:t>
            </a:r>
            <a:endParaRPr lang="nl-NL" sz="2400" kern="0" dirty="0">
              <a:solidFill>
                <a:schemeClr val="accent1"/>
              </a:solidFill>
              <a:latin typeface="Calibri"/>
              <a:cs typeface="Arial"/>
            </a:endParaRPr>
          </a:p>
          <a:p>
            <a:pPr hangingPunct="0">
              <a:lnSpc>
                <a:spcPct val="90000"/>
              </a:lnSpc>
            </a:pPr>
            <a:r>
              <a:rPr lang="en-GB" sz="2400" kern="0" dirty="0">
                <a:solidFill>
                  <a:schemeClr val="accent1"/>
                </a:solidFill>
                <a:latin typeface="Calibri"/>
                <a:cs typeface="Arial"/>
              </a:rPr>
              <a:t>Swept Spectrum Analyser (SSA) method</a:t>
            </a:r>
            <a:r>
              <a:rPr lang="en-GB" sz="2400" kern="0" dirty="0" smtClean="0">
                <a:solidFill>
                  <a:schemeClr val="accent1"/>
                </a:solidFill>
                <a:latin typeface="Calibri"/>
                <a:cs typeface="Arial"/>
              </a:rPr>
              <a:t>.</a:t>
            </a:r>
          </a:p>
          <a:p>
            <a:pPr hangingPunct="0">
              <a:lnSpc>
                <a:spcPct val="90000"/>
              </a:lnSpc>
            </a:pPr>
            <a:endParaRPr lang="en-GB" sz="2400" kern="0" dirty="0">
              <a:solidFill>
                <a:schemeClr val="accent1"/>
              </a:solidFill>
              <a:latin typeface="Calibri"/>
              <a:cs typeface="Arial"/>
            </a:endParaRPr>
          </a:p>
          <a:p>
            <a:pPr marL="0" indent="0" algn="ctr" hangingPunct="0">
              <a:lnSpc>
                <a:spcPct val="90000"/>
              </a:lnSpc>
              <a:buNone/>
            </a:pPr>
            <a:r>
              <a:rPr lang="en-GB" sz="2400" kern="0" dirty="0">
                <a:solidFill>
                  <a:schemeClr val="accent2"/>
                </a:solidFill>
                <a:cs typeface="Arial"/>
              </a:rPr>
              <a:t>At monitoring stations most of the time the methods DL, FC and SSA or used as these methods cover all types of frequency measurements. The other methods are included for completeness but are in practice not used anymore and not available due to the introduction of  Digital signal processing (e.g. FFT, IFM…), which is now generalized in measuring equipment. </a:t>
            </a:r>
          </a:p>
          <a:p>
            <a:pPr hangingPunct="0">
              <a:lnSpc>
                <a:spcPct val="90000"/>
              </a:lnSpc>
            </a:pPr>
            <a:endParaRPr lang="nl-NL" sz="2400" kern="0" dirty="0">
              <a:solidFill>
                <a:schemeClr val="accent1"/>
              </a:solidFill>
              <a:latin typeface="Calibri"/>
              <a:cs typeface="Arial"/>
            </a:endParaRPr>
          </a:p>
          <a:p>
            <a:pPr hangingPunct="0">
              <a:lnSpc>
                <a:spcPct val="90000"/>
              </a:lnSpc>
            </a:pPr>
            <a:endParaRPr lang="nl-NL" sz="2400" kern="0" dirty="0">
              <a:solidFill>
                <a:schemeClr val="accent1"/>
              </a:solidFill>
              <a:latin typeface="Calibri"/>
              <a:cs typeface="Arial"/>
            </a:endParaRPr>
          </a:p>
        </p:txBody>
      </p:sp>
      <p:sp>
        <p:nvSpPr>
          <p:cNvPr id="4" name="TextBox 3"/>
          <p:cNvSpPr txBox="1"/>
          <p:nvPr/>
        </p:nvSpPr>
        <p:spPr>
          <a:xfrm>
            <a:off x="107504" y="-82262"/>
            <a:ext cx="8460432" cy="630942"/>
          </a:xfrm>
          <a:prstGeom prst="rect">
            <a:avLst/>
          </a:prstGeom>
          <a:noFill/>
        </p:spPr>
        <p:txBody>
          <a:bodyPr wrap="square" rtlCol="0">
            <a:spAutoFit/>
          </a:bodyPr>
          <a:lstStyle/>
          <a:p>
            <a:r>
              <a:rPr lang="en-US" sz="3500" b="1" kern="0" dirty="0" smtClean="0">
                <a:solidFill>
                  <a:srgbClr val="4F81BD"/>
                </a:solidFill>
                <a:latin typeface="Calibri"/>
                <a:cs typeface="Arial"/>
              </a:rPr>
              <a:t>Field Strength Measurements - Frequency</a:t>
            </a:r>
            <a:endParaRPr lang="en-US" sz="3500" kern="0" dirty="0">
              <a:solidFill>
                <a:srgbClr val="4F81BD"/>
              </a:solidFill>
              <a:latin typeface="Calibri"/>
              <a:cs typeface="Arial"/>
            </a:endParaRPr>
          </a:p>
        </p:txBody>
      </p:sp>
    </p:spTree>
    <p:extLst>
      <p:ext uri="{BB962C8B-B14F-4D97-AF65-F5344CB8AC3E}">
        <p14:creationId xmlns:p14="http://schemas.microsoft.com/office/powerpoint/2010/main" val="128253590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222920" y="620688"/>
            <a:ext cx="8229600" cy="4525963"/>
          </a:xfrm>
        </p:spPr>
        <p:txBody>
          <a:bodyPr>
            <a:normAutofit/>
          </a:bodyPr>
          <a:lstStyle/>
          <a:p>
            <a:pPr marL="0" lvl="0" indent="0">
              <a:lnSpc>
                <a:spcPct val="80000"/>
              </a:lnSpc>
              <a:buNone/>
            </a:pPr>
            <a:r>
              <a:rPr lang="fr-FR" sz="2600" b="1" kern="0" dirty="0" smtClean="0">
                <a:solidFill>
                  <a:schemeClr val="tx2"/>
                </a:solidFill>
                <a:latin typeface="Calibri"/>
                <a:cs typeface="Arial"/>
              </a:rPr>
              <a:t>Digital Signal </a:t>
            </a:r>
            <a:r>
              <a:rPr lang="fr-FR" sz="2600" b="1" kern="0" dirty="0" err="1" smtClean="0">
                <a:solidFill>
                  <a:schemeClr val="tx2"/>
                </a:solidFill>
                <a:latin typeface="Calibri"/>
                <a:cs typeface="Arial"/>
              </a:rPr>
              <a:t>Processing</a:t>
            </a:r>
            <a:r>
              <a:rPr lang="fr-FR" sz="2600" b="1" kern="0" dirty="0" smtClean="0">
                <a:solidFill>
                  <a:schemeClr val="tx2"/>
                </a:solidFill>
                <a:latin typeface="Calibri"/>
                <a:cs typeface="Arial"/>
              </a:rPr>
              <a:t> (DSP) </a:t>
            </a:r>
            <a:r>
              <a:rPr lang="fr-FR" sz="2600" b="1" kern="0" dirty="0" err="1">
                <a:solidFill>
                  <a:schemeClr val="tx2"/>
                </a:solidFill>
                <a:latin typeface="Calibri"/>
                <a:cs typeface="Arial"/>
              </a:rPr>
              <a:t>based</a:t>
            </a:r>
            <a:r>
              <a:rPr lang="fr-FR" sz="2600" b="1" kern="0" dirty="0">
                <a:solidFill>
                  <a:schemeClr val="tx2"/>
                </a:solidFill>
                <a:latin typeface="Calibri"/>
                <a:cs typeface="Arial"/>
              </a:rPr>
              <a:t> </a:t>
            </a:r>
            <a:r>
              <a:rPr lang="fr-FR" sz="2600" b="1" kern="0" dirty="0" err="1">
                <a:solidFill>
                  <a:schemeClr val="tx2"/>
                </a:solidFill>
                <a:latin typeface="Calibri"/>
                <a:cs typeface="Arial"/>
              </a:rPr>
              <a:t>methods</a:t>
            </a:r>
            <a:r>
              <a:rPr lang="fr-FR" sz="2600" b="1" kern="0" dirty="0">
                <a:solidFill>
                  <a:schemeClr val="tx2"/>
                </a:solidFill>
                <a:latin typeface="Calibri"/>
                <a:cs typeface="Arial"/>
              </a:rPr>
              <a:t>  are : </a:t>
            </a:r>
            <a:endParaRPr lang="nl-NL" sz="2600" b="1" kern="0" dirty="0">
              <a:solidFill>
                <a:schemeClr val="tx2"/>
              </a:solidFill>
              <a:latin typeface="Calibri"/>
              <a:cs typeface="Arial"/>
            </a:endParaRPr>
          </a:p>
          <a:p>
            <a:pPr lvl="1" hangingPunct="0"/>
            <a:r>
              <a:rPr lang="en-GB" dirty="0"/>
              <a:t>Instantaneous Frequency Measurement (IFM) method</a:t>
            </a:r>
            <a:endParaRPr lang="nl-NL" sz="4000" dirty="0"/>
          </a:p>
          <a:p>
            <a:pPr lvl="1" hangingPunct="0"/>
            <a:r>
              <a:rPr lang="fr-FR" dirty="0"/>
              <a:t>FFT </a:t>
            </a:r>
            <a:r>
              <a:rPr lang="fr-FR" dirty="0" err="1"/>
              <a:t>method</a:t>
            </a:r>
            <a:r>
              <a:rPr lang="fr-FR" dirty="0"/>
              <a:t>.</a:t>
            </a:r>
            <a:endParaRPr lang="nl-NL" sz="4000" dirty="0"/>
          </a:p>
          <a:p>
            <a:pPr hangingPunct="0"/>
            <a:endParaRPr lang="en-US" b="1" dirty="0" smtClean="0"/>
          </a:p>
          <a:p>
            <a:pPr marL="0" indent="0" algn="ctr" hangingPunct="0">
              <a:lnSpc>
                <a:spcPct val="80000"/>
              </a:lnSpc>
              <a:buNone/>
            </a:pPr>
            <a:r>
              <a:rPr lang="en-US" sz="2800" b="1" kern="0" dirty="0">
                <a:solidFill>
                  <a:schemeClr val="accent2"/>
                </a:solidFill>
                <a:cs typeface="Arial"/>
              </a:rPr>
              <a:t>DSP methods should be preferable on </a:t>
            </a:r>
            <a:r>
              <a:rPr lang="en-US" sz="2800" b="1" kern="0" dirty="0" smtClean="0">
                <a:solidFill>
                  <a:schemeClr val="accent2"/>
                </a:solidFill>
                <a:cs typeface="Arial"/>
              </a:rPr>
              <a:t>Monitoring </a:t>
            </a:r>
            <a:r>
              <a:rPr lang="en-US" sz="2800" b="1" kern="0" dirty="0">
                <a:solidFill>
                  <a:schemeClr val="accent2"/>
                </a:solidFill>
                <a:cs typeface="Arial"/>
              </a:rPr>
              <a:t>Stations. </a:t>
            </a:r>
            <a:endParaRPr lang="nl-NL" sz="2800" b="1" kern="0" dirty="0">
              <a:solidFill>
                <a:schemeClr val="accent2"/>
              </a:solidFill>
              <a:cs typeface="Arial"/>
            </a:endParaRPr>
          </a:p>
        </p:txBody>
      </p:sp>
      <p:sp>
        <p:nvSpPr>
          <p:cNvPr id="4" name="TextBox 3"/>
          <p:cNvSpPr txBox="1"/>
          <p:nvPr/>
        </p:nvSpPr>
        <p:spPr>
          <a:xfrm>
            <a:off x="107504" y="-82262"/>
            <a:ext cx="8460432" cy="630942"/>
          </a:xfrm>
          <a:prstGeom prst="rect">
            <a:avLst/>
          </a:prstGeom>
          <a:noFill/>
        </p:spPr>
        <p:txBody>
          <a:bodyPr wrap="square" rtlCol="0">
            <a:spAutoFit/>
          </a:bodyPr>
          <a:lstStyle/>
          <a:p>
            <a:r>
              <a:rPr lang="en-US" sz="3500" b="1" kern="0" dirty="0" smtClean="0">
                <a:solidFill>
                  <a:srgbClr val="4F81BD"/>
                </a:solidFill>
                <a:latin typeface="Calibri"/>
                <a:cs typeface="Arial"/>
              </a:rPr>
              <a:t>Field Strength Measurements - Frequency</a:t>
            </a:r>
            <a:endParaRPr lang="en-US" sz="3500" kern="0" dirty="0">
              <a:solidFill>
                <a:srgbClr val="4F81BD"/>
              </a:solidFill>
              <a:latin typeface="Calibri"/>
              <a:cs typeface="Arial"/>
            </a:endParaRPr>
          </a:p>
        </p:txBody>
      </p:sp>
    </p:spTree>
    <p:extLst>
      <p:ext uri="{BB962C8B-B14F-4D97-AF65-F5344CB8AC3E}">
        <p14:creationId xmlns:p14="http://schemas.microsoft.com/office/powerpoint/2010/main" val="420727042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07504" y="-82262"/>
            <a:ext cx="8460432" cy="630942"/>
          </a:xfrm>
          <a:prstGeom prst="rect">
            <a:avLst/>
          </a:prstGeom>
          <a:noFill/>
        </p:spPr>
        <p:txBody>
          <a:bodyPr wrap="square" rtlCol="0">
            <a:spAutoFit/>
          </a:bodyPr>
          <a:lstStyle/>
          <a:p>
            <a:r>
              <a:rPr lang="en-US" sz="3500" b="1" kern="0" dirty="0" smtClean="0">
                <a:solidFill>
                  <a:srgbClr val="4F81BD"/>
                </a:solidFill>
                <a:latin typeface="Calibri"/>
                <a:cs typeface="Arial"/>
              </a:rPr>
              <a:t>ITU Reports and </a:t>
            </a:r>
            <a:r>
              <a:rPr lang="en-US" sz="3500" b="1" kern="0" dirty="0" err="1" smtClean="0">
                <a:solidFill>
                  <a:srgbClr val="4F81BD"/>
                </a:solidFill>
                <a:latin typeface="Calibri"/>
                <a:cs typeface="Arial"/>
              </a:rPr>
              <a:t>Recomm</a:t>
            </a:r>
            <a:r>
              <a:rPr lang="en-US" sz="3500" b="1" kern="0" dirty="0" smtClean="0">
                <a:solidFill>
                  <a:srgbClr val="4F81BD"/>
                </a:solidFill>
                <a:latin typeface="Calibri"/>
                <a:cs typeface="Arial"/>
              </a:rPr>
              <a:t>. on Measurements</a:t>
            </a:r>
            <a:endParaRPr lang="en-US" sz="3500" kern="0" dirty="0">
              <a:solidFill>
                <a:srgbClr val="4F81BD"/>
              </a:solidFill>
              <a:latin typeface="Calibri"/>
              <a:cs typeface="Arial"/>
            </a:endParaRPr>
          </a:p>
        </p:txBody>
      </p:sp>
      <p:graphicFrame>
        <p:nvGraphicFramePr>
          <p:cNvPr id="13" name="Tijdelijke aanduiding voor inhoud 3"/>
          <p:cNvGraphicFramePr>
            <a:graphicFrameLocks/>
          </p:cNvGraphicFramePr>
          <p:nvPr>
            <p:extLst>
              <p:ext uri="{D42A27DB-BD31-4B8C-83A1-F6EECF244321}">
                <p14:modId xmlns:p14="http://schemas.microsoft.com/office/powerpoint/2010/main" val="1308960972"/>
              </p:ext>
            </p:extLst>
          </p:nvPr>
        </p:nvGraphicFramePr>
        <p:xfrm>
          <a:off x="395536" y="620688"/>
          <a:ext cx="8280920" cy="5423138"/>
        </p:xfrm>
        <a:graphic>
          <a:graphicData uri="http://schemas.openxmlformats.org/drawingml/2006/table">
            <a:tbl>
              <a:tblPr firstRow="1" firstCol="1" bandRow="1">
                <a:tableStyleId>{5C22544A-7EE6-4342-B048-85BDC9FD1C3A}</a:tableStyleId>
              </a:tblPr>
              <a:tblGrid>
                <a:gridCol w="3168352"/>
                <a:gridCol w="5112568"/>
              </a:tblGrid>
              <a:tr h="238763">
                <a:tc>
                  <a:txBody>
                    <a:bodyPr/>
                    <a:lstStyle/>
                    <a:p>
                      <a:pPr algn="ctr">
                        <a:spcAft>
                          <a:spcPts val="0"/>
                        </a:spcAft>
                      </a:pPr>
                      <a:r>
                        <a:rPr lang="nl-NL" sz="2000" b="1" kern="1200" dirty="0" smtClean="0">
                          <a:solidFill>
                            <a:schemeClr val="lt1"/>
                          </a:solidFill>
                          <a:effectLst/>
                          <a:latin typeface="+mn-lt"/>
                          <a:ea typeface="+mn-ea"/>
                          <a:cs typeface="+mn-cs"/>
                        </a:rPr>
                        <a:t>Category</a:t>
                      </a:r>
                      <a:endParaRPr lang="nl-NL" sz="2000" b="1" kern="1200" dirty="0">
                        <a:solidFill>
                          <a:schemeClr val="lt1"/>
                        </a:solidFill>
                        <a:effectLst/>
                        <a:latin typeface="+mn-lt"/>
                        <a:ea typeface="+mn-ea"/>
                        <a:cs typeface="+mn-cs"/>
                      </a:endParaRPr>
                    </a:p>
                  </a:txBody>
                  <a:tcPr marL="68580" marR="68580" marT="0" marB="0">
                    <a:lnR w="12700" cap="flat" cmpd="sng" algn="ctr">
                      <a:solidFill>
                        <a:schemeClr val="bg1"/>
                      </a:solidFill>
                      <a:prstDash val="solid"/>
                      <a:round/>
                      <a:headEnd type="none" w="med" len="med"/>
                      <a:tailEnd type="none" w="med" len="med"/>
                    </a:lnR>
                  </a:tcPr>
                </a:tc>
                <a:tc>
                  <a:txBody>
                    <a:bodyPr/>
                    <a:lstStyle/>
                    <a:p>
                      <a:pPr algn="ctr">
                        <a:spcAft>
                          <a:spcPts val="0"/>
                        </a:spcAft>
                      </a:pPr>
                      <a:r>
                        <a:rPr lang="nl-NL" sz="2000" b="1" kern="1200" dirty="0" smtClean="0">
                          <a:solidFill>
                            <a:schemeClr val="lt1"/>
                          </a:solidFill>
                          <a:effectLst/>
                          <a:latin typeface="+mn-lt"/>
                          <a:ea typeface="+mn-ea"/>
                          <a:cs typeface="+mn-cs"/>
                        </a:rPr>
                        <a:t>Report/Recommendation Details</a:t>
                      </a:r>
                      <a:endParaRPr lang="nl-NL" sz="2000" b="1" kern="1200" dirty="0">
                        <a:solidFill>
                          <a:schemeClr val="lt1"/>
                        </a:solidFill>
                        <a:effectLst/>
                        <a:latin typeface="+mn-lt"/>
                        <a:ea typeface="+mn-ea"/>
                        <a:cs typeface="+mn-cs"/>
                      </a:endParaRPr>
                    </a:p>
                  </a:txBody>
                  <a:tcPr marL="68580" marR="68580" marT="0" marB="0">
                    <a:lnL w="12700" cap="flat" cmpd="sng" algn="ctr">
                      <a:solidFill>
                        <a:schemeClr val="bg1"/>
                      </a:solidFill>
                      <a:prstDash val="solid"/>
                      <a:round/>
                      <a:headEnd type="none" w="med" len="med"/>
                      <a:tailEnd type="none" w="med" len="med"/>
                    </a:lnL>
                  </a:tcPr>
                </a:tc>
              </a:tr>
              <a:tr h="477527">
                <a:tc>
                  <a:txBody>
                    <a:bodyPr/>
                    <a:lstStyle/>
                    <a:p>
                      <a:pPr>
                        <a:spcAft>
                          <a:spcPts val="0"/>
                        </a:spcAft>
                      </a:pPr>
                      <a:r>
                        <a:rPr lang="en-GB" sz="1600" b="1" kern="1200" dirty="0">
                          <a:solidFill>
                            <a:schemeClr val="lt1"/>
                          </a:solidFill>
                          <a:effectLst/>
                          <a:latin typeface="+mn-lt"/>
                          <a:ea typeface="+mn-ea"/>
                          <a:cs typeface="+mn-cs"/>
                        </a:rPr>
                        <a:t>General</a:t>
                      </a:r>
                      <a:endParaRPr lang="nl-NL" sz="1600" b="1" kern="1200" dirty="0">
                        <a:solidFill>
                          <a:schemeClr val="lt1"/>
                        </a:solidFill>
                        <a:effectLst/>
                        <a:latin typeface="+mn-lt"/>
                        <a:ea typeface="+mn-ea"/>
                        <a:cs typeface="+mn-cs"/>
                      </a:endParaRPr>
                    </a:p>
                  </a:txBody>
                  <a:tcPr marL="68580" marR="68580" marT="0" marB="0"/>
                </a:tc>
                <a:tc>
                  <a:txBody>
                    <a:bodyPr/>
                    <a:lstStyle/>
                    <a:p>
                      <a:pPr marL="285750" indent="-285750" algn="l" defTabSz="457200" rtl="0" eaLnBrk="1" latinLnBrk="0" hangingPunct="1">
                        <a:spcAft>
                          <a:spcPts val="0"/>
                        </a:spcAft>
                        <a:buFont typeface="Arial" panose="020B0604020202020204" pitchFamily="34" charset="0"/>
                        <a:buChar char="•"/>
                      </a:pPr>
                      <a:r>
                        <a:rPr lang="en-GB" sz="1400" kern="1200" dirty="0">
                          <a:solidFill>
                            <a:schemeClr val="dk1"/>
                          </a:solidFill>
                          <a:effectLst/>
                          <a:latin typeface="+mn-lt"/>
                          <a:ea typeface="+mn-ea"/>
                          <a:cs typeface="+mn-cs"/>
                        </a:rPr>
                        <a:t>Recommendation ITU-R SM.1050</a:t>
                      </a:r>
                      <a:endParaRPr lang="nl-NL" sz="1400" kern="1200" dirty="0">
                        <a:solidFill>
                          <a:schemeClr val="dk1"/>
                        </a:solidFill>
                        <a:effectLst/>
                        <a:latin typeface="+mn-lt"/>
                        <a:ea typeface="+mn-ea"/>
                        <a:cs typeface="+mn-cs"/>
                      </a:endParaRPr>
                    </a:p>
                    <a:p>
                      <a:pPr marL="285750" indent="-285750" algn="l" defTabSz="457200" rtl="0" eaLnBrk="1" latinLnBrk="0" hangingPunct="1">
                        <a:spcAft>
                          <a:spcPts val="0"/>
                        </a:spcAft>
                        <a:buFont typeface="Arial" panose="020B0604020202020204" pitchFamily="34" charset="0"/>
                        <a:buChar char="•"/>
                      </a:pPr>
                      <a:r>
                        <a:rPr lang="en-GB" sz="1400" kern="1200" dirty="0">
                          <a:solidFill>
                            <a:schemeClr val="dk1"/>
                          </a:solidFill>
                          <a:effectLst/>
                          <a:latin typeface="+mn-lt"/>
                          <a:ea typeface="+mn-ea"/>
                          <a:cs typeface="+mn-cs"/>
                        </a:rPr>
                        <a:t>Recommendation ITU-R SM.1723</a:t>
                      </a:r>
                      <a:endParaRPr lang="nl-NL" sz="1400" kern="1200" dirty="0">
                        <a:solidFill>
                          <a:schemeClr val="dk1"/>
                        </a:solidFill>
                        <a:effectLst/>
                        <a:latin typeface="+mn-lt"/>
                        <a:ea typeface="+mn-ea"/>
                        <a:cs typeface="+mn-cs"/>
                      </a:endParaRPr>
                    </a:p>
                    <a:p>
                      <a:pPr marL="285750" indent="-285750" algn="l" defTabSz="457200" rtl="0" eaLnBrk="1" latinLnBrk="0" hangingPunct="1">
                        <a:spcAft>
                          <a:spcPts val="0"/>
                        </a:spcAft>
                        <a:buFont typeface="Arial" panose="020B0604020202020204" pitchFamily="34" charset="0"/>
                        <a:buChar char="•"/>
                      </a:pPr>
                      <a:r>
                        <a:rPr lang="en-GB" sz="1400" kern="1200" dirty="0">
                          <a:solidFill>
                            <a:schemeClr val="dk1"/>
                          </a:solidFill>
                          <a:effectLst/>
                          <a:latin typeface="+mn-lt"/>
                          <a:ea typeface="+mn-ea"/>
                          <a:cs typeface="+mn-cs"/>
                        </a:rPr>
                        <a:t>Recommendation ITU-R SM.1794</a:t>
                      </a:r>
                      <a:endParaRPr lang="nl-NL" sz="1400" kern="1200" dirty="0">
                        <a:solidFill>
                          <a:schemeClr val="dk1"/>
                        </a:solidFill>
                        <a:effectLst/>
                        <a:latin typeface="+mn-lt"/>
                        <a:ea typeface="+mn-ea"/>
                        <a:cs typeface="+mn-cs"/>
                      </a:endParaRPr>
                    </a:p>
                    <a:p>
                      <a:pPr marL="285750" indent="-285750" algn="l" defTabSz="457200" rtl="0" eaLnBrk="1" latinLnBrk="0" hangingPunct="1">
                        <a:spcAft>
                          <a:spcPts val="0"/>
                        </a:spcAft>
                        <a:buFont typeface="Arial" panose="020B0604020202020204" pitchFamily="34" charset="0"/>
                        <a:buChar char="•"/>
                      </a:pPr>
                      <a:r>
                        <a:rPr lang="en-GB" sz="1400" kern="1200" dirty="0">
                          <a:solidFill>
                            <a:schemeClr val="dk1"/>
                          </a:solidFill>
                          <a:effectLst/>
                          <a:latin typeface="+mn-lt"/>
                          <a:ea typeface="+mn-ea"/>
                          <a:cs typeface="+mn-cs"/>
                        </a:rPr>
                        <a:t>ITU Spectrum  Monitoring Handbook, 2011, Chapter 1</a:t>
                      </a:r>
                      <a:endParaRPr lang="nl-NL" sz="1400" kern="1200" dirty="0">
                        <a:solidFill>
                          <a:schemeClr val="dk1"/>
                        </a:solidFill>
                        <a:effectLst/>
                        <a:latin typeface="+mn-lt"/>
                        <a:ea typeface="+mn-ea"/>
                        <a:cs typeface="+mn-cs"/>
                      </a:endParaRPr>
                    </a:p>
                  </a:txBody>
                  <a:tcPr marL="68580" marR="68580" marT="0" marB="0"/>
                </a:tc>
              </a:tr>
              <a:tr h="713968">
                <a:tc>
                  <a:txBody>
                    <a:bodyPr/>
                    <a:lstStyle/>
                    <a:p>
                      <a:pPr>
                        <a:spcAft>
                          <a:spcPts val="0"/>
                        </a:spcAft>
                      </a:pPr>
                      <a:r>
                        <a:rPr lang="en-GB" sz="1600" b="1" kern="1200" dirty="0">
                          <a:solidFill>
                            <a:schemeClr val="lt1"/>
                          </a:solidFill>
                          <a:effectLst/>
                          <a:latin typeface="+mn-lt"/>
                          <a:ea typeface="+mn-ea"/>
                          <a:cs typeface="+mn-cs"/>
                        </a:rPr>
                        <a:t>Direction finding measurement and location determination</a:t>
                      </a:r>
                      <a:endParaRPr lang="nl-NL" sz="1600" b="1" kern="1200" dirty="0">
                        <a:solidFill>
                          <a:schemeClr val="lt1"/>
                        </a:solidFill>
                        <a:effectLst/>
                        <a:latin typeface="+mn-lt"/>
                        <a:ea typeface="+mn-ea"/>
                        <a:cs typeface="+mn-cs"/>
                      </a:endParaRPr>
                    </a:p>
                  </a:txBody>
                  <a:tcPr marL="68580" marR="68580" marT="0" marB="0"/>
                </a:tc>
                <a:tc>
                  <a:txBody>
                    <a:bodyPr/>
                    <a:lstStyle/>
                    <a:p>
                      <a:pPr marL="285750" indent="-285750" algn="l" defTabSz="457200" rtl="0" eaLnBrk="1" latinLnBrk="0" hangingPunct="1">
                        <a:spcAft>
                          <a:spcPts val="0"/>
                        </a:spcAft>
                        <a:buFont typeface="Arial" panose="020B0604020202020204" pitchFamily="34" charset="0"/>
                        <a:buChar char="•"/>
                      </a:pPr>
                      <a:r>
                        <a:rPr lang="en-GB" sz="1400" kern="1200" dirty="0">
                          <a:solidFill>
                            <a:schemeClr val="dk1"/>
                          </a:solidFill>
                          <a:effectLst/>
                          <a:latin typeface="+mn-lt"/>
                          <a:ea typeface="+mn-ea"/>
                          <a:cs typeface="+mn-cs"/>
                        </a:rPr>
                        <a:t>Recommendation ITU-R SM.854</a:t>
                      </a:r>
                      <a:endParaRPr lang="nl-NL" sz="1400" kern="1200" dirty="0">
                        <a:solidFill>
                          <a:schemeClr val="dk1"/>
                        </a:solidFill>
                        <a:effectLst/>
                        <a:latin typeface="+mn-lt"/>
                        <a:ea typeface="+mn-ea"/>
                        <a:cs typeface="+mn-cs"/>
                      </a:endParaRPr>
                    </a:p>
                    <a:p>
                      <a:pPr marL="285750" indent="-285750" algn="l" defTabSz="457200" rtl="0" eaLnBrk="1" latinLnBrk="0" hangingPunct="1">
                        <a:spcAft>
                          <a:spcPts val="0"/>
                        </a:spcAft>
                        <a:buFont typeface="Arial" panose="020B0604020202020204" pitchFamily="34" charset="0"/>
                        <a:buChar char="•"/>
                      </a:pPr>
                      <a:r>
                        <a:rPr lang="en-GB" sz="1400" kern="1200" dirty="0">
                          <a:solidFill>
                            <a:schemeClr val="dk1"/>
                          </a:solidFill>
                          <a:effectLst/>
                          <a:latin typeface="+mn-lt"/>
                          <a:ea typeface="+mn-ea"/>
                          <a:cs typeface="+mn-cs"/>
                        </a:rPr>
                        <a:t>Recommendation ITU-R SM.1598 </a:t>
                      </a:r>
                      <a:endParaRPr lang="nl-NL" sz="1400" kern="1200" dirty="0">
                        <a:solidFill>
                          <a:schemeClr val="dk1"/>
                        </a:solidFill>
                        <a:effectLst/>
                        <a:latin typeface="+mn-lt"/>
                        <a:ea typeface="+mn-ea"/>
                        <a:cs typeface="+mn-cs"/>
                      </a:endParaRPr>
                    </a:p>
                    <a:p>
                      <a:pPr marL="285750" indent="-285750" algn="l" defTabSz="457200" rtl="0" eaLnBrk="1" latinLnBrk="0" hangingPunct="1">
                        <a:spcAft>
                          <a:spcPts val="0"/>
                        </a:spcAft>
                        <a:buFont typeface="Arial" panose="020B0604020202020204" pitchFamily="34" charset="0"/>
                        <a:buChar char="•"/>
                      </a:pPr>
                      <a:r>
                        <a:rPr lang="en-GB" sz="1400" kern="1200" dirty="0">
                          <a:solidFill>
                            <a:schemeClr val="dk1"/>
                          </a:solidFill>
                          <a:effectLst/>
                          <a:latin typeface="+mn-lt"/>
                          <a:ea typeface="+mn-ea"/>
                          <a:cs typeface="+mn-cs"/>
                        </a:rPr>
                        <a:t>ITU Spectrum  Monitoring Handbook, 2011, Section 4.7 </a:t>
                      </a:r>
                      <a:endParaRPr lang="nl-NL" sz="1400" kern="1200" dirty="0">
                        <a:solidFill>
                          <a:schemeClr val="dk1"/>
                        </a:solidFill>
                        <a:effectLst/>
                        <a:latin typeface="+mn-lt"/>
                        <a:ea typeface="+mn-ea"/>
                        <a:cs typeface="+mn-cs"/>
                      </a:endParaRPr>
                    </a:p>
                  </a:txBody>
                  <a:tcPr marL="68580" marR="68580" marT="0" marB="0"/>
                </a:tc>
              </a:tr>
              <a:tr h="477527">
                <a:tc>
                  <a:txBody>
                    <a:bodyPr/>
                    <a:lstStyle/>
                    <a:p>
                      <a:pPr>
                        <a:spcAft>
                          <a:spcPts val="0"/>
                        </a:spcAft>
                      </a:pPr>
                      <a:r>
                        <a:rPr lang="en-GB" sz="1600" b="1" kern="1200" dirty="0">
                          <a:solidFill>
                            <a:schemeClr val="lt1"/>
                          </a:solidFill>
                          <a:effectLst/>
                          <a:latin typeface="+mn-lt"/>
                          <a:ea typeface="+mn-ea"/>
                          <a:cs typeface="+mn-cs"/>
                        </a:rPr>
                        <a:t>Spectrum and channel Occupancy measurement</a:t>
                      </a:r>
                      <a:endParaRPr lang="nl-NL" sz="1600" b="1" kern="1200" dirty="0">
                        <a:solidFill>
                          <a:schemeClr val="lt1"/>
                        </a:solidFill>
                        <a:effectLst/>
                        <a:latin typeface="+mn-lt"/>
                        <a:ea typeface="+mn-ea"/>
                        <a:cs typeface="+mn-cs"/>
                      </a:endParaRPr>
                    </a:p>
                  </a:txBody>
                  <a:tcPr marL="68580" marR="68580" marT="0" marB="0"/>
                </a:tc>
                <a:tc>
                  <a:txBody>
                    <a:bodyPr/>
                    <a:lstStyle/>
                    <a:p>
                      <a:pPr marL="285750" indent="-285750" algn="l" defTabSz="457200" rtl="0" eaLnBrk="1" latinLnBrk="0" hangingPunct="1">
                        <a:spcAft>
                          <a:spcPts val="0"/>
                        </a:spcAft>
                        <a:buFont typeface="Arial" panose="020B0604020202020204" pitchFamily="34" charset="0"/>
                        <a:buChar char="•"/>
                      </a:pPr>
                      <a:r>
                        <a:rPr lang="en-GB" sz="1400" kern="1200" dirty="0">
                          <a:solidFill>
                            <a:schemeClr val="dk1"/>
                          </a:solidFill>
                          <a:effectLst/>
                          <a:latin typeface="+mn-lt"/>
                          <a:ea typeface="+mn-ea"/>
                          <a:cs typeface="+mn-cs"/>
                        </a:rPr>
                        <a:t>Recommendation ITU-R SM.1880</a:t>
                      </a:r>
                      <a:endParaRPr lang="nl-NL" sz="1400" kern="1200" dirty="0">
                        <a:solidFill>
                          <a:schemeClr val="dk1"/>
                        </a:solidFill>
                        <a:effectLst/>
                        <a:latin typeface="+mn-lt"/>
                        <a:ea typeface="+mn-ea"/>
                        <a:cs typeface="+mn-cs"/>
                      </a:endParaRPr>
                    </a:p>
                    <a:p>
                      <a:pPr marL="285750" indent="-285750" algn="l" defTabSz="457200" rtl="0" eaLnBrk="1" latinLnBrk="0" hangingPunct="1">
                        <a:spcAft>
                          <a:spcPts val="0"/>
                        </a:spcAft>
                        <a:buFont typeface="Arial" panose="020B0604020202020204" pitchFamily="34" charset="0"/>
                        <a:buChar char="•"/>
                      </a:pPr>
                      <a:r>
                        <a:rPr lang="en-GB" sz="1400" kern="1200" dirty="0">
                          <a:solidFill>
                            <a:schemeClr val="dk1"/>
                          </a:solidFill>
                          <a:effectLst/>
                          <a:latin typeface="+mn-lt"/>
                          <a:ea typeface="+mn-ea"/>
                          <a:cs typeface="+mn-cs"/>
                        </a:rPr>
                        <a:t>Report ITU-R SM.2256</a:t>
                      </a:r>
                      <a:endParaRPr lang="nl-NL" sz="1400" kern="1200" dirty="0">
                        <a:solidFill>
                          <a:schemeClr val="dk1"/>
                        </a:solidFill>
                        <a:effectLst/>
                        <a:latin typeface="+mn-lt"/>
                        <a:ea typeface="+mn-ea"/>
                        <a:cs typeface="+mn-cs"/>
                      </a:endParaRPr>
                    </a:p>
                    <a:p>
                      <a:pPr marL="285750" indent="-285750" algn="l" defTabSz="457200" rtl="0" eaLnBrk="1" latinLnBrk="0" hangingPunct="1">
                        <a:spcAft>
                          <a:spcPts val="0"/>
                        </a:spcAft>
                        <a:buFont typeface="Arial" panose="020B0604020202020204" pitchFamily="34" charset="0"/>
                        <a:buChar char="•"/>
                      </a:pPr>
                      <a:r>
                        <a:rPr lang="en-GB" sz="1400" kern="1200" dirty="0">
                          <a:solidFill>
                            <a:schemeClr val="dk1"/>
                          </a:solidFill>
                          <a:effectLst/>
                          <a:latin typeface="+mn-lt"/>
                          <a:ea typeface="+mn-ea"/>
                          <a:cs typeface="+mn-cs"/>
                        </a:rPr>
                        <a:t>ITU Spectrum Monitoring Handbook, 2011, Section 4.10</a:t>
                      </a:r>
                      <a:endParaRPr lang="nl-NL" sz="1400" kern="1200" dirty="0">
                        <a:solidFill>
                          <a:schemeClr val="dk1"/>
                        </a:solidFill>
                        <a:effectLst/>
                        <a:latin typeface="+mn-lt"/>
                        <a:ea typeface="+mn-ea"/>
                        <a:cs typeface="+mn-cs"/>
                      </a:endParaRPr>
                    </a:p>
                  </a:txBody>
                  <a:tcPr marL="68580" marR="68580" marT="0" marB="0"/>
                </a:tc>
              </a:tr>
              <a:tr h="477527">
                <a:tc>
                  <a:txBody>
                    <a:bodyPr/>
                    <a:lstStyle/>
                    <a:p>
                      <a:pPr>
                        <a:spcAft>
                          <a:spcPts val="0"/>
                        </a:spcAft>
                      </a:pPr>
                      <a:r>
                        <a:rPr lang="en-GB" sz="1600" b="1" kern="1200" dirty="0">
                          <a:solidFill>
                            <a:schemeClr val="lt1"/>
                          </a:solidFill>
                          <a:effectLst/>
                          <a:latin typeface="+mn-lt"/>
                          <a:ea typeface="+mn-ea"/>
                          <a:cs typeface="+mn-cs"/>
                        </a:rPr>
                        <a:t>Unwanted emissions</a:t>
                      </a:r>
                      <a:endParaRPr lang="nl-NL" sz="1600" b="1" kern="1200" dirty="0">
                        <a:solidFill>
                          <a:schemeClr val="lt1"/>
                        </a:solidFill>
                        <a:effectLst/>
                        <a:latin typeface="+mn-lt"/>
                        <a:ea typeface="+mn-ea"/>
                        <a:cs typeface="+mn-cs"/>
                      </a:endParaRPr>
                    </a:p>
                  </a:txBody>
                  <a:tcPr marL="68580" marR="68580" marT="0" marB="0"/>
                </a:tc>
                <a:tc>
                  <a:txBody>
                    <a:bodyPr/>
                    <a:lstStyle/>
                    <a:p>
                      <a:pPr marL="285750" indent="-285750" algn="l" defTabSz="457200" rtl="0" eaLnBrk="1" latinLnBrk="0" hangingPunct="1">
                        <a:spcAft>
                          <a:spcPts val="0"/>
                        </a:spcAft>
                        <a:buFont typeface="Arial" panose="020B0604020202020204" pitchFamily="34" charset="0"/>
                        <a:buChar char="•"/>
                      </a:pPr>
                      <a:r>
                        <a:rPr lang="en-GB" sz="1400" kern="1200" dirty="0">
                          <a:solidFill>
                            <a:schemeClr val="dk1"/>
                          </a:solidFill>
                          <a:effectLst/>
                          <a:latin typeface="+mn-lt"/>
                          <a:ea typeface="+mn-ea"/>
                          <a:cs typeface="+mn-cs"/>
                        </a:rPr>
                        <a:t>Recommendation ITU-R SM.328</a:t>
                      </a:r>
                      <a:endParaRPr lang="nl-NL" sz="1400" kern="1200" dirty="0">
                        <a:solidFill>
                          <a:schemeClr val="dk1"/>
                        </a:solidFill>
                        <a:effectLst/>
                        <a:latin typeface="+mn-lt"/>
                        <a:ea typeface="+mn-ea"/>
                        <a:cs typeface="+mn-cs"/>
                      </a:endParaRPr>
                    </a:p>
                    <a:p>
                      <a:pPr marL="285750" indent="-285750" algn="l" defTabSz="457200" rtl="0" eaLnBrk="1" latinLnBrk="0" hangingPunct="1">
                        <a:spcAft>
                          <a:spcPts val="0"/>
                        </a:spcAft>
                        <a:buFont typeface="Arial" panose="020B0604020202020204" pitchFamily="34" charset="0"/>
                        <a:buChar char="•"/>
                      </a:pPr>
                      <a:r>
                        <a:rPr lang="en-GB" sz="1400" kern="1200" dirty="0">
                          <a:solidFill>
                            <a:schemeClr val="dk1"/>
                          </a:solidFill>
                          <a:effectLst/>
                          <a:latin typeface="+mn-lt"/>
                          <a:ea typeface="+mn-ea"/>
                          <a:cs typeface="+mn-cs"/>
                        </a:rPr>
                        <a:t>Recommendation ITU-R SM.329</a:t>
                      </a:r>
                      <a:endParaRPr lang="nl-NL" sz="1400" kern="1200" dirty="0">
                        <a:solidFill>
                          <a:schemeClr val="dk1"/>
                        </a:solidFill>
                        <a:effectLst/>
                        <a:latin typeface="+mn-lt"/>
                        <a:ea typeface="+mn-ea"/>
                        <a:cs typeface="+mn-cs"/>
                      </a:endParaRPr>
                    </a:p>
                    <a:p>
                      <a:pPr marL="285750" indent="-285750" algn="l" defTabSz="457200" rtl="0" eaLnBrk="1" latinLnBrk="0" hangingPunct="1">
                        <a:spcAft>
                          <a:spcPts val="0"/>
                        </a:spcAft>
                        <a:buFont typeface="Arial" panose="020B0604020202020204" pitchFamily="34" charset="0"/>
                        <a:buChar char="•"/>
                      </a:pPr>
                      <a:r>
                        <a:rPr lang="en-GB" sz="1400" kern="1200" dirty="0">
                          <a:solidFill>
                            <a:schemeClr val="dk1"/>
                          </a:solidFill>
                          <a:effectLst/>
                          <a:latin typeface="+mn-lt"/>
                          <a:ea typeface="+mn-ea"/>
                          <a:cs typeface="+mn-cs"/>
                        </a:rPr>
                        <a:t>Recommendation ITU-R SM.1752</a:t>
                      </a:r>
                      <a:endParaRPr lang="nl-NL" sz="1400" kern="1200" dirty="0">
                        <a:solidFill>
                          <a:schemeClr val="dk1"/>
                        </a:solidFill>
                        <a:effectLst/>
                        <a:latin typeface="+mn-lt"/>
                        <a:ea typeface="+mn-ea"/>
                        <a:cs typeface="+mn-cs"/>
                      </a:endParaRPr>
                    </a:p>
                    <a:p>
                      <a:pPr marL="285750" indent="-285750" algn="l" defTabSz="457200" rtl="0" eaLnBrk="1" latinLnBrk="0" hangingPunct="1">
                        <a:spcAft>
                          <a:spcPts val="0"/>
                        </a:spcAft>
                        <a:buFont typeface="Arial" panose="020B0604020202020204" pitchFamily="34" charset="0"/>
                        <a:buChar char="•"/>
                      </a:pPr>
                      <a:r>
                        <a:rPr lang="en-GB" sz="1400" kern="1200" dirty="0">
                          <a:solidFill>
                            <a:schemeClr val="dk1"/>
                          </a:solidFill>
                          <a:effectLst/>
                          <a:latin typeface="+mn-lt"/>
                          <a:ea typeface="+mn-ea"/>
                          <a:cs typeface="+mn-cs"/>
                        </a:rPr>
                        <a:t>Recommendation ITU-R SM.1792</a:t>
                      </a:r>
                      <a:endParaRPr lang="nl-NL" sz="1400" kern="1200" dirty="0">
                        <a:solidFill>
                          <a:schemeClr val="dk1"/>
                        </a:solidFill>
                        <a:effectLst/>
                        <a:latin typeface="+mn-lt"/>
                        <a:ea typeface="+mn-ea"/>
                        <a:cs typeface="+mn-cs"/>
                      </a:endParaRPr>
                    </a:p>
                    <a:p>
                      <a:pPr marL="285750" indent="-285750" algn="l" defTabSz="457200" rtl="0" eaLnBrk="1" latinLnBrk="0" hangingPunct="1">
                        <a:spcAft>
                          <a:spcPts val="0"/>
                        </a:spcAft>
                        <a:buFont typeface="Arial" panose="020B0604020202020204" pitchFamily="34" charset="0"/>
                        <a:buChar char="•"/>
                      </a:pPr>
                      <a:r>
                        <a:rPr lang="en-GB" sz="1400" kern="1200" dirty="0">
                          <a:solidFill>
                            <a:schemeClr val="dk1"/>
                          </a:solidFill>
                          <a:effectLst/>
                          <a:latin typeface="+mn-lt"/>
                          <a:ea typeface="+mn-ea"/>
                          <a:cs typeface="+mn-cs"/>
                        </a:rPr>
                        <a:t>ITU Spectrum Monitoring Handbook, 2011, Section 4.12</a:t>
                      </a:r>
                      <a:endParaRPr lang="nl-NL" sz="1400" kern="1200" dirty="0">
                        <a:solidFill>
                          <a:schemeClr val="dk1"/>
                        </a:solidFill>
                        <a:effectLst/>
                        <a:latin typeface="+mn-lt"/>
                        <a:ea typeface="+mn-ea"/>
                        <a:cs typeface="+mn-cs"/>
                      </a:endParaRPr>
                    </a:p>
                  </a:txBody>
                  <a:tcPr marL="68580" marR="68580" marT="0" marB="0"/>
                </a:tc>
              </a:tr>
              <a:tr h="716290">
                <a:tc>
                  <a:txBody>
                    <a:bodyPr/>
                    <a:lstStyle/>
                    <a:p>
                      <a:pPr>
                        <a:spcAft>
                          <a:spcPts val="0"/>
                        </a:spcAft>
                      </a:pPr>
                      <a:r>
                        <a:rPr lang="en-GB" sz="1600" b="1" kern="1200" dirty="0">
                          <a:solidFill>
                            <a:schemeClr val="lt1"/>
                          </a:solidFill>
                          <a:effectLst/>
                          <a:latin typeface="+mn-lt"/>
                          <a:ea typeface="+mn-ea"/>
                          <a:cs typeface="+mn-cs"/>
                        </a:rPr>
                        <a:t>Measurement on digital broadcasting systems</a:t>
                      </a:r>
                      <a:endParaRPr lang="nl-NL" sz="1600" b="1" kern="1200" dirty="0">
                        <a:solidFill>
                          <a:schemeClr val="lt1"/>
                        </a:solidFill>
                        <a:effectLst/>
                        <a:latin typeface="+mn-lt"/>
                        <a:ea typeface="+mn-ea"/>
                        <a:cs typeface="+mn-cs"/>
                      </a:endParaRPr>
                    </a:p>
                  </a:txBody>
                  <a:tcPr marL="68580" marR="68580" marT="0" marB="0"/>
                </a:tc>
                <a:tc>
                  <a:txBody>
                    <a:bodyPr/>
                    <a:lstStyle/>
                    <a:p>
                      <a:pPr marL="285750" indent="-285750" algn="l" defTabSz="457200" rtl="0" eaLnBrk="1" latinLnBrk="0" hangingPunct="1">
                        <a:spcAft>
                          <a:spcPts val="0"/>
                        </a:spcAft>
                        <a:buFont typeface="Arial" panose="020B0604020202020204" pitchFamily="34" charset="0"/>
                        <a:buChar char="•"/>
                      </a:pPr>
                      <a:r>
                        <a:rPr lang="en-GB" sz="1400" kern="1200" dirty="0">
                          <a:solidFill>
                            <a:schemeClr val="dk1"/>
                          </a:solidFill>
                          <a:effectLst/>
                          <a:latin typeface="+mn-lt"/>
                          <a:ea typeface="+mn-ea"/>
                          <a:cs typeface="+mn-cs"/>
                        </a:rPr>
                        <a:t>Recommendation ITU-R SM.1682</a:t>
                      </a:r>
                      <a:endParaRPr lang="nl-NL" sz="1400" kern="1200" dirty="0">
                        <a:solidFill>
                          <a:schemeClr val="dk1"/>
                        </a:solidFill>
                        <a:effectLst/>
                        <a:latin typeface="+mn-lt"/>
                        <a:ea typeface="+mn-ea"/>
                        <a:cs typeface="+mn-cs"/>
                      </a:endParaRPr>
                    </a:p>
                    <a:p>
                      <a:pPr marL="285750" indent="-285750" algn="l" defTabSz="457200" rtl="0" eaLnBrk="1" latinLnBrk="0" hangingPunct="1">
                        <a:spcAft>
                          <a:spcPts val="0"/>
                        </a:spcAft>
                        <a:buFont typeface="Arial" panose="020B0604020202020204" pitchFamily="34" charset="0"/>
                        <a:buChar char="•"/>
                      </a:pPr>
                      <a:r>
                        <a:rPr lang="en-GB" sz="1400" kern="1200" dirty="0">
                          <a:solidFill>
                            <a:schemeClr val="dk1"/>
                          </a:solidFill>
                          <a:effectLst/>
                          <a:latin typeface="+mn-lt"/>
                          <a:ea typeface="+mn-ea"/>
                          <a:cs typeface="+mn-cs"/>
                        </a:rPr>
                        <a:t>Recommendation ITU-R SM.1792</a:t>
                      </a:r>
                      <a:endParaRPr lang="nl-NL" sz="1400" kern="1200" dirty="0">
                        <a:solidFill>
                          <a:schemeClr val="dk1"/>
                        </a:solidFill>
                        <a:effectLst/>
                        <a:latin typeface="+mn-lt"/>
                        <a:ea typeface="+mn-ea"/>
                        <a:cs typeface="+mn-cs"/>
                      </a:endParaRPr>
                    </a:p>
                    <a:p>
                      <a:pPr marL="285750" indent="-285750" algn="l" defTabSz="457200" rtl="0" eaLnBrk="1" latinLnBrk="0" hangingPunct="1">
                        <a:spcAft>
                          <a:spcPts val="0"/>
                        </a:spcAft>
                        <a:buFont typeface="Arial" panose="020B0604020202020204" pitchFamily="34" charset="0"/>
                        <a:buChar char="•"/>
                      </a:pPr>
                      <a:r>
                        <a:rPr lang="en-GB" sz="1400" kern="1200" dirty="0">
                          <a:solidFill>
                            <a:schemeClr val="dk1"/>
                          </a:solidFill>
                          <a:effectLst/>
                          <a:latin typeface="+mn-lt"/>
                          <a:ea typeface="+mn-ea"/>
                          <a:cs typeface="+mn-cs"/>
                        </a:rPr>
                        <a:t>ITU Spectrum Monitoring Handbook, 2011,Sections 4.11 and  5.2</a:t>
                      </a:r>
                      <a:endParaRPr lang="nl-NL" sz="1400" kern="1200" dirty="0">
                        <a:solidFill>
                          <a:schemeClr val="dk1"/>
                        </a:solidFill>
                        <a:effectLst/>
                        <a:latin typeface="+mn-lt"/>
                        <a:ea typeface="+mn-ea"/>
                        <a:cs typeface="+mn-cs"/>
                      </a:endParaRPr>
                    </a:p>
                  </a:txBody>
                  <a:tcPr marL="68580" marR="68580" marT="0" marB="0"/>
                </a:tc>
              </a:tr>
              <a:tr h="477527">
                <a:tc>
                  <a:txBody>
                    <a:bodyPr/>
                    <a:lstStyle/>
                    <a:p>
                      <a:pPr>
                        <a:spcAft>
                          <a:spcPts val="0"/>
                        </a:spcAft>
                      </a:pPr>
                      <a:r>
                        <a:rPr lang="en-GB" sz="1600" b="1" kern="1200" dirty="0">
                          <a:solidFill>
                            <a:schemeClr val="lt1"/>
                          </a:solidFill>
                          <a:effectLst/>
                          <a:latin typeface="+mn-lt"/>
                          <a:ea typeface="+mn-ea"/>
                          <a:cs typeface="+mn-cs"/>
                        </a:rPr>
                        <a:t>Mobile monitoring</a:t>
                      </a:r>
                      <a:endParaRPr lang="nl-NL" sz="1600" b="1" kern="1200" dirty="0">
                        <a:solidFill>
                          <a:schemeClr val="lt1"/>
                        </a:solidFill>
                        <a:effectLst/>
                        <a:latin typeface="+mn-lt"/>
                        <a:ea typeface="+mn-ea"/>
                        <a:cs typeface="+mn-cs"/>
                      </a:endParaRPr>
                    </a:p>
                  </a:txBody>
                  <a:tcPr marL="68580" marR="68580" marT="0" marB="0"/>
                </a:tc>
                <a:tc>
                  <a:txBody>
                    <a:bodyPr/>
                    <a:lstStyle/>
                    <a:p>
                      <a:pPr marL="285750" indent="-285750" algn="l" defTabSz="457200" rtl="0" eaLnBrk="1" latinLnBrk="0" hangingPunct="1">
                        <a:spcAft>
                          <a:spcPts val="0"/>
                        </a:spcAft>
                        <a:buFont typeface="Arial" panose="020B0604020202020204" pitchFamily="34" charset="0"/>
                        <a:buChar char="•"/>
                      </a:pPr>
                      <a:r>
                        <a:rPr lang="en-GB" sz="1400" kern="1200" dirty="0">
                          <a:solidFill>
                            <a:schemeClr val="dk1"/>
                          </a:solidFill>
                          <a:effectLst/>
                          <a:latin typeface="+mn-lt"/>
                          <a:ea typeface="+mn-ea"/>
                          <a:cs typeface="+mn-cs"/>
                        </a:rPr>
                        <a:t>Recommendation ITU-R SM.1708</a:t>
                      </a:r>
                      <a:endParaRPr lang="nl-NL" sz="1400" kern="1200" dirty="0">
                        <a:solidFill>
                          <a:schemeClr val="dk1"/>
                        </a:solidFill>
                        <a:effectLst/>
                        <a:latin typeface="+mn-lt"/>
                        <a:ea typeface="+mn-ea"/>
                        <a:cs typeface="+mn-cs"/>
                      </a:endParaRPr>
                    </a:p>
                    <a:p>
                      <a:pPr marL="285750" indent="-285750" algn="l" defTabSz="457200" rtl="0" eaLnBrk="1" latinLnBrk="0" hangingPunct="1">
                        <a:spcAft>
                          <a:spcPts val="0"/>
                        </a:spcAft>
                        <a:buFont typeface="Arial" panose="020B0604020202020204" pitchFamily="34" charset="0"/>
                        <a:buChar char="•"/>
                      </a:pPr>
                      <a:r>
                        <a:rPr lang="en-GB" sz="1400" kern="1200" dirty="0">
                          <a:solidFill>
                            <a:schemeClr val="dk1"/>
                          </a:solidFill>
                          <a:effectLst/>
                          <a:latin typeface="+mn-lt"/>
                          <a:ea typeface="+mn-ea"/>
                          <a:cs typeface="+mn-cs"/>
                        </a:rPr>
                        <a:t>Recommendation ITU-R SM.1723</a:t>
                      </a:r>
                      <a:endParaRPr lang="nl-NL" sz="1400" kern="1200" dirty="0">
                        <a:solidFill>
                          <a:schemeClr val="dk1"/>
                        </a:solidFill>
                        <a:effectLst/>
                        <a:latin typeface="+mn-lt"/>
                        <a:ea typeface="+mn-ea"/>
                        <a:cs typeface="+mn-cs"/>
                      </a:endParaRPr>
                    </a:p>
                    <a:p>
                      <a:pPr marL="285750" indent="-285750" algn="l" defTabSz="457200" rtl="0" eaLnBrk="1" latinLnBrk="0" hangingPunct="1">
                        <a:spcAft>
                          <a:spcPts val="0"/>
                        </a:spcAft>
                        <a:buFont typeface="Arial" panose="020B0604020202020204" pitchFamily="34" charset="0"/>
                        <a:buChar char="•"/>
                      </a:pPr>
                      <a:r>
                        <a:rPr lang="en-GB" sz="1400" kern="1200" dirty="0">
                          <a:solidFill>
                            <a:schemeClr val="dk1"/>
                          </a:solidFill>
                          <a:effectLst/>
                          <a:latin typeface="+mn-lt"/>
                          <a:ea typeface="+mn-ea"/>
                          <a:cs typeface="+mn-cs"/>
                        </a:rPr>
                        <a:t>ITU Spectrum Monitoring Handbook, 2011,Section 2.4.2</a:t>
                      </a:r>
                      <a:endParaRPr lang="nl-NL" sz="1400" kern="1200" dirty="0">
                        <a:solidFill>
                          <a:schemeClr val="dk1"/>
                        </a:solidFill>
                        <a:effectLst/>
                        <a:latin typeface="+mn-lt"/>
                        <a:ea typeface="+mn-ea"/>
                        <a:cs typeface="+mn-cs"/>
                      </a:endParaRPr>
                    </a:p>
                  </a:txBody>
                  <a:tcPr marL="68580" marR="68580" marT="0" marB="0"/>
                </a:tc>
              </a:tr>
              <a:tr h="477527">
                <a:tc>
                  <a:txBody>
                    <a:bodyPr/>
                    <a:lstStyle/>
                    <a:p>
                      <a:pPr>
                        <a:spcAft>
                          <a:spcPts val="0"/>
                        </a:spcAft>
                      </a:pPr>
                      <a:r>
                        <a:rPr lang="en-GB" sz="1600" b="1" kern="1200" dirty="0">
                          <a:solidFill>
                            <a:schemeClr val="lt1"/>
                          </a:solidFill>
                          <a:effectLst/>
                          <a:latin typeface="+mn-lt"/>
                          <a:ea typeface="+mn-ea"/>
                          <a:cs typeface="+mn-cs"/>
                        </a:rPr>
                        <a:t>Standard data exchange format at monitoring stations</a:t>
                      </a:r>
                      <a:endParaRPr lang="nl-NL" sz="1600" b="1" kern="1200" dirty="0">
                        <a:solidFill>
                          <a:schemeClr val="lt1"/>
                        </a:solidFill>
                        <a:effectLst/>
                        <a:latin typeface="+mn-lt"/>
                        <a:ea typeface="+mn-ea"/>
                        <a:cs typeface="+mn-cs"/>
                      </a:endParaRPr>
                    </a:p>
                  </a:txBody>
                  <a:tcPr marL="68580" marR="68580" marT="0" marB="0"/>
                </a:tc>
                <a:tc>
                  <a:txBody>
                    <a:bodyPr/>
                    <a:lstStyle/>
                    <a:p>
                      <a:pPr marL="285750" indent="-285750" algn="l" defTabSz="457200" rtl="0" eaLnBrk="1" latinLnBrk="0" hangingPunct="1">
                        <a:spcAft>
                          <a:spcPts val="0"/>
                        </a:spcAft>
                        <a:buFont typeface="Arial" panose="020B0604020202020204" pitchFamily="34" charset="0"/>
                        <a:buChar char="•"/>
                      </a:pPr>
                      <a:r>
                        <a:rPr lang="en-GB" sz="1400" kern="1200" dirty="0">
                          <a:solidFill>
                            <a:schemeClr val="dk1"/>
                          </a:solidFill>
                          <a:effectLst/>
                          <a:latin typeface="+mn-lt"/>
                          <a:ea typeface="+mn-ea"/>
                          <a:cs typeface="+mn-cs"/>
                        </a:rPr>
                        <a:t>Recommendation ITU-R SM.1809</a:t>
                      </a:r>
                      <a:endParaRPr lang="nl-NL" sz="1400" kern="1200" dirty="0">
                        <a:solidFill>
                          <a:schemeClr val="dk1"/>
                        </a:solidFill>
                        <a:effectLst/>
                        <a:latin typeface="+mn-lt"/>
                        <a:ea typeface="+mn-ea"/>
                        <a:cs typeface="+mn-cs"/>
                      </a:endParaRPr>
                    </a:p>
                  </a:txBody>
                  <a:tcPr marL="68580" marR="68580" marT="0" marB="0"/>
                </a:tc>
              </a:tr>
            </a:tbl>
          </a:graphicData>
        </a:graphic>
      </p:graphicFrame>
    </p:spTree>
    <p:extLst>
      <p:ext uri="{BB962C8B-B14F-4D97-AF65-F5344CB8AC3E}">
        <p14:creationId xmlns:p14="http://schemas.microsoft.com/office/powerpoint/2010/main" val="423585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07504" y="-82262"/>
            <a:ext cx="8460432" cy="630942"/>
          </a:xfrm>
          <a:prstGeom prst="rect">
            <a:avLst/>
          </a:prstGeom>
          <a:noFill/>
        </p:spPr>
        <p:txBody>
          <a:bodyPr wrap="square" rtlCol="0">
            <a:spAutoFit/>
          </a:bodyPr>
          <a:lstStyle/>
          <a:p>
            <a:r>
              <a:rPr lang="en-US" sz="3500" b="1" kern="0" dirty="0" smtClean="0">
                <a:solidFill>
                  <a:srgbClr val="4F81BD"/>
                </a:solidFill>
                <a:latin typeface="Calibri"/>
                <a:cs typeface="Arial"/>
              </a:rPr>
              <a:t>ITU Reports and </a:t>
            </a:r>
            <a:r>
              <a:rPr lang="en-US" sz="3500" b="1" kern="0" dirty="0" err="1" smtClean="0">
                <a:solidFill>
                  <a:srgbClr val="4F81BD"/>
                </a:solidFill>
                <a:latin typeface="Calibri"/>
                <a:cs typeface="Arial"/>
              </a:rPr>
              <a:t>Recomm</a:t>
            </a:r>
            <a:r>
              <a:rPr lang="en-US" sz="3500" b="1" kern="0" dirty="0" smtClean="0">
                <a:solidFill>
                  <a:srgbClr val="4F81BD"/>
                </a:solidFill>
                <a:latin typeface="Calibri"/>
                <a:cs typeface="Arial"/>
              </a:rPr>
              <a:t>. on Measurements</a:t>
            </a:r>
            <a:endParaRPr lang="en-US" sz="3500" kern="0" dirty="0">
              <a:solidFill>
                <a:srgbClr val="4F81BD"/>
              </a:solidFill>
              <a:latin typeface="Calibri"/>
              <a:cs typeface="Arial"/>
            </a:endParaRPr>
          </a:p>
        </p:txBody>
      </p:sp>
      <p:graphicFrame>
        <p:nvGraphicFramePr>
          <p:cNvPr id="13" name="Tijdelijke aanduiding voor inhoud 3"/>
          <p:cNvGraphicFramePr>
            <a:graphicFrameLocks/>
          </p:cNvGraphicFramePr>
          <p:nvPr>
            <p:extLst>
              <p:ext uri="{D42A27DB-BD31-4B8C-83A1-F6EECF244321}">
                <p14:modId xmlns:p14="http://schemas.microsoft.com/office/powerpoint/2010/main" val="821954771"/>
              </p:ext>
            </p:extLst>
          </p:nvPr>
        </p:nvGraphicFramePr>
        <p:xfrm>
          <a:off x="323528" y="753927"/>
          <a:ext cx="8280920" cy="4785401"/>
        </p:xfrm>
        <a:graphic>
          <a:graphicData uri="http://schemas.openxmlformats.org/drawingml/2006/table">
            <a:tbl>
              <a:tblPr firstRow="1" firstCol="1" bandRow="1">
                <a:tableStyleId>{5C22544A-7EE6-4342-B048-85BDC9FD1C3A}</a:tableStyleId>
              </a:tblPr>
              <a:tblGrid>
                <a:gridCol w="3600400"/>
                <a:gridCol w="4680520"/>
              </a:tblGrid>
              <a:tr h="238763">
                <a:tc>
                  <a:txBody>
                    <a:bodyPr/>
                    <a:lstStyle/>
                    <a:p>
                      <a:pPr algn="ctr">
                        <a:spcAft>
                          <a:spcPts val="0"/>
                        </a:spcAft>
                      </a:pPr>
                      <a:r>
                        <a:rPr lang="nl-NL" sz="2000" b="1" kern="1200" dirty="0" smtClean="0">
                          <a:solidFill>
                            <a:schemeClr val="lt1"/>
                          </a:solidFill>
                          <a:effectLst/>
                          <a:latin typeface="+mn-lt"/>
                          <a:ea typeface="+mn-ea"/>
                          <a:cs typeface="+mn-cs"/>
                        </a:rPr>
                        <a:t>Category</a:t>
                      </a:r>
                      <a:endParaRPr lang="nl-NL" sz="2000" b="1" kern="1200" dirty="0">
                        <a:solidFill>
                          <a:schemeClr val="lt1"/>
                        </a:solidFill>
                        <a:effectLst/>
                        <a:latin typeface="+mn-lt"/>
                        <a:ea typeface="+mn-ea"/>
                        <a:cs typeface="+mn-cs"/>
                      </a:endParaRPr>
                    </a:p>
                  </a:txBody>
                  <a:tcPr marL="68580" marR="68580" marT="0" marB="0">
                    <a:lnR w="12700" cap="flat" cmpd="sng" algn="ctr">
                      <a:solidFill>
                        <a:schemeClr val="bg1"/>
                      </a:solidFill>
                      <a:prstDash val="solid"/>
                      <a:round/>
                      <a:headEnd type="none" w="med" len="med"/>
                      <a:tailEnd type="none" w="med" len="med"/>
                    </a:lnR>
                  </a:tcPr>
                </a:tc>
                <a:tc>
                  <a:txBody>
                    <a:bodyPr/>
                    <a:lstStyle/>
                    <a:p>
                      <a:pPr algn="ctr">
                        <a:spcAft>
                          <a:spcPts val="0"/>
                        </a:spcAft>
                      </a:pPr>
                      <a:r>
                        <a:rPr lang="nl-NL" sz="2000" b="1" kern="1200" dirty="0" smtClean="0">
                          <a:solidFill>
                            <a:schemeClr val="lt1"/>
                          </a:solidFill>
                          <a:effectLst/>
                          <a:latin typeface="+mn-lt"/>
                          <a:ea typeface="+mn-ea"/>
                          <a:cs typeface="+mn-cs"/>
                        </a:rPr>
                        <a:t>Report/Recommendation Details</a:t>
                      </a:r>
                      <a:endParaRPr lang="nl-NL" sz="2000" b="1" kern="1200" dirty="0">
                        <a:solidFill>
                          <a:schemeClr val="lt1"/>
                        </a:solidFill>
                        <a:effectLst/>
                        <a:latin typeface="+mn-lt"/>
                        <a:ea typeface="+mn-ea"/>
                        <a:cs typeface="+mn-cs"/>
                      </a:endParaRPr>
                    </a:p>
                  </a:txBody>
                  <a:tcPr marL="68580" marR="68580" marT="0" marB="0">
                    <a:lnL w="12700" cap="flat" cmpd="sng" algn="ctr">
                      <a:solidFill>
                        <a:schemeClr val="bg1"/>
                      </a:solidFill>
                      <a:prstDash val="solid"/>
                      <a:round/>
                      <a:headEnd type="none" w="med" len="med"/>
                      <a:tailEnd type="none" w="med" len="med"/>
                    </a:lnL>
                  </a:tcPr>
                </a:tc>
              </a:tr>
              <a:tr h="477527">
                <a:tc>
                  <a:txBody>
                    <a:bodyPr/>
                    <a:lstStyle/>
                    <a:p>
                      <a:pPr>
                        <a:spcAft>
                          <a:spcPts val="0"/>
                        </a:spcAft>
                      </a:pPr>
                      <a:r>
                        <a:rPr lang="en-GB" sz="1600" dirty="0">
                          <a:effectLst/>
                        </a:rPr>
                        <a:t>Frequency</a:t>
                      </a:r>
                      <a:endParaRPr lang="nl-NL" sz="1600" dirty="0">
                        <a:effectLst/>
                        <a:latin typeface="Calibri"/>
                        <a:ea typeface="Calibri"/>
                        <a:cs typeface="Times New Roman"/>
                      </a:endParaRPr>
                    </a:p>
                  </a:txBody>
                  <a:tcPr marL="68580" marR="68580" marT="0" marB="0"/>
                </a:tc>
                <a:tc>
                  <a:txBody>
                    <a:bodyPr/>
                    <a:lstStyle/>
                    <a:p>
                      <a:pPr marL="285750" indent="-285750">
                        <a:spcAft>
                          <a:spcPts val="0"/>
                        </a:spcAft>
                        <a:buFont typeface="Arial" panose="020B0604020202020204" pitchFamily="34" charset="0"/>
                        <a:buChar char="•"/>
                      </a:pPr>
                      <a:r>
                        <a:rPr lang="en-GB" sz="1400" dirty="0">
                          <a:effectLst/>
                        </a:rPr>
                        <a:t>Recommendation ITU-R SM.377</a:t>
                      </a:r>
                      <a:endParaRPr lang="nl-NL" sz="1400" dirty="0">
                        <a:effectLst/>
                      </a:endParaRPr>
                    </a:p>
                    <a:p>
                      <a:pPr marL="285750" indent="-285750">
                        <a:spcAft>
                          <a:spcPts val="0"/>
                        </a:spcAft>
                        <a:buFont typeface="Arial" panose="020B0604020202020204" pitchFamily="34" charset="0"/>
                        <a:buChar char="•"/>
                      </a:pPr>
                      <a:r>
                        <a:rPr lang="en-GB" sz="1400" dirty="0">
                          <a:effectLst/>
                        </a:rPr>
                        <a:t>ITU Spectrum Monitoring Handbook, 2011, Section 4.2 </a:t>
                      </a:r>
                      <a:endParaRPr lang="nl-NL" sz="1400" dirty="0">
                        <a:effectLst/>
                        <a:latin typeface="Calibri"/>
                        <a:ea typeface="Calibri"/>
                        <a:cs typeface="Times New Roman"/>
                      </a:endParaRPr>
                    </a:p>
                  </a:txBody>
                  <a:tcPr marL="68580" marR="68580" marT="0" marB="0"/>
                </a:tc>
              </a:tr>
              <a:tr h="1193817">
                <a:tc>
                  <a:txBody>
                    <a:bodyPr/>
                    <a:lstStyle/>
                    <a:p>
                      <a:pPr>
                        <a:spcAft>
                          <a:spcPts val="0"/>
                        </a:spcAft>
                      </a:pPr>
                      <a:r>
                        <a:rPr lang="en-GB" sz="1600" dirty="0">
                          <a:effectLst/>
                        </a:rPr>
                        <a:t>Field strength</a:t>
                      </a:r>
                      <a:endParaRPr lang="nl-NL" sz="1600" dirty="0">
                        <a:effectLst/>
                      </a:endParaRPr>
                    </a:p>
                    <a:p>
                      <a:pPr>
                        <a:spcAft>
                          <a:spcPts val="0"/>
                        </a:spcAft>
                      </a:pPr>
                      <a:r>
                        <a:rPr lang="en-GB" sz="1600" dirty="0">
                          <a:effectLst/>
                        </a:rPr>
                        <a:t>(see also Radio Regulations Art. 21)</a:t>
                      </a:r>
                      <a:endParaRPr lang="nl-NL" sz="1600" dirty="0">
                        <a:effectLst/>
                      </a:endParaRPr>
                    </a:p>
                    <a:p>
                      <a:pPr>
                        <a:spcAft>
                          <a:spcPts val="0"/>
                        </a:spcAft>
                      </a:pPr>
                      <a:r>
                        <a:rPr lang="en-GB" sz="1600" dirty="0">
                          <a:effectLst/>
                        </a:rPr>
                        <a:t> </a:t>
                      </a:r>
                      <a:endParaRPr lang="nl-NL" sz="1600" dirty="0">
                        <a:effectLst/>
                        <a:latin typeface="Calibri"/>
                        <a:ea typeface="Calibri"/>
                        <a:cs typeface="Times New Roman"/>
                      </a:endParaRPr>
                    </a:p>
                  </a:txBody>
                  <a:tcPr marL="68580" marR="68580" marT="0" marB="0"/>
                </a:tc>
                <a:tc>
                  <a:txBody>
                    <a:bodyPr/>
                    <a:lstStyle/>
                    <a:p>
                      <a:pPr marL="285750" indent="-285750">
                        <a:spcAft>
                          <a:spcPts val="0"/>
                        </a:spcAft>
                        <a:buFont typeface="Arial" panose="020B0604020202020204" pitchFamily="34" charset="0"/>
                        <a:buChar char="•"/>
                      </a:pPr>
                      <a:r>
                        <a:rPr lang="en-GB" sz="1400" dirty="0">
                          <a:effectLst/>
                        </a:rPr>
                        <a:t>Recommendation ITU-R P.845</a:t>
                      </a:r>
                      <a:endParaRPr lang="nl-NL" sz="1400" dirty="0">
                        <a:effectLst/>
                      </a:endParaRPr>
                    </a:p>
                    <a:p>
                      <a:pPr marL="285750" indent="-285750">
                        <a:spcAft>
                          <a:spcPts val="0"/>
                        </a:spcAft>
                        <a:buFont typeface="Arial" panose="020B0604020202020204" pitchFamily="34" charset="0"/>
                        <a:buChar char="•"/>
                      </a:pPr>
                      <a:r>
                        <a:rPr lang="en-GB" sz="1400" dirty="0">
                          <a:effectLst/>
                        </a:rPr>
                        <a:t>Recommendation ITU-R SM.378</a:t>
                      </a:r>
                      <a:endParaRPr lang="nl-NL" sz="1400" dirty="0">
                        <a:effectLst/>
                      </a:endParaRPr>
                    </a:p>
                    <a:p>
                      <a:pPr marL="285750" indent="-285750">
                        <a:spcAft>
                          <a:spcPts val="0"/>
                        </a:spcAft>
                        <a:buFont typeface="Arial" panose="020B0604020202020204" pitchFamily="34" charset="0"/>
                        <a:buChar char="•"/>
                      </a:pPr>
                      <a:r>
                        <a:rPr lang="en-GB" sz="1400" dirty="0">
                          <a:effectLst/>
                        </a:rPr>
                        <a:t>Recommendation ITU-R SM.1447</a:t>
                      </a:r>
                      <a:endParaRPr lang="nl-NL" sz="1400" dirty="0">
                        <a:effectLst/>
                      </a:endParaRPr>
                    </a:p>
                    <a:p>
                      <a:pPr marL="285750" indent="-285750">
                        <a:spcAft>
                          <a:spcPts val="0"/>
                        </a:spcAft>
                        <a:buFont typeface="Arial" panose="020B0604020202020204" pitchFamily="34" charset="0"/>
                        <a:buChar char="•"/>
                      </a:pPr>
                      <a:r>
                        <a:rPr lang="en-GB" sz="1400" dirty="0">
                          <a:effectLst/>
                        </a:rPr>
                        <a:t>Recommendation ITU-R SM.1708</a:t>
                      </a:r>
                      <a:endParaRPr lang="nl-NL" sz="1400" dirty="0">
                        <a:effectLst/>
                      </a:endParaRPr>
                    </a:p>
                    <a:p>
                      <a:pPr marL="285750" indent="-285750">
                        <a:spcAft>
                          <a:spcPts val="0"/>
                        </a:spcAft>
                        <a:buFont typeface="Arial" panose="020B0604020202020204" pitchFamily="34" charset="0"/>
                        <a:buChar char="•"/>
                      </a:pPr>
                      <a:r>
                        <a:rPr lang="en-GB" sz="1400" dirty="0">
                          <a:effectLst/>
                        </a:rPr>
                        <a:t>ITU Spectrum Monitoring Handbook, 2011, Section 4.10</a:t>
                      </a:r>
                      <a:endParaRPr lang="nl-NL" sz="1400" dirty="0">
                        <a:effectLst/>
                        <a:latin typeface="Calibri"/>
                        <a:ea typeface="Calibri"/>
                        <a:cs typeface="Times New Roman"/>
                      </a:endParaRPr>
                    </a:p>
                  </a:txBody>
                  <a:tcPr marL="68580" marR="68580" marT="0" marB="0"/>
                </a:tc>
              </a:tr>
              <a:tr h="477527">
                <a:tc>
                  <a:txBody>
                    <a:bodyPr/>
                    <a:lstStyle/>
                    <a:p>
                      <a:pPr>
                        <a:spcAft>
                          <a:spcPts val="0"/>
                        </a:spcAft>
                      </a:pPr>
                      <a:r>
                        <a:rPr lang="en-US" sz="1600" dirty="0">
                          <a:effectLst/>
                        </a:rPr>
                        <a:t>Modulation</a:t>
                      </a:r>
                      <a:endParaRPr lang="nl-NL" sz="1600" dirty="0">
                        <a:effectLst/>
                        <a:latin typeface="Calibri"/>
                        <a:ea typeface="Calibri"/>
                        <a:cs typeface="Times New Roman"/>
                      </a:endParaRPr>
                    </a:p>
                  </a:txBody>
                  <a:tcPr marL="68580" marR="68580" marT="0" marB="0"/>
                </a:tc>
                <a:tc>
                  <a:txBody>
                    <a:bodyPr/>
                    <a:lstStyle/>
                    <a:p>
                      <a:pPr marL="285750" indent="-285750">
                        <a:spcAft>
                          <a:spcPts val="0"/>
                        </a:spcAft>
                        <a:buFont typeface="Arial" panose="020B0604020202020204" pitchFamily="34" charset="0"/>
                        <a:buChar char="•"/>
                      </a:pPr>
                      <a:r>
                        <a:rPr lang="en-GB" sz="1400" dirty="0">
                          <a:effectLst/>
                        </a:rPr>
                        <a:t>Recommendation ITU-R SM. 1268</a:t>
                      </a:r>
                      <a:endParaRPr lang="nl-NL" sz="1400" dirty="0">
                        <a:effectLst/>
                      </a:endParaRPr>
                    </a:p>
                    <a:p>
                      <a:pPr marL="285750" indent="-285750">
                        <a:spcAft>
                          <a:spcPts val="0"/>
                        </a:spcAft>
                        <a:buFont typeface="Arial" panose="020B0604020202020204" pitchFamily="34" charset="0"/>
                        <a:buChar char="•"/>
                      </a:pPr>
                      <a:r>
                        <a:rPr lang="en-GB" sz="1400" dirty="0">
                          <a:effectLst/>
                        </a:rPr>
                        <a:t>ITU Spectrum Monitoring Handbook, 2011, Sections 4.6 and 4.8</a:t>
                      </a:r>
                      <a:endParaRPr lang="nl-NL" sz="1400" dirty="0">
                        <a:effectLst/>
                        <a:latin typeface="Calibri"/>
                        <a:ea typeface="Calibri"/>
                        <a:cs typeface="Times New Roman"/>
                      </a:endParaRPr>
                    </a:p>
                  </a:txBody>
                  <a:tcPr marL="68580" marR="68580" marT="0" marB="0"/>
                </a:tc>
              </a:tr>
              <a:tr h="477527">
                <a:tc>
                  <a:txBody>
                    <a:bodyPr/>
                    <a:lstStyle/>
                    <a:p>
                      <a:pPr>
                        <a:spcAft>
                          <a:spcPts val="0"/>
                        </a:spcAft>
                      </a:pPr>
                      <a:r>
                        <a:rPr lang="en-GB" sz="1600" dirty="0">
                          <a:effectLst/>
                        </a:rPr>
                        <a:t>Bandwidth</a:t>
                      </a:r>
                      <a:endParaRPr lang="nl-NL" sz="1600" dirty="0">
                        <a:effectLst/>
                        <a:latin typeface="Calibri"/>
                        <a:ea typeface="Calibri"/>
                        <a:cs typeface="Times New Roman"/>
                      </a:endParaRPr>
                    </a:p>
                  </a:txBody>
                  <a:tcPr marL="68580" marR="68580" marT="0" marB="0"/>
                </a:tc>
                <a:tc>
                  <a:txBody>
                    <a:bodyPr/>
                    <a:lstStyle/>
                    <a:p>
                      <a:pPr marL="285750" indent="-285750">
                        <a:spcAft>
                          <a:spcPts val="0"/>
                        </a:spcAft>
                        <a:buFont typeface="Arial" panose="020B0604020202020204" pitchFamily="34" charset="0"/>
                        <a:buChar char="•"/>
                      </a:pPr>
                      <a:r>
                        <a:rPr lang="en-GB" sz="1400" dirty="0">
                          <a:effectLst/>
                        </a:rPr>
                        <a:t>Recommendation ITU-R SM.443</a:t>
                      </a:r>
                      <a:endParaRPr lang="nl-NL" sz="1400" dirty="0">
                        <a:effectLst/>
                      </a:endParaRPr>
                    </a:p>
                    <a:p>
                      <a:pPr marL="285750" indent="-285750">
                        <a:spcAft>
                          <a:spcPts val="0"/>
                        </a:spcAft>
                        <a:buFont typeface="Arial" panose="020B0604020202020204" pitchFamily="34" charset="0"/>
                        <a:buChar char="•"/>
                      </a:pPr>
                      <a:r>
                        <a:rPr lang="en-GB" sz="1400" dirty="0">
                          <a:effectLst/>
                        </a:rPr>
                        <a:t>ITU Spectrum Monitoring Handbook, 2011, Section 4.5 </a:t>
                      </a:r>
                      <a:endParaRPr lang="nl-NL" sz="1400" dirty="0">
                        <a:effectLst/>
                        <a:latin typeface="Calibri"/>
                        <a:ea typeface="Calibri"/>
                        <a:cs typeface="Times New Roman"/>
                      </a:endParaRPr>
                    </a:p>
                  </a:txBody>
                  <a:tcPr marL="68580" marR="68580" marT="0" marB="0"/>
                </a:tc>
              </a:tr>
              <a:tr h="716290">
                <a:tc>
                  <a:txBody>
                    <a:bodyPr/>
                    <a:lstStyle/>
                    <a:p>
                      <a:pPr>
                        <a:spcAft>
                          <a:spcPts val="0"/>
                        </a:spcAft>
                      </a:pPr>
                      <a:r>
                        <a:rPr lang="en-GB" sz="1600" dirty="0">
                          <a:effectLst/>
                        </a:rPr>
                        <a:t>Identification</a:t>
                      </a:r>
                      <a:endParaRPr lang="nl-NL" sz="1600" dirty="0">
                        <a:effectLst/>
                      </a:endParaRPr>
                    </a:p>
                    <a:p>
                      <a:pPr>
                        <a:spcAft>
                          <a:spcPts val="0"/>
                        </a:spcAft>
                      </a:pPr>
                      <a:r>
                        <a:rPr lang="en-GB" sz="1600" dirty="0">
                          <a:effectLst/>
                        </a:rPr>
                        <a:t> </a:t>
                      </a:r>
                      <a:endParaRPr lang="nl-NL" sz="1600" dirty="0">
                        <a:effectLst/>
                        <a:latin typeface="Calibri"/>
                        <a:ea typeface="Calibri"/>
                        <a:cs typeface="Times New Roman"/>
                      </a:endParaRPr>
                    </a:p>
                  </a:txBody>
                  <a:tcPr marL="68580" marR="68580" marT="0" marB="0"/>
                </a:tc>
                <a:tc>
                  <a:txBody>
                    <a:bodyPr/>
                    <a:lstStyle/>
                    <a:p>
                      <a:pPr marL="285750" indent="-285750">
                        <a:spcAft>
                          <a:spcPts val="0"/>
                        </a:spcAft>
                        <a:buFont typeface="Arial" panose="020B0604020202020204" pitchFamily="34" charset="0"/>
                        <a:buChar char="•"/>
                      </a:pPr>
                      <a:r>
                        <a:rPr lang="en-GB" sz="1400" dirty="0">
                          <a:effectLst/>
                        </a:rPr>
                        <a:t>Recommendation ITU-R SM.1052</a:t>
                      </a:r>
                      <a:endParaRPr lang="nl-NL" sz="1400" dirty="0">
                        <a:effectLst/>
                      </a:endParaRPr>
                    </a:p>
                    <a:p>
                      <a:pPr marL="285750" indent="-285750">
                        <a:spcAft>
                          <a:spcPts val="0"/>
                        </a:spcAft>
                        <a:buFont typeface="Arial" panose="020B0604020202020204" pitchFamily="34" charset="0"/>
                        <a:buChar char="•"/>
                      </a:pPr>
                      <a:r>
                        <a:rPr lang="en-GB" sz="1400" dirty="0">
                          <a:effectLst/>
                        </a:rPr>
                        <a:t>Recommendation ITU-R SM.1600</a:t>
                      </a:r>
                      <a:endParaRPr lang="nl-NL" sz="1400" dirty="0">
                        <a:effectLst/>
                      </a:endParaRPr>
                    </a:p>
                    <a:p>
                      <a:pPr marL="285750" indent="-285750">
                        <a:spcAft>
                          <a:spcPts val="0"/>
                        </a:spcAft>
                        <a:buFont typeface="Arial" panose="020B0604020202020204" pitchFamily="34" charset="0"/>
                        <a:buChar char="•"/>
                      </a:pPr>
                      <a:r>
                        <a:rPr lang="en-GB" sz="1400" dirty="0">
                          <a:effectLst/>
                        </a:rPr>
                        <a:t>ITU Spectrum Monitoring Handbook, 2011, Section 4.8 </a:t>
                      </a:r>
                      <a:endParaRPr lang="nl-NL" sz="1400" dirty="0">
                        <a:effectLst/>
                        <a:latin typeface="Calibri"/>
                        <a:ea typeface="Calibri"/>
                        <a:cs typeface="Times New Roman"/>
                      </a:endParaRPr>
                    </a:p>
                  </a:txBody>
                  <a:tcPr marL="68580" marR="68580" marT="0" marB="0"/>
                </a:tc>
              </a:tr>
              <a:tr h="477527">
                <a:tc>
                  <a:txBody>
                    <a:bodyPr/>
                    <a:lstStyle/>
                    <a:p>
                      <a:pPr>
                        <a:spcAft>
                          <a:spcPts val="0"/>
                        </a:spcAft>
                      </a:pPr>
                      <a:r>
                        <a:rPr lang="en-GB" sz="1600" dirty="0">
                          <a:effectLst/>
                        </a:rPr>
                        <a:t>Signal analysis</a:t>
                      </a:r>
                      <a:endParaRPr lang="nl-NL" sz="1600" dirty="0">
                        <a:effectLst/>
                      </a:endParaRPr>
                    </a:p>
                    <a:p>
                      <a:pPr>
                        <a:spcAft>
                          <a:spcPts val="0"/>
                        </a:spcAft>
                      </a:pPr>
                      <a:r>
                        <a:rPr lang="en-GB" sz="1600" dirty="0">
                          <a:effectLst/>
                        </a:rPr>
                        <a:t> </a:t>
                      </a:r>
                      <a:endParaRPr lang="nl-NL" sz="1600" dirty="0">
                        <a:effectLst/>
                        <a:latin typeface="Calibri"/>
                        <a:ea typeface="Calibri"/>
                        <a:cs typeface="Times New Roman"/>
                      </a:endParaRPr>
                    </a:p>
                  </a:txBody>
                  <a:tcPr marL="68580" marR="68580" marT="0" marB="0"/>
                </a:tc>
                <a:tc>
                  <a:txBody>
                    <a:bodyPr/>
                    <a:lstStyle/>
                    <a:p>
                      <a:pPr marL="285750" indent="-285750">
                        <a:spcAft>
                          <a:spcPts val="0"/>
                        </a:spcAft>
                        <a:buFont typeface="Arial" panose="020B0604020202020204" pitchFamily="34" charset="0"/>
                        <a:buChar char="•"/>
                      </a:pPr>
                      <a:r>
                        <a:rPr lang="en-GB" sz="1400" dirty="0">
                          <a:effectLst/>
                        </a:rPr>
                        <a:t>ITU Spectrum Monitoring Handbook, 2011, Section 4.8</a:t>
                      </a:r>
                      <a:endParaRPr lang="nl-NL" sz="1400" dirty="0">
                        <a:effectLst/>
                        <a:latin typeface="Calibri"/>
                        <a:ea typeface="Calibri"/>
                        <a:cs typeface="Times New Roman"/>
                      </a:endParaRPr>
                    </a:p>
                  </a:txBody>
                  <a:tcPr marL="68580" marR="68580" marT="0" marB="0"/>
                </a:tc>
              </a:tr>
              <a:tr h="477527">
                <a:tc>
                  <a:txBody>
                    <a:bodyPr/>
                    <a:lstStyle/>
                    <a:p>
                      <a:pPr>
                        <a:spcAft>
                          <a:spcPts val="0"/>
                        </a:spcAft>
                      </a:pPr>
                      <a:r>
                        <a:rPr lang="en-GB" sz="1600" dirty="0">
                          <a:effectLst/>
                        </a:rPr>
                        <a:t>Measurements related to inspection of radio installations</a:t>
                      </a:r>
                      <a:endParaRPr lang="nl-NL" sz="1600" dirty="0">
                        <a:effectLst/>
                        <a:latin typeface="Calibri"/>
                        <a:ea typeface="Calibri"/>
                        <a:cs typeface="Times New Roman"/>
                      </a:endParaRPr>
                    </a:p>
                  </a:txBody>
                  <a:tcPr marL="68580" marR="68580" marT="0" marB="0"/>
                </a:tc>
                <a:tc>
                  <a:txBody>
                    <a:bodyPr/>
                    <a:lstStyle/>
                    <a:p>
                      <a:pPr marL="285750" indent="-285750">
                        <a:spcAft>
                          <a:spcPts val="0"/>
                        </a:spcAft>
                        <a:buFont typeface="Arial" panose="020B0604020202020204" pitchFamily="34" charset="0"/>
                        <a:buChar char="•"/>
                      </a:pPr>
                      <a:r>
                        <a:rPr lang="en-GB" sz="1400" dirty="0">
                          <a:effectLst/>
                        </a:rPr>
                        <a:t>Report ITU-R </a:t>
                      </a:r>
                      <a:r>
                        <a:rPr lang="en-GB" sz="1400" dirty="0" smtClean="0">
                          <a:effectLst/>
                        </a:rPr>
                        <a:t>SM.2130</a:t>
                      </a:r>
                      <a:endParaRPr lang="nl-NL" sz="14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14576329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07504" y="-82262"/>
            <a:ext cx="8460432" cy="630942"/>
          </a:xfrm>
          <a:prstGeom prst="rect">
            <a:avLst/>
          </a:prstGeom>
          <a:noFill/>
        </p:spPr>
        <p:txBody>
          <a:bodyPr wrap="square" rtlCol="0">
            <a:spAutoFit/>
          </a:bodyPr>
          <a:lstStyle/>
          <a:p>
            <a:r>
              <a:rPr lang="en-US" sz="3500" b="1" kern="0" dirty="0" smtClean="0">
                <a:solidFill>
                  <a:srgbClr val="4F81BD"/>
                </a:solidFill>
                <a:latin typeface="Calibri"/>
                <a:cs typeface="Arial"/>
              </a:rPr>
              <a:t>ITU Reports and </a:t>
            </a:r>
            <a:r>
              <a:rPr lang="en-US" sz="3500" b="1" kern="0" dirty="0" err="1" smtClean="0">
                <a:solidFill>
                  <a:srgbClr val="4F81BD"/>
                </a:solidFill>
                <a:latin typeface="Calibri"/>
                <a:cs typeface="Arial"/>
              </a:rPr>
              <a:t>Recomm</a:t>
            </a:r>
            <a:r>
              <a:rPr lang="en-US" sz="3500" b="1" kern="0" dirty="0" smtClean="0">
                <a:solidFill>
                  <a:srgbClr val="4F81BD"/>
                </a:solidFill>
                <a:latin typeface="Calibri"/>
                <a:cs typeface="Arial"/>
              </a:rPr>
              <a:t>. on Measurements</a:t>
            </a:r>
            <a:endParaRPr lang="en-US" sz="3500" kern="0" dirty="0">
              <a:solidFill>
                <a:srgbClr val="4F81BD"/>
              </a:solidFill>
              <a:latin typeface="Calibri"/>
              <a:cs typeface="Arial"/>
            </a:endParaRPr>
          </a:p>
        </p:txBody>
      </p:sp>
      <p:graphicFrame>
        <p:nvGraphicFramePr>
          <p:cNvPr id="13" name="Tijdelijke aanduiding voor inhoud 3"/>
          <p:cNvGraphicFramePr>
            <a:graphicFrameLocks/>
          </p:cNvGraphicFramePr>
          <p:nvPr>
            <p:extLst>
              <p:ext uri="{D42A27DB-BD31-4B8C-83A1-F6EECF244321}">
                <p14:modId xmlns:p14="http://schemas.microsoft.com/office/powerpoint/2010/main" val="4031866388"/>
              </p:ext>
            </p:extLst>
          </p:nvPr>
        </p:nvGraphicFramePr>
        <p:xfrm>
          <a:off x="323528" y="753927"/>
          <a:ext cx="8280920" cy="4668559"/>
        </p:xfrm>
        <a:graphic>
          <a:graphicData uri="http://schemas.openxmlformats.org/drawingml/2006/table">
            <a:tbl>
              <a:tblPr firstRow="1" firstCol="1" bandRow="1">
                <a:tableStyleId>{5C22544A-7EE6-4342-B048-85BDC9FD1C3A}</a:tableStyleId>
              </a:tblPr>
              <a:tblGrid>
                <a:gridCol w="3600400"/>
                <a:gridCol w="4680520"/>
              </a:tblGrid>
              <a:tr h="370817">
                <a:tc>
                  <a:txBody>
                    <a:bodyPr/>
                    <a:lstStyle/>
                    <a:p>
                      <a:pPr algn="ctr">
                        <a:spcAft>
                          <a:spcPts val="0"/>
                        </a:spcAft>
                      </a:pPr>
                      <a:r>
                        <a:rPr lang="nl-NL" sz="2000" b="1" kern="1200" dirty="0" smtClean="0">
                          <a:solidFill>
                            <a:schemeClr val="lt1"/>
                          </a:solidFill>
                          <a:effectLst/>
                          <a:latin typeface="+mn-lt"/>
                          <a:ea typeface="+mn-ea"/>
                          <a:cs typeface="+mn-cs"/>
                        </a:rPr>
                        <a:t>Category</a:t>
                      </a:r>
                      <a:endParaRPr lang="nl-NL" sz="2000" b="1" kern="1200" dirty="0">
                        <a:solidFill>
                          <a:schemeClr val="lt1"/>
                        </a:solidFill>
                        <a:effectLst/>
                        <a:latin typeface="+mn-lt"/>
                        <a:ea typeface="+mn-ea"/>
                        <a:cs typeface="+mn-cs"/>
                      </a:endParaRPr>
                    </a:p>
                  </a:txBody>
                  <a:tcPr marL="68580" marR="68580" marT="0" marB="0">
                    <a:lnR w="12700" cap="flat" cmpd="sng" algn="ctr">
                      <a:solidFill>
                        <a:schemeClr val="bg1"/>
                      </a:solidFill>
                      <a:prstDash val="solid"/>
                      <a:round/>
                      <a:headEnd type="none" w="med" len="med"/>
                      <a:tailEnd type="none" w="med" len="med"/>
                    </a:lnR>
                  </a:tcPr>
                </a:tc>
                <a:tc>
                  <a:txBody>
                    <a:bodyPr/>
                    <a:lstStyle/>
                    <a:p>
                      <a:pPr algn="ctr">
                        <a:spcAft>
                          <a:spcPts val="0"/>
                        </a:spcAft>
                      </a:pPr>
                      <a:r>
                        <a:rPr lang="nl-NL" sz="2000" b="1" kern="1200" dirty="0" smtClean="0">
                          <a:solidFill>
                            <a:schemeClr val="lt1"/>
                          </a:solidFill>
                          <a:effectLst/>
                          <a:latin typeface="+mn-lt"/>
                          <a:ea typeface="+mn-ea"/>
                          <a:cs typeface="+mn-cs"/>
                        </a:rPr>
                        <a:t>Report/Recommendation Details</a:t>
                      </a:r>
                      <a:endParaRPr lang="nl-NL" sz="2000" b="1" kern="1200" dirty="0">
                        <a:solidFill>
                          <a:schemeClr val="lt1"/>
                        </a:solidFill>
                        <a:effectLst/>
                        <a:latin typeface="+mn-lt"/>
                        <a:ea typeface="+mn-ea"/>
                        <a:cs typeface="+mn-cs"/>
                      </a:endParaRPr>
                    </a:p>
                  </a:txBody>
                  <a:tcPr marL="68580" marR="68580" marT="0" marB="0">
                    <a:lnL w="12700" cap="flat" cmpd="sng" algn="ctr">
                      <a:solidFill>
                        <a:schemeClr val="bg1"/>
                      </a:solidFill>
                      <a:prstDash val="solid"/>
                      <a:round/>
                      <a:headEnd type="none" w="med" len="med"/>
                      <a:tailEnd type="none" w="med" len="med"/>
                    </a:lnL>
                  </a:tcPr>
                </a:tc>
              </a:tr>
              <a:tr h="477527">
                <a:tc>
                  <a:txBody>
                    <a:bodyPr/>
                    <a:lstStyle/>
                    <a:p>
                      <a:pPr>
                        <a:spcAft>
                          <a:spcPts val="0"/>
                        </a:spcAft>
                      </a:pPr>
                      <a:r>
                        <a:rPr lang="en-GB" sz="1600" b="1" kern="1200" dirty="0">
                          <a:solidFill>
                            <a:schemeClr val="lt1"/>
                          </a:solidFill>
                          <a:effectLst/>
                          <a:latin typeface="+mn-lt"/>
                          <a:ea typeface="+mn-ea"/>
                          <a:cs typeface="+mn-cs"/>
                        </a:rPr>
                        <a:t>Selectivity of monitoring receivers</a:t>
                      </a:r>
                      <a:endParaRPr lang="nl-NL" sz="1600" b="1" kern="1200" dirty="0">
                        <a:solidFill>
                          <a:schemeClr val="lt1"/>
                        </a:solidFill>
                        <a:effectLst/>
                        <a:latin typeface="+mn-lt"/>
                        <a:ea typeface="+mn-ea"/>
                        <a:cs typeface="+mn-cs"/>
                      </a:endParaRPr>
                    </a:p>
                  </a:txBody>
                  <a:tcPr marL="68580" marR="68580" marT="0" marB="0"/>
                </a:tc>
                <a:tc>
                  <a:txBody>
                    <a:bodyPr/>
                    <a:lstStyle/>
                    <a:p>
                      <a:pPr marL="285750" indent="-285750" algn="l" defTabSz="457200" rtl="0" eaLnBrk="1" latinLnBrk="0" hangingPunct="1">
                        <a:spcAft>
                          <a:spcPts val="0"/>
                        </a:spcAft>
                        <a:buFont typeface="Arial" panose="020B0604020202020204" pitchFamily="34" charset="0"/>
                        <a:buChar char="•"/>
                      </a:pPr>
                      <a:r>
                        <a:rPr lang="en-GB" sz="1400" kern="1200" dirty="0">
                          <a:solidFill>
                            <a:schemeClr val="dk1"/>
                          </a:solidFill>
                          <a:effectLst/>
                          <a:latin typeface="+mn-lt"/>
                          <a:ea typeface="+mn-ea"/>
                          <a:cs typeface="+mn-cs"/>
                        </a:rPr>
                        <a:t>Recommendation ITU-R SM.1836</a:t>
                      </a:r>
                      <a:endParaRPr lang="nl-NL" sz="1400" kern="1200" dirty="0">
                        <a:solidFill>
                          <a:schemeClr val="dk1"/>
                        </a:solidFill>
                        <a:effectLst/>
                        <a:latin typeface="+mn-lt"/>
                        <a:ea typeface="+mn-ea"/>
                        <a:cs typeface="+mn-cs"/>
                      </a:endParaRPr>
                    </a:p>
                    <a:p>
                      <a:pPr marL="285750" indent="-285750" algn="l" defTabSz="457200" rtl="0" eaLnBrk="1" latinLnBrk="0" hangingPunct="1">
                        <a:spcAft>
                          <a:spcPts val="0"/>
                        </a:spcAft>
                        <a:buFont typeface="Arial" panose="020B0604020202020204" pitchFamily="34" charset="0"/>
                        <a:buChar char="•"/>
                      </a:pPr>
                      <a:r>
                        <a:rPr lang="en-GB" sz="1400" kern="1200" dirty="0">
                          <a:solidFill>
                            <a:schemeClr val="dk1"/>
                          </a:solidFill>
                          <a:effectLst/>
                          <a:latin typeface="+mn-lt"/>
                          <a:ea typeface="+mn-ea"/>
                          <a:cs typeface="+mn-cs"/>
                        </a:rPr>
                        <a:t>Report ITU-R SM.2125</a:t>
                      </a:r>
                      <a:endParaRPr lang="nl-NL" sz="1400" kern="1200" dirty="0">
                        <a:solidFill>
                          <a:schemeClr val="dk1"/>
                        </a:solidFill>
                        <a:effectLst/>
                        <a:latin typeface="+mn-lt"/>
                        <a:ea typeface="+mn-ea"/>
                        <a:cs typeface="+mn-cs"/>
                      </a:endParaRPr>
                    </a:p>
                  </a:txBody>
                  <a:tcPr marL="68580" marR="68580" marT="0" marB="0"/>
                </a:tc>
              </a:tr>
              <a:tr h="1193817">
                <a:tc>
                  <a:txBody>
                    <a:bodyPr/>
                    <a:lstStyle/>
                    <a:p>
                      <a:pPr>
                        <a:spcAft>
                          <a:spcPts val="0"/>
                        </a:spcAft>
                      </a:pPr>
                      <a:r>
                        <a:rPr lang="en-GB" sz="1600" b="1" kern="1200" dirty="0">
                          <a:solidFill>
                            <a:schemeClr val="lt1"/>
                          </a:solidFill>
                          <a:effectLst/>
                          <a:latin typeface="+mn-lt"/>
                          <a:ea typeface="+mn-ea"/>
                          <a:cs typeface="+mn-cs"/>
                        </a:rPr>
                        <a:t>IP3 of monitoring receivers</a:t>
                      </a:r>
                      <a:endParaRPr lang="nl-NL" sz="1600" b="1" kern="1200" dirty="0">
                        <a:solidFill>
                          <a:schemeClr val="lt1"/>
                        </a:solidFill>
                        <a:effectLst/>
                        <a:latin typeface="+mn-lt"/>
                        <a:ea typeface="+mn-ea"/>
                        <a:cs typeface="+mn-cs"/>
                      </a:endParaRPr>
                    </a:p>
                  </a:txBody>
                  <a:tcPr marL="68580" marR="68580" marT="0" marB="0"/>
                </a:tc>
                <a:tc>
                  <a:txBody>
                    <a:bodyPr/>
                    <a:lstStyle/>
                    <a:p>
                      <a:pPr marL="285750" indent="-285750" algn="l" defTabSz="457200" rtl="0" eaLnBrk="1" latinLnBrk="0" hangingPunct="1">
                        <a:spcAft>
                          <a:spcPts val="0"/>
                        </a:spcAft>
                        <a:buFont typeface="Arial" panose="020B0604020202020204" pitchFamily="34" charset="0"/>
                        <a:buChar char="•"/>
                      </a:pPr>
                      <a:r>
                        <a:rPr lang="en-GB" sz="1400" kern="1200" dirty="0">
                          <a:solidFill>
                            <a:schemeClr val="dk1"/>
                          </a:solidFill>
                          <a:effectLst/>
                          <a:latin typeface="+mn-lt"/>
                          <a:ea typeface="+mn-ea"/>
                          <a:cs typeface="+mn-cs"/>
                        </a:rPr>
                        <a:t>Recommendation ITU-R SM.1837</a:t>
                      </a:r>
                      <a:endParaRPr lang="nl-NL" sz="1400" kern="1200" dirty="0">
                        <a:solidFill>
                          <a:schemeClr val="dk1"/>
                        </a:solidFill>
                        <a:effectLst/>
                        <a:latin typeface="+mn-lt"/>
                        <a:ea typeface="+mn-ea"/>
                        <a:cs typeface="+mn-cs"/>
                      </a:endParaRPr>
                    </a:p>
                    <a:p>
                      <a:pPr marL="285750" indent="-285750" algn="l" defTabSz="457200" rtl="0" eaLnBrk="1" latinLnBrk="0" hangingPunct="1">
                        <a:spcAft>
                          <a:spcPts val="0"/>
                        </a:spcAft>
                        <a:buFont typeface="Arial" panose="020B0604020202020204" pitchFamily="34" charset="0"/>
                        <a:buChar char="•"/>
                      </a:pPr>
                      <a:r>
                        <a:rPr lang="en-GB" sz="1400" kern="1200" dirty="0">
                          <a:solidFill>
                            <a:schemeClr val="dk1"/>
                          </a:solidFill>
                          <a:effectLst/>
                          <a:latin typeface="+mn-lt"/>
                          <a:ea typeface="+mn-ea"/>
                          <a:cs typeface="+mn-cs"/>
                        </a:rPr>
                        <a:t>Report ITU-R SM.2125</a:t>
                      </a:r>
                      <a:endParaRPr lang="nl-NL" sz="1400" kern="1200" dirty="0">
                        <a:solidFill>
                          <a:schemeClr val="dk1"/>
                        </a:solidFill>
                        <a:effectLst/>
                        <a:latin typeface="+mn-lt"/>
                        <a:ea typeface="+mn-ea"/>
                        <a:cs typeface="+mn-cs"/>
                      </a:endParaRPr>
                    </a:p>
                  </a:txBody>
                  <a:tcPr marL="68580" marR="68580" marT="0" marB="0"/>
                </a:tc>
              </a:tr>
              <a:tr h="477527">
                <a:tc>
                  <a:txBody>
                    <a:bodyPr/>
                    <a:lstStyle/>
                    <a:p>
                      <a:pPr>
                        <a:spcAft>
                          <a:spcPts val="0"/>
                        </a:spcAft>
                      </a:pPr>
                      <a:r>
                        <a:rPr lang="en-GB" sz="1600" b="1" kern="1200" dirty="0">
                          <a:solidFill>
                            <a:schemeClr val="lt1"/>
                          </a:solidFill>
                          <a:effectLst/>
                          <a:latin typeface="+mn-lt"/>
                          <a:ea typeface="+mn-ea"/>
                          <a:cs typeface="+mn-cs"/>
                        </a:rPr>
                        <a:t>Noise figure of monitoring receivers</a:t>
                      </a:r>
                      <a:endParaRPr lang="nl-NL" sz="1600" b="1" kern="1200" dirty="0">
                        <a:solidFill>
                          <a:schemeClr val="lt1"/>
                        </a:solidFill>
                        <a:effectLst/>
                        <a:latin typeface="+mn-lt"/>
                        <a:ea typeface="+mn-ea"/>
                        <a:cs typeface="+mn-cs"/>
                      </a:endParaRPr>
                    </a:p>
                  </a:txBody>
                  <a:tcPr marL="68580" marR="68580" marT="0" marB="0"/>
                </a:tc>
                <a:tc>
                  <a:txBody>
                    <a:bodyPr/>
                    <a:lstStyle/>
                    <a:p>
                      <a:pPr marL="285750" indent="-285750" algn="l" defTabSz="457200" rtl="0" eaLnBrk="1" latinLnBrk="0" hangingPunct="1">
                        <a:spcAft>
                          <a:spcPts val="0"/>
                        </a:spcAft>
                        <a:buFont typeface="Arial" panose="020B0604020202020204" pitchFamily="34" charset="0"/>
                        <a:buChar char="•"/>
                      </a:pPr>
                      <a:r>
                        <a:rPr lang="en-GB" sz="1400" kern="1200" dirty="0">
                          <a:solidFill>
                            <a:schemeClr val="dk1"/>
                          </a:solidFill>
                          <a:effectLst/>
                          <a:latin typeface="+mn-lt"/>
                          <a:ea typeface="+mn-ea"/>
                          <a:cs typeface="+mn-cs"/>
                        </a:rPr>
                        <a:t>Recommendation ITU-R SM.1838</a:t>
                      </a:r>
                      <a:endParaRPr lang="nl-NL" sz="1400" kern="1200" dirty="0">
                        <a:solidFill>
                          <a:schemeClr val="dk1"/>
                        </a:solidFill>
                        <a:effectLst/>
                        <a:latin typeface="+mn-lt"/>
                        <a:ea typeface="+mn-ea"/>
                        <a:cs typeface="+mn-cs"/>
                      </a:endParaRPr>
                    </a:p>
                    <a:p>
                      <a:pPr marL="285750" indent="-285750" algn="l" defTabSz="457200" rtl="0" eaLnBrk="1" latinLnBrk="0" hangingPunct="1">
                        <a:spcAft>
                          <a:spcPts val="0"/>
                        </a:spcAft>
                        <a:buFont typeface="Arial" panose="020B0604020202020204" pitchFamily="34" charset="0"/>
                        <a:buChar char="•"/>
                      </a:pPr>
                      <a:r>
                        <a:rPr lang="en-GB" sz="1400" kern="1200" dirty="0">
                          <a:solidFill>
                            <a:schemeClr val="dk1"/>
                          </a:solidFill>
                          <a:effectLst/>
                          <a:latin typeface="+mn-lt"/>
                          <a:ea typeface="+mn-ea"/>
                          <a:cs typeface="+mn-cs"/>
                        </a:rPr>
                        <a:t>Report ITU-R SM.2125</a:t>
                      </a:r>
                      <a:endParaRPr lang="nl-NL" sz="1400" kern="1200" dirty="0">
                        <a:solidFill>
                          <a:schemeClr val="dk1"/>
                        </a:solidFill>
                        <a:effectLst/>
                        <a:latin typeface="+mn-lt"/>
                        <a:ea typeface="+mn-ea"/>
                        <a:cs typeface="+mn-cs"/>
                      </a:endParaRPr>
                    </a:p>
                  </a:txBody>
                  <a:tcPr marL="68580" marR="68580" marT="0" marB="0"/>
                </a:tc>
              </a:tr>
              <a:tr h="477527">
                <a:tc>
                  <a:txBody>
                    <a:bodyPr/>
                    <a:lstStyle/>
                    <a:p>
                      <a:pPr>
                        <a:spcAft>
                          <a:spcPts val="0"/>
                        </a:spcAft>
                      </a:pPr>
                      <a:r>
                        <a:rPr lang="en-GB" sz="1600" b="1" kern="1200" dirty="0">
                          <a:solidFill>
                            <a:schemeClr val="lt1"/>
                          </a:solidFill>
                          <a:effectLst/>
                          <a:latin typeface="+mn-lt"/>
                          <a:ea typeface="+mn-ea"/>
                          <a:cs typeface="+mn-cs"/>
                        </a:rPr>
                        <a:t>Scanning speed of monitoring receivers</a:t>
                      </a:r>
                      <a:endParaRPr lang="nl-NL" sz="1600" b="1" kern="1200" dirty="0">
                        <a:solidFill>
                          <a:schemeClr val="lt1"/>
                        </a:solidFill>
                        <a:effectLst/>
                        <a:latin typeface="+mn-lt"/>
                        <a:ea typeface="+mn-ea"/>
                        <a:cs typeface="+mn-cs"/>
                      </a:endParaRPr>
                    </a:p>
                  </a:txBody>
                  <a:tcPr marL="68580" marR="68580" marT="0" marB="0"/>
                </a:tc>
                <a:tc>
                  <a:txBody>
                    <a:bodyPr/>
                    <a:lstStyle/>
                    <a:p>
                      <a:pPr marL="285750" indent="-285750" algn="l" defTabSz="457200" rtl="0" eaLnBrk="1" latinLnBrk="0" hangingPunct="1">
                        <a:spcAft>
                          <a:spcPts val="0"/>
                        </a:spcAft>
                        <a:buFont typeface="Arial" panose="020B0604020202020204" pitchFamily="34" charset="0"/>
                        <a:buChar char="•"/>
                      </a:pPr>
                      <a:r>
                        <a:rPr lang="en-GB" sz="1400" kern="1200" dirty="0">
                          <a:solidFill>
                            <a:schemeClr val="dk1"/>
                          </a:solidFill>
                          <a:effectLst/>
                          <a:latin typeface="+mn-lt"/>
                          <a:ea typeface="+mn-ea"/>
                          <a:cs typeface="+mn-cs"/>
                        </a:rPr>
                        <a:t>Recommendation ITU-R SM.1839</a:t>
                      </a:r>
                      <a:endParaRPr lang="nl-NL" sz="1400" kern="1200" dirty="0">
                        <a:solidFill>
                          <a:schemeClr val="dk1"/>
                        </a:solidFill>
                        <a:effectLst/>
                        <a:latin typeface="+mn-lt"/>
                        <a:ea typeface="+mn-ea"/>
                        <a:cs typeface="+mn-cs"/>
                      </a:endParaRPr>
                    </a:p>
                    <a:p>
                      <a:pPr marL="285750" indent="-285750" algn="l" defTabSz="457200" rtl="0" eaLnBrk="1" latinLnBrk="0" hangingPunct="1">
                        <a:spcAft>
                          <a:spcPts val="0"/>
                        </a:spcAft>
                        <a:buFont typeface="Arial" panose="020B0604020202020204" pitchFamily="34" charset="0"/>
                        <a:buChar char="•"/>
                      </a:pPr>
                      <a:r>
                        <a:rPr lang="en-GB" sz="1400" kern="1200" dirty="0">
                          <a:solidFill>
                            <a:schemeClr val="dk1"/>
                          </a:solidFill>
                          <a:effectLst/>
                          <a:latin typeface="+mn-lt"/>
                          <a:ea typeface="+mn-ea"/>
                          <a:cs typeface="+mn-cs"/>
                        </a:rPr>
                        <a:t>Report ITU-R SM.2125</a:t>
                      </a:r>
                      <a:endParaRPr lang="nl-NL" sz="1400" kern="1200" dirty="0">
                        <a:solidFill>
                          <a:schemeClr val="dk1"/>
                        </a:solidFill>
                        <a:effectLst/>
                        <a:latin typeface="+mn-lt"/>
                        <a:ea typeface="+mn-ea"/>
                        <a:cs typeface="+mn-cs"/>
                      </a:endParaRPr>
                    </a:p>
                  </a:txBody>
                  <a:tcPr marL="68580" marR="68580" marT="0" marB="0"/>
                </a:tc>
              </a:tr>
              <a:tr h="716290">
                <a:tc>
                  <a:txBody>
                    <a:bodyPr/>
                    <a:lstStyle/>
                    <a:p>
                      <a:pPr>
                        <a:spcAft>
                          <a:spcPts val="0"/>
                        </a:spcAft>
                      </a:pPr>
                      <a:r>
                        <a:rPr lang="en-GB" sz="1600" b="1" kern="1200" dirty="0">
                          <a:solidFill>
                            <a:schemeClr val="lt1"/>
                          </a:solidFill>
                          <a:effectLst/>
                          <a:latin typeface="+mn-lt"/>
                          <a:ea typeface="+mn-ea"/>
                          <a:cs typeface="+mn-cs"/>
                        </a:rPr>
                        <a:t>Sensitivity of monitoring receivers</a:t>
                      </a:r>
                      <a:endParaRPr lang="nl-NL" sz="1600" b="1" kern="1200" dirty="0">
                        <a:solidFill>
                          <a:schemeClr val="lt1"/>
                        </a:solidFill>
                        <a:effectLst/>
                        <a:latin typeface="+mn-lt"/>
                        <a:ea typeface="+mn-ea"/>
                        <a:cs typeface="+mn-cs"/>
                      </a:endParaRPr>
                    </a:p>
                  </a:txBody>
                  <a:tcPr marL="68580" marR="68580" marT="0" marB="0"/>
                </a:tc>
                <a:tc>
                  <a:txBody>
                    <a:bodyPr/>
                    <a:lstStyle/>
                    <a:p>
                      <a:pPr marL="285750" indent="-285750" algn="l" defTabSz="457200" rtl="0" eaLnBrk="1" latinLnBrk="0" hangingPunct="1">
                        <a:spcAft>
                          <a:spcPts val="0"/>
                        </a:spcAft>
                        <a:buFont typeface="Arial" panose="020B0604020202020204" pitchFamily="34" charset="0"/>
                        <a:buChar char="•"/>
                      </a:pPr>
                      <a:r>
                        <a:rPr lang="en-GB" sz="1400" kern="1200" dirty="0">
                          <a:solidFill>
                            <a:schemeClr val="dk1"/>
                          </a:solidFill>
                          <a:effectLst/>
                          <a:latin typeface="+mn-lt"/>
                          <a:ea typeface="+mn-ea"/>
                          <a:cs typeface="+mn-cs"/>
                        </a:rPr>
                        <a:t>Recommendation ITU-R SM.1840</a:t>
                      </a:r>
                      <a:endParaRPr lang="nl-NL" sz="1400" kern="1200" dirty="0">
                        <a:solidFill>
                          <a:schemeClr val="dk1"/>
                        </a:solidFill>
                        <a:effectLst/>
                        <a:latin typeface="+mn-lt"/>
                        <a:ea typeface="+mn-ea"/>
                        <a:cs typeface="+mn-cs"/>
                      </a:endParaRPr>
                    </a:p>
                    <a:p>
                      <a:pPr marL="285750" indent="-285750" algn="l" defTabSz="457200" rtl="0" eaLnBrk="1" latinLnBrk="0" hangingPunct="1">
                        <a:spcAft>
                          <a:spcPts val="0"/>
                        </a:spcAft>
                        <a:buFont typeface="Arial" panose="020B0604020202020204" pitchFamily="34" charset="0"/>
                        <a:buChar char="•"/>
                      </a:pPr>
                      <a:r>
                        <a:rPr lang="en-GB" sz="1400" kern="1200" dirty="0">
                          <a:solidFill>
                            <a:schemeClr val="dk1"/>
                          </a:solidFill>
                          <a:effectLst/>
                          <a:latin typeface="+mn-lt"/>
                          <a:ea typeface="+mn-ea"/>
                          <a:cs typeface="+mn-cs"/>
                        </a:rPr>
                        <a:t>Report ITU-R SM.2125</a:t>
                      </a:r>
                      <a:endParaRPr lang="nl-NL" sz="1400" kern="1200" dirty="0">
                        <a:solidFill>
                          <a:schemeClr val="dk1"/>
                        </a:solidFill>
                        <a:effectLst/>
                        <a:latin typeface="+mn-lt"/>
                        <a:ea typeface="+mn-ea"/>
                        <a:cs typeface="+mn-cs"/>
                      </a:endParaRPr>
                    </a:p>
                  </a:txBody>
                  <a:tcPr marL="68580" marR="68580" marT="0" marB="0"/>
                </a:tc>
              </a:tr>
              <a:tr h="477527">
                <a:tc>
                  <a:txBody>
                    <a:bodyPr/>
                    <a:lstStyle/>
                    <a:p>
                      <a:pPr>
                        <a:spcAft>
                          <a:spcPts val="0"/>
                        </a:spcAft>
                      </a:pPr>
                      <a:r>
                        <a:rPr lang="en-GB" sz="1600" b="1" kern="1200" dirty="0">
                          <a:solidFill>
                            <a:schemeClr val="lt1"/>
                          </a:solidFill>
                          <a:effectLst/>
                          <a:latin typeface="+mn-lt"/>
                          <a:ea typeface="+mn-ea"/>
                          <a:cs typeface="+mn-cs"/>
                        </a:rPr>
                        <a:t>Other parameters</a:t>
                      </a:r>
                      <a:endParaRPr lang="nl-NL" sz="1600" b="1" kern="1200" dirty="0">
                        <a:solidFill>
                          <a:schemeClr val="lt1"/>
                        </a:solidFill>
                        <a:effectLst/>
                        <a:latin typeface="+mn-lt"/>
                        <a:ea typeface="+mn-ea"/>
                        <a:cs typeface="+mn-cs"/>
                      </a:endParaRPr>
                    </a:p>
                  </a:txBody>
                  <a:tcPr marL="68580" marR="68580" marT="0" marB="0"/>
                </a:tc>
                <a:tc>
                  <a:txBody>
                    <a:bodyPr/>
                    <a:lstStyle/>
                    <a:p>
                      <a:pPr marL="285750" indent="-285750" algn="l" defTabSz="457200" rtl="0" eaLnBrk="1" latinLnBrk="0" hangingPunct="1">
                        <a:spcAft>
                          <a:spcPts val="0"/>
                        </a:spcAft>
                        <a:buFont typeface="Arial" panose="020B0604020202020204" pitchFamily="34" charset="0"/>
                        <a:buChar char="•"/>
                      </a:pPr>
                      <a:r>
                        <a:rPr lang="en-GB" sz="1400" kern="1200" dirty="0">
                          <a:solidFill>
                            <a:schemeClr val="dk1"/>
                          </a:solidFill>
                          <a:effectLst/>
                          <a:latin typeface="+mn-lt"/>
                          <a:ea typeface="+mn-ea"/>
                          <a:cs typeface="+mn-cs"/>
                        </a:rPr>
                        <a:t>Report ITU-R SM.2125</a:t>
                      </a:r>
                      <a:endParaRPr lang="nl-NL" sz="1400" kern="1200" dirty="0">
                        <a:solidFill>
                          <a:schemeClr val="dk1"/>
                        </a:solidFill>
                        <a:effectLst/>
                        <a:latin typeface="+mn-lt"/>
                        <a:ea typeface="+mn-ea"/>
                        <a:cs typeface="+mn-cs"/>
                      </a:endParaRPr>
                    </a:p>
                  </a:txBody>
                  <a:tcPr marL="68580" marR="68580" marT="0" marB="0"/>
                </a:tc>
              </a:tr>
              <a:tr h="477527">
                <a:tc>
                  <a:txBody>
                    <a:bodyPr/>
                    <a:lstStyle/>
                    <a:p>
                      <a:pPr>
                        <a:spcAft>
                          <a:spcPts val="0"/>
                        </a:spcAft>
                      </a:pPr>
                      <a:r>
                        <a:rPr lang="en-GB" sz="1600" b="1" kern="1200" dirty="0">
                          <a:solidFill>
                            <a:schemeClr val="lt1"/>
                          </a:solidFill>
                          <a:effectLst/>
                          <a:latin typeface="+mn-lt"/>
                          <a:ea typeface="+mn-ea"/>
                          <a:cs typeface="+mn-cs"/>
                        </a:rPr>
                        <a:t>Selectivity of monitoring receivers</a:t>
                      </a:r>
                      <a:endParaRPr lang="nl-NL" sz="1600" b="1" kern="1200" dirty="0">
                        <a:solidFill>
                          <a:schemeClr val="lt1"/>
                        </a:solidFill>
                        <a:effectLst/>
                        <a:latin typeface="+mn-lt"/>
                        <a:ea typeface="+mn-ea"/>
                        <a:cs typeface="+mn-cs"/>
                      </a:endParaRPr>
                    </a:p>
                  </a:txBody>
                  <a:tcPr marL="68580" marR="68580" marT="0" marB="0"/>
                </a:tc>
                <a:tc>
                  <a:txBody>
                    <a:bodyPr/>
                    <a:lstStyle/>
                    <a:p>
                      <a:pPr marL="285750" indent="-285750" algn="l" defTabSz="457200" rtl="0" eaLnBrk="1" latinLnBrk="0" hangingPunct="1">
                        <a:spcAft>
                          <a:spcPts val="0"/>
                        </a:spcAft>
                        <a:buFont typeface="Arial" panose="020B0604020202020204" pitchFamily="34" charset="0"/>
                        <a:buChar char="•"/>
                      </a:pPr>
                      <a:r>
                        <a:rPr lang="en-GB" sz="1400" kern="1200" dirty="0">
                          <a:solidFill>
                            <a:schemeClr val="dk1"/>
                          </a:solidFill>
                          <a:effectLst/>
                          <a:latin typeface="+mn-lt"/>
                          <a:ea typeface="+mn-ea"/>
                          <a:cs typeface="+mn-cs"/>
                        </a:rPr>
                        <a:t>Recommendation ITU-R SM.1836</a:t>
                      </a:r>
                      <a:endParaRPr lang="nl-NL" sz="1400" kern="1200" dirty="0">
                        <a:solidFill>
                          <a:schemeClr val="dk1"/>
                        </a:solidFill>
                        <a:effectLst/>
                        <a:latin typeface="+mn-lt"/>
                        <a:ea typeface="+mn-ea"/>
                        <a:cs typeface="+mn-cs"/>
                      </a:endParaRPr>
                    </a:p>
                    <a:p>
                      <a:pPr marL="285750" indent="-285750" algn="l" defTabSz="457200" rtl="0" eaLnBrk="1" latinLnBrk="0" hangingPunct="1">
                        <a:spcAft>
                          <a:spcPts val="0"/>
                        </a:spcAft>
                        <a:buFont typeface="Arial" panose="020B0604020202020204" pitchFamily="34" charset="0"/>
                        <a:buChar char="•"/>
                      </a:pPr>
                      <a:r>
                        <a:rPr lang="en-GB" sz="1400" kern="1200" dirty="0">
                          <a:solidFill>
                            <a:schemeClr val="dk1"/>
                          </a:solidFill>
                          <a:effectLst/>
                          <a:latin typeface="+mn-lt"/>
                          <a:ea typeface="+mn-ea"/>
                          <a:cs typeface="+mn-cs"/>
                        </a:rPr>
                        <a:t>Report ITU-R SM.2125</a:t>
                      </a:r>
                      <a:endParaRPr lang="nl-NL" sz="1400" kern="1200" dirty="0">
                        <a:solidFill>
                          <a:schemeClr val="dk1"/>
                        </a:solidFill>
                        <a:effectLst/>
                        <a:latin typeface="+mn-lt"/>
                        <a:ea typeface="+mn-ea"/>
                        <a:cs typeface="+mn-cs"/>
                      </a:endParaRPr>
                    </a:p>
                  </a:txBody>
                  <a:tcPr marL="68580" marR="68580" marT="0" marB="0"/>
                </a:tc>
              </a:tr>
            </a:tbl>
          </a:graphicData>
        </a:graphic>
      </p:graphicFrame>
    </p:spTree>
    <p:extLst>
      <p:ext uri="{BB962C8B-B14F-4D97-AF65-F5344CB8AC3E}">
        <p14:creationId xmlns:p14="http://schemas.microsoft.com/office/powerpoint/2010/main" val="28167243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12" name="Content Placeholder 2"/>
          <p:cNvSpPr>
            <a:spLocks noGrp="1"/>
          </p:cNvSpPr>
          <p:nvPr/>
        </p:nvSpPr>
        <p:spPr>
          <a:xfrm>
            <a:off x="323528" y="5445224"/>
            <a:ext cx="8686800" cy="648072"/>
          </a:xfrm>
          <a:prstGeom prst="rect">
            <a:avLst/>
          </a:prstGeom>
        </p:spPr>
        <p:txBody>
          <a:bodyPr vert="horz">
            <a:normAutofit/>
          </a:bodyPr>
          <a:lst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a:lstStyle>
          <a:p>
            <a:pPr marL="0" lvl="1" indent="0" algn="ctr" defTabSz="457200" fontAlgn="auto">
              <a:lnSpc>
                <a:spcPct val="80000"/>
              </a:lnSpc>
              <a:spcAft>
                <a:spcPts val="0"/>
              </a:spcAft>
              <a:buClr>
                <a:srgbClr val="F0A22E"/>
              </a:buClr>
              <a:buNone/>
            </a:pPr>
            <a:r>
              <a:rPr lang="en-GB" sz="4400" b="1" kern="0" dirty="0" smtClean="0">
                <a:solidFill>
                  <a:srgbClr val="1F497D"/>
                </a:solidFill>
                <a:cs typeface="Arial"/>
              </a:rPr>
              <a:t>Thanks</a:t>
            </a:r>
            <a:endParaRPr lang="en-GB" sz="4400" b="1" i="1" kern="0" dirty="0" smtClean="0">
              <a:solidFill>
                <a:srgbClr val="1F497D"/>
              </a:solidFill>
              <a:cs typeface="Arial"/>
            </a:endParaRPr>
          </a:p>
        </p:txBody>
      </p:sp>
    </p:spTree>
    <p:extLst>
      <p:ext uri="{BB962C8B-B14F-4D97-AF65-F5344CB8AC3E}">
        <p14:creationId xmlns:p14="http://schemas.microsoft.com/office/powerpoint/2010/main" val="40435415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44" name="Content Placeholder 2"/>
          <p:cNvSpPr>
            <a:spLocks noGrp="1"/>
          </p:cNvSpPr>
          <p:nvPr/>
        </p:nvSpPr>
        <p:spPr>
          <a:xfrm>
            <a:off x="206426" y="908720"/>
            <a:ext cx="8686800" cy="4968552"/>
          </a:xfrm>
          <a:prstGeom prst="rect">
            <a:avLst/>
          </a:prstGeom>
        </p:spPr>
        <p:txBody>
          <a:bodyPr vert="horz">
            <a:normAutofit/>
          </a:bodyPr>
          <a:lst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a:lstStyle>
          <a:p>
            <a:pPr marL="0" indent="-400050" defTabSz="457200" fontAlgn="auto">
              <a:spcAft>
                <a:spcPts val="0"/>
              </a:spcAft>
              <a:buClr>
                <a:srgbClr val="F0A22E"/>
              </a:buClr>
            </a:pPr>
            <a:r>
              <a:rPr lang="en-GB" altLang="en-US" sz="3100" b="1" dirty="0" smtClean="0">
                <a:solidFill>
                  <a:srgbClr val="4F81BD"/>
                </a:solidFill>
                <a:cs typeface="Arial" charset="0"/>
              </a:rPr>
              <a:t>Basic Concepts of Measurements</a:t>
            </a:r>
            <a:endParaRPr lang="en-GB" altLang="en-US" sz="3100" b="1" dirty="0" smtClean="0">
              <a:solidFill>
                <a:srgbClr val="4F81BD"/>
              </a:solidFill>
              <a:cs typeface="Arial" charset="0"/>
            </a:endParaRPr>
          </a:p>
          <a:p>
            <a:pPr marL="0" indent="-400050" defTabSz="457200" fontAlgn="auto">
              <a:spcAft>
                <a:spcPts val="0"/>
              </a:spcAft>
              <a:buClr>
                <a:srgbClr val="F0A22E"/>
              </a:buClr>
            </a:pPr>
            <a:endParaRPr lang="en-GB" altLang="en-US" sz="3100" b="1" dirty="0" smtClean="0">
              <a:solidFill>
                <a:srgbClr val="4F81BD"/>
              </a:solidFill>
              <a:cs typeface="Arial" charset="0"/>
            </a:endParaRPr>
          </a:p>
          <a:p>
            <a:pPr marL="0" indent="-400050" defTabSz="457200" fontAlgn="auto">
              <a:spcAft>
                <a:spcPts val="0"/>
              </a:spcAft>
              <a:buClr>
                <a:srgbClr val="F0A22E"/>
              </a:buClr>
            </a:pPr>
            <a:r>
              <a:rPr lang="en-GB" altLang="en-US" sz="3100" b="1" dirty="0" smtClean="0">
                <a:solidFill>
                  <a:srgbClr val="4F81BD"/>
                </a:solidFill>
                <a:cs typeface="Arial" charset="0"/>
              </a:rPr>
              <a:t>How radio interference prediction helps</a:t>
            </a:r>
            <a:endParaRPr lang="en-GB" altLang="en-US" sz="3100" b="1" dirty="0" smtClean="0">
              <a:solidFill>
                <a:srgbClr val="4F81BD"/>
              </a:solidFill>
              <a:cs typeface="Arial" charset="0"/>
            </a:endParaRPr>
          </a:p>
          <a:p>
            <a:pPr marL="0" indent="-400050" defTabSz="457200" fontAlgn="auto">
              <a:spcAft>
                <a:spcPts val="0"/>
              </a:spcAft>
              <a:buClr>
                <a:srgbClr val="F0A22E"/>
              </a:buClr>
            </a:pPr>
            <a:endParaRPr lang="en-GB" altLang="en-US" sz="3100" b="1" dirty="0" smtClean="0">
              <a:solidFill>
                <a:srgbClr val="4F81BD"/>
              </a:solidFill>
              <a:cs typeface="Arial" charset="0"/>
            </a:endParaRPr>
          </a:p>
          <a:p>
            <a:pPr marL="0" indent="-400050" defTabSz="457200" fontAlgn="auto">
              <a:spcAft>
                <a:spcPts val="0"/>
              </a:spcAft>
              <a:buClr>
                <a:srgbClr val="F0A22E"/>
              </a:buClr>
            </a:pPr>
            <a:r>
              <a:rPr lang="en-GB" altLang="en-US" sz="3100" b="1" dirty="0" smtClean="0">
                <a:solidFill>
                  <a:srgbClr val="4F81BD"/>
                </a:solidFill>
                <a:cs typeface="Arial" charset="0"/>
              </a:rPr>
              <a:t>Filed strength measurements</a:t>
            </a:r>
          </a:p>
          <a:p>
            <a:pPr marL="0" indent="-400050" defTabSz="457200" fontAlgn="auto">
              <a:spcAft>
                <a:spcPts val="0"/>
              </a:spcAft>
              <a:buClr>
                <a:srgbClr val="F0A22E"/>
              </a:buClr>
            </a:pPr>
            <a:endParaRPr lang="en-GB" altLang="en-US" sz="3100" b="1">
              <a:solidFill>
                <a:srgbClr val="4F81BD"/>
              </a:solidFill>
              <a:cs typeface="Arial" charset="0"/>
            </a:endParaRPr>
          </a:p>
          <a:p>
            <a:pPr marL="0" indent="-400050" defTabSz="457200" fontAlgn="auto">
              <a:spcAft>
                <a:spcPts val="0"/>
              </a:spcAft>
              <a:buClr>
                <a:srgbClr val="F0A22E"/>
              </a:buClr>
            </a:pPr>
            <a:r>
              <a:rPr lang="en-GB" altLang="en-US" sz="3100" b="1" smtClean="0">
                <a:solidFill>
                  <a:srgbClr val="4F81BD"/>
                </a:solidFill>
                <a:cs typeface="Arial" charset="0"/>
              </a:rPr>
              <a:t>Relevant </a:t>
            </a:r>
            <a:r>
              <a:rPr lang="en-GB" altLang="en-US" sz="3100" b="1" dirty="0">
                <a:solidFill>
                  <a:srgbClr val="4F81BD"/>
                </a:solidFill>
                <a:cs typeface="Arial" charset="0"/>
              </a:rPr>
              <a:t>ITU reports and Recommendations</a:t>
            </a:r>
          </a:p>
          <a:p>
            <a:pPr marL="0" indent="-400050" defTabSz="457200" fontAlgn="auto">
              <a:spcAft>
                <a:spcPts val="0"/>
              </a:spcAft>
              <a:buClr>
                <a:srgbClr val="F0A22E"/>
              </a:buClr>
            </a:pPr>
            <a:endParaRPr lang="en-GB" altLang="en-US" sz="3100" b="1" dirty="0">
              <a:solidFill>
                <a:srgbClr val="4F81BD"/>
              </a:solidFill>
              <a:cs typeface="Arial" charset="0"/>
            </a:endParaRPr>
          </a:p>
          <a:p>
            <a:pPr marL="0" indent="-400050" defTabSz="457200" fontAlgn="auto">
              <a:spcAft>
                <a:spcPts val="0"/>
              </a:spcAft>
              <a:buClr>
                <a:srgbClr val="F0A22E"/>
              </a:buClr>
            </a:pPr>
            <a:endParaRPr lang="en-GB" altLang="en-US" sz="2900" b="1" i="1" dirty="0">
              <a:solidFill>
                <a:srgbClr val="4F81BD"/>
              </a:solidFill>
              <a:cs typeface="Arial" charset="0"/>
            </a:endParaRPr>
          </a:p>
        </p:txBody>
      </p:sp>
      <p:sp>
        <p:nvSpPr>
          <p:cNvPr id="5" name="TextBox 4"/>
          <p:cNvSpPr txBox="1"/>
          <p:nvPr/>
        </p:nvSpPr>
        <p:spPr>
          <a:xfrm>
            <a:off x="179512" y="-82262"/>
            <a:ext cx="8856984" cy="630942"/>
          </a:xfrm>
          <a:prstGeom prst="rect">
            <a:avLst/>
          </a:prstGeom>
          <a:noFill/>
        </p:spPr>
        <p:txBody>
          <a:bodyPr wrap="square" rtlCol="0">
            <a:spAutoFit/>
          </a:bodyPr>
          <a:lstStyle/>
          <a:p>
            <a:r>
              <a:rPr lang="en-US" sz="3500" b="1" kern="0" dirty="0" smtClean="0">
                <a:solidFill>
                  <a:srgbClr val="4F81BD"/>
                </a:solidFill>
                <a:latin typeface="Calibri"/>
                <a:cs typeface="Arial"/>
              </a:rPr>
              <a:t>What to expect in these slides</a:t>
            </a:r>
            <a:endParaRPr lang="en-US" sz="2800" kern="0" dirty="0">
              <a:solidFill>
                <a:srgbClr val="4F81BD"/>
              </a:solidFill>
              <a:latin typeface="Calibri"/>
              <a:cs typeface="Arial"/>
            </a:endParaRPr>
          </a:p>
        </p:txBody>
      </p:sp>
    </p:spTree>
    <p:extLst>
      <p:ext uri="{BB962C8B-B14F-4D97-AF65-F5344CB8AC3E}">
        <p14:creationId xmlns:p14="http://schemas.microsoft.com/office/powerpoint/2010/main" val="12280087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43" name="TextBox 42"/>
          <p:cNvSpPr txBox="1"/>
          <p:nvPr/>
        </p:nvSpPr>
        <p:spPr>
          <a:xfrm>
            <a:off x="288032" y="-82262"/>
            <a:ext cx="8460432" cy="630942"/>
          </a:xfrm>
          <a:prstGeom prst="rect">
            <a:avLst/>
          </a:prstGeom>
          <a:noFill/>
        </p:spPr>
        <p:txBody>
          <a:bodyPr wrap="square" rtlCol="0">
            <a:spAutoFit/>
          </a:bodyPr>
          <a:lstStyle/>
          <a:p>
            <a:r>
              <a:rPr lang="en-US" sz="3500" b="1" kern="0" dirty="0" smtClean="0">
                <a:solidFill>
                  <a:srgbClr val="4F81BD"/>
                </a:solidFill>
                <a:latin typeface="Calibri"/>
                <a:cs typeface="Arial"/>
              </a:rPr>
              <a:t>Basic Concept of Measurement</a:t>
            </a:r>
            <a:endParaRPr lang="en-US" sz="3500" kern="0" dirty="0">
              <a:solidFill>
                <a:srgbClr val="4F81BD"/>
              </a:solidFill>
              <a:latin typeface="Calibri"/>
              <a:cs typeface="Arial"/>
            </a:endParaRPr>
          </a:p>
        </p:txBody>
      </p:sp>
      <p:sp>
        <p:nvSpPr>
          <p:cNvPr id="5" name="Rectangle 4"/>
          <p:cNvSpPr/>
          <p:nvPr/>
        </p:nvSpPr>
        <p:spPr>
          <a:xfrm>
            <a:off x="107504" y="642633"/>
            <a:ext cx="8856984" cy="4874599"/>
          </a:xfrm>
          <a:prstGeom prst="rect">
            <a:avLst/>
          </a:prstGeom>
        </p:spPr>
        <p:txBody>
          <a:bodyPr vert="horz">
            <a:normAutofit/>
          </a:bodyPr>
          <a:lstStyle/>
          <a:p>
            <a:pPr marL="60325" lvl="2" algn="ctr">
              <a:spcBef>
                <a:spcPct val="20000"/>
              </a:spcBef>
              <a:buClr>
                <a:schemeClr val="accent6"/>
              </a:buClr>
              <a:buSzPct val="70000"/>
            </a:pPr>
            <a:endParaRPr lang="en-US" sz="2800" kern="0" dirty="0" smtClean="0">
              <a:solidFill>
                <a:schemeClr val="accent2"/>
              </a:solidFill>
              <a:latin typeface="Calibri"/>
              <a:cs typeface="Arial"/>
            </a:endParaRPr>
          </a:p>
          <a:p>
            <a:pPr marL="60325" lvl="2" algn="ctr">
              <a:spcBef>
                <a:spcPct val="20000"/>
              </a:spcBef>
              <a:buClr>
                <a:schemeClr val="accent6"/>
              </a:buClr>
              <a:buSzPct val="70000"/>
            </a:pPr>
            <a:r>
              <a:rPr lang="en-US" sz="2800" kern="0" dirty="0" smtClean="0">
                <a:solidFill>
                  <a:schemeClr val="accent2"/>
                </a:solidFill>
                <a:latin typeface="Calibri"/>
                <a:cs typeface="Arial"/>
              </a:rPr>
              <a:t>The </a:t>
            </a:r>
            <a:r>
              <a:rPr lang="en-US" sz="2800" kern="0" dirty="0">
                <a:solidFill>
                  <a:schemeClr val="accent2"/>
                </a:solidFill>
                <a:latin typeface="Calibri"/>
                <a:cs typeface="Arial"/>
              </a:rPr>
              <a:t>measurement is the process of assigning a value to an attribute or phenomenon. </a:t>
            </a:r>
            <a:endParaRPr lang="en-US" sz="2800" kern="0" dirty="0" smtClean="0">
              <a:solidFill>
                <a:schemeClr val="accent2"/>
              </a:solidFill>
              <a:latin typeface="Calibri"/>
              <a:cs typeface="Arial"/>
            </a:endParaRPr>
          </a:p>
          <a:p>
            <a:pPr marL="60325" lvl="2" algn="ctr">
              <a:spcBef>
                <a:spcPct val="20000"/>
              </a:spcBef>
              <a:buClr>
                <a:schemeClr val="accent6"/>
              </a:buClr>
              <a:buSzPct val="70000"/>
            </a:pPr>
            <a:endParaRPr lang="en-US" sz="2800" kern="0" dirty="0">
              <a:solidFill>
                <a:schemeClr val="accent2"/>
              </a:solidFill>
              <a:latin typeface="Calibri"/>
              <a:cs typeface="Arial"/>
            </a:endParaRPr>
          </a:p>
          <a:p>
            <a:pPr marL="60325" lvl="2" algn="ctr">
              <a:spcBef>
                <a:spcPct val="20000"/>
              </a:spcBef>
              <a:buClr>
                <a:schemeClr val="accent6"/>
              </a:buClr>
              <a:buSzPct val="70000"/>
            </a:pPr>
            <a:r>
              <a:rPr lang="en-US" sz="2800" kern="0" dirty="0" smtClean="0">
                <a:solidFill>
                  <a:schemeClr val="accent2"/>
                </a:solidFill>
                <a:latin typeface="Calibri"/>
                <a:cs typeface="Arial"/>
              </a:rPr>
              <a:t>The </a:t>
            </a:r>
            <a:r>
              <a:rPr lang="en-US" sz="2800" kern="0" dirty="0">
                <a:solidFill>
                  <a:schemeClr val="accent2"/>
                </a:solidFill>
                <a:latin typeface="Calibri"/>
                <a:cs typeface="Arial"/>
              </a:rPr>
              <a:t>result is, in </a:t>
            </a:r>
            <a:r>
              <a:rPr lang="en-US" sz="2800" kern="0" dirty="0" smtClean="0">
                <a:solidFill>
                  <a:schemeClr val="accent2"/>
                </a:solidFill>
                <a:latin typeface="Calibri"/>
                <a:cs typeface="Arial"/>
              </a:rPr>
              <a:t>principle</a:t>
            </a:r>
            <a:r>
              <a:rPr lang="en-US" sz="2800" kern="0" dirty="0">
                <a:solidFill>
                  <a:schemeClr val="accent2"/>
                </a:solidFill>
                <a:latin typeface="Calibri"/>
                <a:cs typeface="Arial"/>
              </a:rPr>
              <a:t>, independent of the procedure used. </a:t>
            </a:r>
            <a:endParaRPr lang="en-US" sz="2800" kern="0" dirty="0" smtClean="0">
              <a:solidFill>
                <a:schemeClr val="accent2"/>
              </a:solidFill>
              <a:latin typeface="Calibri"/>
              <a:cs typeface="Arial"/>
            </a:endParaRPr>
          </a:p>
          <a:p>
            <a:pPr marL="60325" lvl="2" algn="ctr">
              <a:spcBef>
                <a:spcPct val="20000"/>
              </a:spcBef>
              <a:buClr>
                <a:schemeClr val="accent6"/>
              </a:buClr>
              <a:buSzPct val="70000"/>
            </a:pPr>
            <a:endParaRPr lang="en-US" sz="2800" kern="0" dirty="0" smtClean="0">
              <a:solidFill>
                <a:schemeClr val="accent2"/>
              </a:solidFill>
              <a:latin typeface="Calibri"/>
              <a:cs typeface="Arial"/>
            </a:endParaRPr>
          </a:p>
          <a:p>
            <a:pPr marL="60325" lvl="2" algn="ctr">
              <a:spcBef>
                <a:spcPct val="20000"/>
              </a:spcBef>
              <a:buClr>
                <a:schemeClr val="accent6"/>
              </a:buClr>
              <a:buSzPct val="70000"/>
            </a:pPr>
            <a:r>
              <a:rPr lang="en-US" sz="2800" kern="0" dirty="0" smtClean="0">
                <a:solidFill>
                  <a:schemeClr val="accent2"/>
                </a:solidFill>
                <a:latin typeface="Calibri"/>
                <a:cs typeface="Arial"/>
              </a:rPr>
              <a:t>Nevertheless</a:t>
            </a:r>
            <a:r>
              <a:rPr lang="en-US" sz="2800" kern="0" dirty="0">
                <a:solidFill>
                  <a:schemeClr val="accent2"/>
                </a:solidFill>
                <a:latin typeface="Calibri"/>
                <a:cs typeface="Arial"/>
              </a:rPr>
              <a:t>, the accuracy of the measurement process </a:t>
            </a:r>
            <a:r>
              <a:rPr lang="en-US" sz="2800" kern="0" dirty="0" smtClean="0">
                <a:solidFill>
                  <a:schemeClr val="accent2"/>
                </a:solidFill>
                <a:latin typeface="Calibri"/>
                <a:cs typeface="Arial"/>
              </a:rPr>
              <a:t>is essential </a:t>
            </a:r>
            <a:r>
              <a:rPr lang="en-US" sz="2800" kern="0" dirty="0">
                <a:solidFill>
                  <a:schemeClr val="accent2"/>
                </a:solidFill>
                <a:latin typeface="Calibri"/>
                <a:cs typeface="Arial"/>
              </a:rPr>
              <a:t>to obtain a reliable value. </a:t>
            </a:r>
          </a:p>
          <a:p>
            <a:pPr marL="60325" lvl="2">
              <a:spcBef>
                <a:spcPct val="20000"/>
              </a:spcBef>
              <a:buClr>
                <a:schemeClr val="accent6"/>
              </a:buClr>
              <a:buSzPct val="70000"/>
            </a:pPr>
            <a:endParaRPr lang="en-US" sz="2800" b="1" kern="0" dirty="0" smtClean="0">
              <a:solidFill>
                <a:schemeClr val="tx2"/>
              </a:solidFill>
              <a:latin typeface="Calibri"/>
              <a:cs typeface="Arial"/>
            </a:endParaRPr>
          </a:p>
        </p:txBody>
      </p:sp>
    </p:spTree>
    <p:extLst>
      <p:ext uri="{BB962C8B-B14F-4D97-AF65-F5344CB8AC3E}">
        <p14:creationId xmlns:p14="http://schemas.microsoft.com/office/powerpoint/2010/main" val="1017720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43" name="TextBox 42"/>
          <p:cNvSpPr txBox="1"/>
          <p:nvPr/>
        </p:nvSpPr>
        <p:spPr>
          <a:xfrm>
            <a:off x="288032" y="-82262"/>
            <a:ext cx="8460432" cy="630942"/>
          </a:xfrm>
          <a:prstGeom prst="rect">
            <a:avLst/>
          </a:prstGeom>
          <a:noFill/>
        </p:spPr>
        <p:txBody>
          <a:bodyPr wrap="square" rtlCol="0">
            <a:spAutoFit/>
          </a:bodyPr>
          <a:lstStyle/>
          <a:p>
            <a:r>
              <a:rPr lang="en-US" sz="3500" b="1" kern="0" dirty="0" smtClean="0">
                <a:solidFill>
                  <a:srgbClr val="4F81BD"/>
                </a:solidFill>
                <a:latin typeface="Calibri"/>
                <a:cs typeface="Arial"/>
              </a:rPr>
              <a:t>Basic Concept of Measurement</a:t>
            </a:r>
            <a:endParaRPr lang="en-US" sz="3500" kern="0" dirty="0">
              <a:solidFill>
                <a:srgbClr val="4F81BD"/>
              </a:solidFill>
              <a:latin typeface="Calibri"/>
              <a:cs typeface="Arial"/>
            </a:endParaRPr>
          </a:p>
        </p:txBody>
      </p:sp>
      <p:sp>
        <p:nvSpPr>
          <p:cNvPr id="5" name="Rectangle 4"/>
          <p:cNvSpPr/>
          <p:nvPr/>
        </p:nvSpPr>
        <p:spPr>
          <a:xfrm>
            <a:off x="107504" y="642633"/>
            <a:ext cx="8856984" cy="5234639"/>
          </a:xfrm>
          <a:prstGeom prst="rect">
            <a:avLst/>
          </a:prstGeom>
        </p:spPr>
        <p:txBody>
          <a:bodyPr vert="horz">
            <a:normAutofit fontScale="92500" lnSpcReduction="20000"/>
          </a:bodyPr>
          <a:lstStyle/>
          <a:p>
            <a:pPr marL="60325" lvl="2">
              <a:spcBef>
                <a:spcPct val="20000"/>
              </a:spcBef>
              <a:buClr>
                <a:schemeClr val="accent6"/>
              </a:buClr>
              <a:buSzPct val="70000"/>
            </a:pPr>
            <a:r>
              <a:rPr lang="en-US" sz="2800" b="1" kern="0" dirty="0" smtClean="0">
                <a:solidFill>
                  <a:schemeClr val="tx2"/>
                </a:solidFill>
                <a:latin typeface="Calibri"/>
                <a:cs typeface="Arial"/>
              </a:rPr>
              <a:t>The </a:t>
            </a:r>
            <a:r>
              <a:rPr lang="en-US" sz="2800" b="1" kern="0" dirty="0">
                <a:solidFill>
                  <a:schemeClr val="tx2"/>
                </a:solidFill>
                <a:latin typeface="Calibri"/>
                <a:cs typeface="Arial"/>
              </a:rPr>
              <a:t>measurement process should </a:t>
            </a:r>
            <a:r>
              <a:rPr lang="en-US" sz="2800" b="1" kern="0" dirty="0" smtClean="0">
                <a:solidFill>
                  <a:schemeClr val="tx2"/>
                </a:solidFill>
                <a:latin typeface="Calibri"/>
                <a:cs typeface="Arial"/>
              </a:rPr>
              <a:t>define</a:t>
            </a:r>
            <a:endParaRPr lang="en-US" sz="2800" b="1" kern="0" dirty="0">
              <a:solidFill>
                <a:schemeClr val="tx2"/>
              </a:solidFill>
              <a:latin typeface="Calibri"/>
              <a:cs typeface="Arial"/>
            </a:endParaRPr>
          </a:p>
          <a:p>
            <a:pPr marL="457200" lvl="3" indent="-401638">
              <a:spcBef>
                <a:spcPct val="20000"/>
              </a:spcBef>
              <a:buClr>
                <a:srgbClr val="F79646"/>
              </a:buClr>
              <a:buSzPct val="70000"/>
              <a:buFont typeface="Wingdings 2"/>
              <a:buChar char=""/>
            </a:pPr>
            <a:endParaRPr lang="en-US" sz="2400" b="1" kern="0" dirty="0" smtClean="0">
              <a:solidFill>
                <a:schemeClr val="accent1"/>
              </a:solidFill>
              <a:latin typeface="Calibri"/>
              <a:cs typeface="Arial"/>
            </a:endParaRPr>
          </a:p>
          <a:p>
            <a:pPr marL="457200" lvl="3" indent="-401638">
              <a:spcBef>
                <a:spcPct val="20000"/>
              </a:spcBef>
              <a:buClr>
                <a:srgbClr val="F79646"/>
              </a:buClr>
              <a:buSzPct val="70000"/>
              <a:buFont typeface="Wingdings 2"/>
              <a:buChar char=""/>
            </a:pPr>
            <a:r>
              <a:rPr lang="en-US" sz="3000" b="1" kern="0" dirty="0" smtClean="0">
                <a:solidFill>
                  <a:schemeClr val="accent1"/>
                </a:solidFill>
                <a:latin typeface="Calibri"/>
                <a:cs typeface="Arial"/>
              </a:rPr>
              <a:t>Attribute </a:t>
            </a:r>
            <a:r>
              <a:rPr lang="en-US" sz="3000" b="1" kern="0" dirty="0">
                <a:solidFill>
                  <a:schemeClr val="accent1"/>
                </a:solidFill>
                <a:latin typeface="Calibri"/>
                <a:cs typeface="Arial"/>
              </a:rPr>
              <a:t>or phenomenon to </a:t>
            </a:r>
            <a:r>
              <a:rPr lang="en-US" sz="3000" b="1" kern="0" dirty="0" smtClean="0">
                <a:solidFill>
                  <a:schemeClr val="accent1"/>
                </a:solidFill>
                <a:latin typeface="Calibri"/>
                <a:cs typeface="Arial"/>
              </a:rPr>
              <a:t>measure</a:t>
            </a:r>
            <a:endParaRPr lang="en-US" sz="3000" b="1" kern="0" dirty="0">
              <a:solidFill>
                <a:schemeClr val="accent1"/>
              </a:solidFill>
              <a:latin typeface="Calibri"/>
              <a:cs typeface="Arial"/>
            </a:endParaRPr>
          </a:p>
          <a:p>
            <a:pPr marL="457200"/>
            <a:r>
              <a:rPr lang="en-US" sz="2200" i="1" dirty="0">
                <a:solidFill>
                  <a:schemeClr val="accent1"/>
                </a:solidFill>
              </a:rPr>
              <a:t>Measurement of electromagnetic fields which could be characterized as either a value of E or H fields or as characteristics of a signal (</a:t>
            </a:r>
            <a:r>
              <a:rPr lang="en-US" sz="2200" i="1" dirty="0" smtClean="0">
                <a:solidFill>
                  <a:schemeClr val="accent1"/>
                </a:solidFill>
              </a:rPr>
              <a:t>frequency, amplitude</a:t>
            </a:r>
            <a:r>
              <a:rPr lang="en-US" sz="2200" i="1" dirty="0">
                <a:solidFill>
                  <a:schemeClr val="accent1"/>
                </a:solidFill>
              </a:rPr>
              <a:t>, phase, bandwidth, etc</a:t>
            </a:r>
            <a:r>
              <a:rPr lang="en-US" sz="2200" i="1" dirty="0" smtClean="0">
                <a:solidFill>
                  <a:schemeClr val="accent1"/>
                </a:solidFill>
              </a:rPr>
              <a:t>.) </a:t>
            </a:r>
            <a:endParaRPr lang="en-US" sz="2200" i="1" kern="0" dirty="0">
              <a:solidFill>
                <a:schemeClr val="accent1"/>
              </a:solidFill>
              <a:latin typeface="Calibri"/>
              <a:cs typeface="Arial"/>
            </a:endParaRPr>
          </a:p>
          <a:p>
            <a:pPr marL="457200" lvl="3" indent="-401638">
              <a:spcBef>
                <a:spcPct val="20000"/>
              </a:spcBef>
              <a:buClr>
                <a:srgbClr val="F79646"/>
              </a:buClr>
              <a:buSzPct val="70000"/>
              <a:buFont typeface="Wingdings 2"/>
              <a:buChar char=""/>
            </a:pPr>
            <a:endParaRPr lang="en-US" sz="2400" kern="0" dirty="0" smtClean="0">
              <a:solidFill>
                <a:schemeClr val="accent1"/>
              </a:solidFill>
              <a:latin typeface="Calibri"/>
              <a:cs typeface="Arial"/>
            </a:endParaRPr>
          </a:p>
          <a:p>
            <a:pPr marL="457200" lvl="3" indent="-401638">
              <a:spcBef>
                <a:spcPct val="20000"/>
              </a:spcBef>
              <a:buClr>
                <a:srgbClr val="F79646"/>
              </a:buClr>
              <a:buSzPct val="70000"/>
              <a:buFont typeface="Wingdings 2"/>
              <a:buChar char=""/>
            </a:pPr>
            <a:r>
              <a:rPr lang="en-US" sz="3000" b="1" kern="0" dirty="0">
                <a:solidFill>
                  <a:schemeClr val="accent1"/>
                </a:solidFill>
                <a:latin typeface="Calibri"/>
                <a:cs typeface="Arial"/>
              </a:rPr>
              <a:t>Conditions of operations</a:t>
            </a:r>
          </a:p>
          <a:p>
            <a:pPr marL="457200"/>
            <a:r>
              <a:rPr lang="en-US" sz="2200" i="1" dirty="0">
                <a:solidFill>
                  <a:schemeClr val="accent1"/>
                </a:solidFill>
              </a:rPr>
              <a:t>Details of all conditions including  influences caused by surrounding infrastructure, weather, limitation with measuring equipment (size of antenna, embedded equipment) have to be known to ensure the measurement is reproducible</a:t>
            </a:r>
          </a:p>
          <a:p>
            <a:pPr marL="457200" lvl="3" indent="-401638">
              <a:spcBef>
                <a:spcPct val="20000"/>
              </a:spcBef>
              <a:buClr>
                <a:srgbClr val="F79646"/>
              </a:buClr>
              <a:buSzPct val="70000"/>
              <a:buFont typeface="Wingdings 2"/>
              <a:buChar char=""/>
            </a:pPr>
            <a:endParaRPr lang="en-US" sz="2400" kern="0" dirty="0" smtClean="0">
              <a:solidFill>
                <a:schemeClr val="accent1"/>
              </a:solidFill>
              <a:latin typeface="Calibri"/>
              <a:cs typeface="Arial"/>
            </a:endParaRPr>
          </a:p>
          <a:p>
            <a:pPr marL="457200" lvl="3" indent="-401638">
              <a:spcBef>
                <a:spcPct val="20000"/>
              </a:spcBef>
              <a:buClr>
                <a:srgbClr val="F79646"/>
              </a:buClr>
              <a:buSzPct val="70000"/>
              <a:buFont typeface="Wingdings 2"/>
              <a:buChar char=""/>
            </a:pPr>
            <a:r>
              <a:rPr lang="en-US" sz="3000" b="1" kern="0" dirty="0">
                <a:solidFill>
                  <a:schemeClr val="accent1"/>
                </a:solidFill>
                <a:latin typeface="Calibri"/>
                <a:cs typeface="Arial"/>
              </a:rPr>
              <a:t>The measurement system and parameters to use</a:t>
            </a:r>
          </a:p>
          <a:p>
            <a:pPr marL="457200"/>
            <a:r>
              <a:rPr lang="en-US" sz="2200" i="1" dirty="0">
                <a:solidFill>
                  <a:schemeClr val="accent1"/>
                </a:solidFill>
              </a:rPr>
              <a:t>All devices involved in the measurement should be specified to take into account all parameters in the measurement result (type of equipment, characteristics and uncertainties)</a:t>
            </a:r>
          </a:p>
          <a:p>
            <a:pPr marL="457200" lvl="3" indent="-401638">
              <a:spcBef>
                <a:spcPct val="20000"/>
              </a:spcBef>
              <a:buClr>
                <a:srgbClr val="F79646"/>
              </a:buClr>
              <a:buSzPct val="70000"/>
              <a:buFont typeface="Wingdings 2"/>
              <a:buChar char=""/>
            </a:pPr>
            <a:endParaRPr lang="en-US" sz="2400" kern="0" dirty="0" smtClean="0">
              <a:solidFill>
                <a:schemeClr val="accent1"/>
              </a:solidFill>
              <a:latin typeface="Calibri"/>
              <a:cs typeface="Arial"/>
            </a:endParaRPr>
          </a:p>
        </p:txBody>
      </p:sp>
    </p:spTree>
    <p:extLst>
      <p:ext uri="{BB962C8B-B14F-4D97-AF65-F5344CB8AC3E}">
        <p14:creationId xmlns:p14="http://schemas.microsoft.com/office/powerpoint/2010/main" val="38089150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43" name="TextBox 42"/>
          <p:cNvSpPr txBox="1"/>
          <p:nvPr/>
        </p:nvSpPr>
        <p:spPr>
          <a:xfrm>
            <a:off x="288032" y="-82262"/>
            <a:ext cx="8460432" cy="630942"/>
          </a:xfrm>
          <a:prstGeom prst="rect">
            <a:avLst/>
          </a:prstGeom>
          <a:noFill/>
        </p:spPr>
        <p:txBody>
          <a:bodyPr wrap="square" rtlCol="0">
            <a:spAutoFit/>
          </a:bodyPr>
          <a:lstStyle/>
          <a:p>
            <a:r>
              <a:rPr lang="en-US" sz="3500" b="1" kern="0" dirty="0" smtClean="0">
                <a:solidFill>
                  <a:srgbClr val="4F81BD"/>
                </a:solidFill>
                <a:latin typeface="Calibri"/>
                <a:cs typeface="Arial"/>
              </a:rPr>
              <a:t>Basic Concept of Measurement</a:t>
            </a:r>
            <a:endParaRPr lang="en-US" sz="3500" kern="0" dirty="0">
              <a:solidFill>
                <a:srgbClr val="4F81BD"/>
              </a:solidFill>
              <a:latin typeface="Calibri"/>
              <a:cs typeface="Arial"/>
            </a:endParaRPr>
          </a:p>
        </p:txBody>
      </p:sp>
      <p:sp>
        <p:nvSpPr>
          <p:cNvPr id="5" name="Rectangle 4"/>
          <p:cNvSpPr/>
          <p:nvPr/>
        </p:nvSpPr>
        <p:spPr>
          <a:xfrm>
            <a:off x="107504" y="642633"/>
            <a:ext cx="8856984" cy="5234639"/>
          </a:xfrm>
          <a:prstGeom prst="rect">
            <a:avLst/>
          </a:prstGeom>
        </p:spPr>
        <p:txBody>
          <a:bodyPr vert="horz">
            <a:normAutofit/>
          </a:bodyPr>
          <a:lstStyle/>
          <a:p>
            <a:pPr marL="60325" lvl="2">
              <a:spcBef>
                <a:spcPct val="20000"/>
              </a:spcBef>
              <a:buClr>
                <a:schemeClr val="accent6"/>
              </a:buClr>
              <a:buSzPct val="70000"/>
            </a:pPr>
            <a:r>
              <a:rPr lang="en-US" sz="2800" b="1" kern="0" dirty="0" smtClean="0">
                <a:solidFill>
                  <a:schemeClr val="tx2"/>
                </a:solidFill>
                <a:latin typeface="Calibri"/>
                <a:cs typeface="Arial"/>
              </a:rPr>
              <a:t>The </a:t>
            </a:r>
            <a:r>
              <a:rPr lang="en-US" sz="2800" b="1" kern="0" dirty="0">
                <a:solidFill>
                  <a:schemeClr val="tx2"/>
                </a:solidFill>
                <a:latin typeface="Calibri"/>
                <a:cs typeface="Arial"/>
              </a:rPr>
              <a:t>measurement process should define:</a:t>
            </a:r>
          </a:p>
          <a:p>
            <a:pPr marL="457200" lvl="3" indent="-401638">
              <a:spcBef>
                <a:spcPct val="20000"/>
              </a:spcBef>
              <a:buClr>
                <a:srgbClr val="F79646"/>
              </a:buClr>
              <a:buSzPct val="70000"/>
              <a:buFont typeface="Wingdings 2"/>
              <a:buChar char=""/>
            </a:pPr>
            <a:r>
              <a:rPr lang="en-US" sz="2400" b="1" kern="0" dirty="0" smtClean="0">
                <a:solidFill>
                  <a:schemeClr val="accent1"/>
                </a:solidFill>
                <a:latin typeface="Calibri"/>
                <a:cs typeface="Arial"/>
              </a:rPr>
              <a:t>Sequence </a:t>
            </a:r>
            <a:r>
              <a:rPr lang="en-US" sz="2400" b="1" kern="0" dirty="0">
                <a:solidFill>
                  <a:schemeClr val="accent1"/>
                </a:solidFill>
                <a:latin typeface="Calibri"/>
                <a:cs typeface="Arial"/>
              </a:rPr>
              <a:t>of technical operations to apply</a:t>
            </a:r>
            <a:r>
              <a:rPr lang="en-US" sz="2400" b="1" kern="0" dirty="0" smtClean="0">
                <a:solidFill>
                  <a:schemeClr val="accent1"/>
                </a:solidFill>
                <a:latin typeface="Calibri"/>
                <a:cs typeface="Arial"/>
              </a:rPr>
              <a:t>.</a:t>
            </a:r>
          </a:p>
          <a:p>
            <a:pPr marL="457200"/>
            <a:r>
              <a:rPr lang="en-US" sz="1800" i="1" dirty="0">
                <a:solidFill>
                  <a:schemeClr val="accent1"/>
                </a:solidFill>
              </a:rPr>
              <a:t>A general description of how to perform the measurements is provided below: </a:t>
            </a:r>
          </a:p>
          <a:p>
            <a:pPr marL="742950" indent="-285750">
              <a:buFont typeface="Arial" panose="020B0604020202020204" pitchFamily="34" charset="0"/>
              <a:buChar char="•"/>
            </a:pPr>
            <a:r>
              <a:rPr lang="en-US" sz="1600" i="1" dirty="0" smtClean="0">
                <a:solidFill>
                  <a:schemeClr val="accent1"/>
                </a:solidFill>
              </a:rPr>
              <a:t>The </a:t>
            </a:r>
            <a:r>
              <a:rPr lang="en-US" sz="1600" i="1" dirty="0">
                <a:solidFill>
                  <a:schemeClr val="accent1"/>
                </a:solidFill>
              </a:rPr>
              <a:t>description of the measurement chain set up, including identification of </a:t>
            </a:r>
            <a:r>
              <a:rPr lang="en-US" sz="1600" i="1" dirty="0" smtClean="0">
                <a:solidFill>
                  <a:schemeClr val="accent1"/>
                </a:solidFill>
              </a:rPr>
              <a:t>equipment </a:t>
            </a:r>
            <a:r>
              <a:rPr lang="en-US" sz="1600" i="1" dirty="0">
                <a:solidFill>
                  <a:schemeClr val="accent1"/>
                </a:solidFill>
              </a:rPr>
              <a:t>used.</a:t>
            </a:r>
          </a:p>
          <a:p>
            <a:pPr marL="742950" indent="-285750">
              <a:buFont typeface="Arial" panose="020B0604020202020204" pitchFamily="34" charset="0"/>
              <a:buChar char="•"/>
            </a:pPr>
            <a:r>
              <a:rPr lang="en-US" sz="1600" i="1" dirty="0" smtClean="0">
                <a:solidFill>
                  <a:schemeClr val="accent1"/>
                </a:solidFill>
              </a:rPr>
              <a:t>The </a:t>
            </a:r>
            <a:r>
              <a:rPr lang="en-US" sz="1600" i="1" dirty="0">
                <a:solidFill>
                  <a:schemeClr val="accent1"/>
                </a:solidFill>
              </a:rPr>
              <a:t>description of preliminary measurements to carry out (e.g. measurements to ensure that there’s </a:t>
            </a:r>
            <a:r>
              <a:rPr lang="en-US" sz="1600" i="1" dirty="0" smtClean="0">
                <a:solidFill>
                  <a:schemeClr val="accent1"/>
                </a:solidFill>
              </a:rPr>
              <a:t>no </a:t>
            </a:r>
            <a:r>
              <a:rPr lang="en-US" sz="1600" i="1" dirty="0">
                <a:solidFill>
                  <a:schemeClr val="accent1"/>
                </a:solidFill>
              </a:rPr>
              <a:t>strong emitter at the measurement location which could lead to a wrong result).</a:t>
            </a:r>
          </a:p>
          <a:p>
            <a:pPr marL="742950" indent="-285750">
              <a:buFont typeface="Arial" panose="020B0604020202020204" pitchFamily="34" charset="0"/>
              <a:buChar char="•"/>
            </a:pPr>
            <a:r>
              <a:rPr lang="en-US" sz="1600" i="1" dirty="0" smtClean="0">
                <a:solidFill>
                  <a:schemeClr val="accent1"/>
                </a:solidFill>
              </a:rPr>
              <a:t>Measuring </a:t>
            </a:r>
            <a:r>
              <a:rPr lang="en-US" sz="1600" i="1" dirty="0">
                <a:solidFill>
                  <a:schemeClr val="accent1"/>
                </a:solidFill>
              </a:rPr>
              <a:t>device settings to be used (e.g. frequency band, resolution bandwidth (RBW), span, </a:t>
            </a:r>
            <a:r>
              <a:rPr lang="en-US" sz="1600" i="1" dirty="0" smtClean="0">
                <a:solidFill>
                  <a:schemeClr val="accent1"/>
                </a:solidFill>
              </a:rPr>
              <a:t>etc.) </a:t>
            </a:r>
            <a:endParaRPr lang="en-US" sz="1600" i="1" dirty="0">
              <a:solidFill>
                <a:schemeClr val="accent1"/>
              </a:solidFill>
            </a:endParaRPr>
          </a:p>
          <a:p>
            <a:pPr marL="742950" indent="-285750">
              <a:buFont typeface="Arial" panose="020B0604020202020204" pitchFamily="34" charset="0"/>
              <a:buChar char="•"/>
            </a:pPr>
            <a:r>
              <a:rPr lang="en-US" sz="1600" i="1" dirty="0" smtClean="0">
                <a:solidFill>
                  <a:schemeClr val="accent1"/>
                </a:solidFill>
              </a:rPr>
              <a:t>Tasks </a:t>
            </a:r>
            <a:r>
              <a:rPr lang="en-US" sz="1600" i="1" dirty="0">
                <a:solidFill>
                  <a:schemeClr val="accent1"/>
                </a:solidFill>
              </a:rPr>
              <a:t>to be achieved to carry out the </a:t>
            </a:r>
            <a:r>
              <a:rPr lang="en-US" sz="1600" i="1" dirty="0" smtClean="0">
                <a:solidFill>
                  <a:schemeClr val="accent1"/>
                </a:solidFill>
              </a:rPr>
              <a:t>measurement</a:t>
            </a:r>
            <a:endParaRPr lang="en-US" sz="1600" i="1" dirty="0">
              <a:solidFill>
                <a:schemeClr val="accent1"/>
              </a:solidFill>
            </a:endParaRPr>
          </a:p>
          <a:p>
            <a:pPr marL="742950" indent="-285750">
              <a:buFont typeface="Arial" panose="020B0604020202020204" pitchFamily="34" charset="0"/>
              <a:buChar char="•"/>
            </a:pPr>
            <a:r>
              <a:rPr lang="en-US" sz="1600" i="1" dirty="0" smtClean="0">
                <a:solidFill>
                  <a:schemeClr val="accent1"/>
                </a:solidFill>
              </a:rPr>
              <a:t>Consistency </a:t>
            </a:r>
            <a:r>
              <a:rPr lang="en-US" sz="1600" i="1" dirty="0">
                <a:solidFill>
                  <a:schemeClr val="accent1"/>
                </a:solidFill>
              </a:rPr>
              <a:t>of the result (e.g. checking of the result by comparison with theoretical </a:t>
            </a:r>
            <a:r>
              <a:rPr lang="en-US" sz="1600" i="1" dirty="0" smtClean="0">
                <a:solidFill>
                  <a:schemeClr val="accent1"/>
                </a:solidFill>
              </a:rPr>
              <a:t>reckoning, uncertainty </a:t>
            </a:r>
            <a:r>
              <a:rPr lang="en-US" sz="1600" i="1" dirty="0">
                <a:solidFill>
                  <a:schemeClr val="accent1"/>
                </a:solidFill>
              </a:rPr>
              <a:t>calculation, etc</a:t>
            </a:r>
            <a:r>
              <a:rPr lang="en-US" sz="1600" i="1" dirty="0" smtClean="0">
                <a:solidFill>
                  <a:schemeClr val="accent1"/>
                </a:solidFill>
              </a:rPr>
              <a:t>.)</a:t>
            </a:r>
            <a:endParaRPr lang="en-US" sz="1600" i="1" dirty="0">
              <a:solidFill>
                <a:schemeClr val="accent1"/>
              </a:solidFill>
            </a:endParaRPr>
          </a:p>
          <a:p>
            <a:pPr marL="457200" lvl="3" indent="-401638">
              <a:spcBef>
                <a:spcPct val="20000"/>
              </a:spcBef>
              <a:buClr>
                <a:srgbClr val="F79646"/>
              </a:buClr>
              <a:buSzPct val="70000"/>
              <a:buFont typeface="Wingdings 2"/>
              <a:buChar char=""/>
            </a:pPr>
            <a:endParaRPr lang="en-US" sz="2400" b="1" kern="0" dirty="0" smtClean="0">
              <a:solidFill>
                <a:schemeClr val="accent1"/>
              </a:solidFill>
              <a:latin typeface="Calibri"/>
              <a:cs typeface="Arial"/>
            </a:endParaRPr>
          </a:p>
          <a:p>
            <a:pPr marL="457200" lvl="3" indent="-401638">
              <a:spcBef>
                <a:spcPct val="20000"/>
              </a:spcBef>
              <a:buClr>
                <a:srgbClr val="F79646"/>
              </a:buClr>
              <a:buSzPct val="70000"/>
              <a:buFont typeface="Wingdings 2"/>
              <a:buChar char=""/>
            </a:pPr>
            <a:r>
              <a:rPr lang="en-US" sz="2400" b="1" kern="0" dirty="0" smtClean="0">
                <a:solidFill>
                  <a:schemeClr val="accent1"/>
                </a:solidFill>
                <a:latin typeface="Calibri"/>
                <a:cs typeface="Arial"/>
              </a:rPr>
              <a:t>Result </a:t>
            </a:r>
            <a:r>
              <a:rPr lang="en-US" sz="2400" b="1" kern="0" dirty="0">
                <a:solidFill>
                  <a:schemeClr val="accent1"/>
                </a:solidFill>
                <a:latin typeface="Calibri"/>
                <a:cs typeface="Arial"/>
              </a:rPr>
              <a:t>reckoning and </a:t>
            </a:r>
            <a:r>
              <a:rPr lang="en-US" sz="2400" b="1" kern="0" dirty="0" smtClean="0">
                <a:solidFill>
                  <a:schemeClr val="accent1"/>
                </a:solidFill>
                <a:latin typeface="Calibri"/>
                <a:cs typeface="Arial"/>
              </a:rPr>
              <a:t>uncertainties</a:t>
            </a:r>
            <a:endParaRPr lang="en-US" sz="2400" b="1" kern="0" dirty="0">
              <a:solidFill>
                <a:schemeClr val="accent1"/>
              </a:solidFill>
              <a:latin typeface="Calibri"/>
              <a:cs typeface="Arial"/>
            </a:endParaRPr>
          </a:p>
          <a:p>
            <a:pPr marL="457200"/>
            <a:r>
              <a:rPr lang="en-US" sz="1800" i="1" dirty="0">
                <a:solidFill>
                  <a:schemeClr val="accent1"/>
                </a:solidFill>
              </a:rPr>
              <a:t>To provide a reliable value of the measurement, post-processing is necessary to take into account </a:t>
            </a:r>
            <a:r>
              <a:rPr lang="en-US" sz="1800" i="1" dirty="0" smtClean="0">
                <a:solidFill>
                  <a:schemeClr val="accent1"/>
                </a:solidFill>
              </a:rPr>
              <a:t> uncertainties </a:t>
            </a:r>
            <a:r>
              <a:rPr lang="en-US" sz="1800" i="1" dirty="0">
                <a:solidFill>
                  <a:schemeClr val="accent1"/>
                </a:solidFill>
              </a:rPr>
              <a:t>of the measurement chain to assess the uncertainty of the final </a:t>
            </a:r>
            <a:r>
              <a:rPr lang="en-US" sz="1800" i="1" dirty="0" smtClean="0">
                <a:solidFill>
                  <a:schemeClr val="accent1"/>
                </a:solidFill>
              </a:rPr>
              <a:t>result. </a:t>
            </a:r>
          </a:p>
          <a:p>
            <a:pPr marL="457200"/>
            <a:r>
              <a:rPr lang="en-US" sz="1800" i="1" dirty="0" smtClean="0">
                <a:solidFill>
                  <a:schemeClr val="accent1"/>
                </a:solidFill>
              </a:rPr>
              <a:t>The </a:t>
            </a:r>
            <a:r>
              <a:rPr lang="en-US" sz="1800" i="1" dirty="0">
                <a:solidFill>
                  <a:schemeClr val="accent1"/>
                </a:solidFill>
              </a:rPr>
              <a:t>final step could be, if necessary, to specify the form of publication of the results. </a:t>
            </a:r>
            <a:endParaRPr lang="en-GB" sz="1800" i="1" dirty="0">
              <a:solidFill>
                <a:schemeClr val="accent1"/>
              </a:solidFill>
            </a:endParaRPr>
          </a:p>
          <a:p>
            <a:pPr marL="457200" lvl="3" indent="-401638">
              <a:spcBef>
                <a:spcPct val="20000"/>
              </a:spcBef>
              <a:buClr>
                <a:srgbClr val="F79646"/>
              </a:buClr>
              <a:buSzPct val="70000"/>
              <a:buFont typeface="Wingdings 2"/>
              <a:buChar char=""/>
            </a:pPr>
            <a:endParaRPr lang="en-US" sz="2400" b="1" kern="0" dirty="0">
              <a:solidFill>
                <a:schemeClr val="accent1"/>
              </a:solidFill>
              <a:latin typeface="Calibri"/>
              <a:cs typeface="Arial"/>
            </a:endParaRPr>
          </a:p>
        </p:txBody>
      </p:sp>
    </p:spTree>
    <p:extLst>
      <p:ext uri="{BB962C8B-B14F-4D97-AF65-F5344CB8AC3E}">
        <p14:creationId xmlns:p14="http://schemas.microsoft.com/office/powerpoint/2010/main" val="16948283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5" name="Rectangle 4"/>
          <p:cNvSpPr/>
          <p:nvPr/>
        </p:nvSpPr>
        <p:spPr>
          <a:xfrm>
            <a:off x="107504" y="498617"/>
            <a:ext cx="8856984" cy="5378655"/>
          </a:xfrm>
          <a:prstGeom prst="rect">
            <a:avLst/>
          </a:prstGeom>
        </p:spPr>
        <p:txBody>
          <a:bodyPr vert="horz">
            <a:normAutofit fontScale="92500" lnSpcReduction="10000"/>
          </a:bodyPr>
          <a:lstStyle/>
          <a:p>
            <a:pPr marL="55562" lvl="3">
              <a:spcBef>
                <a:spcPct val="20000"/>
              </a:spcBef>
              <a:buClr>
                <a:srgbClr val="F79646"/>
              </a:buClr>
              <a:buSzPct val="70000"/>
            </a:pPr>
            <a:r>
              <a:rPr lang="en-US" sz="3200" b="1" kern="0" dirty="0" smtClean="0">
                <a:solidFill>
                  <a:schemeClr val="accent1"/>
                </a:solidFill>
                <a:latin typeface="Calibri"/>
                <a:cs typeface="Arial"/>
              </a:rPr>
              <a:t>Helps in </a:t>
            </a:r>
          </a:p>
          <a:p>
            <a:pPr marL="457200" lvl="3" indent="-401638">
              <a:spcBef>
                <a:spcPct val="20000"/>
              </a:spcBef>
              <a:buClr>
                <a:srgbClr val="F79646"/>
              </a:buClr>
              <a:buSzPct val="70000"/>
              <a:buFont typeface="Wingdings 2"/>
              <a:buChar char=""/>
            </a:pPr>
            <a:r>
              <a:rPr lang="en-US" sz="2400" kern="0" dirty="0" smtClean="0">
                <a:solidFill>
                  <a:schemeClr val="accent1"/>
                </a:solidFill>
                <a:latin typeface="Calibri"/>
                <a:cs typeface="Arial"/>
              </a:rPr>
              <a:t>Planning </a:t>
            </a:r>
            <a:r>
              <a:rPr lang="en-US" sz="2400" kern="0" dirty="0">
                <a:solidFill>
                  <a:schemeClr val="accent1"/>
                </a:solidFill>
                <a:latin typeface="Calibri"/>
                <a:cs typeface="Arial"/>
              </a:rPr>
              <a:t>and </a:t>
            </a:r>
            <a:r>
              <a:rPr lang="en-US" sz="2400" kern="0" dirty="0" err="1">
                <a:solidFill>
                  <a:schemeClr val="accent1"/>
                </a:solidFill>
                <a:latin typeface="Calibri"/>
                <a:cs typeface="Arial"/>
              </a:rPr>
              <a:t>co-ordinating</a:t>
            </a:r>
            <a:r>
              <a:rPr lang="en-US" sz="2400" kern="0" dirty="0">
                <a:solidFill>
                  <a:schemeClr val="accent1"/>
                </a:solidFill>
                <a:latin typeface="Calibri"/>
                <a:cs typeface="Arial"/>
              </a:rPr>
              <a:t> a </a:t>
            </a:r>
            <a:r>
              <a:rPr lang="en-US" sz="2400" kern="0" dirty="0" smtClean="0">
                <a:solidFill>
                  <a:schemeClr val="accent1"/>
                </a:solidFill>
                <a:latin typeface="Calibri"/>
                <a:cs typeface="Arial"/>
              </a:rPr>
              <a:t>station</a:t>
            </a:r>
          </a:p>
          <a:p>
            <a:pPr marL="457200" lvl="3" indent="-401638">
              <a:spcBef>
                <a:spcPct val="20000"/>
              </a:spcBef>
              <a:buClr>
                <a:srgbClr val="F79646"/>
              </a:buClr>
              <a:buSzPct val="70000"/>
              <a:buFont typeface="Wingdings 2"/>
              <a:buChar char=""/>
            </a:pPr>
            <a:r>
              <a:rPr lang="en-US" sz="2400" kern="0" dirty="0" smtClean="0">
                <a:solidFill>
                  <a:schemeClr val="accent1"/>
                </a:solidFill>
                <a:latin typeface="Calibri"/>
                <a:cs typeface="Arial"/>
              </a:rPr>
              <a:t>Determine if special </a:t>
            </a:r>
            <a:r>
              <a:rPr lang="en-US" sz="2400" kern="0" dirty="0">
                <a:solidFill>
                  <a:schemeClr val="accent1"/>
                </a:solidFill>
                <a:latin typeface="Calibri"/>
                <a:cs typeface="Arial"/>
              </a:rPr>
              <a:t>protection required? </a:t>
            </a:r>
          </a:p>
          <a:p>
            <a:pPr marL="457200" lvl="3" indent="-401638">
              <a:spcBef>
                <a:spcPct val="20000"/>
              </a:spcBef>
              <a:buClr>
                <a:srgbClr val="F79646"/>
              </a:buClr>
              <a:buSzPct val="70000"/>
              <a:buFont typeface="Wingdings 2"/>
              <a:buChar char=""/>
            </a:pPr>
            <a:r>
              <a:rPr lang="en-US" sz="2400" kern="0" dirty="0" smtClean="0">
                <a:solidFill>
                  <a:schemeClr val="accent1"/>
                </a:solidFill>
                <a:latin typeface="Calibri"/>
                <a:cs typeface="Arial"/>
              </a:rPr>
              <a:t>Determine if Co-ordination </a:t>
            </a:r>
            <a:r>
              <a:rPr lang="en-US" sz="2400" kern="0" dirty="0">
                <a:solidFill>
                  <a:schemeClr val="accent1"/>
                </a:solidFill>
                <a:latin typeface="Calibri"/>
                <a:cs typeface="Arial"/>
              </a:rPr>
              <a:t>required? </a:t>
            </a:r>
          </a:p>
          <a:p>
            <a:pPr marL="457200" lvl="3" indent="-401638">
              <a:spcBef>
                <a:spcPct val="20000"/>
              </a:spcBef>
              <a:buClr>
                <a:srgbClr val="F79646"/>
              </a:buClr>
              <a:buSzPct val="70000"/>
              <a:buFont typeface="Wingdings 2"/>
              <a:buChar char=""/>
            </a:pPr>
            <a:r>
              <a:rPr lang="en-US" sz="2400" kern="0" dirty="0" smtClean="0">
                <a:solidFill>
                  <a:schemeClr val="accent1"/>
                </a:solidFill>
                <a:latin typeface="Calibri"/>
                <a:cs typeface="Arial"/>
              </a:rPr>
              <a:t>Having reference values for calculation </a:t>
            </a:r>
            <a:r>
              <a:rPr lang="en-US" sz="2400" kern="0" dirty="0">
                <a:solidFill>
                  <a:schemeClr val="accent1"/>
                </a:solidFill>
                <a:latin typeface="Calibri"/>
                <a:cs typeface="Arial"/>
              </a:rPr>
              <a:t>of interfering field strength at specified height on border </a:t>
            </a:r>
          </a:p>
          <a:p>
            <a:pPr marL="457200" lvl="3" indent="-401638">
              <a:spcBef>
                <a:spcPct val="20000"/>
              </a:spcBef>
              <a:buClr>
                <a:srgbClr val="F79646"/>
              </a:buClr>
              <a:buSzPct val="70000"/>
              <a:buFont typeface="Wingdings 2"/>
              <a:buChar char=""/>
            </a:pPr>
            <a:r>
              <a:rPr lang="en-US" sz="2400" kern="0" dirty="0" smtClean="0">
                <a:solidFill>
                  <a:schemeClr val="accent1"/>
                </a:solidFill>
                <a:latin typeface="Calibri"/>
                <a:cs typeface="Arial"/>
              </a:rPr>
              <a:t>Having reference values for calculation </a:t>
            </a:r>
            <a:r>
              <a:rPr lang="en-US" sz="2400" kern="0" dirty="0">
                <a:solidFill>
                  <a:schemeClr val="accent1"/>
                </a:solidFill>
                <a:latin typeface="Calibri"/>
                <a:cs typeface="Arial"/>
              </a:rPr>
              <a:t>of cross-border interference range according to prediction method, band, etc</a:t>
            </a:r>
            <a:r>
              <a:rPr lang="en-US" sz="2400" kern="0" dirty="0" smtClean="0">
                <a:solidFill>
                  <a:schemeClr val="accent1"/>
                </a:solidFill>
                <a:latin typeface="Calibri"/>
                <a:cs typeface="Arial"/>
              </a:rPr>
              <a:t>.</a:t>
            </a:r>
            <a:endParaRPr lang="en-US" sz="2400" kern="0" dirty="0">
              <a:solidFill>
                <a:schemeClr val="accent1"/>
              </a:solidFill>
              <a:latin typeface="Calibri"/>
              <a:cs typeface="Arial"/>
            </a:endParaRPr>
          </a:p>
          <a:p>
            <a:pPr marL="55562" lvl="3">
              <a:spcBef>
                <a:spcPct val="20000"/>
              </a:spcBef>
              <a:buClr>
                <a:srgbClr val="F79646"/>
              </a:buClr>
              <a:buSzPct val="70000"/>
            </a:pPr>
            <a:endParaRPr lang="en-US" sz="3200" b="1" kern="0" dirty="0" smtClean="0">
              <a:solidFill>
                <a:schemeClr val="accent1"/>
              </a:solidFill>
              <a:latin typeface="Calibri"/>
              <a:cs typeface="Arial"/>
            </a:endParaRPr>
          </a:p>
          <a:p>
            <a:pPr marL="55562" lvl="3">
              <a:spcBef>
                <a:spcPct val="20000"/>
              </a:spcBef>
              <a:buClr>
                <a:srgbClr val="F79646"/>
              </a:buClr>
              <a:buSzPct val="70000"/>
            </a:pPr>
            <a:r>
              <a:rPr lang="en-US" sz="3200" b="1" kern="0" dirty="0" smtClean="0">
                <a:solidFill>
                  <a:schemeClr val="accent1"/>
                </a:solidFill>
                <a:latin typeface="Calibri"/>
                <a:cs typeface="Arial"/>
              </a:rPr>
              <a:t>Need </a:t>
            </a:r>
            <a:r>
              <a:rPr lang="en-US" sz="3200" b="1" kern="0" dirty="0">
                <a:solidFill>
                  <a:schemeClr val="accent1"/>
                </a:solidFill>
                <a:latin typeface="Calibri"/>
                <a:cs typeface="Arial"/>
              </a:rPr>
              <a:t>to consider</a:t>
            </a:r>
          </a:p>
          <a:p>
            <a:pPr marL="457200" lvl="3" indent="-401638">
              <a:spcBef>
                <a:spcPct val="20000"/>
              </a:spcBef>
              <a:buClr>
                <a:srgbClr val="F79646"/>
              </a:buClr>
              <a:buSzPct val="70000"/>
              <a:buFont typeface="Wingdings 2"/>
              <a:buChar char=""/>
            </a:pPr>
            <a:r>
              <a:rPr lang="en-US" sz="2400" kern="0" dirty="0" smtClean="0">
                <a:solidFill>
                  <a:schemeClr val="accent1"/>
                </a:solidFill>
                <a:latin typeface="Calibri"/>
                <a:cs typeface="Arial"/>
              </a:rPr>
              <a:t>Station’s </a:t>
            </a:r>
            <a:r>
              <a:rPr lang="en-US" sz="2400" kern="0" dirty="0">
                <a:solidFill>
                  <a:schemeClr val="accent1"/>
                </a:solidFill>
                <a:latin typeface="Calibri"/>
                <a:cs typeface="Arial"/>
              </a:rPr>
              <a:t>technical characteristics </a:t>
            </a:r>
          </a:p>
          <a:p>
            <a:pPr marL="457200" lvl="3" indent="-401638">
              <a:spcBef>
                <a:spcPct val="20000"/>
              </a:spcBef>
              <a:buClr>
                <a:srgbClr val="F79646"/>
              </a:buClr>
              <a:buSzPct val="70000"/>
              <a:buFont typeface="Wingdings 2"/>
              <a:buChar char=""/>
            </a:pPr>
            <a:r>
              <a:rPr lang="en-US" sz="2400" kern="0" dirty="0" smtClean="0">
                <a:solidFill>
                  <a:schemeClr val="accent1"/>
                </a:solidFill>
                <a:latin typeface="Calibri"/>
                <a:cs typeface="Arial"/>
              </a:rPr>
              <a:t>Frequency </a:t>
            </a:r>
            <a:r>
              <a:rPr lang="en-US" sz="2400" kern="0" dirty="0">
                <a:solidFill>
                  <a:schemeClr val="accent1"/>
                </a:solidFill>
                <a:latin typeface="Calibri"/>
                <a:cs typeface="Arial"/>
              </a:rPr>
              <a:t>offset and bandwidth of stations affected</a:t>
            </a:r>
          </a:p>
          <a:p>
            <a:pPr marL="457200" lvl="3" indent="-401638">
              <a:spcBef>
                <a:spcPct val="20000"/>
              </a:spcBef>
              <a:buClr>
                <a:srgbClr val="F79646"/>
              </a:buClr>
              <a:buSzPct val="70000"/>
              <a:buFont typeface="Wingdings 2"/>
              <a:buChar char=""/>
            </a:pPr>
            <a:r>
              <a:rPr lang="en-US" sz="2400" kern="0" dirty="0">
                <a:solidFill>
                  <a:schemeClr val="accent1"/>
                </a:solidFill>
                <a:latin typeface="Calibri"/>
                <a:cs typeface="Arial"/>
              </a:rPr>
              <a:t>Use of specific propagation curves </a:t>
            </a:r>
            <a:endParaRPr lang="en-GB" altLang="en-US" sz="2400" kern="0" dirty="0">
              <a:solidFill>
                <a:schemeClr val="accent1"/>
              </a:solidFill>
              <a:latin typeface="Calibri"/>
              <a:cs typeface="Arial"/>
            </a:endParaRPr>
          </a:p>
        </p:txBody>
      </p:sp>
      <p:sp>
        <p:nvSpPr>
          <p:cNvPr id="6" name="TextBox 5"/>
          <p:cNvSpPr txBox="1"/>
          <p:nvPr/>
        </p:nvSpPr>
        <p:spPr>
          <a:xfrm>
            <a:off x="288032" y="-82262"/>
            <a:ext cx="8460432" cy="630942"/>
          </a:xfrm>
          <a:prstGeom prst="rect">
            <a:avLst/>
          </a:prstGeom>
          <a:noFill/>
        </p:spPr>
        <p:txBody>
          <a:bodyPr wrap="square" rtlCol="0">
            <a:spAutoFit/>
          </a:bodyPr>
          <a:lstStyle/>
          <a:p>
            <a:r>
              <a:rPr lang="en-US" sz="3500" b="1" kern="0" dirty="0" smtClean="0">
                <a:solidFill>
                  <a:srgbClr val="4F81BD"/>
                </a:solidFill>
                <a:latin typeface="Calibri"/>
                <a:cs typeface="Arial"/>
              </a:rPr>
              <a:t>Radio Interference Prediction</a:t>
            </a:r>
            <a:endParaRPr lang="en-US" sz="3500" kern="0" dirty="0">
              <a:solidFill>
                <a:srgbClr val="4F81BD"/>
              </a:solidFill>
              <a:latin typeface="Calibri"/>
              <a:cs typeface="Arial"/>
            </a:endParaRPr>
          </a:p>
        </p:txBody>
      </p:sp>
    </p:spTree>
    <p:extLst>
      <p:ext uri="{BB962C8B-B14F-4D97-AF65-F5344CB8AC3E}">
        <p14:creationId xmlns:p14="http://schemas.microsoft.com/office/powerpoint/2010/main" val="34775918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5" name="Rectangle 4"/>
          <p:cNvSpPr/>
          <p:nvPr/>
        </p:nvSpPr>
        <p:spPr>
          <a:xfrm>
            <a:off x="107504" y="498617"/>
            <a:ext cx="8856984" cy="5378655"/>
          </a:xfrm>
          <a:prstGeom prst="rect">
            <a:avLst/>
          </a:prstGeom>
        </p:spPr>
        <p:txBody>
          <a:bodyPr vert="horz">
            <a:normAutofit fontScale="62500" lnSpcReduction="20000"/>
          </a:bodyPr>
          <a:lstStyle/>
          <a:p>
            <a:pPr marL="55562" lvl="3" algn="ctr">
              <a:spcBef>
                <a:spcPct val="20000"/>
              </a:spcBef>
              <a:buClr>
                <a:srgbClr val="F79646"/>
              </a:buClr>
              <a:buSzPct val="70000"/>
            </a:pPr>
            <a:endParaRPr lang="en-GB" sz="5000" b="1" kern="0" dirty="0" smtClean="0">
              <a:solidFill>
                <a:schemeClr val="accent1"/>
              </a:solidFill>
              <a:latin typeface="Calibri"/>
              <a:cs typeface="Arial"/>
            </a:endParaRPr>
          </a:p>
          <a:p>
            <a:pPr marL="55562" lvl="3" algn="ctr">
              <a:spcBef>
                <a:spcPct val="20000"/>
              </a:spcBef>
              <a:buClr>
                <a:srgbClr val="F79646"/>
              </a:buClr>
              <a:buSzPct val="70000"/>
            </a:pPr>
            <a:r>
              <a:rPr lang="en-GB" sz="5000" b="1" kern="0" dirty="0" smtClean="0">
                <a:solidFill>
                  <a:schemeClr val="accent1"/>
                </a:solidFill>
                <a:latin typeface="Calibri"/>
                <a:cs typeface="Arial"/>
              </a:rPr>
              <a:t>Interference </a:t>
            </a:r>
            <a:r>
              <a:rPr lang="en-GB" sz="5000" b="1" kern="0" dirty="0">
                <a:solidFill>
                  <a:schemeClr val="accent1"/>
                </a:solidFill>
                <a:latin typeface="Calibri"/>
                <a:cs typeface="Arial"/>
              </a:rPr>
              <a:t>field strength </a:t>
            </a:r>
            <a:r>
              <a:rPr lang="en-GB" sz="5000" b="1" kern="0" dirty="0" smtClean="0">
                <a:solidFill>
                  <a:schemeClr val="accent1"/>
                </a:solidFill>
                <a:latin typeface="Calibri"/>
                <a:cs typeface="Arial"/>
              </a:rPr>
              <a:t>based on ITU-R P.1546 </a:t>
            </a:r>
            <a:r>
              <a:rPr lang="en-GB" sz="2800" i="1" kern="0" dirty="0" smtClean="0">
                <a:solidFill>
                  <a:schemeClr val="accent1"/>
                </a:solidFill>
                <a:latin typeface="Calibri"/>
                <a:cs typeface="Arial"/>
              </a:rPr>
              <a:t>(</a:t>
            </a:r>
            <a:r>
              <a:rPr lang="en-US" sz="2800" i="1" kern="0" dirty="0">
                <a:solidFill>
                  <a:schemeClr val="accent1"/>
                </a:solidFill>
                <a:latin typeface="Calibri"/>
                <a:cs typeface="Arial"/>
              </a:rPr>
              <a:t>Method for </a:t>
            </a:r>
            <a:r>
              <a:rPr lang="en-US" sz="2800" b="1" i="1" kern="0" dirty="0">
                <a:solidFill>
                  <a:schemeClr val="accent1"/>
                </a:solidFill>
                <a:latin typeface="Calibri"/>
                <a:cs typeface="Arial"/>
              </a:rPr>
              <a:t>point-to-area predictions </a:t>
            </a:r>
            <a:r>
              <a:rPr lang="en-US" sz="2800" i="1" kern="0" dirty="0">
                <a:solidFill>
                  <a:schemeClr val="accent1"/>
                </a:solidFill>
                <a:latin typeface="Calibri"/>
                <a:cs typeface="Arial"/>
              </a:rPr>
              <a:t>for terrestrial services in the frequency range 30 MHz to 3 000 MHz</a:t>
            </a:r>
            <a:r>
              <a:rPr lang="en-GB" sz="2800" i="1" kern="0" dirty="0">
                <a:solidFill>
                  <a:schemeClr val="accent1"/>
                </a:solidFill>
                <a:latin typeface="Calibri"/>
                <a:cs typeface="Arial"/>
              </a:rPr>
              <a:t>)</a:t>
            </a:r>
            <a:endParaRPr lang="en-US" sz="2800" i="1" kern="0" dirty="0">
              <a:solidFill>
                <a:schemeClr val="accent1"/>
              </a:solidFill>
              <a:latin typeface="Calibri"/>
              <a:cs typeface="Arial"/>
            </a:endParaRPr>
          </a:p>
          <a:p>
            <a:pPr marL="288925" lvl="3" indent="-233363" hangingPunct="0">
              <a:lnSpc>
                <a:spcPct val="110000"/>
              </a:lnSpc>
              <a:spcBef>
                <a:spcPct val="20000"/>
              </a:spcBef>
              <a:buClr>
                <a:srgbClr val="F79646"/>
              </a:buClr>
              <a:buSzPct val="70000"/>
              <a:buFont typeface="Wingdings 2"/>
              <a:buChar char=""/>
            </a:pPr>
            <a:endParaRPr lang="en-GB" sz="3100" b="1" kern="0" dirty="0" smtClean="0">
              <a:solidFill>
                <a:schemeClr val="accent1"/>
              </a:solidFill>
              <a:latin typeface="Calibri"/>
              <a:cs typeface="Arial"/>
            </a:endParaRPr>
          </a:p>
          <a:p>
            <a:pPr marL="288925" lvl="3" indent="-233363" hangingPunct="0">
              <a:lnSpc>
                <a:spcPct val="110000"/>
              </a:lnSpc>
              <a:spcBef>
                <a:spcPct val="20000"/>
              </a:spcBef>
              <a:buClr>
                <a:srgbClr val="F79646"/>
              </a:buClr>
              <a:buSzPct val="70000"/>
              <a:buFont typeface="Wingdings 2"/>
              <a:buChar char=""/>
            </a:pPr>
            <a:r>
              <a:rPr lang="en-GB" sz="3800" b="1" kern="0" dirty="0" smtClean="0">
                <a:solidFill>
                  <a:schemeClr val="accent1"/>
                </a:solidFill>
                <a:latin typeface="Calibri"/>
                <a:cs typeface="Arial"/>
              </a:rPr>
              <a:t>Determine Type </a:t>
            </a:r>
            <a:r>
              <a:rPr lang="en-GB" sz="3800" b="1" kern="0" dirty="0">
                <a:solidFill>
                  <a:schemeClr val="accent1"/>
                </a:solidFill>
                <a:latin typeface="Calibri"/>
                <a:cs typeface="Arial"/>
              </a:rPr>
              <a:t>of Propagation path</a:t>
            </a:r>
          </a:p>
          <a:p>
            <a:pPr marL="55562" lvl="3" hangingPunct="0">
              <a:lnSpc>
                <a:spcPct val="110000"/>
              </a:lnSpc>
              <a:spcBef>
                <a:spcPct val="20000"/>
              </a:spcBef>
              <a:buClr>
                <a:srgbClr val="F79646"/>
              </a:buClr>
              <a:buSzPct val="70000"/>
            </a:pPr>
            <a:endParaRPr lang="en-GB" sz="3100" b="1" kern="0" dirty="0" smtClean="0">
              <a:solidFill>
                <a:schemeClr val="accent1"/>
              </a:solidFill>
              <a:latin typeface="Calibri"/>
              <a:cs typeface="Arial"/>
            </a:endParaRPr>
          </a:p>
          <a:p>
            <a:pPr marL="288925" lvl="3" indent="-233363" hangingPunct="0">
              <a:lnSpc>
                <a:spcPct val="110000"/>
              </a:lnSpc>
              <a:spcBef>
                <a:spcPct val="20000"/>
              </a:spcBef>
              <a:buClr>
                <a:srgbClr val="F79646"/>
              </a:buClr>
              <a:buSzPct val="70000"/>
              <a:buFont typeface="Wingdings 2"/>
              <a:buChar char=""/>
            </a:pPr>
            <a:r>
              <a:rPr lang="en-GB" sz="3800" b="1" kern="0" dirty="0">
                <a:solidFill>
                  <a:schemeClr val="accent1"/>
                </a:solidFill>
                <a:latin typeface="Calibri"/>
                <a:cs typeface="Arial"/>
              </a:rPr>
              <a:t>Determine Nominal Time percentages and Nominal frequencies</a:t>
            </a:r>
          </a:p>
          <a:p>
            <a:pPr marL="288925" lvl="3" indent="-233363" hangingPunct="0">
              <a:lnSpc>
                <a:spcPct val="110000"/>
              </a:lnSpc>
              <a:spcBef>
                <a:spcPct val="20000"/>
              </a:spcBef>
              <a:buClr>
                <a:srgbClr val="F79646"/>
              </a:buClr>
              <a:buSzPct val="70000"/>
              <a:buFont typeface="Wingdings 2"/>
              <a:buChar char=""/>
            </a:pPr>
            <a:endParaRPr lang="en-GB" sz="3000" b="1" kern="0" dirty="0" smtClean="0">
              <a:solidFill>
                <a:schemeClr val="accent1"/>
              </a:solidFill>
              <a:latin typeface="Calibri"/>
              <a:cs typeface="Arial"/>
            </a:endParaRPr>
          </a:p>
          <a:p>
            <a:pPr marL="288925" lvl="3" indent="-233363" hangingPunct="0">
              <a:lnSpc>
                <a:spcPct val="110000"/>
              </a:lnSpc>
              <a:spcBef>
                <a:spcPct val="20000"/>
              </a:spcBef>
              <a:buClr>
                <a:srgbClr val="F79646"/>
              </a:buClr>
              <a:buSzPct val="70000"/>
              <a:buFont typeface="Wingdings 2"/>
              <a:buChar char=""/>
            </a:pPr>
            <a:r>
              <a:rPr lang="en-GB" sz="3800" b="1" kern="0" dirty="0">
                <a:solidFill>
                  <a:schemeClr val="accent1"/>
                </a:solidFill>
                <a:latin typeface="Calibri"/>
                <a:cs typeface="Arial"/>
              </a:rPr>
              <a:t>Estimate field strength while factoring in:</a:t>
            </a:r>
          </a:p>
          <a:p>
            <a:pPr marL="746125" indent="-457200" hangingPunct="0">
              <a:buFont typeface="Arial" panose="020B0604020202020204" pitchFamily="34" charset="0"/>
              <a:buChar char="•"/>
            </a:pPr>
            <a:r>
              <a:rPr lang="en-GB" sz="2800" i="1" kern="0" dirty="0" smtClean="0">
                <a:solidFill>
                  <a:schemeClr val="accent1"/>
                </a:solidFill>
                <a:latin typeface="Calibri"/>
                <a:cs typeface="Arial"/>
              </a:rPr>
              <a:t>Terrain </a:t>
            </a:r>
            <a:r>
              <a:rPr lang="en-GB" sz="2800" i="1" kern="0" dirty="0">
                <a:solidFill>
                  <a:schemeClr val="accent1"/>
                </a:solidFill>
                <a:latin typeface="Calibri"/>
                <a:cs typeface="Arial"/>
              </a:rPr>
              <a:t>clearance angle </a:t>
            </a:r>
            <a:endParaRPr lang="en-US" sz="2800" i="1" kern="0" dirty="0">
              <a:solidFill>
                <a:schemeClr val="accent1"/>
              </a:solidFill>
              <a:latin typeface="Calibri"/>
              <a:cs typeface="Arial"/>
            </a:endParaRPr>
          </a:p>
          <a:p>
            <a:pPr marL="746125" indent="-457200" hangingPunct="0">
              <a:buFont typeface="Arial" panose="020B0604020202020204" pitchFamily="34" charset="0"/>
              <a:buChar char="•"/>
            </a:pPr>
            <a:r>
              <a:rPr lang="en-GB" sz="2800" i="1" kern="0" dirty="0" smtClean="0">
                <a:solidFill>
                  <a:schemeClr val="accent1"/>
                </a:solidFill>
                <a:latin typeface="Calibri"/>
                <a:cs typeface="Arial"/>
              </a:rPr>
              <a:t>Tropospheric </a:t>
            </a:r>
            <a:r>
              <a:rPr lang="en-GB" sz="2800" i="1" kern="0" dirty="0">
                <a:solidFill>
                  <a:schemeClr val="accent1"/>
                </a:solidFill>
                <a:latin typeface="Calibri"/>
                <a:cs typeface="Arial"/>
              </a:rPr>
              <a:t>scattering </a:t>
            </a:r>
            <a:endParaRPr lang="en-US" sz="2800" i="1" kern="0" dirty="0">
              <a:solidFill>
                <a:schemeClr val="accent1"/>
              </a:solidFill>
              <a:latin typeface="Calibri"/>
              <a:cs typeface="Arial"/>
            </a:endParaRPr>
          </a:p>
          <a:p>
            <a:pPr marL="746125" indent="-457200" hangingPunct="0">
              <a:buFont typeface="Arial" panose="020B0604020202020204" pitchFamily="34" charset="0"/>
              <a:buChar char="•"/>
            </a:pPr>
            <a:r>
              <a:rPr lang="en-GB" sz="2800" i="1" kern="0" dirty="0" smtClean="0">
                <a:solidFill>
                  <a:schemeClr val="accent1"/>
                </a:solidFill>
                <a:latin typeface="Calibri"/>
                <a:cs typeface="Arial"/>
              </a:rPr>
              <a:t>Receiving </a:t>
            </a:r>
            <a:r>
              <a:rPr lang="en-GB" sz="2800" i="1" kern="0" dirty="0">
                <a:solidFill>
                  <a:schemeClr val="accent1"/>
                </a:solidFill>
                <a:latin typeface="Calibri"/>
                <a:cs typeface="Arial"/>
              </a:rPr>
              <a:t>antenna height </a:t>
            </a:r>
            <a:endParaRPr lang="en-US" sz="2800" i="1" kern="0" dirty="0">
              <a:solidFill>
                <a:schemeClr val="accent1"/>
              </a:solidFill>
              <a:latin typeface="Calibri"/>
              <a:cs typeface="Arial"/>
            </a:endParaRPr>
          </a:p>
          <a:p>
            <a:pPr marL="746125" indent="-457200" hangingPunct="0">
              <a:buFont typeface="Arial" panose="020B0604020202020204" pitchFamily="34" charset="0"/>
              <a:buChar char="•"/>
            </a:pPr>
            <a:r>
              <a:rPr lang="en-GB" sz="2800" i="1" kern="0" dirty="0" smtClean="0">
                <a:solidFill>
                  <a:schemeClr val="accent1"/>
                </a:solidFill>
                <a:latin typeface="Calibri"/>
                <a:cs typeface="Arial"/>
              </a:rPr>
              <a:t>Clutter </a:t>
            </a:r>
            <a:r>
              <a:rPr lang="en-GB" sz="2800" i="1" kern="0" dirty="0">
                <a:solidFill>
                  <a:schemeClr val="accent1"/>
                </a:solidFill>
                <a:latin typeface="Calibri"/>
                <a:cs typeface="Arial"/>
              </a:rPr>
              <a:t>around the transmitting/base terminal</a:t>
            </a:r>
            <a:endParaRPr lang="en-US" sz="2800" i="1" kern="0" dirty="0">
              <a:solidFill>
                <a:schemeClr val="accent1"/>
              </a:solidFill>
              <a:latin typeface="Calibri"/>
              <a:cs typeface="Arial"/>
            </a:endParaRPr>
          </a:p>
          <a:p>
            <a:pPr marL="746125" indent="-457200" hangingPunct="0">
              <a:buFont typeface="Arial" panose="020B0604020202020204" pitchFamily="34" charset="0"/>
              <a:buChar char="•"/>
            </a:pPr>
            <a:r>
              <a:rPr lang="en-GB" sz="2800" i="1" kern="0" dirty="0" smtClean="0">
                <a:solidFill>
                  <a:schemeClr val="accent1"/>
                </a:solidFill>
                <a:latin typeface="Calibri"/>
                <a:cs typeface="Arial"/>
              </a:rPr>
              <a:t>Slope-path </a:t>
            </a:r>
            <a:r>
              <a:rPr lang="en-GB" sz="2800" i="1" kern="0" dirty="0">
                <a:solidFill>
                  <a:schemeClr val="accent1"/>
                </a:solidFill>
                <a:latin typeface="Calibri"/>
                <a:cs typeface="Arial"/>
              </a:rPr>
              <a:t>correction </a:t>
            </a:r>
            <a:endParaRPr lang="en-US" sz="2800" i="1" kern="0" dirty="0">
              <a:solidFill>
                <a:schemeClr val="accent1"/>
              </a:solidFill>
              <a:latin typeface="Calibri"/>
              <a:cs typeface="Arial"/>
            </a:endParaRPr>
          </a:p>
          <a:p>
            <a:pPr marL="746125" indent="-457200" hangingPunct="0">
              <a:buFont typeface="Arial" panose="020B0604020202020204" pitchFamily="34" charset="0"/>
              <a:buChar char="•"/>
            </a:pPr>
            <a:r>
              <a:rPr lang="en-GB" sz="2800" i="1" kern="0" dirty="0">
                <a:solidFill>
                  <a:schemeClr val="accent1"/>
                </a:solidFill>
                <a:latin typeface="Calibri"/>
                <a:cs typeface="Arial"/>
              </a:rPr>
              <a:t>Adjustment for different climatic </a:t>
            </a:r>
            <a:r>
              <a:rPr lang="en-GB" sz="2800" i="1" kern="0" dirty="0" smtClean="0">
                <a:solidFill>
                  <a:schemeClr val="accent1"/>
                </a:solidFill>
                <a:latin typeface="Calibri"/>
                <a:cs typeface="Arial"/>
              </a:rPr>
              <a:t>regions etc.</a:t>
            </a:r>
            <a:endParaRPr lang="en-US" sz="2800" i="1" kern="0" dirty="0">
              <a:solidFill>
                <a:schemeClr val="accent1"/>
              </a:solidFill>
              <a:latin typeface="Calibri"/>
              <a:cs typeface="Arial"/>
            </a:endParaRPr>
          </a:p>
          <a:p>
            <a:pPr marL="288925" lvl="3" indent="-233363" hangingPunct="0">
              <a:lnSpc>
                <a:spcPct val="110000"/>
              </a:lnSpc>
              <a:spcBef>
                <a:spcPct val="20000"/>
              </a:spcBef>
              <a:buClr>
                <a:srgbClr val="F79646"/>
              </a:buClr>
              <a:buSzPct val="70000"/>
              <a:buFont typeface="Wingdings 2"/>
              <a:buChar char=""/>
            </a:pPr>
            <a:endParaRPr lang="en-GB" b="1" dirty="0" smtClean="0"/>
          </a:p>
          <a:p>
            <a:pPr marL="288925" lvl="3" indent="-233363" hangingPunct="0">
              <a:lnSpc>
                <a:spcPct val="110000"/>
              </a:lnSpc>
              <a:spcBef>
                <a:spcPct val="20000"/>
              </a:spcBef>
              <a:buClr>
                <a:srgbClr val="F79646"/>
              </a:buClr>
              <a:buSzPct val="70000"/>
              <a:buFont typeface="Wingdings 2"/>
              <a:buChar char=""/>
            </a:pPr>
            <a:endParaRPr lang="en-US" sz="3100" kern="0" dirty="0">
              <a:solidFill>
                <a:schemeClr val="accent1"/>
              </a:solidFill>
              <a:latin typeface="Calibri"/>
              <a:cs typeface="Arial"/>
            </a:endParaRPr>
          </a:p>
        </p:txBody>
      </p:sp>
      <p:sp>
        <p:nvSpPr>
          <p:cNvPr id="6" name="TextBox 5"/>
          <p:cNvSpPr txBox="1"/>
          <p:nvPr/>
        </p:nvSpPr>
        <p:spPr>
          <a:xfrm>
            <a:off x="288032" y="-82262"/>
            <a:ext cx="8460432" cy="630942"/>
          </a:xfrm>
          <a:prstGeom prst="rect">
            <a:avLst/>
          </a:prstGeom>
          <a:noFill/>
        </p:spPr>
        <p:txBody>
          <a:bodyPr wrap="square" rtlCol="0">
            <a:spAutoFit/>
          </a:bodyPr>
          <a:lstStyle/>
          <a:p>
            <a:r>
              <a:rPr lang="en-US" sz="3500" b="1" kern="0" dirty="0" smtClean="0">
                <a:solidFill>
                  <a:srgbClr val="4F81BD"/>
                </a:solidFill>
                <a:latin typeface="Calibri"/>
                <a:cs typeface="Arial"/>
              </a:rPr>
              <a:t>Radio Interference Prediction - Example</a:t>
            </a:r>
            <a:endParaRPr lang="en-US" sz="3500" kern="0" dirty="0">
              <a:solidFill>
                <a:srgbClr val="4F81BD"/>
              </a:solidFill>
              <a:latin typeface="Calibri"/>
              <a:cs typeface="Arial"/>
            </a:endParaRPr>
          </a:p>
        </p:txBody>
      </p:sp>
    </p:spTree>
    <p:extLst>
      <p:ext uri="{BB962C8B-B14F-4D97-AF65-F5344CB8AC3E}">
        <p14:creationId xmlns:p14="http://schemas.microsoft.com/office/powerpoint/2010/main" val="28462902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266700" y="703237"/>
            <a:ext cx="8229600" cy="5102027"/>
          </a:xfrm>
        </p:spPr>
        <p:txBody>
          <a:bodyPr>
            <a:normAutofit/>
          </a:bodyPr>
          <a:lstStyle/>
          <a:p>
            <a:pPr marL="0" indent="0">
              <a:buNone/>
            </a:pPr>
            <a:r>
              <a:rPr lang="nl-NL" b="1" kern="0" dirty="0" smtClean="0">
                <a:solidFill>
                  <a:schemeClr val="tx2"/>
                </a:solidFill>
                <a:latin typeface="Calibri"/>
                <a:cs typeface="Arial"/>
              </a:rPr>
              <a:t>Basic two ways of measurements</a:t>
            </a:r>
          </a:p>
          <a:p>
            <a:pPr marL="0" indent="0">
              <a:buNone/>
            </a:pPr>
            <a:endParaRPr lang="nl-NL" b="1" kern="0" dirty="0">
              <a:solidFill>
                <a:schemeClr val="tx2"/>
              </a:solidFill>
              <a:latin typeface="Calibri"/>
              <a:cs typeface="Arial"/>
            </a:endParaRPr>
          </a:p>
          <a:p>
            <a:pPr marL="571500" lvl="3" indent="-511175" fontAlgn="base" hangingPunct="0">
              <a:lnSpc>
                <a:spcPct val="90000"/>
              </a:lnSpc>
              <a:spcAft>
                <a:spcPct val="0"/>
              </a:spcAft>
              <a:buClr>
                <a:srgbClr val="F79646"/>
              </a:buClr>
              <a:buSzPct val="70000"/>
              <a:buFont typeface="Wingdings" panose="05000000000000000000" pitchFamily="2" charset="2"/>
              <a:buChar char="§"/>
            </a:pPr>
            <a:r>
              <a:rPr lang="nl-NL" sz="2800" b="1" kern="0" dirty="0">
                <a:solidFill>
                  <a:schemeClr val="accent1"/>
                </a:solidFill>
                <a:latin typeface="Calibri"/>
                <a:cs typeface="Arial"/>
              </a:rPr>
              <a:t>At a monitoring station;</a:t>
            </a:r>
          </a:p>
          <a:p>
            <a:pPr marL="571500" lvl="3" indent="-511175" fontAlgn="base" hangingPunct="0">
              <a:lnSpc>
                <a:spcPct val="90000"/>
              </a:lnSpc>
              <a:spcAft>
                <a:spcPct val="0"/>
              </a:spcAft>
              <a:buClr>
                <a:srgbClr val="F79646"/>
              </a:buClr>
              <a:buSzPct val="70000"/>
              <a:buFont typeface="Wingdings" panose="05000000000000000000" pitchFamily="2" charset="2"/>
              <a:buChar char="§"/>
            </a:pPr>
            <a:r>
              <a:rPr lang="nl-NL" sz="2800" b="1" kern="0" dirty="0">
                <a:solidFill>
                  <a:schemeClr val="accent1"/>
                </a:solidFill>
                <a:latin typeface="Calibri"/>
                <a:cs typeface="Arial"/>
              </a:rPr>
              <a:t>Along a </a:t>
            </a:r>
            <a:r>
              <a:rPr lang="nl-NL" sz="2800" b="1" kern="0" dirty="0" smtClean="0">
                <a:solidFill>
                  <a:schemeClr val="accent1"/>
                </a:solidFill>
                <a:latin typeface="Calibri"/>
                <a:cs typeface="Arial"/>
              </a:rPr>
              <a:t>route (Mobile) </a:t>
            </a:r>
          </a:p>
          <a:p>
            <a:pPr marL="571500" lvl="3" indent="-511175" fontAlgn="base" hangingPunct="0">
              <a:lnSpc>
                <a:spcPct val="90000"/>
              </a:lnSpc>
              <a:spcAft>
                <a:spcPct val="0"/>
              </a:spcAft>
              <a:buClr>
                <a:srgbClr val="F79646"/>
              </a:buClr>
              <a:buSzPct val="70000"/>
              <a:buFont typeface="Wingdings" panose="05000000000000000000" pitchFamily="2" charset="2"/>
              <a:buChar char="§"/>
            </a:pPr>
            <a:endParaRPr lang="nl-NL" sz="2800" b="1" kern="0" dirty="0">
              <a:solidFill>
                <a:schemeClr val="accent1"/>
              </a:solidFill>
              <a:latin typeface="Calibri"/>
              <a:cs typeface="Arial"/>
            </a:endParaRPr>
          </a:p>
          <a:p>
            <a:pPr marL="60325" lvl="3" indent="0" algn="ctr" fontAlgn="base" hangingPunct="0">
              <a:lnSpc>
                <a:spcPct val="90000"/>
              </a:lnSpc>
              <a:spcAft>
                <a:spcPct val="0"/>
              </a:spcAft>
              <a:buClr>
                <a:srgbClr val="F79646"/>
              </a:buClr>
              <a:buSzPct val="70000"/>
              <a:buNone/>
            </a:pPr>
            <a:endParaRPr lang="nl-NL" sz="2800" kern="0" dirty="0" smtClean="0">
              <a:solidFill>
                <a:schemeClr val="accent1"/>
              </a:solidFill>
              <a:latin typeface="Calibri"/>
              <a:cs typeface="Arial"/>
            </a:endParaRPr>
          </a:p>
          <a:p>
            <a:pPr marL="60325" lvl="3" indent="0" algn="ctr" fontAlgn="base" hangingPunct="0">
              <a:lnSpc>
                <a:spcPct val="90000"/>
              </a:lnSpc>
              <a:spcAft>
                <a:spcPct val="0"/>
              </a:spcAft>
              <a:buClr>
                <a:srgbClr val="F79646"/>
              </a:buClr>
              <a:buSzPct val="70000"/>
              <a:buNone/>
            </a:pPr>
            <a:r>
              <a:rPr lang="nl-NL" sz="2800" kern="0" dirty="0" smtClean="0">
                <a:solidFill>
                  <a:schemeClr val="accent1"/>
                </a:solidFill>
                <a:latin typeface="Calibri"/>
                <a:cs typeface="Arial"/>
              </a:rPr>
              <a:t>Time durations can vary and the measurements can be more complex involving coordinated use of mutiple measurements equipments at different geographical sites</a:t>
            </a:r>
            <a:endParaRPr lang="nl-NL" sz="2800" kern="0" dirty="0">
              <a:solidFill>
                <a:schemeClr val="accent1"/>
              </a:solidFill>
              <a:latin typeface="Calibri"/>
              <a:cs typeface="Arial"/>
            </a:endParaRPr>
          </a:p>
        </p:txBody>
      </p:sp>
      <p:sp>
        <p:nvSpPr>
          <p:cNvPr id="4" name="TextBox 3"/>
          <p:cNvSpPr txBox="1"/>
          <p:nvPr/>
        </p:nvSpPr>
        <p:spPr>
          <a:xfrm>
            <a:off x="107504" y="-82262"/>
            <a:ext cx="8460432" cy="630942"/>
          </a:xfrm>
          <a:prstGeom prst="rect">
            <a:avLst/>
          </a:prstGeom>
          <a:noFill/>
        </p:spPr>
        <p:txBody>
          <a:bodyPr wrap="square" rtlCol="0">
            <a:spAutoFit/>
          </a:bodyPr>
          <a:lstStyle/>
          <a:p>
            <a:r>
              <a:rPr lang="en-US" sz="3500" b="1" kern="0" dirty="0" smtClean="0">
                <a:solidFill>
                  <a:srgbClr val="4F81BD"/>
                </a:solidFill>
                <a:latin typeface="Calibri"/>
                <a:cs typeface="Arial"/>
              </a:rPr>
              <a:t>Field Strength Measurements - Ways</a:t>
            </a:r>
            <a:endParaRPr lang="en-US" sz="3500" kern="0" dirty="0">
              <a:solidFill>
                <a:srgbClr val="4F81BD"/>
              </a:solidFill>
              <a:latin typeface="Calibri"/>
              <a:cs typeface="Arial"/>
            </a:endParaRPr>
          </a:p>
        </p:txBody>
      </p:sp>
    </p:spTree>
    <p:extLst>
      <p:ext uri="{BB962C8B-B14F-4D97-AF65-F5344CB8AC3E}">
        <p14:creationId xmlns:p14="http://schemas.microsoft.com/office/powerpoint/2010/main" val="99830953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4"/>
          <a:stretch>
            <a:fillRect/>
          </a:stretch>
        </a:blipFill>
        <a:effectLst/>
      </p:bgPr>
    </p:bg>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78512" y="692696"/>
            <a:ext cx="8885976" cy="5040560"/>
          </a:xfrm>
        </p:spPr>
        <p:txBody>
          <a:bodyPr>
            <a:normAutofit fontScale="77500" lnSpcReduction="20000"/>
          </a:bodyPr>
          <a:lstStyle/>
          <a:p>
            <a:pPr marL="60325" lvl="2" indent="0" fontAlgn="base" hangingPunct="0">
              <a:spcAft>
                <a:spcPct val="0"/>
              </a:spcAft>
              <a:buClr>
                <a:schemeClr val="accent6"/>
              </a:buClr>
              <a:buSzPct val="70000"/>
              <a:buNone/>
            </a:pPr>
            <a:r>
              <a:rPr lang="en-US" sz="3700" b="1" kern="0" dirty="0">
                <a:solidFill>
                  <a:schemeClr val="tx2"/>
                </a:solidFill>
                <a:latin typeface="Calibri"/>
                <a:cs typeface="Arial"/>
              </a:rPr>
              <a:t>The term “measurement of field strength” is intended to apply to four general categories of measurement:</a:t>
            </a:r>
          </a:p>
          <a:p>
            <a:pPr marL="0" indent="0" hangingPunct="0">
              <a:buNone/>
            </a:pPr>
            <a:endParaRPr lang="nl-NL" dirty="0"/>
          </a:p>
          <a:p>
            <a:pPr marL="457200" fontAlgn="base" hangingPunct="0">
              <a:spcBef>
                <a:spcPct val="0"/>
              </a:spcBef>
              <a:spcAft>
                <a:spcPct val="0"/>
              </a:spcAft>
            </a:pPr>
            <a:r>
              <a:rPr lang="en-GB" sz="2900" dirty="0">
                <a:solidFill>
                  <a:schemeClr val="accent1"/>
                </a:solidFill>
                <a:latin typeface="Calibri" pitchFamily="34" charset="0"/>
                <a:cs typeface="Arial" charset="0"/>
              </a:rPr>
              <a:t>Measurements performed with portable or mobile facilities, to obtain relatively instantaneous or </a:t>
            </a:r>
            <a:r>
              <a:rPr lang="en-GB" sz="2900" b="1" dirty="0">
                <a:solidFill>
                  <a:schemeClr val="accent1"/>
                </a:solidFill>
                <a:latin typeface="Calibri" pitchFamily="34" charset="0"/>
                <a:cs typeface="Arial" charset="0"/>
              </a:rPr>
              <a:t>short-term data at one or several locations</a:t>
            </a:r>
            <a:r>
              <a:rPr lang="en-GB" sz="2900" dirty="0">
                <a:solidFill>
                  <a:schemeClr val="accent1"/>
                </a:solidFill>
                <a:latin typeface="Calibri" pitchFamily="34" charset="0"/>
                <a:cs typeface="Arial" charset="0"/>
              </a:rPr>
              <a:t>;</a:t>
            </a:r>
            <a:endParaRPr lang="nl-NL" sz="2900" dirty="0">
              <a:solidFill>
                <a:schemeClr val="accent1"/>
              </a:solidFill>
              <a:latin typeface="Calibri" pitchFamily="34" charset="0"/>
              <a:cs typeface="Arial" charset="0"/>
            </a:endParaRPr>
          </a:p>
          <a:p>
            <a:pPr marL="457200" fontAlgn="base" hangingPunct="0">
              <a:spcBef>
                <a:spcPct val="0"/>
              </a:spcBef>
              <a:spcAft>
                <a:spcPct val="0"/>
              </a:spcAft>
            </a:pPr>
            <a:endParaRPr lang="en-GB" sz="2900" dirty="0">
              <a:solidFill>
                <a:schemeClr val="accent1"/>
              </a:solidFill>
              <a:latin typeface="Calibri" pitchFamily="34" charset="0"/>
              <a:cs typeface="Arial" charset="0"/>
            </a:endParaRPr>
          </a:p>
          <a:p>
            <a:pPr marL="457200" fontAlgn="base" hangingPunct="0">
              <a:spcBef>
                <a:spcPct val="0"/>
              </a:spcBef>
              <a:spcAft>
                <a:spcPct val="0"/>
              </a:spcAft>
            </a:pPr>
            <a:r>
              <a:rPr lang="en-GB" sz="2900" dirty="0">
                <a:solidFill>
                  <a:schemeClr val="accent1"/>
                </a:solidFill>
                <a:latin typeface="Calibri" pitchFamily="34" charset="0"/>
                <a:cs typeface="Arial" charset="0"/>
              </a:rPr>
              <a:t>Measurements performed with mobile facilities to obtain </a:t>
            </a:r>
            <a:r>
              <a:rPr lang="en-GB" sz="2900" b="1" dirty="0">
                <a:solidFill>
                  <a:schemeClr val="accent1"/>
                </a:solidFill>
                <a:latin typeface="Calibri" pitchFamily="34" charset="0"/>
                <a:cs typeface="Arial" charset="0"/>
              </a:rPr>
              <a:t>statistical parameters </a:t>
            </a:r>
            <a:r>
              <a:rPr lang="en-GB" sz="2900" dirty="0">
                <a:solidFill>
                  <a:schemeClr val="accent1"/>
                </a:solidFill>
                <a:latin typeface="Calibri" pitchFamily="34" charset="0"/>
                <a:cs typeface="Arial" charset="0"/>
              </a:rPr>
              <a:t>of coverage in the field of mobile radio;</a:t>
            </a:r>
            <a:endParaRPr lang="nl-NL" sz="2900" dirty="0">
              <a:solidFill>
                <a:schemeClr val="accent1"/>
              </a:solidFill>
              <a:latin typeface="Calibri" pitchFamily="34" charset="0"/>
              <a:cs typeface="Arial" charset="0"/>
            </a:endParaRPr>
          </a:p>
          <a:p>
            <a:pPr marL="457200" fontAlgn="base" hangingPunct="0">
              <a:spcBef>
                <a:spcPct val="0"/>
              </a:spcBef>
              <a:spcAft>
                <a:spcPct val="0"/>
              </a:spcAft>
            </a:pPr>
            <a:endParaRPr lang="en-GB" sz="2900" dirty="0">
              <a:solidFill>
                <a:schemeClr val="accent1"/>
              </a:solidFill>
              <a:latin typeface="Calibri" pitchFamily="34" charset="0"/>
              <a:cs typeface="Arial" charset="0"/>
            </a:endParaRPr>
          </a:p>
          <a:p>
            <a:pPr marL="457200" fontAlgn="base" hangingPunct="0">
              <a:spcBef>
                <a:spcPct val="0"/>
              </a:spcBef>
              <a:spcAft>
                <a:spcPct val="0"/>
              </a:spcAft>
            </a:pPr>
            <a:r>
              <a:rPr lang="en-GB" sz="2900" b="1" dirty="0">
                <a:solidFill>
                  <a:schemeClr val="accent1"/>
                </a:solidFill>
                <a:latin typeface="Calibri" pitchFamily="34" charset="0"/>
                <a:cs typeface="Arial" charset="0"/>
              </a:rPr>
              <a:t>Short-term measurements at a fixed location</a:t>
            </a:r>
            <a:r>
              <a:rPr lang="en-GB" sz="2900" dirty="0">
                <a:solidFill>
                  <a:schemeClr val="accent1"/>
                </a:solidFill>
                <a:latin typeface="Calibri" pitchFamily="34" charset="0"/>
                <a:cs typeface="Arial" charset="0"/>
              </a:rPr>
              <a:t>, generally in support of other monitoring operations;</a:t>
            </a:r>
            <a:endParaRPr lang="nl-NL" sz="2900" dirty="0">
              <a:solidFill>
                <a:schemeClr val="accent1"/>
              </a:solidFill>
              <a:latin typeface="Calibri" pitchFamily="34" charset="0"/>
              <a:cs typeface="Arial" charset="0"/>
            </a:endParaRPr>
          </a:p>
          <a:p>
            <a:pPr marL="457200" fontAlgn="base" hangingPunct="0">
              <a:spcBef>
                <a:spcPct val="0"/>
              </a:spcBef>
              <a:spcAft>
                <a:spcPct val="0"/>
              </a:spcAft>
            </a:pPr>
            <a:endParaRPr lang="en-GB" sz="2900" dirty="0">
              <a:solidFill>
                <a:schemeClr val="accent1"/>
              </a:solidFill>
              <a:latin typeface="Calibri" pitchFamily="34" charset="0"/>
              <a:cs typeface="Arial" charset="0"/>
            </a:endParaRPr>
          </a:p>
          <a:p>
            <a:pPr marL="457200" fontAlgn="base" hangingPunct="0">
              <a:spcBef>
                <a:spcPct val="0"/>
              </a:spcBef>
              <a:spcAft>
                <a:spcPct val="0"/>
              </a:spcAft>
            </a:pPr>
            <a:r>
              <a:rPr lang="en-GB" sz="2900" b="1" dirty="0">
                <a:solidFill>
                  <a:schemeClr val="accent1"/>
                </a:solidFill>
                <a:latin typeface="Calibri" pitchFamily="34" charset="0"/>
                <a:cs typeface="Arial" charset="0"/>
              </a:rPr>
              <a:t>Long-term measurements </a:t>
            </a:r>
            <a:r>
              <a:rPr lang="en-GB" sz="2900" dirty="0">
                <a:solidFill>
                  <a:schemeClr val="accent1"/>
                </a:solidFill>
                <a:latin typeface="Calibri" pitchFamily="34" charset="0"/>
                <a:cs typeface="Arial" charset="0"/>
              </a:rPr>
              <a:t>involving field strength recordings and analysis of chart records, respectively storage and analysis of measured data using computers</a:t>
            </a:r>
            <a:r>
              <a:rPr lang="en-GB" sz="2900" dirty="0" smtClean="0">
                <a:solidFill>
                  <a:schemeClr val="accent1"/>
                </a:solidFill>
                <a:latin typeface="Calibri" pitchFamily="34" charset="0"/>
                <a:cs typeface="Arial" charset="0"/>
              </a:rPr>
              <a:t>.</a:t>
            </a:r>
            <a:endParaRPr lang="nl-NL" dirty="0"/>
          </a:p>
        </p:txBody>
      </p:sp>
      <p:sp>
        <p:nvSpPr>
          <p:cNvPr id="4" name="TextBox 3"/>
          <p:cNvSpPr txBox="1"/>
          <p:nvPr/>
        </p:nvSpPr>
        <p:spPr>
          <a:xfrm>
            <a:off x="107504" y="-82262"/>
            <a:ext cx="8460432" cy="630942"/>
          </a:xfrm>
          <a:prstGeom prst="rect">
            <a:avLst/>
          </a:prstGeom>
          <a:noFill/>
        </p:spPr>
        <p:txBody>
          <a:bodyPr wrap="square" rtlCol="0">
            <a:spAutoFit/>
          </a:bodyPr>
          <a:lstStyle/>
          <a:p>
            <a:r>
              <a:rPr lang="en-US" sz="3500" b="1" kern="0" dirty="0" smtClean="0">
                <a:solidFill>
                  <a:srgbClr val="4F81BD"/>
                </a:solidFill>
                <a:latin typeface="Calibri"/>
                <a:cs typeface="Arial"/>
              </a:rPr>
              <a:t>Field Strength Measurements - Categories</a:t>
            </a:r>
            <a:endParaRPr lang="en-US" sz="3500" kern="0" dirty="0">
              <a:solidFill>
                <a:srgbClr val="4F81BD"/>
              </a:solidFill>
              <a:latin typeface="Calibri"/>
              <a:cs typeface="Arial"/>
            </a:endParaRPr>
          </a:p>
        </p:txBody>
      </p:sp>
    </p:spTree>
    <p:extLst>
      <p:ext uri="{BB962C8B-B14F-4D97-AF65-F5344CB8AC3E}">
        <p14:creationId xmlns:p14="http://schemas.microsoft.com/office/powerpoint/2010/main" val="147621071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additive="base">
                                        <p:cTn id="1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anim calcmode="lin" valueType="num">
                                      <p:cBhvr additive="base">
                                        <p:cTn id="2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ITU-e">
  <a:themeElements>
    <a:clrScheme name="Custom 1">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fontScheme name="ITU-e">
      <a:majorFont>
        <a:latin typeface="Verdana"/>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ITU-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2">
        <a:dk1>
          <a:srgbClr val="5C5C5C"/>
        </a:dk1>
        <a:lt1>
          <a:srgbClr val="FFFFFF"/>
        </a:lt1>
        <a:dk2>
          <a:srgbClr val="000000"/>
        </a:dk2>
        <a:lt2>
          <a:srgbClr val="808080"/>
        </a:lt2>
        <a:accent1>
          <a:srgbClr val="00CC99"/>
        </a:accent1>
        <a:accent2>
          <a:srgbClr val="3333CC"/>
        </a:accent2>
        <a:accent3>
          <a:srgbClr val="FFFFFF"/>
        </a:accent3>
        <a:accent4>
          <a:srgbClr val="4D4D4D"/>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3">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4">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9_ITU-e">
  <a:themeElements>
    <a:clrScheme name="ITU-e 4">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fontScheme name="ITU-e">
      <a:majorFont>
        <a:latin typeface="Verdana"/>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1" u="none" strike="noStrike" cap="none" normalizeH="0" baseline="0" smtClean="0">
            <a:ln>
              <a:noFill/>
            </a:ln>
            <a:solidFill>
              <a:schemeClr val="tx1"/>
            </a:solidFill>
            <a:effectLst/>
            <a:latin typeface="Verdana" pitchFamily="34" charset="0"/>
            <a:cs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1" u="none" strike="noStrike" cap="none" normalizeH="0" baseline="0" smtClean="0">
            <a:ln>
              <a:noFill/>
            </a:ln>
            <a:solidFill>
              <a:schemeClr val="tx1"/>
            </a:solidFill>
            <a:effectLst/>
            <a:latin typeface="Verdana" pitchFamily="34" charset="0"/>
            <a:cs typeface="Arial" pitchFamily="34" charset="0"/>
          </a:defRPr>
        </a:defPPr>
      </a:lstStyle>
    </a:lnDef>
  </a:objectDefaults>
  <a:extraClrSchemeLst>
    <a:extraClrScheme>
      <a:clrScheme name="ITU-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2">
        <a:dk1>
          <a:srgbClr val="5C5C5C"/>
        </a:dk1>
        <a:lt1>
          <a:srgbClr val="FFFFFF"/>
        </a:lt1>
        <a:dk2>
          <a:srgbClr val="000000"/>
        </a:dk2>
        <a:lt2>
          <a:srgbClr val="808080"/>
        </a:lt2>
        <a:accent1>
          <a:srgbClr val="00CC99"/>
        </a:accent1>
        <a:accent2>
          <a:srgbClr val="3333CC"/>
        </a:accent2>
        <a:accent3>
          <a:srgbClr val="FFFFFF"/>
        </a:accent3>
        <a:accent4>
          <a:srgbClr val="4D4D4D"/>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3">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4">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11_ITU-e">
  <a:themeElements>
    <a:clrScheme name="Custom 1">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fontScheme name="ITU-e">
      <a:majorFont>
        <a:latin typeface="Verdana"/>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ITU-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2">
        <a:dk1>
          <a:srgbClr val="5C5C5C"/>
        </a:dk1>
        <a:lt1>
          <a:srgbClr val="FFFFFF"/>
        </a:lt1>
        <a:dk2>
          <a:srgbClr val="000000"/>
        </a:dk2>
        <a:lt2>
          <a:srgbClr val="808080"/>
        </a:lt2>
        <a:accent1>
          <a:srgbClr val="00CC99"/>
        </a:accent1>
        <a:accent2>
          <a:srgbClr val="3333CC"/>
        </a:accent2>
        <a:accent3>
          <a:srgbClr val="FFFFFF"/>
        </a:accent3>
        <a:accent4>
          <a:srgbClr val="4D4D4D"/>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3">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4">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3.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4.xml><?xml version="1.0" encoding="utf-8"?>
<a:theme xmlns:a="http://schemas.openxmlformats.org/drawingml/2006/main" name="5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5.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7.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ITU-e">
  <a:themeElements>
    <a:clrScheme name="ITU-e 4">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fontScheme name="ITU-e">
      <a:majorFont>
        <a:latin typeface="Verdana"/>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ITU-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2">
        <a:dk1>
          <a:srgbClr val="5C5C5C"/>
        </a:dk1>
        <a:lt1>
          <a:srgbClr val="FFFFFF"/>
        </a:lt1>
        <a:dk2>
          <a:srgbClr val="000000"/>
        </a:dk2>
        <a:lt2>
          <a:srgbClr val="808080"/>
        </a:lt2>
        <a:accent1>
          <a:srgbClr val="00CC99"/>
        </a:accent1>
        <a:accent2>
          <a:srgbClr val="3333CC"/>
        </a:accent2>
        <a:accent3>
          <a:srgbClr val="FFFFFF"/>
        </a:accent3>
        <a:accent4>
          <a:srgbClr val="4D4D4D"/>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3">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4">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ITU-e">
  <a:themeElements>
    <a:clrScheme name="ITU-e 4">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fontScheme name="ITU-e">
      <a:majorFont>
        <a:latin typeface="Verdana"/>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1" u="none" strike="noStrike" cap="none" normalizeH="0" baseline="0" smtClean="0">
            <a:ln>
              <a:noFill/>
            </a:ln>
            <a:solidFill>
              <a:schemeClr val="tx1"/>
            </a:solidFill>
            <a:effectLst/>
            <a:latin typeface="Verdana" pitchFamily="34" charset="0"/>
            <a:cs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1" u="none" strike="noStrike" cap="none" normalizeH="0" baseline="0" smtClean="0">
            <a:ln>
              <a:noFill/>
            </a:ln>
            <a:solidFill>
              <a:schemeClr val="tx1"/>
            </a:solidFill>
            <a:effectLst/>
            <a:latin typeface="Verdana" pitchFamily="34" charset="0"/>
            <a:cs typeface="Arial" pitchFamily="34" charset="0"/>
          </a:defRPr>
        </a:defPPr>
      </a:lstStyle>
    </a:lnDef>
  </a:objectDefaults>
  <a:extraClrSchemeLst>
    <a:extraClrScheme>
      <a:clrScheme name="ITU-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2">
        <a:dk1>
          <a:srgbClr val="5C5C5C"/>
        </a:dk1>
        <a:lt1>
          <a:srgbClr val="FFFFFF"/>
        </a:lt1>
        <a:dk2>
          <a:srgbClr val="000000"/>
        </a:dk2>
        <a:lt2>
          <a:srgbClr val="808080"/>
        </a:lt2>
        <a:accent1>
          <a:srgbClr val="00CC99"/>
        </a:accent1>
        <a:accent2>
          <a:srgbClr val="3333CC"/>
        </a:accent2>
        <a:accent3>
          <a:srgbClr val="FFFFFF"/>
        </a:accent3>
        <a:accent4>
          <a:srgbClr val="4D4D4D"/>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3">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4">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ITU-e">
  <a:themeElements>
    <a:clrScheme name="Custom 1">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fontScheme name="ITU-e">
      <a:majorFont>
        <a:latin typeface="Verdana"/>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ITU-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2">
        <a:dk1>
          <a:srgbClr val="5C5C5C"/>
        </a:dk1>
        <a:lt1>
          <a:srgbClr val="FFFFFF"/>
        </a:lt1>
        <a:dk2>
          <a:srgbClr val="000000"/>
        </a:dk2>
        <a:lt2>
          <a:srgbClr val="808080"/>
        </a:lt2>
        <a:accent1>
          <a:srgbClr val="00CC99"/>
        </a:accent1>
        <a:accent2>
          <a:srgbClr val="3333CC"/>
        </a:accent2>
        <a:accent3>
          <a:srgbClr val="FFFFFF"/>
        </a:accent3>
        <a:accent4>
          <a:srgbClr val="4D4D4D"/>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3">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4">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4_ITU-e">
  <a:themeElements>
    <a:clrScheme name="Custom 1">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fontScheme name="ITU-e">
      <a:majorFont>
        <a:latin typeface="Verdana"/>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ITU-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2">
        <a:dk1>
          <a:srgbClr val="5C5C5C"/>
        </a:dk1>
        <a:lt1>
          <a:srgbClr val="FFFFFF"/>
        </a:lt1>
        <a:dk2>
          <a:srgbClr val="000000"/>
        </a:dk2>
        <a:lt2>
          <a:srgbClr val="808080"/>
        </a:lt2>
        <a:accent1>
          <a:srgbClr val="00CC99"/>
        </a:accent1>
        <a:accent2>
          <a:srgbClr val="3333CC"/>
        </a:accent2>
        <a:accent3>
          <a:srgbClr val="FFFFFF"/>
        </a:accent3>
        <a:accent4>
          <a:srgbClr val="4D4D4D"/>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3">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4">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5_ITU-e">
  <a:themeElements>
    <a:clrScheme name="Custom 1">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fontScheme name="ITU-e">
      <a:majorFont>
        <a:latin typeface="Verdana"/>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ITU-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2">
        <a:dk1>
          <a:srgbClr val="5C5C5C"/>
        </a:dk1>
        <a:lt1>
          <a:srgbClr val="FFFFFF"/>
        </a:lt1>
        <a:dk2>
          <a:srgbClr val="000000"/>
        </a:dk2>
        <a:lt2>
          <a:srgbClr val="808080"/>
        </a:lt2>
        <a:accent1>
          <a:srgbClr val="00CC99"/>
        </a:accent1>
        <a:accent2>
          <a:srgbClr val="3333CC"/>
        </a:accent2>
        <a:accent3>
          <a:srgbClr val="FFFFFF"/>
        </a:accent3>
        <a:accent4>
          <a:srgbClr val="4D4D4D"/>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3">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4">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6_ITU-e">
  <a:themeElements>
    <a:clrScheme name="Custom 1">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fontScheme name="ITU-e">
      <a:majorFont>
        <a:latin typeface="Verdana"/>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ITU-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2">
        <a:dk1>
          <a:srgbClr val="5C5C5C"/>
        </a:dk1>
        <a:lt1>
          <a:srgbClr val="FFFFFF"/>
        </a:lt1>
        <a:dk2>
          <a:srgbClr val="000000"/>
        </a:dk2>
        <a:lt2>
          <a:srgbClr val="808080"/>
        </a:lt2>
        <a:accent1>
          <a:srgbClr val="00CC99"/>
        </a:accent1>
        <a:accent2>
          <a:srgbClr val="3333CC"/>
        </a:accent2>
        <a:accent3>
          <a:srgbClr val="FFFFFF"/>
        </a:accent3>
        <a:accent4>
          <a:srgbClr val="4D4D4D"/>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3">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4">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7_ITU-e">
  <a:themeElements>
    <a:clrScheme name="ITU-e 4">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fontScheme name="ITU-e">
      <a:majorFont>
        <a:latin typeface="Verdana"/>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1" u="none" strike="noStrike" cap="none" normalizeH="0" baseline="0" smtClean="0">
            <a:ln>
              <a:noFill/>
            </a:ln>
            <a:solidFill>
              <a:schemeClr val="tx1"/>
            </a:solidFill>
            <a:effectLst/>
            <a:latin typeface="Verdana" pitchFamily="34" charset="0"/>
            <a:cs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1" u="none" strike="noStrike" cap="none" normalizeH="0" baseline="0" smtClean="0">
            <a:ln>
              <a:noFill/>
            </a:ln>
            <a:solidFill>
              <a:schemeClr val="tx1"/>
            </a:solidFill>
            <a:effectLst/>
            <a:latin typeface="Verdana" pitchFamily="34" charset="0"/>
            <a:cs typeface="Arial" pitchFamily="34" charset="0"/>
          </a:defRPr>
        </a:defPPr>
      </a:lstStyle>
    </a:lnDef>
  </a:objectDefaults>
  <a:extraClrSchemeLst>
    <a:extraClrScheme>
      <a:clrScheme name="ITU-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2">
        <a:dk1>
          <a:srgbClr val="5C5C5C"/>
        </a:dk1>
        <a:lt1>
          <a:srgbClr val="FFFFFF"/>
        </a:lt1>
        <a:dk2>
          <a:srgbClr val="000000"/>
        </a:dk2>
        <a:lt2>
          <a:srgbClr val="808080"/>
        </a:lt2>
        <a:accent1>
          <a:srgbClr val="00CC99"/>
        </a:accent1>
        <a:accent2>
          <a:srgbClr val="3333CC"/>
        </a:accent2>
        <a:accent3>
          <a:srgbClr val="FFFFFF"/>
        </a:accent3>
        <a:accent4>
          <a:srgbClr val="4D4D4D"/>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3">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4">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8_ITU-e">
  <a:themeElements>
    <a:clrScheme name="ITU-e 4">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fontScheme name="ITU-e">
      <a:majorFont>
        <a:latin typeface="Verdana"/>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ITU-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2">
        <a:dk1>
          <a:srgbClr val="5C5C5C"/>
        </a:dk1>
        <a:lt1>
          <a:srgbClr val="FFFFFF"/>
        </a:lt1>
        <a:dk2>
          <a:srgbClr val="000000"/>
        </a:dk2>
        <a:lt2>
          <a:srgbClr val="808080"/>
        </a:lt2>
        <a:accent1>
          <a:srgbClr val="00CC99"/>
        </a:accent1>
        <a:accent2>
          <a:srgbClr val="3333CC"/>
        </a:accent2>
        <a:accent3>
          <a:srgbClr val="FFFFFF"/>
        </a:accent3>
        <a:accent4>
          <a:srgbClr val="4D4D4D"/>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3">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4">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02BB634496EAB498A685EA26DE87D9A" ma:contentTypeVersion="2" ma:contentTypeDescription="Create a new document." ma:contentTypeScope="" ma:versionID="d754c1b691f26b256599553752d7519d">
  <xsd:schema xmlns:xsd="http://www.w3.org/2001/XMLSchema" xmlns:xs="http://www.w3.org/2001/XMLSchema" xmlns:p="http://schemas.microsoft.com/office/2006/metadata/properties" xmlns:ns1="http://schemas.microsoft.com/sharepoint/v3" xmlns:ns2="ce1d9229-ea97-4c6f-a2f4-dd635208ba85" targetNamespace="http://schemas.microsoft.com/office/2006/metadata/properties" ma:root="true" ma:fieldsID="59cb006743196f0fda619637c9e8a09d" ns1:_="" ns2:_="">
    <xsd:import namespace="http://schemas.microsoft.com/sharepoint/v3"/>
    <xsd:import namespace="ce1d9229-ea97-4c6f-a2f4-dd635208ba85"/>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ce1d9229-ea97-4c6f-a2f4-dd635208ba85"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CAD3FE2-DD78-47F1-8379-0032AC47EF97}"/>
</file>

<file path=customXml/itemProps2.xml><?xml version="1.0" encoding="utf-8"?>
<ds:datastoreItem xmlns:ds="http://schemas.openxmlformats.org/officeDocument/2006/customXml" ds:itemID="{B154BFC2-9CE2-4685-985C-1F303304CDF8}"/>
</file>

<file path=customXml/itemProps3.xml><?xml version="1.0" encoding="utf-8"?>
<ds:datastoreItem xmlns:ds="http://schemas.openxmlformats.org/officeDocument/2006/customXml" ds:itemID="{5A246CDC-E260-49E8-AAC3-B45E250380D6}"/>
</file>

<file path=docProps/app.xml><?xml version="1.0" encoding="utf-8"?>
<Properties xmlns="http://schemas.openxmlformats.org/officeDocument/2006/extended-properties" xmlns:vt="http://schemas.openxmlformats.org/officeDocument/2006/docPropsVTypes">
  <Template/>
  <TotalTime>10214</TotalTime>
  <Words>1213</Words>
  <Application>Microsoft Office PowerPoint</Application>
  <PresentationFormat>On-screen Show (4:3)</PresentationFormat>
  <Paragraphs>215</Paragraphs>
  <Slides>19</Slides>
  <Notes>2</Notes>
  <HiddenSlides>0</HiddenSlides>
  <MMClips>0</MMClips>
  <ScaleCrop>false</ScaleCrop>
  <HeadingPairs>
    <vt:vector size="4" baseType="variant">
      <vt:variant>
        <vt:lpstr>Theme</vt:lpstr>
      </vt:variant>
      <vt:variant>
        <vt:i4>15</vt:i4>
      </vt:variant>
      <vt:variant>
        <vt:lpstr>Slide Titles</vt:lpstr>
      </vt:variant>
      <vt:variant>
        <vt:i4>19</vt:i4>
      </vt:variant>
    </vt:vector>
  </HeadingPairs>
  <TitlesOfParts>
    <vt:vector size="34" baseType="lpstr">
      <vt:lpstr>ITU-e</vt:lpstr>
      <vt:lpstr>1_ITU-e</vt:lpstr>
      <vt:lpstr>2_ITU-e</vt:lpstr>
      <vt:lpstr>3_ITU-e</vt:lpstr>
      <vt:lpstr>4_ITU-e</vt:lpstr>
      <vt:lpstr>5_ITU-e</vt:lpstr>
      <vt:lpstr>6_ITU-e</vt:lpstr>
      <vt:lpstr>7_ITU-e</vt:lpstr>
      <vt:lpstr>8_ITU-e</vt:lpstr>
      <vt:lpstr>9_ITU-e</vt:lpstr>
      <vt:lpstr>11_ITU-e</vt:lpstr>
      <vt:lpstr>Office Theme</vt:lpstr>
      <vt:lpstr>3_Office Theme</vt:lpstr>
      <vt:lpstr>5_Office Theme</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Example Spectrum Mask measurement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ITU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atipayak</dc:creator>
  <cp:lastModifiedBy>ITU - AMR</cp:lastModifiedBy>
  <cp:revision>973</cp:revision>
  <cp:lastPrinted>2013-05-29T02:41:03Z</cp:lastPrinted>
  <dcterms:created xsi:type="dcterms:W3CDTF">2010-06-14T07:01:55Z</dcterms:created>
  <dcterms:modified xsi:type="dcterms:W3CDTF">2015-06-19T02:43:53Z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0x010100202BB634496EAB498A685EA26DE87D9A</vt:lpwstr>
  </property>
</Properties>
</file>