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91DC0-636C-4AE5-88C7-C4D498EE1C1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7B82C-7474-4655-9E55-E2B0180C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B82C-7474-4655-9E55-E2B0180CB4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B82C-7474-4655-9E55-E2B0180CB4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B82C-7474-4655-9E55-E2B0180CB4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B82C-7474-4655-9E55-E2B0180CB4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B82C-7474-4655-9E55-E2B0180CB4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29F3-BA85-4464-B183-B64D912D83A7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253D6-F2D8-422B-A1AD-E3E1CFEDA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9144000" cy="20574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Country Report on Disability Issues in Cambodia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121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Based on ILO report on “Inclusion of People with </a:t>
            </a:r>
          </a:p>
          <a:p>
            <a:r>
              <a:rPr lang="en-US" sz="2800" dirty="0" smtClean="0"/>
              <a:t> Disabilities in Cambodia”, 2009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276671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 by     - Mrs. Tan </a:t>
            </a:r>
            <a:r>
              <a:rPr lang="en-US" dirty="0" err="1" smtClean="0"/>
              <a:t>Sodany</a:t>
            </a:r>
            <a:r>
              <a:rPr lang="en-US" dirty="0" smtClean="0"/>
              <a:t>, Deputy Director of ICT Policy Department, </a:t>
            </a:r>
          </a:p>
          <a:p>
            <a:r>
              <a:rPr lang="en-US" dirty="0" smtClean="0"/>
              <a:t>	         </a:t>
            </a:r>
            <a:r>
              <a:rPr lang="en-US" dirty="0" smtClean="0"/>
              <a:t>General Department of ICT,  MPT </a:t>
            </a:r>
          </a:p>
          <a:p>
            <a:r>
              <a:rPr lang="en-US" dirty="0" smtClean="0"/>
              <a:t>	       - Mrs. </a:t>
            </a:r>
            <a:r>
              <a:rPr lang="en-US" dirty="0" err="1" smtClean="0"/>
              <a:t>Mak</a:t>
            </a:r>
            <a:r>
              <a:rPr lang="en-US" dirty="0" smtClean="0"/>
              <a:t> Monica, Program Coordinator, National Center of 		          Disabled Persons(NCDP)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144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 Disabled Population in Cambodia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distribu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2895600"/>
            <a:ext cx="6943725" cy="3781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143000"/>
            <a:ext cx="7315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According to 2008 consensus, the total disabled population is 192,583 persons. It is about </a:t>
            </a:r>
            <a:r>
              <a:rPr lang="en-US" sz="3600" b="1" dirty="0" smtClean="0"/>
              <a:t>1.44% </a:t>
            </a:r>
            <a:r>
              <a:rPr lang="en-US" sz="2800" dirty="0" smtClean="0"/>
              <a:t>of the country’s population. 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Laws, Regulations and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92500"/>
          </a:bodyPr>
          <a:lstStyle/>
          <a:p>
            <a:r>
              <a:rPr lang="en-US" sz="2000" dirty="0" smtClean="0"/>
              <a:t>Constitution of the Kingdom of Cambodia (amended 1999)  </a:t>
            </a:r>
          </a:p>
          <a:p>
            <a:r>
              <a:rPr lang="en-US" sz="2000" dirty="0" smtClean="0"/>
              <a:t>Law on the protection and Promotion the Rights of People with Disabilities(2009)</a:t>
            </a:r>
          </a:p>
          <a:p>
            <a:r>
              <a:rPr lang="en-US" sz="2000" dirty="0" smtClean="0"/>
              <a:t>Cabinet Resolution on Principles of Rehabilitation, Vocational Training and Job Placement for Persons with disabilities(No.181/SSR, 1990)</a:t>
            </a:r>
          </a:p>
          <a:p>
            <a:r>
              <a:rPr lang="en-US" sz="2000" dirty="0" smtClean="0"/>
              <a:t>Ministerial Decision on Establishment of National Center of Disabled Persons (NCDP)(No.757, 1997) </a:t>
            </a:r>
          </a:p>
          <a:p>
            <a:r>
              <a:rPr lang="en-US" sz="2000" dirty="0" smtClean="0"/>
              <a:t>Royal Decree on the Establishment of the Ministry of Social Affairs, Labor, Vocational Training and Youth Rehabilitation (NS RKM 0699/60, 1999).</a:t>
            </a:r>
          </a:p>
          <a:p>
            <a:r>
              <a:rPr lang="en-US" sz="2000" dirty="0" smtClean="0"/>
              <a:t>Ministerial Decision on Establishment of the Disability Action Council(DAC, 1999)</a:t>
            </a:r>
          </a:p>
          <a:p>
            <a:r>
              <a:rPr lang="en-US" sz="2000" dirty="0" smtClean="0"/>
              <a:t>Government Sub-decree on the Investments(No.88/ANK/BK, 1999)</a:t>
            </a:r>
          </a:p>
          <a:p>
            <a:r>
              <a:rPr lang="en-US" sz="2000" dirty="0" smtClean="0"/>
              <a:t>National Education Law(2008)</a:t>
            </a:r>
          </a:p>
          <a:p>
            <a:r>
              <a:rPr lang="en-US" sz="2000" dirty="0" smtClean="0"/>
              <a:t>National plan of action for persons with disabilities including landmine/ERW survivors (2009-2011)</a:t>
            </a:r>
          </a:p>
          <a:p>
            <a:r>
              <a:rPr lang="en-US" sz="2000" dirty="0" smtClean="0"/>
              <a:t>Policy on Education for Children with Disabilities(2008) and Master Plan(2009)</a:t>
            </a:r>
          </a:p>
          <a:p>
            <a:r>
              <a:rPr lang="en-US" sz="2000" dirty="0" smtClean="0"/>
              <a:t>Circular on Improving the Quality Standard for Vocational Training Center(2008)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Key Ministries Responsible for Disability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Ministry of Social Affairs, Veteran and Youth Rehabilitation</a:t>
            </a:r>
          </a:p>
          <a:p>
            <a:r>
              <a:rPr lang="en-US" dirty="0" smtClean="0"/>
              <a:t>Ministry of Education, Youth and Sport(</a:t>
            </a:r>
            <a:r>
              <a:rPr lang="en-US" dirty="0" err="1" smtClean="0"/>
              <a:t>MoEYS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Ministry of Women’s Affairs(</a:t>
            </a:r>
            <a:r>
              <a:rPr lang="en-US" dirty="0" err="1" smtClean="0"/>
              <a:t>MoWA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Ministry of Health</a:t>
            </a:r>
          </a:p>
          <a:p>
            <a:r>
              <a:rPr lang="en-US" dirty="0" smtClean="0"/>
              <a:t>Ministry of Rural Development</a:t>
            </a:r>
          </a:p>
          <a:p>
            <a:r>
              <a:rPr lang="en-US" dirty="0" smtClean="0"/>
              <a:t>Ministry of Labor and Vocational Training</a:t>
            </a:r>
          </a:p>
          <a:p>
            <a:r>
              <a:rPr lang="en-US" dirty="0" smtClean="0"/>
              <a:t>Ministry of Planning.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Key Organizations for persons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Action on Disability and Development</a:t>
            </a:r>
          </a:p>
          <a:p>
            <a:r>
              <a:rPr lang="en-US" dirty="0" smtClean="0"/>
              <a:t>Association for Aid and Relief-Vocational Training for the Disabled</a:t>
            </a:r>
          </a:p>
          <a:p>
            <a:r>
              <a:rPr lang="en-US" dirty="0" smtClean="0"/>
              <a:t>Association for Aid and Relief- Wheelchair</a:t>
            </a:r>
          </a:p>
          <a:p>
            <a:r>
              <a:rPr lang="en-US" dirty="0" smtClean="0"/>
              <a:t>Association of the Blind in Cambodia</a:t>
            </a:r>
          </a:p>
          <a:p>
            <a:r>
              <a:rPr lang="en-US" dirty="0" smtClean="0"/>
              <a:t>Australian Red Cross</a:t>
            </a:r>
          </a:p>
          <a:p>
            <a:r>
              <a:rPr lang="en-US" dirty="0" smtClean="0"/>
              <a:t>Cambodia Trust</a:t>
            </a:r>
          </a:p>
          <a:p>
            <a:r>
              <a:rPr lang="en-US" dirty="0" smtClean="0"/>
              <a:t>Cambodian Volunteers for Community Development</a:t>
            </a:r>
          </a:p>
          <a:p>
            <a:r>
              <a:rPr lang="en-US" dirty="0" smtClean="0"/>
              <a:t>Cambodian War Amputees Rehabilitation Society</a:t>
            </a:r>
          </a:p>
          <a:p>
            <a:r>
              <a:rPr lang="en-US" dirty="0" smtClean="0"/>
              <a:t>Capacity Building of Disabled People in the Community Organization</a:t>
            </a:r>
          </a:p>
          <a:p>
            <a:r>
              <a:rPr lang="en-US" dirty="0" err="1" smtClean="0"/>
              <a:t>Comité</a:t>
            </a:r>
            <a:r>
              <a:rPr lang="en-US" dirty="0" smtClean="0"/>
              <a:t> </a:t>
            </a:r>
            <a:r>
              <a:rPr lang="en-US" dirty="0" err="1" smtClean="0"/>
              <a:t>Exécutif</a:t>
            </a:r>
            <a:r>
              <a:rPr lang="en-US" dirty="0" smtClean="0"/>
              <a:t> International De </a:t>
            </a:r>
            <a:r>
              <a:rPr lang="en-US" dirty="0" err="1" smtClean="0"/>
              <a:t>l’Ordre</a:t>
            </a:r>
            <a:r>
              <a:rPr lang="en-US" dirty="0" smtClean="0"/>
              <a:t> de </a:t>
            </a:r>
            <a:r>
              <a:rPr lang="en-US" dirty="0" err="1" smtClean="0"/>
              <a:t>Malte</a:t>
            </a:r>
            <a:r>
              <a:rPr lang="en-US" dirty="0" smtClean="0"/>
              <a:t> Pour </a:t>
            </a:r>
            <a:r>
              <a:rPr lang="en-US" dirty="0" err="1" smtClean="0"/>
              <a:t>l’assistance</a:t>
            </a:r>
            <a:r>
              <a:rPr lang="en-US" dirty="0" smtClean="0"/>
              <a:t> aux </a:t>
            </a:r>
            <a:r>
              <a:rPr lang="en-US" dirty="0" err="1" smtClean="0"/>
              <a:t>Lépreux</a:t>
            </a:r>
            <a:endParaRPr lang="en-US" dirty="0" smtClean="0"/>
          </a:p>
          <a:p>
            <a:r>
              <a:rPr lang="en-US" dirty="0" smtClean="0"/>
              <a:t>Deaf Development Program of </a:t>
            </a:r>
            <a:r>
              <a:rPr lang="en-US" dirty="0" err="1" smtClean="0"/>
              <a:t>Maryknoll</a:t>
            </a:r>
            <a:endParaRPr lang="en-US" dirty="0" smtClean="0"/>
          </a:p>
          <a:p>
            <a:r>
              <a:rPr lang="en-US" dirty="0" smtClean="0"/>
              <a:t>Disability Development Service </a:t>
            </a:r>
            <a:r>
              <a:rPr lang="en-US" dirty="0" err="1" smtClean="0"/>
              <a:t>Pursat</a:t>
            </a:r>
            <a:endParaRPr lang="en-US" dirty="0" smtClean="0"/>
          </a:p>
          <a:p>
            <a:r>
              <a:rPr lang="en-US" dirty="0" smtClean="0"/>
              <a:t>Epic Arts</a:t>
            </a:r>
          </a:p>
          <a:p>
            <a:r>
              <a:rPr lang="en-US" dirty="0" smtClean="0"/>
              <a:t>Hagar International</a:t>
            </a:r>
          </a:p>
          <a:p>
            <a:r>
              <a:rPr lang="en-US" dirty="0" smtClean="0"/>
              <a:t>Handicap International</a:t>
            </a:r>
          </a:p>
          <a:p>
            <a:r>
              <a:rPr lang="en-US" dirty="0" smtClean="0"/>
              <a:t>Helen Keller International Cambodia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Issues and Challenges on Digital Inclusion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specific policy on Digital Inclusion and Assistive Technology for disabled people.</a:t>
            </a:r>
          </a:p>
          <a:p>
            <a:r>
              <a:rPr lang="en-US" dirty="0" smtClean="0"/>
              <a:t>Lack of communication and advocating between relevant </a:t>
            </a:r>
            <a:r>
              <a:rPr lang="en-US" dirty="0" smtClean="0"/>
              <a:t>institutions working </a:t>
            </a:r>
            <a:r>
              <a:rPr lang="en-US" dirty="0" smtClean="0"/>
              <a:t>for people with disability and Ministry of Post and Telecommunication. </a:t>
            </a:r>
          </a:p>
          <a:p>
            <a:r>
              <a:rPr lang="en-US" dirty="0" smtClean="0"/>
              <a:t>Limit knowledge on the Assistive Technologies among disabled people, people working with disabled people and policy makers.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and experience sharing on Assistive Technology and Policy formulation of this area.  </a:t>
            </a:r>
          </a:p>
          <a:p>
            <a:r>
              <a:rPr lang="en-US" dirty="0" smtClean="0"/>
              <a:t>Technological Transfer to local institutions to produce the ICT tools and services for people with disability.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Thanks you.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2D1EFF-D3AB-4B8F-BFF0-45D868438AEA}"/>
</file>

<file path=customXml/itemProps2.xml><?xml version="1.0" encoding="utf-8"?>
<ds:datastoreItem xmlns:ds="http://schemas.openxmlformats.org/officeDocument/2006/customXml" ds:itemID="{7E865DE0-F2D7-4BC6-8C8A-F61D8201EFDF}"/>
</file>

<file path=customXml/itemProps3.xml><?xml version="1.0" encoding="utf-8"?>
<ds:datastoreItem xmlns:ds="http://schemas.openxmlformats.org/officeDocument/2006/customXml" ds:itemID="{E5E54C37-D440-4960-9395-D9B92ABF606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447</Words>
  <Application>Microsoft Office PowerPoint</Application>
  <PresentationFormat>On-screen Show (4:3)</PresentationFormat>
  <Paragraphs>60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Country Report on Disability Issues in Cambodia </vt:lpstr>
      <vt:lpstr> Disabled Population in Cambodia</vt:lpstr>
      <vt:lpstr>Laws, Regulations and Actions</vt:lpstr>
      <vt:lpstr>Key Ministries Responsible for Disability Issues</vt:lpstr>
      <vt:lpstr>Key Organizations for persons with disabilities</vt:lpstr>
      <vt:lpstr>Issues and Challenges on Digital Inclusion</vt:lpstr>
      <vt:lpstr>Proposals</vt:lpstr>
      <vt:lpstr>Thanks you.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sodany</dc:creator>
  <cp:lastModifiedBy>sodany</cp:lastModifiedBy>
  <cp:revision>33</cp:revision>
  <dcterms:created xsi:type="dcterms:W3CDTF">2014-08-20T07:39:51Z</dcterms:created>
  <dcterms:modified xsi:type="dcterms:W3CDTF">2014-08-24T23:19:20Z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