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olors1.xml" ContentType="application/vnd.ms-office.chartcolor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45" r:id="rId3"/>
    <p:sldId id="346" r:id="rId4"/>
    <p:sldId id="347" r:id="rId5"/>
    <p:sldId id="348" r:id="rId6"/>
    <p:sldId id="349" r:id="rId7"/>
    <p:sldId id="344" r:id="rId8"/>
  </p:sldIdLst>
  <p:sldSz cx="10688638" cy="7562850"/>
  <p:notesSz cx="6858000" cy="9144000"/>
  <p:defaultTextStyle>
    <a:defPPr>
      <a:defRPr lang="en-US"/>
    </a:defPPr>
    <a:lvl1pPr marL="0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37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476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713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4951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190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428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8667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9904" algn="l" defTabSz="5212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olae Simon" initials="N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9C28"/>
    <a:srgbClr val="104C0A"/>
    <a:srgbClr val="F522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11" autoAdjust="0"/>
    <p:restoredTop sz="83776" autoAdjust="0"/>
  </p:normalViewPr>
  <p:slideViewPr>
    <p:cSldViewPr snapToGrid="0" snapToObjects="1">
      <p:cViewPr varScale="1">
        <p:scale>
          <a:sx n="88" d="100"/>
          <a:sy n="88" d="100"/>
        </p:scale>
        <p:origin x="1560" y="66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31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Malicious Activity Top - January</a:t>
            </a:r>
            <a:r>
              <a:rPr lang="en-US" baseline="0"/>
              <a:t> - August '13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Threats!$N$2:$N$12</c:f>
              <c:strCache>
                <c:ptCount val="11"/>
                <c:pt idx="0">
                  <c:v>Android.Adware.Plankton.A</c:v>
                </c:pt>
                <c:pt idx="1">
                  <c:v>Android.Adware.Wapsx.A</c:v>
                </c:pt>
                <c:pt idx="2">
                  <c:v>Android.Trojan.FakeAV.B</c:v>
                </c:pt>
                <c:pt idx="3">
                  <c:v>Android.Adware.Adwo.A</c:v>
                </c:pt>
                <c:pt idx="4">
                  <c:v>Android.Adware.Kuguo.A</c:v>
                </c:pt>
                <c:pt idx="5">
                  <c:v>Android.Trojan.FakeApp.C</c:v>
                </c:pt>
                <c:pt idx="6">
                  <c:v>Android.Trojan.SMSSend.CN</c:v>
                </c:pt>
                <c:pt idx="7">
                  <c:v>Android.Trojan.SMSSend.DL</c:v>
                </c:pt>
                <c:pt idx="8">
                  <c:v>Android.Trojan.GingerMaster.DK</c:v>
                </c:pt>
                <c:pt idx="9">
                  <c:v>Android.Trojan.FakeInst.EJ</c:v>
                </c:pt>
                <c:pt idx="10">
                  <c:v>Other</c:v>
                </c:pt>
              </c:strCache>
            </c:strRef>
          </c:cat>
          <c:val>
            <c:numRef>
              <c:f>Threats!$O$2:$O$12</c:f>
              <c:numCache>
                <c:formatCode>0.00%</c:formatCode>
                <c:ptCount val="11"/>
                <c:pt idx="0">
                  <c:v>0.70201911923962812</c:v>
                </c:pt>
                <c:pt idx="1">
                  <c:v>4.7264871283209921E-2</c:v>
                </c:pt>
                <c:pt idx="2">
                  <c:v>3.0960194820544112E-2</c:v>
                </c:pt>
                <c:pt idx="3">
                  <c:v>2.3593955285826584E-2</c:v>
                </c:pt>
                <c:pt idx="4">
                  <c:v>1.700831725404181E-2</c:v>
                </c:pt>
                <c:pt idx="5">
                  <c:v>1.3792458949706175E-2</c:v>
                </c:pt>
                <c:pt idx="6">
                  <c:v>1.1917915903931044E-2</c:v>
                </c:pt>
                <c:pt idx="7">
                  <c:v>7.5916244757051523E-3</c:v>
                </c:pt>
                <c:pt idx="8">
                  <c:v>6.8385089411855246E-3</c:v>
                </c:pt>
                <c:pt idx="9">
                  <c:v>5.1453732869370184E-3</c:v>
                </c:pt>
                <c:pt idx="10">
                  <c:v>0.13386766055928448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1CA55-7651-2E45-A3A6-B59BC5A35443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F3B17-93DD-6D48-81C5-BFF6E6FC6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971AA-16E3-4BB5-AF46-9A0322EE50B9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99877-A520-4F75-88E4-B8A7C0ECDA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0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086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173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262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348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34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20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09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696" algn="l" defTabSz="9141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18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2330" y="645654"/>
            <a:ext cx="7261222" cy="557399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1800" b="1">
                <a:solidFill>
                  <a:srgbClr val="FF0000"/>
                </a:solidFill>
                <a:latin typeface="Arial"/>
                <a:cs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err="1" smtClean="0">
                <a:latin typeface=""/>
              </a:rPr>
              <a:t>Titlu</a:t>
            </a:r>
            <a:r>
              <a:rPr lang="en-US" sz="1800" dirty="0" smtClean="0">
                <a:latin typeface=""/>
              </a:rPr>
              <a:t> capitol </a:t>
            </a:r>
            <a:r>
              <a:rPr lang="en-US" sz="1800" dirty="0" err="1" smtClean="0">
                <a:latin typeface=""/>
              </a:rPr>
              <a:t>purtat</a:t>
            </a:r>
            <a:r>
              <a:rPr lang="en-US" sz="1800" dirty="0" smtClean="0">
                <a:latin typeface=""/>
              </a:rPr>
              <a:t> lung </a:t>
            </a:r>
            <a:r>
              <a:rPr lang="en-US" sz="1800" dirty="0" err="1" smtClean="0">
                <a:latin typeface=""/>
              </a:rPr>
              <a:t>ce</a:t>
            </a:r>
            <a:r>
              <a:rPr lang="en-US" sz="1800" dirty="0" smtClean="0">
                <a:latin typeface=""/>
              </a:rPr>
              <a:t> se </a:t>
            </a:r>
            <a:r>
              <a:rPr lang="en-US" sz="1800" dirty="0" err="1" smtClean="0">
                <a:latin typeface=""/>
              </a:rPr>
              <a:t>poate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intinde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mai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multe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randuri</a:t>
            </a:r>
            <a:endParaRPr lang="en-US" sz="1800" dirty="0"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78927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330" y="645657"/>
            <a:ext cx="7261222" cy="557398"/>
          </a:xfrm>
          <a:prstGeom prst="rect">
            <a:avLst/>
          </a:prstGeom>
        </p:spPr>
        <p:txBody>
          <a:bodyPr vert="horz" lIns="104249" tIns="52124" rIns="104249" bIns="52124"/>
          <a:lstStyle>
            <a:lvl1pPr algn="l">
              <a:defRPr sz="1800" b="1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19756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34163" y="3243286"/>
            <a:ext cx="9597201" cy="3661917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marR="0" indent="0" algn="l" defTabSz="52123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800" smtClean="0">
                <a:latin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err="1" smtClean="0">
                <a:latin typeface=""/>
              </a:rPr>
              <a:t>Lorem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ipsum</a:t>
            </a:r>
            <a:r>
              <a:rPr lang="en-US" sz="1800" dirty="0" smtClean="0">
                <a:latin typeface=""/>
              </a:rPr>
              <a:t> dolor sit </a:t>
            </a:r>
            <a:r>
              <a:rPr lang="en-US" sz="1800" dirty="0" err="1" smtClean="0">
                <a:latin typeface=""/>
              </a:rPr>
              <a:t>amet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consectetur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adipiscing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elit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Nullam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sodales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sem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quis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vehicula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vehicula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metus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lorem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sodales</a:t>
            </a:r>
            <a:r>
              <a:rPr lang="en-US" sz="1800" dirty="0" smtClean="0">
                <a:latin typeface=""/>
              </a:rPr>
              <a:t> magna, </a:t>
            </a:r>
            <a:r>
              <a:rPr lang="en-US" sz="1800" dirty="0" err="1" smtClean="0">
                <a:latin typeface=""/>
              </a:rPr>
              <a:t>ut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auctor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metus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velit</a:t>
            </a:r>
            <a:r>
              <a:rPr lang="en-US" sz="1800" dirty="0" smtClean="0">
                <a:latin typeface=""/>
              </a:rPr>
              <a:t> at lacus. </a:t>
            </a:r>
            <a:r>
              <a:rPr lang="en-US" sz="1800" dirty="0" err="1" smtClean="0">
                <a:latin typeface=""/>
              </a:rPr>
              <a:t>Etiam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porttitor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leo</a:t>
            </a:r>
            <a:r>
              <a:rPr lang="en-US" sz="1800" dirty="0" smtClean="0">
                <a:latin typeface=""/>
              </a:rPr>
              <a:t> id </a:t>
            </a:r>
            <a:r>
              <a:rPr lang="en-US" sz="1800" dirty="0" err="1" smtClean="0">
                <a:latin typeface=""/>
              </a:rPr>
              <a:t>dapibus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ornare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tortor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cursus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imperdiet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pharetra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erat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erat</a:t>
            </a:r>
            <a:r>
              <a:rPr lang="en-US" sz="1800" dirty="0" smtClean="0">
                <a:latin typeface=""/>
              </a:rPr>
              <a:t> tempus </a:t>
            </a:r>
            <a:r>
              <a:rPr lang="en-US" sz="1800" dirty="0" err="1" smtClean="0">
                <a:latin typeface=""/>
              </a:rPr>
              <a:t>velit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Duis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suscipit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gravida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placerat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consequat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luctus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sollicitudin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Cras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pellentesque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mollis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leo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quis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viverra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purus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pulvinar</a:t>
            </a:r>
            <a:r>
              <a:rPr lang="en-US" sz="1800" dirty="0" smtClean="0">
                <a:latin typeface=""/>
              </a:rPr>
              <a:t> at. </a:t>
            </a:r>
            <a:r>
              <a:rPr lang="en-US" sz="1800" dirty="0" err="1" smtClean="0">
                <a:latin typeface=""/>
              </a:rPr>
              <a:t>Fusce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lectus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congue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ut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fermentum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vel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pellentesque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eu</a:t>
            </a:r>
            <a:r>
              <a:rPr lang="en-US" sz="1800" dirty="0" smtClean="0">
                <a:latin typeface=""/>
              </a:rPr>
              <a:t> magna. </a:t>
            </a:r>
            <a:r>
              <a:rPr lang="en-US" sz="1800" dirty="0" err="1" smtClean="0">
                <a:latin typeface=""/>
              </a:rPr>
              <a:t>Curabitur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vestibulum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sem</a:t>
            </a:r>
            <a:r>
              <a:rPr lang="en-US" sz="1800" dirty="0" smtClean="0">
                <a:latin typeface=""/>
              </a:rPr>
              <a:t> et </a:t>
            </a:r>
            <a:r>
              <a:rPr lang="en-US" sz="1800" dirty="0" err="1" smtClean="0">
                <a:latin typeface=""/>
              </a:rPr>
              <a:t>massa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commodo</a:t>
            </a:r>
            <a:r>
              <a:rPr lang="en-US" sz="1800" dirty="0" smtClean="0">
                <a:latin typeface=""/>
              </a:rPr>
              <a:t> in </a:t>
            </a:r>
            <a:r>
              <a:rPr lang="en-US" sz="1800" dirty="0" err="1" smtClean="0">
                <a:latin typeface=""/>
              </a:rPr>
              <a:t>ullamcorper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metus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viverra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Aliquam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aliquet</a:t>
            </a:r>
            <a:r>
              <a:rPr lang="en-US" sz="1800" dirty="0" smtClean="0">
                <a:latin typeface=""/>
              </a:rPr>
              <a:t> magna </a:t>
            </a:r>
            <a:r>
              <a:rPr lang="en-US" sz="1800" dirty="0" err="1" smtClean="0">
                <a:latin typeface=""/>
              </a:rPr>
              <a:t>eget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ipsum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suscipit</a:t>
            </a:r>
            <a:r>
              <a:rPr lang="en-US" sz="1800" dirty="0" smtClean="0">
                <a:latin typeface=""/>
              </a:rPr>
              <a:t> vitae </a:t>
            </a:r>
            <a:r>
              <a:rPr lang="en-US" sz="1800" dirty="0" err="1" smtClean="0">
                <a:latin typeface=""/>
              </a:rPr>
              <a:t>consequat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turpis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facilisis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Aliquam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imperdiet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libero</a:t>
            </a:r>
            <a:r>
              <a:rPr lang="en-US" sz="1800" dirty="0" smtClean="0">
                <a:latin typeface=""/>
              </a:rPr>
              <a:t> vitae </a:t>
            </a:r>
            <a:r>
              <a:rPr lang="en-US" sz="1800" dirty="0" err="1" smtClean="0">
                <a:latin typeface=""/>
              </a:rPr>
              <a:t>sapien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posuere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egestas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ullamcorper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nunc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ut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sapien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egestas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bibendum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Aliquam</a:t>
            </a:r>
            <a:r>
              <a:rPr lang="en-US" sz="1800" dirty="0" smtClean="0">
                <a:latin typeface=""/>
              </a:rPr>
              <a:t> et dolor a </a:t>
            </a:r>
            <a:r>
              <a:rPr lang="en-US" sz="1800" dirty="0" err="1" smtClean="0">
                <a:latin typeface=""/>
              </a:rPr>
              <a:t>purus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adipiscing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adipiscing</a:t>
            </a:r>
            <a:r>
              <a:rPr lang="en-US" sz="1800" dirty="0" smtClean="0">
                <a:latin typeface=""/>
              </a:rPr>
              <a:t> id </a:t>
            </a:r>
            <a:r>
              <a:rPr lang="en-US" sz="1800" dirty="0" err="1" smtClean="0">
                <a:latin typeface=""/>
              </a:rPr>
              <a:t>eu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sapien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Aenean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tempor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placerat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blandit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Nullam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mollis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turpis</a:t>
            </a:r>
            <a:r>
              <a:rPr lang="en-US" sz="1800" dirty="0" smtClean="0">
                <a:latin typeface=""/>
              </a:rPr>
              <a:t> vitae </a:t>
            </a:r>
            <a:r>
              <a:rPr lang="en-US" sz="1800" dirty="0" err="1" smtClean="0">
                <a:latin typeface=""/>
              </a:rPr>
              <a:t>odio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consequat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euismod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Donec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facilisis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scelerisque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leo</a:t>
            </a:r>
            <a:r>
              <a:rPr lang="en-US" sz="1800" dirty="0" smtClean="0">
                <a:latin typeface=""/>
              </a:rPr>
              <a:t>, a </a:t>
            </a:r>
            <a:r>
              <a:rPr lang="en-US" sz="1800" dirty="0" err="1" smtClean="0">
                <a:latin typeface=""/>
              </a:rPr>
              <a:t>tincidunt</a:t>
            </a:r>
            <a:r>
              <a:rPr lang="en-US" sz="1800" dirty="0" smtClean="0">
                <a:latin typeface=""/>
              </a:rPr>
              <a:t> nisi </a:t>
            </a:r>
            <a:r>
              <a:rPr lang="en-US" sz="1800" dirty="0" err="1" smtClean="0">
                <a:latin typeface=""/>
              </a:rPr>
              <a:t>porta</a:t>
            </a:r>
            <a:r>
              <a:rPr lang="en-US" sz="1800" dirty="0" smtClean="0">
                <a:latin typeface=""/>
              </a:rPr>
              <a:t> at. Integer </a:t>
            </a:r>
            <a:r>
              <a:rPr lang="en-US" sz="1800" dirty="0" err="1" smtClean="0">
                <a:latin typeface=""/>
              </a:rPr>
              <a:t>malesuada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eleifend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convallis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Nunc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vel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sem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volutpat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elit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bibendum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pellentesque</a:t>
            </a:r>
            <a:r>
              <a:rPr lang="en-US" sz="1800" dirty="0" smtClean="0">
                <a:latin typeface=""/>
              </a:rPr>
              <a:t> et id nisi. </a:t>
            </a:r>
            <a:r>
              <a:rPr lang="en-US" sz="1800" dirty="0" err="1" smtClean="0">
                <a:latin typeface=""/>
              </a:rPr>
              <a:t>Sed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nec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mauris</a:t>
            </a:r>
            <a:r>
              <a:rPr lang="en-US" sz="1800" dirty="0" smtClean="0">
                <a:latin typeface=""/>
              </a:rPr>
              <a:t> mi. </a:t>
            </a:r>
            <a:r>
              <a:rPr lang="en-US" sz="1800" dirty="0" err="1" smtClean="0">
                <a:latin typeface=""/>
              </a:rPr>
              <a:t>Etiam</a:t>
            </a:r>
            <a:r>
              <a:rPr lang="en-US" sz="1800" dirty="0" smtClean="0">
                <a:latin typeface=""/>
              </a:rPr>
              <a:t> at magna </a:t>
            </a:r>
            <a:r>
              <a:rPr lang="en-US" sz="1800" dirty="0" err="1" smtClean="0">
                <a:latin typeface=""/>
              </a:rPr>
              <a:t>eros</a:t>
            </a:r>
            <a:r>
              <a:rPr lang="en-US" sz="1800" dirty="0" smtClean="0">
                <a:latin typeface=""/>
              </a:rPr>
              <a:t>.</a:t>
            </a:r>
            <a:endParaRPr lang="en-US" sz="1800" dirty="0">
              <a:latin typeface=""/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2330" y="645657"/>
            <a:ext cx="7261222" cy="306366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1800">
                <a:latin typeface="Arial"/>
                <a:cs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err="1" smtClean="0">
                <a:latin typeface=""/>
              </a:rPr>
              <a:t>Titlu</a:t>
            </a:r>
            <a:r>
              <a:rPr lang="en-US" sz="1800" dirty="0" smtClean="0">
                <a:latin typeface=""/>
              </a:rPr>
              <a:t> capitol </a:t>
            </a:r>
            <a:r>
              <a:rPr lang="en-US" sz="1800" dirty="0" err="1" smtClean="0">
                <a:latin typeface=""/>
              </a:rPr>
              <a:t>purtat</a:t>
            </a:r>
            <a:r>
              <a:rPr lang="en-US" sz="1800" dirty="0" smtClean="0">
                <a:latin typeface=""/>
              </a:rPr>
              <a:t> lung </a:t>
            </a:r>
            <a:r>
              <a:rPr lang="en-US" sz="1800" dirty="0" err="1" smtClean="0">
                <a:latin typeface=""/>
              </a:rPr>
              <a:t>ce</a:t>
            </a:r>
            <a:r>
              <a:rPr lang="en-US" sz="1800" dirty="0" smtClean="0">
                <a:latin typeface=""/>
              </a:rPr>
              <a:t> se </a:t>
            </a:r>
            <a:r>
              <a:rPr lang="en-US" sz="1800" dirty="0" err="1" smtClean="0">
                <a:latin typeface=""/>
              </a:rPr>
              <a:t>poate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intinde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mai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multe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randuri</a:t>
            </a:r>
            <a:endParaRPr lang="en-US" sz="1800" dirty="0">
              <a:latin typeface=""/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6147" y="1481513"/>
            <a:ext cx="8937899" cy="1724399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lnSpc>
                <a:spcPts val="5269"/>
              </a:lnSpc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1pPr>
            <a:lvl2pPr marL="521237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2pPr>
            <a:lvl3pPr marL="1042476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3pPr>
            <a:lvl4pPr marL="1563713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4pPr>
            <a:lvl5pPr marL="2084951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5pPr>
          </a:lstStyle>
          <a:p>
            <a:pPr>
              <a:lnSpc>
                <a:spcPts val="4620"/>
              </a:lnSpc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Headline care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poate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fi</a:t>
            </a:r>
            <a:b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lung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sau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chiar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foarte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lung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46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34163" y="3243282"/>
            <a:ext cx="5275329" cy="3732630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marR="0" indent="0" algn="l" defTabSz="52123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800" smtClean="0">
                <a:latin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err="1" smtClean="0">
                <a:latin typeface=""/>
              </a:rPr>
              <a:t>Lorem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ipsum</a:t>
            </a:r>
            <a:r>
              <a:rPr lang="en-US" sz="1800" dirty="0" smtClean="0">
                <a:latin typeface=""/>
              </a:rPr>
              <a:t> dolor sit </a:t>
            </a:r>
            <a:r>
              <a:rPr lang="en-US" sz="1800" dirty="0" err="1" smtClean="0">
                <a:latin typeface=""/>
              </a:rPr>
              <a:t>amet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consectetur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adipiscing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elit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Nullam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sodales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sem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quis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vehicula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vehicula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metus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lorem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sodales</a:t>
            </a:r>
            <a:r>
              <a:rPr lang="en-US" sz="1800" dirty="0" smtClean="0">
                <a:latin typeface=""/>
              </a:rPr>
              <a:t> magna, </a:t>
            </a:r>
            <a:r>
              <a:rPr lang="en-US" sz="1800" dirty="0" err="1" smtClean="0">
                <a:latin typeface=""/>
              </a:rPr>
              <a:t>ut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auctor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metus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velit</a:t>
            </a:r>
            <a:r>
              <a:rPr lang="en-US" sz="1800" dirty="0" smtClean="0">
                <a:latin typeface=""/>
              </a:rPr>
              <a:t> at lacus. </a:t>
            </a:r>
            <a:r>
              <a:rPr lang="en-US" sz="1800" dirty="0" err="1" smtClean="0">
                <a:latin typeface=""/>
              </a:rPr>
              <a:t>Etiam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porttitor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leo</a:t>
            </a:r>
            <a:r>
              <a:rPr lang="en-US" sz="1800" dirty="0" smtClean="0">
                <a:latin typeface=""/>
              </a:rPr>
              <a:t> id </a:t>
            </a:r>
            <a:r>
              <a:rPr lang="en-US" sz="1800" dirty="0" err="1" smtClean="0">
                <a:latin typeface=""/>
              </a:rPr>
              <a:t>dapibus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ornare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tortor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cursus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imperdiet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pharetra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erat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erat</a:t>
            </a:r>
            <a:r>
              <a:rPr lang="en-US" sz="1800" dirty="0" smtClean="0">
                <a:latin typeface=""/>
              </a:rPr>
              <a:t> tempus </a:t>
            </a:r>
            <a:r>
              <a:rPr lang="en-US" sz="1800" dirty="0" err="1" smtClean="0">
                <a:latin typeface=""/>
              </a:rPr>
              <a:t>velit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Duis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suscipit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gravida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placerat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consequat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luctus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sollicitudin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Cras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pellentesque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mollis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leo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quis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viverra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purus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pulvinar</a:t>
            </a:r>
            <a:r>
              <a:rPr lang="en-US" sz="1800" dirty="0" smtClean="0">
                <a:latin typeface=""/>
              </a:rPr>
              <a:t> at. </a:t>
            </a:r>
            <a:r>
              <a:rPr lang="en-US" sz="1800" dirty="0" err="1" smtClean="0">
                <a:latin typeface=""/>
              </a:rPr>
              <a:t>Fusce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lectus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nulla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congue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ut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fermentum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vel</a:t>
            </a:r>
            <a:r>
              <a:rPr lang="en-US" sz="1800" dirty="0" smtClean="0">
                <a:latin typeface=""/>
              </a:rPr>
              <a:t>, </a:t>
            </a:r>
            <a:r>
              <a:rPr lang="en-US" sz="1800" dirty="0" err="1" smtClean="0">
                <a:latin typeface=""/>
              </a:rPr>
              <a:t>pellentesque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eu</a:t>
            </a:r>
            <a:r>
              <a:rPr lang="en-US" sz="1800" dirty="0" smtClean="0">
                <a:latin typeface=""/>
              </a:rPr>
              <a:t> magna. </a:t>
            </a:r>
            <a:r>
              <a:rPr lang="en-US" sz="1800" dirty="0" err="1" smtClean="0">
                <a:latin typeface=""/>
              </a:rPr>
              <a:t>Curabitur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vestibulum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sem</a:t>
            </a:r>
            <a:r>
              <a:rPr lang="en-US" sz="1800" dirty="0" smtClean="0">
                <a:latin typeface=""/>
              </a:rPr>
              <a:t> et </a:t>
            </a:r>
            <a:r>
              <a:rPr lang="en-US" sz="1800" dirty="0" err="1" smtClean="0">
                <a:latin typeface=""/>
              </a:rPr>
              <a:t>massa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commodo</a:t>
            </a:r>
            <a:r>
              <a:rPr lang="en-US" sz="1800" dirty="0" smtClean="0">
                <a:latin typeface=""/>
              </a:rPr>
              <a:t> in </a:t>
            </a:r>
            <a:r>
              <a:rPr lang="en-US" sz="1800" dirty="0" err="1" smtClean="0">
                <a:latin typeface=""/>
              </a:rPr>
              <a:t>ullamcorper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metus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viverra</a:t>
            </a:r>
            <a:r>
              <a:rPr lang="en-US" sz="1800" dirty="0" smtClean="0">
                <a:latin typeface=""/>
              </a:rPr>
              <a:t>. </a:t>
            </a:r>
            <a:r>
              <a:rPr lang="en-US" sz="1800" dirty="0" err="1" smtClean="0">
                <a:latin typeface=""/>
              </a:rPr>
              <a:t>Aliquam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aliquet</a:t>
            </a:r>
            <a:r>
              <a:rPr lang="en-US" sz="1800" dirty="0" smtClean="0">
                <a:latin typeface=""/>
              </a:rPr>
              <a:t> magna </a:t>
            </a:r>
            <a:r>
              <a:rPr lang="en-US" sz="1800" dirty="0" err="1" smtClean="0">
                <a:latin typeface=""/>
              </a:rPr>
              <a:t>eget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ipsum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suscipit</a:t>
            </a:r>
            <a:r>
              <a:rPr lang="en-US" sz="1800" dirty="0" smtClean="0">
                <a:latin typeface=""/>
              </a:rPr>
              <a:t> vitae </a:t>
            </a:r>
            <a:r>
              <a:rPr lang="en-US" sz="1800" dirty="0" err="1" smtClean="0">
                <a:latin typeface=""/>
              </a:rPr>
              <a:t>consequat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turpis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facilisis</a:t>
            </a:r>
            <a:endParaRPr lang="en-US" sz="1800" dirty="0">
              <a:latin typeface="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2330" y="645657"/>
            <a:ext cx="7261222" cy="306366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1800">
                <a:latin typeface="Arial"/>
                <a:cs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err="1" smtClean="0">
                <a:latin typeface=""/>
              </a:rPr>
              <a:t>Titlu</a:t>
            </a:r>
            <a:r>
              <a:rPr lang="en-US" sz="1800" dirty="0" smtClean="0">
                <a:latin typeface=""/>
              </a:rPr>
              <a:t> capitol </a:t>
            </a:r>
            <a:r>
              <a:rPr lang="en-US" sz="1800" dirty="0" err="1" smtClean="0">
                <a:latin typeface=""/>
              </a:rPr>
              <a:t>purtat</a:t>
            </a:r>
            <a:r>
              <a:rPr lang="en-US" sz="1800" dirty="0" smtClean="0">
                <a:latin typeface=""/>
              </a:rPr>
              <a:t> lung </a:t>
            </a:r>
            <a:r>
              <a:rPr lang="en-US" sz="1800" dirty="0" err="1" smtClean="0">
                <a:latin typeface=""/>
              </a:rPr>
              <a:t>ce</a:t>
            </a:r>
            <a:r>
              <a:rPr lang="en-US" sz="1800" dirty="0" smtClean="0">
                <a:latin typeface=""/>
              </a:rPr>
              <a:t> se </a:t>
            </a:r>
            <a:r>
              <a:rPr lang="en-US" sz="1800" dirty="0" err="1" smtClean="0">
                <a:latin typeface=""/>
              </a:rPr>
              <a:t>poate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intinde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mai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multe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randuri</a:t>
            </a:r>
            <a:endParaRPr lang="en-US" sz="1800" dirty="0">
              <a:latin typeface="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85970" y="3243977"/>
            <a:ext cx="4386795" cy="3497818"/>
          </a:xfrm>
          <a:prstGeom prst="rect">
            <a:avLst/>
          </a:prstGeom>
        </p:spPr>
        <p:txBody>
          <a:bodyPr vert="horz" lIns="104249" tIns="52124" rIns="104249" bIns="52124"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6147" y="1481513"/>
            <a:ext cx="8937899" cy="1724399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lnSpc>
                <a:spcPts val="5269"/>
              </a:lnSpc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1pPr>
            <a:lvl2pPr marL="521237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2pPr>
            <a:lvl3pPr marL="1042476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3pPr>
            <a:lvl4pPr marL="1563713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4pPr>
            <a:lvl5pPr marL="2084951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5pPr>
          </a:lstStyle>
          <a:p>
            <a:pPr>
              <a:lnSpc>
                <a:spcPts val="4620"/>
              </a:lnSpc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Headline care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poate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fi</a:t>
            </a:r>
            <a:b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lung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sau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chiar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foarte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lung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59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440315" y="3040599"/>
            <a:ext cx="7934832" cy="1054244"/>
          </a:xfrm>
          <a:prstGeom prst="rect">
            <a:avLst/>
          </a:prstGeom>
          <a:noFill/>
        </p:spPr>
        <p:txBody>
          <a:bodyPr wrap="square" lIns="104249" tIns="52124" rIns="104249" bIns="52124" rtlCol="0">
            <a:spAutoFit/>
          </a:bodyPr>
          <a:lstStyle/>
          <a:p>
            <a:pPr>
              <a:lnSpc>
                <a:spcPts val="7433"/>
              </a:lnSpc>
            </a:pPr>
            <a:r>
              <a:rPr lang="en-US" sz="7500" b="1" i="0" dirty="0" err="1" smtClean="0">
                <a:solidFill>
                  <a:srgbClr val="FFFFFF"/>
                </a:solidFill>
                <a:latin typeface="Arial"/>
                <a:cs typeface="Arial"/>
              </a:rPr>
              <a:t>Vă</a:t>
            </a:r>
            <a:r>
              <a:rPr lang="en-US" sz="7500" b="1" i="0" baseline="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7500" b="1" i="0" baseline="0" dirty="0" err="1" smtClean="0">
                <a:solidFill>
                  <a:srgbClr val="FFFFFF"/>
                </a:solidFill>
                <a:latin typeface="Arial"/>
                <a:cs typeface="Arial"/>
              </a:rPr>
              <a:t>mulțumim</a:t>
            </a:r>
            <a:r>
              <a:rPr lang="en-US" sz="7500" b="1" i="0" baseline="0" dirty="0" smtClean="0">
                <a:solidFill>
                  <a:srgbClr val="FFFFFF"/>
                </a:solidFill>
                <a:latin typeface="Arial"/>
                <a:cs typeface="Arial"/>
              </a:rPr>
              <a:t>!</a:t>
            </a:r>
            <a:endParaRPr lang="en-US" sz="7500" b="1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131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11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21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2351" y="525667"/>
            <a:ext cx="7823489" cy="3658879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lnSpc>
                <a:spcPts val="7524"/>
              </a:lnSpc>
              <a:buNone/>
              <a:defRPr sz="7100" b="1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521237" indent="0">
              <a:lnSpc>
                <a:spcPts val="5699"/>
              </a:lnSpc>
              <a:buNone/>
              <a:defRPr sz="7500" b="1">
                <a:solidFill>
                  <a:schemeClr val="bg1"/>
                </a:solidFill>
                <a:latin typeface="Arial"/>
                <a:cs typeface="Arial"/>
              </a:defRPr>
            </a:lvl2pPr>
            <a:lvl3pPr marL="1042476" indent="0">
              <a:lnSpc>
                <a:spcPts val="5699"/>
              </a:lnSpc>
              <a:buNone/>
              <a:defRPr sz="7500" b="1">
                <a:solidFill>
                  <a:schemeClr val="bg1"/>
                </a:solidFill>
                <a:latin typeface="Arial"/>
                <a:cs typeface="Arial"/>
              </a:defRPr>
            </a:lvl3pPr>
            <a:lvl4pPr marL="1563713" indent="0">
              <a:lnSpc>
                <a:spcPts val="5699"/>
              </a:lnSpc>
              <a:buNone/>
              <a:defRPr sz="7500" b="1">
                <a:solidFill>
                  <a:schemeClr val="bg1"/>
                </a:solidFill>
                <a:latin typeface="Arial"/>
                <a:cs typeface="Arial"/>
              </a:defRPr>
            </a:lvl4pPr>
            <a:lvl5pPr marL="2084951" indent="0">
              <a:lnSpc>
                <a:spcPts val="5699"/>
              </a:lnSpc>
              <a:buNone/>
              <a:defRPr sz="7500" b="1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err="1" smtClean="0"/>
              <a:t>Titlu</a:t>
            </a:r>
            <a:r>
              <a:rPr lang="en-US" dirty="0" smtClean="0"/>
              <a:t> </a:t>
            </a:r>
            <a:r>
              <a:rPr lang="en-US" dirty="0" err="1" smtClean="0"/>
              <a:t>prezentare</a:t>
            </a:r>
            <a:r>
              <a:rPr lang="en-US" dirty="0" smtClean="0"/>
              <a:t> lung </a:t>
            </a:r>
            <a:r>
              <a:rPr lang="en-US" dirty="0" err="1" smtClean="0"/>
              <a:t>ce</a:t>
            </a:r>
            <a:r>
              <a:rPr lang="en-US" dirty="0" smtClean="0"/>
              <a:t> se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intinde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multe</a:t>
            </a:r>
            <a:r>
              <a:rPr lang="en-US" dirty="0" smtClean="0"/>
              <a:t> </a:t>
            </a:r>
            <a:r>
              <a:rPr lang="en-US" dirty="0" err="1" smtClean="0"/>
              <a:t>randuri</a:t>
            </a:r>
            <a:endParaRPr lang="en-US" dirty="0" smtClean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9795" y="4301372"/>
            <a:ext cx="8643694" cy="957610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lnSpc>
                <a:spcPts val="2304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521237" indent="0"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2pPr>
            <a:lvl3pPr marL="1042476" indent="0"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3pPr>
            <a:lvl4pPr marL="1563713" indent="0"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 marL="2084951" indent="0"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>
              <a:lnSpc>
                <a:spcPts val="2020"/>
              </a:lnSpc>
            </a:pP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Sub-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titlu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poate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fi lung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si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se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poate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intinde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pe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unul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doua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sau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chiar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pe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trei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randuri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2020"/>
              </a:lnSpc>
            </a:pP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Lorem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ipsum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dolore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sit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amet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2020"/>
              </a:lnSpc>
            </a:pP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Consectetur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adiscipling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elit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87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4227" y="287437"/>
            <a:ext cx="2171130" cy="877080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7500" b="1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2pPr>
            <a:lvl3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3pPr>
            <a:lvl4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4pPr>
            <a:lvl5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4230" y="2200584"/>
            <a:ext cx="9187405" cy="3061903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lnSpc>
                <a:spcPts val="7664"/>
              </a:lnSpc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1pPr>
            <a:lvl2pPr marL="521237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2pPr>
            <a:lvl3pPr marL="1042476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3pPr>
            <a:lvl4pPr marL="1563713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4pPr>
            <a:lvl5pPr marL="2084951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5pPr>
          </a:lstStyle>
          <a:p>
            <a:pPr>
              <a:lnSpc>
                <a:spcPts val="6720"/>
              </a:lnSpc>
            </a:pPr>
            <a:r>
              <a:rPr kumimoji="0" lang="en-US" sz="7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Titlu</a:t>
            </a:r>
            <a:r>
              <a:rPr kumimoji="0" lang="en-US" sz="7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capitol </a:t>
            </a:r>
            <a:r>
              <a:rPr kumimoji="0" lang="en-US" sz="7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foarte</a:t>
            </a:r>
            <a:r>
              <a:rPr kumimoji="0" lang="en-US" sz="7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lung </a:t>
            </a:r>
            <a:r>
              <a:rPr kumimoji="0" lang="en-US" sz="7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lorem</a:t>
            </a:r>
            <a:r>
              <a:rPr kumimoji="0" lang="en-US" sz="7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7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ipsum</a:t>
            </a:r>
            <a:r>
              <a:rPr kumimoji="0" lang="en-US" sz="7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dolor sit </a:t>
            </a:r>
            <a:r>
              <a:rPr kumimoji="0" lang="en-US" sz="7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amet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3358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4227" y="287437"/>
            <a:ext cx="2171130" cy="877080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7500" b="1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2pPr>
            <a:lvl3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3pPr>
            <a:lvl4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4pPr>
            <a:lvl5pPr>
              <a:defRPr sz="7500" b="1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4230" y="2200584"/>
            <a:ext cx="9187405" cy="3061903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lnSpc>
                <a:spcPts val="7664"/>
              </a:lnSpc>
              <a:buNone/>
              <a:defRPr sz="7500" b="1" baseline="0">
                <a:solidFill>
                  <a:srgbClr val="FF0000"/>
                </a:solidFill>
                <a:latin typeface="Arial"/>
                <a:cs typeface="Arial"/>
              </a:defRPr>
            </a:lvl1pPr>
            <a:lvl2pPr marL="521237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2pPr>
            <a:lvl3pPr marL="1042476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3pPr>
            <a:lvl4pPr marL="1563713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4pPr>
            <a:lvl5pPr marL="2084951" indent="0">
              <a:buNone/>
              <a:defRPr sz="7500" b="1">
                <a:solidFill>
                  <a:srgbClr val="FF0000"/>
                </a:solidFill>
                <a:latin typeface="Arial"/>
                <a:cs typeface="Arial"/>
              </a:defRPr>
            </a:lvl5pPr>
          </a:lstStyle>
          <a:p>
            <a:pPr>
              <a:lnSpc>
                <a:spcPts val="6720"/>
              </a:lnSpc>
            </a:pPr>
            <a:r>
              <a:rPr kumimoji="0" lang="en-US" sz="7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Titlu</a:t>
            </a:r>
            <a:r>
              <a:rPr kumimoji="0" lang="en-US" sz="7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capitol </a:t>
            </a:r>
            <a:r>
              <a:rPr kumimoji="0" lang="en-US" sz="7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scurt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0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9095" y="639593"/>
            <a:ext cx="7707406" cy="957118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1800">
                <a:latin typeface="Arial"/>
                <a:cs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err="1" smtClean="0">
                <a:latin typeface=""/>
              </a:rPr>
              <a:t>Titlu</a:t>
            </a:r>
            <a:r>
              <a:rPr lang="en-US" sz="1800" dirty="0" smtClean="0">
                <a:latin typeface=""/>
              </a:rPr>
              <a:t> capitol </a:t>
            </a:r>
            <a:r>
              <a:rPr lang="en-US" sz="1800" dirty="0" err="1" smtClean="0">
                <a:latin typeface=""/>
              </a:rPr>
              <a:t>purtat</a:t>
            </a:r>
            <a:r>
              <a:rPr lang="en-US" sz="1800" dirty="0" smtClean="0">
                <a:latin typeface=""/>
              </a:rPr>
              <a:t> lung </a:t>
            </a:r>
            <a:r>
              <a:rPr lang="en-US" sz="1800" dirty="0" err="1" smtClean="0">
                <a:latin typeface=""/>
              </a:rPr>
              <a:t>ce</a:t>
            </a:r>
            <a:r>
              <a:rPr lang="en-US" sz="1800" dirty="0" smtClean="0">
                <a:latin typeface=""/>
              </a:rPr>
              <a:t> se </a:t>
            </a:r>
            <a:r>
              <a:rPr lang="en-US" sz="1800" dirty="0" err="1" smtClean="0">
                <a:latin typeface=""/>
              </a:rPr>
              <a:t>poate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intinde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mai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multe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randuri</a:t>
            </a:r>
            <a:endParaRPr lang="en-US" sz="1800" dirty="0">
              <a:latin typeface="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69082" y="2424731"/>
            <a:ext cx="8944312" cy="1426788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11700" b="1">
                <a:solidFill>
                  <a:srgbClr val="FF0000"/>
                </a:solidFill>
                <a:latin typeface="Arial"/>
                <a:cs typeface="Arial"/>
              </a:defRPr>
            </a:lvl1pPr>
            <a:lvl2pPr marL="521237" indent="0">
              <a:buNone/>
              <a:defRPr sz="11700" b="1">
                <a:latin typeface="Arial"/>
                <a:cs typeface="Arial"/>
              </a:defRPr>
            </a:lvl2pPr>
            <a:lvl3pPr marL="1042476" indent="0">
              <a:buNone/>
              <a:defRPr sz="11700" b="1">
                <a:latin typeface="Arial"/>
                <a:cs typeface="Arial"/>
              </a:defRPr>
            </a:lvl3pPr>
            <a:lvl4pPr marL="1563713" indent="0">
              <a:buNone/>
              <a:defRPr sz="11700" b="1">
                <a:latin typeface="Arial"/>
                <a:cs typeface="Arial"/>
              </a:defRPr>
            </a:lvl4pPr>
            <a:lvl5pPr marL="2084951" indent="0">
              <a:buNone/>
              <a:defRPr sz="11700" b="1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Keyword 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34159" y="4325569"/>
            <a:ext cx="7707406" cy="957118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1800" baseline="0">
                <a:latin typeface="Arial"/>
                <a:cs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smtClean="0">
                <a:latin typeface=""/>
              </a:rPr>
              <a:t>Copy </a:t>
            </a:r>
            <a:r>
              <a:rPr lang="en-US" sz="1800" dirty="0" err="1" smtClean="0">
                <a:latin typeface=""/>
              </a:rPr>
              <a:t>purtat</a:t>
            </a:r>
            <a:r>
              <a:rPr lang="en-US" sz="1800" dirty="0" smtClean="0">
                <a:latin typeface=""/>
              </a:rPr>
              <a:t> lung </a:t>
            </a:r>
            <a:r>
              <a:rPr lang="en-US" sz="1800" dirty="0" err="1" smtClean="0">
                <a:latin typeface=""/>
              </a:rPr>
              <a:t>ce</a:t>
            </a:r>
            <a:r>
              <a:rPr lang="en-US" sz="1800" dirty="0" smtClean="0">
                <a:latin typeface=""/>
              </a:rPr>
              <a:t> se </a:t>
            </a:r>
            <a:r>
              <a:rPr lang="en-US" sz="1800" dirty="0" err="1" smtClean="0">
                <a:latin typeface=""/>
              </a:rPr>
              <a:t>poate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intinde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mai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multe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randuri</a:t>
            </a:r>
            <a:endParaRPr lang="en-US" sz="1800" dirty="0"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59966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2330" y="645657"/>
            <a:ext cx="7261222" cy="306366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buNone/>
              <a:defRPr sz="1800">
                <a:latin typeface="Arial"/>
                <a:cs typeface="Arial"/>
              </a:defRPr>
            </a:lvl1pPr>
            <a:lvl2pPr marL="521237" indent="0">
              <a:buNone/>
              <a:defRPr sz="1800">
                <a:latin typeface="Arial"/>
                <a:cs typeface="Arial"/>
              </a:defRPr>
            </a:lvl2pPr>
            <a:lvl3pPr marL="1042476" indent="0">
              <a:buNone/>
              <a:defRPr sz="1800">
                <a:latin typeface="Arial"/>
                <a:cs typeface="Arial"/>
              </a:defRPr>
            </a:lvl3pPr>
            <a:lvl4pPr marL="1563713" indent="0">
              <a:buNone/>
              <a:defRPr sz="1800">
                <a:latin typeface="Arial"/>
                <a:cs typeface="Arial"/>
              </a:defRPr>
            </a:lvl4pPr>
            <a:lvl5pPr marL="2084951" indent="0">
              <a:buNone/>
              <a:defRPr sz="1800">
                <a:latin typeface="Arial"/>
                <a:cs typeface="Arial"/>
              </a:defRPr>
            </a:lvl5pPr>
          </a:lstStyle>
          <a:p>
            <a:r>
              <a:rPr lang="en-US" sz="1800" dirty="0" err="1" smtClean="0">
                <a:latin typeface=""/>
              </a:rPr>
              <a:t>Titlu</a:t>
            </a:r>
            <a:r>
              <a:rPr lang="en-US" sz="1800" dirty="0" smtClean="0">
                <a:latin typeface=""/>
              </a:rPr>
              <a:t> capitol </a:t>
            </a:r>
            <a:r>
              <a:rPr lang="en-US" sz="1800" dirty="0" err="1" smtClean="0">
                <a:latin typeface=""/>
              </a:rPr>
              <a:t>purtat</a:t>
            </a:r>
            <a:r>
              <a:rPr lang="en-US" sz="1800" dirty="0" smtClean="0">
                <a:latin typeface=""/>
              </a:rPr>
              <a:t> lung </a:t>
            </a:r>
            <a:r>
              <a:rPr lang="en-US" sz="1800" dirty="0" err="1" smtClean="0">
                <a:latin typeface=""/>
              </a:rPr>
              <a:t>ce</a:t>
            </a:r>
            <a:r>
              <a:rPr lang="en-US" sz="1800" dirty="0" smtClean="0">
                <a:latin typeface=""/>
              </a:rPr>
              <a:t> se </a:t>
            </a:r>
            <a:r>
              <a:rPr lang="en-US" sz="1800" dirty="0" err="1" smtClean="0">
                <a:latin typeface=""/>
              </a:rPr>
              <a:t>poate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intinde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pe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mai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multe</a:t>
            </a:r>
            <a:r>
              <a:rPr lang="en-US" sz="1800" dirty="0" smtClean="0">
                <a:latin typeface=""/>
              </a:rPr>
              <a:t> </a:t>
            </a:r>
            <a:r>
              <a:rPr lang="en-US" sz="1800" dirty="0" err="1" smtClean="0">
                <a:latin typeface=""/>
              </a:rPr>
              <a:t>randuri</a:t>
            </a:r>
            <a:endParaRPr lang="en-US" sz="1800" dirty="0">
              <a:latin typeface="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16147" y="1481513"/>
            <a:ext cx="8937899" cy="1724399"/>
          </a:xfrm>
          <a:prstGeom prst="rect">
            <a:avLst/>
          </a:prstGeom>
        </p:spPr>
        <p:txBody>
          <a:bodyPr vert="horz" lIns="104249" tIns="52124" rIns="104249" bIns="52124"/>
          <a:lstStyle>
            <a:lvl1pPr marL="0" indent="0">
              <a:lnSpc>
                <a:spcPts val="5269"/>
              </a:lnSpc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1pPr>
            <a:lvl2pPr marL="521237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2pPr>
            <a:lvl3pPr marL="1042476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3pPr>
            <a:lvl4pPr marL="1563713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4pPr>
            <a:lvl5pPr marL="2084951" indent="0">
              <a:buNone/>
              <a:defRPr sz="4600" b="1">
                <a:solidFill>
                  <a:srgbClr val="FF0000"/>
                </a:solidFill>
                <a:latin typeface="Arial"/>
                <a:cs typeface="Arial"/>
              </a:defRPr>
            </a:lvl5pPr>
          </a:lstStyle>
          <a:p>
            <a:pPr>
              <a:lnSpc>
                <a:spcPts val="4620"/>
              </a:lnSpc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Headline care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poate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fi</a:t>
            </a:r>
            <a:b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lung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sau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chiar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foarte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lung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434229" y="3205459"/>
            <a:ext cx="8920189" cy="3312248"/>
          </a:xfrm>
          <a:prstGeom prst="rect">
            <a:avLst/>
          </a:prstGeom>
        </p:spPr>
        <p:txBody>
          <a:bodyPr vert="horz" lIns="104249" tIns="52124" rIns="104249" bIns="52124"/>
          <a:lstStyle>
            <a:lvl1pPr>
              <a:buFont typeface="+mj-lt"/>
              <a:buAutoNum type="arabicPeriod"/>
              <a:defRPr sz="1800">
                <a:latin typeface="Arial"/>
                <a:cs typeface="Arial"/>
              </a:defRPr>
            </a:lvl1pPr>
            <a:lvl2pPr marL="912166" indent="-390929">
              <a:buFont typeface="Arial"/>
              <a:buChar char="•"/>
              <a:defRPr sz="1800">
                <a:latin typeface="Arial"/>
                <a:cs typeface="Arial"/>
              </a:defRPr>
            </a:lvl2pPr>
            <a:lvl3pPr marL="1433404" indent="-390929">
              <a:buFont typeface="Lucida Grande"/>
              <a:buChar char="-"/>
              <a:defRPr sz="1800">
                <a:latin typeface="Arial"/>
                <a:cs typeface="Arial"/>
              </a:defRPr>
            </a:lvl3pPr>
            <a:lvl4pPr marL="1954643" indent="-390929">
              <a:buFont typeface="Lucida Grande"/>
              <a:buChar char="-"/>
              <a:defRPr sz="1800" i="1">
                <a:latin typeface="Arial"/>
                <a:cs typeface="Arial"/>
              </a:defRPr>
            </a:lvl4pPr>
            <a:lvl5pPr marL="2475880" indent="-390929">
              <a:buFont typeface="Lucida Grande"/>
              <a:buChar char="-"/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6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330" y="437642"/>
            <a:ext cx="7261222" cy="722396"/>
          </a:xfrm>
          <a:prstGeom prst="rect">
            <a:avLst/>
          </a:prstGeom>
        </p:spPr>
        <p:txBody>
          <a:bodyPr vert="horz" lIns="91417" tIns="45709" rIns="91417" bIns="45709"/>
          <a:lstStyle>
            <a:lvl1pPr algn="l">
              <a:defRPr sz="2600" b="1" baseline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434229" y="1481510"/>
            <a:ext cx="8920189" cy="5036196"/>
          </a:xfrm>
          <a:prstGeom prst="rect">
            <a:avLst/>
          </a:prstGeom>
        </p:spPr>
        <p:txBody>
          <a:bodyPr vert="horz" lIns="104249" tIns="52124" rIns="104249" bIns="52124"/>
          <a:lstStyle>
            <a:lvl1pPr>
              <a:buFont typeface="+mj-lt"/>
              <a:buAutoNum type="arabicPeriod"/>
              <a:defRPr sz="2400">
                <a:latin typeface="Arial"/>
                <a:cs typeface="Arial"/>
              </a:defRPr>
            </a:lvl1pPr>
            <a:lvl2pPr marL="912166" indent="-390929">
              <a:buFont typeface="Arial"/>
              <a:buChar char="•"/>
              <a:defRPr sz="2400">
                <a:latin typeface="Arial"/>
                <a:cs typeface="Arial"/>
              </a:defRPr>
            </a:lvl2pPr>
            <a:lvl3pPr marL="1433404" indent="-390929">
              <a:buFont typeface="Lucida Grande"/>
              <a:buChar char="-"/>
              <a:defRPr sz="2400">
                <a:latin typeface="Arial"/>
                <a:cs typeface="Arial"/>
              </a:defRPr>
            </a:lvl3pPr>
            <a:lvl4pPr marL="1954643" indent="-390929">
              <a:buFont typeface="Lucida Grande"/>
              <a:buChar char="-"/>
              <a:defRPr sz="2400" i="1">
                <a:latin typeface="Arial"/>
                <a:cs typeface="Arial"/>
              </a:defRPr>
            </a:lvl4pPr>
            <a:lvl5pPr marL="2475880" indent="-390929">
              <a:buFont typeface="Lucida Grande"/>
              <a:buChar char="-"/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34162" y="7167862"/>
            <a:ext cx="2956479" cy="243766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r>
              <a:rPr lang="en-US" sz="900" dirty="0" err="1" smtClean="0">
                <a:latin typeface="Arial"/>
                <a:cs typeface="Arial"/>
              </a:rPr>
              <a:t>Copyright@bitdefender</a:t>
            </a:r>
            <a:r>
              <a:rPr lang="en-US" sz="900" dirty="0" smtClean="0">
                <a:latin typeface="Arial"/>
                <a:cs typeface="Arial"/>
              </a:rPr>
              <a:t> 2011  /  </a:t>
            </a:r>
            <a:r>
              <a:rPr lang="en-US" sz="900" dirty="0" err="1" smtClean="0">
                <a:latin typeface="Arial"/>
                <a:cs typeface="Arial"/>
              </a:rPr>
              <a:t>www.bitdefender.com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167271" y="7189500"/>
            <a:ext cx="968755" cy="382265"/>
          </a:xfrm>
          <a:prstGeom prst="rect">
            <a:avLst/>
          </a:prstGeom>
          <a:noFill/>
        </p:spPr>
        <p:txBody>
          <a:bodyPr wrap="none" lIns="104249" tIns="52124" rIns="104249" bIns="52124" rtlCol="0">
            <a:spAutoFit/>
          </a:bodyPr>
          <a:lstStyle/>
          <a:p>
            <a:pPr marL="0" marR="0" indent="0" algn="l" defTabSz="521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E5EC87-5EBA-B04E-9A38-3C3980BC187A}" type="datetimeFigureOut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8/27/2013</a:t>
            </a:fld>
            <a:r>
              <a:rPr lang="en-US" sz="900" dirty="0" smtClean="0">
                <a:latin typeface=""/>
              </a:rPr>
              <a:t> • </a:t>
            </a:r>
            <a:fld id="{3FC62FD9-AC12-674D-B745-96C0FA5F1AA4}" type="slidenum">
              <a:rPr lang="en-US" sz="900" smtClean="0">
                <a:latin typeface=""/>
              </a:rPr>
              <a:pPr marL="0" marR="0" indent="0" algn="l" defTabSz="521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 smtClean="0">
              <a:latin typeface=""/>
            </a:endParaRPr>
          </a:p>
          <a:p>
            <a:endParaRPr lang="en-US" sz="900" dirty="0"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13721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93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55" r:id="rId8"/>
    <p:sldLayoutId id="2147483665" r:id="rId9"/>
    <p:sldLayoutId id="2147483656" r:id="rId10"/>
    <p:sldLayoutId id="2147483657" r:id="rId11"/>
    <p:sldLayoutId id="2147483662" r:id="rId12"/>
    <p:sldLayoutId id="2147483663" r:id="rId13"/>
    <p:sldLayoutId id="2147483664" r:id="rId14"/>
  </p:sldLayoutIdLst>
  <p:txStyles>
    <p:titleStyle>
      <a:lvl1pPr algn="ctr" defTabSz="5212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29" indent="-390929" algn="l" defTabSz="5212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011" indent="-325775" algn="l" defTabSz="5212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095" indent="-260620" algn="l" defTabSz="5212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332" indent="-260620" algn="l" defTabSz="5212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571" indent="-260620" algn="l" defTabSz="5212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809" indent="-260620" algn="l" defTabSz="5212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046" indent="-260620" algn="l" defTabSz="5212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285" indent="-260620" algn="l" defTabSz="5212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0523" indent="-260620" algn="l" defTabSz="5212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237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476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713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951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190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428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667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904" algn="l" defTabSz="5212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179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Top 10 mobile threats in 2013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044403"/>
              </p:ext>
            </p:extLst>
          </p:nvPr>
        </p:nvGraphicFramePr>
        <p:xfrm>
          <a:off x="1286669" y="3069771"/>
          <a:ext cx="8115300" cy="3778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86669" y="1894114"/>
            <a:ext cx="46309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 err="1" smtClean="0"/>
              <a:t>Android.Adware.Plankton.A</a:t>
            </a:r>
            <a:r>
              <a:rPr lang="en-US" dirty="0" smtClean="0"/>
              <a:t> -13.39%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Android.Adware.Wapsx.A</a:t>
            </a:r>
            <a:r>
              <a:rPr lang="en-US" dirty="0" smtClean="0"/>
              <a:t> – 4.73%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Android.Trojan.FakeAV.B</a:t>
            </a:r>
            <a:r>
              <a:rPr lang="en-US" dirty="0" smtClean="0"/>
              <a:t> – 3.1%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61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Android.Adware.Plankton.A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50571"/>
            <a:ext cx="8406789" cy="2354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Piece of aggressive adware delivered via repackaged applications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Collects phone numbers, call history, list of e-mails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Features malicious behavior that allows a controller to install other apps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4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Android.Adware.Wapsx.A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7827207" cy="2354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Android malware that steals information about phone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Leaks contacts and e-mail addresses, building a database of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Sorts the information by phone number and device ID / IMEI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664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Android.FakeAV.B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7829" y="1698171"/>
            <a:ext cx="8387809" cy="3647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Malicious application discovered in June this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85376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So virulent that it’s already in the top thee of all-time malware</a:t>
            </a:r>
          </a:p>
          <a:p>
            <a:pPr marL="1385376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85376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First application to attempt to lock the user out of their device</a:t>
            </a:r>
          </a:p>
          <a:p>
            <a:pPr marL="1385376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85376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Registers itself as Device Administrator to take control over the phone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Collects hardware info, contact info, credit card details, location data</a:t>
            </a:r>
          </a:p>
        </p:txBody>
      </p:sp>
    </p:spTree>
    <p:extLst>
      <p:ext uri="{BB962C8B-B14F-4D97-AF65-F5344CB8AC3E}">
        <p14:creationId xmlns:p14="http://schemas.microsoft.com/office/powerpoint/2010/main" val="15464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Other threats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2330" y="1213939"/>
            <a:ext cx="9985234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SMS Sender malware</a:t>
            </a:r>
          </a:p>
          <a:p>
            <a:endParaRPr lang="en-US" dirty="0" smtClean="0"/>
          </a:p>
          <a:p>
            <a:pPr marL="1385376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Disguised as repackaged application, they send premium rate messages to </a:t>
            </a:r>
          </a:p>
          <a:p>
            <a:pPr lvl="2"/>
            <a:r>
              <a:rPr lang="en-US" dirty="0" smtClean="0"/>
              <a:t>short numbers</a:t>
            </a:r>
          </a:p>
          <a:p>
            <a:pPr marL="1385376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3600" dirty="0" err="1" smtClean="0"/>
              <a:t>Android.Trojan.DroidAp.A</a:t>
            </a:r>
            <a:endParaRPr lang="en-US" sz="3600" dirty="0" smtClean="0"/>
          </a:p>
          <a:p>
            <a:endParaRPr lang="en-US" sz="3600" dirty="0" smtClean="0"/>
          </a:p>
          <a:p>
            <a:pPr marL="1385376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Attempts to root the phone using known exploits; if successful, it downloads </a:t>
            </a:r>
          </a:p>
          <a:p>
            <a:pPr lvl="2"/>
            <a:r>
              <a:rPr lang="en-US" dirty="0" smtClean="0"/>
              <a:t>more code and adds the device to a mobile botnet</a:t>
            </a:r>
          </a:p>
          <a:p>
            <a:pPr lvl="2"/>
            <a:endParaRPr lang="en-US" dirty="0"/>
          </a:p>
          <a:p>
            <a:r>
              <a:rPr lang="en-US" sz="3600" dirty="0" smtClean="0"/>
              <a:t>0-day exploits – Signature bypass</a:t>
            </a:r>
            <a:endParaRPr lang="en-US" sz="3600" dirty="0"/>
          </a:p>
          <a:p>
            <a:endParaRPr lang="en-US" dirty="0"/>
          </a:p>
          <a:p>
            <a:pPr marL="1385376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Specially-packed APK that replaces digitally signed code with malicious code </a:t>
            </a:r>
          </a:p>
          <a:p>
            <a:pPr lvl="2"/>
            <a:r>
              <a:rPr lang="en-US" dirty="0" smtClean="0"/>
              <a:t>Without voiding the APK’s integrity</a:t>
            </a:r>
            <a:endParaRPr lang="en-US" dirty="0"/>
          </a:p>
          <a:p>
            <a:endParaRPr lang="en-US" sz="3600" dirty="0"/>
          </a:p>
          <a:p>
            <a:endParaRPr lang="en-US" sz="3600" dirty="0" smtClean="0"/>
          </a:p>
          <a:p>
            <a:pPr marL="1385376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385376" lvl="2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14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36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_Corporate_Theme_PPT">
  <a:themeElements>
    <a:clrScheme name="2012 Theme Colors">
      <a:dk1>
        <a:sysClr val="windowText" lastClr="000000"/>
      </a:dk1>
      <a:lt1>
        <a:srgbClr val="F3F3F3"/>
      </a:lt1>
      <a:dk2>
        <a:srgbClr val="D00011"/>
      </a:dk2>
      <a:lt2>
        <a:srgbClr val="FCFFF9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CAC4352215574EBDB5AA14930D074B" ma:contentTypeVersion="2" ma:contentTypeDescription="Create a new document." ma:contentTypeScope="" ma:versionID="c8048845f5244f68bc191bac1e883e09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cd2cac4ab9d2a98e05866dfa68610d5c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E240C0D-17D2-4878-82D5-B5177ABE4EA8}"/>
</file>

<file path=customXml/itemProps2.xml><?xml version="1.0" encoding="utf-8"?>
<ds:datastoreItem xmlns:ds="http://schemas.openxmlformats.org/officeDocument/2006/customXml" ds:itemID="{441113AD-19F8-4CE9-BD3E-445AC7AE6AC1}"/>
</file>

<file path=customXml/itemProps3.xml><?xml version="1.0" encoding="utf-8"?>
<ds:datastoreItem xmlns:ds="http://schemas.openxmlformats.org/officeDocument/2006/customXml" ds:itemID="{41D9F03F-3655-4BF7-9C21-B4EE6BFF73B0}"/>
</file>

<file path=docProps/app.xml><?xml version="1.0" encoding="utf-8"?>
<Properties xmlns="http://schemas.openxmlformats.org/officeDocument/2006/extended-properties" xmlns:vt="http://schemas.openxmlformats.org/officeDocument/2006/docPropsVTypes">
  <Template>2012_Corporate_Theme_PPT</Template>
  <TotalTime>3180</TotalTime>
  <Words>206</Words>
  <Application>Microsoft Office PowerPoint</Application>
  <PresentationFormat>Custom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Lucida Grande</vt:lpstr>
      <vt:lpstr>2012_Corporate_Theme_PPT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Ciprian Istrate</dc:creator>
  <cp:lastModifiedBy>Bogdan Botezatu</cp:lastModifiedBy>
  <cp:revision>281</cp:revision>
  <dcterms:created xsi:type="dcterms:W3CDTF">2011-05-31T08:31:51Z</dcterms:created>
  <dcterms:modified xsi:type="dcterms:W3CDTF">2013-08-27T10:55:34Z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0x0101009CCAC4352215574EBDB5AA14930D074B</vt:lpwstr>
  </property>
</Properties>
</file>