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57" r:id="rId6"/>
    <p:sldId id="258" r:id="rId7"/>
    <p:sldId id="262" r:id="rId8"/>
    <p:sldId id="762" r:id="rId9"/>
  </p:sldIdLst>
  <p:sldSz cx="12192000" cy="6858000"/>
  <p:notesSz cx="6858000" cy="9144000"/>
  <p:defaultTextStyle>
    <a:defPPr>
      <a:defRPr lang="en-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46"/>
  </p:normalViewPr>
  <p:slideViewPr>
    <p:cSldViewPr snapToGrid="0" snapToObjects="1">
      <p:cViewPr varScale="1">
        <p:scale>
          <a:sx n="115" d="100"/>
          <a:sy n="115" d="100"/>
        </p:scale>
        <p:origin x="47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D1CC-2BC5-EA4B-BC8A-3D5AF6B8AF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R"/>
          </a:p>
        </p:txBody>
      </p:sp>
      <p:sp>
        <p:nvSpPr>
          <p:cNvPr id="3" name="Subtitle 2">
            <a:extLst>
              <a:ext uri="{FF2B5EF4-FFF2-40B4-BE49-F238E27FC236}">
                <a16:creationId xmlns:a16="http://schemas.microsoft.com/office/drawing/2014/main" id="{8729A1F1-8CE5-CE48-B1D2-E1E5E8796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R"/>
          </a:p>
        </p:txBody>
      </p:sp>
      <p:sp>
        <p:nvSpPr>
          <p:cNvPr id="4" name="Date Placeholder 3">
            <a:extLst>
              <a:ext uri="{FF2B5EF4-FFF2-40B4-BE49-F238E27FC236}">
                <a16:creationId xmlns:a16="http://schemas.microsoft.com/office/drawing/2014/main" id="{20FA25E7-AC40-484A-98BA-0B5794CD7A80}"/>
              </a:ext>
            </a:extLst>
          </p:cNvPr>
          <p:cNvSpPr>
            <a:spLocks noGrp="1"/>
          </p:cNvSpPr>
          <p:nvPr>
            <p:ph type="dt" sz="half" idx="10"/>
          </p:nvPr>
        </p:nvSpPr>
        <p:spPr/>
        <p:txBody>
          <a:bodyPr/>
          <a:lstStyle/>
          <a:p>
            <a:fld id="{7E25534A-ABD6-9646-BB0D-7633DFB815AA}" type="datetimeFigureOut">
              <a:rPr lang="en-CR" smtClean="0"/>
              <a:t>11/24/20</a:t>
            </a:fld>
            <a:endParaRPr lang="en-CR"/>
          </a:p>
        </p:txBody>
      </p:sp>
      <p:sp>
        <p:nvSpPr>
          <p:cNvPr id="5" name="Footer Placeholder 4">
            <a:extLst>
              <a:ext uri="{FF2B5EF4-FFF2-40B4-BE49-F238E27FC236}">
                <a16:creationId xmlns:a16="http://schemas.microsoft.com/office/drawing/2014/main" id="{14AD0280-8ECE-8445-B44A-29A12A20D631}"/>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F0216017-27B6-7F4F-B8A3-652507693BAA}"/>
              </a:ext>
            </a:extLst>
          </p:cNvPr>
          <p:cNvSpPr>
            <a:spLocks noGrp="1"/>
          </p:cNvSpPr>
          <p:nvPr>
            <p:ph type="sldNum" sz="quarter" idx="12"/>
          </p:nvPr>
        </p:nvSpPr>
        <p:spPr/>
        <p:txBody>
          <a:bodyPr/>
          <a:lstStyle/>
          <a:p>
            <a:fld id="{26D1BF0D-4957-BF4A-97DD-24CDA830F7D7}" type="slidenum">
              <a:rPr lang="en-CR" smtClean="0"/>
              <a:t>‹#›</a:t>
            </a:fld>
            <a:endParaRPr lang="en-CR"/>
          </a:p>
        </p:txBody>
      </p:sp>
    </p:spTree>
    <p:extLst>
      <p:ext uri="{BB962C8B-B14F-4D97-AF65-F5344CB8AC3E}">
        <p14:creationId xmlns:p14="http://schemas.microsoft.com/office/powerpoint/2010/main" val="302652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4212-DCAF-C444-95EC-B47B6697E3C7}"/>
              </a:ext>
            </a:extLst>
          </p:cNvPr>
          <p:cNvSpPr>
            <a:spLocks noGrp="1"/>
          </p:cNvSpPr>
          <p:nvPr>
            <p:ph type="title"/>
          </p:nvPr>
        </p:nvSpPr>
        <p:spPr/>
        <p:txBody>
          <a:bodyPr/>
          <a:lstStyle/>
          <a:p>
            <a:r>
              <a:rPr lang="en-US"/>
              <a:t>Click to edit Master title style</a:t>
            </a:r>
            <a:endParaRPr lang="en-CR"/>
          </a:p>
        </p:txBody>
      </p:sp>
      <p:sp>
        <p:nvSpPr>
          <p:cNvPr id="3" name="Vertical Text Placeholder 2">
            <a:extLst>
              <a:ext uri="{FF2B5EF4-FFF2-40B4-BE49-F238E27FC236}">
                <a16:creationId xmlns:a16="http://schemas.microsoft.com/office/drawing/2014/main" id="{FF69730C-DE67-994F-A327-CCB2B5739B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31124706-2E6F-AB4D-8349-F5710AA56A07}"/>
              </a:ext>
            </a:extLst>
          </p:cNvPr>
          <p:cNvSpPr>
            <a:spLocks noGrp="1"/>
          </p:cNvSpPr>
          <p:nvPr>
            <p:ph type="dt" sz="half" idx="10"/>
          </p:nvPr>
        </p:nvSpPr>
        <p:spPr/>
        <p:txBody>
          <a:bodyPr/>
          <a:lstStyle/>
          <a:p>
            <a:fld id="{7E25534A-ABD6-9646-BB0D-7633DFB815AA}" type="datetimeFigureOut">
              <a:rPr lang="en-CR" smtClean="0"/>
              <a:t>11/24/20</a:t>
            </a:fld>
            <a:endParaRPr lang="en-CR"/>
          </a:p>
        </p:txBody>
      </p:sp>
      <p:sp>
        <p:nvSpPr>
          <p:cNvPr id="5" name="Footer Placeholder 4">
            <a:extLst>
              <a:ext uri="{FF2B5EF4-FFF2-40B4-BE49-F238E27FC236}">
                <a16:creationId xmlns:a16="http://schemas.microsoft.com/office/drawing/2014/main" id="{F2EF2770-8EE2-1047-966E-9D9F835373BB}"/>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834E43E1-484E-C440-AF2A-D64864257EFB}"/>
              </a:ext>
            </a:extLst>
          </p:cNvPr>
          <p:cNvSpPr>
            <a:spLocks noGrp="1"/>
          </p:cNvSpPr>
          <p:nvPr>
            <p:ph type="sldNum" sz="quarter" idx="12"/>
          </p:nvPr>
        </p:nvSpPr>
        <p:spPr/>
        <p:txBody>
          <a:bodyPr/>
          <a:lstStyle/>
          <a:p>
            <a:fld id="{26D1BF0D-4957-BF4A-97DD-24CDA830F7D7}" type="slidenum">
              <a:rPr lang="en-CR" smtClean="0"/>
              <a:t>‹#›</a:t>
            </a:fld>
            <a:endParaRPr lang="en-CR"/>
          </a:p>
        </p:txBody>
      </p:sp>
    </p:spTree>
    <p:extLst>
      <p:ext uri="{BB962C8B-B14F-4D97-AF65-F5344CB8AC3E}">
        <p14:creationId xmlns:p14="http://schemas.microsoft.com/office/powerpoint/2010/main" val="210271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05843C-A99F-3744-8BFD-FA3BF5A230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R"/>
          </a:p>
        </p:txBody>
      </p:sp>
      <p:sp>
        <p:nvSpPr>
          <p:cNvPr id="3" name="Vertical Text Placeholder 2">
            <a:extLst>
              <a:ext uri="{FF2B5EF4-FFF2-40B4-BE49-F238E27FC236}">
                <a16:creationId xmlns:a16="http://schemas.microsoft.com/office/drawing/2014/main" id="{ABBED709-FBA8-1846-95A6-81D330C5E8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F4D144D0-54A7-EC41-8C62-F9A13BD58406}"/>
              </a:ext>
            </a:extLst>
          </p:cNvPr>
          <p:cNvSpPr>
            <a:spLocks noGrp="1"/>
          </p:cNvSpPr>
          <p:nvPr>
            <p:ph type="dt" sz="half" idx="10"/>
          </p:nvPr>
        </p:nvSpPr>
        <p:spPr/>
        <p:txBody>
          <a:bodyPr/>
          <a:lstStyle/>
          <a:p>
            <a:fld id="{7E25534A-ABD6-9646-BB0D-7633DFB815AA}" type="datetimeFigureOut">
              <a:rPr lang="en-CR" smtClean="0"/>
              <a:t>11/24/20</a:t>
            </a:fld>
            <a:endParaRPr lang="en-CR"/>
          </a:p>
        </p:txBody>
      </p:sp>
      <p:sp>
        <p:nvSpPr>
          <p:cNvPr id="5" name="Footer Placeholder 4">
            <a:extLst>
              <a:ext uri="{FF2B5EF4-FFF2-40B4-BE49-F238E27FC236}">
                <a16:creationId xmlns:a16="http://schemas.microsoft.com/office/drawing/2014/main" id="{377FB264-A3E2-7F46-A7B9-949C83E4376F}"/>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B0FB8D25-42D3-1242-B88B-CC31CE2A4919}"/>
              </a:ext>
            </a:extLst>
          </p:cNvPr>
          <p:cNvSpPr>
            <a:spLocks noGrp="1"/>
          </p:cNvSpPr>
          <p:nvPr>
            <p:ph type="sldNum" sz="quarter" idx="12"/>
          </p:nvPr>
        </p:nvSpPr>
        <p:spPr/>
        <p:txBody>
          <a:bodyPr/>
          <a:lstStyle/>
          <a:p>
            <a:fld id="{26D1BF0D-4957-BF4A-97DD-24CDA830F7D7}" type="slidenum">
              <a:rPr lang="en-CR" smtClean="0"/>
              <a:t>‹#›</a:t>
            </a:fld>
            <a:endParaRPr lang="en-CR"/>
          </a:p>
        </p:txBody>
      </p:sp>
    </p:spTree>
    <p:extLst>
      <p:ext uri="{BB962C8B-B14F-4D97-AF65-F5344CB8AC3E}">
        <p14:creationId xmlns:p14="http://schemas.microsoft.com/office/powerpoint/2010/main" val="119763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BA1F-EBFB-E244-B6B0-1B96B6F21390}"/>
              </a:ext>
            </a:extLst>
          </p:cNvPr>
          <p:cNvSpPr>
            <a:spLocks noGrp="1"/>
          </p:cNvSpPr>
          <p:nvPr>
            <p:ph type="title"/>
          </p:nvPr>
        </p:nvSpPr>
        <p:spPr/>
        <p:txBody>
          <a:bodyPr/>
          <a:lstStyle/>
          <a:p>
            <a:r>
              <a:rPr lang="en-US"/>
              <a:t>Click to edit Master title style</a:t>
            </a:r>
            <a:endParaRPr lang="en-CR"/>
          </a:p>
        </p:txBody>
      </p:sp>
      <p:sp>
        <p:nvSpPr>
          <p:cNvPr id="3" name="Content Placeholder 2">
            <a:extLst>
              <a:ext uri="{FF2B5EF4-FFF2-40B4-BE49-F238E27FC236}">
                <a16:creationId xmlns:a16="http://schemas.microsoft.com/office/drawing/2014/main" id="{627E4528-4833-1643-8797-58323E4173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568DFDFF-BF0D-D849-88C1-E039D9A0D86E}"/>
              </a:ext>
            </a:extLst>
          </p:cNvPr>
          <p:cNvSpPr>
            <a:spLocks noGrp="1"/>
          </p:cNvSpPr>
          <p:nvPr>
            <p:ph type="dt" sz="half" idx="10"/>
          </p:nvPr>
        </p:nvSpPr>
        <p:spPr/>
        <p:txBody>
          <a:bodyPr/>
          <a:lstStyle/>
          <a:p>
            <a:fld id="{7E25534A-ABD6-9646-BB0D-7633DFB815AA}" type="datetimeFigureOut">
              <a:rPr lang="en-CR" smtClean="0"/>
              <a:t>11/24/20</a:t>
            </a:fld>
            <a:endParaRPr lang="en-CR"/>
          </a:p>
        </p:txBody>
      </p:sp>
      <p:sp>
        <p:nvSpPr>
          <p:cNvPr id="5" name="Footer Placeholder 4">
            <a:extLst>
              <a:ext uri="{FF2B5EF4-FFF2-40B4-BE49-F238E27FC236}">
                <a16:creationId xmlns:a16="http://schemas.microsoft.com/office/drawing/2014/main" id="{A5E523F7-46BA-CB41-AB1D-03555C23E415}"/>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E7A81A51-9A54-3148-912C-F24A2F753206}"/>
              </a:ext>
            </a:extLst>
          </p:cNvPr>
          <p:cNvSpPr>
            <a:spLocks noGrp="1"/>
          </p:cNvSpPr>
          <p:nvPr>
            <p:ph type="sldNum" sz="quarter" idx="12"/>
          </p:nvPr>
        </p:nvSpPr>
        <p:spPr/>
        <p:txBody>
          <a:bodyPr/>
          <a:lstStyle/>
          <a:p>
            <a:fld id="{26D1BF0D-4957-BF4A-97DD-24CDA830F7D7}" type="slidenum">
              <a:rPr lang="en-CR" smtClean="0"/>
              <a:t>‹#›</a:t>
            </a:fld>
            <a:endParaRPr lang="en-CR"/>
          </a:p>
        </p:txBody>
      </p:sp>
    </p:spTree>
    <p:extLst>
      <p:ext uri="{BB962C8B-B14F-4D97-AF65-F5344CB8AC3E}">
        <p14:creationId xmlns:p14="http://schemas.microsoft.com/office/powerpoint/2010/main" val="22876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661E-E379-7B4F-B577-1474B06E19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R"/>
          </a:p>
        </p:txBody>
      </p:sp>
      <p:sp>
        <p:nvSpPr>
          <p:cNvPr id="3" name="Text Placeholder 2">
            <a:extLst>
              <a:ext uri="{FF2B5EF4-FFF2-40B4-BE49-F238E27FC236}">
                <a16:creationId xmlns:a16="http://schemas.microsoft.com/office/drawing/2014/main" id="{45A3AE5A-5A70-A44A-9347-807DA1A32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197939-190A-B84D-8D06-D5CB76DE60B9}"/>
              </a:ext>
            </a:extLst>
          </p:cNvPr>
          <p:cNvSpPr>
            <a:spLocks noGrp="1"/>
          </p:cNvSpPr>
          <p:nvPr>
            <p:ph type="dt" sz="half" idx="10"/>
          </p:nvPr>
        </p:nvSpPr>
        <p:spPr/>
        <p:txBody>
          <a:bodyPr/>
          <a:lstStyle/>
          <a:p>
            <a:fld id="{7E25534A-ABD6-9646-BB0D-7633DFB815AA}" type="datetimeFigureOut">
              <a:rPr lang="en-CR" smtClean="0"/>
              <a:t>11/24/20</a:t>
            </a:fld>
            <a:endParaRPr lang="en-CR"/>
          </a:p>
        </p:txBody>
      </p:sp>
      <p:sp>
        <p:nvSpPr>
          <p:cNvPr id="5" name="Footer Placeholder 4">
            <a:extLst>
              <a:ext uri="{FF2B5EF4-FFF2-40B4-BE49-F238E27FC236}">
                <a16:creationId xmlns:a16="http://schemas.microsoft.com/office/drawing/2014/main" id="{88292360-A984-4C41-B07D-855FFCC24577}"/>
              </a:ext>
            </a:extLst>
          </p:cNvPr>
          <p:cNvSpPr>
            <a:spLocks noGrp="1"/>
          </p:cNvSpPr>
          <p:nvPr>
            <p:ph type="ftr" sz="quarter" idx="11"/>
          </p:nvPr>
        </p:nvSpPr>
        <p:spPr/>
        <p:txBody>
          <a:bodyPr/>
          <a:lstStyle/>
          <a:p>
            <a:endParaRPr lang="en-CR"/>
          </a:p>
        </p:txBody>
      </p:sp>
      <p:sp>
        <p:nvSpPr>
          <p:cNvPr id="6" name="Slide Number Placeholder 5">
            <a:extLst>
              <a:ext uri="{FF2B5EF4-FFF2-40B4-BE49-F238E27FC236}">
                <a16:creationId xmlns:a16="http://schemas.microsoft.com/office/drawing/2014/main" id="{41130E08-073F-6046-8B4E-8625EE58797D}"/>
              </a:ext>
            </a:extLst>
          </p:cNvPr>
          <p:cNvSpPr>
            <a:spLocks noGrp="1"/>
          </p:cNvSpPr>
          <p:nvPr>
            <p:ph type="sldNum" sz="quarter" idx="12"/>
          </p:nvPr>
        </p:nvSpPr>
        <p:spPr/>
        <p:txBody>
          <a:bodyPr/>
          <a:lstStyle/>
          <a:p>
            <a:fld id="{26D1BF0D-4957-BF4A-97DD-24CDA830F7D7}" type="slidenum">
              <a:rPr lang="en-CR" smtClean="0"/>
              <a:t>‹#›</a:t>
            </a:fld>
            <a:endParaRPr lang="en-CR"/>
          </a:p>
        </p:txBody>
      </p:sp>
    </p:spTree>
    <p:extLst>
      <p:ext uri="{BB962C8B-B14F-4D97-AF65-F5344CB8AC3E}">
        <p14:creationId xmlns:p14="http://schemas.microsoft.com/office/powerpoint/2010/main" val="155669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4143-33AF-9F48-B3F8-6032A96A2823}"/>
              </a:ext>
            </a:extLst>
          </p:cNvPr>
          <p:cNvSpPr>
            <a:spLocks noGrp="1"/>
          </p:cNvSpPr>
          <p:nvPr>
            <p:ph type="title"/>
          </p:nvPr>
        </p:nvSpPr>
        <p:spPr/>
        <p:txBody>
          <a:bodyPr/>
          <a:lstStyle/>
          <a:p>
            <a:r>
              <a:rPr lang="en-US"/>
              <a:t>Click to edit Master title style</a:t>
            </a:r>
            <a:endParaRPr lang="en-CR"/>
          </a:p>
        </p:txBody>
      </p:sp>
      <p:sp>
        <p:nvSpPr>
          <p:cNvPr id="3" name="Content Placeholder 2">
            <a:extLst>
              <a:ext uri="{FF2B5EF4-FFF2-40B4-BE49-F238E27FC236}">
                <a16:creationId xmlns:a16="http://schemas.microsoft.com/office/drawing/2014/main" id="{15BC7EBF-6D3D-0443-B7B9-5431871EC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Content Placeholder 3">
            <a:extLst>
              <a:ext uri="{FF2B5EF4-FFF2-40B4-BE49-F238E27FC236}">
                <a16:creationId xmlns:a16="http://schemas.microsoft.com/office/drawing/2014/main" id="{C54E8132-B29C-7047-A710-2DDEA4D0D6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5" name="Date Placeholder 4">
            <a:extLst>
              <a:ext uri="{FF2B5EF4-FFF2-40B4-BE49-F238E27FC236}">
                <a16:creationId xmlns:a16="http://schemas.microsoft.com/office/drawing/2014/main" id="{D0EE0C43-2472-CA45-8BB7-A17E4B60AD99}"/>
              </a:ext>
            </a:extLst>
          </p:cNvPr>
          <p:cNvSpPr>
            <a:spLocks noGrp="1"/>
          </p:cNvSpPr>
          <p:nvPr>
            <p:ph type="dt" sz="half" idx="10"/>
          </p:nvPr>
        </p:nvSpPr>
        <p:spPr/>
        <p:txBody>
          <a:bodyPr/>
          <a:lstStyle/>
          <a:p>
            <a:fld id="{7E25534A-ABD6-9646-BB0D-7633DFB815AA}" type="datetimeFigureOut">
              <a:rPr lang="en-CR" smtClean="0"/>
              <a:t>11/24/20</a:t>
            </a:fld>
            <a:endParaRPr lang="en-CR"/>
          </a:p>
        </p:txBody>
      </p:sp>
      <p:sp>
        <p:nvSpPr>
          <p:cNvPr id="6" name="Footer Placeholder 5">
            <a:extLst>
              <a:ext uri="{FF2B5EF4-FFF2-40B4-BE49-F238E27FC236}">
                <a16:creationId xmlns:a16="http://schemas.microsoft.com/office/drawing/2014/main" id="{6213866B-5A7C-4D42-8132-514C9F6DA8C1}"/>
              </a:ext>
            </a:extLst>
          </p:cNvPr>
          <p:cNvSpPr>
            <a:spLocks noGrp="1"/>
          </p:cNvSpPr>
          <p:nvPr>
            <p:ph type="ftr" sz="quarter" idx="11"/>
          </p:nvPr>
        </p:nvSpPr>
        <p:spPr/>
        <p:txBody>
          <a:bodyPr/>
          <a:lstStyle/>
          <a:p>
            <a:endParaRPr lang="en-CR"/>
          </a:p>
        </p:txBody>
      </p:sp>
      <p:sp>
        <p:nvSpPr>
          <p:cNvPr id="7" name="Slide Number Placeholder 6">
            <a:extLst>
              <a:ext uri="{FF2B5EF4-FFF2-40B4-BE49-F238E27FC236}">
                <a16:creationId xmlns:a16="http://schemas.microsoft.com/office/drawing/2014/main" id="{A7629AD4-FAB0-2948-81CE-2F2ECC4B7888}"/>
              </a:ext>
            </a:extLst>
          </p:cNvPr>
          <p:cNvSpPr>
            <a:spLocks noGrp="1"/>
          </p:cNvSpPr>
          <p:nvPr>
            <p:ph type="sldNum" sz="quarter" idx="12"/>
          </p:nvPr>
        </p:nvSpPr>
        <p:spPr/>
        <p:txBody>
          <a:bodyPr/>
          <a:lstStyle/>
          <a:p>
            <a:fld id="{26D1BF0D-4957-BF4A-97DD-24CDA830F7D7}" type="slidenum">
              <a:rPr lang="en-CR" smtClean="0"/>
              <a:t>‹#›</a:t>
            </a:fld>
            <a:endParaRPr lang="en-CR"/>
          </a:p>
        </p:txBody>
      </p:sp>
    </p:spTree>
    <p:extLst>
      <p:ext uri="{BB962C8B-B14F-4D97-AF65-F5344CB8AC3E}">
        <p14:creationId xmlns:p14="http://schemas.microsoft.com/office/powerpoint/2010/main" val="410156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2691-61D3-A34F-9ABC-FE062CC110B6}"/>
              </a:ext>
            </a:extLst>
          </p:cNvPr>
          <p:cNvSpPr>
            <a:spLocks noGrp="1"/>
          </p:cNvSpPr>
          <p:nvPr>
            <p:ph type="title"/>
          </p:nvPr>
        </p:nvSpPr>
        <p:spPr>
          <a:xfrm>
            <a:off x="839788" y="365125"/>
            <a:ext cx="10515600" cy="1325563"/>
          </a:xfrm>
        </p:spPr>
        <p:txBody>
          <a:bodyPr/>
          <a:lstStyle/>
          <a:p>
            <a:r>
              <a:rPr lang="en-US"/>
              <a:t>Click to edit Master title style</a:t>
            </a:r>
            <a:endParaRPr lang="en-CR"/>
          </a:p>
        </p:txBody>
      </p:sp>
      <p:sp>
        <p:nvSpPr>
          <p:cNvPr id="3" name="Text Placeholder 2">
            <a:extLst>
              <a:ext uri="{FF2B5EF4-FFF2-40B4-BE49-F238E27FC236}">
                <a16:creationId xmlns:a16="http://schemas.microsoft.com/office/drawing/2014/main" id="{3810D0E2-31EE-EE42-AB2C-B88D24D18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A5D8C-8DF3-8043-AA2D-C73CAD502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5" name="Text Placeholder 4">
            <a:extLst>
              <a:ext uri="{FF2B5EF4-FFF2-40B4-BE49-F238E27FC236}">
                <a16:creationId xmlns:a16="http://schemas.microsoft.com/office/drawing/2014/main" id="{AE4C4247-68F6-8440-89D9-1476F3DB4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0087A-5EE1-8C46-A5F1-A65627DCB9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7" name="Date Placeholder 6">
            <a:extLst>
              <a:ext uri="{FF2B5EF4-FFF2-40B4-BE49-F238E27FC236}">
                <a16:creationId xmlns:a16="http://schemas.microsoft.com/office/drawing/2014/main" id="{CDA12C0F-DF77-4A41-AFA4-F70961635FDA}"/>
              </a:ext>
            </a:extLst>
          </p:cNvPr>
          <p:cNvSpPr>
            <a:spLocks noGrp="1"/>
          </p:cNvSpPr>
          <p:nvPr>
            <p:ph type="dt" sz="half" idx="10"/>
          </p:nvPr>
        </p:nvSpPr>
        <p:spPr/>
        <p:txBody>
          <a:bodyPr/>
          <a:lstStyle/>
          <a:p>
            <a:fld id="{7E25534A-ABD6-9646-BB0D-7633DFB815AA}" type="datetimeFigureOut">
              <a:rPr lang="en-CR" smtClean="0"/>
              <a:t>11/24/20</a:t>
            </a:fld>
            <a:endParaRPr lang="en-CR"/>
          </a:p>
        </p:txBody>
      </p:sp>
      <p:sp>
        <p:nvSpPr>
          <p:cNvPr id="8" name="Footer Placeholder 7">
            <a:extLst>
              <a:ext uri="{FF2B5EF4-FFF2-40B4-BE49-F238E27FC236}">
                <a16:creationId xmlns:a16="http://schemas.microsoft.com/office/drawing/2014/main" id="{72574B48-329C-B744-BCFA-5A9EFCE8EC1D}"/>
              </a:ext>
            </a:extLst>
          </p:cNvPr>
          <p:cNvSpPr>
            <a:spLocks noGrp="1"/>
          </p:cNvSpPr>
          <p:nvPr>
            <p:ph type="ftr" sz="quarter" idx="11"/>
          </p:nvPr>
        </p:nvSpPr>
        <p:spPr/>
        <p:txBody>
          <a:bodyPr/>
          <a:lstStyle/>
          <a:p>
            <a:endParaRPr lang="en-CR"/>
          </a:p>
        </p:txBody>
      </p:sp>
      <p:sp>
        <p:nvSpPr>
          <p:cNvPr id="9" name="Slide Number Placeholder 8">
            <a:extLst>
              <a:ext uri="{FF2B5EF4-FFF2-40B4-BE49-F238E27FC236}">
                <a16:creationId xmlns:a16="http://schemas.microsoft.com/office/drawing/2014/main" id="{7A2D9248-6AE0-3D4E-B2CC-21AB123E4047}"/>
              </a:ext>
            </a:extLst>
          </p:cNvPr>
          <p:cNvSpPr>
            <a:spLocks noGrp="1"/>
          </p:cNvSpPr>
          <p:nvPr>
            <p:ph type="sldNum" sz="quarter" idx="12"/>
          </p:nvPr>
        </p:nvSpPr>
        <p:spPr/>
        <p:txBody>
          <a:bodyPr/>
          <a:lstStyle/>
          <a:p>
            <a:fld id="{26D1BF0D-4957-BF4A-97DD-24CDA830F7D7}" type="slidenum">
              <a:rPr lang="en-CR" smtClean="0"/>
              <a:t>‹#›</a:t>
            </a:fld>
            <a:endParaRPr lang="en-CR"/>
          </a:p>
        </p:txBody>
      </p:sp>
    </p:spTree>
    <p:extLst>
      <p:ext uri="{BB962C8B-B14F-4D97-AF65-F5344CB8AC3E}">
        <p14:creationId xmlns:p14="http://schemas.microsoft.com/office/powerpoint/2010/main" val="241902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1909C-345E-4644-BFC4-1FD02FEDC251}"/>
              </a:ext>
            </a:extLst>
          </p:cNvPr>
          <p:cNvSpPr>
            <a:spLocks noGrp="1"/>
          </p:cNvSpPr>
          <p:nvPr>
            <p:ph type="title"/>
          </p:nvPr>
        </p:nvSpPr>
        <p:spPr/>
        <p:txBody>
          <a:bodyPr/>
          <a:lstStyle/>
          <a:p>
            <a:r>
              <a:rPr lang="en-US"/>
              <a:t>Click to edit Master title style</a:t>
            </a:r>
            <a:endParaRPr lang="en-CR"/>
          </a:p>
        </p:txBody>
      </p:sp>
      <p:sp>
        <p:nvSpPr>
          <p:cNvPr id="3" name="Date Placeholder 2">
            <a:extLst>
              <a:ext uri="{FF2B5EF4-FFF2-40B4-BE49-F238E27FC236}">
                <a16:creationId xmlns:a16="http://schemas.microsoft.com/office/drawing/2014/main" id="{0729BAB0-E899-5F47-AC95-A4AAB841715F}"/>
              </a:ext>
            </a:extLst>
          </p:cNvPr>
          <p:cNvSpPr>
            <a:spLocks noGrp="1"/>
          </p:cNvSpPr>
          <p:nvPr>
            <p:ph type="dt" sz="half" idx="10"/>
          </p:nvPr>
        </p:nvSpPr>
        <p:spPr/>
        <p:txBody>
          <a:bodyPr/>
          <a:lstStyle/>
          <a:p>
            <a:fld id="{7E25534A-ABD6-9646-BB0D-7633DFB815AA}" type="datetimeFigureOut">
              <a:rPr lang="en-CR" smtClean="0"/>
              <a:t>11/24/20</a:t>
            </a:fld>
            <a:endParaRPr lang="en-CR"/>
          </a:p>
        </p:txBody>
      </p:sp>
      <p:sp>
        <p:nvSpPr>
          <p:cNvPr id="4" name="Footer Placeholder 3">
            <a:extLst>
              <a:ext uri="{FF2B5EF4-FFF2-40B4-BE49-F238E27FC236}">
                <a16:creationId xmlns:a16="http://schemas.microsoft.com/office/drawing/2014/main" id="{B23B6676-9998-8B43-989B-C629FC70CE6C}"/>
              </a:ext>
            </a:extLst>
          </p:cNvPr>
          <p:cNvSpPr>
            <a:spLocks noGrp="1"/>
          </p:cNvSpPr>
          <p:nvPr>
            <p:ph type="ftr" sz="quarter" idx="11"/>
          </p:nvPr>
        </p:nvSpPr>
        <p:spPr/>
        <p:txBody>
          <a:bodyPr/>
          <a:lstStyle/>
          <a:p>
            <a:endParaRPr lang="en-CR"/>
          </a:p>
        </p:txBody>
      </p:sp>
      <p:sp>
        <p:nvSpPr>
          <p:cNvPr id="5" name="Slide Number Placeholder 4">
            <a:extLst>
              <a:ext uri="{FF2B5EF4-FFF2-40B4-BE49-F238E27FC236}">
                <a16:creationId xmlns:a16="http://schemas.microsoft.com/office/drawing/2014/main" id="{094F18FE-7CA0-6542-BA35-63408FAFABA1}"/>
              </a:ext>
            </a:extLst>
          </p:cNvPr>
          <p:cNvSpPr>
            <a:spLocks noGrp="1"/>
          </p:cNvSpPr>
          <p:nvPr>
            <p:ph type="sldNum" sz="quarter" idx="12"/>
          </p:nvPr>
        </p:nvSpPr>
        <p:spPr/>
        <p:txBody>
          <a:bodyPr/>
          <a:lstStyle/>
          <a:p>
            <a:fld id="{26D1BF0D-4957-BF4A-97DD-24CDA830F7D7}" type="slidenum">
              <a:rPr lang="en-CR" smtClean="0"/>
              <a:t>‹#›</a:t>
            </a:fld>
            <a:endParaRPr lang="en-CR"/>
          </a:p>
        </p:txBody>
      </p:sp>
    </p:spTree>
    <p:extLst>
      <p:ext uri="{BB962C8B-B14F-4D97-AF65-F5344CB8AC3E}">
        <p14:creationId xmlns:p14="http://schemas.microsoft.com/office/powerpoint/2010/main" val="218233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10FF07-E1AF-D145-AE0A-B55C132B11D1}"/>
              </a:ext>
            </a:extLst>
          </p:cNvPr>
          <p:cNvSpPr>
            <a:spLocks noGrp="1"/>
          </p:cNvSpPr>
          <p:nvPr>
            <p:ph type="dt" sz="half" idx="10"/>
          </p:nvPr>
        </p:nvSpPr>
        <p:spPr/>
        <p:txBody>
          <a:bodyPr/>
          <a:lstStyle/>
          <a:p>
            <a:fld id="{7E25534A-ABD6-9646-BB0D-7633DFB815AA}" type="datetimeFigureOut">
              <a:rPr lang="en-CR" smtClean="0"/>
              <a:t>11/24/20</a:t>
            </a:fld>
            <a:endParaRPr lang="en-CR"/>
          </a:p>
        </p:txBody>
      </p:sp>
      <p:sp>
        <p:nvSpPr>
          <p:cNvPr id="3" name="Footer Placeholder 2">
            <a:extLst>
              <a:ext uri="{FF2B5EF4-FFF2-40B4-BE49-F238E27FC236}">
                <a16:creationId xmlns:a16="http://schemas.microsoft.com/office/drawing/2014/main" id="{6863A285-346C-144B-9C24-1BDF48249A33}"/>
              </a:ext>
            </a:extLst>
          </p:cNvPr>
          <p:cNvSpPr>
            <a:spLocks noGrp="1"/>
          </p:cNvSpPr>
          <p:nvPr>
            <p:ph type="ftr" sz="quarter" idx="11"/>
          </p:nvPr>
        </p:nvSpPr>
        <p:spPr/>
        <p:txBody>
          <a:bodyPr/>
          <a:lstStyle/>
          <a:p>
            <a:endParaRPr lang="en-CR"/>
          </a:p>
        </p:txBody>
      </p:sp>
      <p:sp>
        <p:nvSpPr>
          <p:cNvPr id="4" name="Slide Number Placeholder 3">
            <a:extLst>
              <a:ext uri="{FF2B5EF4-FFF2-40B4-BE49-F238E27FC236}">
                <a16:creationId xmlns:a16="http://schemas.microsoft.com/office/drawing/2014/main" id="{F5F51E90-7725-A845-9EE8-1117050A974E}"/>
              </a:ext>
            </a:extLst>
          </p:cNvPr>
          <p:cNvSpPr>
            <a:spLocks noGrp="1"/>
          </p:cNvSpPr>
          <p:nvPr>
            <p:ph type="sldNum" sz="quarter" idx="12"/>
          </p:nvPr>
        </p:nvSpPr>
        <p:spPr/>
        <p:txBody>
          <a:bodyPr/>
          <a:lstStyle/>
          <a:p>
            <a:fld id="{26D1BF0D-4957-BF4A-97DD-24CDA830F7D7}" type="slidenum">
              <a:rPr lang="en-CR" smtClean="0"/>
              <a:t>‹#›</a:t>
            </a:fld>
            <a:endParaRPr lang="en-CR"/>
          </a:p>
        </p:txBody>
      </p:sp>
    </p:spTree>
    <p:extLst>
      <p:ext uri="{BB962C8B-B14F-4D97-AF65-F5344CB8AC3E}">
        <p14:creationId xmlns:p14="http://schemas.microsoft.com/office/powerpoint/2010/main" val="407846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B2AA9-365F-A142-BEF5-EF207CD45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R"/>
          </a:p>
        </p:txBody>
      </p:sp>
      <p:sp>
        <p:nvSpPr>
          <p:cNvPr id="3" name="Content Placeholder 2">
            <a:extLst>
              <a:ext uri="{FF2B5EF4-FFF2-40B4-BE49-F238E27FC236}">
                <a16:creationId xmlns:a16="http://schemas.microsoft.com/office/drawing/2014/main" id="{74E72CAD-004F-A84D-A010-C26C6B8077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Text Placeholder 3">
            <a:extLst>
              <a:ext uri="{FF2B5EF4-FFF2-40B4-BE49-F238E27FC236}">
                <a16:creationId xmlns:a16="http://schemas.microsoft.com/office/drawing/2014/main" id="{53118BC4-ADEC-AB4F-92E1-E0A6C7439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E8698-D37E-EE4F-8506-B89E2B0E44C1}"/>
              </a:ext>
            </a:extLst>
          </p:cNvPr>
          <p:cNvSpPr>
            <a:spLocks noGrp="1"/>
          </p:cNvSpPr>
          <p:nvPr>
            <p:ph type="dt" sz="half" idx="10"/>
          </p:nvPr>
        </p:nvSpPr>
        <p:spPr/>
        <p:txBody>
          <a:bodyPr/>
          <a:lstStyle/>
          <a:p>
            <a:fld id="{7E25534A-ABD6-9646-BB0D-7633DFB815AA}" type="datetimeFigureOut">
              <a:rPr lang="en-CR" smtClean="0"/>
              <a:t>11/24/20</a:t>
            </a:fld>
            <a:endParaRPr lang="en-CR"/>
          </a:p>
        </p:txBody>
      </p:sp>
      <p:sp>
        <p:nvSpPr>
          <p:cNvPr id="6" name="Footer Placeholder 5">
            <a:extLst>
              <a:ext uri="{FF2B5EF4-FFF2-40B4-BE49-F238E27FC236}">
                <a16:creationId xmlns:a16="http://schemas.microsoft.com/office/drawing/2014/main" id="{61CD52E4-CAEF-5543-A094-59AD05F993C8}"/>
              </a:ext>
            </a:extLst>
          </p:cNvPr>
          <p:cNvSpPr>
            <a:spLocks noGrp="1"/>
          </p:cNvSpPr>
          <p:nvPr>
            <p:ph type="ftr" sz="quarter" idx="11"/>
          </p:nvPr>
        </p:nvSpPr>
        <p:spPr/>
        <p:txBody>
          <a:bodyPr/>
          <a:lstStyle/>
          <a:p>
            <a:endParaRPr lang="en-CR"/>
          </a:p>
        </p:txBody>
      </p:sp>
      <p:sp>
        <p:nvSpPr>
          <p:cNvPr id="7" name="Slide Number Placeholder 6">
            <a:extLst>
              <a:ext uri="{FF2B5EF4-FFF2-40B4-BE49-F238E27FC236}">
                <a16:creationId xmlns:a16="http://schemas.microsoft.com/office/drawing/2014/main" id="{AA799F53-F085-3C49-8D3D-5B8DAB15AB52}"/>
              </a:ext>
            </a:extLst>
          </p:cNvPr>
          <p:cNvSpPr>
            <a:spLocks noGrp="1"/>
          </p:cNvSpPr>
          <p:nvPr>
            <p:ph type="sldNum" sz="quarter" idx="12"/>
          </p:nvPr>
        </p:nvSpPr>
        <p:spPr/>
        <p:txBody>
          <a:bodyPr/>
          <a:lstStyle/>
          <a:p>
            <a:fld id="{26D1BF0D-4957-BF4A-97DD-24CDA830F7D7}" type="slidenum">
              <a:rPr lang="en-CR" smtClean="0"/>
              <a:t>‹#›</a:t>
            </a:fld>
            <a:endParaRPr lang="en-CR"/>
          </a:p>
        </p:txBody>
      </p:sp>
    </p:spTree>
    <p:extLst>
      <p:ext uri="{BB962C8B-B14F-4D97-AF65-F5344CB8AC3E}">
        <p14:creationId xmlns:p14="http://schemas.microsoft.com/office/powerpoint/2010/main" val="394464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E673-9008-DA43-9628-C87E5088D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R"/>
          </a:p>
        </p:txBody>
      </p:sp>
      <p:sp>
        <p:nvSpPr>
          <p:cNvPr id="3" name="Picture Placeholder 2">
            <a:extLst>
              <a:ext uri="{FF2B5EF4-FFF2-40B4-BE49-F238E27FC236}">
                <a16:creationId xmlns:a16="http://schemas.microsoft.com/office/drawing/2014/main" id="{FA19A12C-AD50-2944-8A77-10238595D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R"/>
          </a:p>
        </p:txBody>
      </p:sp>
      <p:sp>
        <p:nvSpPr>
          <p:cNvPr id="4" name="Text Placeholder 3">
            <a:extLst>
              <a:ext uri="{FF2B5EF4-FFF2-40B4-BE49-F238E27FC236}">
                <a16:creationId xmlns:a16="http://schemas.microsoft.com/office/drawing/2014/main" id="{D6B5F888-A9AA-F042-9DB2-79E56A060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ED9A25-6FBF-AD4A-9388-B37D1C89D68F}"/>
              </a:ext>
            </a:extLst>
          </p:cNvPr>
          <p:cNvSpPr>
            <a:spLocks noGrp="1"/>
          </p:cNvSpPr>
          <p:nvPr>
            <p:ph type="dt" sz="half" idx="10"/>
          </p:nvPr>
        </p:nvSpPr>
        <p:spPr/>
        <p:txBody>
          <a:bodyPr/>
          <a:lstStyle/>
          <a:p>
            <a:fld id="{7E25534A-ABD6-9646-BB0D-7633DFB815AA}" type="datetimeFigureOut">
              <a:rPr lang="en-CR" smtClean="0"/>
              <a:t>11/24/20</a:t>
            </a:fld>
            <a:endParaRPr lang="en-CR"/>
          </a:p>
        </p:txBody>
      </p:sp>
      <p:sp>
        <p:nvSpPr>
          <p:cNvPr id="6" name="Footer Placeholder 5">
            <a:extLst>
              <a:ext uri="{FF2B5EF4-FFF2-40B4-BE49-F238E27FC236}">
                <a16:creationId xmlns:a16="http://schemas.microsoft.com/office/drawing/2014/main" id="{B0E0AE8C-AF86-D544-99D8-83F840FBC6F9}"/>
              </a:ext>
            </a:extLst>
          </p:cNvPr>
          <p:cNvSpPr>
            <a:spLocks noGrp="1"/>
          </p:cNvSpPr>
          <p:nvPr>
            <p:ph type="ftr" sz="quarter" idx="11"/>
          </p:nvPr>
        </p:nvSpPr>
        <p:spPr/>
        <p:txBody>
          <a:bodyPr/>
          <a:lstStyle/>
          <a:p>
            <a:endParaRPr lang="en-CR"/>
          </a:p>
        </p:txBody>
      </p:sp>
      <p:sp>
        <p:nvSpPr>
          <p:cNvPr id="7" name="Slide Number Placeholder 6">
            <a:extLst>
              <a:ext uri="{FF2B5EF4-FFF2-40B4-BE49-F238E27FC236}">
                <a16:creationId xmlns:a16="http://schemas.microsoft.com/office/drawing/2014/main" id="{BC7DC6D9-513A-4D4E-A2BF-8D4330485C07}"/>
              </a:ext>
            </a:extLst>
          </p:cNvPr>
          <p:cNvSpPr>
            <a:spLocks noGrp="1"/>
          </p:cNvSpPr>
          <p:nvPr>
            <p:ph type="sldNum" sz="quarter" idx="12"/>
          </p:nvPr>
        </p:nvSpPr>
        <p:spPr/>
        <p:txBody>
          <a:bodyPr/>
          <a:lstStyle/>
          <a:p>
            <a:fld id="{26D1BF0D-4957-BF4A-97DD-24CDA830F7D7}" type="slidenum">
              <a:rPr lang="en-CR" smtClean="0"/>
              <a:t>‹#›</a:t>
            </a:fld>
            <a:endParaRPr lang="en-CR"/>
          </a:p>
        </p:txBody>
      </p:sp>
    </p:spTree>
    <p:extLst>
      <p:ext uri="{BB962C8B-B14F-4D97-AF65-F5344CB8AC3E}">
        <p14:creationId xmlns:p14="http://schemas.microsoft.com/office/powerpoint/2010/main" val="59561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846FA1-CA19-2D41-999F-17308FD39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R"/>
          </a:p>
        </p:txBody>
      </p:sp>
      <p:sp>
        <p:nvSpPr>
          <p:cNvPr id="3" name="Text Placeholder 2">
            <a:extLst>
              <a:ext uri="{FF2B5EF4-FFF2-40B4-BE49-F238E27FC236}">
                <a16:creationId xmlns:a16="http://schemas.microsoft.com/office/drawing/2014/main" id="{9BFFD89C-F26F-CC4F-9B6D-D593A2940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R"/>
          </a:p>
        </p:txBody>
      </p:sp>
      <p:sp>
        <p:nvSpPr>
          <p:cNvPr id="4" name="Date Placeholder 3">
            <a:extLst>
              <a:ext uri="{FF2B5EF4-FFF2-40B4-BE49-F238E27FC236}">
                <a16:creationId xmlns:a16="http://schemas.microsoft.com/office/drawing/2014/main" id="{9020D1BF-533F-644A-8493-BDFB7F480F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5534A-ABD6-9646-BB0D-7633DFB815AA}" type="datetimeFigureOut">
              <a:rPr lang="en-CR" smtClean="0"/>
              <a:t>11/24/20</a:t>
            </a:fld>
            <a:endParaRPr lang="en-CR"/>
          </a:p>
        </p:txBody>
      </p:sp>
      <p:sp>
        <p:nvSpPr>
          <p:cNvPr id="5" name="Footer Placeholder 4">
            <a:extLst>
              <a:ext uri="{FF2B5EF4-FFF2-40B4-BE49-F238E27FC236}">
                <a16:creationId xmlns:a16="http://schemas.microsoft.com/office/drawing/2014/main" id="{11472975-9D3D-7D4B-98A3-3FB24E24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R"/>
          </a:p>
        </p:txBody>
      </p:sp>
      <p:sp>
        <p:nvSpPr>
          <p:cNvPr id="6" name="Slide Number Placeholder 5">
            <a:extLst>
              <a:ext uri="{FF2B5EF4-FFF2-40B4-BE49-F238E27FC236}">
                <a16:creationId xmlns:a16="http://schemas.microsoft.com/office/drawing/2014/main" id="{0B50E257-2AAC-A14B-A1A5-816E92955D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1BF0D-4957-BF4A-97DD-24CDA830F7D7}" type="slidenum">
              <a:rPr lang="en-CR" smtClean="0"/>
              <a:t>‹#›</a:t>
            </a:fld>
            <a:endParaRPr lang="en-CR"/>
          </a:p>
        </p:txBody>
      </p:sp>
    </p:spTree>
    <p:extLst>
      <p:ext uri="{BB962C8B-B14F-4D97-AF65-F5344CB8AC3E}">
        <p14:creationId xmlns:p14="http://schemas.microsoft.com/office/powerpoint/2010/main" val="1013499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8BF2-CA01-6F41-BD0F-B8F149548AB1}"/>
              </a:ext>
            </a:extLst>
          </p:cNvPr>
          <p:cNvSpPr>
            <a:spLocks noGrp="1"/>
          </p:cNvSpPr>
          <p:nvPr>
            <p:ph type="ctrTitle"/>
          </p:nvPr>
        </p:nvSpPr>
        <p:spPr/>
        <p:txBody>
          <a:bodyPr>
            <a:normAutofit/>
          </a:bodyPr>
          <a:lstStyle/>
          <a:p>
            <a:r>
              <a:rPr lang="en-US" dirty="0">
                <a:latin typeface="SUKHUMVITSET-TEXT" panose="02000506000000020004" pitchFamily="2" charset="-34"/>
                <a:cs typeface="SUKHUMVITSET-TEXT" panose="02000506000000020004" pitchFamily="2" charset="-34"/>
              </a:rPr>
              <a:t>Americas </a:t>
            </a:r>
            <a:r>
              <a:rPr lang="en-US" dirty="0" err="1">
                <a:latin typeface="SUKHUMVITSET-TEXT" panose="02000506000000020004" pitchFamily="2" charset="-34"/>
                <a:cs typeface="SUKHUMVITSET-TEXT" panose="02000506000000020004" pitchFamily="2" charset="-34"/>
              </a:rPr>
              <a:t>Accesible</a:t>
            </a:r>
            <a:br>
              <a:rPr lang="en-US" dirty="0">
                <a:latin typeface="SUKHUMVITSET-TEXT" panose="02000506000000020004" pitchFamily="2" charset="-34"/>
                <a:cs typeface="SUKHUMVITSET-TEXT" panose="02000506000000020004" pitchFamily="2" charset="-34"/>
              </a:rPr>
            </a:br>
            <a:r>
              <a:rPr lang="en-US" sz="2400" dirty="0">
                <a:latin typeface="SUKHUMVITSET-TEXT" panose="02000506000000020004" pitchFamily="2" charset="-34"/>
                <a:cs typeface="SUKHUMVITSET-TEXT" panose="02000506000000020004" pitchFamily="2" charset="-34"/>
              </a:rPr>
              <a:t>La crisis global de la </a:t>
            </a:r>
            <a:r>
              <a:rPr lang="en-US" sz="2400" dirty="0" err="1">
                <a:latin typeface="SUKHUMVITSET-TEXT" panose="02000506000000020004" pitchFamily="2" charset="-34"/>
                <a:cs typeface="SUKHUMVITSET-TEXT" panose="02000506000000020004" pitchFamily="2" charset="-34"/>
              </a:rPr>
              <a:t>pandemia</a:t>
            </a:r>
            <a:r>
              <a:rPr lang="en-US" sz="2400" dirty="0">
                <a:latin typeface="SUKHUMVITSET-TEXT" panose="02000506000000020004" pitchFamily="2" charset="-34"/>
                <a:cs typeface="SUKHUMVITSET-TEXT" panose="02000506000000020004" pitchFamily="2" charset="-34"/>
              </a:rPr>
              <a:t> y las TIC </a:t>
            </a:r>
            <a:r>
              <a:rPr lang="en-US" sz="2400" dirty="0" err="1">
                <a:latin typeface="SUKHUMVITSET-TEXT" panose="02000506000000020004" pitchFamily="2" charset="-34"/>
                <a:cs typeface="SUKHUMVITSET-TEXT" panose="02000506000000020004" pitchFamily="2" charset="-34"/>
              </a:rPr>
              <a:t>en</a:t>
            </a:r>
            <a:r>
              <a:rPr lang="en-US" sz="2400" dirty="0">
                <a:latin typeface="SUKHUMVITSET-TEXT" panose="02000506000000020004" pitchFamily="2" charset="-34"/>
                <a:cs typeface="SUKHUMVITSET-TEXT" panose="02000506000000020004" pitchFamily="2" charset="-34"/>
              </a:rPr>
              <a:t> </a:t>
            </a:r>
            <a:r>
              <a:rPr lang="en-US" sz="2400" dirty="0" err="1">
                <a:latin typeface="SUKHUMVITSET-TEXT" panose="02000506000000020004" pitchFamily="2" charset="-34"/>
                <a:cs typeface="SUKHUMVITSET-TEXT" panose="02000506000000020004" pitchFamily="2" charset="-34"/>
              </a:rPr>
              <a:t>beneficio</a:t>
            </a:r>
            <a:r>
              <a:rPr lang="en-US" sz="2400" dirty="0">
                <a:latin typeface="SUKHUMVITSET-TEXT" panose="02000506000000020004" pitchFamily="2" charset="-34"/>
                <a:cs typeface="SUKHUMVITSET-TEXT" panose="02000506000000020004" pitchFamily="2" charset="-34"/>
              </a:rPr>
              <a:t> de las personas con </a:t>
            </a:r>
            <a:r>
              <a:rPr lang="en-US" sz="2400" dirty="0" err="1">
                <a:latin typeface="SUKHUMVITSET-TEXT" panose="02000506000000020004" pitchFamily="2" charset="-34"/>
                <a:cs typeface="SUKHUMVITSET-TEXT" panose="02000506000000020004" pitchFamily="2" charset="-34"/>
              </a:rPr>
              <a:t>discapacidad</a:t>
            </a:r>
            <a:r>
              <a:rPr lang="en-US" sz="2400" dirty="0">
                <a:latin typeface="SUKHUMVITSET-TEXT" panose="02000506000000020004" pitchFamily="2" charset="-34"/>
                <a:cs typeface="SUKHUMVITSET-TEXT" panose="02000506000000020004" pitchFamily="2" charset="-34"/>
              </a:rPr>
              <a:t> (</a:t>
            </a:r>
            <a:r>
              <a:rPr lang="en-US" sz="2400" dirty="0" err="1">
                <a:latin typeface="SUKHUMVITSET-TEXT" panose="02000506000000020004" pitchFamily="2" charset="-34"/>
                <a:cs typeface="SUKHUMVITSET-TEXT" panose="02000506000000020004" pitchFamily="2" charset="-34"/>
              </a:rPr>
              <a:t>PcD</a:t>
            </a:r>
            <a:r>
              <a:rPr lang="en-US" sz="2400" dirty="0">
                <a:latin typeface="SUKHUMVITSET-TEXT" panose="02000506000000020004" pitchFamily="2" charset="-34"/>
                <a:cs typeface="SUKHUMVITSET-TEXT" panose="02000506000000020004" pitchFamily="2" charset="-34"/>
              </a:rPr>
              <a:t>)</a:t>
            </a:r>
            <a:endParaRPr lang="en-CR" dirty="0">
              <a:latin typeface="SUKHUMVITSET-TEXT" panose="02000506000000020004" pitchFamily="2" charset="-34"/>
              <a:cs typeface="SUKHUMVITSET-TEXT" panose="02000506000000020004" pitchFamily="2" charset="-34"/>
            </a:endParaRPr>
          </a:p>
        </p:txBody>
      </p:sp>
      <p:sp>
        <p:nvSpPr>
          <p:cNvPr id="3" name="Subtitle 2">
            <a:extLst>
              <a:ext uri="{FF2B5EF4-FFF2-40B4-BE49-F238E27FC236}">
                <a16:creationId xmlns:a16="http://schemas.microsoft.com/office/drawing/2014/main" id="{D7C2ED49-FA97-1C49-89BA-81D23138D367}"/>
              </a:ext>
            </a:extLst>
          </p:cNvPr>
          <p:cNvSpPr>
            <a:spLocks noGrp="1"/>
          </p:cNvSpPr>
          <p:nvPr>
            <p:ph type="subTitle" idx="1"/>
          </p:nvPr>
        </p:nvSpPr>
        <p:spPr/>
        <p:txBody>
          <a:bodyPr/>
          <a:lstStyle/>
          <a:p>
            <a:endParaRPr lang="en-CR" dirty="0">
              <a:latin typeface="SUKHUMVITSET-TEXT" panose="02000506000000020004" pitchFamily="2" charset="-34"/>
              <a:cs typeface="SUKHUMVITSET-TEXT" panose="02000506000000020004" pitchFamily="2" charset="-34"/>
            </a:endParaRPr>
          </a:p>
          <a:p>
            <a:r>
              <a:rPr lang="en-CR" dirty="0">
                <a:latin typeface="SUKHUMVITSET-TEXT" panose="02000506000000020004" pitchFamily="2" charset="-34"/>
                <a:cs typeface="SUKHUMVITSET-TEXT" panose="02000506000000020004" pitchFamily="2" charset="-34"/>
              </a:rPr>
              <a:t>Comisión Técnica Regional de Telecomunicaciones</a:t>
            </a:r>
          </a:p>
          <a:p>
            <a:r>
              <a:rPr lang="en-CR" dirty="0">
                <a:latin typeface="SUKHUMVITSET-TEXT" panose="02000506000000020004" pitchFamily="2" charset="-34"/>
                <a:cs typeface="SUKHUMVITSET-TEXT" panose="02000506000000020004" pitchFamily="2" charset="-34"/>
              </a:rPr>
              <a:t>Allan Ruiz</a:t>
            </a:r>
          </a:p>
        </p:txBody>
      </p:sp>
      <p:pic>
        <p:nvPicPr>
          <p:cNvPr id="4" name="Picture 3" descr="A close up of a sign&#10;&#10;Description automatically generated">
            <a:extLst>
              <a:ext uri="{FF2B5EF4-FFF2-40B4-BE49-F238E27FC236}">
                <a16:creationId xmlns:a16="http://schemas.microsoft.com/office/drawing/2014/main" id="{A9B5D0FF-3D29-C345-873C-78DC85E6103F}"/>
              </a:ext>
            </a:extLst>
          </p:cNvPr>
          <p:cNvPicPr>
            <a:picLocks noChangeAspect="1"/>
          </p:cNvPicPr>
          <p:nvPr/>
        </p:nvPicPr>
        <p:blipFill>
          <a:blip r:embed="rId2"/>
          <a:stretch>
            <a:fillRect/>
          </a:stretch>
        </p:blipFill>
        <p:spPr>
          <a:xfrm>
            <a:off x="9797342" y="413544"/>
            <a:ext cx="1741316" cy="1325563"/>
          </a:xfrm>
          <a:prstGeom prst="rect">
            <a:avLst/>
          </a:prstGeom>
        </p:spPr>
      </p:pic>
    </p:spTree>
    <p:extLst>
      <p:ext uri="{BB962C8B-B14F-4D97-AF65-F5344CB8AC3E}">
        <p14:creationId xmlns:p14="http://schemas.microsoft.com/office/powerpoint/2010/main" val="337215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72F4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DDE7E0-D2B8-7A43-BF41-6F7389B6F299}"/>
              </a:ext>
            </a:extLst>
          </p:cNvPr>
          <p:cNvSpPr>
            <a:spLocks noGrp="1"/>
          </p:cNvSpPr>
          <p:nvPr>
            <p:ph type="title"/>
          </p:nvPr>
        </p:nvSpPr>
        <p:spPr>
          <a:xfrm>
            <a:off x="524256" y="4767072"/>
            <a:ext cx="6594189" cy="1625210"/>
          </a:xfrm>
        </p:spPr>
        <p:txBody>
          <a:bodyPr>
            <a:normAutofit fontScale="90000"/>
          </a:bodyPr>
          <a:lstStyle/>
          <a:p>
            <a:pPr algn="r"/>
            <a:r>
              <a:rPr lang="es-ES_tradnl">
                <a:solidFill>
                  <a:srgbClr val="FFFFFF"/>
                </a:solidFill>
                <a:latin typeface="SUKHUMVITSET-TEXT" panose="02000506000000020004" pitchFamily="2" charset="-34"/>
                <a:cs typeface="SUKHUMVITSET-TEXT" panose="02000506000000020004" pitchFamily="2" charset="-34"/>
              </a:rPr>
              <a:t>La exclusión y la pobreza de las personas con discapacidad</a:t>
            </a:r>
          </a:p>
        </p:txBody>
      </p:sp>
      <p:pic>
        <p:nvPicPr>
          <p:cNvPr id="5122" name="Picture 2">
            <a:extLst>
              <a:ext uri="{FF2B5EF4-FFF2-40B4-BE49-F238E27FC236}">
                <a16:creationId xmlns:a16="http://schemas.microsoft.com/office/drawing/2014/main" id="{55749FE6-2EDF-0A41-BE34-A894149D13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8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C2EFF61-B9A8-7C4A-B10A-722ED7552F09}"/>
              </a:ext>
            </a:extLst>
          </p:cNvPr>
          <p:cNvSpPr>
            <a:spLocks noGrp="1"/>
          </p:cNvSpPr>
          <p:nvPr>
            <p:ph idx="1"/>
          </p:nvPr>
        </p:nvSpPr>
        <p:spPr>
          <a:xfrm>
            <a:off x="8029319" y="917725"/>
            <a:ext cx="3424739" cy="4852362"/>
          </a:xfrm>
        </p:spPr>
        <p:txBody>
          <a:bodyPr anchor="ctr">
            <a:normAutofit fontScale="92500" lnSpcReduction="10000"/>
          </a:bodyPr>
          <a:lstStyle/>
          <a:p>
            <a:pPr marL="0" indent="0">
              <a:buNone/>
            </a:pPr>
            <a:endParaRPr lang="es-ES_tradnl" sz="1900" b="1">
              <a:solidFill>
                <a:srgbClr val="FFFFFF"/>
              </a:solidFill>
              <a:latin typeface="SUKHUMVITSET-TEXT" panose="02000506000000020004" pitchFamily="2" charset="-34"/>
              <a:cs typeface="SUKHUMVITSET-TEXT" panose="02000506000000020004" pitchFamily="2" charset="-34"/>
            </a:endParaRPr>
          </a:p>
          <a:p>
            <a:pPr marL="0" indent="0">
              <a:buNone/>
            </a:pPr>
            <a:r>
              <a:rPr lang="es-ES_tradnl" sz="1900" b="1">
                <a:solidFill>
                  <a:srgbClr val="FFFFFF"/>
                </a:solidFill>
                <a:latin typeface="SUKHUMVITSET-TEXT" panose="02000506000000020004" pitchFamily="2" charset="-34"/>
                <a:cs typeface="SUKHUMVITSET-TEXT" panose="02000506000000020004" pitchFamily="2" charset="-34"/>
              </a:rPr>
              <a:t>Los más gravemente olvidados. </a:t>
            </a:r>
          </a:p>
          <a:p>
            <a:pPr marL="457200" lvl="1" indent="0">
              <a:buNone/>
            </a:pPr>
            <a:r>
              <a:rPr lang="es-ES_tradnl" sz="1900" b="1">
                <a:solidFill>
                  <a:srgbClr val="FFFFFF"/>
                </a:solidFill>
                <a:latin typeface="SUKHUMVITSET-TEXT" panose="02000506000000020004" pitchFamily="2" charset="-34"/>
                <a:cs typeface="SUKHUMVITSET-TEXT" panose="02000506000000020004" pitchFamily="2" charset="-34"/>
              </a:rPr>
              <a:t>Ausencia de mecanismos de accesibilidad, </a:t>
            </a:r>
          </a:p>
          <a:p>
            <a:pPr marL="457200" lvl="1" indent="0">
              <a:buNone/>
            </a:pPr>
            <a:r>
              <a:rPr lang="es-ES_tradnl" sz="1900" b="1">
                <a:solidFill>
                  <a:srgbClr val="FFFFFF"/>
                </a:solidFill>
                <a:latin typeface="SUKHUMVITSET-TEXT" panose="02000506000000020004" pitchFamily="2" charset="-34"/>
                <a:cs typeface="SUKHUMVITSET-TEXT" panose="02000506000000020004" pitchFamily="2" charset="-34"/>
              </a:rPr>
              <a:t>Lavarse las manos constantemente, </a:t>
            </a:r>
          </a:p>
          <a:p>
            <a:pPr marL="457200" lvl="1" indent="0">
              <a:buNone/>
            </a:pPr>
            <a:r>
              <a:rPr lang="es-ES_tradnl" sz="1900" b="1">
                <a:solidFill>
                  <a:srgbClr val="FFFFFF"/>
                </a:solidFill>
                <a:latin typeface="SUKHUMVITSET-TEXT" panose="02000506000000020004" pitchFamily="2" charset="-34"/>
                <a:cs typeface="SUKHUMVITSET-TEXT" panose="02000506000000020004" pitchFamily="2" charset="-34"/>
              </a:rPr>
              <a:t>Evitar tocar superficies, </a:t>
            </a:r>
          </a:p>
          <a:p>
            <a:pPr marL="457200" lvl="1" indent="0">
              <a:buNone/>
            </a:pPr>
            <a:r>
              <a:rPr lang="es-ES_tradnl" sz="1900" b="1">
                <a:solidFill>
                  <a:srgbClr val="FFFFFF"/>
                </a:solidFill>
                <a:latin typeface="SUKHUMVITSET-TEXT" panose="02000506000000020004" pitchFamily="2" charset="-34"/>
                <a:cs typeface="SUKHUMVITSET-TEXT" panose="02000506000000020004" pitchFamily="2" charset="-34"/>
              </a:rPr>
              <a:t>Mantener distancia social.</a:t>
            </a:r>
          </a:p>
          <a:p>
            <a:pPr marL="0" indent="0">
              <a:buNone/>
            </a:pPr>
            <a:r>
              <a:rPr lang="es-ES_tradnl" sz="1900" b="1">
                <a:solidFill>
                  <a:srgbClr val="FFFFFF"/>
                </a:solidFill>
                <a:latin typeface="SUKHUMVITSET-TEXT" panose="02000506000000020004" pitchFamily="2" charset="-34"/>
                <a:cs typeface="SUKHUMVITSET-TEXT" panose="02000506000000020004" pitchFamily="2" charset="-34"/>
              </a:rPr>
              <a:t>Enorme barrera para personas para adoptar las indicaciones de la OMS.</a:t>
            </a:r>
          </a:p>
          <a:p>
            <a:pPr marL="0" indent="0">
              <a:buNone/>
            </a:pPr>
            <a:r>
              <a:rPr lang="es-ES_tradnl" sz="1900" b="1">
                <a:solidFill>
                  <a:srgbClr val="FFFFFF"/>
                </a:solidFill>
                <a:latin typeface="SUKHUMVITSET-TEXT" panose="02000506000000020004" pitchFamily="2" charset="-34"/>
                <a:cs typeface="SUKHUMVITSET-TEXT" panose="02000506000000020004" pitchFamily="2" charset="-34"/>
              </a:rPr>
              <a:t>Más de un billón (85 millones en AM) de personas en el mundo (BM &amp; OMS) . </a:t>
            </a:r>
          </a:p>
          <a:p>
            <a:pPr marL="0" indent="0">
              <a:buNone/>
            </a:pPr>
            <a:r>
              <a:rPr lang="es-ES_tradnl" sz="1900" b="1">
                <a:solidFill>
                  <a:srgbClr val="FFFFFF"/>
                </a:solidFill>
                <a:latin typeface="SUKHUMVITSET-TEXT" panose="02000506000000020004" pitchFamily="2" charset="-34"/>
                <a:cs typeface="SUKHUMVITSET-TEXT" panose="02000506000000020004" pitchFamily="2" charset="-34"/>
              </a:rPr>
              <a:t>Deben enfrentar el estigma asociado (incapacidad, improductividad, minusvalía, peligrosidad).</a:t>
            </a:r>
          </a:p>
        </p:txBody>
      </p:sp>
    </p:spTree>
    <p:extLst>
      <p:ext uri="{BB962C8B-B14F-4D97-AF65-F5344CB8AC3E}">
        <p14:creationId xmlns:p14="http://schemas.microsoft.com/office/powerpoint/2010/main" val="188767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E7E0-D2B8-7A43-BF41-6F7389B6F299}"/>
              </a:ext>
            </a:extLst>
          </p:cNvPr>
          <p:cNvSpPr>
            <a:spLocks noGrp="1"/>
          </p:cNvSpPr>
          <p:nvPr>
            <p:ph type="title"/>
          </p:nvPr>
        </p:nvSpPr>
        <p:spPr>
          <a:xfrm>
            <a:off x="648929" y="629266"/>
            <a:ext cx="3667039" cy="1676603"/>
          </a:xfrm>
        </p:spPr>
        <p:txBody>
          <a:bodyPr>
            <a:normAutofit fontScale="90000"/>
          </a:bodyPr>
          <a:lstStyle/>
          <a:p>
            <a:r>
              <a:rPr lang="en-US" sz="3300">
                <a:latin typeface="SUKHUMVITSET-TEXT" panose="02000506000000020004" pitchFamily="2" charset="-34"/>
                <a:cs typeface="SUKHUMVITSET-TEXT" panose="02000506000000020004" pitchFamily="2" charset="-34"/>
              </a:rPr>
              <a:t>COVID-19 y empleo de las</a:t>
            </a:r>
            <a:br>
              <a:rPr lang="en-US" sz="3300">
                <a:latin typeface="SUKHUMVITSET-TEXT" panose="02000506000000020004" pitchFamily="2" charset="-34"/>
                <a:cs typeface="SUKHUMVITSET-TEXT" panose="02000506000000020004" pitchFamily="2" charset="-34"/>
              </a:rPr>
            </a:br>
            <a:r>
              <a:rPr lang="en-US" sz="3300">
                <a:latin typeface="SUKHUMVITSET-TEXT" panose="02000506000000020004" pitchFamily="2" charset="-34"/>
                <a:cs typeface="SUKHUMVITSET-TEXT" panose="02000506000000020004" pitchFamily="2" charset="-34"/>
              </a:rPr>
              <a:t>personas con discapacidad</a:t>
            </a:r>
            <a:endParaRPr lang="en-CR" sz="3300">
              <a:latin typeface="SUKHUMVITSET-TEXT" panose="02000506000000020004" pitchFamily="2" charset="-34"/>
              <a:cs typeface="SUKHUMVITSET-TEXT" panose="02000506000000020004" pitchFamily="2" charset="-34"/>
            </a:endParaRPr>
          </a:p>
        </p:txBody>
      </p:sp>
      <p:sp>
        <p:nvSpPr>
          <p:cNvPr id="3" name="Content Placeholder 2">
            <a:extLst>
              <a:ext uri="{FF2B5EF4-FFF2-40B4-BE49-F238E27FC236}">
                <a16:creationId xmlns:a16="http://schemas.microsoft.com/office/drawing/2014/main" id="{1C2EFF61-B9A8-7C4A-B10A-722ED7552F09}"/>
              </a:ext>
            </a:extLst>
          </p:cNvPr>
          <p:cNvSpPr>
            <a:spLocks noGrp="1"/>
          </p:cNvSpPr>
          <p:nvPr>
            <p:ph idx="1"/>
          </p:nvPr>
        </p:nvSpPr>
        <p:spPr>
          <a:xfrm>
            <a:off x="648931" y="2438401"/>
            <a:ext cx="3667036" cy="3779520"/>
          </a:xfrm>
        </p:spPr>
        <p:txBody>
          <a:bodyPr>
            <a:normAutofit/>
          </a:bodyPr>
          <a:lstStyle/>
          <a:p>
            <a:pPr marL="0" indent="0">
              <a:buNone/>
            </a:pPr>
            <a:endParaRPr lang="es-ES_tradnl" sz="1800" b="1">
              <a:latin typeface="SUKHUMVITSET-TEXT" panose="02000506000000020004" pitchFamily="2" charset="-34"/>
              <a:cs typeface="SUKHUMVITSET-TEXT" panose="02000506000000020004" pitchFamily="2" charset="-34"/>
            </a:endParaRPr>
          </a:p>
          <a:p>
            <a:pPr marL="0" indent="0">
              <a:buNone/>
            </a:pPr>
            <a:r>
              <a:rPr lang="es-ES_tradnl" sz="1800">
                <a:latin typeface="SUKHUMVITSET-TEXT" panose="02000506000000020004" pitchFamily="2" charset="-34"/>
                <a:cs typeface="SUKHUMVITSET-TEXT" panose="02000506000000020004" pitchFamily="2" charset="-34"/>
              </a:rPr>
              <a:t>En el ámbito del empleo, los efectos negativos del coronavirus sobre las personas con discapacidad, entre enero y mayo de 2020 se ha registrado un primer y pronunciado descenso 33,7% menos que en el mismo periodo del año anterior. </a:t>
            </a:r>
          </a:p>
        </p:txBody>
      </p:sp>
      <p:sp>
        <p:nvSpPr>
          <p:cNvPr id="10" name="Rectangle 9">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line chart&#10;&#10;Description automatically generated">
            <a:extLst>
              <a:ext uri="{FF2B5EF4-FFF2-40B4-BE49-F238E27FC236}">
                <a16:creationId xmlns:a16="http://schemas.microsoft.com/office/drawing/2014/main" id="{5CE6F6EB-8DAF-B442-9464-5CA0FC7B956E}"/>
              </a:ext>
            </a:extLst>
          </p:cNvPr>
          <p:cNvPicPr>
            <a:picLocks noChangeAspect="1"/>
          </p:cNvPicPr>
          <p:nvPr/>
        </p:nvPicPr>
        <p:blipFill rotWithShape="1">
          <a:blip r:embed="rId2"/>
          <a:srcRect l="978" r="12099" b="-1"/>
          <a:stretch/>
        </p:blipFill>
        <p:spPr>
          <a:xfrm>
            <a:off x="5276088" y="640082"/>
            <a:ext cx="6276250" cy="5577838"/>
          </a:xfrm>
          <a:prstGeom prst="rect">
            <a:avLst/>
          </a:prstGeom>
          <a:effectLst/>
        </p:spPr>
      </p:pic>
    </p:spTree>
    <p:extLst>
      <p:ext uri="{BB962C8B-B14F-4D97-AF65-F5344CB8AC3E}">
        <p14:creationId xmlns:p14="http://schemas.microsoft.com/office/powerpoint/2010/main" val="147190353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E7E0-D2B8-7A43-BF41-6F7389B6F299}"/>
              </a:ext>
            </a:extLst>
          </p:cNvPr>
          <p:cNvSpPr>
            <a:spLocks noGrp="1"/>
          </p:cNvSpPr>
          <p:nvPr>
            <p:ph type="title"/>
          </p:nvPr>
        </p:nvSpPr>
        <p:spPr>
          <a:xfrm>
            <a:off x="5214579" y="629266"/>
            <a:ext cx="6422849" cy="1676603"/>
          </a:xfrm>
        </p:spPr>
        <p:txBody>
          <a:bodyPr>
            <a:normAutofit/>
          </a:bodyPr>
          <a:lstStyle/>
          <a:p>
            <a:r>
              <a:rPr lang="en-US" sz="2800">
                <a:latin typeface="SUKHUMVITSET-TEXT" panose="02000506000000020004" pitchFamily="2" charset="-34"/>
                <a:cs typeface="SUKHUMVITSET-TEXT" panose="02000506000000020004" pitchFamily="2" charset="-34"/>
              </a:rPr>
              <a:t>La </a:t>
            </a:r>
            <a:r>
              <a:rPr lang="en-US" sz="2800" err="1">
                <a:latin typeface="SUKHUMVITSET-TEXT" panose="02000506000000020004" pitchFamily="2" charset="-34"/>
                <a:cs typeface="SUKHUMVITSET-TEXT" panose="02000506000000020004" pitchFamily="2" charset="-34"/>
              </a:rPr>
              <a:t>dualidad</a:t>
            </a:r>
            <a:r>
              <a:rPr lang="en-US" sz="2800">
                <a:latin typeface="SUKHUMVITSET-TEXT" panose="02000506000000020004" pitchFamily="2" charset="-34"/>
                <a:cs typeface="SUKHUMVITSET-TEXT" panose="02000506000000020004" pitchFamily="2" charset="-34"/>
              </a:rPr>
              <a:t> de las </a:t>
            </a:r>
            <a:r>
              <a:rPr lang="en-US" sz="2800" err="1">
                <a:latin typeface="SUKHUMVITSET-TEXT" panose="02000506000000020004" pitchFamily="2" charset="-34"/>
                <a:cs typeface="SUKHUMVITSET-TEXT" panose="02000506000000020004" pitchFamily="2" charset="-34"/>
              </a:rPr>
              <a:t>Nuevas</a:t>
            </a:r>
            <a:r>
              <a:rPr lang="en-US" sz="2800">
                <a:latin typeface="SUKHUMVITSET-TEXT" panose="02000506000000020004" pitchFamily="2" charset="-34"/>
                <a:cs typeface="SUKHUMVITSET-TEXT" panose="02000506000000020004" pitchFamily="2" charset="-34"/>
              </a:rPr>
              <a:t> </a:t>
            </a:r>
            <a:r>
              <a:rPr lang="en-US" sz="2800" err="1">
                <a:latin typeface="SUKHUMVITSET-TEXT" panose="02000506000000020004" pitchFamily="2" charset="-34"/>
                <a:cs typeface="SUKHUMVITSET-TEXT" panose="02000506000000020004" pitchFamily="2" charset="-34"/>
              </a:rPr>
              <a:t>Tecnologías</a:t>
            </a:r>
            <a:r>
              <a:rPr lang="en-US" sz="2800">
                <a:latin typeface="SUKHUMVITSET-TEXT" panose="02000506000000020004" pitchFamily="2" charset="-34"/>
                <a:cs typeface="SUKHUMVITSET-TEXT" panose="02000506000000020004" pitchFamily="2" charset="-34"/>
              </a:rPr>
              <a:t>: son </a:t>
            </a:r>
            <a:r>
              <a:rPr lang="en-US" sz="2800" err="1">
                <a:latin typeface="SUKHUMVITSET-TEXT" panose="02000506000000020004" pitchFamily="2" charset="-34"/>
                <a:cs typeface="SUKHUMVITSET-TEXT" panose="02000506000000020004" pitchFamily="2" charset="-34"/>
              </a:rPr>
              <a:t>unas</a:t>
            </a:r>
            <a:r>
              <a:rPr lang="en-US" sz="2800">
                <a:latin typeface="SUKHUMVITSET-TEXT" panose="02000506000000020004" pitchFamily="2" charset="-34"/>
                <a:cs typeface="SUKHUMVITSET-TEXT" panose="02000506000000020004" pitchFamily="2" charset="-34"/>
              </a:rPr>
              <a:t> </a:t>
            </a:r>
            <a:r>
              <a:rPr lang="en-US" sz="2800" err="1">
                <a:latin typeface="SUKHUMVITSET-TEXT" panose="02000506000000020004" pitchFamily="2" charset="-34"/>
                <a:cs typeface="SUKHUMVITSET-TEXT" panose="02000506000000020004" pitchFamily="2" charset="-34"/>
              </a:rPr>
              <a:t>aliadas</a:t>
            </a:r>
            <a:r>
              <a:rPr lang="en-US" sz="2800">
                <a:latin typeface="SUKHUMVITSET-TEXT" panose="02000506000000020004" pitchFamily="2" charset="-34"/>
                <a:cs typeface="SUKHUMVITSET-TEXT" panose="02000506000000020004" pitchFamily="2" charset="-34"/>
              </a:rPr>
              <a:t> de las personas con</a:t>
            </a:r>
            <a:br>
              <a:rPr lang="en-US" sz="2800">
                <a:latin typeface="SUKHUMVITSET-TEXT" panose="02000506000000020004" pitchFamily="2" charset="-34"/>
                <a:cs typeface="SUKHUMVITSET-TEXT" panose="02000506000000020004" pitchFamily="2" charset="-34"/>
              </a:rPr>
            </a:br>
            <a:r>
              <a:rPr lang="en-US" sz="2800" err="1">
                <a:latin typeface="SUKHUMVITSET-TEXT" panose="02000506000000020004" pitchFamily="2" charset="-34"/>
                <a:cs typeface="SUKHUMVITSET-TEXT" panose="02000506000000020004" pitchFamily="2" charset="-34"/>
              </a:rPr>
              <a:t>discapacidad</a:t>
            </a:r>
            <a:r>
              <a:rPr lang="en-US" sz="2800">
                <a:latin typeface="SUKHUMVITSET-TEXT" panose="02000506000000020004" pitchFamily="2" charset="-34"/>
                <a:cs typeface="SUKHUMVITSET-TEXT" panose="02000506000000020004" pitchFamily="2" charset="-34"/>
              </a:rPr>
              <a:t> </a:t>
            </a:r>
            <a:r>
              <a:rPr lang="en-US" sz="2800" err="1">
                <a:latin typeface="SUKHUMVITSET-TEXT" panose="02000506000000020004" pitchFamily="2" charset="-34"/>
                <a:cs typeface="SUKHUMVITSET-TEXT" panose="02000506000000020004" pitchFamily="2" charset="-34"/>
              </a:rPr>
              <a:t>pero</a:t>
            </a:r>
            <a:r>
              <a:rPr lang="en-US" sz="2800">
                <a:latin typeface="SUKHUMVITSET-TEXT" panose="02000506000000020004" pitchFamily="2" charset="-34"/>
                <a:cs typeface="SUKHUMVITSET-TEXT" panose="02000506000000020004" pitchFamily="2" charset="-34"/>
              </a:rPr>
              <a:t> </a:t>
            </a:r>
            <a:r>
              <a:rPr lang="en-US" sz="2800" err="1">
                <a:latin typeface="SUKHUMVITSET-TEXT" panose="02000506000000020004" pitchFamily="2" charset="-34"/>
                <a:cs typeface="SUKHUMVITSET-TEXT" panose="02000506000000020004" pitchFamily="2" charset="-34"/>
              </a:rPr>
              <a:t>ahondan</a:t>
            </a:r>
            <a:r>
              <a:rPr lang="en-US" sz="2800">
                <a:latin typeface="SUKHUMVITSET-TEXT" panose="02000506000000020004" pitchFamily="2" charset="-34"/>
                <a:cs typeface="SUKHUMVITSET-TEXT" panose="02000506000000020004" pitchFamily="2" charset="-34"/>
              </a:rPr>
              <a:t> la </a:t>
            </a:r>
            <a:r>
              <a:rPr lang="en-US" sz="2800" err="1">
                <a:latin typeface="SUKHUMVITSET-TEXT" panose="02000506000000020004" pitchFamily="2" charset="-34"/>
                <a:cs typeface="SUKHUMVITSET-TEXT" panose="02000506000000020004" pitchFamily="2" charset="-34"/>
              </a:rPr>
              <a:t>desigualdad</a:t>
            </a:r>
            <a:r>
              <a:rPr lang="en-US" sz="2800">
                <a:latin typeface="SUKHUMVITSET-TEXT" panose="02000506000000020004" pitchFamily="2" charset="-34"/>
                <a:cs typeface="SUKHUMVITSET-TEXT" panose="02000506000000020004" pitchFamily="2" charset="-34"/>
              </a:rPr>
              <a:t> </a:t>
            </a:r>
            <a:r>
              <a:rPr lang="en-US" sz="2800" err="1">
                <a:latin typeface="SUKHUMVITSET-TEXT" panose="02000506000000020004" pitchFamily="2" charset="-34"/>
                <a:cs typeface="SUKHUMVITSET-TEXT" panose="02000506000000020004" pitchFamily="2" charset="-34"/>
              </a:rPr>
              <a:t>cuando</a:t>
            </a:r>
            <a:r>
              <a:rPr lang="en-US" sz="2800">
                <a:latin typeface="SUKHUMVITSET-TEXT" panose="02000506000000020004" pitchFamily="2" charset="-34"/>
                <a:cs typeface="SUKHUMVITSET-TEXT" panose="02000506000000020004" pitchFamily="2" charset="-34"/>
              </a:rPr>
              <a:t> hay </a:t>
            </a:r>
            <a:r>
              <a:rPr lang="en-US" sz="2800" err="1">
                <a:latin typeface="SUKHUMVITSET-TEXT" panose="02000506000000020004" pitchFamily="2" charset="-34"/>
                <a:cs typeface="SUKHUMVITSET-TEXT" panose="02000506000000020004" pitchFamily="2" charset="-34"/>
              </a:rPr>
              <a:t>brecha</a:t>
            </a:r>
            <a:r>
              <a:rPr lang="en-US" sz="2800">
                <a:latin typeface="SUKHUMVITSET-TEXT" panose="02000506000000020004" pitchFamily="2" charset="-34"/>
                <a:cs typeface="SUKHUMVITSET-TEXT" panose="02000506000000020004" pitchFamily="2" charset="-34"/>
              </a:rPr>
              <a:t> digital</a:t>
            </a:r>
            <a:endParaRPr lang="en-CR" sz="2800">
              <a:latin typeface="SUKHUMVITSET-TEXT" panose="02000506000000020004" pitchFamily="2" charset="-34"/>
              <a:cs typeface="SUKHUMVITSET-TEXT" panose="02000506000000020004" pitchFamily="2" charset="-34"/>
            </a:endParaRPr>
          </a:p>
        </p:txBody>
      </p:sp>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con&#10;&#10;Description automatically generated">
            <a:extLst>
              <a:ext uri="{FF2B5EF4-FFF2-40B4-BE49-F238E27FC236}">
                <a16:creationId xmlns:a16="http://schemas.microsoft.com/office/drawing/2014/main" id="{6F8F509D-CF25-A841-ADCD-1986600CDFBE}"/>
              </a:ext>
            </a:extLst>
          </p:cNvPr>
          <p:cNvPicPr>
            <a:picLocks noChangeAspect="1"/>
          </p:cNvPicPr>
          <p:nvPr/>
        </p:nvPicPr>
        <p:blipFill rotWithShape="1">
          <a:blip r:embed="rId2"/>
          <a:srcRect r="2" b="12418"/>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1C2EFF61-B9A8-7C4A-B10A-722ED7552F09}"/>
              </a:ext>
            </a:extLst>
          </p:cNvPr>
          <p:cNvSpPr>
            <a:spLocks noGrp="1"/>
          </p:cNvSpPr>
          <p:nvPr>
            <p:ph idx="1"/>
          </p:nvPr>
        </p:nvSpPr>
        <p:spPr>
          <a:xfrm>
            <a:off x="5214581" y="2438400"/>
            <a:ext cx="6422848" cy="3785419"/>
          </a:xfrm>
        </p:spPr>
        <p:txBody>
          <a:bodyPr>
            <a:normAutofit/>
          </a:bodyPr>
          <a:lstStyle/>
          <a:p>
            <a:pPr marL="0" indent="0">
              <a:buNone/>
            </a:pPr>
            <a:endParaRPr lang="es-ES_tradnl" sz="2000" b="1">
              <a:latin typeface="SUKHUMVITSET-TEXT" panose="02000506000000020004" pitchFamily="2" charset="-34"/>
              <a:cs typeface="SUKHUMVITSET-TEXT" panose="02000506000000020004" pitchFamily="2" charset="-34"/>
            </a:endParaRPr>
          </a:p>
          <a:p>
            <a:pPr marL="0" indent="0">
              <a:buNone/>
            </a:pPr>
            <a:r>
              <a:rPr lang="es-ES_tradnl" sz="2000">
                <a:latin typeface="SUKHUMVITSET-TEXT" panose="02000506000000020004" pitchFamily="2" charset="-34"/>
                <a:cs typeface="SUKHUMVITSET-TEXT" panose="02000506000000020004" pitchFamily="2" charset="-34"/>
              </a:rPr>
              <a:t>Más de 1 de cada 4 personas con discapacidad (26,2%) sí emplea adaptaciones tecnológicas en su día a día, siendo algunas de las más usadas los teclados de pantalla (18,3%), los teclados extendidos (13,5%) o los sistemas de barrido de pantalla (11,2%). </a:t>
            </a:r>
          </a:p>
          <a:p>
            <a:pPr marL="0" indent="0">
              <a:buNone/>
            </a:pPr>
            <a:r>
              <a:rPr lang="es-ES_tradnl" sz="2000">
                <a:latin typeface="SUKHUMVITSET-TEXT" panose="02000506000000020004" pitchFamily="2" charset="-34"/>
                <a:cs typeface="SUKHUMVITSET-TEXT" panose="02000506000000020004" pitchFamily="2" charset="-34"/>
              </a:rPr>
              <a:t>Con nuevas tecnología, algunas de estas adaptaciones requieren habilidades digitales por parte del usuario, pero en la mayoría de los casos su uso termina optimizándose y equiparándose al que realizan las personas que no requieren de ningún tipo de adaptación. </a:t>
            </a:r>
          </a:p>
        </p:txBody>
      </p:sp>
    </p:spTree>
    <p:extLst>
      <p:ext uri="{BB962C8B-B14F-4D97-AF65-F5344CB8AC3E}">
        <p14:creationId xmlns:p14="http://schemas.microsoft.com/office/powerpoint/2010/main" val="934796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4" name="Rectangle 73">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DE7E0-D2B8-7A43-BF41-6F7389B6F299}"/>
              </a:ext>
            </a:extLst>
          </p:cNvPr>
          <p:cNvSpPr>
            <a:spLocks noGrp="1"/>
          </p:cNvSpPr>
          <p:nvPr>
            <p:ph type="title"/>
          </p:nvPr>
        </p:nvSpPr>
        <p:spPr>
          <a:xfrm>
            <a:off x="1099425" y="1238081"/>
            <a:ext cx="4709345" cy="962953"/>
          </a:xfrm>
        </p:spPr>
        <p:txBody>
          <a:bodyPr anchor="b">
            <a:normAutofit/>
          </a:bodyPr>
          <a:lstStyle/>
          <a:p>
            <a:r>
              <a:rPr lang="en-CR" sz="3800">
                <a:latin typeface="SUKHUMVITSET-TEXT" panose="02000506000000020004" pitchFamily="2" charset="-34"/>
                <a:cs typeface="SUKHUMVITSET-TEXT" panose="02000506000000020004" pitchFamily="2" charset="-34"/>
              </a:rPr>
              <a:t>CONADI-GUATEMALA</a:t>
            </a:r>
          </a:p>
        </p:txBody>
      </p:sp>
      <p:sp>
        <p:nvSpPr>
          <p:cNvPr id="79" name="Rectangle 7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2EFF61-B9A8-7C4A-B10A-722ED7552F09}"/>
              </a:ext>
            </a:extLst>
          </p:cNvPr>
          <p:cNvSpPr>
            <a:spLocks noGrp="1"/>
          </p:cNvSpPr>
          <p:nvPr>
            <p:ph idx="1"/>
          </p:nvPr>
        </p:nvSpPr>
        <p:spPr>
          <a:xfrm>
            <a:off x="1100736" y="2508105"/>
            <a:ext cx="4709345" cy="3632493"/>
          </a:xfrm>
        </p:spPr>
        <p:txBody>
          <a:bodyPr anchor="ctr">
            <a:normAutofit fontScale="92500"/>
          </a:bodyPr>
          <a:lstStyle/>
          <a:p>
            <a:pPr marL="0" indent="0">
              <a:buNone/>
            </a:pPr>
            <a:r>
              <a:rPr lang="es-ES_tradnl" sz="1400" b="1">
                <a:latin typeface="SUKHUMVITSET-TEXT" panose="02000506000000020004" pitchFamily="2" charset="-34"/>
                <a:cs typeface="SUKHUMVITSET-TEXT" panose="02000506000000020004" pitchFamily="2" charset="-34"/>
              </a:rPr>
              <a:t>Misión</a:t>
            </a:r>
          </a:p>
          <a:p>
            <a:pPr marL="0" indent="0">
              <a:buNone/>
            </a:pPr>
            <a:r>
              <a:rPr lang="es-ES_tradnl" sz="1400">
                <a:latin typeface="SUKHUMVITSET-TEXT" panose="02000506000000020004" pitchFamily="2" charset="-34"/>
                <a:cs typeface="SUKHUMVITSET-TEXT" panose="02000506000000020004" pitchFamily="2" charset="-34"/>
              </a:rPr>
              <a:t>Aplicación de políticas generales y de Estado, para asegurar el cumplimiento de derechos humanos y libertades fundamentales de las personas con discapacidad en Guatemala.</a:t>
            </a:r>
          </a:p>
          <a:p>
            <a:pPr marL="0" indent="0">
              <a:buNone/>
            </a:pPr>
            <a:r>
              <a:rPr lang="es-ES_tradnl" sz="1400" b="1">
                <a:latin typeface="SUKHUMVITSET-TEXT" panose="02000506000000020004" pitchFamily="2" charset="-34"/>
                <a:cs typeface="SUKHUMVITSET-TEXT" panose="02000506000000020004" pitchFamily="2" charset="-34"/>
              </a:rPr>
              <a:t>Visión</a:t>
            </a:r>
          </a:p>
          <a:p>
            <a:pPr marL="0" indent="0">
              <a:buNone/>
            </a:pPr>
            <a:r>
              <a:rPr lang="es-ES_tradnl" sz="1400">
                <a:latin typeface="SUKHUMVITSET-TEXT" panose="02000506000000020004" pitchFamily="2" charset="-34"/>
                <a:cs typeface="SUKHUMVITSET-TEXT" panose="02000506000000020004" pitchFamily="2" charset="-34"/>
              </a:rPr>
              <a:t>Ser el ente rector que garantice el cumplimiento de la normativa en materia de discapacidad, con sólida presencia en el territorio guatemalteco y con reconocimiento internacional.</a:t>
            </a:r>
          </a:p>
          <a:p>
            <a:pPr marL="0" indent="0">
              <a:buNone/>
            </a:pPr>
            <a:r>
              <a:rPr lang="es-ES_tradnl" sz="1400" b="1">
                <a:latin typeface="SUKHUMVITSET-TEXT" panose="02000506000000020004" pitchFamily="2" charset="-34"/>
                <a:cs typeface="SUKHUMVITSET-TEXT" panose="02000506000000020004" pitchFamily="2" charset="-34"/>
              </a:rPr>
              <a:t>TIC</a:t>
            </a:r>
          </a:p>
          <a:p>
            <a:pPr marL="0" indent="0">
              <a:buNone/>
            </a:pPr>
            <a:r>
              <a:rPr lang="es-ES_tradnl" sz="1400">
                <a:latin typeface="SUKHUMVITSET-TEXT" panose="02000506000000020004" pitchFamily="2" charset="-34"/>
                <a:cs typeface="SUKHUMVITSET-TEXT" panose="02000506000000020004" pitchFamily="2" charset="-34"/>
              </a:rPr>
              <a:t>Es fundamental que nuestras organizaciones de personas con discapacidad tengan una conciencia colectiva, una conciencia de movimiento de personas con discapacidad para generar cambios, para que la tecnología, las tics estén dentro de las prioridades de nuestras luchas. </a:t>
            </a:r>
            <a:r>
              <a:rPr lang="es-ES_tradnl" sz="1400" b="1">
                <a:latin typeface="SUKHUMVITSET-TEXT" panose="02000506000000020004" pitchFamily="2" charset="-34"/>
                <a:cs typeface="SUKHUMVITSET-TEXT" panose="02000506000000020004" pitchFamily="2" charset="-34"/>
              </a:rPr>
              <a:t>No es algo complementario, es algo esencial es un derecho humano</a:t>
            </a:r>
            <a:r>
              <a:rPr lang="es-ES_tradnl" sz="1400">
                <a:latin typeface="SUKHUMVITSET-TEXT" panose="02000506000000020004" pitchFamily="2" charset="-34"/>
                <a:cs typeface="SUKHUMVITSET-TEXT" panose="02000506000000020004" pitchFamily="2" charset="-34"/>
              </a:rPr>
              <a:t>.</a:t>
            </a:r>
          </a:p>
        </p:txBody>
      </p:sp>
      <p:pic>
        <p:nvPicPr>
          <p:cNvPr id="1026" name="Picture 2" descr="guía de protección">
            <a:extLst>
              <a:ext uri="{FF2B5EF4-FFF2-40B4-BE49-F238E27FC236}">
                <a16:creationId xmlns:a16="http://schemas.microsoft.com/office/drawing/2014/main" id="{144751E7-AE5B-3B40-89CB-10477BDB92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0" r="1" b="1"/>
          <a:stretch/>
        </p:blipFill>
        <p:spPr bwMode="auto">
          <a:xfrm>
            <a:off x="6538366" y="1383738"/>
            <a:ext cx="4929098" cy="475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65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DE7E0-D2B8-7A43-BF41-6F7389B6F299}"/>
              </a:ext>
            </a:extLst>
          </p:cNvPr>
          <p:cNvSpPr>
            <a:spLocks noGrp="1"/>
          </p:cNvSpPr>
          <p:nvPr>
            <p:ph type="title"/>
          </p:nvPr>
        </p:nvSpPr>
        <p:spPr>
          <a:xfrm>
            <a:off x="411480" y="987552"/>
            <a:ext cx="4485861" cy="1088136"/>
          </a:xfrm>
        </p:spPr>
        <p:txBody>
          <a:bodyPr anchor="b">
            <a:normAutofit/>
          </a:bodyPr>
          <a:lstStyle/>
          <a:p>
            <a:r>
              <a:rPr lang="en-CR" sz="3400">
                <a:latin typeface="SUKHUMVITSET-TEXT" panose="02000506000000020004" pitchFamily="2" charset="-34"/>
                <a:cs typeface="SUKHUMVITSET-TEXT" panose="02000506000000020004" pitchFamily="2" charset="-34"/>
              </a:rPr>
              <a:t>Universidad Autonoma de Honduras</a:t>
            </a:r>
          </a:p>
        </p:txBody>
      </p:sp>
      <p:sp>
        <p:nvSpPr>
          <p:cNvPr id="3077"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78"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C2EFF61-B9A8-7C4A-B10A-722ED7552F09}"/>
              </a:ext>
            </a:extLst>
          </p:cNvPr>
          <p:cNvSpPr>
            <a:spLocks noGrp="1"/>
          </p:cNvSpPr>
          <p:nvPr>
            <p:ph idx="1"/>
          </p:nvPr>
        </p:nvSpPr>
        <p:spPr>
          <a:xfrm>
            <a:off x="411479" y="2688336"/>
            <a:ext cx="4498848" cy="3584448"/>
          </a:xfrm>
        </p:spPr>
        <p:txBody>
          <a:bodyPr anchor="t">
            <a:normAutofit fontScale="92500" lnSpcReduction="20000"/>
          </a:bodyPr>
          <a:lstStyle/>
          <a:p>
            <a:pPr marL="0" indent="0">
              <a:buNone/>
            </a:pPr>
            <a:endParaRPr lang="es-ES_tradnl" sz="1300" b="1">
              <a:latin typeface="SUKHUMVITSET-TEXT" panose="02000506000000020004" pitchFamily="2" charset="-34"/>
              <a:cs typeface="SUKHUMVITSET-TEXT" panose="02000506000000020004" pitchFamily="2" charset="-34"/>
            </a:endParaRPr>
          </a:p>
          <a:p>
            <a:pPr marL="0" indent="0">
              <a:buNone/>
            </a:pPr>
            <a:r>
              <a:rPr lang="es-ES_tradnl" sz="1300" b="1">
                <a:latin typeface="SUKHUMVITSET-TEXT" panose="02000506000000020004" pitchFamily="2" charset="-34"/>
                <a:cs typeface="SUKHUMVITSET-TEXT" panose="02000506000000020004" pitchFamily="2" charset="-34"/>
              </a:rPr>
              <a:t>“Inclusión educativa del alumnado en situación de discapacidad en la educación superior: una revisión sistemática”, </a:t>
            </a:r>
          </a:p>
          <a:p>
            <a:pPr marL="0" indent="0">
              <a:buNone/>
            </a:pPr>
            <a:r>
              <a:rPr lang="es-ES_tradnl" sz="1300" b="1">
                <a:latin typeface="SUKHUMVITSET-TEXT" panose="02000506000000020004" pitchFamily="2" charset="-34"/>
                <a:cs typeface="SUKHUMVITSET-TEXT" panose="02000506000000020004" pitchFamily="2" charset="-34"/>
              </a:rPr>
              <a:t>Un análisis de 22 estudios empíricos sobre la situación de discapacidad en la educación superior, concluyó que existen muchas barreras en las instituciones, la falta de protocolos y competencias docentes, agregado a un acceso universal arquitectónico limitado.</a:t>
            </a:r>
          </a:p>
          <a:p>
            <a:pPr marL="0" indent="0">
              <a:buNone/>
            </a:pPr>
            <a:r>
              <a:rPr lang="es-ES_tradnl" sz="1300" b="1">
                <a:latin typeface="SUKHUMVITSET-TEXT" panose="02000506000000020004" pitchFamily="2" charset="-34"/>
                <a:cs typeface="SUKHUMVITSET-TEXT" panose="02000506000000020004" pitchFamily="2" charset="-34"/>
              </a:rPr>
              <a:t>Según la investigación, los centros universitarios deben mejorar la accesibilidad, implementar estrategias de actualización docente, crear políticas públicas, diseñar programas de atención y articular las instancias universitarias responsables de apoyar a este alumnado.</a:t>
            </a:r>
          </a:p>
          <a:p>
            <a:pPr marL="0" indent="0">
              <a:buNone/>
            </a:pPr>
            <a:r>
              <a:rPr lang="es-ES_tradnl" sz="1300" b="1">
                <a:latin typeface="SUKHUMVITSET-TEXT" panose="02000506000000020004" pitchFamily="2" charset="-34"/>
                <a:cs typeface="SUKHUMVITSET-TEXT" panose="02000506000000020004" pitchFamily="2" charset="-34"/>
              </a:rPr>
              <a:t>“En conclusión, se deben realizar cambios significativos en los espacios de aprendizaje desde una perspectiva que evite el paternalismo y promueva la autodeterminación en todas las carreras que se imparten en la formación universitaria”, determinó la investigación.</a:t>
            </a:r>
          </a:p>
          <a:p>
            <a:pPr marL="0" indent="0">
              <a:buNone/>
            </a:pPr>
            <a:r>
              <a:rPr lang="es-ES_tradnl" sz="1300" b="1">
                <a:latin typeface="SUKHUMVITSET-TEXT" panose="02000506000000020004" pitchFamily="2" charset="-34"/>
                <a:cs typeface="SUKHUMVITSET-TEXT" panose="02000506000000020004" pitchFamily="2" charset="-34"/>
              </a:rPr>
              <a:t>Derecho a una educación integral en espacios con adecuada accesibilidad.</a:t>
            </a:r>
          </a:p>
        </p:txBody>
      </p:sp>
      <p:pic>
        <p:nvPicPr>
          <p:cNvPr id="3074" name="Picture 2">
            <a:extLst>
              <a:ext uri="{FF2B5EF4-FFF2-40B4-BE49-F238E27FC236}">
                <a16:creationId xmlns:a16="http://schemas.microsoft.com/office/drawing/2014/main" id="{2027C094-F0CD-FA49-B927-31D0CCDD40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41" r="14212" b="2"/>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11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CE09-44BE-0846-936A-FD020A58FA19}"/>
              </a:ext>
            </a:extLst>
          </p:cNvPr>
          <p:cNvSpPr>
            <a:spLocks noGrp="1"/>
          </p:cNvSpPr>
          <p:nvPr>
            <p:ph type="title"/>
          </p:nvPr>
        </p:nvSpPr>
        <p:spPr>
          <a:xfrm>
            <a:off x="4965430" y="629268"/>
            <a:ext cx="6586491" cy="1286160"/>
          </a:xfrm>
        </p:spPr>
        <p:txBody>
          <a:bodyPr anchor="b">
            <a:normAutofit/>
          </a:bodyPr>
          <a:lstStyle/>
          <a:p>
            <a:r>
              <a:rPr lang="en-US" sz="3100" dirty="0"/>
              <a:t>La </a:t>
            </a:r>
            <a:r>
              <a:rPr lang="en-US" sz="3100" dirty="0" err="1"/>
              <a:t>accesibilidad</a:t>
            </a:r>
            <a:r>
              <a:rPr lang="en-US" sz="3100" dirty="0"/>
              <a:t> de las TIC </a:t>
            </a:r>
            <a:r>
              <a:rPr lang="en-US" sz="3100" dirty="0" err="1"/>
              <a:t>en</a:t>
            </a:r>
            <a:r>
              <a:rPr lang="en-US" sz="3100" dirty="0"/>
              <a:t> Costa Rica</a:t>
            </a:r>
            <a:br>
              <a:rPr lang="en-US" sz="3100" dirty="0"/>
            </a:br>
            <a:endParaRPr lang="en-CR" sz="3100" dirty="0"/>
          </a:p>
        </p:txBody>
      </p:sp>
      <p:sp>
        <p:nvSpPr>
          <p:cNvPr id="3" name="Content Placeholder 2">
            <a:extLst>
              <a:ext uri="{FF2B5EF4-FFF2-40B4-BE49-F238E27FC236}">
                <a16:creationId xmlns:a16="http://schemas.microsoft.com/office/drawing/2014/main" id="{FE872328-A28C-A742-B05F-43341ACB76F6}"/>
              </a:ext>
            </a:extLst>
          </p:cNvPr>
          <p:cNvSpPr>
            <a:spLocks noGrp="1"/>
          </p:cNvSpPr>
          <p:nvPr>
            <p:ph idx="1"/>
          </p:nvPr>
        </p:nvSpPr>
        <p:spPr>
          <a:xfrm>
            <a:off x="4965431" y="2438400"/>
            <a:ext cx="6586489" cy="3785419"/>
          </a:xfrm>
        </p:spPr>
        <p:txBody>
          <a:bodyPr>
            <a:normAutofit/>
          </a:bodyPr>
          <a:lstStyle/>
          <a:p>
            <a:pPr marL="0" indent="0">
              <a:buNone/>
            </a:pPr>
            <a:r>
              <a:rPr lang="en-US" sz="1900" dirty="0"/>
              <a:t>La </a:t>
            </a:r>
            <a:r>
              <a:rPr lang="en-US" sz="1900" dirty="0" err="1"/>
              <a:t>importancia</a:t>
            </a:r>
            <a:r>
              <a:rPr lang="en-US" sz="1900" dirty="0"/>
              <a:t> de </a:t>
            </a:r>
            <a:r>
              <a:rPr lang="en-US" sz="1900" dirty="0" err="1"/>
              <a:t>mejorar</a:t>
            </a:r>
            <a:r>
              <a:rPr lang="en-US" sz="1900" dirty="0"/>
              <a:t> las TIC para las </a:t>
            </a:r>
            <a:r>
              <a:rPr lang="en-US" sz="1900" dirty="0" err="1"/>
              <a:t>diferentes</a:t>
            </a:r>
            <a:r>
              <a:rPr lang="en-US" sz="1900" dirty="0"/>
              <a:t> personas que </a:t>
            </a:r>
            <a:r>
              <a:rPr lang="en-US" sz="1900" dirty="0" err="1"/>
              <a:t>presentan</a:t>
            </a:r>
            <a:r>
              <a:rPr lang="en-US" sz="1900" dirty="0"/>
              <a:t> </a:t>
            </a:r>
            <a:r>
              <a:rPr lang="en-US" sz="1900" dirty="0" err="1"/>
              <a:t>algún</a:t>
            </a:r>
            <a:r>
              <a:rPr lang="en-US" sz="1900" dirty="0"/>
              <a:t> </a:t>
            </a:r>
            <a:r>
              <a:rPr lang="en-US" sz="1900" dirty="0" err="1"/>
              <a:t>tipo</a:t>
            </a:r>
            <a:r>
              <a:rPr lang="en-US" sz="1900" dirty="0"/>
              <a:t> de </a:t>
            </a:r>
            <a:r>
              <a:rPr lang="en-US" sz="1900" dirty="0" err="1"/>
              <a:t>discapacidad</a:t>
            </a:r>
            <a:r>
              <a:rPr lang="en-US" sz="1900" dirty="0"/>
              <a:t>.</a:t>
            </a:r>
          </a:p>
          <a:p>
            <a:pPr marL="0" indent="0">
              <a:buNone/>
            </a:pPr>
            <a:r>
              <a:rPr lang="en-US" sz="1900" dirty="0" err="1"/>
              <a:t>Fomentando</a:t>
            </a:r>
            <a:r>
              <a:rPr lang="en-US" sz="1900" dirty="0"/>
              <a:t> </a:t>
            </a:r>
            <a:r>
              <a:rPr lang="en-US" sz="1900" dirty="0" err="1"/>
              <a:t>en</a:t>
            </a:r>
            <a:r>
              <a:rPr lang="en-US" sz="1900" dirty="0"/>
              <a:t> las TIC y que son </a:t>
            </a:r>
            <a:r>
              <a:rPr lang="en-US" sz="1900" dirty="0" err="1"/>
              <a:t>avances</a:t>
            </a:r>
            <a:r>
              <a:rPr lang="en-US" sz="1900" dirty="0"/>
              <a:t> </a:t>
            </a:r>
            <a:r>
              <a:rPr lang="en-US" sz="1900" dirty="0" err="1"/>
              <a:t>importantes</a:t>
            </a:r>
            <a:r>
              <a:rPr lang="en-US" sz="1900" dirty="0"/>
              <a:t> para </a:t>
            </a:r>
            <a:r>
              <a:rPr lang="en-US" sz="1900" dirty="0" err="1"/>
              <a:t>mejorar</a:t>
            </a:r>
            <a:r>
              <a:rPr lang="en-US" sz="1900" dirty="0"/>
              <a:t> las </a:t>
            </a:r>
            <a:r>
              <a:rPr lang="en-US" sz="1900" dirty="0" err="1"/>
              <a:t>condiciones</a:t>
            </a:r>
            <a:r>
              <a:rPr lang="en-US" sz="1900" dirty="0"/>
              <a:t> de las personas con </a:t>
            </a:r>
            <a:r>
              <a:rPr lang="en-US" sz="1900" dirty="0" err="1"/>
              <a:t>discapacidad</a:t>
            </a:r>
            <a:r>
              <a:rPr lang="en-US" sz="1900" dirty="0"/>
              <a:t>. </a:t>
            </a:r>
          </a:p>
          <a:p>
            <a:pPr marL="0" indent="0">
              <a:buNone/>
            </a:pPr>
            <a:r>
              <a:rPr lang="en-US" sz="1900" dirty="0" err="1"/>
              <a:t>Fomenta</a:t>
            </a:r>
            <a:r>
              <a:rPr lang="en-US" sz="1900" dirty="0"/>
              <a:t> la </a:t>
            </a:r>
            <a:r>
              <a:rPr lang="en-US" sz="1900" dirty="0" err="1"/>
              <a:t>necesidad</a:t>
            </a:r>
            <a:r>
              <a:rPr lang="en-US" sz="1900" dirty="0"/>
              <a:t> </a:t>
            </a:r>
            <a:r>
              <a:rPr lang="en-US" sz="1900" dirty="0" err="1"/>
              <a:t>inherente</a:t>
            </a:r>
            <a:r>
              <a:rPr lang="en-US" sz="1900" dirty="0"/>
              <a:t> de </a:t>
            </a:r>
            <a:r>
              <a:rPr lang="en-US" sz="1900" dirty="0" err="1"/>
              <a:t>trabajar</a:t>
            </a:r>
            <a:r>
              <a:rPr lang="en-US" sz="1900" dirty="0"/>
              <a:t> </a:t>
            </a:r>
            <a:r>
              <a:rPr lang="en-US" sz="1900" dirty="0" err="1"/>
              <a:t>en</a:t>
            </a:r>
            <a:r>
              <a:rPr lang="en-US" sz="1900" dirty="0"/>
              <a:t> el </a:t>
            </a:r>
            <a:r>
              <a:rPr lang="en-US" sz="1900" dirty="0" err="1"/>
              <a:t>desarrollo</a:t>
            </a:r>
            <a:r>
              <a:rPr lang="en-US" sz="1900" dirty="0"/>
              <a:t> de las TIC </a:t>
            </a:r>
            <a:r>
              <a:rPr lang="en-US" sz="1900" dirty="0" err="1"/>
              <a:t>en</a:t>
            </a:r>
            <a:r>
              <a:rPr lang="en-US" sz="1900" dirty="0"/>
              <a:t> Costa Rica </a:t>
            </a:r>
            <a:r>
              <a:rPr lang="en-US" sz="1900" dirty="0" err="1"/>
              <a:t>desde</a:t>
            </a:r>
            <a:r>
              <a:rPr lang="en-US" sz="1900" dirty="0"/>
              <a:t> </a:t>
            </a:r>
            <a:r>
              <a:rPr lang="en-US" sz="1900" dirty="0" err="1"/>
              <a:t>diferentes</a:t>
            </a:r>
            <a:r>
              <a:rPr lang="en-US" sz="1900" dirty="0"/>
              <a:t> </a:t>
            </a:r>
            <a:r>
              <a:rPr lang="en-US" sz="1900" dirty="0" err="1"/>
              <a:t>marcos</a:t>
            </a:r>
            <a:r>
              <a:rPr lang="en-US" sz="1900" dirty="0"/>
              <a:t>. </a:t>
            </a:r>
          </a:p>
          <a:p>
            <a:pPr marL="0" indent="0">
              <a:buNone/>
            </a:pPr>
            <a:r>
              <a:rPr lang="en-US" sz="1900" dirty="0" err="1"/>
              <a:t>Identifica</a:t>
            </a:r>
            <a:r>
              <a:rPr lang="en-US" sz="1900" dirty="0"/>
              <a:t> la </a:t>
            </a:r>
            <a:r>
              <a:rPr lang="en-US" sz="1900" dirty="0" err="1"/>
              <a:t>necesidad</a:t>
            </a:r>
            <a:r>
              <a:rPr lang="en-US" sz="1900" dirty="0"/>
              <a:t> de </a:t>
            </a:r>
            <a:r>
              <a:rPr lang="en-US" sz="1900" dirty="0" err="1"/>
              <a:t>ampliar</a:t>
            </a:r>
            <a:r>
              <a:rPr lang="en-US" sz="1900" dirty="0"/>
              <a:t> las </a:t>
            </a:r>
            <a:r>
              <a:rPr lang="en-US" sz="1900" dirty="0" err="1"/>
              <a:t>normas</a:t>
            </a:r>
            <a:r>
              <a:rPr lang="en-US" sz="1900" dirty="0"/>
              <a:t> que </a:t>
            </a:r>
            <a:r>
              <a:rPr lang="en-US" sz="1900" dirty="0" err="1"/>
              <a:t>fomentan</a:t>
            </a:r>
            <a:r>
              <a:rPr lang="en-US" sz="1900" dirty="0"/>
              <a:t> las </a:t>
            </a:r>
            <a:r>
              <a:rPr lang="en-US" sz="1900" dirty="0" err="1"/>
              <a:t>leyes</a:t>
            </a:r>
            <a:r>
              <a:rPr lang="en-US" sz="1900" dirty="0"/>
              <a:t> a favor de las </a:t>
            </a:r>
            <a:r>
              <a:rPr lang="en-US" sz="1900" dirty="0" err="1"/>
              <a:t>discapacidades</a:t>
            </a:r>
            <a:r>
              <a:rPr lang="en-US" sz="1900" dirty="0"/>
              <a:t> </a:t>
            </a:r>
            <a:r>
              <a:rPr lang="en-US" sz="1900" dirty="0" err="1"/>
              <a:t>en</a:t>
            </a:r>
            <a:r>
              <a:rPr lang="en-US" sz="1900" dirty="0"/>
              <a:t> el </a:t>
            </a:r>
            <a:r>
              <a:rPr lang="en-US" sz="1900" dirty="0" err="1"/>
              <a:t>país</a:t>
            </a:r>
            <a:r>
              <a:rPr lang="en-US" sz="1900" dirty="0"/>
              <a:t>. </a:t>
            </a:r>
          </a:p>
          <a:p>
            <a:pPr marL="0" indent="0">
              <a:buNone/>
            </a:pPr>
            <a:r>
              <a:rPr lang="en-US" sz="1900" dirty="0" err="1"/>
              <a:t>Cubrir</a:t>
            </a:r>
            <a:r>
              <a:rPr lang="en-US" sz="1900" dirty="0"/>
              <a:t> las </a:t>
            </a:r>
            <a:r>
              <a:rPr lang="en-US" sz="1900" dirty="0" err="1"/>
              <a:t>necesidades</a:t>
            </a:r>
            <a:r>
              <a:rPr lang="en-US" sz="1900" dirty="0"/>
              <a:t> de las personas con </a:t>
            </a:r>
            <a:r>
              <a:rPr lang="en-US" sz="1900" dirty="0" err="1"/>
              <a:t>discapacidad</a:t>
            </a:r>
            <a:r>
              <a:rPr lang="en-US" sz="1900" dirty="0"/>
              <a:t>, </a:t>
            </a:r>
            <a:r>
              <a:rPr lang="en-US" sz="1900" dirty="0" err="1"/>
              <a:t>mediante</a:t>
            </a:r>
            <a:r>
              <a:rPr lang="en-US" sz="1900" dirty="0"/>
              <a:t> el </a:t>
            </a:r>
            <a:r>
              <a:rPr lang="en-US" sz="1900" dirty="0" err="1"/>
              <a:t>fortalecimiento</a:t>
            </a:r>
            <a:r>
              <a:rPr lang="en-US" sz="1900" dirty="0"/>
              <a:t> y el </a:t>
            </a:r>
            <a:r>
              <a:rPr lang="en-US" sz="1900" dirty="0" err="1"/>
              <a:t>reconocimiento</a:t>
            </a:r>
            <a:r>
              <a:rPr lang="en-US" sz="1900" dirty="0"/>
              <a:t> de las TIC que dan valor </a:t>
            </a:r>
            <a:r>
              <a:rPr lang="en-US" sz="1900" dirty="0" err="1"/>
              <a:t>agregado</a:t>
            </a:r>
            <a:r>
              <a:rPr lang="en-US" sz="1900" dirty="0"/>
              <a:t> para </a:t>
            </a:r>
            <a:r>
              <a:rPr lang="en-US" sz="1900" dirty="0" err="1"/>
              <a:t>construir</a:t>
            </a:r>
            <a:r>
              <a:rPr lang="en-US" sz="1900" dirty="0"/>
              <a:t> una </a:t>
            </a:r>
            <a:r>
              <a:rPr lang="en-US" sz="1900" dirty="0" err="1"/>
              <a:t>accesibilidad</a:t>
            </a:r>
            <a:r>
              <a:rPr lang="en-US" sz="1900" dirty="0"/>
              <a:t> universal.</a:t>
            </a:r>
            <a:endParaRPr lang="en-CR" sz="1900" dirty="0"/>
          </a:p>
        </p:txBody>
      </p:sp>
      <p:pic>
        <p:nvPicPr>
          <p:cNvPr id="8194" name="Picture 2">
            <a:extLst>
              <a:ext uri="{FF2B5EF4-FFF2-40B4-BE49-F238E27FC236}">
                <a16:creationId xmlns:a16="http://schemas.microsoft.com/office/drawing/2014/main" id="{3654D6D4-8ECD-5D45-AA16-3A244AEF8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2C4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8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0FED-A95C-C74A-BD45-81CEFA22CCC0}"/>
              </a:ext>
            </a:extLst>
          </p:cNvPr>
          <p:cNvSpPr>
            <a:spLocks noGrp="1"/>
          </p:cNvSpPr>
          <p:nvPr>
            <p:ph type="title"/>
          </p:nvPr>
        </p:nvSpPr>
        <p:spPr>
          <a:xfrm>
            <a:off x="1257300" y="5962747"/>
            <a:ext cx="10515600" cy="801456"/>
          </a:xfrm>
        </p:spPr>
        <p:txBody>
          <a:bodyPr/>
          <a:lstStyle/>
          <a:p>
            <a:pPr algn="r"/>
            <a:r>
              <a:rPr lang="en-CR" dirty="0">
                <a:latin typeface="SukhumvitSet-Text" panose="02000506000000020004" pitchFamily="2" charset="-34"/>
                <a:cs typeface="SukhumvitSet-Text" panose="02000506000000020004" pitchFamily="2" charset="-34"/>
              </a:rPr>
              <a:t>Gracias</a:t>
            </a:r>
          </a:p>
        </p:txBody>
      </p:sp>
      <p:sp>
        <p:nvSpPr>
          <p:cNvPr id="3" name="Content Placeholder 2">
            <a:extLst>
              <a:ext uri="{FF2B5EF4-FFF2-40B4-BE49-F238E27FC236}">
                <a16:creationId xmlns:a16="http://schemas.microsoft.com/office/drawing/2014/main" id="{445C2FDB-8AB0-904F-9998-7BBA17D46498}"/>
              </a:ext>
            </a:extLst>
          </p:cNvPr>
          <p:cNvSpPr>
            <a:spLocks noGrp="1"/>
          </p:cNvSpPr>
          <p:nvPr>
            <p:ph idx="1"/>
          </p:nvPr>
        </p:nvSpPr>
        <p:spPr>
          <a:xfrm>
            <a:off x="2743200" y="1825625"/>
            <a:ext cx="6534615" cy="1843125"/>
          </a:xfrm>
        </p:spPr>
        <p:txBody>
          <a:bodyPr>
            <a:normAutofit fontScale="55000" lnSpcReduction="20000"/>
          </a:bodyPr>
          <a:lstStyle/>
          <a:p>
            <a:pPr marL="0" indent="0" algn="ctr">
              <a:lnSpc>
                <a:spcPct val="120000"/>
              </a:lnSpc>
              <a:buNone/>
            </a:pPr>
            <a:r>
              <a:rPr lang="en-US" dirty="0">
                <a:latin typeface="SUKHUMVITSET-TEXT" panose="02000506000000020004" pitchFamily="2" charset="-34"/>
                <a:cs typeface="SUKHUMVITSET-TEXT" panose="02000506000000020004" pitchFamily="2" charset="-34"/>
              </a:rPr>
              <a:t>Es fundamental </a:t>
            </a:r>
            <a:r>
              <a:rPr lang="en-US" dirty="0" err="1">
                <a:latin typeface="SUKHUMVITSET-TEXT" panose="02000506000000020004" pitchFamily="2" charset="-34"/>
                <a:cs typeface="SUKHUMVITSET-TEXT" panose="02000506000000020004" pitchFamily="2" charset="-34"/>
              </a:rPr>
              <a:t>reforzar</a:t>
            </a:r>
            <a:r>
              <a:rPr lang="en-US" dirty="0">
                <a:latin typeface="SUKHUMVITSET-TEXT" panose="02000506000000020004" pitchFamily="2" charset="-34"/>
                <a:cs typeface="SUKHUMVITSET-TEXT" panose="02000506000000020004" pitchFamily="2" charset="-34"/>
              </a:rPr>
              <a:t> las </a:t>
            </a:r>
            <a:r>
              <a:rPr lang="en-US" dirty="0" err="1">
                <a:latin typeface="SUKHUMVITSET-TEXT" panose="02000506000000020004" pitchFamily="2" charset="-34"/>
                <a:cs typeface="SUKHUMVITSET-TEXT" panose="02000506000000020004" pitchFamily="2" charset="-34"/>
              </a:rPr>
              <a:t>competencias</a:t>
            </a:r>
            <a:r>
              <a:rPr lang="en-US" dirty="0">
                <a:latin typeface="SUKHUMVITSET-TEXT" panose="02000506000000020004" pitchFamily="2" charset="-34"/>
                <a:cs typeface="SUKHUMVITSET-TEXT" panose="02000506000000020004" pitchFamily="2" charset="-34"/>
              </a:rPr>
              <a:t> </a:t>
            </a:r>
            <a:r>
              <a:rPr lang="en-US" dirty="0" err="1">
                <a:latin typeface="SUKHUMVITSET-TEXT" panose="02000506000000020004" pitchFamily="2" charset="-34"/>
                <a:cs typeface="SUKHUMVITSET-TEXT" panose="02000506000000020004" pitchFamily="2" charset="-34"/>
              </a:rPr>
              <a:t>digitales</a:t>
            </a:r>
            <a:r>
              <a:rPr lang="en-US" dirty="0">
                <a:latin typeface="SUKHUMVITSET-TEXT" panose="02000506000000020004" pitchFamily="2" charset="-34"/>
                <a:cs typeface="SUKHUMVITSET-TEXT" panose="02000506000000020004" pitchFamily="2" charset="-34"/>
              </a:rPr>
              <a:t> de las personas con </a:t>
            </a:r>
            <a:r>
              <a:rPr lang="en-US" dirty="0" err="1">
                <a:latin typeface="SUKHUMVITSET-TEXT" panose="02000506000000020004" pitchFamily="2" charset="-34"/>
                <a:cs typeface="SUKHUMVITSET-TEXT" panose="02000506000000020004" pitchFamily="2" charset="-34"/>
              </a:rPr>
              <a:t>discapacidad</a:t>
            </a:r>
            <a:r>
              <a:rPr lang="en-US" dirty="0">
                <a:latin typeface="SUKHUMVITSET-TEXT" panose="02000506000000020004" pitchFamily="2" charset="-34"/>
                <a:cs typeface="SUKHUMVITSET-TEXT" panose="02000506000000020004" pitchFamily="2" charset="-34"/>
              </a:rPr>
              <a:t> y </a:t>
            </a:r>
            <a:r>
              <a:rPr lang="en-US" dirty="0" err="1">
                <a:latin typeface="SUKHUMVITSET-TEXT" panose="02000506000000020004" pitchFamily="2" charset="-34"/>
                <a:cs typeface="SUKHUMVITSET-TEXT" panose="02000506000000020004" pitchFamily="2" charset="-34"/>
              </a:rPr>
              <a:t>formarlas</a:t>
            </a:r>
            <a:r>
              <a:rPr lang="en-US" dirty="0">
                <a:latin typeface="SUKHUMVITSET-TEXT" panose="02000506000000020004" pitchFamily="2" charset="-34"/>
                <a:cs typeface="SUKHUMVITSET-TEXT" panose="02000506000000020004" pitchFamily="2" charset="-34"/>
              </a:rPr>
              <a:t> </a:t>
            </a:r>
            <a:r>
              <a:rPr lang="en-US" dirty="0" err="1">
                <a:latin typeface="SUKHUMVITSET-TEXT" panose="02000506000000020004" pitchFamily="2" charset="-34"/>
                <a:cs typeface="SUKHUMVITSET-TEXT" panose="02000506000000020004" pitchFamily="2" charset="-34"/>
              </a:rPr>
              <a:t>en</a:t>
            </a:r>
            <a:r>
              <a:rPr lang="en-US" dirty="0">
                <a:latin typeface="SUKHUMVITSET-TEXT" panose="02000506000000020004" pitchFamily="2" charset="-34"/>
                <a:cs typeface="SUKHUMVITSET-TEXT" panose="02000506000000020004" pitchFamily="2" charset="-34"/>
              </a:rPr>
              <a:t> el </a:t>
            </a:r>
            <a:r>
              <a:rPr lang="en-US" dirty="0" err="1">
                <a:latin typeface="SUKHUMVITSET-TEXT" panose="02000506000000020004" pitchFamily="2" charset="-34"/>
                <a:cs typeface="SUKHUMVITSET-TEXT" panose="02000506000000020004" pitchFamily="2" charset="-34"/>
              </a:rPr>
              <a:t>uso</a:t>
            </a:r>
            <a:r>
              <a:rPr lang="en-US" dirty="0">
                <a:latin typeface="SUKHUMVITSET-TEXT" panose="02000506000000020004" pitchFamily="2" charset="-34"/>
                <a:cs typeface="SUKHUMVITSET-TEXT" panose="02000506000000020004" pitchFamily="2" charset="-34"/>
              </a:rPr>
              <a:t> de </a:t>
            </a:r>
            <a:r>
              <a:rPr lang="en-US" dirty="0" err="1">
                <a:latin typeface="SUKHUMVITSET-TEXT" panose="02000506000000020004" pitchFamily="2" charset="-34"/>
                <a:cs typeface="SUKHUMVITSET-TEXT" panose="02000506000000020004" pitchFamily="2" charset="-34"/>
              </a:rPr>
              <a:t>estos</a:t>
            </a:r>
            <a:r>
              <a:rPr lang="en-US" dirty="0">
                <a:latin typeface="SUKHUMVITSET-TEXT" panose="02000506000000020004" pitchFamily="2" charset="-34"/>
                <a:cs typeface="SUKHUMVITSET-TEXT" panose="02000506000000020004" pitchFamily="2" charset="-34"/>
              </a:rPr>
              <a:t> </a:t>
            </a:r>
            <a:r>
              <a:rPr lang="en-US" dirty="0" err="1">
                <a:latin typeface="SUKHUMVITSET-TEXT" panose="02000506000000020004" pitchFamily="2" charset="-34"/>
                <a:cs typeface="SUKHUMVITSET-TEXT" panose="02000506000000020004" pitchFamily="2" charset="-34"/>
              </a:rPr>
              <a:t>canales</a:t>
            </a:r>
            <a:r>
              <a:rPr lang="en-US" dirty="0">
                <a:latin typeface="SUKHUMVITSET-TEXT" panose="02000506000000020004" pitchFamily="2" charset="-34"/>
                <a:cs typeface="SUKHUMVITSET-TEXT" panose="02000506000000020004" pitchFamily="2" charset="-34"/>
              </a:rPr>
              <a:t> </a:t>
            </a:r>
            <a:r>
              <a:rPr lang="en-US" dirty="0" err="1">
                <a:latin typeface="SUKHUMVITSET-TEXT" panose="02000506000000020004" pitchFamily="2" charset="-34"/>
                <a:cs typeface="SUKHUMVITSET-TEXT" panose="02000506000000020004" pitchFamily="2" charset="-34"/>
              </a:rPr>
              <a:t>esenciales</a:t>
            </a:r>
            <a:r>
              <a:rPr lang="en-US" dirty="0">
                <a:latin typeface="SUKHUMVITSET-TEXT" panose="02000506000000020004" pitchFamily="2" charset="-34"/>
                <a:cs typeface="SUKHUMVITSET-TEXT" panose="02000506000000020004" pitchFamily="2" charset="-34"/>
              </a:rPr>
              <a:t>, </a:t>
            </a:r>
            <a:r>
              <a:rPr lang="en-US" dirty="0" err="1">
                <a:latin typeface="SUKHUMVITSET-TEXT" panose="02000506000000020004" pitchFamily="2" charset="-34"/>
                <a:cs typeface="SUKHUMVITSET-TEXT" panose="02000506000000020004" pitchFamily="2" charset="-34"/>
              </a:rPr>
              <a:t>en</a:t>
            </a:r>
            <a:r>
              <a:rPr lang="en-US" dirty="0">
                <a:latin typeface="SUKHUMVITSET-TEXT" panose="02000506000000020004" pitchFamily="2" charset="-34"/>
                <a:cs typeface="SUKHUMVITSET-TEXT" panose="02000506000000020004" pitchFamily="2" charset="-34"/>
              </a:rPr>
              <a:t> </a:t>
            </a:r>
            <a:r>
              <a:rPr lang="en-US" dirty="0" err="1">
                <a:latin typeface="SUKHUMVITSET-TEXT" panose="02000506000000020004" pitchFamily="2" charset="-34"/>
                <a:cs typeface="SUKHUMVITSET-TEXT" panose="02000506000000020004" pitchFamily="2" charset="-34"/>
              </a:rPr>
              <a:t>aras</a:t>
            </a:r>
            <a:r>
              <a:rPr lang="en-US" dirty="0">
                <a:latin typeface="SUKHUMVITSET-TEXT" panose="02000506000000020004" pitchFamily="2" charset="-34"/>
                <a:cs typeface="SUKHUMVITSET-TEXT" panose="02000506000000020004" pitchFamily="2" charset="-34"/>
              </a:rPr>
              <a:t> de </a:t>
            </a:r>
            <a:r>
              <a:rPr lang="en-US" dirty="0" err="1">
                <a:latin typeface="SUKHUMVITSET-TEXT" panose="02000506000000020004" pitchFamily="2" charset="-34"/>
                <a:cs typeface="SUKHUMVITSET-TEXT" panose="02000506000000020004" pitchFamily="2" charset="-34"/>
              </a:rPr>
              <a:t>garantizar</a:t>
            </a:r>
            <a:r>
              <a:rPr lang="en-US" dirty="0">
                <a:latin typeface="SUKHUMVITSET-TEXT" panose="02000506000000020004" pitchFamily="2" charset="-34"/>
                <a:cs typeface="SUKHUMVITSET-TEXT" panose="02000506000000020004" pitchFamily="2" charset="-34"/>
              </a:rPr>
              <a:t> que </a:t>
            </a:r>
            <a:r>
              <a:rPr lang="en-US" dirty="0" err="1">
                <a:latin typeface="SUKHUMVITSET-TEXT" panose="02000506000000020004" pitchFamily="2" charset="-34"/>
                <a:cs typeface="SUKHUMVITSET-TEXT" panose="02000506000000020004" pitchFamily="2" charset="-34"/>
              </a:rPr>
              <a:t>pueden</a:t>
            </a:r>
            <a:r>
              <a:rPr lang="en-US" dirty="0">
                <a:latin typeface="SUKHUMVITSET-TEXT" panose="02000506000000020004" pitchFamily="2" charset="-34"/>
                <a:cs typeface="SUKHUMVITSET-TEXT" panose="02000506000000020004" pitchFamily="2" charset="-34"/>
              </a:rPr>
              <a:t> </a:t>
            </a:r>
            <a:r>
              <a:rPr lang="en-US" dirty="0" err="1">
                <a:latin typeface="SUKHUMVITSET-TEXT" panose="02000506000000020004" pitchFamily="2" charset="-34"/>
                <a:cs typeface="SUKHUMVITSET-TEXT" panose="02000506000000020004" pitchFamily="2" charset="-34"/>
              </a:rPr>
              <a:t>competir</a:t>
            </a:r>
            <a:r>
              <a:rPr lang="en-US" dirty="0">
                <a:latin typeface="SUKHUMVITSET-TEXT" panose="02000506000000020004" pitchFamily="2" charset="-34"/>
                <a:cs typeface="SUKHUMVITSET-TEXT" panose="02000506000000020004" pitchFamily="2" charset="-34"/>
              </a:rPr>
              <a:t> </a:t>
            </a:r>
            <a:r>
              <a:rPr lang="en-US" dirty="0" err="1">
                <a:latin typeface="SUKHUMVITSET-TEXT" panose="02000506000000020004" pitchFamily="2" charset="-34"/>
                <a:cs typeface="SUKHUMVITSET-TEXT" panose="02000506000000020004" pitchFamily="2" charset="-34"/>
              </a:rPr>
              <a:t>en</a:t>
            </a:r>
            <a:r>
              <a:rPr lang="en-US" dirty="0">
                <a:latin typeface="SUKHUMVITSET-TEXT" panose="02000506000000020004" pitchFamily="2" charset="-34"/>
                <a:cs typeface="SUKHUMVITSET-TEXT" panose="02000506000000020004" pitchFamily="2" charset="-34"/>
              </a:rPr>
              <a:t> el mercado actual con </a:t>
            </a:r>
            <a:r>
              <a:rPr lang="en-US" dirty="0" err="1">
                <a:latin typeface="SUKHUMVITSET-TEXT" panose="02000506000000020004" pitchFamily="2" charset="-34"/>
                <a:cs typeface="SUKHUMVITSET-TEXT" panose="02000506000000020004" pitchFamily="2" charset="-34"/>
              </a:rPr>
              <a:t>posibilidades</a:t>
            </a:r>
            <a:r>
              <a:rPr lang="en-US" dirty="0">
                <a:latin typeface="SUKHUMVITSET-TEXT" panose="02000506000000020004" pitchFamily="2" charset="-34"/>
                <a:cs typeface="SUKHUMVITSET-TEXT" panose="02000506000000020004" pitchFamily="2" charset="-34"/>
              </a:rPr>
              <a:t> </a:t>
            </a:r>
            <a:r>
              <a:rPr lang="en-US" dirty="0" err="1">
                <a:latin typeface="SUKHUMVITSET-TEXT" panose="02000506000000020004" pitchFamily="2" charset="-34"/>
                <a:cs typeface="SUKHUMVITSET-TEXT" panose="02000506000000020004" pitchFamily="2" charset="-34"/>
              </a:rPr>
              <a:t>reales</a:t>
            </a:r>
            <a:r>
              <a:rPr lang="en-US" dirty="0">
                <a:latin typeface="SUKHUMVITSET-TEXT" panose="02000506000000020004" pitchFamily="2" charset="-34"/>
                <a:cs typeface="SUKHUMVITSET-TEXT" panose="02000506000000020004" pitchFamily="2" charset="-34"/>
              </a:rPr>
              <a:t>.</a:t>
            </a:r>
          </a:p>
          <a:p>
            <a:pPr marL="0" indent="0" algn="ctr">
              <a:lnSpc>
                <a:spcPct val="120000"/>
              </a:lnSpc>
              <a:buNone/>
            </a:pPr>
            <a:endParaRPr lang="en-US" dirty="0">
              <a:latin typeface="SUKHUMVITSET-TEXT" panose="02000506000000020004" pitchFamily="2" charset="-34"/>
              <a:cs typeface="SUKHUMVITSET-TEXT" panose="02000506000000020004" pitchFamily="2" charset="-34"/>
            </a:endParaRPr>
          </a:p>
          <a:p>
            <a:pPr marL="0" indent="0" algn="ctr">
              <a:lnSpc>
                <a:spcPct val="120000"/>
              </a:lnSpc>
              <a:buNone/>
            </a:pPr>
            <a:r>
              <a:rPr lang="en-US" dirty="0" err="1">
                <a:latin typeface="SUKHUMVITSET-TEXT" panose="02000506000000020004" pitchFamily="2" charset="-34"/>
                <a:cs typeface="SUKHUMVITSET-TEXT" panose="02000506000000020004" pitchFamily="2" charset="-34"/>
              </a:rPr>
              <a:t>Funación</a:t>
            </a:r>
            <a:r>
              <a:rPr lang="en-US" dirty="0">
                <a:latin typeface="SUKHUMVITSET-TEXT" panose="02000506000000020004" pitchFamily="2" charset="-34"/>
                <a:cs typeface="SUKHUMVITSET-TEXT" panose="02000506000000020004" pitchFamily="2" charset="-34"/>
              </a:rPr>
              <a:t> ADECCO</a:t>
            </a:r>
          </a:p>
        </p:txBody>
      </p:sp>
      <p:pic>
        <p:nvPicPr>
          <p:cNvPr id="5" name="Picture 4">
            <a:extLst>
              <a:ext uri="{FF2B5EF4-FFF2-40B4-BE49-F238E27FC236}">
                <a16:creationId xmlns:a16="http://schemas.microsoft.com/office/drawing/2014/main" id="{49557E6F-FD11-AC4A-863D-65F8ED9D574C}"/>
              </a:ext>
            </a:extLst>
          </p:cNvPr>
          <p:cNvPicPr>
            <a:picLocks noChangeAspect="1"/>
          </p:cNvPicPr>
          <p:nvPr/>
        </p:nvPicPr>
        <p:blipFill>
          <a:blip r:embed="rId2"/>
          <a:stretch>
            <a:fillRect/>
          </a:stretch>
        </p:blipFill>
        <p:spPr>
          <a:xfrm>
            <a:off x="419100" y="5001924"/>
            <a:ext cx="11353800" cy="928947"/>
          </a:xfrm>
          <a:prstGeom prst="rect">
            <a:avLst/>
          </a:prstGeom>
        </p:spPr>
      </p:pic>
    </p:spTree>
    <p:extLst>
      <p:ext uri="{BB962C8B-B14F-4D97-AF65-F5344CB8AC3E}">
        <p14:creationId xmlns:p14="http://schemas.microsoft.com/office/powerpoint/2010/main" val="3953815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CAC4352215574EBDB5AA14930D074B" ma:contentTypeVersion="2" ma:contentTypeDescription="Create a new document." ma:contentTypeScope="" ma:versionID="c8048845f5244f68bc191bac1e883e09">
  <xsd:schema xmlns:xsd="http://www.w3.org/2001/XMLSchema" xmlns:xs="http://www.w3.org/2001/XMLSchema" xmlns:p="http://schemas.microsoft.com/office/2006/metadata/properties" xmlns:ns1="http://schemas.microsoft.com/sharepoint/v3" xmlns:ns2="07f874d8-1985-4211-bd75-0b16975e87a8" targetNamespace="http://schemas.microsoft.com/office/2006/metadata/properties" ma:root="true" ma:fieldsID="cd2cac4ab9d2a98e05866dfa68610d5c" ns1:_="" ns2:_="">
    <xsd:import namespace="http://schemas.microsoft.com/sharepoint/v3"/>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D699F7B-42D5-424B-932D-5D900B9696D4}"/>
</file>

<file path=customXml/itemProps2.xml><?xml version="1.0" encoding="utf-8"?>
<ds:datastoreItem xmlns:ds="http://schemas.openxmlformats.org/officeDocument/2006/customXml" ds:itemID="{3D697472-201F-4088-A7B3-76D01BEC422F}"/>
</file>

<file path=customXml/itemProps3.xml><?xml version="1.0" encoding="utf-8"?>
<ds:datastoreItem xmlns:ds="http://schemas.openxmlformats.org/officeDocument/2006/customXml" ds:itemID="{D34E692A-6727-42A7-8DF2-307DEB9E988B}"/>
</file>

<file path=docProps/app.xml><?xml version="1.0" encoding="utf-8"?>
<Properties xmlns="http://schemas.openxmlformats.org/officeDocument/2006/extended-properties" xmlns:vt="http://schemas.openxmlformats.org/officeDocument/2006/docPropsVTypes">
  <TotalTime>27</TotalTime>
  <Words>697</Words>
  <Application>Microsoft Macintosh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Sukhumvit Set Text</vt:lpstr>
      <vt:lpstr>SUKHUMVITSET-TEXT</vt:lpstr>
      <vt:lpstr>Office Theme</vt:lpstr>
      <vt:lpstr>Americas Accesible La crisis global de la pandemia y las TIC en beneficio de las personas con discapacidad (PcD)</vt:lpstr>
      <vt:lpstr>La exclusión y la pobreza de las personas con discapacidad</vt:lpstr>
      <vt:lpstr>COVID-19 y empleo de las personas con discapacidad</vt:lpstr>
      <vt:lpstr>La dualidad de las Nuevas Tecnologías: son unas aliadas de las personas con discapacidad pero ahondan la desigualdad cuando hay brecha digital</vt:lpstr>
      <vt:lpstr>CONADI-GUATEMALA</vt:lpstr>
      <vt:lpstr>Universidad Autonoma de Honduras</vt:lpstr>
      <vt:lpstr>La accesibilidad de las TIC en Costa Rica </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Accesible La crisis global de la pandemia y las TIC en beneficio de las personas con discapacidad (PcD)</dc:title>
  <dc:creator>Allan Ruiz</dc:creator>
  <cp:lastModifiedBy>Allan Ruiz</cp:lastModifiedBy>
  <cp:revision>5</cp:revision>
  <dcterms:created xsi:type="dcterms:W3CDTF">2020-11-25T03:01:55Z</dcterms:created>
  <dcterms:modified xsi:type="dcterms:W3CDTF">2020-11-25T03:29:18Z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0x0101009CCAC4352215574EBDB5AA14930D074B</vt:lpwstr>
  </property>
</Properties>
</file>