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93" r:id="rId3"/>
    <p:sldId id="307" r:id="rId4"/>
    <p:sldId id="299" r:id="rId5"/>
    <p:sldId id="291"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AFFCE1D3-4F7B-47B4-90E6-702020630C3E}" type="datetimeFigureOut">
              <a:rPr lang="es-CO" smtClean="0"/>
              <a:pPr/>
              <a:t>12/08/2013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0829A3A-9916-40D9-869F-2180D183D0FB}" type="slidenum">
              <a:rPr lang="es-CO" smtClean="0"/>
              <a:pPr/>
              <a:t>‹Nº›</a:t>
            </a:fld>
            <a:endParaRPr lang="es-CO"/>
          </a:p>
        </p:txBody>
      </p:sp>
    </p:spTree>
    <p:extLst>
      <p:ext uri="{BB962C8B-B14F-4D97-AF65-F5344CB8AC3E}">
        <p14:creationId xmlns="" xmlns:p14="http://schemas.microsoft.com/office/powerpoint/2010/main" val="1903370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AFFCE1D3-4F7B-47B4-90E6-702020630C3E}" type="datetimeFigureOut">
              <a:rPr lang="es-CO" smtClean="0"/>
              <a:pPr/>
              <a:t>12/08/2013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0829A3A-9916-40D9-869F-2180D183D0FB}" type="slidenum">
              <a:rPr lang="es-CO" smtClean="0"/>
              <a:pPr/>
              <a:t>‹Nº›</a:t>
            </a:fld>
            <a:endParaRPr lang="es-CO"/>
          </a:p>
        </p:txBody>
      </p:sp>
    </p:spTree>
    <p:extLst>
      <p:ext uri="{BB962C8B-B14F-4D97-AF65-F5344CB8AC3E}">
        <p14:creationId xmlns="" xmlns:p14="http://schemas.microsoft.com/office/powerpoint/2010/main" val="387149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AFFCE1D3-4F7B-47B4-90E6-702020630C3E}" type="datetimeFigureOut">
              <a:rPr lang="es-CO" smtClean="0"/>
              <a:pPr/>
              <a:t>12/08/2013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0829A3A-9916-40D9-869F-2180D183D0FB}" type="slidenum">
              <a:rPr lang="es-CO" smtClean="0"/>
              <a:pPr/>
              <a:t>‹Nº›</a:t>
            </a:fld>
            <a:endParaRPr lang="es-CO"/>
          </a:p>
        </p:txBody>
      </p:sp>
    </p:spTree>
    <p:extLst>
      <p:ext uri="{BB962C8B-B14F-4D97-AF65-F5344CB8AC3E}">
        <p14:creationId xmlns="" xmlns:p14="http://schemas.microsoft.com/office/powerpoint/2010/main" val="233382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AFFCE1D3-4F7B-47B4-90E6-702020630C3E}" type="datetimeFigureOut">
              <a:rPr lang="es-CO" smtClean="0"/>
              <a:pPr/>
              <a:t>12/08/2013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0829A3A-9916-40D9-869F-2180D183D0FB}" type="slidenum">
              <a:rPr lang="es-CO" smtClean="0"/>
              <a:pPr/>
              <a:t>‹Nº›</a:t>
            </a:fld>
            <a:endParaRPr lang="es-CO"/>
          </a:p>
        </p:txBody>
      </p:sp>
    </p:spTree>
    <p:extLst>
      <p:ext uri="{BB962C8B-B14F-4D97-AF65-F5344CB8AC3E}">
        <p14:creationId xmlns="" xmlns:p14="http://schemas.microsoft.com/office/powerpoint/2010/main" val="3756110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FFCE1D3-4F7B-47B4-90E6-702020630C3E}" type="datetimeFigureOut">
              <a:rPr lang="es-CO" smtClean="0"/>
              <a:pPr/>
              <a:t>12/08/2013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0829A3A-9916-40D9-869F-2180D183D0FB}" type="slidenum">
              <a:rPr lang="es-CO" smtClean="0"/>
              <a:pPr/>
              <a:t>‹Nº›</a:t>
            </a:fld>
            <a:endParaRPr lang="es-CO"/>
          </a:p>
        </p:txBody>
      </p:sp>
    </p:spTree>
    <p:extLst>
      <p:ext uri="{BB962C8B-B14F-4D97-AF65-F5344CB8AC3E}">
        <p14:creationId xmlns="" xmlns:p14="http://schemas.microsoft.com/office/powerpoint/2010/main" val="94361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AFFCE1D3-4F7B-47B4-90E6-702020630C3E}" type="datetimeFigureOut">
              <a:rPr lang="es-CO" smtClean="0"/>
              <a:pPr/>
              <a:t>12/08/2013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0829A3A-9916-40D9-869F-2180D183D0FB}" type="slidenum">
              <a:rPr lang="es-CO" smtClean="0"/>
              <a:pPr/>
              <a:t>‹Nº›</a:t>
            </a:fld>
            <a:endParaRPr lang="es-CO"/>
          </a:p>
        </p:txBody>
      </p:sp>
    </p:spTree>
    <p:extLst>
      <p:ext uri="{BB962C8B-B14F-4D97-AF65-F5344CB8AC3E}">
        <p14:creationId xmlns="" xmlns:p14="http://schemas.microsoft.com/office/powerpoint/2010/main" val="2446288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AFFCE1D3-4F7B-47B4-90E6-702020630C3E}" type="datetimeFigureOut">
              <a:rPr lang="es-CO" smtClean="0"/>
              <a:pPr/>
              <a:t>12/08/2013</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00829A3A-9916-40D9-869F-2180D183D0FB}" type="slidenum">
              <a:rPr lang="es-CO" smtClean="0"/>
              <a:pPr/>
              <a:t>‹Nº›</a:t>
            </a:fld>
            <a:endParaRPr lang="es-CO"/>
          </a:p>
        </p:txBody>
      </p:sp>
    </p:spTree>
    <p:extLst>
      <p:ext uri="{BB962C8B-B14F-4D97-AF65-F5344CB8AC3E}">
        <p14:creationId xmlns="" xmlns:p14="http://schemas.microsoft.com/office/powerpoint/2010/main" val="3630911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AFFCE1D3-4F7B-47B4-90E6-702020630C3E}" type="datetimeFigureOut">
              <a:rPr lang="es-CO" smtClean="0"/>
              <a:pPr/>
              <a:t>12/08/2013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00829A3A-9916-40D9-869F-2180D183D0FB}" type="slidenum">
              <a:rPr lang="es-CO" smtClean="0"/>
              <a:pPr/>
              <a:t>‹Nº›</a:t>
            </a:fld>
            <a:endParaRPr lang="es-CO"/>
          </a:p>
        </p:txBody>
      </p:sp>
    </p:spTree>
    <p:extLst>
      <p:ext uri="{BB962C8B-B14F-4D97-AF65-F5344CB8AC3E}">
        <p14:creationId xmlns="" xmlns:p14="http://schemas.microsoft.com/office/powerpoint/2010/main" val="3728473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FFCE1D3-4F7B-47B4-90E6-702020630C3E}" type="datetimeFigureOut">
              <a:rPr lang="es-CO" smtClean="0"/>
              <a:pPr/>
              <a:t>12/08/2013</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00829A3A-9916-40D9-869F-2180D183D0FB}" type="slidenum">
              <a:rPr lang="es-CO" smtClean="0"/>
              <a:pPr/>
              <a:t>‹Nº›</a:t>
            </a:fld>
            <a:endParaRPr lang="es-CO"/>
          </a:p>
        </p:txBody>
      </p:sp>
    </p:spTree>
    <p:extLst>
      <p:ext uri="{BB962C8B-B14F-4D97-AF65-F5344CB8AC3E}">
        <p14:creationId xmlns="" xmlns:p14="http://schemas.microsoft.com/office/powerpoint/2010/main" val="1724581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FFCE1D3-4F7B-47B4-90E6-702020630C3E}" type="datetimeFigureOut">
              <a:rPr lang="es-CO" smtClean="0"/>
              <a:pPr/>
              <a:t>12/08/2013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0829A3A-9916-40D9-869F-2180D183D0FB}" type="slidenum">
              <a:rPr lang="es-CO" smtClean="0"/>
              <a:pPr/>
              <a:t>‹Nº›</a:t>
            </a:fld>
            <a:endParaRPr lang="es-CO"/>
          </a:p>
        </p:txBody>
      </p:sp>
    </p:spTree>
    <p:extLst>
      <p:ext uri="{BB962C8B-B14F-4D97-AF65-F5344CB8AC3E}">
        <p14:creationId xmlns="" xmlns:p14="http://schemas.microsoft.com/office/powerpoint/2010/main" val="2608585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FFCE1D3-4F7B-47B4-90E6-702020630C3E}" type="datetimeFigureOut">
              <a:rPr lang="es-CO" smtClean="0"/>
              <a:pPr/>
              <a:t>12/08/2013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0829A3A-9916-40D9-869F-2180D183D0FB}" type="slidenum">
              <a:rPr lang="es-CO" smtClean="0"/>
              <a:pPr/>
              <a:t>‹Nº›</a:t>
            </a:fld>
            <a:endParaRPr lang="es-CO"/>
          </a:p>
        </p:txBody>
      </p:sp>
    </p:spTree>
    <p:extLst>
      <p:ext uri="{BB962C8B-B14F-4D97-AF65-F5344CB8AC3E}">
        <p14:creationId xmlns="" xmlns:p14="http://schemas.microsoft.com/office/powerpoint/2010/main" val="2046812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bright="70000" contrast="-70000"/>
            <a:extLst>
              <a:ext uri="{BEBA8EAE-BF5A-486C-A8C5-ECC9F3942E4B}">
                <a14:imgProps xmlns="" xmlns:a14="http://schemas.microsoft.com/office/drawing/2010/main">
                  <a14:imgLayer r:embed="rId14">
                    <a14:imgEffect>
                      <a14:saturation sat="95000"/>
                    </a14:imgEffect>
                  </a14:imgLayer>
                </a14:imgProps>
              </a:ext>
            </a:extLst>
          </a:blip>
          <a:srcRect/>
          <a:stretch>
            <a:fillRect t="-26000" b="-26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FCE1D3-4F7B-47B4-90E6-702020630C3E}" type="datetimeFigureOut">
              <a:rPr lang="es-CO" smtClean="0"/>
              <a:pPr/>
              <a:t>12/08/2013</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29A3A-9916-40D9-869F-2180D183D0FB}" type="slidenum">
              <a:rPr lang="es-CO" smtClean="0"/>
              <a:pPr/>
              <a:t>‹Nº›</a:t>
            </a:fld>
            <a:endParaRPr lang="es-CO"/>
          </a:p>
        </p:txBody>
      </p:sp>
    </p:spTree>
    <p:extLst>
      <p:ext uri="{BB962C8B-B14F-4D97-AF65-F5344CB8AC3E}">
        <p14:creationId xmlns="" xmlns:p14="http://schemas.microsoft.com/office/powerpoint/2010/main" val="406429561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mailto:gmancilla@udistrital.edu.co" TargetMode="External"/><Relationship Id="rId2" Type="http://schemas.openxmlformats.org/officeDocument/2006/relationships/hyperlink" Target="mailto:Giovani.mancilla@gmail.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1000108"/>
            <a:ext cx="7772400" cy="1470025"/>
          </a:xfrm>
        </p:spPr>
        <p:txBody>
          <a:bodyPr>
            <a:normAutofit fontScale="90000"/>
          </a:bodyPr>
          <a:lstStyle/>
          <a:p>
            <a:r>
              <a:rPr lang="es-CO" dirty="0" smtClean="0"/>
              <a:t>INCLUSIÓN FINANCIERA BANCA MÓVIL Y SEGURIDAD – TEGUCIGALPA HONDURAS 12-13 AGOSTO 2013.</a:t>
            </a:r>
            <a:endParaRPr lang="es-CO" dirty="0"/>
          </a:p>
        </p:txBody>
      </p:sp>
      <p:sp>
        <p:nvSpPr>
          <p:cNvPr id="3" name="2 Subtítulo"/>
          <p:cNvSpPr>
            <a:spLocks noGrp="1"/>
          </p:cNvSpPr>
          <p:nvPr>
            <p:ph type="subTitle" idx="1"/>
          </p:nvPr>
        </p:nvSpPr>
        <p:spPr>
          <a:xfrm>
            <a:off x="1371600" y="3500438"/>
            <a:ext cx="6400800" cy="1752600"/>
          </a:xfrm>
        </p:spPr>
        <p:txBody>
          <a:bodyPr>
            <a:normAutofit fontScale="92500" lnSpcReduction="20000"/>
          </a:bodyPr>
          <a:lstStyle/>
          <a:p>
            <a:r>
              <a:rPr lang="es-CO" dirty="0" smtClean="0"/>
              <a:t>ASOCIACIONES</a:t>
            </a:r>
          </a:p>
          <a:p>
            <a:r>
              <a:rPr lang="es-CO" dirty="0" smtClean="0"/>
              <a:t>IMPORTANCIA DE BUENAS RELACIONES BANCOS - OPERADORES. </a:t>
            </a:r>
          </a:p>
          <a:p>
            <a:r>
              <a:rPr lang="es-CO" dirty="0" smtClean="0"/>
              <a:t>GIOVANI </a:t>
            </a:r>
            <a:r>
              <a:rPr lang="es-CO" dirty="0" smtClean="0"/>
              <a:t>MANCILLA EXPERTO UIT</a:t>
            </a:r>
            <a:endParaRPr lang="es-CO" dirty="0"/>
          </a:p>
        </p:txBody>
      </p:sp>
    </p:spTree>
    <p:extLst>
      <p:ext uri="{BB962C8B-B14F-4D97-AF65-F5344CB8AC3E}">
        <p14:creationId xmlns="" xmlns:p14="http://schemas.microsoft.com/office/powerpoint/2010/main" val="89356384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81000"/>
            <a:ext cx="7772400" cy="815752"/>
          </a:xfrm>
        </p:spPr>
        <p:txBody>
          <a:bodyPr>
            <a:normAutofit fontScale="90000"/>
          </a:bodyPr>
          <a:lstStyle/>
          <a:p>
            <a:r>
              <a:rPr lang="es-CO" dirty="0" smtClean="0"/>
              <a:t>GENERACIÓN DE UN ECOSISTEMA DE BANCA MÓVIL</a:t>
            </a:r>
            <a:endParaRPr lang="es-CO" dirty="0"/>
          </a:p>
        </p:txBody>
      </p:sp>
      <p:sp>
        <p:nvSpPr>
          <p:cNvPr id="3" name="2 Subtítulo"/>
          <p:cNvSpPr>
            <a:spLocks noGrp="1"/>
          </p:cNvSpPr>
          <p:nvPr>
            <p:ph type="subTitle" idx="1"/>
          </p:nvPr>
        </p:nvSpPr>
        <p:spPr>
          <a:xfrm>
            <a:off x="323528" y="1556792"/>
            <a:ext cx="8280920" cy="4082008"/>
          </a:xfrm>
        </p:spPr>
        <p:txBody>
          <a:bodyPr>
            <a:normAutofit fontScale="92500" lnSpcReduction="10000"/>
          </a:bodyPr>
          <a:lstStyle/>
          <a:p>
            <a:pPr algn="just"/>
            <a:r>
              <a:rPr lang="es-CO" dirty="0" smtClean="0"/>
              <a:t>Se debe entender claramente en el despliegue de la Banca Móvil los actores principales.</a:t>
            </a:r>
          </a:p>
          <a:p>
            <a:pPr algn="just"/>
            <a:endParaRPr lang="es-CO" dirty="0" smtClean="0"/>
          </a:p>
          <a:p>
            <a:pPr algn="just"/>
            <a:r>
              <a:rPr lang="es-CO" dirty="0" smtClean="0"/>
              <a:t>Se debe poner como centro Focal al usuario </a:t>
            </a:r>
            <a:r>
              <a:rPr lang="es-CO" dirty="0" err="1" smtClean="0"/>
              <a:t>Bancarizado</a:t>
            </a:r>
            <a:r>
              <a:rPr lang="es-CO" dirty="0" smtClean="0"/>
              <a:t> o no. – Política de estado administrada por Gobierno de turno.</a:t>
            </a:r>
          </a:p>
          <a:p>
            <a:pPr algn="just"/>
            <a:r>
              <a:rPr lang="es-CO" dirty="0" smtClean="0"/>
              <a:t>Definir claramente las relaciones gubernamentales necesarias que deben trabajar sinérgicamente para lograr el despliegue.</a:t>
            </a:r>
            <a:endParaRPr lang="es-CO" dirty="0"/>
          </a:p>
        </p:txBody>
      </p:sp>
    </p:spTree>
    <p:extLst>
      <p:ext uri="{BB962C8B-B14F-4D97-AF65-F5344CB8AC3E}">
        <p14:creationId xmlns="" xmlns:p14="http://schemas.microsoft.com/office/powerpoint/2010/main" val="181714662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81000"/>
            <a:ext cx="7772400" cy="815752"/>
          </a:xfrm>
        </p:spPr>
        <p:txBody>
          <a:bodyPr>
            <a:normAutofit fontScale="90000"/>
          </a:bodyPr>
          <a:lstStyle/>
          <a:p>
            <a:r>
              <a:rPr lang="es-CO" dirty="0" smtClean="0"/>
              <a:t>GENERACIÓN DE UN ECOSISTEMA DE BANCA MÓVIL</a:t>
            </a:r>
            <a:endParaRPr lang="es-CO" dirty="0"/>
          </a:p>
        </p:txBody>
      </p:sp>
      <p:sp>
        <p:nvSpPr>
          <p:cNvPr id="3" name="2 Subtítulo"/>
          <p:cNvSpPr>
            <a:spLocks noGrp="1"/>
          </p:cNvSpPr>
          <p:nvPr>
            <p:ph type="subTitle" idx="1"/>
          </p:nvPr>
        </p:nvSpPr>
        <p:spPr>
          <a:xfrm>
            <a:off x="323528" y="1556792"/>
            <a:ext cx="8280920" cy="4872604"/>
          </a:xfrm>
        </p:spPr>
        <p:txBody>
          <a:bodyPr>
            <a:normAutofit fontScale="85000" lnSpcReduction="10000"/>
          </a:bodyPr>
          <a:lstStyle/>
          <a:p>
            <a:pPr algn="just"/>
            <a:r>
              <a:rPr lang="es-CO" dirty="0" smtClean="0"/>
              <a:t>Definir y entender los roles de cada una de las partes acorde con el modelo que se piense implementar.</a:t>
            </a:r>
          </a:p>
          <a:p>
            <a:pPr algn="just"/>
            <a:r>
              <a:rPr lang="es-CO" dirty="0" smtClean="0"/>
              <a:t>Generar una organización conjunta que realice el seguimiento del despliegue de Banca Móvil.</a:t>
            </a:r>
          </a:p>
          <a:p>
            <a:pPr algn="just"/>
            <a:r>
              <a:rPr lang="es-CO" dirty="0" smtClean="0"/>
              <a:t>Definitivamente operadores y bancos deben verse como complementarios y como oportunidades de generar valor de manera conjunta entendiendo claramente el rol.</a:t>
            </a:r>
          </a:p>
          <a:p>
            <a:pPr algn="just"/>
            <a:r>
              <a:rPr lang="es-CO" dirty="0" smtClean="0"/>
              <a:t>Sea un modelo liderado por Bancos, Operadores, Estado o mixto debería generarse una </a:t>
            </a:r>
            <a:r>
              <a:rPr lang="es-CO" dirty="0" err="1" smtClean="0"/>
              <a:t>Task</a:t>
            </a:r>
            <a:r>
              <a:rPr lang="es-CO" dirty="0" smtClean="0"/>
              <a:t> </a:t>
            </a:r>
            <a:r>
              <a:rPr lang="es-CO" dirty="0" err="1" smtClean="0"/>
              <a:t>Force</a:t>
            </a:r>
            <a:r>
              <a:rPr lang="es-CO" dirty="0" smtClean="0"/>
              <a:t> conjunta que permita que los diferentes actores realizan las tareas que les conciernen y que piensen como sí se logran los objetivos.</a:t>
            </a:r>
          </a:p>
          <a:p>
            <a:pPr algn="just"/>
            <a:endParaRPr lang="es-CO" dirty="0" smtClean="0"/>
          </a:p>
        </p:txBody>
      </p:sp>
    </p:spTree>
    <p:extLst>
      <p:ext uri="{BB962C8B-B14F-4D97-AF65-F5344CB8AC3E}">
        <p14:creationId xmlns="" xmlns:p14="http://schemas.microsoft.com/office/powerpoint/2010/main" val="181714662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81000"/>
            <a:ext cx="7772400" cy="815752"/>
          </a:xfrm>
        </p:spPr>
        <p:txBody>
          <a:bodyPr>
            <a:normAutofit fontScale="90000"/>
          </a:bodyPr>
          <a:lstStyle/>
          <a:p>
            <a:r>
              <a:rPr lang="es-CO" dirty="0" smtClean="0"/>
              <a:t>TODOS SOMOS PARTE DE UN TODO</a:t>
            </a:r>
            <a:endParaRPr lang="es-CO" dirty="0"/>
          </a:p>
        </p:txBody>
      </p:sp>
      <p:sp>
        <p:nvSpPr>
          <p:cNvPr id="3" name="2 Subtítulo"/>
          <p:cNvSpPr>
            <a:spLocks noGrp="1"/>
          </p:cNvSpPr>
          <p:nvPr>
            <p:ph type="subTitle" idx="1"/>
          </p:nvPr>
        </p:nvSpPr>
        <p:spPr>
          <a:xfrm>
            <a:off x="323528" y="1556792"/>
            <a:ext cx="8280920" cy="4082008"/>
          </a:xfrm>
        </p:spPr>
        <p:txBody>
          <a:bodyPr>
            <a:normAutofit fontScale="92500" lnSpcReduction="10000"/>
          </a:bodyPr>
          <a:lstStyle/>
          <a:p>
            <a:pPr algn="just"/>
            <a:r>
              <a:rPr lang="es-CO" dirty="0" smtClean="0"/>
              <a:t>Es importante el aporte que cada parte de para la masificación de los servicios financieros con objeto social y foco el cliente, nuestro usuario bancario sin importar en que parte del país esté, si se traslada deberá seguir gozando de los servicios bancarios independiente de las entidades que se lo presten al final podría existir una mesa de conciliación de servicios prestados, el concepto de portabilidad, y universalidad del servicio deberán primar.</a:t>
            </a:r>
            <a:endParaRPr lang="es-CO" dirty="0"/>
          </a:p>
        </p:txBody>
      </p:sp>
    </p:spTree>
    <p:extLst>
      <p:ext uri="{BB962C8B-B14F-4D97-AF65-F5344CB8AC3E}">
        <p14:creationId xmlns="" xmlns:p14="http://schemas.microsoft.com/office/powerpoint/2010/main" val="181714662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81000"/>
            <a:ext cx="7772400" cy="815752"/>
          </a:xfrm>
        </p:spPr>
        <p:txBody>
          <a:bodyPr>
            <a:normAutofit/>
          </a:bodyPr>
          <a:lstStyle/>
          <a:p>
            <a:r>
              <a:rPr lang="es-CO" dirty="0" smtClean="0"/>
              <a:t>GRACIAS</a:t>
            </a:r>
            <a:endParaRPr lang="es-CO" dirty="0"/>
          </a:p>
        </p:txBody>
      </p:sp>
      <p:sp>
        <p:nvSpPr>
          <p:cNvPr id="3" name="2 Subtítulo"/>
          <p:cNvSpPr>
            <a:spLocks noGrp="1"/>
          </p:cNvSpPr>
          <p:nvPr>
            <p:ph type="subTitle" idx="1"/>
          </p:nvPr>
        </p:nvSpPr>
        <p:spPr>
          <a:xfrm>
            <a:off x="1115616" y="1700808"/>
            <a:ext cx="7344816" cy="4608512"/>
          </a:xfrm>
        </p:spPr>
        <p:txBody>
          <a:bodyPr>
            <a:normAutofit fontScale="92500" lnSpcReduction="20000"/>
          </a:bodyPr>
          <a:lstStyle/>
          <a:p>
            <a:r>
              <a:rPr lang="es-CO" dirty="0" smtClean="0"/>
              <a:t>Para mayor información.</a:t>
            </a:r>
          </a:p>
          <a:p>
            <a:r>
              <a:rPr lang="es-CO" dirty="0" smtClean="0"/>
              <a:t>Contactar a </a:t>
            </a:r>
            <a:r>
              <a:rPr lang="es-CO" dirty="0" err="1" smtClean="0"/>
              <a:t>Giovani</a:t>
            </a:r>
            <a:r>
              <a:rPr lang="es-CO" dirty="0" smtClean="0"/>
              <a:t> Mancilla Gaona </a:t>
            </a:r>
          </a:p>
          <a:p>
            <a:r>
              <a:rPr lang="es-CO" dirty="0" smtClean="0"/>
              <a:t>Asesor independiente en temas de seguridad y control de fraude.</a:t>
            </a:r>
          </a:p>
          <a:p>
            <a:r>
              <a:rPr lang="es-CO" dirty="0" smtClean="0"/>
              <a:t>Experto UIT – Relator Grupo de Fraude </a:t>
            </a:r>
            <a:r>
              <a:rPr lang="es-CO" smtClean="0"/>
              <a:t>y Seguridad en redes CITEL – OEA.</a:t>
            </a:r>
            <a:endParaRPr lang="es-CO" dirty="0" smtClean="0"/>
          </a:p>
          <a:p>
            <a:r>
              <a:rPr lang="es-CO" dirty="0" smtClean="0">
                <a:hlinkClick r:id="rId2"/>
              </a:rPr>
              <a:t>Giovani.mancilla@gmail.com</a:t>
            </a:r>
            <a:endParaRPr lang="es-CO" dirty="0" smtClean="0"/>
          </a:p>
          <a:p>
            <a:r>
              <a:rPr lang="es-CO" dirty="0" smtClean="0">
                <a:hlinkClick r:id="rId3"/>
              </a:rPr>
              <a:t>gmancilla@udistrital.edu.co</a:t>
            </a:r>
            <a:endParaRPr lang="es-CO" dirty="0" smtClean="0"/>
          </a:p>
          <a:p>
            <a:r>
              <a:rPr lang="es-CO" dirty="0" smtClean="0"/>
              <a:t>+571 3115881111.</a:t>
            </a:r>
            <a:endParaRPr lang="es-CO" dirty="0"/>
          </a:p>
          <a:p>
            <a:r>
              <a:rPr lang="es-CO" dirty="0" smtClean="0"/>
              <a:t>«El Control de Fraude es labor de todos»</a:t>
            </a:r>
          </a:p>
        </p:txBody>
      </p:sp>
    </p:spTree>
    <p:extLst>
      <p:ext uri="{BB962C8B-B14F-4D97-AF65-F5344CB8AC3E}">
        <p14:creationId xmlns="" xmlns:p14="http://schemas.microsoft.com/office/powerpoint/2010/main" val="58697913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CAC4352215574EBDB5AA14930D074B" ma:contentTypeVersion="2" ma:contentTypeDescription="Create a new document." ma:contentTypeScope="" ma:versionID="c8048845f5244f68bc191bac1e883e09">
  <xsd:schema xmlns:xsd="http://www.w3.org/2001/XMLSchema" xmlns:xs="http://www.w3.org/2001/XMLSchema" xmlns:p="http://schemas.microsoft.com/office/2006/metadata/properties" xmlns:ns1="http://schemas.microsoft.com/sharepoint/v3" xmlns:ns2="07f874d8-1985-4211-bd75-0b16975e87a8" targetNamespace="http://schemas.microsoft.com/office/2006/metadata/properties" ma:root="true" ma:fieldsID="cd2cac4ab9d2a98e05866dfa68610d5c" ns1:_="" ns2:_="">
    <xsd:import namespace="http://schemas.microsoft.com/sharepoint/v3"/>
    <xsd:import namespace="07f874d8-1985-4211-bd75-0b16975e87a8"/>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7f874d8-1985-4211-bd75-0b16975e87a8"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38BA211-9CFC-4D41-AC82-780FAB138B37}"/>
</file>

<file path=customXml/itemProps2.xml><?xml version="1.0" encoding="utf-8"?>
<ds:datastoreItem xmlns:ds="http://schemas.openxmlformats.org/officeDocument/2006/customXml" ds:itemID="{0F873748-5ED2-451A-BD38-71D01168FB56}"/>
</file>

<file path=customXml/itemProps3.xml><?xml version="1.0" encoding="utf-8"?>
<ds:datastoreItem xmlns:ds="http://schemas.openxmlformats.org/officeDocument/2006/customXml" ds:itemID="{23479FDA-D42E-4D77-9EF4-F1530ABA167C}"/>
</file>

<file path=docProps/app.xml><?xml version="1.0" encoding="utf-8"?>
<Properties xmlns="http://schemas.openxmlformats.org/officeDocument/2006/extended-properties" xmlns:vt="http://schemas.openxmlformats.org/officeDocument/2006/docPropsVTypes">
  <Template/>
  <TotalTime>3045</TotalTime>
  <Words>323</Words>
  <Application>Microsoft Office PowerPoint</Application>
  <PresentationFormat>Presentación en pantalla (4:3)</PresentationFormat>
  <Paragraphs>25</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INCLUSIÓN FINANCIERA BANCA MÓVIL Y SEGURIDAD – TEGUCIGALPA HONDURAS 12-13 AGOSTO 2013.</vt:lpstr>
      <vt:lpstr>GENERACIÓN DE UN ECOSISTEMA DE BANCA MÓVIL</vt:lpstr>
      <vt:lpstr>GENERACIÓN DE UN ECOSISTEMA DE BANCA MÓVIL</vt:lpstr>
      <vt:lpstr>TODOS SOMOS PARTE DE UN TODO</vt:lpstr>
      <vt:lpstr>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Invitado</dc:creator>
  <cp:lastModifiedBy>DIANA</cp:lastModifiedBy>
  <cp:revision>40</cp:revision>
  <dcterms:created xsi:type="dcterms:W3CDTF">2013-08-08T12:40:11Z</dcterms:created>
  <dcterms:modified xsi:type="dcterms:W3CDTF">2013-08-12T21:13:57Z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0x0101009CCAC4352215574EBDB5AA14930D074B</vt:lpwstr>
  </property>
</Properties>
</file>