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B43-959F-48C8-B05F-2BDD7F7D32C5}" type="datetimeFigureOut">
              <a:rPr lang="es-HN" smtClean="0"/>
              <a:pPr/>
              <a:t>13/08/2013</a:t>
            </a:fld>
            <a:endParaRPr lang="es-HN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HN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91083-0AD4-44F7-8D00-CB8B14518B4D}" type="slidenum">
              <a:rPr lang="es-HN" smtClean="0"/>
              <a:pPr/>
              <a:t>‹Nº›</a:t>
            </a:fld>
            <a:endParaRPr lang="es-HN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B43-959F-48C8-B05F-2BDD7F7D32C5}" type="datetimeFigureOut">
              <a:rPr lang="es-HN" smtClean="0"/>
              <a:pPr/>
              <a:t>13/08/2013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91083-0AD4-44F7-8D00-CB8B14518B4D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B43-959F-48C8-B05F-2BDD7F7D32C5}" type="datetimeFigureOut">
              <a:rPr lang="es-HN" smtClean="0"/>
              <a:pPr/>
              <a:t>13/08/2013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91083-0AD4-44F7-8D00-CB8B14518B4D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B43-959F-48C8-B05F-2BDD7F7D32C5}" type="datetimeFigureOut">
              <a:rPr lang="es-HN" smtClean="0"/>
              <a:pPr/>
              <a:t>13/08/2013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91083-0AD4-44F7-8D00-CB8B14518B4D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B43-959F-48C8-B05F-2BDD7F7D32C5}" type="datetimeFigureOut">
              <a:rPr lang="es-HN" smtClean="0"/>
              <a:pPr/>
              <a:t>13/08/2013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91083-0AD4-44F7-8D00-CB8B14518B4D}" type="slidenum">
              <a:rPr lang="es-HN" smtClean="0"/>
              <a:pPr/>
              <a:t>‹Nº›</a:t>
            </a:fld>
            <a:endParaRPr lang="es-HN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B43-959F-48C8-B05F-2BDD7F7D32C5}" type="datetimeFigureOut">
              <a:rPr lang="es-HN" smtClean="0"/>
              <a:pPr/>
              <a:t>13/08/2013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91083-0AD4-44F7-8D00-CB8B14518B4D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B43-959F-48C8-B05F-2BDD7F7D32C5}" type="datetimeFigureOut">
              <a:rPr lang="es-HN" smtClean="0"/>
              <a:pPr/>
              <a:t>13/08/2013</a:t>
            </a:fld>
            <a:endParaRPr lang="es-HN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HN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91083-0AD4-44F7-8D00-CB8B14518B4D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B43-959F-48C8-B05F-2BDD7F7D32C5}" type="datetimeFigureOut">
              <a:rPr lang="es-HN" smtClean="0"/>
              <a:pPr/>
              <a:t>13/08/2013</a:t>
            </a:fld>
            <a:endParaRPr lang="es-HN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HN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91083-0AD4-44F7-8D00-CB8B14518B4D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B43-959F-48C8-B05F-2BDD7F7D32C5}" type="datetimeFigureOut">
              <a:rPr lang="es-HN" smtClean="0"/>
              <a:pPr/>
              <a:t>13/08/2013</a:t>
            </a:fld>
            <a:endParaRPr lang="es-HN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91083-0AD4-44F7-8D00-CB8B14518B4D}" type="slidenum">
              <a:rPr lang="es-HN" smtClean="0"/>
              <a:pPr/>
              <a:t>‹Nº›</a:t>
            </a:fld>
            <a:endParaRPr lang="es-HN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B43-959F-48C8-B05F-2BDD7F7D32C5}" type="datetimeFigureOut">
              <a:rPr lang="es-HN" smtClean="0"/>
              <a:pPr/>
              <a:t>13/08/2013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91083-0AD4-44F7-8D00-CB8B14518B4D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B43-959F-48C8-B05F-2BDD7F7D32C5}" type="datetimeFigureOut">
              <a:rPr lang="es-HN" smtClean="0"/>
              <a:pPr/>
              <a:t>13/08/2013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191083-0AD4-44F7-8D00-CB8B14518B4D}" type="slidenum">
              <a:rPr lang="es-HN" smtClean="0"/>
              <a:pPr/>
              <a:t>‹Nº›</a:t>
            </a:fld>
            <a:endParaRPr lang="es-HN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F6A9B43-959F-48C8-B05F-2BDD7F7D32C5}" type="datetimeFigureOut">
              <a:rPr lang="es-HN" smtClean="0"/>
              <a:pPr/>
              <a:t>13/08/2013</a:t>
            </a:fld>
            <a:endParaRPr lang="es-HN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HN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2191083-0AD4-44F7-8D00-CB8B14518B4D}" type="slidenum">
              <a:rPr lang="es-HN" smtClean="0"/>
              <a:pPr/>
              <a:t>‹Nº›</a:t>
            </a:fld>
            <a:endParaRPr lang="es-HN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57290" y="2357430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es-HN" sz="4800" dirty="0" smtClean="0">
                <a:latin typeface="Times New Roman" pitchFamily="18" charset="0"/>
                <a:cs typeface="Times New Roman" pitchFamily="18" charset="0"/>
              </a:rPr>
              <a:t>   Inclusión Financiera, Banca Móvil Y Seguridad</a:t>
            </a:r>
            <a:endParaRPr lang="es-HN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8135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062104"/>
            <a:ext cx="7772400" cy="2044834"/>
          </a:xfrm>
        </p:spPr>
        <p:txBody>
          <a:bodyPr>
            <a:noAutofit/>
          </a:bodyPr>
          <a:lstStyle/>
          <a:p>
            <a:pPr algn="just"/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s-H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839238" y="156722"/>
            <a:ext cx="7812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HN" sz="3200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357290" y="1000108"/>
            <a:ext cx="748883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HN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HN" sz="5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MUCHAS GRACIAS!!!</a:t>
            </a:r>
          </a:p>
          <a:p>
            <a:pPr algn="ctr"/>
            <a:endParaRPr lang="es-H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s-H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s-H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JORGE A. COELLO H.</a:t>
            </a:r>
          </a:p>
          <a:p>
            <a:pPr algn="ctr"/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EX-DIRECTOR  </a:t>
            </a:r>
          </a:p>
          <a:p>
            <a:pPr algn="ctr"/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DE PROTECCION  AL CONSUMIDOR</a:t>
            </a:r>
          </a:p>
          <a:p>
            <a:pPr marL="342900" indent="-342900" algn="ctr">
              <a:buAutoNum type="arabicPeriod"/>
            </a:pPr>
            <a:endParaRPr lang="es-HN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es-H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es-HN" dirty="0"/>
          </a:p>
        </p:txBody>
      </p:sp>
    </p:spTree>
    <p:extLst>
      <p:ext uri="{BB962C8B-B14F-4D97-AF65-F5344CB8AC3E}">
        <p14:creationId xmlns="" xmlns:p14="http://schemas.microsoft.com/office/powerpoint/2010/main" val="318819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276872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es-HN" sz="4800" dirty="0" smtClean="0">
                <a:latin typeface="Times New Roman" pitchFamily="18" charset="0"/>
                <a:cs typeface="Times New Roman" pitchFamily="18" charset="0"/>
              </a:rPr>
              <a:t>   Dirección General de </a:t>
            </a:r>
            <a:br>
              <a:rPr lang="es-HN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HN" sz="4800" dirty="0" smtClean="0">
                <a:latin typeface="Times New Roman" pitchFamily="18" charset="0"/>
                <a:cs typeface="Times New Roman" pitchFamily="18" charset="0"/>
              </a:rPr>
              <a:t>Protección al Consumidor</a:t>
            </a:r>
            <a:endParaRPr lang="es-HN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145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85852" y="1500174"/>
            <a:ext cx="7500990" cy="4857784"/>
          </a:xfrm>
        </p:spPr>
        <p:txBody>
          <a:bodyPr anchor="ctr">
            <a:noAutofit/>
          </a:bodyPr>
          <a:lstStyle/>
          <a:p>
            <a:pPr algn="just"/>
            <a:r>
              <a:rPr lang="es-HN" sz="3200" dirty="0" smtClean="0">
                <a:latin typeface="Times New Roman" pitchFamily="18" charset="0"/>
                <a:cs typeface="Times New Roman" pitchFamily="18" charset="0"/>
              </a:rPr>
              <a:t>Esta Ley tiene por objeto proteger, defender, promover, divulgar y hacer que se cumplan los derechos de los consumidores regulando las relaciones de consumo que se establecen en el mercado para la adquisición de bienes y </a:t>
            </a:r>
            <a:r>
              <a:rPr lang="es-HN" sz="3200" b="1" u="sng" dirty="0" smtClean="0">
                <a:latin typeface="Times New Roman" pitchFamily="18" charset="0"/>
                <a:cs typeface="Times New Roman" pitchFamily="18" charset="0"/>
              </a:rPr>
              <a:t>servicios,</a:t>
            </a:r>
            <a:r>
              <a:rPr lang="es-H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HN" sz="3200" dirty="0" smtClean="0">
                <a:latin typeface="Times New Roman" pitchFamily="18" charset="0"/>
                <a:cs typeface="Times New Roman" pitchFamily="18" charset="0"/>
              </a:rPr>
              <a:t>disponiendo   los   procedimientos   aplicables, derechos, obligaciones, las infracciones y sanciones en Materia Administrativa.   </a:t>
            </a:r>
            <a:endParaRPr lang="es-H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000100" y="0"/>
            <a:ext cx="77867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HN" sz="4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Ley de Protección  al Consumidor</a:t>
            </a:r>
            <a:endParaRPr lang="es-HN" sz="4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1454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062104"/>
            <a:ext cx="7772400" cy="2044834"/>
          </a:xfrm>
        </p:spPr>
        <p:txBody>
          <a:bodyPr>
            <a:noAutofit/>
          </a:bodyPr>
          <a:lstStyle/>
          <a:p>
            <a:pPr algn="just"/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s-H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000100" y="0"/>
            <a:ext cx="7812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HN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Aspectos Importantes en la</a:t>
            </a:r>
          </a:p>
          <a:p>
            <a:pPr algn="ctr"/>
            <a:r>
              <a:rPr lang="es-HN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Protección de los Consumidores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000100" y="1214422"/>
            <a:ext cx="778674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3">
                  <a:lumMod val="50000"/>
                </a:schemeClr>
              </a:buClr>
              <a:buSzPct val="140000"/>
              <a:buFont typeface="Arial" pitchFamily="34" charset="0"/>
              <a:buChar char="•"/>
            </a:pPr>
            <a:r>
              <a:rPr lang="es-HN" sz="3200" dirty="0" smtClean="0">
                <a:latin typeface="Times New Roman" pitchFamily="18" charset="0"/>
                <a:cs typeface="Times New Roman" pitchFamily="18" charset="0"/>
              </a:rPr>
              <a:t>La prestación de un servicio Confiable y  Seguro.</a:t>
            </a:r>
          </a:p>
          <a:p>
            <a:pPr marL="342900" indent="-342900" algn="just">
              <a:buAutoNum type="arabicPeriod"/>
            </a:pPr>
            <a:endParaRPr lang="es-H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accent3">
                  <a:lumMod val="50000"/>
                </a:schemeClr>
              </a:buClr>
              <a:buSzPct val="140000"/>
              <a:buFont typeface="Arial" pitchFamily="34" charset="0"/>
              <a:buChar char="•"/>
            </a:pPr>
            <a:r>
              <a:rPr lang="es-HN" sz="3200" dirty="0" smtClean="0">
                <a:latin typeface="Times New Roman" pitchFamily="18" charset="0"/>
                <a:cs typeface="Times New Roman" pitchFamily="18" charset="0"/>
              </a:rPr>
              <a:t>La Existencia de un ente </a:t>
            </a:r>
            <a:r>
              <a:rPr lang="es-HN" sz="32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HN" sz="3200" dirty="0" smtClean="0">
                <a:latin typeface="Times New Roman" pitchFamily="18" charset="0"/>
                <a:cs typeface="Times New Roman" pitchFamily="18" charset="0"/>
              </a:rPr>
              <a:t>egulador solido con una normativa establecida con el objeto de prestar la atención necesaria a los consumidores en caso de existir deficiencias en la prestación del servicio.</a:t>
            </a:r>
          </a:p>
          <a:p>
            <a:pPr marL="342900" indent="-342900" algn="just">
              <a:buAutoNum type="arabicPeriod"/>
            </a:pPr>
            <a:endParaRPr lang="es-H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accent3">
                  <a:lumMod val="50000"/>
                </a:schemeClr>
              </a:buClr>
              <a:buSzPct val="140000"/>
              <a:buFont typeface="Arial" pitchFamily="34" charset="0"/>
              <a:buChar char="•"/>
            </a:pPr>
            <a:r>
              <a:rPr lang="es-HN" sz="3200" dirty="0" smtClean="0">
                <a:latin typeface="Times New Roman" pitchFamily="18" charset="0"/>
                <a:cs typeface="Times New Roman" pitchFamily="18" charset="0"/>
              </a:rPr>
              <a:t>Brindar Información oportuna clara y veraz en cuanto a la prestación del servicio.</a:t>
            </a:r>
          </a:p>
          <a:p>
            <a:pPr marL="342900" indent="-342900" algn="just">
              <a:buAutoNum type="arabicPeriod"/>
            </a:pPr>
            <a:endParaRPr lang="es-HN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0762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071538" y="0"/>
            <a:ext cx="7812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HN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Aspectos Importantes en la</a:t>
            </a:r>
          </a:p>
          <a:p>
            <a:pPr algn="ctr"/>
            <a:r>
              <a:rPr lang="es-HN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Protección de los Consumidores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285852" y="1071546"/>
            <a:ext cx="742955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HN" sz="3200" dirty="0" smtClean="0">
                <a:latin typeface="Times New Roman" pitchFamily="18" charset="0"/>
                <a:cs typeface="Times New Roman" pitchFamily="18" charset="0"/>
              </a:rPr>
              <a:t>Educación a los consumidores con respecto a los Beneficios de utilizar este servicio.</a:t>
            </a:r>
            <a:endParaRPr lang="es-H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es-H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HN" sz="3200" dirty="0" smtClean="0">
                <a:latin typeface="Times New Roman" pitchFamily="18" charset="0"/>
                <a:cs typeface="Times New Roman" pitchFamily="18" charset="0"/>
              </a:rPr>
              <a:t>Evitar crear expectativas falsas a los consumidores con respecto al servicio.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H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HN" sz="3200" dirty="0" smtClean="0">
                <a:latin typeface="Times New Roman" pitchFamily="18" charset="0"/>
                <a:cs typeface="Times New Roman" pitchFamily="18" charset="0"/>
              </a:rPr>
              <a:t>Respetar las Modalidades de prestación del servicio en lo que respetando costos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H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HN" sz="3200" dirty="0" smtClean="0">
                <a:latin typeface="Times New Roman" pitchFamily="18" charset="0"/>
                <a:cs typeface="Times New Roman" pitchFamily="18" charset="0"/>
              </a:rPr>
              <a:t>Establecer restricciones si fuera necesario.</a:t>
            </a:r>
            <a:endParaRPr lang="es-H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s-HN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0076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1143008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s-HN" sz="36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Aspectos Importantes en la</a:t>
            </a:r>
            <a:br>
              <a:rPr lang="es-HN" sz="36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s-HN" sz="36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Protección de los Consumidores </a:t>
            </a:r>
            <a:r>
              <a:rPr lang="es-HN" sz="4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s-HN" sz="4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s-ES" dirty="0"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976" y="1285860"/>
            <a:ext cx="7786742" cy="4800600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HN" dirty="0" smtClean="0">
                <a:latin typeface="Times New Roman" pitchFamily="18" charset="0"/>
                <a:cs typeface="Times New Roman" pitchFamily="18" charset="0"/>
              </a:rPr>
              <a:t>Contar con Mecanismos de solución inmediata vía móvil en cada Institución Bancaria  para la solución de reclamos en cuanto a la prestación deficiente del servicio.</a:t>
            </a:r>
          </a:p>
          <a:p>
            <a:pPr marL="342900" indent="-342900" algn="just">
              <a:buAutoNum type="arabicPeriod" startAt="6"/>
            </a:pPr>
            <a:endParaRPr lang="es-HN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HN" dirty="0" smtClean="0">
                <a:latin typeface="Times New Roman" pitchFamily="18" charset="0"/>
                <a:cs typeface="Times New Roman" pitchFamily="18" charset="0"/>
              </a:rPr>
              <a:t>Evitar incluir en los contratos de servicios clausulas que se consideren abusivas o violatorias a los Derechos de los Consumidores.</a:t>
            </a:r>
            <a:endParaRPr lang="es-HN" sz="2800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062104"/>
            <a:ext cx="7772400" cy="2044834"/>
          </a:xfrm>
        </p:spPr>
        <p:txBody>
          <a:bodyPr>
            <a:noAutofit/>
          </a:bodyPr>
          <a:lstStyle/>
          <a:p>
            <a:pPr algn="just"/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s-H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85852" y="0"/>
            <a:ext cx="7526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HN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Ventajas que presenta la Banca Móvil para los Consumidores</a:t>
            </a:r>
            <a:r>
              <a:rPr lang="es-HN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285852" y="1142984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HN" sz="2800" dirty="0" smtClean="0">
                <a:latin typeface="Times New Roman" pitchFamily="18" charset="0"/>
                <a:cs typeface="Times New Roman" pitchFamily="18" charset="0"/>
              </a:rPr>
              <a:t>Es </a:t>
            </a:r>
            <a:r>
              <a:rPr lang="es-HN" sz="2800" dirty="0" smtClean="0">
                <a:latin typeface="Times New Roman" pitchFamily="18" charset="0"/>
                <a:cs typeface="Times New Roman" pitchFamily="18" charset="0"/>
              </a:rPr>
              <a:t>Seguro</a:t>
            </a:r>
            <a:endParaRPr lang="es-H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es-HN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HN" sz="2800" dirty="0" smtClean="0">
                <a:latin typeface="Times New Roman" pitchFamily="18" charset="0"/>
                <a:cs typeface="Times New Roman" pitchFamily="18" charset="0"/>
              </a:rPr>
              <a:t>Es </a:t>
            </a:r>
            <a:r>
              <a:rPr lang="es-HN" sz="2800" dirty="0" smtClean="0">
                <a:latin typeface="Times New Roman" pitchFamily="18" charset="0"/>
                <a:cs typeface="Times New Roman" pitchFamily="18" charset="0"/>
              </a:rPr>
              <a:t>Eficaz</a:t>
            </a:r>
            <a:endParaRPr lang="es-H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es-H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HN" sz="2800" dirty="0" smtClean="0">
                <a:latin typeface="Times New Roman" pitchFamily="18" charset="0"/>
                <a:cs typeface="Times New Roman" pitchFamily="18" charset="0"/>
              </a:rPr>
              <a:t>Es </a:t>
            </a:r>
            <a:r>
              <a:rPr lang="es-HN" sz="2800" dirty="0" smtClean="0">
                <a:latin typeface="Times New Roman" pitchFamily="18" charset="0"/>
                <a:cs typeface="Times New Roman" pitchFamily="18" charset="0"/>
              </a:rPr>
              <a:t>Rápido</a:t>
            </a:r>
            <a:endParaRPr lang="es-H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es-H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HN" sz="2800" dirty="0" smtClean="0">
                <a:latin typeface="Times New Roman" pitchFamily="18" charset="0"/>
                <a:cs typeface="Times New Roman" pitchFamily="18" charset="0"/>
              </a:rPr>
              <a:t>Es </a:t>
            </a:r>
            <a:r>
              <a:rPr lang="es-HN" sz="2800" dirty="0" smtClean="0">
                <a:latin typeface="Times New Roman" pitchFamily="18" charset="0"/>
                <a:cs typeface="Times New Roman" pitchFamily="18" charset="0"/>
              </a:rPr>
              <a:t>Económico</a:t>
            </a:r>
            <a:endParaRPr lang="es-HN" sz="2000" dirty="0"/>
          </a:p>
        </p:txBody>
      </p:sp>
    </p:spTree>
    <p:extLst>
      <p:ext uri="{BB962C8B-B14F-4D97-AF65-F5344CB8AC3E}">
        <p14:creationId xmlns="" xmlns:p14="http://schemas.microsoft.com/office/powerpoint/2010/main" val="3683652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062104"/>
            <a:ext cx="7772400" cy="2044834"/>
          </a:xfrm>
        </p:spPr>
        <p:txBody>
          <a:bodyPr>
            <a:noAutofit/>
          </a:bodyPr>
          <a:lstStyle/>
          <a:p>
            <a:pPr algn="just"/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s-H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42976" y="156722"/>
            <a:ext cx="75086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HN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Recomendaciones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162766" y="1124744"/>
            <a:ext cx="748883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HN" sz="2800" dirty="0" smtClean="0">
                <a:latin typeface="Times New Roman" pitchFamily="18" charset="0"/>
                <a:cs typeface="Times New Roman" pitchFamily="18" charset="0"/>
              </a:rPr>
              <a:t>Trabajo conjunto de los entes reguladores de estado para que los Operadores, banca y todos los involucrados puedan prestar el mejor servicio a los consumidores</a:t>
            </a:r>
            <a:r>
              <a:rPr lang="es-H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H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es-H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HN" sz="2800" dirty="0" smtClean="0">
                <a:latin typeface="Times New Roman" pitchFamily="18" charset="0"/>
                <a:cs typeface="Times New Roman" pitchFamily="18" charset="0"/>
              </a:rPr>
              <a:t>Que </a:t>
            </a:r>
            <a:r>
              <a:rPr lang="es-HN" sz="2800" dirty="0" smtClean="0">
                <a:latin typeface="Times New Roman" pitchFamily="18" charset="0"/>
                <a:cs typeface="Times New Roman" pitchFamily="18" charset="0"/>
              </a:rPr>
              <a:t>se cumpla con la normativas establecidas en las Leyes vigentes del país, con el objeto de evitar atropellos o violaciones a los derechos de los consumidores contratantes de estos servicios.</a:t>
            </a:r>
          </a:p>
          <a:p>
            <a:pPr marL="342900" indent="-342900" algn="just">
              <a:buAutoNum type="arabicPeriod"/>
            </a:pPr>
            <a:endParaRPr lang="es-H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HN" sz="2800" dirty="0" smtClean="0">
                <a:latin typeface="Times New Roman" pitchFamily="18" charset="0"/>
                <a:cs typeface="Times New Roman" pitchFamily="18" charset="0"/>
              </a:rPr>
              <a:t>Entrenamiento necesario a las personas que prestaran este tipo de servicio</a:t>
            </a:r>
            <a:r>
              <a:rPr lang="es-H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H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es-HN" dirty="0"/>
          </a:p>
        </p:txBody>
      </p:sp>
    </p:spTree>
    <p:extLst>
      <p:ext uri="{BB962C8B-B14F-4D97-AF65-F5344CB8AC3E}">
        <p14:creationId xmlns="" xmlns:p14="http://schemas.microsoft.com/office/powerpoint/2010/main" val="1498731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062104"/>
            <a:ext cx="7772400" cy="2044834"/>
          </a:xfrm>
        </p:spPr>
        <p:txBody>
          <a:bodyPr>
            <a:noAutofit/>
          </a:bodyPr>
          <a:lstStyle/>
          <a:p>
            <a:pPr algn="just"/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s-H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85786" y="0"/>
            <a:ext cx="7812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HN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Conclusiones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214414" y="571480"/>
            <a:ext cx="728207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Resaltar los Beneficios para el consumidor en cuanto a la implementación de este servicio estableciendo los pros y contras con el fin de lograr un interés común en la población en general.</a:t>
            </a:r>
          </a:p>
          <a:p>
            <a:pPr marL="342900" indent="-342900" algn="just">
              <a:buAutoNum type="arabicPeriod"/>
            </a:pPr>
            <a:endParaRPr lang="es-H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Que la Implementación de este nuevo servicio en lo que respecta a la inclusión de la banca móvil sea </a:t>
            </a:r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seguro </a:t>
            </a:r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para los intereses del consumidor.</a:t>
            </a:r>
          </a:p>
          <a:p>
            <a:pPr marL="342900" indent="-342900" algn="just">
              <a:buAutoNum type="arabicPeriod"/>
            </a:pPr>
            <a:endParaRPr lang="es-H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Fortalecimiento </a:t>
            </a:r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de los entes </a:t>
            </a:r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regulador; para dar solución a los conflictos o reclamos que se vayan dando con el tiempo en la implementación del servicio. </a:t>
            </a:r>
          </a:p>
          <a:p>
            <a:pPr marL="342900" indent="-342900" algn="just">
              <a:buAutoNum type="arabicPeriod"/>
            </a:pPr>
            <a:endParaRPr lang="es-HN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Que las Empresas o Prestadores de este servicio se encuentren comprometidas con el consumidor a suministrar información oportuna, veraz y apropiada, así mismo un servicio eficiente</a:t>
            </a:r>
            <a:r>
              <a:rPr lang="es-H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HN" dirty="0"/>
          </a:p>
        </p:txBody>
      </p:sp>
    </p:spTree>
    <p:extLst>
      <p:ext uri="{BB962C8B-B14F-4D97-AF65-F5344CB8AC3E}">
        <p14:creationId xmlns="" xmlns:p14="http://schemas.microsoft.com/office/powerpoint/2010/main" val="1119804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CAC4352215574EBDB5AA14930D074B" ma:contentTypeVersion="2" ma:contentTypeDescription="Create a new document." ma:contentTypeScope="" ma:versionID="c8048845f5244f68bc191bac1e883e09">
  <xsd:schema xmlns:xsd="http://www.w3.org/2001/XMLSchema" xmlns:xs="http://www.w3.org/2001/XMLSchema" xmlns:p="http://schemas.microsoft.com/office/2006/metadata/properties" xmlns:ns1="http://schemas.microsoft.com/sharepoint/v3" xmlns:ns2="07f874d8-1985-4211-bd75-0b16975e87a8" targetNamespace="http://schemas.microsoft.com/office/2006/metadata/properties" ma:root="true" ma:fieldsID="cd2cac4ab9d2a98e05866dfa68610d5c" ns1:_="" ns2:_="">
    <xsd:import namespace="http://schemas.microsoft.com/sharepoint/v3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7E39319-7CEC-449D-94E4-867989AB6081}"/>
</file>

<file path=customXml/itemProps2.xml><?xml version="1.0" encoding="utf-8"?>
<ds:datastoreItem xmlns:ds="http://schemas.openxmlformats.org/officeDocument/2006/customXml" ds:itemID="{4C8F2E7E-3990-4422-8013-E43526C7EF1F}"/>
</file>

<file path=customXml/itemProps3.xml><?xml version="1.0" encoding="utf-8"?>
<ds:datastoreItem xmlns:ds="http://schemas.openxmlformats.org/officeDocument/2006/customXml" ds:itemID="{E2C42C05-9F7C-43DA-8C11-631C78EC8A44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145</TotalTime>
  <Words>467</Words>
  <Application>Microsoft Office PowerPoint</Application>
  <PresentationFormat>Presentación en pantalla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Solsticio</vt:lpstr>
      <vt:lpstr>   Inclusión Financiera, Banca Móvil Y Seguridad</vt:lpstr>
      <vt:lpstr>   Dirección General de  Protección al Consumidor</vt:lpstr>
      <vt:lpstr>Esta Ley tiene por objeto proteger, defender, promover, divulgar y hacer que se cumplan los derechos de los consumidores regulando las relaciones de consumo que se establecen en el mercado para la adquisición de bienes y servicios, disponiendo   los   procedimientos   aplicables, derechos, obligaciones, las infracciones y sanciones en Materia Administrativa.   </vt:lpstr>
      <vt:lpstr> </vt:lpstr>
      <vt:lpstr>Diapositiva 5</vt:lpstr>
      <vt:lpstr>Aspectos Importantes en la Protección de los Consumidores 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Inclusión Financiera, Banca Móvil Y Seguridad</dc:title>
  <dc:creator>Sonia</dc:creator>
  <cp:lastModifiedBy>Fany</cp:lastModifiedBy>
  <cp:revision>26</cp:revision>
  <dcterms:created xsi:type="dcterms:W3CDTF">2013-08-12T21:02:29Z</dcterms:created>
  <dcterms:modified xsi:type="dcterms:W3CDTF">2013-08-13T14:46:01Z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0x0101009CCAC4352215574EBDB5AA14930D074B</vt:lpwstr>
  </property>
</Properties>
</file>