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6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08" y="-1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s-E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F1737FFB-3177-4229-AA81-EA5CD520E2B5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1737FFB-3177-4229-AA81-EA5CD520E2B5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9D2FE1B-0081-44BF-AD97-17AA66A8B87A}" type="slidenum">
              <a:rPr lang="es-ES"/>
              <a:pPr/>
              <a:t>10</a:t>
            </a:fld>
            <a:endParaRPr lang="es-ES"/>
          </a:p>
        </p:txBody>
      </p:sp>
      <p:sp>
        <p:nvSpPr>
          <p:cNvPr id="2253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2927712-A5C0-45EE-81A0-AAF5AE852668}" type="slidenum">
              <a:rPr lang="es-ES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B99E7D-BF00-4FC7-BD38-1701E796377C}" type="slidenum">
              <a:rPr lang="es-ES"/>
              <a:pPr/>
              <a:t>2</a:t>
            </a:fld>
            <a:endParaRPr lang="es-E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0666FC-0B77-40F0-99F3-03B97652B02D}" type="slidenum">
              <a:rPr lang="es-ES"/>
              <a:pPr/>
              <a:t>3</a:t>
            </a:fld>
            <a:endParaRPr lang="es-E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04F921-19A8-4E0D-B783-A85DDF640F4E}" type="slidenum">
              <a:rPr lang="es-ES"/>
              <a:pPr/>
              <a:t>4</a:t>
            </a:fld>
            <a:endParaRPr lang="es-E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3F6EAA-F4F6-4FBB-80DC-103E29BF7A06}" type="slidenum">
              <a:rPr lang="es-ES"/>
              <a:pPr/>
              <a:t>5</a:t>
            </a:fld>
            <a:endParaRPr lang="es-E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1737FFB-3177-4229-AA81-EA5CD520E2B5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38FFF3-E645-42D0-8413-AA9E19B5F2D5}" type="slidenum">
              <a:rPr lang="es-ES"/>
              <a:pPr/>
              <a:t>7</a:t>
            </a:fld>
            <a:endParaRPr lang="es-E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74E5C7-C7E6-470C-B58A-5165DEEBD83E}" type="slidenum">
              <a:rPr lang="es-ES"/>
              <a:pPr/>
              <a:t>8</a:t>
            </a:fld>
            <a:endParaRPr lang="es-E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A141992-1779-4661-A95F-162C32A3A7A5}" type="slidenum">
              <a:rPr lang="es-ES"/>
              <a:pPr/>
              <a:t>9</a:t>
            </a:fld>
            <a:endParaRPr lang="es-ES"/>
          </a:p>
        </p:txBody>
      </p:sp>
      <p:sp>
        <p:nvSpPr>
          <p:cNvPr id="2150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10/23/13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0A6116-53BB-4592-A6DD-EC0142460ED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10/23/13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FEF3D7-E280-4732-AE4C-4876B4D07F9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58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10/23/13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28B7BB-3156-43CD-AEFF-EEE41DB4A7C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10/23/13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E405F4-F282-44C0-B934-D6E653CF9E6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10/23/13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6E6F84-6BF9-458E-85FE-BE7EBFEB21B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10/23/13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29BE4A-1081-4E7D-9F78-CB698C7025C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10/23/13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687F24-EE12-4250-9462-94266974724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10/23/13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18D6C2-022E-478E-8C43-DF2B672E0C5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10/23/13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D40B39-2766-46BB-806E-4916187A938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10/23/13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B1C049-2602-4DE7-B3C3-B980FAB3528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10/23/13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8F5E9B-876B-4E1A-9C12-3C4AD3B576B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4F45"/>
            </a:gs>
            <a:gs pos="100000">
              <a:srgbClr val="75786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-292100" y="762000"/>
            <a:ext cx="7083425" cy="6861175"/>
            <a:chOff x="-184" y="480"/>
            <a:chExt cx="4462" cy="4322"/>
          </a:xfrm>
        </p:grpSpPr>
        <p:grpSp>
          <p:nvGrpSpPr>
            <p:cNvPr id="1026" name="Group 2"/>
            <p:cNvGrpSpPr>
              <a:grpSpLocks/>
            </p:cNvGrpSpPr>
            <p:nvPr/>
          </p:nvGrpSpPr>
          <p:grpSpPr bwMode="auto">
            <a:xfrm>
              <a:off x="-184" y="480"/>
              <a:ext cx="4462" cy="4322"/>
              <a:chOff x="-184" y="480"/>
              <a:chExt cx="4462" cy="4322"/>
            </a:xfrm>
          </p:grpSpPr>
          <p:grpSp>
            <p:nvGrpSpPr>
              <p:cNvPr id="1027" name="Group 3"/>
              <p:cNvGrpSpPr>
                <a:grpSpLocks/>
              </p:cNvGrpSpPr>
              <p:nvPr/>
            </p:nvGrpSpPr>
            <p:grpSpPr bwMode="auto">
              <a:xfrm>
                <a:off x="-184" y="480"/>
                <a:ext cx="4462" cy="4322"/>
                <a:chOff x="-184" y="480"/>
                <a:chExt cx="4462" cy="4322"/>
              </a:xfrm>
            </p:grpSpPr>
            <p:sp>
              <p:nvSpPr>
                <p:cNvPr id="1028" name="Freeform 4"/>
                <p:cNvSpPr>
                  <a:spLocks noChangeArrowheads="1"/>
                </p:cNvSpPr>
                <p:nvPr/>
              </p:nvSpPr>
              <p:spPr bwMode="auto">
                <a:xfrm>
                  <a:off x="244" y="1199"/>
                  <a:ext cx="3280" cy="3074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rgbClr val="4D4F45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grpSp>
              <p:nvGrpSpPr>
                <p:cNvPr id="1029" name="Group 5"/>
                <p:cNvGrpSpPr>
                  <a:grpSpLocks/>
                </p:cNvGrpSpPr>
                <p:nvPr/>
              </p:nvGrpSpPr>
              <p:grpSpPr bwMode="auto">
                <a:xfrm>
                  <a:off x="-184" y="480"/>
                  <a:ext cx="4462" cy="4322"/>
                  <a:chOff x="-184" y="480"/>
                  <a:chExt cx="4462" cy="4322"/>
                </a:xfrm>
              </p:grpSpPr>
              <p:sp>
                <p:nvSpPr>
                  <p:cNvPr id="1030" name="Freeform 6"/>
                  <p:cNvSpPr>
                    <a:spLocks noChangeArrowheads="1"/>
                  </p:cNvSpPr>
                  <p:nvPr/>
                </p:nvSpPr>
                <p:spPr bwMode="auto">
                  <a:xfrm>
                    <a:off x="16" y="773"/>
                    <a:ext cx="3963" cy="3500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rgbClr val="4D4F45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sp>
                <p:nvSpPr>
                  <p:cNvPr id="1031" name="Freeform 7"/>
                  <p:cNvSpPr>
                    <a:spLocks noChangeArrowheads="1"/>
                  </p:cNvSpPr>
                  <p:nvPr/>
                </p:nvSpPr>
                <p:spPr bwMode="auto">
                  <a:xfrm>
                    <a:off x="22" y="911"/>
                    <a:ext cx="3802" cy="3362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rgbClr val="4D4F45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sp>
                <p:nvSpPr>
                  <p:cNvPr id="1032" name="Freeform 8"/>
                  <p:cNvSpPr>
                    <a:spLocks noChangeArrowheads="1"/>
                  </p:cNvSpPr>
                  <p:nvPr/>
                </p:nvSpPr>
                <p:spPr bwMode="auto">
                  <a:xfrm>
                    <a:off x="130" y="1049"/>
                    <a:ext cx="3537" cy="3224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rgbClr val="4D4F45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grpSp>
                <p:nvGrpSpPr>
                  <p:cNvPr id="103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-184" y="480"/>
                    <a:ext cx="4462" cy="4322"/>
                    <a:chOff x="-184" y="480"/>
                    <a:chExt cx="4462" cy="4322"/>
                  </a:xfrm>
                </p:grpSpPr>
                <p:sp>
                  <p:nvSpPr>
                    <p:cNvPr id="1034" name="Freeform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" y="480"/>
                      <a:ext cx="4263" cy="3793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rgbClr val="4D4F45"/>
                    </a:solidFill>
                    <a:ln w="9525" cap="flat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s-CL"/>
                    </a:p>
                  </p:txBody>
                </p:sp>
                <p:grpSp>
                  <p:nvGrpSpPr>
                    <p:cNvPr id="1035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84" y="485"/>
                      <a:ext cx="4456" cy="4318"/>
                      <a:chOff x="-184" y="485"/>
                      <a:chExt cx="4456" cy="4318"/>
                    </a:xfrm>
                  </p:grpSpPr>
                  <p:sp>
                    <p:nvSpPr>
                      <p:cNvPr id="1036" name="Freeform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" y="617"/>
                        <a:ext cx="4120" cy="36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rgbClr val="4D4F45"/>
                      </a:solidFill>
                      <a:ln w="9525" cap="flat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s-CL"/>
                      </a:p>
                    </p:txBody>
                  </p:sp>
                  <p:grpSp>
                    <p:nvGrpSpPr>
                      <p:cNvPr id="1037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84" y="485"/>
                        <a:ext cx="4456" cy="4318"/>
                        <a:chOff x="-184" y="485"/>
                        <a:chExt cx="4456" cy="4318"/>
                      </a:xfrm>
                    </p:grpSpPr>
                    <p:sp>
                      <p:nvSpPr>
                        <p:cNvPr id="1038" name="Lin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1411" y="586"/>
                          <a:ext cx="202" cy="2270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39" name="Line 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7" y="1645"/>
                          <a:ext cx="1519" cy="1237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40" name="Lin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16" y="1401"/>
                          <a:ext cx="1515" cy="1475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41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15" y="1096"/>
                          <a:ext cx="1522" cy="1773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42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24" y="737"/>
                          <a:ext cx="1516" cy="2124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43" name="Line 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99" y="484"/>
                          <a:ext cx="882" cy="2372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44" name="Lin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16" y="1874"/>
                          <a:ext cx="1505" cy="1019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45" name="Lin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13" y="2070"/>
                          <a:ext cx="1506" cy="834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46" name="Lin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21" y="2989"/>
                          <a:ext cx="1127" cy="309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47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127" y="2849"/>
                          <a:ext cx="1407" cy="114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48" name="Line 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15" y="2406"/>
                          <a:ext cx="1508" cy="524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49" name="Line 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80" y="3037"/>
                          <a:ext cx="614" cy="852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50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061" y="3044"/>
                          <a:ext cx="539" cy="912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51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136" y="3044"/>
                          <a:ext cx="467" cy="976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52" name="Line 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218" y="3047"/>
                          <a:ext cx="390" cy="1039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53" name="Lin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311" y="3054"/>
                          <a:ext cx="303" cy="1111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54" name="Line 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404" y="3056"/>
                          <a:ext cx="215" cy="1180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55" name="Line 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634" y="3069"/>
                          <a:ext cx="4" cy="1212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56" name="Line 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647" y="3071"/>
                          <a:ext cx="106" cy="1210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57" name="Lin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659" y="3077"/>
                          <a:ext cx="208" cy="1194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58" name="Line 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672" y="3078"/>
                          <a:ext cx="322" cy="1200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59" name="Line 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684" y="3078"/>
                          <a:ext cx="436" cy="1201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60" name="Line 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691" y="3078"/>
                          <a:ext cx="562" cy="1190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61" name="Line 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07" y="3081"/>
                          <a:ext cx="694" cy="1191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62" name="Lin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18" y="3077"/>
                          <a:ext cx="848" cy="1203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63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32" y="3074"/>
                          <a:ext cx="1022" cy="1204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64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39" y="3064"/>
                          <a:ext cx="1223" cy="1210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65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3" y="3056"/>
                          <a:ext cx="1485" cy="1219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66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51" y="3050"/>
                          <a:ext cx="1801" cy="1228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67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55" y="3039"/>
                          <a:ext cx="2203" cy="1237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68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55" y="3028"/>
                          <a:ext cx="2492" cy="1124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69" name="Line 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57" y="3017"/>
                          <a:ext cx="2515" cy="878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70" name="Line 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51" y="2990"/>
                          <a:ext cx="2462" cy="414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71" name="Line 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27" y="2392"/>
                          <a:ext cx="2027" cy="558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72" name="Line 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19" y="2065"/>
                          <a:ext cx="1840" cy="868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73" name="Freeform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" y="2506"/>
                          <a:ext cx="1541" cy="176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D4F45"/>
                        </a:solidFill>
                        <a:ln w="9360" cap="sq">
                          <a:solidFill>
                            <a:srgbClr val="4D4F45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s-CL"/>
                        </a:p>
                      </p:txBody>
                    </p:sp>
                    <p:grpSp>
                      <p:nvGrpSpPr>
                        <p:cNvPr id="1074" name="Group 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84" y="786"/>
                          <a:ext cx="4070" cy="4016"/>
                          <a:chOff x="-184" y="786"/>
                          <a:chExt cx="4070" cy="4016"/>
                        </a:xfrm>
                      </p:grpSpPr>
                      <p:sp>
                        <p:nvSpPr>
                          <p:cNvPr id="1075" name="Oval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8780000">
                            <a:off x="1554" y="2826"/>
                            <a:ext cx="160" cy="279"/>
                          </a:xfrm>
                          <a:prstGeom prst="ellipse">
                            <a:avLst/>
                          </a:prstGeom>
                          <a:noFill/>
                          <a:ln w="9360" cap="sq">
                            <a:solidFill>
                              <a:srgbClr val="4D4F45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1076" name="Oval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8780000">
                            <a:off x="1501" y="2705"/>
                            <a:ext cx="280" cy="502"/>
                          </a:xfrm>
                          <a:prstGeom prst="ellipse">
                            <a:avLst/>
                          </a:prstGeom>
                          <a:noFill/>
                          <a:ln w="9360" cap="sq">
                            <a:solidFill>
                              <a:srgbClr val="4D4F45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1077" name="Oval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8780000">
                            <a:off x="1425" y="2518"/>
                            <a:ext cx="470" cy="812"/>
                          </a:xfrm>
                          <a:prstGeom prst="ellipse">
                            <a:avLst/>
                          </a:prstGeom>
                          <a:noFill/>
                          <a:ln w="9360" cap="sq">
                            <a:solidFill>
                              <a:srgbClr val="4D4F45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1078" name="Oval 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8780000">
                            <a:off x="1367" y="2355"/>
                            <a:ext cx="622" cy="1128"/>
                          </a:xfrm>
                          <a:prstGeom prst="ellipse">
                            <a:avLst/>
                          </a:prstGeom>
                          <a:noFill/>
                          <a:ln w="9360" cap="sq">
                            <a:solidFill>
                              <a:srgbClr val="4D4F45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1079" name="Oval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8780000">
                            <a:off x="1305" y="2155"/>
                            <a:ext cx="785" cy="1466"/>
                          </a:xfrm>
                          <a:prstGeom prst="ellipse">
                            <a:avLst/>
                          </a:prstGeom>
                          <a:noFill/>
                          <a:ln w="9360" cap="sq">
                            <a:solidFill>
                              <a:srgbClr val="4D4F45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1080" name="Oval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8780000">
                            <a:off x="1247" y="1995"/>
                            <a:ext cx="971" cy="1778"/>
                          </a:xfrm>
                          <a:prstGeom prst="ellipse">
                            <a:avLst/>
                          </a:prstGeom>
                          <a:noFill/>
                          <a:ln w="9360" cap="sq">
                            <a:solidFill>
                              <a:srgbClr val="4D4F45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1081" name="Oval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8780000">
                            <a:off x="1166" y="1822"/>
                            <a:ext cx="1166" cy="2093"/>
                          </a:xfrm>
                          <a:prstGeom prst="ellipse">
                            <a:avLst/>
                          </a:prstGeom>
                          <a:noFill/>
                          <a:ln w="9360" cap="sq">
                            <a:solidFill>
                              <a:srgbClr val="4D4F45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1082" name="Oval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8780000">
                            <a:off x="1095" y="1653"/>
                            <a:ext cx="1345" cy="2397"/>
                          </a:xfrm>
                          <a:prstGeom prst="ellipse">
                            <a:avLst/>
                          </a:prstGeom>
                          <a:noFill/>
                          <a:ln w="9360" cap="sq">
                            <a:solidFill>
                              <a:srgbClr val="4D4F45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1083" name="Oval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8780000">
                            <a:off x="1009" y="1493"/>
                            <a:ext cx="1562" cy="2695"/>
                          </a:xfrm>
                          <a:prstGeom prst="ellipse">
                            <a:avLst/>
                          </a:prstGeom>
                          <a:noFill/>
                          <a:ln w="9360" cap="sq">
                            <a:solidFill>
                              <a:srgbClr val="4D4F45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1084" name="Oval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8780000">
                            <a:off x="943" y="1315"/>
                            <a:ext cx="1710" cy="3015"/>
                          </a:xfrm>
                          <a:prstGeom prst="ellipse">
                            <a:avLst/>
                          </a:prstGeom>
                          <a:noFill/>
                          <a:ln w="9360" cap="sq">
                            <a:solidFill>
                              <a:srgbClr val="4D4F45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1085" name="Oval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8720000">
                            <a:off x="886" y="1143"/>
                            <a:ext cx="1879" cy="3344"/>
                          </a:xfrm>
                          <a:prstGeom prst="ellipse">
                            <a:avLst/>
                          </a:prstGeom>
                          <a:noFill/>
                          <a:ln w="9360" cap="sq">
                            <a:solidFill>
                              <a:srgbClr val="4D4F45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  <p:sp>
                        <p:nvSpPr>
                          <p:cNvPr id="1086" name="Oval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8780000">
                            <a:off x="827" y="959"/>
                            <a:ext cx="2048" cy="3671"/>
                          </a:xfrm>
                          <a:prstGeom prst="ellipse">
                            <a:avLst/>
                          </a:prstGeom>
                          <a:noFill/>
                          <a:ln w="9360" cap="sq">
                            <a:solidFill>
                              <a:srgbClr val="4D4F45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s-CL"/>
                          </a:p>
                        </p:txBody>
                      </p:sp>
                    </p:grpSp>
                    <p:sp>
                      <p:nvSpPr>
                        <p:cNvPr id="1087" name="Line 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72" y="1121"/>
                          <a:ext cx="830" cy="1771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88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80" y="1343"/>
                          <a:ext cx="1112" cy="1553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89" name="Line 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81" y="1219"/>
                          <a:ext cx="978" cy="1668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90" name="Line 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86" y="1443"/>
                          <a:ext cx="1244" cy="1458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91" name="Line 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91" y="1554"/>
                          <a:ext cx="1394" cy="1352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92" name="Line 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03" y="1816"/>
                          <a:ext cx="1597" cy="1102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93" name="Line 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11" y="1949"/>
                          <a:ext cx="1705" cy="976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94" name="Line 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25" y="2240"/>
                          <a:ext cx="1908" cy="703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95" name="Line 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32" y="2546"/>
                          <a:ext cx="2124" cy="408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96" name="Line 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35" y="2757"/>
                          <a:ext cx="2234" cy="201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97" name="Line 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34" y="2962"/>
                          <a:ext cx="2332" cy="3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98" name="Line 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45" y="2976"/>
                          <a:ext cx="2411" cy="198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099" name="Line 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56" y="3004"/>
                          <a:ext cx="2512" cy="639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100" name="Line 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521" y="3063"/>
                          <a:ext cx="109" cy="1210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101" name="Line 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11" y="3030"/>
                          <a:ext cx="670" cy="790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102" name="Line 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841" y="3022"/>
                          <a:ext cx="734" cy="731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103" name="Line 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767" y="3017"/>
                          <a:ext cx="804" cy="672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104" name="Line 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702" y="3010"/>
                          <a:ext cx="865" cy="608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105" name="Line 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5" y="3006"/>
                          <a:ext cx="923" cy="540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106" name="Line 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64" y="2999"/>
                          <a:ext cx="992" cy="467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107" name="Line 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92" y="2993"/>
                          <a:ext cx="1060" cy="390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108" name="Line 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55" y="2982"/>
                          <a:ext cx="1189" cy="219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109" name="Line 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8" y="2976"/>
                          <a:ext cx="1262" cy="117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110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99" y="2968"/>
                          <a:ext cx="1336" cy="10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111" name="Line 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41" y="2706"/>
                          <a:ext cx="1490" cy="248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112" name="Line 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15" y="2558"/>
                          <a:ext cx="1511" cy="383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113" name="Line 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14" y="2241"/>
                          <a:ext cx="1507" cy="680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114" name="Line 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227" y="612"/>
                          <a:ext cx="1321" cy="2246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115" name="Line 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455" y="523"/>
                          <a:ext cx="1107" cy="2334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116" name="Line 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948" y="495"/>
                          <a:ext cx="643" cy="2357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117" name="Line 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1169" y="528"/>
                          <a:ext cx="433" cy="2327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118" name="Line 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23" y="656"/>
                          <a:ext cx="2" cy="2202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119" name="Line 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36" y="734"/>
                          <a:ext cx="191" cy="2130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120" name="Line 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43" y="825"/>
                          <a:ext cx="368" cy="2045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121" name="Line 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52" y="919"/>
                          <a:ext cx="532" cy="1958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  <p:sp>
                      <p:nvSpPr>
                        <p:cNvPr id="1122" name="Line 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60" y="1024"/>
                          <a:ext cx="689" cy="1856"/>
                        </a:xfrm>
                        <a:prstGeom prst="line">
                          <a:avLst/>
                        </a:prstGeom>
                        <a:noFill/>
                        <a:ln w="9360" cap="sq">
                          <a:solidFill>
                            <a:srgbClr val="4D4F45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CL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123" name="Group 99"/>
              <p:cNvGrpSpPr>
                <a:grpSpLocks/>
              </p:cNvGrpSpPr>
              <p:nvPr/>
            </p:nvGrpSpPr>
            <p:grpSpPr bwMode="auto">
              <a:xfrm>
                <a:off x="18" y="1688"/>
                <a:ext cx="3160" cy="2589"/>
                <a:chOff x="18" y="1688"/>
                <a:chExt cx="3160" cy="2589"/>
              </a:xfrm>
            </p:grpSpPr>
            <p:sp>
              <p:nvSpPr>
                <p:cNvPr id="1124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1698" y="1686"/>
                  <a:ext cx="1479" cy="1228"/>
                </a:xfrm>
                <a:prstGeom prst="line">
                  <a:avLst/>
                </a:prstGeom>
                <a:noFill/>
                <a:ln w="9360" cap="sq">
                  <a:solidFill>
                    <a:srgbClr val="4D4F45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125" name="Line 101"/>
                <p:cNvSpPr>
                  <a:spLocks noChangeShapeType="1"/>
                </p:cNvSpPr>
                <p:nvPr/>
              </p:nvSpPr>
              <p:spPr bwMode="auto">
                <a:xfrm flipH="1" flipV="1">
                  <a:off x="884" y="3811"/>
                  <a:ext cx="224" cy="464"/>
                </a:xfrm>
                <a:prstGeom prst="line">
                  <a:avLst/>
                </a:prstGeom>
                <a:noFill/>
                <a:ln w="19080" cap="sq">
                  <a:solidFill>
                    <a:srgbClr val="4D4F45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CL"/>
                </a:p>
              </p:txBody>
            </p:sp>
            <p:grpSp>
              <p:nvGrpSpPr>
                <p:cNvPr id="1126" name="Group 102"/>
                <p:cNvGrpSpPr>
                  <a:grpSpLocks/>
                </p:cNvGrpSpPr>
                <p:nvPr/>
              </p:nvGrpSpPr>
              <p:grpSpPr bwMode="auto">
                <a:xfrm>
                  <a:off x="18" y="2696"/>
                  <a:ext cx="1316" cy="1581"/>
                  <a:chOff x="18" y="2696"/>
                  <a:chExt cx="1316" cy="1581"/>
                </a:xfrm>
              </p:grpSpPr>
              <p:sp>
                <p:nvSpPr>
                  <p:cNvPr id="1127" name="Line 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1" y="3813"/>
                    <a:ext cx="174" cy="186"/>
                  </a:xfrm>
                  <a:prstGeom prst="line">
                    <a:avLst/>
                  </a:prstGeom>
                  <a:noFill/>
                  <a:ln w="19080" cap="sq">
                    <a:solidFill>
                      <a:srgbClr val="4D4F45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1128" name="Freeform 104"/>
                  <p:cNvSpPr>
                    <a:spLocks noChangeArrowheads="1"/>
                  </p:cNvSpPr>
                  <p:nvPr/>
                </p:nvSpPr>
                <p:spPr bwMode="auto">
                  <a:xfrm>
                    <a:off x="18" y="3176"/>
                    <a:ext cx="1005" cy="1101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80" cap="sq">
                    <a:solidFill>
                      <a:srgbClr val="4D4F45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CL"/>
                  </a:p>
                </p:txBody>
              </p:sp>
              <p:sp>
                <p:nvSpPr>
                  <p:cNvPr id="1129" name="Line 1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56" y="4189"/>
                    <a:ext cx="78" cy="87"/>
                  </a:xfrm>
                  <a:prstGeom prst="line">
                    <a:avLst/>
                  </a:prstGeom>
                  <a:noFill/>
                  <a:ln w="19080" cap="sq">
                    <a:solidFill>
                      <a:srgbClr val="4D4F45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1130" name="Line 10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4" y="3625"/>
                    <a:ext cx="533" cy="186"/>
                  </a:xfrm>
                  <a:prstGeom prst="line">
                    <a:avLst/>
                  </a:prstGeom>
                  <a:noFill/>
                  <a:ln w="19080" cap="sq">
                    <a:solidFill>
                      <a:srgbClr val="4D4F45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1131" name="Line 10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51" y="3058"/>
                    <a:ext cx="102" cy="568"/>
                  </a:xfrm>
                  <a:prstGeom prst="line">
                    <a:avLst/>
                  </a:prstGeom>
                  <a:noFill/>
                  <a:ln w="19080" cap="sq">
                    <a:solidFill>
                      <a:srgbClr val="4D4F45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1132" name="Line 1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6" y="2966"/>
                    <a:ext cx="236" cy="93"/>
                  </a:xfrm>
                  <a:prstGeom prst="line">
                    <a:avLst/>
                  </a:prstGeom>
                  <a:noFill/>
                  <a:ln w="19080" cap="sq">
                    <a:solidFill>
                      <a:srgbClr val="4D4F45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1133" name="Line 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" y="3058"/>
                    <a:ext cx="181" cy="195"/>
                  </a:xfrm>
                  <a:prstGeom prst="line">
                    <a:avLst/>
                  </a:prstGeom>
                  <a:noFill/>
                  <a:ln w="19080" cap="sq">
                    <a:solidFill>
                      <a:srgbClr val="4D4F45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1134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0" y="3434"/>
                    <a:ext cx="177" cy="191"/>
                  </a:xfrm>
                  <a:prstGeom prst="line">
                    <a:avLst/>
                  </a:prstGeom>
                  <a:noFill/>
                  <a:ln w="19080" cap="sq">
                    <a:solidFill>
                      <a:srgbClr val="4D4F45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1135" name="Line 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" y="2695"/>
                    <a:ext cx="13" cy="24"/>
                  </a:xfrm>
                  <a:prstGeom prst="line">
                    <a:avLst/>
                  </a:prstGeom>
                  <a:noFill/>
                  <a:ln w="19080" cap="sq">
                    <a:solidFill>
                      <a:srgbClr val="4D4F45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CL"/>
                  </a:p>
                </p:txBody>
              </p:sp>
            </p:grpSp>
          </p:grpSp>
        </p:grpSp>
        <p:grpSp>
          <p:nvGrpSpPr>
            <p:cNvPr id="1136" name="Group 112"/>
            <p:cNvGrpSpPr>
              <a:grpSpLocks/>
            </p:cNvGrpSpPr>
            <p:nvPr/>
          </p:nvGrpSpPr>
          <p:grpSpPr bwMode="auto">
            <a:xfrm>
              <a:off x="16" y="1326"/>
              <a:ext cx="3288" cy="2947"/>
              <a:chOff x="16" y="1326"/>
              <a:chExt cx="3288" cy="2947"/>
            </a:xfrm>
          </p:grpSpPr>
          <p:sp>
            <p:nvSpPr>
              <p:cNvPr id="1137" name="Freeform 113"/>
              <p:cNvSpPr>
                <a:spLocks noChangeArrowheads="1"/>
              </p:cNvSpPr>
              <p:nvPr/>
            </p:nvSpPr>
            <p:spPr bwMode="auto">
              <a:xfrm>
                <a:off x="16" y="2656"/>
                <a:ext cx="1439" cy="1617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rgbClr val="4D4F45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138" name="Freeform 114"/>
              <p:cNvSpPr>
                <a:spLocks noChangeArrowheads="1"/>
              </p:cNvSpPr>
              <p:nvPr/>
            </p:nvSpPr>
            <p:spPr bwMode="auto">
              <a:xfrm>
                <a:off x="16" y="2260"/>
                <a:ext cx="1672" cy="2013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rgbClr val="4D4F45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139" name="Rectangle 115"/>
              <p:cNvSpPr>
                <a:spLocks noChangeArrowheads="1"/>
              </p:cNvSpPr>
              <p:nvPr/>
            </p:nvSpPr>
            <p:spPr bwMode="auto">
              <a:xfrm rot="19080000">
                <a:off x="1988" y="1920"/>
                <a:ext cx="1352" cy="16"/>
              </a:xfrm>
              <a:prstGeom prst="rect">
                <a:avLst/>
              </a:prstGeom>
              <a:solidFill>
                <a:srgbClr val="4D4F45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/>
            </p:nvSpPr>
            <p:spPr bwMode="auto">
              <a:xfrm rot="16500000">
                <a:off x="1964" y="2615"/>
                <a:ext cx="2216" cy="16"/>
              </a:xfrm>
              <a:prstGeom prst="rect">
                <a:avLst/>
              </a:prstGeom>
              <a:solidFill>
                <a:srgbClr val="4D4F45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 rot="18180000">
                <a:off x="1018" y="2695"/>
                <a:ext cx="2677" cy="16"/>
              </a:xfrm>
              <a:prstGeom prst="rect">
                <a:avLst/>
              </a:prstGeom>
              <a:solidFill>
                <a:srgbClr val="4D4F45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142" name="Rectangle 118"/>
              <p:cNvSpPr>
                <a:spLocks noChangeArrowheads="1"/>
              </p:cNvSpPr>
              <p:nvPr/>
            </p:nvSpPr>
            <p:spPr bwMode="auto">
              <a:xfrm rot="20760000">
                <a:off x="688" y="1748"/>
                <a:ext cx="2389" cy="16"/>
              </a:xfrm>
              <a:prstGeom prst="rect">
                <a:avLst/>
              </a:prstGeom>
              <a:solidFill>
                <a:srgbClr val="4D4F45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grpSp>
            <p:nvGrpSpPr>
              <p:cNvPr id="1143" name="Group 119"/>
              <p:cNvGrpSpPr>
                <a:grpSpLocks/>
              </p:cNvGrpSpPr>
              <p:nvPr/>
            </p:nvGrpSpPr>
            <p:grpSpPr bwMode="auto">
              <a:xfrm>
                <a:off x="2993" y="1326"/>
                <a:ext cx="311" cy="310"/>
                <a:chOff x="2993" y="1326"/>
                <a:chExt cx="311" cy="310"/>
              </a:xfrm>
            </p:grpSpPr>
            <p:sp>
              <p:nvSpPr>
                <p:cNvPr id="1144" name="Oval 120"/>
                <p:cNvSpPr>
                  <a:spLocks noChangeArrowheads="1"/>
                </p:cNvSpPr>
                <p:nvPr/>
              </p:nvSpPr>
              <p:spPr bwMode="auto">
                <a:xfrm rot="2820000">
                  <a:off x="3005" y="1468"/>
                  <a:ext cx="198" cy="1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4F45"/>
                    </a:gs>
                    <a:gs pos="100000">
                      <a:srgbClr val="676961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1145" name="Freeform 121"/>
                <p:cNvSpPr>
                  <a:spLocks noChangeArrowheads="1"/>
                </p:cNvSpPr>
                <p:nvPr/>
              </p:nvSpPr>
              <p:spPr bwMode="auto">
                <a:xfrm>
                  <a:off x="3066" y="1403"/>
                  <a:ext cx="159" cy="155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D4F45"/>
                    </a:gs>
                    <a:gs pos="100000">
                      <a:srgbClr val="676961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1146" name="Freeform 122"/>
                <p:cNvSpPr>
                  <a:spLocks noChangeArrowheads="1"/>
                </p:cNvSpPr>
                <p:nvPr/>
              </p:nvSpPr>
              <p:spPr bwMode="auto">
                <a:xfrm>
                  <a:off x="3118" y="1396"/>
                  <a:ext cx="114" cy="108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D4F45"/>
                    </a:gs>
                    <a:gs pos="100000">
                      <a:srgbClr val="676961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1147" name="Freeform 123"/>
                <p:cNvSpPr>
                  <a:spLocks noChangeArrowheads="1"/>
                </p:cNvSpPr>
                <p:nvPr/>
              </p:nvSpPr>
              <p:spPr bwMode="auto">
                <a:xfrm>
                  <a:off x="3159" y="1331"/>
                  <a:ext cx="142" cy="13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D4F45"/>
                    </a:gs>
                    <a:gs pos="100000">
                      <a:srgbClr val="676961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1148" name="Freeform 124"/>
                <p:cNvSpPr>
                  <a:spLocks noChangeArrowheads="1"/>
                </p:cNvSpPr>
                <p:nvPr/>
              </p:nvSpPr>
              <p:spPr bwMode="auto">
                <a:xfrm>
                  <a:off x="3249" y="1326"/>
                  <a:ext cx="55" cy="51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D4F45"/>
                    </a:gs>
                    <a:gs pos="100000">
                      <a:srgbClr val="676961"/>
                    </a:gs>
                  </a:gsLst>
                  <a:lin ang="54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</p:grpSp>
        </p:grpSp>
      </p:grpSp>
      <p:sp>
        <p:nvSpPr>
          <p:cNvPr id="1149" name="Rectangle 12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2013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10/23/13</a:t>
            </a:r>
          </a:p>
        </p:txBody>
      </p:sp>
      <p:sp>
        <p:nvSpPr>
          <p:cNvPr id="1150" name="Rectangle 126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151" name="Rectangle 12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1083B032-A104-4068-992B-749BCEAB8C5C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152" name="Rectangle 1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1153" name="Rectangle 129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77813"/>
            <a:ext cx="6768033" cy="1138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Pulse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editar</a:t>
            </a:r>
            <a:r>
              <a:rPr lang="en-GB" dirty="0" smtClean="0"/>
              <a:t> el </a:t>
            </a:r>
            <a:r>
              <a:rPr lang="en-GB" dirty="0" err="1" smtClean="0"/>
              <a:t>formato</a:t>
            </a:r>
            <a:r>
              <a:rPr lang="en-GB" dirty="0" smtClean="0"/>
              <a:t> del </a:t>
            </a:r>
            <a:r>
              <a:rPr lang="en-GB" dirty="0" err="1" smtClean="0"/>
              <a:t>texto</a:t>
            </a:r>
            <a:r>
              <a:rPr lang="en-GB" dirty="0" smtClean="0"/>
              <a:t> de </a:t>
            </a:r>
            <a:r>
              <a:rPr lang="en-GB" dirty="0" err="1" smtClean="0"/>
              <a:t>título</a:t>
            </a:r>
            <a:endParaRPr lang="en-GB" dirty="0" smtClean="0"/>
          </a:p>
        </p:txBody>
      </p:sp>
      <p:pic>
        <p:nvPicPr>
          <p:cNvPr id="1154" name="Picture 13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333375"/>
            <a:ext cx="876300" cy="928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55" name="Picture 13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44408" y="260350"/>
            <a:ext cx="704330" cy="117720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4C3A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4C3A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4C3A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4C3A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4C3A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4C3A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4C3A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4C3A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4C3A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70583"/>
          </a:xfrm>
        </p:spPr>
        <p:txBody>
          <a:bodyPr/>
          <a:lstStyle/>
          <a:p>
            <a:r>
              <a:rPr lang="en-US" dirty="0" err="1" smtClean="0"/>
              <a:t>Radioamateurs</a:t>
            </a:r>
            <a:r>
              <a:rPr lang="en-US" dirty="0" smtClean="0"/>
              <a:t> and Disasters</a:t>
            </a:r>
            <a:endParaRPr lang="es-CL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2616696"/>
          </a:xfrm>
        </p:spPr>
        <p:txBody>
          <a:bodyPr/>
          <a:lstStyle/>
          <a:p>
            <a:r>
              <a:rPr lang="en-US" sz="1800" dirty="0" smtClean="0"/>
              <a:t>Presentation to ITU’s FG DR&amp;NRR</a:t>
            </a:r>
          </a:p>
          <a:p>
            <a:r>
              <a:rPr lang="en-US" sz="1800" dirty="0" smtClean="0"/>
              <a:t>Santiago, Chile, October 2013</a:t>
            </a:r>
            <a:endParaRPr lang="es-CL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Dr. </a:t>
            </a:r>
            <a:r>
              <a:rPr lang="en-US" sz="1800" dirty="0" err="1" smtClean="0"/>
              <a:t>Galdino</a:t>
            </a:r>
            <a:r>
              <a:rPr lang="en-US" sz="1800" dirty="0" smtClean="0"/>
              <a:t> </a:t>
            </a:r>
            <a:r>
              <a:rPr lang="en-US" sz="1800" dirty="0" err="1" smtClean="0"/>
              <a:t>Besomi</a:t>
            </a:r>
            <a:endParaRPr lang="en-US" sz="1800" dirty="0" smtClean="0"/>
          </a:p>
          <a:p>
            <a:r>
              <a:rPr lang="en-US" sz="1800" dirty="0" smtClean="0"/>
              <a:t>IARU R2, Director</a:t>
            </a:r>
          </a:p>
          <a:p>
            <a:r>
              <a:rPr lang="en-US" sz="1800" dirty="0" smtClean="0"/>
              <a:t>Radio Club de Chile, President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10/23/13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3 Marcador de fecha"/>
          <p:cNvSpPr>
            <a:spLocks noGrp="1"/>
          </p:cNvSpPr>
          <p:nvPr>
            <p:ph type="dt" sz="quarter" idx="10"/>
          </p:nvPr>
        </p:nvSpPr>
        <p:spPr>
          <a:noFill/>
          <a:ln/>
        </p:spPr>
        <p:txBody>
          <a:bodyPr/>
          <a:lstStyle/>
          <a:p>
            <a:r>
              <a:rPr lang="en-US"/>
              <a:t>10/23/13</a:t>
            </a:r>
          </a:p>
        </p:txBody>
      </p:sp>
      <p:sp>
        <p:nvSpPr>
          <p:cNvPr id="11267" name="4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</p:spPr>
        <p:txBody>
          <a:bodyPr/>
          <a:lstStyle/>
          <a:p>
            <a:r>
              <a:rPr lang="en-US"/>
              <a:t>RCCh/ce3pg</a:t>
            </a:r>
          </a:p>
        </p:txBody>
      </p:sp>
      <p:sp>
        <p:nvSpPr>
          <p:cNvPr id="1126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/>
          <a:p>
            <a:fld id="{D49B3400-1DD3-4222-877D-D1EAF01521F7}" type="slidenum">
              <a:rPr lang="en-US"/>
              <a:pPr/>
              <a:t>10</a:t>
            </a:fld>
            <a:endParaRPr lang="en-US"/>
          </a:p>
        </p:txBody>
      </p:sp>
      <p:pic>
        <p:nvPicPr>
          <p:cNvPr id="112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0"/>
            <a:ext cx="50038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468313" y="2060575"/>
            <a:ext cx="3240087" cy="245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L" dirty="0">
                <a:solidFill>
                  <a:srgbClr val="FFFFFF"/>
                </a:solidFill>
                <a:latin typeface="Verdana" pitchFamily="32" charset="0"/>
              </a:rPr>
              <a:t>Febrero </a:t>
            </a:r>
            <a:r>
              <a:rPr lang="es-CL" dirty="0" smtClean="0">
                <a:solidFill>
                  <a:srgbClr val="FFFFFF"/>
                </a:solidFill>
                <a:latin typeface="Verdana" pitchFamily="32" charset="0"/>
              </a:rPr>
              <a:t>2010, </a:t>
            </a:r>
            <a:r>
              <a:rPr lang="es-CL" dirty="0" err="1" smtClean="0">
                <a:solidFill>
                  <a:srgbClr val="FFFFFF"/>
                </a:solidFill>
                <a:latin typeface="Verdana" pitchFamily="32" charset="0"/>
              </a:rPr>
              <a:t>the</a:t>
            </a:r>
            <a:r>
              <a:rPr lang="es-CL" dirty="0" smtClean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s-CL" dirty="0">
                <a:solidFill>
                  <a:srgbClr val="FFFFFF"/>
                </a:solidFill>
                <a:latin typeface="Verdana" pitchFamily="32" charset="0"/>
              </a:rPr>
              <a:t>real </a:t>
            </a:r>
            <a:r>
              <a:rPr lang="es-CL" dirty="0" err="1">
                <a:solidFill>
                  <a:srgbClr val="FFFFFF"/>
                </a:solidFill>
                <a:latin typeface="Verdana" pitchFamily="32" charset="0"/>
              </a:rPr>
              <a:t>thing</a:t>
            </a:r>
            <a:r>
              <a:rPr lang="es-CL" dirty="0" smtClean="0">
                <a:solidFill>
                  <a:srgbClr val="FFFFFF"/>
                </a:solidFill>
                <a:latin typeface="Verdana" pitchFamily="32" charset="0"/>
              </a:rPr>
              <a:t>!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L" dirty="0" smtClean="0">
                <a:solidFill>
                  <a:srgbClr val="FFFFFF"/>
                </a:solidFill>
                <a:latin typeface="Verdana" pitchFamily="32" charset="0"/>
              </a:rPr>
              <a:t>A </a:t>
            </a:r>
            <a:r>
              <a:rPr lang="es-CL" dirty="0" err="1" smtClean="0">
                <a:solidFill>
                  <a:srgbClr val="FFFFFF"/>
                </a:solidFill>
                <a:latin typeface="Verdana" pitchFamily="32" charset="0"/>
              </a:rPr>
              <a:t>letter</a:t>
            </a:r>
            <a:r>
              <a:rPr lang="es-CL" dirty="0" smtClean="0">
                <a:solidFill>
                  <a:srgbClr val="FFFFFF"/>
                </a:solidFill>
                <a:latin typeface="Verdana" pitchFamily="32" charset="0"/>
              </a:rPr>
              <a:t> of </a:t>
            </a:r>
            <a:r>
              <a:rPr lang="es-CL" dirty="0" err="1" smtClean="0">
                <a:solidFill>
                  <a:srgbClr val="FFFFFF"/>
                </a:solidFill>
                <a:latin typeface="Verdana" pitchFamily="32" charset="0"/>
              </a:rPr>
              <a:t>gratitude</a:t>
            </a:r>
            <a:r>
              <a:rPr lang="es-CL" dirty="0" smtClean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s-CL" dirty="0" err="1" smtClean="0">
                <a:solidFill>
                  <a:srgbClr val="FFFFFF"/>
                </a:solidFill>
                <a:latin typeface="Verdana" pitchFamily="32" charset="0"/>
              </a:rPr>
              <a:t>to</a:t>
            </a:r>
            <a:r>
              <a:rPr lang="es-CL" dirty="0" smtClean="0">
                <a:solidFill>
                  <a:srgbClr val="FFFFFF"/>
                </a:solidFill>
                <a:latin typeface="Verdana" pitchFamily="32" charset="0"/>
              </a:rPr>
              <a:t> Radio amateurs </a:t>
            </a:r>
            <a:r>
              <a:rPr lang="es-CL" dirty="0" err="1" smtClean="0">
                <a:solidFill>
                  <a:srgbClr val="FFFFFF"/>
                </a:solidFill>
                <a:latin typeface="Verdana" pitchFamily="32" charset="0"/>
              </a:rPr>
              <a:t>signed</a:t>
            </a:r>
            <a:r>
              <a:rPr lang="es-CL" dirty="0" smtClean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s-CL" dirty="0" err="1" smtClean="0">
                <a:solidFill>
                  <a:srgbClr val="FFFFFF"/>
                </a:solidFill>
                <a:latin typeface="Verdana" pitchFamily="32" charset="0"/>
              </a:rPr>
              <a:t>by</a:t>
            </a:r>
            <a:r>
              <a:rPr lang="es-CL" dirty="0" smtClean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s-CL" dirty="0" err="1" smtClean="0">
                <a:solidFill>
                  <a:srgbClr val="FFFFFF"/>
                </a:solidFill>
                <a:latin typeface="Verdana" pitchFamily="32" charset="0"/>
              </a:rPr>
              <a:t>Brigade</a:t>
            </a:r>
            <a:r>
              <a:rPr lang="es-CL" dirty="0" smtClean="0">
                <a:solidFill>
                  <a:srgbClr val="FFFFFF"/>
                </a:solidFill>
                <a:latin typeface="Verdana" pitchFamily="32" charset="0"/>
              </a:rPr>
              <a:t> General </a:t>
            </a:r>
            <a:r>
              <a:rPr lang="es-CL" dirty="0" err="1" smtClean="0">
                <a:solidFill>
                  <a:srgbClr val="FFFFFF"/>
                </a:solidFill>
                <a:latin typeface="Verdana" pitchFamily="32" charset="0"/>
              </a:rPr>
              <a:t>Andres</a:t>
            </a:r>
            <a:r>
              <a:rPr lang="es-CL" dirty="0" smtClean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s-CL" dirty="0" err="1" smtClean="0">
                <a:solidFill>
                  <a:srgbClr val="FFFFFF"/>
                </a:solidFill>
                <a:latin typeface="Verdana" pitchFamily="32" charset="0"/>
              </a:rPr>
              <a:t>Polloni</a:t>
            </a:r>
            <a:r>
              <a:rPr lang="es-CL" dirty="0" smtClean="0">
                <a:solidFill>
                  <a:srgbClr val="FFFFFF"/>
                </a:solidFill>
                <a:latin typeface="Verdana" pitchFamily="32" charset="0"/>
              </a:rPr>
              <a:t>, </a:t>
            </a:r>
            <a:r>
              <a:rPr lang="es-CL" dirty="0" err="1" smtClean="0">
                <a:solidFill>
                  <a:srgbClr val="FFFFFF"/>
                </a:solidFill>
                <a:latin typeface="Verdana" pitchFamily="32" charset="0"/>
              </a:rPr>
              <a:t>Chief</a:t>
            </a:r>
            <a:r>
              <a:rPr lang="es-CL" dirty="0" smtClean="0">
                <a:solidFill>
                  <a:srgbClr val="FFFFFF"/>
                </a:solidFill>
                <a:latin typeface="Verdana" pitchFamily="32" charset="0"/>
              </a:rPr>
              <a:t> of </a:t>
            </a:r>
            <a:r>
              <a:rPr lang="es-CL" dirty="0" err="1" smtClean="0">
                <a:solidFill>
                  <a:srgbClr val="FFFFFF"/>
                </a:solidFill>
                <a:latin typeface="Verdana" pitchFamily="32" charset="0"/>
              </a:rPr>
              <a:t>the</a:t>
            </a:r>
            <a:r>
              <a:rPr lang="es-CL" dirty="0" smtClean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s-CL" dirty="0" err="1" smtClean="0">
                <a:solidFill>
                  <a:srgbClr val="FFFFFF"/>
                </a:solidFill>
                <a:latin typeface="Verdana" pitchFamily="32" charset="0"/>
              </a:rPr>
              <a:t>Chilean</a:t>
            </a:r>
            <a:r>
              <a:rPr lang="es-CL" dirty="0" smtClean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s-CL" dirty="0" err="1" smtClean="0">
                <a:solidFill>
                  <a:srgbClr val="FFFFFF"/>
                </a:solidFill>
                <a:latin typeface="Verdana" pitchFamily="32" charset="0"/>
              </a:rPr>
              <a:t>Telecomunications</a:t>
            </a:r>
            <a:r>
              <a:rPr lang="es-CL" dirty="0" smtClean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s-CL" dirty="0" err="1" smtClean="0">
                <a:solidFill>
                  <a:srgbClr val="FFFFFF"/>
                </a:solidFill>
                <a:latin typeface="Verdana" pitchFamily="32" charset="0"/>
              </a:rPr>
              <a:t>Army</a:t>
            </a:r>
            <a:r>
              <a:rPr lang="es-CL" dirty="0" smtClean="0">
                <a:solidFill>
                  <a:srgbClr val="FFFFFF"/>
                </a:solidFill>
                <a:latin typeface="Verdana" pitchFamily="32" charset="0"/>
              </a:rPr>
              <a:t> </a:t>
            </a:r>
            <a:r>
              <a:rPr lang="es-CL" dirty="0" err="1" smtClean="0">
                <a:solidFill>
                  <a:srgbClr val="FFFFFF"/>
                </a:solidFill>
                <a:latin typeface="Verdana" pitchFamily="32" charset="0"/>
              </a:rPr>
              <a:t>Comand</a:t>
            </a:r>
            <a:r>
              <a:rPr lang="es-CL" dirty="0" smtClean="0">
                <a:solidFill>
                  <a:srgbClr val="FFFFFF"/>
                </a:solidFill>
                <a:latin typeface="Verdana" pitchFamily="32" charset="0"/>
              </a:rPr>
              <a:t>.</a:t>
            </a:r>
            <a:endParaRPr lang="es-CL" dirty="0">
              <a:solidFill>
                <a:srgbClr val="FFFFFF"/>
              </a:solidFill>
              <a:latin typeface="Verdan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Thankyou</a:t>
            </a:r>
            <a:r>
              <a:rPr lang="en-US" dirty="0" smtClean="0"/>
              <a:t>!</a:t>
            </a:r>
            <a:endParaRPr lang="es-CL" dirty="0" smtClean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331913" y="3861048"/>
            <a:ext cx="6400800" cy="252028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Presented at ITU Focus Group DR-NRR meeting in Santiago de Chile, October 2013.-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/>
              <a:t>Dr</a:t>
            </a:r>
            <a:r>
              <a:rPr lang="en-US" sz="2000" dirty="0" smtClean="0"/>
              <a:t>. </a:t>
            </a:r>
            <a:r>
              <a:rPr lang="en-US" sz="2000" dirty="0" err="1" smtClean="0"/>
              <a:t>Galdino</a:t>
            </a:r>
            <a:r>
              <a:rPr lang="en-US" sz="2000" dirty="0" smtClean="0"/>
              <a:t> </a:t>
            </a:r>
            <a:r>
              <a:rPr lang="en-US" sz="2000" dirty="0" err="1" smtClean="0"/>
              <a:t>Besomi</a:t>
            </a:r>
            <a:r>
              <a:rPr lang="en-US" sz="2000" dirty="0" smtClean="0"/>
              <a:t>, CE3PG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1800" dirty="0" smtClean="0"/>
              <a:t>IARU R2, Director</a:t>
            </a:r>
          </a:p>
          <a:p>
            <a:pPr eaLnBrk="1" hangingPunct="1">
              <a:defRPr/>
            </a:pPr>
            <a:r>
              <a:rPr lang="en-US" sz="1800" dirty="0" smtClean="0"/>
              <a:t>Radio Club de Chile, President</a:t>
            </a:r>
            <a:endParaRPr lang="es-CL" sz="1800" dirty="0" smtClean="0"/>
          </a:p>
        </p:txBody>
      </p:sp>
      <p:sp>
        <p:nvSpPr>
          <p:cNvPr id="2052" name="3 Marcador de fecha"/>
          <p:cNvSpPr>
            <a:spLocks noGrp="1"/>
          </p:cNvSpPr>
          <p:nvPr>
            <p:ph type="dt" sz="quarter" idx="10"/>
          </p:nvPr>
        </p:nvSpPr>
        <p:spPr>
          <a:noFill/>
          <a:ln/>
        </p:spPr>
        <p:txBody>
          <a:bodyPr/>
          <a:lstStyle/>
          <a:p>
            <a:r>
              <a:rPr lang="en-US"/>
              <a:t>10/23/13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4F45"/>
            </a:gs>
            <a:gs pos="100000">
              <a:srgbClr val="75786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10/23/13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RCCh/ce3pg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40ABDF1-9F3F-41A4-B763-7173668F449E}" type="slidenum">
              <a:rPr lang="en-US"/>
              <a:pPr/>
              <a:t>2</a:t>
            </a:fld>
            <a:endParaRPr lang="en-US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277813"/>
            <a:ext cx="4824413" cy="1139825"/>
          </a:xfrm>
          <a:ln/>
        </p:spPr>
        <p:txBody>
          <a:bodyPr/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L" dirty="0" err="1" smtClean="0"/>
              <a:t>Radioamateurs</a:t>
            </a:r>
            <a:r>
              <a:rPr lang="es-CL" dirty="0" smtClean="0"/>
              <a:t> in Chile</a:t>
            </a:r>
            <a:endParaRPr lang="es-CL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916832"/>
            <a:ext cx="4259263" cy="3845024"/>
          </a:xfrm>
          <a:ln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C4C3AA"/>
              </a:buClr>
              <a:buSzPct val="60000"/>
              <a:buFont typeface="Wingdings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2800" dirty="0" smtClean="0"/>
              <a:t>A </a:t>
            </a:r>
            <a:r>
              <a:rPr lang="es-CL" sz="2800" dirty="0" err="1" smtClean="0"/>
              <a:t>long</a:t>
            </a:r>
            <a:r>
              <a:rPr lang="es-CL" sz="2800" dirty="0" smtClean="0"/>
              <a:t> </a:t>
            </a:r>
            <a:r>
              <a:rPr lang="es-CL" sz="2800" dirty="0" err="1" smtClean="0"/>
              <a:t>standing</a:t>
            </a:r>
            <a:r>
              <a:rPr lang="es-CL" sz="2800" dirty="0" smtClean="0"/>
              <a:t> </a:t>
            </a:r>
            <a:r>
              <a:rPr lang="es-CL" sz="2800" dirty="0" err="1" smtClean="0"/>
              <a:t>history</a:t>
            </a:r>
            <a:endParaRPr lang="es-CL" sz="2800" dirty="0"/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2400" dirty="0"/>
              <a:t>Fundación Radio Club de Chile 1922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2400" dirty="0" err="1" smtClean="0"/>
              <a:t>Firtst</a:t>
            </a:r>
            <a:r>
              <a:rPr lang="es-CL" sz="2400" dirty="0" smtClean="0"/>
              <a:t> </a:t>
            </a:r>
            <a:r>
              <a:rPr lang="es-CL" sz="2400" dirty="0" err="1" smtClean="0"/>
              <a:t>public</a:t>
            </a:r>
            <a:r>
              <a:rPr lang="es-CL" sz="2400" dirty="0" smtClean="0"/>
              <a:t> </a:t>
            </a:r>
            <a:r>
              <a:rPr lang="es-CL" sz="2400" dirty="0" err="1" smtClean="0"/>
              <a:t>transmisison</a:t>
            </a:r>
            <a:r>
              <a:rPr lang="es-CL" sz="2400" dirty="0" smtClean="0"/>
              <a:t> </a:t>
            </a:r>
            <a:r>
              <a:rPr lang="es-CL" sz="2400" dirty="0"/>
              <a:t>pública </a:t>
            </a:r>
            <a:r>
              <a:rPr lang="es-CL" sz="2400" dirty="0" smtClean="0"/>
              <a:t>1922</a:t>
            </a:r>
          </a:p>
          <a:p>
            <a:pPr marL="341313" indent="-284163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dirty="0" smtClean="0"/>
              <a:t>IARU </a:t>
            </a:r>
            <a:r>
              <a:rPr lang="es-CL" dirty="0" err="1" smtClean="0"/>
              <a:t>founded</a:t>
            </a:r>
            <a:r>
              <a:rPr lang="es-CL" dirty="0" smtClean="0"/>
              <a:t> 1964</a:t>
            </a:r>
            <a:endParaRPr lang="es-C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484313"/>
            <a:ext cx="3930650" cy="4679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4F45"/>
            </a:gs>
            <a:gs pos="100000">
              <a:srgbClr val="75786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10/23/13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RCCh/ce3pg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E2A67CD-EC43-4B6C-BCB0-A31F8D626AB3}" type="slidenum">
              <a:rPr lang="en-US"/>
              <a:pPr/>
              <a:t>3</a:t>
            </a:fld>
            <a:endParaRPr lang="en-US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332656"/>
            <a:ext cx="7210425" cy="11398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L" dirty="0" err="1" smtClean="0"/>
              <a:t>Purposes</a:t>
            </a:r>
            <a:r>
              <a:rPr lang="es-CL" dirty="0" smtClean="0"/>
              <a:t> of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Service</a:t>
            </a:r>
            <a:endParaRPr lang="es-CL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2276475"/>
            <a:ext cx="8229600" cy="3197225"/>
          </a:xfrm>
          <a:ln/>
        </p:spPr>
        <p:txBody>
          <a:bodyPr/>
          <a:lstStyle/>
          <a:p>
            <a:pPr marL="608013" indent="-608013">
              <a:buClr>
                <a:srgbClr val="C4C3AA"/>
              </a:buClr>
              <a:buSzPct val="60000"/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s-CL" dirty="0" smtClean="0"/>
              <a:t>Radio </a:t>
            </a:r>
            <a:r>
              <a:rPr lang="es-CL" dirty="0" err="1" smtClean="0"/>
              <a:t>communications</a:t>
            </a:r>
            <a:endParaRPr lang="es-CL" dirty="0"/>
          </a:p>
          <a:p>
            <a:pPr marL="608013" indent="-608013">
              <a:buClr>
                <a:srgbClr val="C4C3AA"/>
              </a:buClr>
              <a:buSzPct val="60000"/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s-CL" dirty="0" err="1" smtClean="0"/>
              <a:t>Technical</a:t>
            </a:r>
            <a:r>
              <a:rPr lang="es-CL" dirty="0" smtClean="0"/>
              <a:t> and </a:t>
            </a:r>
            <a:r>
              <a:rPr lang="es-CL" dirty="0" err="1" smtClean="0"/>
              <a:t>scientific</a:t>
            </a:r>
            <a:r>
              <a:rPr lang="es-CL" dirty="0" smtClean="0"/>
              <a:t> </a:t>
            </a:r>
            <a:r>
              <a:rPr lang="es-CL" dirty="0" err="1" smtClean="0"/>
              <a:t>experimenting</a:t>
            </a:r>
            <a:endParaRPr lang="es-CL" dirty="0"/>
          </a:p>
          <a:p>
            <a:pPr marL="608013" indent="-608013">
              <a:buClr>
                <a:srgbClr val="C4C3AA"/>
              </a:buClr>
              <a:buSzPct val="60000"/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s-CL" b="1" dirty="0" err="1" smtClean="0"/>
              <a:t>Colaboration</a:t>
            </a:r>
            <a:r>
              <a:rPr lang="es-CL" b="1" dirty="0" smtClean="0"/>
              <a:t> </a:t>
            </a:r>
            <a:r>
              <a:rPr lang="es-CL" b="1" dirty="0" err="1" smtClean="0"/>
              <a:t>with</a:t>
            </a:r>
            <a:r>
              <a:rPr lang="es-CL" b="1" dirty="0" smtClean="0"/>
              <a:t> </a:t>
            </a:r>
            <a:r>
              <a:rPr lang="es-CL" b="1" dirty="0" err="1" smtClean="0"/>
              <a:t>the</a:t>
            </a:r>
            <a:r>
              <a:rPr lang="es-CL" b="1" dirty="0" smtClean="0"/>
              <a:t> </a:t>
            </a:r>
            <a:r>
              <a:rPr lang="es-CL" b="1" dirty="0" err="1" smtClean="0"/>
              <a:t>authority</a:t>
            </a:r>
            <a:r>
              <a:rPr lang="es-CL" b="1" dirty="0" smtClean="0"/>
              <a:t> in cases of </a:t>
            </a:r>
            <a:r>
              <a:rPr lang="es-CL" b="1" dirty="0" err="1" smtClean="0"/>
              <a:t>Disaster</a:t>
            </a:r>
            <a:r>
              <a:rPr lang="es-CL" b="1" dirty="0" smtClean="0"/>
              <a:t> </a:t>
            </a:r>
            <a:r>
              <a:rPr lang="es-CL" b="1" dirty="0" err="1" smtClean="0"/>
              <a:t>or</a:t>
            </a:r>
            <a:r>
              <a:rPr lang="es-CL" b="1" dirty="0" smtClean="0"/>
              <a:t> </a:t>
            </a:r>
            <a:r>
              <a:rPr lang="es-CL" b="1" dirty="0" err="1" smtClean="0"/>
              <a:t>Emergency</a:t>
            </a:r>
            <a:r>
              <a:rPr lang="es-CL" dirty="0" smtClean="0"/>
              <a:t>, </a:t>
            </a:r>
            <a:r>
              <a:rPr lang="es-CL" dirty="0"/>
              <a:t>Art </a:t>
            </a:r>
            <a:r>
              <a:rPr lang="es-CL" dirty="0" smtClean="0"/>
              <a:t>53, </a:t>
            </a:r>
            <a:r>
              <a:rPr lang="es-CL" dirty="0"/>
              <a:t>DS 523.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4F45"/>
            </a:gs>
            <a:gs pos="100000">
              <a:srgbClr val="75786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10/23/13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RCCh/ce3pg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05DFDA2-9096-48DE-943C-FA31FE6B618A}" type="slidenum">
              <a:rPr lang="en-US"/>
              <a:pPr/>
              <a:t>4</a:t>
            </a:fld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277813"/>
            <a:ext cx="7210425" cy="11398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L" dirty="0" err="1" smtClean="0"/>
              <a:t>Regulation</a:t>
            </a: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700213"/>
            <a:ext cx="7577138" cy="425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4F45"/>
            </a:gs>
            <a:gs pos="100000">
              <a:srgbClr val="75786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10/23/13</a:t>
            </a:r>
          </a:p>
        </p:txBody>
      </p:sp>
      <p:sp>
        <p:nvSpPr>
          <p:cNvPr id="21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RCCh/ce3pg</a:t>
            </a:r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9457A94-4282-41EE-92DA-680176243BE8}" type="slidenum">
              <a:rPr lang="en-US"/>
              <a:pPr/>
              <a:t>5</a:t>
            </a:fld>
            <a:endParaRPr lang="en-US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260648"/>
            <a:ext cx="7210425" cy="11398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L" dirty="0" err="1" smtClean="0"/>
              <a:t>Geographic</a:t>
            </a:r>
            <a:r>
              <a:rPr lang="es-CL" dirty="0" smtClean="0"/>
              <a:t> </a:t>
            </a:r>
            <a:r>
              <a:rPr lang="es-CL" dirty="0" err="1" smtClean="0"/>
              <a:t>coverage</a:t>
            </a:r>
            <a:endParaRPr lang="es-CL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229600" cy="4781550"/>
          </a:xfrm>
          <a:ln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400"/>
              </a:spcBef>
              <a:buClr>
                <a:srgbClr val="C4C3AA"/>
              </a:buClr>
              <a:buSzPct val="60000"/>
              <a:buFont typeface="Wingdings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600" dirty="0"/>
              <a:t>Clubes Asociados y amigos:	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600" dirty="0"/>
              <a:t>RC </a:t>
            </a:r>
            <a:r>
              <a:rPr lang="es-CL" sz="1600" dirty="0" err="1"/>
              <a:t>Cavancha</a:t>
            </a:r>
            <a:r>
              <a:rPr lang="es-CL" sz="1600" dirty="0"/>
              <a:t> de Iquique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600" dirty="0"/>
              <a:t>RC La Portada de ANF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600" dirty="0"/>
              <a:t>RC La Serena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600" dirty="0"/>
              <a:t>RC Los Andes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600" dirty="0"/>
              <a:t>RC </a:t>
            </a:r>
            <a:r>
              <a:rPr lang="es-CL" sz="1600" dirty="0" err="1"/>
              <a:t>Manquehue</a:t>
            </a:r>
            <a:endParaRPr lang="es-CL" sz="1600" dirty="0"/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600" dirty="0"/>
              <a:t>RC San Cristóbal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600" dirty="0" err="1"/>
              <a:t>Circ</a:t>
            </a:r>
            <a:r>
              <a:rPr lang="es-CL" sz="1600" dirty="0"/>
              <a:t>. </a:t>
            </a:r>
            <a:r>
              <a:rPr lang="es-CL" sz="1600" dirty="0" err="1"/>
              <a:t>Afics</a:t>
            </a:r>
            <a:r>
              <a:rPr lang="es-CL" sz="1600" dirty="0"/>
              <a:t>. Hannover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600" dirty="0" err="1"/>
              <a:t>Circ</a:t>
            </a:r>
            <a:r>
              <a:rPr lang="es-CL" sz="1600" dirty="0"/>
              <a:t>. </a:t>
            </a:r>
            <a:r>
              <a:rPr lang="es-CL" sz="1600" dirty="0" err="1"/>
              <a:t>Afics</a:t>
            </a:r>
            <a:r>
              <a:rPr lang="es-CL" sz="1600" dirty="0"/>
              <a:t>. </a:t>
            </a:r>
            <a:r>
              <a:rPr lang="es-CL" sz="1600" dirty="0" err="1"/>
              <a:t>OasisHam</a:t>
            </a:r>
            <a:endParaRPr lang="es-CL" sz="1600" dirty="0"/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600" dirty="0"/>
              <a:t>RC Ñuble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600" dirty="0"/>
              <a:t>RC Los </a:t>
            </a:r>
            <a:r>
              <a:rPr lang="es-CL" sz="1600" dirty="0" err="1"/>
              <a:t>Heroes</a:t>
            </a:r>
            <a:endParaRPr lang="es-CL" sz="1600" dirty="0"/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600" dirty="0"/>
              <a:t>RC G. </a:t>
            </a:r>
            <a:r>
              <a:rPr lang="es-CL" sz="1600" dirty="0" err="1"/>
              <a:t>Saez</a:t>
            </a:r>
            <a:endParaRPr lang="es-CL" sz="1600" dirty="0"/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600" dirty="0"/>
              <a:t>RC Concepción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600" dirty="0"/>
              <a:t>RC Talcahuano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600" dirty="0"/>
              <a:t>RC Los </a:t>
            </a:r>
            <a:r>
              <a:rPr lang="es-CL" sz="1600" dirty="0" err="1"/>
              <a:t>Angeles</a:t>
            </a:r>
            <a:endParaRPr lang="es-CL" sz="1600" dirty="0"/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600" dirty="0"/>
              <a:t>RC Villarrica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600" dirty="0"/>
              <a:t>RC </a:t>
            </a:r>
            <a:r>
              <a:rPr lang="es-CL" sz="1600" dirty="0" err="1"/>
              <a:t>Mallolafquén</a:t>
            </a:r>
            <a:endParaRPr lang="es-CL" sz="1600" dirty="0"/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600" dirty="0"/>
              <a:t>RC Los Ríos de Valdivia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600" dirty="0"/>
              <a:t>RC Volcán Osorno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600" dirty="0"/>
              <a:t>RC Punta Arenas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84784"/>
            <a:ext cx="2990850" cy="4967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3924300" y="1843088"/>
            <a:ext cx="2952750" cy="147637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3635375" y="2203450"/>
            <a:ext cx="3457575" cy="74613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2771775" y="2492375"/>
            <a:ext cx="4392613" cy="288925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771775" y="2781300"/>
            <a:ext cx="4464050" cy="43180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2339975" y="3787775"/>
            <a:ext cx="4752975" cy="14763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2916238" y="3787775"/>
            <a:ext cx="4176712" cy="434975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2555875" y="3787775"/>
            <a:ext cx="4537075" cy="650875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2916238" y="4003675"/>
            <a:ext cx="3960812" cy="650875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2843213" y="3859213"/>
            <a:ext cx="3889375" cy="1084262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V="1">
            <a:off x="2916238" y="4003675"/>
            <a:ext cx="4248150" cy="122713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2627313" y="4148138"/>
            <a:ext cx="4392612" cy="1298575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V="1">
            <a:off x="2987675" y="4148138"/>
            <a:ext cx="4032250" cy="1514475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V="1">
            <a:off x="3779838" y="4364038"/>
            <a:ext cx="3097212" cy="1514475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V="1">
            <a:off x="3203575" y="4364038"/>
            <a:ext cx="3744913" cy="180340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3059113" y="5803900"/>
            <a:ext cx="3744912" cy="57943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Why</a:t>
            </a:r>
            <a:r>
              <a:rPr lang="es-CL" dirty="0" smtClean="0"/>
              <a:t> Amateur Radio?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000" dirty="0" smtClean="0"/>
              <a:t>1.- Amateurs can </a:t>
            </a:r>
            <a:r>
              <a:rPr lang="es-CL" sz="2000" dirty="0" err="1" smtClean="0"/>
              <a:t>operate</a:t>
            </a:r>
            <a:r>
              <a:rPr lang="es-CL" sz="2000" dirty="0" smtClean="0"/>
              <a:t> </a:t>
            </a:r>
            <a:r>
              <a:rPr lang="es-CL" sz="2000" dirty="0" err="1" smtClean="0"/>
              <a:t>on</a:t>
            </a:r>
            <a:r>
              <a:rPr lang="es-CL" sz="2000" dirty="0" smtClean="0"/>
              <a:t> a local, regional, </a:t>
            </a:r>
            <a:r>
              <a:rPr lang="es-CL" sz="2000" dirty="0" err="1" smtClean="0"/>
              <a:t>national</a:t>
            </a:r>
            <a:r>
              <a:rPr lang="es-CL" sz="2000" dirty="0" smtClean="0"/>
              <a:t> </a:t>
            </a:r>
            <a:r>
              <a:rPr lang="es-CL" sz="2000" dirty="0" err="1" smtClean="0"/>
              <a:t>or</a:t>
            </a:r>
            <a:r>
              <a:rPr lang="es-CL" sz="2000" dirty="0" smtClean="0"/>
              <a:t> </a:t>
            </a:r>
            <a:r>
              <a:rPr lang="es-CL" sz="2000" dirty="0" err="1" smtClean="0"/>
              <a:t>international</a:t>
            </a:r>
            <a:r>
              <a:rPr lang="es-CL" sz="2000" dirty="0" smtClean="0"/>
              <a:t> </a:t>
            </a:r>
            <a:r>
              <a:rPr lang="es-CL" sz="2000" dirty="0" err="1" smtClean="0"/>
              <a:t>level</a:t>
            </a:r>
            <a:r>
              <a:rPr lang="es-CL" sz="2000" dirty="0" smtClean="0"/>
              <a:t>.</a:t>
            </a:r>
          </a:p>
          <a:p>
            <a:r>
              <a:rPr lang="es-CL" sz="2000" dirty="0" smtClean="0"/>
              <a:t>2.- </a:t>
            </a:r>
            <a:r>
              <a:rPr lang="es-CL" sz="2000" dirty="0" err="1" smtClean="0"/>
              <a:t>We</a:t>
            </a:r>
            <a:r>
              <a:rPr lang="es-CL" sz="2000" dirty="0" smtClean="0"/>
              <a:t> are </a:t>
            </a:r>
            <a:r>
              <a:rPr lang="es-CL" sz="2000" dirty="0" err="1" smtClean="0"/>
              <a:t>authorized</a:t>
            </a:r>
            <a:r>
              <a:rPr lang="es-CL" sz="2000" dirty="0" smtClean="0"/>
              <a:t> and </a:t>
            </a:r>
            <a:r>
              <a:rPr lang="es-CL" sz="2000" dirty="0" err="1" smtClean="0"/>
              <a:t>regulated</a:t>
            </a:r>
            <a:r>
              <a:rPr lang="es-CL" sz="2000" dirty="0" smtClean="0"/>
              <a:t> </a:t>
            </a:r>
            <a:r>
              <a:rPr lang="es-CL" sz="2000" dirty="0" err="1" smtClean="0"/>
              <a:t>operators</a:t>
            </a:r>
            <a:endParaRPr lang="es-CL" sz="2000" dirty="0" smtClean="0"/>
          </a:p>
          <a:p>
            <a:r>
              <a:rPr lang="es-CL" sz="2000" dirty="0" smtClean="0"/>
              <a:t>3.- </a:t>
            </a:r>
            <a:r>
              <a:rPr lang="es-CL" sz="2000" dirty="0" err="1" smtClean="0"/>
              <a:t>We</a:t>
            </a:r>
            <a:r>
              <a:rPr lang="es-CL" sz="2000" dirty="0" smtClean="0"/>
              <a:t> are </a:t>
            </a:r>
            <a:r>
              <a:rPr lang="es-CL" sz="2000" dirty="0" err="1" smtClean="0"/>
              <a:t>technically</a:t>
            </a:r>
            <a:r>
              <a:rPr lang="es-CL" sz="2000" dirty="0" smtClean="0"/>
              <a:t> </a:t>
            </a:r>
            <a:r>
              <a:rPr lang="es-CL" sz="2000" dirty="0" err="1" smtClean="0"/>
              <a:t>qualified</a:t>
            </a:r>
            <a:endParaRPr lang="es-CL" sz="2000" dirty="0" smtClean="0"/>
          </a:p>
          <a:p>
            <a:r>
              <a:rPr lang="es-CL" sz="2000" dirty="0" smtClean="0"/>
              <a:t>4.- </a:t>
            </a:r>
            <a:r>
              <a:rPr lang="es-CL" sz="2000" dirty="0" err="1" smtClean="0"/>
              <a:t>We</a:t>
            </a:r>
            <a:r>
              <a:rPr lang="es-CL" sz="2000" dirty="0" smtClean="0"/>
              <a:t> are </a:t>
            </a:r>
            <a:r>
              <a:rPr lang="es-CL" sz="2000" dirty="0" err="1" smtClean="0"/>
              <a:t>on</a:t>
            </a:r>
            <a:r>
              <a:rPr lang="es-CL" sz="2000" dirty="0" smtClean="0"/>
              <a:t> </a:t>
            </a:r>
            <a:r>
              <a:rPr lang="es-CL" sz="2000" dirty="0" err="1" smtClean="0"/>
              <a:t>permanent</a:t>
            </a:r>
            <a:r>
              <a:rPr lang="es-CL" sz="2000" dirty="0" smtClean="0"/>
              <a:t> </a:t>
            </a:r>
            <a:r>
              <a:rPr lang="es-CL" sz="2000" dirty="0" err="1" smtClean="0"/>
              <a:t>activity</a:t>
            </a:r>
            <a:r>
              <a:rPr lang="es-CL" sz="2000" dirty="0" smtClean="0"/>
              <a:t> and </a:t>
            </a:r>
            <a:r>
              <a:rPr lang="es-CL" sz="2000" dirty="0" err="1" smtClean="0"/>
              <a:t>preparation</a:t>
            </a:r>
            <a:endParaRPr lang="es-CL" sz="2000" dirty="0" smtClean="0"/>
          </a:p>
          <a:p>
            <a:r>
              <a:rPr lang="es-CL" sz="2000" dirty="0" smtClean="0"/>
              <a:t>5.- </a:t>
            </a:r>
            <a:r>
              <a:rPr lang="es-CL" sz="2000" dirty="0" err="1" smtClean="0"/>
              <a:t>We</a:t>
            </a:r>
            <a:r>
              <a:rPr lang="es-CL" sz="2000" dirty="0" smtClean="0"/>
              <a:t> are </a:t>
            </a:r>
            <a:r>
              <a:rPr lang="es-CL" sz="2000" dirty="0" err="1" smtClean="0"/>
              <a:t>independent</a:t>
            </a:r>
            <a:r>
              <a:rPr lang="es-CL" sz="2000" dirty="0" smtClean="0"/>
              <a:t> </a:t>
            </a:r>
            <a:r>
              <a:rPr lang="es-CL" sz="2000" dirty="0" err="1" smtClean="0"/>
              <a:t>from</a:t>
            </a:r>
            <a:r>
              <a:rPr lang="es-CL" sz="2000" dirty="0" smtClean="0"/>
              <a:t> </a:t>
            </a:r>
            <a:r>
              <a:rPr lang="es-CL" sz="2000" dirty="0" err="1" smtClean="0"/>
              <a:t>the</a:t>
            </a:r>
            <a:r>
              <a:rPr lang="es-CL" sz="2000" dirty="0" smtClean="0"/>
              <a:t> mainframe </a:t>
            </a:r>
            <a:r>
              <a:rPr lang="es-CL" sz="2000" dirty="0" err="1" smtClean="0"/>
              <a:t>structures</a:t>
            </a:r>
            <a:r>
              <a:rPr lang="es-CL" sz="2000" dirty="0" smtClean="0"/>
              <a:t>.</a:t>
            </a:r>
          </a:p>
          <a:p>
            <a:r>
              <a:rPr lang="es-CL" sz="2000" dirty="0" smtClean="0"/>
              <a:t>6.- </a:t>
            </a:r>
            <a:r>
              <a:rPr lang="es-CL" sz="2000" dirty="0" err="1" smtClean="0"/>
              <a:t>Our</a:t>
            </a:r>
            <a:r>
              <a:rPr lang="es-CL" sz="2000" dirty="0" smtClean="0"/>
              <a:t> </a:t>
            </a:r>
            <a:r>
              <a:rPr lang="es-CL" sz="2000" dirty="0" err="1" smtClean="0"/>
              <a:t>system</a:t>
            </a:r>
            <a:r>
              <a:rPr lang="es-CL" sz="2000" dirty="0" smtClean="0"/>
              <a:t> </a:t>
            </a:r>
            <a:r>
              <a:rPr lang="es-CL" sz="2000" dirty="0" err="1" smtClean="0"/>
              <a:t>is</a:t>
            </a:r>
            <a:r>
              <a:rPr lang="es-CL" sz="2000" dirty="0" smtClean="0"/>
              <a:t> </a:t>
            </a:r>
            <a:r>
              <a:rPr lang="es-CL" sz="2000" dirty="0" err="1" smtClean="0"/>
              <a:t>practically</a:t>
            </a:r>
            <a:r>
              <a:rPr lang="es-CL" sz="2000" dirty="0" smtClean="0"/>
              <a:t> inmune </a:t>
            </a:r>
            <a:r>
              <a:rPr lang="es-CL" sz="2000" dirty="0" err="1" smtClean="0"/>
              <a:t>to</a:t>
            </a:r>
            <a:r>
              <a:rPr lang="es-CL" sz="2000" dirty="0" smtClean="0"/>
              <a:t> </a:t>
            </a:r>
            <a:r>
              <a:rPr lang="es-CL" sz="2000" dirty="0" err="1" smtClean="0"/>
              <a:t>overload</a:t>
            </a:r>
            <a:endParaRPr lang="es-CL" sz="2000" dirty="0" smtClean="0"/>
          </a:p>
          <a:p>
            <a:r>
              <a:rPr lang="es-CL" sz="2000" dirty="0" smtClean="0"/>
              <a:t>7.- </a:t>
            </a:r>
            <a:r>
              <a:rPr lang="es-CL" sz="2000" dirty="0" err="1" smtClean="0"/>
              <a:t>We</a:t>
            </a:r>
            <a:r>
              <a:rPr lang="es-CL" sz="2000" dirty="0" smtClean="0"/>
              <a:t> </a:t>
            </a:r>
            <a:r>
              <a:rPr lang="es-CL" sz="2000" dirty="0" err="1" smtClean="0"/>
              <a:t>may</a:t>
            </a:r>
            <a:r>
              <a:rPr lang="es-CL" sz="2000" dirty="0" smtClean="0"/>
              <a:t> </a:t>
            </a:r>
            <a:r>
              <a:rPr lang="es-CL" sz="2000" dirty="0" err="1" smtClean="0"/>
              <a:t>provide</a:t>
            </a:r>
            <a:r>
              <a:rPr lang="es-CL" sz="2000" dirty="0" smtClean="0"/>
              <a:t> </a:t>
            </a:r>
            <a:r>
              <a:rPr lang="es-CL" sz="2000" dirty="0" err="1" smtClean="0"/>
              <a:t>the</a:t>
            </a:r>
            <a:r>
              <a:rPr lang="es-CL" sz="2000" dirty="0" smtClean="0"/>
              <a:t> </a:t>
            </a:r>
            <a:r>
              <a:rPr lang="es-CL" sz="2000" dirty="0" err="1" smtClean="0"/>
              <a:t>interoperability</a:t>
            </a:r>
            <a:r>
              <a:rPr lang="es-CL" sz="2000" dirty="0" smtClean="0"/>
              <a:t> </a:t>
            </a:r>
            <a:r>
              <a:rPr lang="es-CL" sz="2000" dirty="0" err="1" smtClean="0"/>
              <a:t>that</a:t>
            </a:r>
            <a:r>
              <a:rPr lang="es-CL" sz="2000" dirty="0" smtClean="0"/>
              <a:t> </a:t>
            </a:r>
            <a:r>
              <a:rPr lang="es-CL" sz="2000" dirty="0" err="1" smtClean="0"/>
              <a:t>countries</a:t>
            </a:r>
            <a:r>
              <a:rPr lang="es-CL" sz="2000" dirty="0" smtClean="0"/>
              <a:t> </a:t>
            </a:r>
            <a:r>
              <a:rPr lang="es-CL" sz="2000" dirty="0" err="1" smtClean="0"/>
              <a:t>like</a:t>
            </a:r>
            <a:r>
              <a:rPr lang="es-CL" sz="2000" dirty="0" smtClean="0"/>
              <a:t> Chile </a:t>
            </a:r>
            <a:r>
              <a:rPr lang="es-CL" sz="2000" dirty="0" err="1" smtClean="0"/>
              <a:t>still</a:t>
            </a:r>
            <a:r>
              <a:rPr lang="es-CL" sz="2000" dirty="0" smtClean="0"/>
              <a:t> </a:t>
            </a:r>
            <a:r>
              <a:rPr lang="es-CL" sz="2000" dirty="0" err="1" smtClean="0"/>
              <a:t>dont</a:t>
            </a:r>
            <a:r>
              <a:rPr lang="es-CL" sz="2000" dirty="0" smtClean="0"/>
              <a:t> </a:t>
            </a:r>
            <a:r>
              <a:rPr lang="es-CL" sz="2000" dirty="0" err="1" smtClean="0"/>
              <a:t>have</a:t>
            </a:r>
            <a:r>
              <a:rPr lang="es-CL" sz="2000" dirty="0" smtClean="0"/>
              <a:t> </a:t>
            </a:r>
            <a:r>
              <a:rPr lang="es-CL" sz="2000" dirty="0" err="1" smtClean="0"/>
              <a:t>on</a:t>
            </a:r>
            <a:r>
              <a:rPr lang="es-CL" sz="2000" dirty="0" smtClean="0"/>
              <a:t> </a:t>
            </a:r>
            <a:r>
              <a:rPr lang="es-CL" sz="2000" dirty="0" err="1" smtClean="0"/>
              <a:t>the</a:t>
            </a:r>
            <a:r>
              <a:rPr lang="es-CL" sz="2000" dirty="0" smtClean="0"/>
              <a:t> </a:t>
            </a:r>
            <a:r>
              <a:rPr lang="es-CL" sz="2000" dirty="0" err="1" smtClean="0"/>
              <a:t>public</a:t>
            </a:r>
            <a:r>
              <a:rPr lang="es-CL" sz="2000" dirty="0" smtClean="0"/>
              <a:t> </a:t>
            </a:r>
            <a:r>
              <a:rPr lang="es-CL" sz="2000" dirty="0" err="1" smtClean="0"/>
              <a:t>system</a:t>
            </a:r>
            <a:r>
              <a:rPr lang="es-CL" sz="2000" dirty="0" smtClean="0"/>
              <a:t> </a:t>
            </a:r>
            <a:r>
              <a:rPr lang="es-CL" sz="2000" dirty="0" err="1" smtClean="0"/>
              <a:t>institutions</a:t>
            </a:r>
            <a:r>
              <a:rPr lang="es-CL" sz="2000" dirty="0" smtClean="0"/>
              <a:t> (</a:t>
            </a:r>
            <a:r>
              <a:rPr lang="es-CL" sz="2000" dirty="0" err="1" smtClean="0"/>
              <a:t>police</a:t>
            </a:r>
            <a:r>
              <a:rPr lang="es-CL" sz="2000" dirty="0" smtClean="0"/>
              <a:t>, </a:t>
            </a:r>
            <a:r>
              <a:rPr lang="es-CL" sz="2000" dirty="0" err="1" smtClean="0"/>
              <a:t>firefighters</a:t>
            </a:r>
            <a:r>
              <a:rPr lang="es-CL" sz="2000" dirty="0" smtClean="0"/>
              <a:t>, </a:t>
            </a:r>
            <a:r>
              <a:rPr lang="es-CL" sz="2000" dirty="0" err="1" smtClean="0"/>
              <a:t>ambulances</a:t>
            </a:r>
            <a:r>
              <a:rPr lang="es-CL" sz="2000" dirty="0" smtClean="0"/>
              <a:t>, etc.)</a:t>
            </a:r>
          </a:p>
          <a:p>
            <a:r>
              <a:rPr lang="es-CL" sz="2000" dirty="0" smtClean="0"/>
              <a:t>8.- At no </a:t>
            </a:r>
            <a:r>
              <a:rPr lang="es-CL" sz="2000" dirty="0" err="1" smtClean="0"/>
              <a:t>cost</a:t>
            </a:r>
            <a:r>
              <a:rPr lang="es-CL" sz="2000" dirty="0" smtClean="0"/>
              <a:t> </a:t>
            </a:r>
            <a:r>
              <a:rPr lang="es-CL" sz="2000" dirty="0" err="1" smtClean="0"/>
              <a:t>for</a:t>
            </a:r>
            <a:r>
              <a:rPr lang="es-CL" sz="2000" dirty="0" smtClean="0"/>
              <a:t> </a:t>
            </a:r>
            <a:r>
              <a:rPr lang="es-CL" sz="2000" dirty="0" err="1" smtClean="0"/>
              <a:t>the</a:t>
            </a:r>
            <a:r>
              <a:rPr lang="es-CL" sz="2000" dirty="0" smtClean="0"/>
              <a:t> </a:t>
            </a:r>
            <a:r>
              <a:rPr lang="es-CL" sz="2000" dirty="0" err="1" smtClean="0"/>
              <a:t>Government</a:t>
            </a:r>
            <a:endParaRPr lang="es-CL" sz="2000" dirty="0" smtClean="0"/>
          </a:p>
          <a:p>
            <a:endParaRPr lang="es-CL" sz="2400" dirty="0" smtClean="0"/>
          </a:p>
          <a:p>
            <a:endParaRPr lang="es-CL" sz="28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10/23/13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4F45"/>
            </a:gs>
            <a:gs pos="100000">
              <a:srgbClr val="75786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10/23/13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RCCh/ce3pg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EDF0C30-05D6-4EAE-8174-351A8F95328E}" type="slidenum">
              <a:rPr lang="en-US"/>
              <a:pPr/>
              <a:t>7</a:t>
            </a:fld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3" y="332656"/>
            <a:ext cx="6984776" cy="11398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L" dirty="0" err="1" smtClean="0"/>
              <a:t>February</a:t>
            </a:r>
            <a:r>
              <a:rPr lang="es-CL" dirty="0" smtClean="0"/>
              <a:t> 2010 </a:t>
            </a:r>
            <a:r>
              <a:rPr lang="es-CL" dirty="0" err="1" smtClean="0"/>
              <a:t>Earthquake</a:t>
            </a:r>
            <a:endParaRPr lang="es-CL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ln/>
        </p:spPr>
        <p:txBody>
          <a:bodyPr/>
          <a:lstStyle/>
          <a:p>
            <a:pPr marL="341313" indent="-341313">
              <a:buClr>
                <a:srgbClr val="C4C3AA"/>
              </a:buClr>
              <a:buSzPct val="60000"/>
              <a:buFont typeface="Wingdings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2400" dirty="0" smtClean="0"/>
              <a:t>Minute 0: </a:t>
            </a:r>
            <a:r>
              <a:rPr lang="es-CL" sz="2400" dirty="0" err="1" smtClean="0"/>
              <a:t>Inmediate</a:t>
            </a:r>
            <a:r>
              <a:rPr lang="es-CL" sz="2400" dirty="0" smtClean="0"/>
              <a:t> </a:t>
            </a:r>
            <a:r>
              <a:rPr lang="es-CL" sz="2400" dirty="0" err="1" smtClean="0"/>
              <a:t>operation</a:t>
            </a:r>
            <a:r>
              <a:rPr lang="es-CL" sz="2400" dirty="0" smtClean="0"/>
              <a:t> of </a:t>
            </a:r>
            <a:r>
              <a:rPr lang="es-CL" sz="2400" dirty="0" err="1" smtClean="0"/>
              <a:t>the</a:t>
            </a:r>
            <a:r>
              <a:rPr lang="es-CL" sz="2400" dirty="0" smtClean="0"/>
              <a:t> </a:t>
            </a:r>
            <a:r>
              <a:rPr lang="es-CL" sz="2400" dirty="0" err="1" smtClean="0"/>
              <a:t>chilean</a:t>
            </a:r>
            <a:r>
              <a:rPr lang="es-CL" sz="2400" dirty="0" smtClean="0"/>
              <a:t>  </a:t>
            </a:r>
            <a:r>
              <a:rPr lang="es-CL" sz="2400" dirty="0" err="1" smtClean="0"/>
              <a:t>RadioAmateur</a:t>
            </a:r>
            <a:r>
              <a:rPr lang="es-CL" sz="2400" dirty="0" smtClean="0"/>
              <a:t> </a:t>
            </a:r>
            <a:r>
              <a:rPr lang="es-CL" sz="2400" dirty="0" err="1" smtClean="0"/>
              <a:t>Emergency</a:t>
            </a:r>
            <a:r>
              <a:rPr lang="es-CL" sz="2400" dirty="0" smtClean="0"/>
              <a:t> Network </a:t>
            </a:r>
            <a:r>
              <a:rPr lang="es-CL" sz="2400" dirty="0" err="1" smtClean="0"/>
              <a:t>on</a:t>
            </a:r>
            <a:r>
              <a:rPr lang="es-CL" sz="2400" dirty="0" smtClean="0"/>
              <a:t> VHF and HF; local, </a:t>
            </a:r>
            <a:r>
              <a:rPr lang="es-CL" sz="2400" dirty="0" err="1" smtClean="0"/>
              <a:t>national</a:t>
            </a:r>
            <a:r>
              <a:rPr lang="es-CL" sz="2400" dirty="0" smtClean="0"/>
              <a:t> and </a:t>
            </a:r>
            <a:r>
              <a:rPr lang="es-CL" sz="2400" dirty="0" err="1" smtClean="0"/>
              <a:t>intenational</a:t>
            </a:r>
            <a:r>
              <a:rPr lang="es-CL" sz="2400" dirty="0" smtClean="0"/>
              <a:t>.</a:t>
            </a:r>
            <a:endParaRPr lang="es-CL" sz="2400" dirty="0"/>
          </a:p>
          <a:p>
            <a:pPr marL="341313" indent="-341313">
              <a:buClr>
                <a:srgbClr val="C4C3AA"/>
              </a:buClr>
              <a:buSzPct val="60000"/>
              <a:buFont typeface="Wingdings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2400" dirty="0" smtClean="0"/>
              <a:t>Minute + 3: Radio </a:t>
            </a:r>
            <a:r>
              <a:rPr lang="es-CL" sz="2400" dirty="0" err="1" smtClean="0"/>
              <a:t>dead</a:t>
            </a:r>
            <a:r>
              <a:rPr lang="es-CL" sz="2400" dirty="0" smtClean="0"/>
              <a:t> </a:t>
            </a:r>
            <a:r>
              <a:rPr lang="es-CL" sz="2400" dirty="0" err="1" smtClean="0"/>
              <a:t>zone</a:t>
            </a:r>
            <a:r>
              <a:rPr lang="es-CL" sz="2400" dirty="0" smtClean="0"/>
              <a:t> </a:t>
            </a:r>
            <a:r>
              <a:rPr lang="es-CL" sz="2400" dirty="0" err="1" smtClean="0"/>
              <a:t>between</a:t>
            </a:r>
            <a:r>
              <a:rPr lang="es-CL" sz="2400" dirty="0" smtClean="0"/>
              <a:t> Rancagua </a:t>
            </a:r>
            <a:r>
              <a:rPr lang="es-CL" sz="2400" dirty="0"/>
              <a:t>y </a:t>
            </a:r>
            <a:r>
              <a:rPr lang="es-CL" sz="2400" dirty="0" smtClean="0"/>
              <a:t>Valdivia, </a:t>
            </a:r>
            <a:r>
              <a:rPr lang="es-CL" sz="2400" dirty="0" err="1" smtClean="0"/>
              <a:t>first</a:t>
            </a:r>
            <a:r>
              <a:rPr lang="es-CL" sz="2400" dirty="0" smtClean="0"/>
              <a:t> </a:t>
            </a:r>
            <a:r>
              <a:rPr lang="es-CL" sz="2400" dirty="0" err="1" smtClean="0"/>
              <a:t>hints</a:t>
            </a:r>
            <a:r>
              <a:rPr lang="es-CL" sz="2400" dirty="0" smtClean="0"/>
              <a:t> of </a:t>
            </a:r>
            <a:r>
              <a:rPr lang="es-CL" sz="2400" dirty="0" err="1" smtClean="0"/>
              <a:t>the</a:t>
            </a:r>
            <a:r>
              <a:rPr lang="es-CL" sz="2400" dirty="0" smtClean="0"/>
              <a:t> </a:t>
            </a:r>
            <a:r>
              <a:rPr lang="es-CL" sz="2400" dirty="0" err="1" smtClean="0"/>
              <a:t>epicenter</a:t>
            </a:r>
            <a:r>
              <a:rPr lang="es-CL" sz="2400" dirty="0" smtClean="0"/>
              <a:t> </a:t>
            </a:r>
            <a:r>
              <a:rPr lang="es-CL" sz="2400" dirty="0" err="1" smtClean="0"/>
              <a:t>location</a:t>
            </a:r>
            <a:r>
              <a:rPr lang="es-CL" sz="2400" dirty="0" smtClean="0"/>
              <a:t>.</a:t>
            </a:r>
            <a:endParaRPr lang="es-CL" sz="2400" dirty="0"/>
          </a:p>
          <a:p>
            <a:pPr marL="341313" indent="-341313">
              <a:buClr>
                <a:srgbClr val="C4C3AA"/>
              </a:buClr>
              <a:buSzPct val="60000"/>
              <a:buFont typeface="Wingdings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2400" dirty="0" smtClean="0"/>
              <a:t>Minute +10: Magnitud and </a:t>
            </a:r>
            <a:r>
              <a:rPr lang="es-CL" sz="2400" dirty="0" err="1" smtClean="0"/>
              <a:t>epicenter</a:t>
            </a:r>
            <a:r>
              <a:rPr lang="es-CL" sz="2400" dirty="0" smtClean="0"/>
              <a:t> </a:t>
            </a:r>
            <a:r>
              <a:rPr lang="es-CL" sz="2400" dirty="0" err="1" smtClean="0"/>
              <a:t>collected</a:t>
            </a:r>
            <a:r>
              <a:rPr lang="es-CL" sz="2400" dirty="0" smtClean="0"/>
              <a:t>. </a:t>
            </a:r>
            <a:r>
              <a:rPr lang="es-CL" sz="2400" dirty="0" err="1" smtClean="0"/>
              <a:t>via</a:t>
            </a:r>
            <a:r>
              <a:rPr lang="es-CL" sz="2400" dirty="0" smtClean="0"/>
              <a:t> USGS </a:t>
            </a:r>
            <a:r>
              <a:rPr lang="es-CL" sz="2400" dirty="0" err="1" smtClean="0"/>
              <a:t>accessed</a:t>
            </a:r>
            <a:r>
              <a:rPr lang="es-CL" sz="2400" dirty="0" smtClean="0"/>
              <a:t> </a:t>
            </a:r>
            <a:r>
              <a:rPr lang="es-CL" sz="2400" dirty="0" err="1" smtClean="0"/>
              <a:t>by</a:t>
            </a:r>
            <a:r>
              <a:rPr lang="es-CL" sz="2400" dirty="0" smtClean="0"/>
              <a:t> internet </a:t>
            </a:r>
            <a:r>
              <a:rPr lang="es-CL" sz="2400" dirty="0" err="1" smtClean="0"/>
              <a:t>on</a:t>
            </a:r>
            <a:r>
              <a:rPr lang="es-CL" sz="2400" dirty="0" smtClean="0"/>
              <a:t> </a:t>
            </a:r>
            <a:r>
              <a:rPr lang="es-CL" sz="2400" dirty="0" err="1" smtClean="0"/>
              <a:t>the</a:t>
            </a:r>
            <a:r>
              <a:rPr lang="es-CL" sz="2400" dirty="0" smtClean="0"/>
              <a:t> northernmost </a:t>
            </a:r>
            <a:r>
              <a:rPr lang="es-CL" sz="2400" dirty="0" err="1" smtClean="0"/>
              <a:t>part</a:t>
            </a:r>
            <a:r>
              <a:rPr lang="es-CL" sz="2400" dirty="0" smtClean="0"/>
              <a:t> of </a:t>
            </a:r>
            <a:r>
              <a:rPr lang="es-CL" sz="2400" dirty="0" err="1" smtClean="0"/>
              <a:t>the</a:t>
            </a:r>
            <a:r>
              <a:rPr lang="es-CL" sz="2400" dirty="0" smtClean="0"/>
              <a:t> country and </a:t>
            </a:r>
            <a:r>
              <a:rPr lang="es-CL" sz="2400" dirty="0" err="1" smtClean="0"/>
              <a:t>relayed</a:t>
            </a:r>
            <a:r>
              <a:rPr lang="es-CL" sz="2400" dirty="0" smtClean="0"/>
              <a:t> </a:t>
            </a:r>
            <a:r>
              <a:rPr lang="es-CL" sz="2400" dirty="0" err="1" smtClean="0"/>
              <a:t>to</a:t>
            </a:r>
            <a:r>
              <a:rPr lang="es-CL" sz="2400" dirty="0" smtClean="0"/>
              <a:t> </a:t>
            </a:r>
            <a:r>
              <a:rPr lang="es-CL" sz="2400" dirty="0" err="1" smtClean="0"/>
              <a:t>us</a:t>
            </a:r>
            <a:r>
              <a:rPr lang="es-CL" sz="2400" dirty="0" smtClean="0"/>
              <a:t> </a:t>
            </a:r>
            <a:r>
              <a:rPr lang="es-CL" sz="2400" dirty="0" err="1" smtClean="0"/>
              <a:t>via</a:t>
            </a:r>
            <a:r>
              <a:rPr lang="es-CL" sz="2400" dirty="0" smtClean="0"/>
              <a:t> HF.</a:t>
            </a:r>
          </a:p>
          <a:p>
            <a:pPr marL="341313" indent="-341313">
              <a:buClr>
                <a:srgbClr val="C4C3AA"/>
              </a:buClr>
              <a:buSzPct val="60000"/>
              <a:buFont typeface="Wingdings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2400" dirty="0" smtClean="0"/>
              <a:t>4:10 AM, </a:t>
            </a:r>
            <a:r>
              <a:rPr lang="es-CL" sz="2400" dirty="0" err="1" smtClean="0"/>
              <a:t>one</a:t>
            </a:r>
            <a:r>
              <a:rPr lang="es-CL" sz="2400" dirty="0" smtClean="0"/>
              <a:t> </a:t>
            </a:r>
            <a:r>
              <a:rPr lang="es-CL" sz="2400" dirty="0" err="1" smtClean="0"/>
              <a:t>hour</a:t>
            </a:r>
            <a:r>
              <a:rPr lang="es-CL" sz="2400" dirty="0" smtClean="0"/>
              <a:t> </a:t>
            </a:r>
            <a:r>
              <a:rPr lang="es-CL" sz="2400" dirty="0" err="1" smtClean="0"/>
              <a:t>after</a:t>
            </a:r>
            <a:r>
              <a:rPr lang="es-CL" sz="2400" dirty="0" smtClean="0"/>
              <a:t> </a:t>
            </a:r>
            <a:r>
              <a:rPr lang="es-CL" sz="2400" dirty="0" err="1" smtClean="0"/>
              <a:t>the</a:t>
            </a:r>
            <a:r>
              <a:rPr lang="es-CL" sz="2400" dirty="0" smtClean="0"/>
              <a:t> hit, </a:t>
            </a:r>
            <a:r>
              <a:rPr lang="es-CL" sz="2400" dirty="0" err="1" smtClean="0"/>
              <a:t>first</a:t>
            </a:r>
            <a:r>
              <a:rPr lang="es-CL" sz="2400" dirty="0" smtClean="0"/>
              <a:t> </a:t>
            </a:r>
            <a:r>
              <a:rPr lang="es-CL" sz="2400" dirty="0" err="1" smtClean="0"/>
              <a:t>information</a:t>
            </a:r>
            <a:r>
              <a:rPr lang="es-CL" sz="2400" dirty="0" smtClean="0"/>
              <a:t> </a:t>
            </a:r>
            <a:r>
              <a:rPr lang="es-CL" sz="2400" dirty="0" err="1" smtClean="0"/>
              <a:t>about</a:t>
            </a:r>
            <a:r>
              <a:rPr lang="es-CL" sz="2400" dirty="0" smtClean="0"/>
              <a:t> tsunami, </a:t>
            </a:r>
            <a:r>
              <a:rPr lang="es-CL" sz="2400" dirty="0" err="1" smtClean="0"/>
              <a:t>relayed</a:t>
            </a:r>
            <a:r>
              <a:rPr lang="es-CL" sz="2400" dirty="0" smtClean="0"/>
              <a:t> </a:t>
            </a:r>
            <a:r>
              <a:rPr lang="es-CL" sz="2400" dirty="0" err="1" smtClean="0"/>
              <a:t>to</a:t>
            </a:r>
            <a:r>
              <a:rPr lang="es-CL" sz="2400" dirty="0" smtClean="0"/>
              <a:t> ONEMI.</a:t>
            </a:r>
            <a:endParaRPr lang="es-CL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4F45"/>
            </a:gs>
            <a:gs pos="100000">
              <a:srgbClr val="75786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10/23/13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err="1"/>
              <a:t>RCCh</a:t>
            </a:r>
            <a:r>
              <a:rPr lang="en-US" dirty="0"/>
              <a:t>/ce3pg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3825F3F-34C4-4696-8B0A-57FCDFF0C480}" type="slidenum">
              <a:rPr lang="en-US"/>
              <a:pPr/>
              <a:t>8</a:t>
            </a:fld>
            <a:endParaRPr lang="en-US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277813"/>
            <a:ext cx="7210425" cy="11398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L" dirty="0" err="1" smtClean="0"/>
              <a:t>Radioamateurs</a:t>
            </a:r>
            <a:r>
              <a:rPr lang="es-CL" dirty="0" smtClean="0"/>
              <a:t> and 2010 </a:t>
            </a:r>
            <a:r>
              <a:rPr lang="es-CL" dirty="0" err="1" smtClean="0"/>
              <a:t>megaearthquake</a:t>
            </a:r>
            <a:endParaRPr lang="es-CL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ln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C4C3AA"/>
              </a:buClr>
              <a:buSzPct val="60000"/>
              <a:buFont typeface="Wingdings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2400" dirty="0"/>
              <a:t>Pros:</a:t>
            </a:r>
          </a:p>
          <a:p>
            <a:pPr marL="741363" lvl="1" indent="-284163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2000" dirty="0" smtClean="0"/>
              <a:t>Big </a:t>
            </a:r>
            <a:r>
              <a:rPr lang="es-CL" sz="2000" dirty="0" err="1" smtClean="0"/>
              <a:t>enthusiasm</a:t>
            </a:r>
            <a:endParaRPr lang="es-CL" sz="2000" dirty="0"/>
          </a:p>
          <a:p>
            <a:pPr marL="741363" lvl="1" indent="-284163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2000" dirty="0" err="1" smtClean="0"/>
              <a:t>Thousands</a:t>
            </a:r>
            <a:r>
              <a:rPr lang="es-CL" sz="2000" dirty="0" smtClean="0"/>
              <a:t> </a:t>
            </a:r>
            <a:r>
              <a:rPr lang="es-CL" sz="2000" dirty="0" err="1" smtClean="0"/>
              <a:t>or</a:t>
            </a:r>
            <a:r>
              <a:rPr lang="es-CL" sz="2000" dirty="0" smtClean="0"/>
              <a:t> </a:t>
            </a:r>
            <a:r>
              <a:rPr lang="es-CL" sz="2000" dirty="0" err="1" smtClean="0"/>
              <a:t>forwarded</a:t>
            </a:r>
            <a:r>
              <a:rPr lang="es-CL" sz="2000" dirty="0" smtClean="0"/>
              <a:t> </a:t>
            </a:r>
            <a:r>
              <a:rPr lang="es-CL" sz="2000" dirty="0" err="1" smtClean="0"/>
              <a:t>messages</a:t>
            </a:r>
            <a:endParaRPr lang="es-CL" sz="2000" dirty="0"/>
          </a:p>
          <a:p>
            <a:pPr marL="741363" lvl="1" indent="-284163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2000" dirty="0" smtClean="0"/>
              <a:t>Great </a:t>
            </a:r>
            <a:r>
              <a:rPr lang="es-CL" sz="2000" dirty="0" err="1" smtClean="0"/>
              <a:t>public</a:t>
            </a:r>
            <a:r>
              <a:rPr lang="es-CL" sz="2000" dirty="0" smtClean="0"/>
              <a:t> </a:t>
            </a:r>
            <a:r>
              <a:rPr lang="es-CL" sz="2000" dirty="0" err="1" smtClean="0"/>
              <a:t>exposure</a:t>
            </a:r>
            <a:r>
              <a:rPr lang="es-CL" sz="2000" dirty="0" smtClean="0"/>
              <a:t>, </a:t>
            </a:r>
            <a:r>
              <a:rPr lang="es-CL" sz="2000" dirty="0" err="1" smtClean="0"/>
              <a:t>due</a:t>
            </a:r>
            <a:r>
              <a:rPr lang="es-CL" sz="2000" dirty="0" smtClean="0"/>
              <a:t> </a:t>
            </a:r>
            <a:r>
              <a:rPr lang="es-CL" sz="2000" dirty="0" err="1" smtClean="0"/>
              <a:t>to</a:t>
            </a:r>
            <a:r>
              <a:rPr lang="es-CL" sz="2000" dirty="0" smtClean="0"/>
              <a:t>:</a:t>
            </a:r>
            <a:endParaRPr lang="es-CL" sz="2000" dirty="0"/>
          </a:p>
          <a:p>
            <a:pPr lvl="2">
              <a:lnSpc>
                <a:spcPct val="80000"/>
              </a:lnSpc>
              <a:spcBef>
                <a:spcPts val="450"/>
              </a:spcBef>
              <a:buClr>
                <a:srgbClr val="009999"/>
              </a:buClr>
              <a:buSzPct val="60000"/>
              <a:buFont typeface="Wingdings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800" dirty="0" err="1" smtClean="0"/>
              <a:t>Continuity</a:t>
            </a:r>
            <a:r>
              <a:rPr lang="es-CL" sz="1800" dirty="0" smtClean="0"/>
              <a:t> of </a:t>
            </a:r>
            <a:r>
              <a:rPr lang="es-CL" sz="1800" dirty="0" err="1" smtClean="0"/>
              <a:t>the</a:t>
            </a:r>
            <a:r>
              <a:rPr lang="es-CL" sz="1800" dirty="0" smtClean="0"/>
              <a:t> </a:t>
            </a:r>
            <a:r>
              <a:rPr lang="es-CL" sz="1800" dirty="0" err="1" smtClean="0"/>
              <a:t>services</a:t>
            </a:r>
            <a:r>
              <a:rPr lang="es-CL" sz="1800" dirty="0" smtClean="0"/>
              <a:t> </a:t>
            </a:r>
            <a:r>
              <a:rPr lang="es-CL" sz="1800" dirty="0" err="1" smtClean="0"/>
              <a:t>provided</a:t>
            </a:r>
            <a:endParaRPr lang="es-CL" sz="1800" dirty="0"/>
          </a:p>
          <a:p>
            <a:pPr lvl="2">
              <a:lnSpc>
                <a:spcPct val="80000"/>
              </a:lnSpc>
              <a:spcBef>
                <a:spcPts val="450"/>
              </a:spcBef>
              <a:buClr>
                <a:srgbClr val="009999"/>
              </a:buClr>
              <a:buSzPct val="60000"/>
              <a:buFont typeface="Wingdings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800" dirty="0" smtClean="0"/>
              <a:t>Free </a:t>
            </a:r>
            <a:r>
              <a:rPr lang="es-CL" sz="1800" dirty="0" err="1" smtClean="0"/>
              <a:t>to</a:t>
            </a:r>
            <a:r>
              <a:rPr lang="es-CL" sz="1800" dirty="0" smtClean="0"/>
              <a:t> </a:t>
            </a:r>
            <a:r>
              <a:rPr lang="es-CL" sz="1800" dirty="0" err="1" smtClean="0"/>
              <a:t>the</a:t>
            </a:r>
            <a:r>
              <a:rPr lang="es-CL" sz="1800" dirty="0" smtClean="0"/>
              <a:t> </a:t>
            </a:r>
            <a:r>
              <a:rPr lang="es-CL" sz="1800" dirty="0" err="1" smtClean="0"/>
              <a:t>public</a:t>
            </a:r>
            <a:r>
              <a:rPr lang="es-CL" sz="1800" dirty="0" smtClean="0"/>
              <a:t>, </a:t>
            </a:r>
            <a:r>
              <a:rPr lang="es-CL" sz="1800" dirty="0" err="1" smtClean="0"/>
              <a:t>operated</a:t>
            </a:r>
            <a:r>
              <a:rPr lang="es-CL" sz="1800" dirty="0" smtClean="0"/>
              <a:t> </a:t>
            </a:r>
            <a:r>
              <a:rPr lang="es-CL" sz="1800" dirty="0" err="1" smtClean="0"/>
              <a:t>by</a:t>
            </a:r>
            <a:r>
              <a:rPr lang="es-CL" sz="1800" dirty="0" smtClean="0"/>
              <a:t> </a:t>
            </a:r>
            <a:r>
              <a:rPr lang="es-CL" sz="1800" dirty="0" err="1" smtClean="0"/>
              <a:t>volunteers</a:t>
            </a:r>
            <a:r>
              <a:rPr lang="es-CL" sz="1800" dirty="0" smtClean="0"/>
              <a:t> </a:t>
            </a:r>
            <a:endParaRPr lang="es-CL" sz="1800" dirty="0"/>
          </a:p>
          <a:p>
            <a:pPr lvl="2">
              <a:lnSpc>
                <a:spcPct val="80000"/>
              </a:lnSpc>
              <a:spcBef>
                <a:spcPts val="450"/>
              </a:spcBef>
              <a:buClr>
                <a:srgbClr val="009999"/>
              </a:buClr>
              <a:buSzPct val="60000"/>
              <a:buFont typeface="Wingdings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800" dirty="0" smtClean="0"/>
              <a:t>In </a:t>
            </a:r>
            <a:r>
              <a:rPr lang="es-CL" sz="1800" dirty="0" err="1" smtClean="0"/>
              <a:t>spite</a:t>
            </a:r>
            <a:r>
              <a:rPr lang="es-CL" sz="1800" dirty="0" smtClean="0"/>
              <a:t> of </a:t>
            </a:r>
            <a:r>
              <a:rPr lang="es-CL" sz="1800" dirty="0" err="1" smtClean="0"/>
              <a:t>its</a:t>
            </a:r>
            <a:r>
              <a:rPr lang="es-CL" sz="1800" dirty="0" smtClean="0"/>
              <a:t> </a:t>
            </a:r>
            <a:r>
              <a:rPr lang="es-CL" sz="1800" dirty="0" err="1" smtClean="0"/>
              <a:t>limitations</a:t>
            </a:r>
            <a:r>
              <a:rPr lang="es-CL" sz="1800" dirty="0" smtClean="0"/>
              <a:t>, a </a:t>
            </a:r>
            <a:r>
              <a:rPr lang="es-CL" sz="1800" dirty="0" err="1" smtClean="0"/>
              <a:t>service</a:t>
            </a:r>
            <a:r>
              <a:rPr lang="es-CL" sz="1800" dirty="0" smtClean="0"/>
              <a:t> </a:t>
            </a:r>
            <a:r>
              <a:rPr lang="es-CL" sz="1800" dirty="0" err="1" smtClean="0"/>
              <a:t>that</a:t>
            </a:r>
            <a:r>
              <a:rPr lang="es-CL" sz="1800" dirty="0" smtClean="0"/>
              <a:t> can </a:t>
            </a:r>
            <a:r>
              <a:rPr lang="es-CL" sz="1800" dirty="0" err="1" smtClean="0"/>
              <a:t>be</a:t>
            </a:r>
            <a:r>
              <a:rPr lang="es-CL" sz="1800" dirty="0" smtClean="0"/>
              <a:t> </a:t>
            </a:r>
            <a:r>
              <a:rPr lang="es-CL" sz="1800" dirty="0" err="1" smtClean="0"/>
              <a:t>trusted</a:t>
            </a:r>
            <a:r>
              <a:rPr lang="es-CL" sz="1800" dirty="0" smtClean="0"/>
              <a:t> </a:t>
            </a:r>
            <a:r>
              <a:rPr lang="es-CL" sz="1800" dirty="0" err="1" smtClean="0"/>
              <a:t>on</a:t>
            </a:r>
            <a:endParaRPr lang="es-CL" sz="1800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C4C3AA"/>
              </a:buClr>
              <a:buSzPct val="60000"/>
              <a:buFont typeface="Wingdings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2400" dirty="0" err="1" smtClean="0"/>
              <a:t>Cons</a:t>
            </a:r>
            <a:endParaRPr lang="es-CL" sz="2400" dirty="0"/>
          </a:p>
          <a:p>
            <a:pPr marL="741363" lvl="1" indent="-284163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2000" dirty="0" err="1" smtClean="0"/>
              <a:t>Organizational</a:t>
            </a:r>
            <a:r>
              <a:rPr lang="es-CL" sz="2000" dirty="0" smtClean="0"/>
              <a:t> </a:t>
            </a:r>
            <a:r>
              <a:rPr lang="es-CL" sz="2000" dirty="0" err="1" smtClean="0"/>
              <a:t>level</a:t>
            </a:r>
            <a:r>
              <a:rPr lang="es-CL" sz="2000" dirty="0" smtClean="0"/>
              <a:t>: </a:t>
            </a:r>
            <a:endParaRPr lang="es-CL" sz="2000" dirty="0"/>
          </a:p>
          <a:p>
            <a:pPr lvl="2">
              <a:lnSpc>
                <a:spcPct val="80000"/>
              </a:lnSpc>
              <a:spcBef>
                <a:spcPts val="450"/>
              </a:spcBef>
              <a:buClr>
                <a:srgbClr val="009999"/>
              </a:buClr>
              <a:buSzPct val="60000"/>
              <a:buFont typeface="Wingdings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800" dirty="0" err="1" smtClean="0"/>
              <a:t>Lack</a:t>
            </a:r>
            <a:r>
              <a:rPr lang="es-CL" sz="1800" dirty="0" smtClean="0"/>
              <a:t> of </a:t>
            </a:r>
            <a:r>
              <a:rPr lang="es-CL" sz="1800" dirty="0" err="1" smtClean="0"/>
              <a:t>organization</a:t>
            </a:r>
            <a:r>
              <a:rPr lang="es-CL" sz="1800" dirty="0" smtClean="0"/>
              <a:t> and discipline</a:t>
            </a:r>
            <a:endParaRPr lang="es-CL" sz="1800" dirty="0"/>
          </a:p>
          <a:p>
            <a:pPr marL="741363" lvl="1" indent="-284163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2000" dirty="0" err="1" smtClean="0"/>
              <a:t>Operational</a:t>
            </a:r>
            <a:r>
              <a:rPr lang="es-CL" sz="2000" dirty="0" smtClean="0"/>
              <a:t> </a:t>
            </a:r>
            <a:r>
              <a:rPr lang="es-CL" sz="2000" dirty="0" err="1" smtClean="0"/>
              <a:t>level</a:t>
            </a:r>
            <a:r>
              <a:rPr lang="es-CL" sz="2000" dirty="0" smtClean="0"/>
              <a:t>:</a:t>
            </a:r>
            <a:endParaRPr lang="es-CL" sz="2000" dirty="0"/>
          </a:p>
          <a:p>
            <a:pPr lvl="2">
              <a:lnSpc>
                <a:spcPct val="80000"/>
              </a:lnSpc>
              <a:spcBef>
                <a:spcPts val="450"/>
              </a:spcBef>
              <a:buClr>
                <a:srgbClr val="009999"/>
              </a:buClr>
              <a:buSzPct val="60000"/>
              <a:buFont typeface="Wingdings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1800" dirty="0" err="1" smtClean="0"/>
              <a:t>Some</a:t>
            </a:r>
            <a:r>
              <a:rPr lang="es-CL" sz="1800" dirty="0" smtClean="0"/>
              <a:t> confusión </a:t>
            </a:r>
            <a:r>
              <a:rPr lang="es-CL" sz="1800" dirty="0" err="1" smtClean="0"/>
              <a:t>between</a:t>
            </a:r>
            <a:r>
              <a:rPr lang="es-CL" sz="1800" dirty="0" smtClean="0"/>
              <a:t> </a:t>
            </a:r>
            <a:r>
              <a:rPr lang="es-CL" sz="1800" dirty="0" err="1" smtClean="0"/>
              <a:t>raw</a:t>
            </a:r>
            <a:r>
              <a:rPr lang="es-CL" sz="1800" dirty="0" smtClean="0"/>
              <a:t> data and </a:t>
            </a:r>
            <a:r>
              <a:rPr lang="es-CL" sz="1800" dirty="0" err="1" smtClean="0"/>
              <a:t>useful</a:t>
            </a:r>
            <a:r>
              <a:rPr lang="es-CL" sz="1800" dirty="0" smtClean="0"/>
              <a:t> </a:t>
            </a:r>
            <a:r>
              <a:rPr lang="es-CL" sz="1800" dirty="0" err="1" smtClean="0"/>
              <a:t>info</a:t>
            </a:r>
            <a:endParaRPr lang="es-CL" sz="1800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C4C3AA"/>
              </a:buClr>
              <a:buSzPct val="60000"/>
              <a:buFont typeface="Wingdings" charset="2"/>
              <a:buChar char="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2400" dirty="0" err="1" smtClean="0"/>
              <a:t>Solutions</a:t>
            </a:r>
            <a:r>
              <a:rPr lang="es-CL" sz="2400" dirty="0" smtClean="0"/>
              <a:t>:</a:t>
            </a:r>
            <a:endParaRPr lang="es-CL" sz="2400" dirty="0"/>
          </a:p>
          <a:p>
            <a:pPr marL="741363" lvl="1" indent="-284163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Verdana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CL" sz="2000" dirty="0" err="1" smtClean="0"/>
              <a:t>Organization</a:t>
            </a:r>
            <a:r>
              <a:rPr lang="es-CL" sz="2000" dirty="0" smtClean="0"/>
              <a:t> and </a:t>
            </a:r>
            <a:r>
              <a:rPr lang="es-CL" sz="2000" dirty="0" err="1" smtClean="0"/>
              <a:t>Capacitation</a:t>
            </a:r>
            <a:endParaRPr lang="es-CL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Marcador de fecha"/>
          <p:cNvSpPr>
            <a:spLocks noGrp="1"/>
          </p:cNvSpPr>
          <p:nvPr>
            <p:ph type="dt" sz="quarter" idx="10"/>
          </p:nvPr>
        </p:nvSpPr>
        <p:spPr>
          <a:noFill/>
          <a:ln/>
        </p:spPr>
        <p:txBody>
          <a:bodyPr/>
          <a:lstStyle/>
          <a:p>
            <a:r>
              <a:rPr lang="en-US"/>
              <a:t>10/23/13</a:t>
            </a:r>
          </a:p>
        </p:txBody>
      </p:sp>
      <p:sp>
        <p:nvSpPr>
          <p:cNvPr id="10243" name="4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</p:spPr>
        <p:txBody>
          <a:bodyPr/>
          <a:lstStyle/>
          <a:p>
            <a:r>
              <a:rPr lang="en-US"/>
              <a:t>RCCh/ce3pg</a:t>
            </a:r>
          </a:p>
        </p:txBody>
      </p:sp>
      <p:sp>
        <p:nvSpPr>
          <p:cNvPr id="1024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		</a:t>
            </a:r>
            <a:fld id="{BC91097C-E523-46AF-8C01-881B55F4AEB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24744"/>
            <a:ext cx="6240661" cy="4162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187624" y="501317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Radioamateur</a:t>
            </a:r>
            <a:r>
              <a:rPr lang="en-US" dirty="0" smtClean="0"/>
              <a:t> Antonia </a:t>
            </a:r>
            <a:r>
              <a:rPr lang="en-US" dirty="0" err="1" smtClean="0"/>
              <a:t>Besomi</a:t>
            </a:r>
            <a:r>
              <a:rPr lang="en-US" dirty="0" smtClean="0"/>
              <a:t>, CD5731, sitting at the crevasses left by the February 2010  Mega-earthquake, at </a:t>
            </a:r>
            <a:r>
              <a:rPr lang="en-US" dirty="0" err="1" smtClean="0"/>
              <a:t>Vichuquen</a:t>
            </a:r>
            <a:r>
              <a:rPr lang="en-US" dirty="0" smtClean="0"/>
              <a:t> (FF35xe). The island at the back used to be a weeping willow in the hollow that can be seen next to Antonia.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 Unicode MS"/>
      </a:majorFont>
      <a:minorFont>
        <a:latin typeface="Verdana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ype_x0020_of_x0020_Document xmlns="c33f335d-c598-42c5-930e-ed783bf10eb7">Presentation</Type_x0020_of_x0020_Document>
    <Langage xmlns="c33f335d-c598-42c5-930e-ed783bf10eb7">en</Langage>
    <Event_x0020_Name xmlns="c33f335d-c598-42c5-930e-ed783bf10eb7" xsi:nil="true"/>
    <Display_x0020_Name xmlns="c33f335d-c598-42c5-930e-ed783bf10e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69BE840221E46A7DB18A8CFB8F226" ma:contentTypeVersion="6" ma:contentTypeDescription="Create a new document." ma:contentTypeScope="" ma:versionID="7ff532766d926365a4f200f6b078f491">
  <xsd:schema xmlns:xsd="http://www.w3.org/2001/XMLSchema" xmlns:xs="http://www.w3.org/2001/XMLSchema" xmlns:p="http://schemas.microsoft.com/office/2006/metadata/properties" xmlns:ns1="http://schemas.microsoft.com/sharepoint/v3" xmlns:ns2="c33f335d-c598-42c5-930e-ed783bf10eb7" xmlns:ns3="1aaea1ea-72e4-4374-b05e-72e2f16fb7ae" targetNamespace="http://schemas.microsoft.com/office/2006/metadata/properties" ma:root="true" ma:fieldsID="175de6c6a15160a69dc82ade5988a82f" ns1:_="" ns2:_="" ns3:_="">
    <xsd:import namespace="http://schemas.microsoft.com/sharepoint/v3"/>
    <xsd:import namespace="c33f335d-c598-42c5-930e-ed783bf10eb7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2:Event_x0020_Name" minOccurs="0"/>
                <xsd:element ref="ns2:Display_x0020_Name" minOccurs="0"/>
                <xsd:element ref="ns2:Langage" minOccurs="0"/>
                <xsd:element ref="ns2:Type_x0020_of_x0020_Document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f335d-c598-42c5-930e-ed783bf10eb7" elementFormDefault="qualified">
    <xsd:import namespace="http://schemas.microsoft.com/office/2006/documentManagement/types"/>
    <xsd:import namespace="http://schemas.microsoft.com/office/infopath/2007/PartnerControls"/>
    <xsd:element name="Event_x0020_Name" ma:index="2" nillable="true" ma:displayName="Event Name" ma:list="{6e5c2136-9c26-4275-84f6-29403907a3e4}" ma:internalName="Event_x0020_Name" ma:showField="Title">
      <xsd:simpleType>
        <xsd:restriction base="dms:Lookup"/>
      </xsd:simpleType>
    </xsd:element>
    <xsd:element name="Display_x0020_Name" ma:index="3" nillable="true" ma:displayName="Display Name" ma:internalName="Display_x0020_Name">
      <xsd:simpleType>
        <xsd:restriction base="dms:Text">
          <xsd:maxLength value="255"/>
        </xsd:restriction>
      </xsd:simpleType>
    </xsd:element>
    <xsd:element name="Langage" ma:index="4" nillable="true" ma:displayName="Langage" ma:default="en" ma:format="Dropdown" ma:internalName="Langage">
      <xsd:simpleType>
        <xsd:restriction base="dms:Choice">
          <xsd:enumeration value="en"/>
          <xsd:enumeration value="fr"/>
          <xsd:enumeration value="sp"/>
          <xsd:enumeration value="fr"/>
          <xsd:enumeration value="ru"/>
          <xsd:enumeration value="cn"/>
        </xsd:restriction>
      </xsd:simpleType>
    </xsd:element>
    <xsd:element name="Type_x0020_of_x0020_Document" ma:index="5" nillable="true" ma:displayName="Type of Document" ma:default="Presentation" ma:format="Dropdown" ma:internalName="Type_x0020_of_x0020_Document">
      <xsd:simpleType>
        <xsd:restriction base="dms:Choice">
          <xsd:enumeration value="General"/>
          <xsd:enumeration value="Presenta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411E89-3C27-42D1-A38F-0B38CC558FF3}"/>
</file>

<file path=customXml/itemProps2.xml><?xml version="1.0" encoding="utf-8"?>
<ds:datastoreItem xmlns:ds="http://schemas.openxmlformats.org/officeDocument/2006/customXml" ds:itemID="{975568A6-7BCC-4031-B005-44CC5B84F585}"/>
</file>

<file path=customXml/itemProps3.xml><?xml version="1.0" encoding="utf-8"?>
<ds:datastoreItem xmlns:ds="http://schemas.openxmlformats.org/officeDocument/2006/customXml" ds:itemID="{C6D2A6B6-58B4-468B-90BC-75B6992428BB}"/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485</Words>
  <Application>Microsoft Office PowerPoint</Application>
  <PresentationFormat>Presentación en pantalla (4:3)</PresentationFormat>
  <Paragraphs>114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Radioamateurs and Disasters</vt:lpstr>
      <vt:lpstr>Radioamateurs in Chile</vt:lpstr>
      <vt:lpstr>Purposes of the Service</vt:lpstr>
      <vt:lpstr>Regulation</vt:lpstr>
      <vt:lpstr>Geographic coverage</vt:lpstr>
      <vt:lpstr>Why Amateur Radio?</vt:lpstr>
      <vt:lpstr>February 2010 Earthquake</vt:lpstr>
      <vt:lpstr>Radioamateurs and 2010 megaearthquake</vt:lpstr>
      <vt:lpstr>Diapositiva 9</vt:lpstr>
      <vt:lpstr>Diapositiva 10</vt:lpstr>
      <vt:lpstr>Thankyou!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Radioaficionados</dc:title>
  <dc:creator>gbesomi</dc:creator>
  <cp:lastModifiedBy>gbesomi</cp:lastModifiedBy>
  <cp:revision>46</cp:revision>
  <cp:lastPrinted>1601-01-01T00:00:00Z</cp:lastPrinted>
  <dcterms:created xsi:type="dcterms:W3CDTF">2010-05-04T19:26:01Z</dcterms:created>
  <dcterms:modified xsi:type="dcterms:W3CDTF">2013-10-29T23:31:45Z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0x010100C1769BE840221E46A7DB18A8CFB8F226</vt:lpwstr>
  </property>
</Properties>
</file>