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535" autoAdjust="0"/>
  </p:normalViewPr>
  <p:slideViewPr>
    <p:cSldViewPr snapToGrid="0">
      <p:cViewPr varScale="1">
        <p:scale>
          <a:sx n="75" d="100"/>
          <a:sy n="75" d="100"/>
        </p:scale>
        <p:origin x="1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95ED7-A6BE-4C27-80B1-04CF97AB6E70}" type="datetimeFigureOut">
              <a:rPr lang="en-GB" smtClean="0"/>
              <a:t>03/03/2019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2C6E9-1F9A-4DDD-84E3-D3BBB88A0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3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V1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2C6E9-1F9A-4DDD-84E3-D3BBB88A055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4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9EA77-4BF4-420B-82D7-0422C2F5B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C31DC-737D-410C-BF0D-01F840693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862DF-6E52-4343-8061-E0B2538B1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19E51-065B-4800-86CF-3BDB8A2F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ABBA5-6759-4FDE-A65F-5241B9A4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0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3EEB7-61A5-453B-BEF5-B06C0086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80E19-613A-41C8-B35B-9AFB4814F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80194-845C-4148-BB0A-B8A167FD6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24D42-18A4-4754-8378-630AD077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19343-70B8-48ED-AFDE-364197EF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42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F0112D-C192-4E92-8571-F43EAA715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34546-4CBE-4B71-9287-0DDB684FA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34725-48DE-49B6-82E2-F0953EB2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96272-523A-4B4D-AF21-D9056330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9AF37-5874-40E4-B054-95BFAB91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47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B2F9-D3DF-498F-B109-2FF13B5D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6E889-3B5E-47B6-A063-D87A785E5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322A6-2620-4A71-B6D8-5B1C0976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D940A-A23A-4CF3-9E6E-1235302F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6D7F1-11CC-48FA-AB4B-FE5A9F2C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35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3B615-821F-4DF5-B989-592F46B4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E45A5-0ED6-4677-BB37-534672FEC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43BFE-B83F-49B6-950E-3335CBF5E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E03AC-1050-4ED4-940C-1FF12343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1BC62-C762-4BA3-B3E8-8812987C8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3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274BF-DBB3-4850-B678-4CF019EE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7B342-F7E0-46FA-81AA-613BC739E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501C6-3FA8-4106-B234-FB43EEE41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0AD06-7238-4F05-BE74-F888FC1A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3F1D2-A0C9-41E3-9C73-F1EE51840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919E3-A51E-4BED-911D-A165CB23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5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2A0B1-F5CE-4DC0-A722-051D67273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FD50C-8722-4ECB-977B-0D2698607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B0914-CF8F-4E82-95D0-947E7294D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8CDE2-8D47-474E-9CEA-F87976641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E60445-5F7E-4F59-BA54-5D8C66DC2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A7B050-3118-4AB6-B0D9-09E97162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62F449-59BB-49C7-94D0-70E0C15B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41427F-043A-4564-9DD0-45D9D47C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20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FDEBA-8839-468F-B734-A521722B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5BEB23-1F0B-4B98-80D2-9467D512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DEF509-3711-4A07-812B-5D5AA777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CF14CB-90B8-421E-B3E2-001B71BC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24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BD504-9F06-4E53-B9C7-BD97274B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E9256-2F70-415D-BCCD-7DEC75DB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B15BA-A2E7-442A-AE6B-0286651A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06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8E093-4C97-457E-9D68-993280D07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464BD-F2B0-47AD-BC9D-B35E5AAD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9B448-FC2A-44D0-9F17-BFC69BC23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80D0A-6555-407C-9F39-CD578E32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28809-5550-4751-8CC4-10847ACF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4C9B5-0B4E-4915-AF77-7C756714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AF4D-CAE3-472D-9FF6-1BD232EB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E715E-CA38-47BC-B677-B2091C9CA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2C8DC-EACD-43DC-87C0-DDBFB9BBC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B302C-5AE8-448E-8DE6-5BDE2363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F0007-656D-41A5-90C9-7E4BA109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70282-7A12-4D2D-9248-5E7DB06C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3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C7059-E8C4-4E53-8E02-C8D2CC35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311FA-AA36-4BA4-AC07-8928E5657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59EDF-730D-4EDF-A84B-684157ECE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A45E0-F3BE-43BA-83A9-E7B877A026C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51E4D-59C6-45C8-A17A-507E2EC8C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FE5B-2EFA-436B-9900-309175861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ED15B-43AD-427A-B39D-02BEEA790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0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6628A12F-CF71-405B-913E-4487C66829CC}"/>
              </a:ext>
            </a:extLst>
          </p:cNvPr>
          <p:cNvSpPr/>
          <p:nvPr/>
        </p:nvSpPr>
        <p:spPr>
          <a:xfrm>
            <a:off x="1333301" y="6164405"/>
            <a:ext cx="1050718" cy="648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43E5898-2D7C-4E58-A30E-C0E9B4AE921C}"/>
              </a:ext>
            </a:extLst>
          </p:cNvPr>
          <p:cNvSpPr/>
          <p:nvPr/>
        </p:nvSpPr>
        <p:spPr>
          <a:xfrm>
            <a:off x="1270148" y="6112865"/>
            <a:ext cx="1050718" cy="648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CD2D0D66-84B4-4163-B051-8A4435EBD089}"/>
              </a:ext>
            </a:extLst>
          </p:cNvPr>
          <p:cNvSpPr/>
          <p:nvPr/>
        </p:nvSpPr>
        <p:spPr>
          <a:xfrm>
            <a:off x="245806" y="96660"/>
            <a:ext cx="3888066" cy="6758771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A59CCE-6110-4674-98CE-C18252454A2B}"/>
              </a:ext>
            </a:extLst>
          </p:cNvPr>
          <p:cNvSpPr/>
          <p:nvPr/>
        </p:nvSpPr>
        <p:spPr>
          <a:xfrm>
            <a:off x="1857130" y="242927"/>
            <a:ext cx="1404293" cy="559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Prime Minister’s Office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D40817-5AA3-499A-B028-2D3D88168F49}"/>
              </a:ext>
            </a:extLst>
          </p:cNvPr>
          <p:cNvSpPr/>
          <p:nvPr/>
        </p:nvSpPr>
        <p:spPr>
          <a:xfrm>
            <a:off x="623284" y="998652"/>
            <a:ext cx="1809111" cy="691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Ministry of Disaster Management &amp; Meteorology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9BE81-4418-4E6D-9C03-90C1D775B313}"/>
              </a:ext>
            </a:extLst>
          </p:cNvPr>
          <p:cNvSpPr/>
          <p:nvPr/>
        </p:nvSpPr>
        <p:spPr>
          <a:xfrm>
            <a:off x="878923" y="1972515"/>
            <a:ext cx="1313896" cy="530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Getonia</a:t>
            </a:r>
            <a:r>
              <a:rPr lang="en-GB" sz="1400" dirty="0"/>
              <a:t> DMO</a:t>
            </a:r>
          </a:p>
          <a:p>
            <a:pPr algn="ctr"/>
            <a:r>
              <a:rPr lang="en-GB" sz="1400" dirty="0"/>
              <a:t>(NEOC)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32FA97-D595-46EC-A218-E6477EE67DD4}"/>
              </a:ext>
            </a:extLst>
          </p:cNvPr>
          <p:cNvSpPr/>
          <p:nvPr/>
        </p:nvSpPr>
        <p:spPr>
          <a:xfrm>
            <a:off x="1079233" y="5364581"/>
            <a:ext cx="1313896" cy="530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Division Offices</a:t>
            </a:r>
          </a:p>
          <a:p>
            <a:pPr algn="ctr"/>
            <a:r>
              <a:rPr lang="en-GB" sz="1400" dirty="0"/>
              <a:t>(LEOCs)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CED21E-529E-476F-AC0E-39E7061DB741}"/>
              </a:ext>
            </a:extLst>
          </p:cNvPr>
          <p:cNvSpPr/>
          <p:nvPr/>
        </p:nvSpPr>
        <p:spPr>
          <a:xfrm>
            <a:off x="1210822" y="6062726"/>
            <a:ext cx="1050718" cy="648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Incident Command Posts (ICPs)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4E1C126-5A70-4871-BB04-D29447D406E7}"/>
              </a:ext>
            </a:extLst>
          </p:cNvPr>
          <p:cNvSpPr>
            <a:spLocks noChangeAspect="1"/>
          </p:cNvSpPr>
          <p:nvPr/>
        </p:nvSpPr>
        <p:spPr>
          <a:xfrm>
            <a:off x="4696739" y="1587118"/>
            <a:ext cx="748394" cy="746665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/>
              <a:t>GDMO Director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4A52210-C4EF-48A7-B62C-BB4ACE294F48}"/>
              </a:ext>
            </a:extLst>
          </p:cNvPr>
          <p:cNvSpPr/>
          <p:nvPr/>
        </p:nvSpPr>
        <p:spPr>
          <a:xfrm>
            <a:off x="5055692" y="4022575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ETC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47CD8C3-E196-4D1C-B5BF-B18444C2157E}"/>
              </a:ext>
            </a:extLst>
          </p:cNvPr>
          <p:cNvSpPr/>
          <p:nvPr/>
        </p:nvSpPr>
        <p:spPr>
          <a:xfrm>
            <a:off x="5055692" y="3734839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Protection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B59806-9246-48E9-A922-7F24B2B4D695}"/>
              </a:ext>
            </a:extLst>
          </p:cNvPr>
          <p:cNvSpPr/>
          <p:nvPr/>
        </p:nvSpPr>
        <p:spPr>
          <a:xfrm>
            <a:off x="5065431" y="2877578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WASH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325757D-E38A-430D-B456-1337234BA56E}"/>
              </a:ext>
            </a:extLst>
          </p:cNvPr>
          <p:cNvSpPr/>
          <p:nvPr/>
        </p:nvSpPr>
        <p:spPr>
          <a:xfrm>
            <a:off x="5055692" y="3172339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Health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F7B44BA-AF1E-4E51-AC8C-63756DBFF4B2}"/>
              </a:ext>
            </a:extLst>
          </p:cNvPr>
          <p:cNvSpPr/>
          <p:nvPr/>
        </p:nvSpPr>
        <p:spPr>
          <a:xfrm>
            <a:off x="5055692" y="4309336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Shelter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EB479DF-C376-45E6-8A4C-6AC08A756EE9}"/>
              </a:ext>
            </a:extLst>
          </p:cNvPr>
          <p:cNvSpPr/>
          <p:nvPr/>
        </p:nvSpPr>
        <p:spPr>
          <a:xfrm>
            <a:off x="5055692" y="4872185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Operations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F02ADCE-6F6F-4581-8D38-259755750433}"/>
              </a:ext>
            </a:extLst>
          </p:cNvPr>
          <p:cNvSpPr/>
          <p:nvPr/>
        </p:nvSpPr>
        <p:spPr>
          <a:xfrm>
            <a:off x="5055692" y="2581642"/>
            <a:ext cx="1348192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Food &amp; Nutrition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5C59FA1-BCAD-4BC5-B3E1-05000DBBE88D}"/>
              </a:ext>
            </a:extLst>
          </p:cNvPr>
          <p:cNvSpPr>
            <a:spLocks noChangeAspect="1"/>
          </p:cNvSpPr>
          <p:nvPr/>
        </p:nvSpPr>
        <p:spPr>
          <a:xfrm>
            <a:off x="5994284" y="1564904"/>
            <a:ext cx="780671" cy="778866"/>
          </a:xfrm>
          <a:prstGeom prst="ellipse">
            <a:avLst/>
          </a:prstGeom>
          <a:solidFill>
            <a:srgbClr val="7030A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/>
              <a:t>UN Resident Coord.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090996-A5B9-4715-B874-71FD9616684E}"/>
              </a:ext>
            </a:extLst>
          </p:cNvPr>
          <p:cNvSpPr txBox="1"/>
          <p:nvPr/>
        </p:nvSpPr>
        <p:spPr>
          <a:xfrm>
            <a:off x="1475902" y="2552015"/>
            <a:ext cx="1835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Ministry of Agriculture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C5CE38B-3387-4E9E-8397-544B5488D900}"/>
              </a:ext>
            </a:extLst>
          </p:cNvPr>
          <p:cNvSpPr/>
          <p:nvPr/>
        </p:nvSpPr>
        <p:spPr>
          <a:xfrm>
            <a:off x="5055692" y="3454909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Education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5A2B1EA-EDCC-440F-827F-0A6620251A85}"/>
              </a:ext>
            </a:extLst>
          </p:cNvPr>
          <p:cNvSpPr/>
          <p:nvPr/>
        </p:nvSpPr>
        <p:spPr>
          <a:xfrm>
            <a:off x="5055692" y="4594949"/>
            <a:ext cx="1328928" cy="24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Logistics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73B9A1-B0CF-4DB1-90C6-ED4EEDF9B0E4}"/>
              </a:ext>
            </a:extLst>
          </p:cNvPr>
          <p:cNvSpPr/>
          <p:nvPr/>
        </p:nvSpPr>
        <p:spPr>
          <a:xfrm>
            <a:off x="1475902" y="3143411"/>
            <a:ext cx="1835296" cy="274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Ministry of Health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C41577-D6D5-4043-8F4D-9A7902ADF0B4}"/>
              </a:ext>
            </a:extLst>
          </p:cNvPr>
          <p:cNvSpPr/>
          <p:nvPr/>
        </p:nvSpPr>
        <p:spPr>
          <a:xfrm>
            <a:off x="1475901" y="3988030"/>
            <a:ext cx="18565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Ministry of Telecom.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C3CF97-FC71-4506-B18A-FFB51CF721B8}"/>
              </a:ext>
            </a:extLst>
          </p:cNvPr>
          <p:cNvSpPr/>
          <p:nvPr/>
        </p:nvSpPr>
        <p:spPr>
          <a:xfrm>
            <a:off x="1475902" y="4277456"/>
            <a:ext cx="1835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GDMO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36A94FC-CCE8-4C31-A519-87C7E42400FB}"/>
              </a:ext>
            </a:extLst>
          </p:cNvPr>
          <p:cNvSpPr/>
          <p:nvPr/>
        </p:nvSpPr>
        <p:spPr>
          <a:xfrm>
            <a:off x="1475902" y="4577264"/>
            <a:ext cx="18565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GDMO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0BC0F8A-E224-489D-8D01-AD852A8F90DA}"/>
              </a:ext>
            </a:extLst>
          </p:cNvPr>
          <p:cNvSpPr/>
          <p:nvPr/>
        </p:nvSpPr>
        <p:spPr>
          <a:xfrm>
            <a:off x="1475901" y="4847138"/>
            <a:ext cx="1838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GDMO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3F3066B-5F46-4150-A072-049D596CAFAD}"/>
              </a:ext>
            </a:extLst>
          </p:cNvPr>
          <p:cNvSpPr/>
          <p:nvPr/>
        </p:nvSpPr>
        <p:spPr>
          <a:xfrm>
            <a:off x="1475902" y="3421502"/>
            <a:ext cx="1835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Ministry of Education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FB81201-03EE-4845-86CF-A3A0287D8978}"/>
              </a:ext>
            </a:extLst>
          </p:cNvPr>
          <p:cNvSpPr/>
          <p:nvPr/>
        </p:nvSpPr>
        <p:spPr>
          <a:xfrm>
            <a:off x="1475902" y="2848782"/>
            <a:ext cx="1835296" cy="277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Ministry of Health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F8B4D41-2D41-4862-A5E1-1205BDD532F8}"/>
              </a:ext>
            </a:extLst>
          </p:cNvPr>
          <p:cNvSpPr/>
          <p:nvPr/>
        </p:nvSpPr>
        <p:spPr>
          <a:xfrm>
            <a:off x="1475902" y="3700963"/>
            <a:ext cx="1835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Ministry of Social Services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4482074-F12C-48DD-98A4-C607A28B204E}"/>
              </a:ext>
            </a:extLst>
          </p:cNvPr>
          <p:cNvSpPr>
            <a:spLocks noChangeAspect="1"/>
          </p:cNvSpPr>
          <p:nvPr/>
        </p:nvSpPr>
        <p:spPr>
          <a:xfrm>
            <a:off x="8462932" y="152929"/>
            <a:ext cx="941486" cy="939310"/>
          </a:xfrm>
          <a:prstGeom prst="ellipse">
            <a:avLst/>
          </a:prstGeom>
          <a:solidFill>
            <a:srgbClr val="7030A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200" b="1" dirty="0"/>
              <a:t>UN Resident Coord.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C1B1FE-2ADC-4536-86ED-FA6AD8764397}"/>
              </a:ext>
            </a:extLst>
          </p:cNvPr>
          <p:cNvSpPr/>
          <p:nvPr/>
        </p:nvSpPr>
        <p:spPr>
          <a:xfrm>
            <a:off x="8275294" y="1825191"/>
            <a:ext cx="1313896" cy="691289"/>
          </a:xfrm>
          <a:prstGeom prst="rect">
            <a:avLst/>
          </a:prstGeom>
          <a:solidFill>
            <a:srgbClr val="7030A0"/>
          </a:solidFill>
          <a:ln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Inter-cluster coordination group (ICCG)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A524DC4-3072-473C-BF97-C9FAEAEF7676}"/>
              </a:ext>
            </a:extLst>
          </p:cNvPr>
          <p:cNvSpPr>
            <a:spLocks noChangeAspect="1"/>
          </p:cNvSpPr>
          <p:nvPr/>
        </p:nvSpPr>
        <p:spPr>
          <a:xfrm>
            <a:off x="2146671" y="1860428"/>
            <a:ext cx="485745" cy="429131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GDMO Dir.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2D32108-DEFC-44FD-9E91-E81C71672E38}"/>
              </a:ext>
            </a:extLst>
          </p:cNvPr>
          <p:cNvSpPr/>
          <p:nvPr/>
        </p:nvSpPr>
        <p:spPr>
          <a:xfrm>
            <a:off x="9981980" y="940767"/>
            <a:ext cx="1313896" cy="4799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Humanitarian Country Team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2D5D20-BF3D-4C9E-AD86-A535F5554640}"/>
              </a:ext>
            </a:extLst>
          </p:cNvPr>
          <p:cNvSpPr txBox="1"/>
          <p:nvPr/>
        </p:nvSpPr>
        <p:spPr>
          <a:xfrm>
            <a:off x="8260262" y="2553067"/>
            <a:ext cx="969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FAO / WFP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E317A56-96AC-4B6A-BAC4-6B6981B8875A}"/>
              </a:ext>
            </a:extLst>
          </p:cNvPr>
          <p:cNvSpPr/>
          <p:nvPr/>
        </p:nvSpPr>
        <p:spPr>
          <a:xfrm>
            <a:off x="8260262" y="3143411"/>
            <a:ext cx="11244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WHO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041CB79-3AC3-4342-8A2F-FF8A310419C9}"/>
              </a:ext>
            </a:extLst>
          </p:cNvPr>
          <p:cNvSpPr/>
          <p:nvPr/>
        </p:nvSpPr>
        <p:spPr>
          <a:xfrm>
            <a:off x="8260263" y="3997555"/>
            <a:ext cx="11244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WFP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D2D03B9-D0AA-4EBA-9358-9FD2CB5881E4}"/>
              </a:ext>
            </a:extLst>
          </p:cNvPr>
          <p:cNvSpPr/>
          <p:nvPr/>
        </p:nvSpPr>
        <p:spPr>
          <a:xfrm>
            <a:off x="8260262" y="4277454"/>
            <a:ext cx="15452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err="1"/>
              <a:t>Getonia</a:t>
            </a:r>
            <a:r>
              <a:rPr lang="en-GB" sz="1200" dirty="0"/>
              <a:t> Red Cross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388456B-0B16-4988-8606-4A5D6DE0C5DA}"/>
              </a:ext>
            </a:extLst>
          </p:cNvPr>
          <p:cNvSpPr/>
          <p:nvPr/>
        </p:nvSpPr>
        <p:spPr>
          <a:xfrm>
            <a:off x="8260260" y="4558214"/>
            <a:ext cx="8361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WFP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9C93A28-41D9-4952-9C79-D46400BE570B}"/>
              </a:ext>
            </a:extLst>
          </p:cNvPr>
          <p:cNvSpPr/>
          <p:nvPr/>
        </p:nvSpPr>
        <p:spPr>
          <a:xfrm>
            <a:off x="8260262" y="3431026"/>
            <a:ext cx="9694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UNICEF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2A8838A-314A-4C65-9F72-223BCC25A3C5}"/>
              </a:ext>
            </a:extLst>
          </p:cNvPr>
          <p:cNvSpPr/>
          <p:nvPr/>
        </p:nvSpPr>
        <p:spPr>
          <a:xfrm>
            <a:off x="8260262" y="2839257"/>
            <a:ext cx="8361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WHO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6503281-7AAA-4E20-8448-776B353DF4DC}"/>
              </a:ext>
            </a:extLst>
          </p:cNvPr>
          <p:cNvSpPr/>
          <p:nvPr/>
        </p:nvSpPr>
        <p:spPr>
          <a:xfrm>
            <a:off x="8260262" y="3700963"/>
            <a:ext cx="1328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UN WOMEN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6DB6F01-C264-4182-B02A-68EC02C2A1A7}"/>
              </a:ext>
            </a:extLst>
          </p:cNvPr>
          <p:cNvCxnSpPr>
            <a:cxnSpLocks/>
          </p:cNvCxnSpPr>
          <p:nvPr/>
        </p:nvCxnSpPr>
        <p:spPr>
          <a:xfrm>
            <a:off x="3311198" y="2709565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F253B7C-30F3-4FB5-B691-E1C7A83547FF}"/>
              </a:ext>
            </a:extLst>
          </p:cNvPr>
          <p:cNvCxnSpPr>
            <a:cxnSpLocks/>
          </p:cNvCxnSpPr>
          <p:nvPr/>
        </p:nvCxnSpPr>
        <p:spPr>
          <a:xfrm>
            <a:off x="3330248" y="2985790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37882BB-E20E-4CBE-8AA9-26CAC425349C}"/>
              </a:ext>
            </a:extLst>
          </p:cNvPr>
          <p:cNvCxnSpPr>
            <a:cxnSpLocks/>
          </p:cNvCxnSpPr>
          <p:nvPr/>
        </p:nvCxnSpPr>
        <p:spPr>
          <a:xfrm>
            <a:off x="3330248" y="3275516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955D3B3-4413-4724-AAB2-6161792E3507}"/>
              </a:ext>
            </a:extLst>
          </p:cNvPr>
          <p:cNvCxnSpPr>
            <a:cxnSpLocks/>
          </p:cNvCxnSpPr>
          <p:nvPr/>
        </p:nvCxnSpPr>
        <p:spPr>
          <a:xfrm>
            <a:off x="3330248" y="3569525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B531CC5-63D4-4E89-93FD-BD83592E9EA5}"/>
              </a:ext>
            </a:extLst>
          </p:cNvPr>
          <p:cNvCxnSpPr>
            <a:cxnSpLocks/>
          </p:cNvCxnSpPr>
          <p:nvPr/>
        </p:nvCxnSpPr>
        <p:spPr>
          <a:xfrm>
            <a:off x="3330248" y="3855439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A5A5922-1EB7-4698-994E-2776B17219F9}"/>
              </a:ext>
            </a:extLst>
          </p:cNvPr>
          <p:cNvCxnSpPr>
            <a:cxnSpLocks/>
          </p:cNvCxnSpPr>
          <p:nvPr/>
        </p:nvCxnSpPr>
        <p:spPr>
          <a:xfrm>
            <a:off x="3330248" y="4126529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9E28072-54AA-47B8-BB09-A44DF21B0D39}"/>
              </a:ext>
            </a:extLst>
          </p:cNvPr>
          <p:cNvCxnSpPr>
            <a:cxnSpLocks/>
          </p:cNvCxnSpPr>
          <p:nvPr/>
        </p:nvCxnSpPr>
        <p:spPr>
          <a:xfrm>
            <a:off x="3330248" y="4410893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DCD5BB7-97A7-46BA-A1D4-2C9547D84112}"/>
              </a:ext>
            </a:extLst>
          </p:cNvPr>
          <p:cNvCxnSpPr>
            <a:cxnSpLocks/>
          </p:cNvCxnSpPr>
          <p:nvPr/>
        </p:nvCxnSpPr>
        <p:spPr>
          <a:xfrm>
            <a:off x="3330247" y="4715549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3F385C1-635C-4359-A85D-551EC4F92AC4}"/>
              </a:ext>
            </a:extLst>
          </p:cNvPr>
          <p:cNvCxnSpPr>
            <a:cxnSpLocks/>
          </p:cNvCxnSpPr>
          <p:nvPr/>
        </p:nvCxnSpPr>
        <p:spPr>
          <a:xfrm>
            <a:off x="3330247" y="4992785"/>
            <a:ext cx="140429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AB84A1F-14A7-48A5-8BC4-7E7686812198}"/>
              </a:ext>
            </a:extLst>
          </p:cNvPr>
          <p:cNvCxnSpPr>
            <a:cxnSpLocks/>
          </p:cNvCxnSpPr>
          <p:nvPr/>
        </p:nvCxnSpPr>
        <p:spPr>
          <a:xfrm flipH="1" flipV="1">
            <a:off x="6648450" y="2708263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603D045-6068-4DEE-80E6-5853814E9F03}"/>
              </a:ext>
            </a:extLst>
          </p:cNvPr>
          <p:cNvCxnSpPr>
            <a:cxnSpLocks/>
          </p:cNvCxnSpPr>
          <p:nvPr/>
        </p:nvCxnSpPr>
        <p:spPr>
          <a:xfrm flipH="1" flipV="1">
            <a:off x="6648450" y="2994013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E1C6A87-2EDF-4D80-A901-8DED9E56A460}"/>
              </a:ext>
            </a:extLst>
          </p:cNvPr>
          <p:cNvCxnSpPr>
            <a:cxnSpLocks/>
          </p:cNvCxnSpPr>
          <p:nvPr/>
        </p:nvCxnSpPr>
        <p:spPr>
          <a:xfrm flipH="1" flipV="1">
            <a:off x="6648450" y="3279763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A5A863F-51FE-493E-ABEB-1BF810E6A8E6}"/>
              </a:ext>
            </a:extLst>
          </p:cNvPr>
          <p:cNvCxnSpPr>
            <a:cxnSpLocks/>
          </p:cNvCxnSpPr>
          <p:nvPr/>
        </p:nvCxnSpPr>
        <p:spPr>
          <a:xfrm flipH="1" flipV="1">
            <a:off x="6648448" y="3565984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B4E5C5A-E446-4504-B856-0AD5E22116EB}"/>
              </a:ext>
            </a:extLst>
          </p:cNvPr>
          <p:cNvCxnSpPr>
            <a:cxnSpLocks/>
          </p:cNvCxnSpPr>
          <p:nvPr/>
        </p:nvCxnSpPr>
        <p:spPr>
          <a:xfrm flipH="1" flipV="1">
            <a:off x="6648448" y="3839462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9AC2C14-A69E-4D8E-84B6-28BC3FEF4681}"/>
              </a:ext>
            </a:extLst>
          </p:cNvPr>
          <p:cNvCxnSpPr>
            <a:cxnSpLocks/>
          </p:cNvCxnSpPr>
          <p:nvPr/>
        </p:nvCxnSpPr>
        <p:spPr>
          <a:xfrm flipH="1" flipV="1">
            <a:off x="6648448" y="4145402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0B2D805-572C-49B4-8663-CB9D538CBF01}"/>
              </a:ext>
            </a:extLst>
          </p:cNvPr>
          <p:cNvCxnSpPr>
            <a:cxnSpLocks/>
          </p:cNvCxnSpPr>
          <p:nvPr/>
        </p:nvCxnSpPr>
        <p:spPr>
          <a:xfrm flipH="1" flipV="1">
            <a:off x="6648448" y="4413626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28B446A-75A1-4F2B-86F4-0028633D125C}"/>
              </a:ext>
            </a:extLst>
          </p:cNvPr>
          <p:cNvCxnSpPr>
            <a:cxnSpLocks/>
          </p:cNvCxnSpPr>
          <p:nvPr/>
        </p:nvCxnSpPr>
        <p:spPr>
          <a:xfrm flipH="1" flipV="1">
            <a:off x="6648448" y="4689448"/>
            <a:ext cx="1611812" cy="23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18282A8B-1165-468B-9C6F-CF57B95F78FD}"/>
              </a:ext>
            </a:extLst>
          </p:cNvPr>
          <p:cNvCxnSpPr>
            <a:cxnSpLocks/>
            <a:stCxn id="7" idx="1"/>
            <a:endCxn id="8" idx="1"/>
          </p:cNvCxnSpPr>
          <p:nvPr/>
        </p:nvCxnSpPr>
        <p:spPr>
          <a:xfrm rot="10800000" flipH="1" flipV="1">
            <a:off x="878923" y="2237704"/>
            <a:ext cx="200310" cy="3392066"/>
          </a:xfrm>
          <a:prstGeom prst="bentConnector3">
            <a:avLst>
              <a:gd name="adj1" fmla="val -114123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ED1BF87A-0D0E-446A-8769-5132B13FCE0E}"/>
              </a:ext>
            </a:extLst>
          </p:cNvPr>
          <p:cNvSpPr/>
          <p:nvPr/>
        </p:nvSpPr>
        <p:spPr>
          <a:xfrm>
            <a:off x="9993245" y="1530093"/>
            <a:ext cx="812478" cy="23767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UNDAC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DB8D8F0-DEFA-4F22-95E9-8088B62D53A7}"/>
              </a:ext>
            </a:extLst>
          </p:cNvPr>
          <p:cNvCxnSpPr>
            <a:stCxn id="40" idx="4"/>
            <a:endCxn id="42" idx="0"/>
          </p:cNvCxnSpPr>
          <p:nvPr/>
        </p:nvCxnSpPr>
        <p:spPr>
          <a:xfrm flipH="1">
            <a:off x="8932242" y="1092239"/>
            <a:ext cx="1433" cy="732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C12318E-3A93-484C-871A-5EEBA8FF4E83}"/>
              </a:ext>
            </a:extLst>
          </p:cNvPr>
          <p:cNvCxnSpPr>
            <a:cxnSpLocks/>
            <a:stCxn id="44" idx="1"/>
          </p:cNvCxnSpPr>
          <p:nvPr/>
        </p:nvCxnSpPr>
        <p:spPr>
          <a:xfrm flipH="1">
            <a:off x="8932242" y="1180727"/>
            <a:ext cx="1049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D151786-2F91-489D-915C-490072E32A9C}"/>
              </a:ext>
            </a:extLst>
          </p:cNvPr>
          <p:cNvCxnSpPr>
            <a:cxnSpLocks/>
            <a:stCxn id="90" idx="1"/>
          </p:cNvCxnSpPr>
          <p:nvPr/>
        </p:nvCxnSpPr>
        <p:spPr>
          <a:xfrm flipH="1" flipV="1">
            <a:off x="8932242" y="1648929"/>
            <a:ext cx="106100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1C20BDC4-27E1-4C97-B58B-DF78F9AB8150}"/>
              </a:ext>
            </a:extLst>
          </p:cNvPr>
          <p:cNvCxnSpPr>
            <a:cxnSpLocks/>
            <a:endCxn id="6" idx="0"/>
          </p:cNvCxnSpPr>
          <p:nvPr/>
        </p:nvCxnSpPr>
        <p:spPr>
          <a:xfrm rot="5400000">
            <a:off x="1944101" y="379014"/>
            <a:ext cx="203378" cy="10358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26FBAF5-7C01-4EEB-8EC5-FAFF5E140198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1533833" y="1682571"/>
            <a:ext cx="2038" cy="289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36106389-368E-4EA2-8FDD-714E85172FF5}"/>
              </a:ext>
            </a:extLst>
          </p:cNvPr>
          <p:cNvSpPr txBox="1"/>
          <p:nvPr/>
        </p:nvSpPr>
        <p:spPr>
          <a:xfrm>
            <a:off x="4433370" y="833262"/>
            <a:ext cx="303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>
                    <a:lumMod val="50000"/>
                  </a:schemeClr>
                </a:solidFill>
              </a:rPr>
              <a:t>Cluster Coordination Structure</a:t>
            </a: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796F0992-3E7F-4C26-9334-7F971B12263A}"/>
              </a:ext>
            </a:extLst>
          </p:cNvPr>
          <p:cNvSpPr/>
          <p:nvPr/>
        </p:nvSpPr>
        <p:spPr>
          <a:xfrm>
            <a:off x="7765447" y="96660"/>
            <a:ext cx="3888066" cy="4884355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AEA9012-AB0E-4E87-B4DD-E6B34597B9D7}"/>
              </a:ext>
            </a:extLst>
          </p:cNvPr>
          <p:cNvSpPr txBox="1"/>
          <p:nvPr/>
        </p:nvSpPr>
        <p:spPr>
          <a:xfrm>
            <a:off x="4830296" y="132468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Chair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EF3F6E5-E83F-4484-B544-FE551E700BFC}"/>
              </a:ext>
            </a:extLst>
          </p:cNvPr>
          <p:cNvSpPr txBox="1"/>
          <p:nvPr/>
        </p:nvSpPr>
        <p:spPr>
          <a:xfrm>
            <a:off x="6072519" y="1309306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Co-chair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267EE76-F385-4671-BC60-FE3338F13DCE}"/>
              </a:ext>
            </a:extLst>
          </p:cNvPr>
          <p:cNvSpPr/>
          <p:nvPr/>
        </p:nvSpPr>
        <p:spPr>
          <a:xfrm>
            <a:off x="2305249" y="5489635"/>
            <a:ext cx="1835296" cy="277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i="1" dirty="0"/>
              <a:t>(West, South, North, East)</a:t>
            </a:r>
          </a:p>
        </p:txBody>
      </p: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A3CD16C3-478A-474B-B365-58BBCCB9E553}"/>
              </a:ext>
            </a:extLst>
          </p:cNvPr>
          <p:cNvCxnSpPr>
            <a:cxnSpLocks/>
            <a:stCxn id="9" idx="0"/>
          </p:cNvCxnSpPr>
          <p:nvPr/>
        </p:nvCxnSpPr>
        <p:spPr>
          <a:xfrm rot="16200000" flipV="1">
            <a:off x="1343630" y="5670175"/>
            <a:ext cx="280554" cy="504548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ECCE49E7-82EB-4F0F-9AB7-6B5B85E753D1}"/>
              </a:ext>
            </a:extLst>
          </p:cNvPr>
          <p:cNvSpPr txBox="1"/>
          <p:nvPr/>
        </p:nvSpPr>
        <p:spPr>
          <a:xfrm>
            <a:off x="4439999" y="6010890"/>
            <a:ext cx="77225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err="1"/>
              <a:t>Getonia</a:t>
            </a:r>
            <a:r>
              <a:rPr lang="en-GB" sz="2600" b="1" dirty="0"/>
              <a:t> Disaster Coordination Structure – Organigram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474F701C-BB7B-4123-9DFC-8361068B9AEC}"/>
              </a:ext>
            </a:extLst>
          </p:cNvPr>
          <p:cNvCxnSpPr>
            <a:cxnSpLocks/>
          </p:cNvCxnSpPr>
          <p:nvPr/>
        </p:nvCxnSpPr>
        <p:spPr>
          <a:xfrm>
            <a:off x="5535561" y="1972515"/>
            <a:ext cx="373626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55E00EFD-8156-44DF-A493-F8A9CC5B2A8C}"/>
              </a:ext>
            </a:extLst>
          </p:cNvPr>
          <p:cNvSpPr txBox="1"/>
          <p:nvPr/>
        </p:nvSpPr>
        <p:spPr>
          <a:xfrm>
            <a:off x="506743" y="141472"/>
            <a:ext cx="1653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Govt structure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C747342-E7F9-4A59-B387-3EEC51921095}"/>
              </a:ext>
            </a:extLst>
          </p:cNvPr>
          <p:cNvSpPr txBox="1"/>
          <p:nvPr/>
        </p:nvSpPr>
        <p:spPr>
          <a:xfrm>
            <a:off x="9939423" y="109539"/>
            <a:ext cx="1653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UN/NGO structure</a:t>
            </a:r>
          </a:p>
        </p:txBody>
      </p:sp>
    </p:spTree>
    <p:extLst>
      <p:ext uri="{BB962C8B-B14F-4D97-AF65-F5344CB8AC3E}">
        <p14:creationId xmlns:p14="http://schemas.microsoft.com/office/powerpoint/2010/main" val="1538302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_x0020_of_x0020_Document xmlns="c33f335d-c598-42c5-930e-ed783bf10eb7">Presentation</Type_x0020_of_x0020_Document>
    <Langage xmlns="c33f335d-c598-42c5-930e-ed783bf10eb7">en</Langage>
    <Event_x0020_Name xmlns="c33f335d-c598-42c5-930e-ed783bf10eb7" xsi:nil="true"/>
    <PublishingExpirationDate xmlns="http://schemas.microsoft.com/sharepoint/v3" xsi:nil="true"/>
    <Display_x0020_Name xmlns="c33f335d-c598-42c5-930e-ed783bf10eb7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69BE840221E46A7DB18A8CFB8F226" ma:contentTypeVersion="6" ma:contentTypeDescription="Create a new document." ma:contentTypeScope="" ma:versionID="7ff532766d926365a4f200f6b078f491">
  <xsd:schema xmlns:xsd="http://www.w3.org/2001/XMLSchema" xmlns:xs="http://www.w3.org/2001/XMLSchema" xmlns:p="http://schemas.microsoft.com/office/2006/metadata/properties" xmlns:ns1="http://schemas.microsoft.com/sharepoint/v3" xmlns:ns2="c33f335d-c598-42c5-930e-ed783bf10eb7" xmlns:ns3="1aaea1ea-72e4-4374-b05e-72e2f16fb7ae" targetNamespace="http://schemas.microsoft.com/office/2006/metadata/properties" ma:root="true" ma:fieldsID="175de6c6a15160a69dc82ade5988a82f" ns1:_="" ns2:_="" ns3:_="">
    <xsd:import namespace="http://schemas.microsoft.com/sharepoint/v3"/>
    <xsd:import namespace="c33f335d-c598-42c5-930e-ed783bf10eb7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2:Event_x0020_Name" minOccurs="0"/>
                <xsd:element ref="ns2:Display_x0020_Name" minOccurs="0"/>
                <xsd:element ref="ns2:Langage" minOccurs="0"/>
                <xsd:element ref="ns2:Type_x0020_of_x0020_Document" minOccurs="0"/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f335d-c598-42c5-930e-ed783bf10eb7" elementFormDefault="qualified">
    <xsd:import namespace="http://schemas.microsoft.com/office/2006/documentManagement/types"/>
    <xsd:import namespace="http://schemas.microsoft.com/office/infopath/2007/PartnerControls"/>
    <xsd:element name="Event_x0020_Name" ma:index="2" nillable="true" ma:displayName="Event Name" ma:list="{6e5c2136-9c26-4275-84f6-29403907a3e4}" ma:internalName="Event_x0020_Name" ma:showField="Title">
      <xsd:simpleType>
        <xsd:restriction base="dms:Lookup"/>
      </xsd:simpleType>
    </xsd:element>
    <xsd:element name="Display_x0020_Name" ma:index="3" nillable="true" ma:displayName="Display Name" ma:internalName="Display_x0020_Name">
      <xsd:simpleType>
        <xsd:restriction base="dms:Text">
          <xsd:maxLength value="255"/>
        </xsd:restriction>
      </xsd:simpleType>
    </xsd:element>
    <xsd:element name="Langage" ma:index="4" nillable="true" ma:displayName="Langage" ma:default="en" ma:format="Dropdown" ma:internalName="Langage">
      <xsd:simpleType>
        <xsd:restriction base="dms:Choice">
          <xsd:enumeration value="en"/>
          <xsd:enumeration value="fr"/>
          <xsd:enumeration value="sp"/>
          <xsd:enumeration value="fr"/>
          <xsd:enumeration value="ru"/>
          <xsd:enumeration value="cn"/>
        </xsd:restriction>
      </xsd:simpleType>
    </xsd:element>
    <xsd:element name="Type_x0020_of_x0020_Document" ma:index="5" nillable="true" ma:displayName="Type of Document" ma:default="Presentation" ma:format="Dropdown" ma:internalName="Type_x0020_of_x0020_Document">
      <xsd:simpleType>
        <xsd:restriction base="dms:Choice">
          <xsd:enumeration value="General"/>
          <xsd:enumeration value="Present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C9CEA6-C3DD-4B65-8E40-BA76473C4347}"/>
</file>

<file path=customXml/itemProps2.xml><?xml version="1.0" encoding="utf-8"?>
<ds:datastoreItem xmlns:ds="http://schemas.openxmlformats.org/officeDocument/2006/customXml" ds:itemID="{6AE48006-C000-4330-B391-AA4F16CFA164}"/>
</file>

<file path=customXml/itemProps3.xml><?xml version="1.0" encoding="utf-8"?>
<ds:datastoreItem xmlns:ds="http://schemas.openxmlformats.org/officeDocument/2006/customXml" ds:itemID="{A1A2F404-590D-46F7-8290-6C43441E9F52}"/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123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Salma FAROUQUE</dc:creator>
  <cp:lastModifiedBy>Salma FAROUQUE</cp:lastModifiedBy>
  <cp:revision>21</cp:revision>
  <dcterms:created xsi:type="dcterms:W3CDTF">2019-03-02T10:01:03Z</dcterms:created>
  <dcterms:modified xsi:type="dcterms:W3CDTF">2019-03-02T18:42:40Z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0x010100C1769BE840221E46A7DB18A8CFB8F226</vt:lpwstr>
  </property>
</Properties>
</file>