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9"/>
  </p:normalViewPr>
  <p:slideViewPr>
    <p:cSldViewPr snapToGrid="0" snapToObjects="1" showGuides="1">
      <p:cViewPr varScale="1">
        <p:scale>
          <a:sx n="108" d="100"/>
          <a:sy n="108" d="100"/>
        </p:scale>
        <p:origin x="73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A5F90-6065-DC4C-B481-ECB0E870B90B}" type="datetimeFigureOut">
              <a:rPr lang="en-US" smtClean="0"/>
              <a:t>1/27/16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2F196-30DB-B745-8B4E-D4E60C33F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10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F196-30DB-B745-8B4E-D4E60C33F0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58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55C01-00F3-A848-AFE9-A3DAB8B33084}" type="datetimeFigureOut">
              <a:rPr lang="en-US" smtClean="0"/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0C4C-D743-3B4D-96AB-AA8B9837C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824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55C01-00F3-A848-AFE9-A3DAB8B33084}" type="datetimeFigureOut">
              <a:rPr lang="en-US" smtClean="0"/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0C4C-D743-3B4D-96AB-AA8B9837C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30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55C01-00F3-A848-AFE9-A3DAB8B33084}" type="datetimeFigureOut">
              <a:rPr lang="en-US" smtClean="0"/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0C4C-D743-3B4D-96AB-AA8B9837C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20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55C01-00F3-A848-AFE9-A3DAB8B33084}" type="datetimeFigureOut">
              <a:rPr lang="en-US" smtClean="0"/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0C4C-D743-3B4D-96AB-AA8B9837C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76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55C01-00F3-A848-AFE9-A3DAB8B33084}" type="datetimeFigureOut">
              <a:rPr lang="en-US" smtClean="0"/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0C4C-D743-3B4D-96AB-AA8B9837C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56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55C01-00F3-A848-AFE9-A3DAB8B33084}" type="datetimeFigureOut">
              <a:rPr lang="en-US" smtClean="0"/>
              <a:t>1/27/16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0C4C-D743-3B4D-96AB-AA8B9837C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97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55C01-00F3-A848-AFE9-A3DAB8B33084}" type="datetimeFigureOut">
              <a:rPr lang="en-US" smtClean="0"/>
              <a:t>1/27/16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0C4C-D743-3B4D-96AB-AA8B9837C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681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55C01-00F3-A848-AFE9-A3DAB8B33084}" type="datetimeFigureOut">
              <a:rPr lang="en-US" smtClean="0"/>
              <a:t>1/27/16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0C4C-D743-3B4D-96AB-AA8B9837C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4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55C01-00F3-A848-AFE9-A3DAB8B33084}" type="datetimeFigureOut">
              <a:rPr lang="en-US" smtClean="0"/>
              <a:t>1/27/16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0C4C-D743-3B4D-96AB-AA8B9837C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00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55C01-00F3-A848-AFE9-A3DAB8B33084}" type="datetimeFigureOut">
              <a:rPr lang="en-US" smtClean="0"/>
              <a:t>1/27/16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0C4C-D743-3B4D-96AB-AA8B9837C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527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55C01-00F3-A848-AFE9-A3DAB8B33084}" type="datetimeFigureOut">
              <a:rPr lang="en-US" smtClean="0"/>
              <a:t>1/27/16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0C4C-D743-3B4D-96AB-AA8B9837C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858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55C01-00F3-A848-AFE9-A3DAB8B33084}" type="datetimeFigureOut">
              <a:rPr lang="en-US" smtClean="0"/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20C4C-D743-3B4D-96AB-AA8B9837C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8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" y="0"/>
            <a:ext cx="12192000" cy="685800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8200" y="55844"/>
            <a:ext cx="10515600" cy="845109"/>
          </a:xfrm>
        </p:spPr>
        <p:txBody>
          <a:bodyPr/>
          <a:lstStyle/>
          <a:p>
            <a:pPr algn="ctr"/>
            <a:r>
              <a:rPr lang="en-US" b="1" dirty="0" smtClean="0"/>
              <a:t>ITU </a:t>
            </a:r>
            <a:r>
              <a:rPr lang="en-US" b="1" dirty="0" smtClean="0"/>
              <a:t>PROGRAMMES</a:t>
            </a:r>
            <a:endParaRPr lang="en-US" b="1" dirty="0"/>
          </a:p>
        </p:txBody>
      </p:sp>
      <p:sp>
        <p:nvSpPr>
          <p:cNvPr id="6" name="Pentagon 5"/>
          <p:cNvSpPr/>
          <p:nvPr/>
        </p:nvSpPr>
        <p:spPr>
          <a:xfrm>
            <a:off x="35626" y="1305241"/>
            <a:ext cx="4821382" cy="1493322"/>
          </a:xfrm>
          <a:prstGeom prst="homePlat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/>
              <a:t>ITU Network of Volunteers for Emergency </a:t>
            </a:r>
            <a:r>
              <a:rPr lang="en-US" sz="2400" b="1" dirty="0" smtClean="0"/>
              <a:t>Telecommunications</a:t>
            </a:r>
            <a:endParaRPr lang="en-US" sz="2400" dirty="0"/>
          </a:p>
        </p:txBody>
      </p:sp>
      <p:sp>
        <p:nvSpPr>
          <p:cNvPr id="7" name="Pentagon 6"/>
          <p:cNvSpPr/>
          <p:nvPr/>
        </p:nvSpPr>
        <p:spPr>
          <a:xfrm flipH="1">
            <a:off x="7715005" y="1305241"/>
            <a:ext cx="4441370" cy="1493322"/>
          </a:xfrm>
          <a:prstGeom prst="homePlat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/>
              <a:t>Global Emergency Fund for Rapid </a:t>
            </a:r>
            <a:r>
              <a:rPr lang="en-US" sz="2400" b="1" dirty="0" smtClean="0"/>
              <a:t>Response</a:t>
            </a:r>
            <a:endParaRPr lang="en-US" sz="2400" b="1" dirty="0" smtClean="0"/>
          </a:p>
        </p:txBody>
      </p:sp>
      <p:pic>
        <p:nvPicPr>
          <p:cNvPr id="14" name="Picture 4"/>
          <p:cNvPicPr preferRelativeResize="0"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4141" y="-37729"/>
            <a:ext cx="791308" cy="80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468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ype_x0020_of_x0020_Document xmlns="c33f335d-c598-42c5-930e-ed783bf10eb7">Presentation</Type_x0020_of_x0020_Document>
    <Langage xmlns="c33f335d-c598-42c5-930e-ed783bf10eb7">en</Langage>
    <Event_x0020_Name xmlns="c33f335d-c598-42c5-930e-ed783bf10eb7" xsi:nil="true"/>
    <PublishingExpirationDate xmlns="http://schemas.microsoft.com/sharepoint/v3" xsi:nil="true"/>
    <Display_x0020_Name xmlns="c33f335d-c598-42c5-930e-ed783bf10eb7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769BE840221E46A7DB18A8CFB8F226" ma:contentTypeVersion="6" ma:contentTypeDescription="Create a new document." ma:contentTypeScope="" ma:versionID="7ff532766d926365a4f200f6b078f491">
  <xsd:schema xmlns:xsd="http://www.w3.org/2001/XMLSchema" xmlns:xs="http://www.w3.org/2001/XMLSchema" xmlns:p="http://schemas.microsoft.com/office/2006/metadata/properties" xmlns:ns1="http://schemas.microsoft.com/sharepoint/v3" xmlns:ns2="c33f335d-c598-42c5-930e-ed783bf10eb7" xmlns:ns3="1aaea1ea-72e4-4374-b05e-72e2f16fb7ae" targetNamespace="http://schemas.microsoft.com/office/2006/metadata/properties" ma:root="true" ma:fieldsID="175de6c6a15160a69dc82ade5988a82f" ns1:_="" ns2:_="" ns3:_="">
    <xsd:import namespace="http://schemas.microsoft.com/sharepoint/v3"/>
    <xsd:import namespace="c33f335d-c598-42c5-930e-ed783bf10eb7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2:Event_x0020_Name" minOccurs="0"/>
                <xsd:element ref="ns2:Display_x0020_Name" minOccurs="0"/>
                <xsd:element ref="ns2:Langage" minOccurs="0"/>
                <xsd:element ref="ns2:Type_x0020_of_x0020_Document" minOccurs="0"/>
                <xsd:element ref="ns1:PublishingStartDate" minOccurs="0"/>
                <xsd:element ref="ns1:PublishingExpirationDat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3f335d-c598-42c5-930e-ed783bf10eb7" elementFormDefault="qualified">
    <xsd:import namespace="http://schemas.microsoft.com/office/2006/documentManagement/types"/>
    <xsd:import namespace="http://schemas.microsoft.com/office/infopath/2007/PartnerControls"/>
    <xsd:element name="Event_x0020_Name" ma:index="2" nillable="true" ma:displayName="Event Name" ma:list="{6e5c2136-9c26-4275-84f6-29403907a3e4}" ma:internalName="Event_x0020_Name" ma:showField="Title">
      <xsd:simpleType>
        <xsd:restriction base="dms:Lookup"/>
      </xsd:simpleType>
    </xsd:element>
    <xsd:element name="Display_x0020_Name" ma:index="3" nillable="true" ma:displayName="Display Name" ma:internalName="Display_x0020_Name">
      <xsd:simpleType>
        <xsd:restriction base="dms:Text">
          <xsd:maxLength value="255"/>
        </xsd:restriction>
      </xsd:simpleType>
    </xsd:element>
    <xsd:element name="Langage" ma:index="4" nillable="true" ma:displayName="Langage" ma:default="en" ma:format="Dropdown" ma:internalName="Langage">
      <xsd:simpleType>
        <xsd:restriction base="dms:Choice">
          <xsd:enumeration value="en"/>
          <xsd:enumeration value="fr"/>
          <xsd:enumeration value="sp"/>
          <xsd:enumeration value="fr"/>
          <xsd:enumeration value="ru"/>
          <xsd:enumeration value="cn"/>
        </xsd:restriction>
      </xsd:simpleType>
    </xsd:element>
    <xsd:element name="Type_x0020_of_x0020_Document" ma:index="5" nillable="true" ma:displayName="Type of Document" ma:default="Presentation" ma:format="Dropdown" ma:internalName="Type_x0020_of_x0020_Document">
      <xsd:simpleType>
        <xsd:restriction base="dms:Choice">
          <xsd:enumeration value="General"/>
          <xsd:enumeration value="Presentation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3FFF83-D9C8-43B7-A3B0-454C8D4AFEE7}"/>
</file>

<file path=customXml/itemProps2.xml><?xml version="1.0" encoding="utf-8"?>
<ds:datastoreItem xmlns:ds="http://schemas.openxmlformats.org/officeDocument/2006/customXml" ds:itemID="{EAD4A417-E85C-45F3-94A9-A224C6853693}"/>
</file>

<file path=customXml/itemProps3.xml><?xml version="1.0" encoding="utf-8"?>
<ds:datastoreItem xmlns:ds="http://schemas.openxmlformats.org/officeDocument/2006/customXml" ds:itemID="{1D3A6A72-2572-42DF-B7EF-63EEDF4C968A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16</Words>
  <Application>Microsoft Macintosh PowerPoint</Application>
  <PresentationFormat>Widescreen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ITU PROGRAMMES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Orhan Osmani</dc:creator>
  <cp:lastModifiedBy>Orhan Osmani</cp:lastModifiedBy>
  <cp:revision>5</cp:revision>
  <dcterms:created xsi:type="dcterms:W3CDTF">2016-01-26T21:10:32Z</dcterms:created>
  <dcterms:modified xsi:type="dcterms:W3CDTF">2016-01-27T06:19:40Z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0x010100C1769BE840221E46A7DB18A8CFB8F226</vt:lpwstr>
  </property>
</Properties>
</file>