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diagrams/data1.xml" ContentType="application/vnd.openxmlformats-officedocument.drawingml.diagramData+xml"/>
  <Override PartName="/ppt/diagrams/data4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9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rawing4.xml" ContentType="application/vnd.ms-office.drawingml.diagramDrawing+xml"/>
  <Override PartName="/ppt/theme/theme3.xml" ContentType="application/vnd.openxmlformats-officedocument.theme+xml"/>
  <Override PartName="/ppt/diagrams/layout3.xml" ContentType="application/vnd.openxmlformats-officedocument.drawingml.diagramLayout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diagrams/colors4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4.xml" ContentType="application/vnd.openxmlformats-officedocument.drawingml.diagramLayout+xml"/>
  <Override PartName="/ppt/notesMasters/notesMaster1.xml" ContentType="application/vnd.openxmlformats-officedocument.presentationml.notesMaster+xml"/>
  <Override PartName="/ppt/diagrams/quickStyle3.xml" ContentType="application/vnd.openxmlformats-officedocument.drawingml.diagramStyle+xml"/>
  <Override PartName="/ppt/diagrams/drawing3.xml" ContentType="application/vnd.ms-office.drawingml.diagramDrawing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colors3.xml" ContentType="application/vnd.openxmlformats-officedocument.drawingml.diagramColors+xml"/>
  <Override PartName="/ppt/theme/theme1.xml" ContentType="application/vnd.openxmlformats-officedocument.theme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drawing1.xml" ContentType="application/vnd.ms-office.drawingml.diagramDrawing+xml"/>
  <Override PartName="/ppt/diagrams/colors1.xml" ContentType="application/vnd.openxmlformats-officedocument.drawingml.diagramColor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0" r:id="rId3"/>
    <p:sldId id="276" r:id="rId4"/>
    <p:sldId id="277" r:id="rId5"/>
    <p:sldId id="278" r:id="rId6"/>
    <p:sldId id="279" r:id="rId7"/>
    <p:sldId id="269" r:id="rId8"/>
    <p:sldId id="270" r:id="rId9"/>
    <p:sldId id="271" r:id="rId10"/>
    <p:sldId id="272" r:id="rId11"/>
    <p:sldId id="275" r:id="rId12"/>
    <p:sldId id="273" r:id="rId13"/>
    <p:sldId id="274" r:id="rId14"/>
    <p:sldId id="268" r:id="rId15"/>
  </p:sldIdLst>
  <p:sldSz cx="9144000" cy="6858000" type="screen4x3"/>
  <p:notesSz cx="7000875" cy="9229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676" autoAdjust="0"/>
    <p:restoredTop sz="86323" autoAdjust="0"/>
  </p:normalViewPr>
  <p:slideViewPr>
    <p:cSldViewPr>
      <p:cViewPr varScale="1">
        <p:scale>
          <a:sx n="63" d="100"/>
          <a:sy n="63" d="100"/>
        </p:scale>
        <p:origin x="147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35D95D2-FA61-42DD-B09F-567F3433997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148EE6B-457A-456B-8EDF-9E15FF4177EA}">
      <dgm:prSet phldrT="[Text]"/>
      <dgm:spPr/>
      <dgm:t>
        <a:bodyPr/>
        <a:lstStyle/>
        <a:p>
          <a:r>
            <a:rPr lang="en-US" dirty="0" smtClean="0"/>
            <a:t>NEMS</a:t>
          </a:r>
          <a:endParaRPr lang="en-US" dirty="0"/>
        </a:p>
      </dgm:t>
    </dgm:pt>
    <dgm:pt modelId="{560496E5-E779-45B8-8FDA-7DE9F367D966}" type="parTrans" cxnId="{06FED79E-3164-4D90-9988-F6C683FBCBF2}">
      <dgm:prSet/>
      <dgm:spPr/>
      <dgm:t>
        <a:bodyPr/>
        <a:lstStyle/>
        <a:p>
          <a:endParaRPr lang="en-US"/>
        </a:p>
      </dgm:t>
    </dgm:pt>
    <dgm:pt modelId="{B2BEEBBD-0856-40B6-B14C-0F70FA29A049}" type="sibTrans" cxnId="{06FED79E-3164-4D90-9988-F6C683FBCBF2}">
      <dgm:prSet/>
      <dgm:spPr/>
      <dgm:t>
        <a:bodyPr/>
        <a:lstStyle/>
        <a:p>
          <a:endParaRPr lang="en-US"/>
        </a:p>
      </dgm:t>
    </dgm:pt>
    <dgm:pt modelId="{72D07DD3-359A-4817-A736-9F9834377644}">
      <dgm:prSet phldrT="[Text]"/>
      <dgm:spPr/>
      <dgm:t>
        <a:bodyPr/>
        <a:lstStyle/>
        <a:p>
          <a:r>
            <a:rPr lang="en-US" dirty="0" smtClean="0"/>
            <a:t>National Center</a:t>
          </a:r>
          <a:endParaRPr lang="en-US" dirty="0"/>
        </a:p>
      </dgm:t>
    </dgm:pt>
    <dgm:pt modelId="{6C06A48E-4D32-43B1-BE23-D909CD864C86}" type="parTrans" cxnId="{A333AED3-229E-47F8-BA9F-9F8A8BF206B0}">
      <dgm:prSet/>
      <dgm:spPr/>
      <dgm:t>
        <a:bodyPr/>
        <a:lstStyle/>
        <a:p>
          <a:endParaRPr lang="en-US"/>
        </a:p>
      </dgm:t>
    </dgm:pt>
    <dgm:pt modelId="{14DEA6F6-5702-49AF-92CA-2A0A0304FC70}" type="sibTrans" cxnId="{A333AED3-229E-47F8-BA9F-9F8A8BF206B0}">
      <dgm:prSet/>
      <dgm:spPr/>
      <dgm:t>
        <a:bodyPr/>
        <a:lstStyle/>
        <a:p>
          <a:endParaRPr lang="en-US"/>
        </a:p>
      </dgm:t>
    </dgm:pt>
    <dgm:pt modelId="{796645AE-46E0-42BE-B756-186BED9D2D9B}">
      <dgm:prSet phldrT="[Text]"/>
      <dgm:spPr/>
      <dgm:t>
        <a:bodyPr/>
        <a:lstStyle/>
        <a:p>
          <a:r>
            <a:rPr lang="en-US" dirty="0" smtClean="0"/>
            <a:t>Monitoring Centers</a:t>
          </a:r>
          <a:endParaRPr lang="en-US" dirty="0"/>
        </a:p>
      </dgm:t>
    </dgm:pt>
    <dgm:pt modelId="{ABF1BEAD-DBE1-4E2B-AF5D-22B95B7E35E3}" type="parTrans" cxnId="{6B1176D4-57E5-44F3-9DC6-9D4E853801AF}">
      <dgm:prSet/>
      <dgm:spPr/>
      <dgm:t>
        <a:bodyPr/>
        <a:lstStyle/>
        <a:p>
          <a:endParaRPr lang="en-US"/>
        </a:p>
      </dgm:t>
    </dgm:pt>
    <dgm:pt modelId="{24B134A4-53A2-46C4-9F42-BE02F24178E0}" type="sibTrans" cxnId="{6B1176D4-57E5-44F3-9DC6-9D4E853801AF}">
      <dgm:prSet/>
      <dgm:spPr/>
      <dgm:t>
        <a:bodyPr/>
        <a:lstStyle/>
        <a:p>
          <a:endParaRPr lang="en-US"/>
        </a:p>
      </dgm:t>
    </dgm:pt>
    <dgm:pt modelId="{8204C27B-8A20-4DEF-8E18-0EF3DE174D21}">
      <dgm:prSet phldrT="[Text]"/>
      <dgm:spPr/>
      <dgm:t>
        <a:bodyPr/>
        <a:lstStyle/>
        <a:p>
          <a:r>
            <a:rPr lang="en-US" dirty="0" smtClean="0"/>
            <a:t>Local Committees</a:t>
          </a:r>
          <a:endParaRPr lang="en-US" dirty="0"/>
        </a:p>
      </dgm:t>
    </dgm:pt>
    <dgm:pt modelId="{1003761A-E087-470E-BF63-6310FF04139F}" type="parTrans" cxnId="{1F5A5BA0-48BD-4ADB-890C-5CDD9EBA21D4}">
      <dgm:prSet/>
      <dgm:spPr/>
      <dgm:t>
        <a:bodyPr/>
        <a:lstStyle/>
        <a:p>
          <a:endParaRPr lang="en-US"/>
        </a:p>
      </dgm:t>
    </dgm:pt>
    <dgm:pt modelId="{D6ABCEDB-7F7F-4563-A03E-83243CEBEB43}" type="sibTrans" cxnId="{1F5A5BA0-48BD-4ADB-890C-5CDD9EBA21D4}">
      <dgm:prSet/>
      <dgm:spPr/>
      <dgm:t>
        <a:bodyPr/>
        <a:lstStyle/>
        <a:p>
          <a:endParaRPr lang="en-US"/>
        </a:p>
      </dgm:t>
    </dgm:pt>
    <dgm:pt modelId="{9183AF38-92BA-472B-8805-B81578B62FD5}">
      <dgm:prSet/>
      <dgm:spPr/>
      <dgm:t>
        <a:bodyPr/>
        <a:lstStyle/>
        <a:p>
          <a:r>
            <a:rPr lang="en-US" dirty="0" smtClean="0"/>
            <a:t>Sectors</a:t>
          </a:r>
          <a:endParaRPr lang="en-US" dirty="0"/>
        </a:p>
      </dgm:t>
    </dgm:pt>
    <dgm:pt modelId="{50086D39-4705-4CD6-8615-4F1F70CC1912}" type="parTrans" cxnId="{4CC45C95-22DB-465B-A441-D0B79E82652C}">
      <dgm:prSet/>
      <dgm:spPr/>
      <dgm:t>
        <a:bodyPr/>
        <a:lstStyle/>
        <a:p>
          <a:endParaRPr lang="en-US"/>
        </a:p>
      </dgm:t>
    </dgm:pt>
    <dgm:pt modelId="{B9D63F92-C049-4FB4-9FBE-1CDF2808F8B4}" type="sibTrans" cxnId="{4CC45C95-22DB-465B-A441-D0B79E82652C}">
      <dgm:prSet/>
      <dgm:spPr/>
      <dgm:t>
        <a:bodyPr/>
        <a:lstStyle/>
        <a:p>
          <a:endParaRPr lang="en-US"/>
        </a:p>
      </dgm:t>
    </dgm:pt>
    <dgm:pt modelId="{B58C2B98-D996-4A75-8776-8246D9B6E968}">
      <dgm:prSet/>
      <dgm:spPr/>
      <dgm:t>
        <a:bodyPr/>
        <a:lstStyle/>
        <a:p>
          <a:r>
            <a:rPr lang="en-US" dirty="0" smtClean="0"/>
            <a:t>Sub Committees</a:t>
          </a:r>
          <a:endParaRPr lang="en-US" dirty="0"/>
        </a:p>
      </dgm:t>
    </dgm:pt>
    <dgm:pt modelId="{B6ED95B3-2AE7-4D78-A7B8-9AC8AF213C36}" type="parTrans" cxnId="{B0B801A0-17EC-4BD6-B3E1-64B5F027116F}">
      <dgm:prSet/>
      <dgm:spPr/>
      <dgm:t>
        <a:bodyPr/>
        <a:lstStyle/>
        <a:p>
          <a:endParaRPr lang="en-US"/>
        </a:p>
      </dgm:t>
    </dgm:pt>
    <dgm:pt modelId="{4BB5C687-D246-4C2E-BEFB-EEA4F3ACBCBA}" type="sibTrans" cxnId="{B0B801A0-17EC-4BD6-B3E1-64B5F027116F}">
      <dgm:prSet/>
      <dgm:spPr/>
      <dgm:t>
        <a:bodyPr/>
        <a:lstStyle/>
        <a:p>
          <a:endParaRPr lang="en-US"/>
        </a:p>
      </dgm:t>
    </dgm:pt>
    <dgm:pt modelId="{87CAA1A9-CDD8-4910-8A71-1F83C953247B}" type="pres">
      <dgm:prSet presAssocID="{B35D95D2-FA61-42DD-B09F-567F3433997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B099140-8CAE-4CB6-9214-C91B26AC21B1}" type="pres">
      <dgm:prSet presAssocID="{7148EE6B-457A-456B-8EDF-9E15FF4177EA}" presName="centerShape" presStyleLbl="node0" presStyleIdx="0" presStyleCnt="1"/>
      <dgm:spPr/>
      <dgm:t>
        <a:bodyPr/>
        <a:lstStyle/>
        <a:p>
          <a:endParaRPr lang="en-US"/>
        </a:p>
      </dgm:t>
    </dgm:pt>
    <dgm:pt modelId="{F483CC60-D6B1-480D-9F85-7983D866E762}" type="pres">
      <dgm:prSet presAssocID="{6C06A48E-4D32-43B1-BE23-D909CD864C86}" presName="parTrans" presStyleLbl="bgSibTrans2D1" presStyleIdx="0" presStyleCnt="5"/>
      <dgm:spPr/>
      <dgm:t>
        <a:bodyPr/>
        <a:lstStyle/>
        <a:p>
          <a:endParaRPr lang="en-US"/>
        </a:p>
      </dgm:t>
    </dgm:pt>
    <dgm:pt modelId="{7BA096B7-536A-444F-B520-0AE9CC0F3981}" type="pres">
      <dgm:prSet presAssocID="{72D07DD3-359A-4817-A736-9F9834377644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07D43B-F760-4DD1-B391-61515C078E6D}" type="pres">
      <dgm:prSet presAssocID="{ABF1BEAD-DBE1-4E2B-AF5D-22B95B7E35E3}" presName="parTrans" presStyleLbl="bgSibTrans2D1" presStyleIdx="1" presStyleCnt="5"/>
      <dgm:spPr/>
      <dgm:t>
        <a:bodyPr/>
        <a:lstStyle/>
        <a:p>
          <a:endParaRPr lang="en-US"/>
        </a:p>
      </dgm:t>
    </dgm:pt>
    <dgm:pt modelId="{286870ED-1823-49E3-A661-799DBD965BEA}" type="pres">
      <dgm:prSet presAssocID="{796645AE-46E0-42BE-B756-186BED9D2D9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9B3A32A-76EF-4A46-A1C4-52F02C265313}" type="pres">
      <dgm:prSet presAssocID="{50086D39-4705-4CD6-8615-4F1F70CC1912}" presName="parTrans" presStyleLbl="bgSibTrans2D1" presStyleIdx="2" presStyleCnt="5"/>
      <dgm:spPr/>
      <dgm:t>
        <a:bodyPr/>
        <a:lstStyle/>
        <a:p>
          <a:endParaRPr lang="en-US"/>
        </a:p>
      </dgm:t>
    </dgm:pt>
    <dgm:pt modelId="{52864DFF-6996-42A5-80EE-98C2B74C87A9}" type="pres">
      <dgm:prSet presAssocID="{9183AF38-92BA-472B-8805-B81578B62FD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154A-F950-48E8-A2EC-F67420029501}" type="pres">
      <dgm:prSet presAssocID="{B6ED95B3-2AE7-4D78-A7B8-9AC8AF213C36}" presName="parTrans" presStyleLbl="bgSibTrans2D1" presStyleIdx="3" presStyleCnt="5"/>
      <dgm:spPr/>
      <dgm:t>
        <a:bodyPr/>
        <a:lstStyle/>
        <a:p>
          <a:endParaRPr lang="en-US"/>
        </a:p>
      </dgm:t>
    </dgm:pt>
    <dgm:pt modelId="{398F66C2-DFF2-4A6B-AF6D-428072DDAE8B}" type="pres">
      <dgm:prSet presAssocID="{B58C2B98-D996-4A75-8776-8246D9B6E968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EB0EE-C51F-4B54-AE4B-CE6A35F3E6AD}" type="pres">
      <dgm:prSet presAssocID="{1003761A-E087-470E-BF63-6310FF04139F}" presName="parTrans" presStyleLbl="bgSibTrans2D1" presStyleIdx="4" presStyleCnt="5"/>
      <dgm:spPr/>
      <dgm:t>
        <a:bodyPr/>
        <a:lstStyle/>
        <a:p>
          <a:endParaRPr lang="en-US"/>
        </a:p>
      </dgm:t>
    </dgm:pt>
    <dgm:pt modelId="{ECC4C381-E061-4654-9CB3-B644F797CABD}" type="pres">
      <dgm:prSet presAssocID="{8204C27B-8A20-4DEF-8E18-0EF3DE174D21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171BBB0-540A-49A7-A9AA-1DB23AD70864}" type="presOf" srcId="{50086D39-4705-4CD6-8615-4F1F70CC1912}" destId="{49B3A32A-76EF-4A46-A1C4-52F02C265313}" srcOrd="0" destOrd="0" presId="urn:microsoft.com/office/officeart/2005/8/layout/radial4"/>
    <dgm:cxn modelId="{06FED79E-3164-4D90-9988-F6C683FBCBF2}" srcId="{B35D95D2-FA61-42DD-B09F-567F34339974}" destId="{7148EE6B-457A-456B-8EDF-9E15FF4177EA}" srcOrd="0" destOrd="0" parTransId="{560496E5-E779-45B8-8FDA-7DE9F367D966}" sibTransId="{B2BEEBBD-0856-40B6-B14C-0F70FA29A049}"/>
    <dgm:cxn modelId="{CB00D8A3-9F6A-4715-A387-136F19F623E7}" type="presOf" srcId="{9183AF38-92BA-472B-8805-B81578B62FD5}" destId="{52864DFF-6996-42A5-80EE-98C2B74C87A9}" srcOrd="0" destOrd="0" presId="urn:microsoft.com/office/officeart/2005/8/layout/radial4"/>
    <dgm:cxn modelId="{6B1176D4-57E5-44F3-9DC6-9D4E853801AF}" srcId="{7148EE6B-457A-456B-8EDF-9E15FF4177EA}" destId="{796645AE-46E0-42BE-B756-186BED9D2D9B}" srcOrd="1" destOrd="0" parTransId="{ABF1BEAD-DBE1-4E2B-AF5D-22B95B7E35E3}" sibTransId="{24B134A4-53A2-46C4-9F42-BE02F24178E0}"/>
    <dgm:cxn modelId="{B0B801A0-17EC-4BD6-B3E1-64B5F027116F}" srcId="{7148EE6B-457A-456B-8EDF-9E15FF4177EA}" destId="{B58C2B98-D996-4A75-8776-8246D9B6E968}" srcOrd="3" destOrd="0" parTransId="{B6ED95B3-2AE7-4D78-A7B8-9AC8AF213C36}" sibTransId="{4BB5C687-D246-4C2E-BEFB-EEA4F3ACBCBA}"/>
    <dgm:cxn modelId="{3A863CED-55EF-442B-B420-21B756FF3C7E}" type="presOf" srcId="{6C06A48E-4D32-43B1-BE23-D909CD864C86}" destId="{F483CC60-D6B1-480D-9F85-7983D866E762}" srcOrd="0" destOrd="0" presId="urn:microsoft.com/office/officeart/2005/8/layout/radial4"/>
    <dgm:cxn modelId="{C872ADB6-847D-466A-BC7F-35F6511A5D9C}" type="presOf" srcId="{796645AE-46E0-42BE-B756-186BED9D2D9B}" destId="{286870ED-1823-49E3-A661-799DBD965BEA}" srcOrd="0" destOrd="0" presId="urn:microsoft.com/office/officeart/2005/8/layout/radial4"/>
    <dgm:cxn modelId="{A333AED3-229E-47F8-BA9F-9F8A8BF206B0}" srcId="{7148EE6B-457A-456B-8EDF-9E15FF4177EA}" destId="{72D07DD3-359A-4817-A736-9F9834377644}" srcOrd="0" destOrd="0" parTransId="{6C06A48E-4D32-43B1-BE23-D909CD864C86}" sibTransId="{14DEA6F6-5702-49AF-92CA-2A0A0304FC70}"/>
    <dgm:cxn modelId="{4CC45C95-22DB-465B-A441-D0B79E82652C}" srcId="{7148EE6B-457A-456B-8EDF-9E15FF4177EA}" destId="{9183AF38-92BA-472B-8805-B81578B62FD5}" srcOrd="2" destOrd="0" parTransId="{50086D39-4705-4CD6-8615-4F1F70CC1912}" sibTransId="{B9D63F92-C049-4FB4-9FBE-1CDF2808F8B4}"/>
    <dgm:cxn modelId="{F06073B4-82DC-465C-B9CC-A64D433F8F95}" type="presOf" srcId="{B58C2B98-D996-4A75-8776-8246D9B6E968}" destId="{398F66C2-DFF2-4A6B-AF6D-428072DDAE8B}" srcOrd="0" destOrd="0" presId="urn:microsoft.com/office/officeart/2005/8/layout/radial4"/>
    <dgm:cxn modelId="{D2B24AF0-E013-4192-9768-2866D1E4AB5D}" type="presOf" srcId="{72D07DD3-359A-4817-A736-9F9834377644}" destId="{7BA096B7-536A-444F-B520-0AE9CC0F3981}" srcOrd="0" destOrd="0" presId="urn:microsoft.com/office/officeart/2005/8/layout/radial4"/>
    <dgm:cxn modelId="{EC8FA50C-5646-444D-9E52-5DAC0F14C1D8}" type="presOf" srcId="{1003761A-E087-470E-BF63-6310FF04139F}" destId="{912EB0EE-C51F-4B54-AE4B-CE6A35F3E6AD}" srcOrd="0" destOrd="0" presId="urn:microsoft.com/office/officeart/2005/8/layout/radial4"/>
    <dgm:cxn modelId="{F1F74456-8B8B-4291-A75C-CD72328F6876}" type="presOf" srcId="{ABF1BEAD-DBE1-4E2B-AF5D-22B95B7E35E3}" destId="{A107D43B-F760-4DD1-B391-61515C078E6D}" srcOrd="0" destOrd="0" presId="urn:microsoft.com/office/officeart/2005/8/layout/radial4"/>
    <dgm:cxn modelId="{990D59B6-02DD-4422-A32F-754AC6FECA0F}" type="presOf" srcId="{B6ED95B3-2AE7-4D78-A7B8-9AC8AF213C36}" destId="{449B154A-F950-48E8-A2EC-F67420029501}" srcOrd="0" destOrd="0" presId="urn:microsoft.com/office/officeart/2005/8/layout/radial4"/>
    <dgm:cxn modelId="{1F5A5BA0-48BD-4ADB-890C-5CDD9EBA21D4}" srcId="{7148EE6B-457A-456B-8EDF-9E15FF4177EA}" destId="{8204C27B-8A20-4DEF-8E18-0EF3DE174D21}" srcOrd="4" destOrd="0" parTransId="{1003761A-E087-470E-BF63-6310FF04139F}" sibTransId="{D6ABCEDB-7F7F-4563-A03E-83243CEBEB43}"/>
    <dgm:cxn modelId="{91F5CADC-652A-43F3-B679-1438448A04EE}" type="presOf" srcId="{B35D95D2-FA61-42DD-B09F-567F34339974}" destId="{87CAA1A9-CDD8-4910-8A71-1F83C953247B}" srcOrd="0" destOrd="0" presId="urn:microsoft.com/office/officeart/2005/8/layout/radial4"/>
    <dgm:cxn modelId="{DA805DF2-7C93-49D0-B7C5-CE79C959688E}" type="presOf" srcId="{8204C27B-8A20-4DEF-8E18-0EF3DE174D21}" destId="{ECC4C381-E061-4654-9CB3-B644F797CABD}" srcOrd="0" destOrd="0" presId="urn:microsoft.com/office/officeart/2005/8/layout/radial4"/>
    <dgm:cxn modelId="{8D63A180-CE90-4D3D-8131-94C919DD0976}" type="presOf" srcId="{7148EE6B-457A-456B-8EDF-9E15FF4177EA}" destId="{6B099140-8CAE-4CB6-9214-C91B26AC21B1}" srcOrd="0" destOrd="0" presId="urn:microsoft.com/office/officeart/2005/8/layout/radial4"/>
    <dgm:cxn modelId="{2AFDE2A2-32C0-4645-BCF6-3AB6F7962F5B}" type="presParOf" srcId="{87CAA1A9-CDD8-4910-8A71-1F83C953247B}" destId="{6B099140-8CAE-4CB6-9214-C91B26AC21B1}" srcOrd="0" destOrd="0" presId="urn:microsoft.com/office/officeart/2005/8/layout/radial4"/>
    <dgm:cxn modelId="{93D6F7D3-53EC-4DF8-9914-46705004BAD0}" type="presParOf" srcId="{87CAA1A9-CDD8-4910-8A71-1F83C953247B}" destId="{F483CC60-D6B1-480D-9F85-7983D866E762}" srcOrd="1" destOrd="0" presId="urn:microsoft.com/office/officeart/2005/8/layout/radial4"/>
    <dgm:cxn modelId="{B24DC636-52E3-430E-828D-999F501EE8D6}" type="presParOf" srcId="{87CAA1A9-CDD8-4910-8A71-1F83C953247B}" destId="{7BA096B7-536A-444F-B520-0AE9CC0F3981}" srcOrd="2" destOrd="0" presId="urn:microsoft.com/office/officeart/2005/8/layout/radial4"/>
    <dgm:cxn modelId="{5AAC0E7B-058E-46FB-B706-5662E413A482}" type="presParOf" srcId="{87CAA1A9-CDD8-4910-8A71-1F83C953247B}" destId="{A107D43B-F760-4DD1-B391-61515C078E6D}" srcOrd="3" destOrd="0" presId="urn:microsoft.com/office/officeart/2005/8/layout/radial4"/>
    <dgm:cxn modelId="{1A213EAF-224D-404B-9A1E-8422D6D5F013}" type="presParOf" srcId="{87CAA1A9-CDD8-4910-8A71-1F83C953247B}" destId="{286870ED-1823-49E3-A661-799DBD965BEA}" srcOrd="4" destOrd="0" presId="urn:microsoft.com/office/officeart/2005/8/layout/radial4"/>
    <dgm:cxn modelId="{36CA6907-A8A5-4E21-8D00-3D91C2C7AABD}" type="presParOf" srcId="{87CAA1A9-CDD8-4910-8A71-1F83C953247B}" destId="{49B3A32A-76EF-4A46-A1C4-52F02C265313}" srcOrd="5" destOrd="0" presId="urn:microsoft.com/office/officeart/2005/8/layout/radial4"/>
    <dgm:cxn modelId="{75DF9B08-4B0C-47AC-96AF-4197C8C69ACA}" type="presParOf" srcId="{87CAA1A9-CDD8-4910-8A71-1F83C953247B}" destId="{52864DFF-6996-42A5-80EE-98C2B74C87A9}" srcOrd="6" destOrd="0" presId="urn:microsoft.com/office/officeart/2005/8/layout/radial4"/>
    <dgm:cxn modelId="{9D14808A-DFB7-433A-821A-5B68A7F4FCF7}" type="presParOf" srcId="{87CAA1A9-CDD8-4910-8A71-1F83C953247B}" destId="{449B154A-F950-48E8-A2EC-F67420029501}" srcOrd="7" destOrd="0" presId="urn:microsoft.com/office/officeart/2005/8/layout/radial4"/>
    <dgm:cxn modelId="{AF27ABA5-8438-4476-9B6F-7EF70CC8637D}" type="presParOf" srcId="{87CAA1A9-CDD8-4910-8A71-1F83C953247B}" destId="{398F66C2-DFF2-4A6B-AF6D-428072DDAE8B}" srcOrd="8" destOrd="0" presId="urn:microsoft.com/office/officeart/2005/8/layout/radial4"/>
    <dgm:cxn modelId="{A60A7260-49E8-46A1-8F03-E7BF41C18802}" type="presParOf" srcId="{87CAA1A9-CDD8-4910-8A71-1F83C953247B}" destId="{912EB0EE-C51F-4B54-AE4B-CE6A35F3E6AD}" srcOrd="9" destOrd="0" presId="urn:microsoft.com/office/officeart/2005/8/layout/radial4"/>
    <dgm:cxn modelId="{17960C59-D8AC-4F86-883D-9770296F9A93}" type="presParOf" srcId="{87CAA1A9-CDD8-4910-8A71-1F83C953247B}" destId="{ECC4C381-E061-4654-9CB3-B644F797CABD}" srcOrd="10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FA9C53-6213-4217-81F0-01D34F3AF90E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CCB0C39-6D05-4D98-AF17-920C1B347780}">
      <dgm:prSet phldrT="[Text]"/>
      <dgm:spPr/>
      <dgm:t>
        <a:bodyPr/>
        <a:lstStyle/>
        <a:p>
          <a:r>
            <a:rPr lang="en-US" dirty="0" smtClean="0"/>
            <a:t>MCs</a:t>
          </a:r>
          <a:endParaRPr lang="en-US" dirty="0"/>
        </a:p>
      </dgm:t>
    </dgm:pt>
    <dgm:pt modelId="{08BEDD9C-1880-4E53-A962-CD7342F58657}" type="parTrans" cxnId="{A12EF552-8E20-4851-8890-EF180F76D9D9}">
      <dgm:prSet/>
      <dgm:spPr/>
      <dgm:t>
        <a:bodyPr/>
        <a:lstStyle/>
        <a:p>
          <a:endParaRPr lang="en-US"/>
        </a:p>
      </dgm:t>
    </dgm:pt>
    <dgm:pt modelId="{8241A67D-0B4C-4C2E-992E-6580BC288860}" type="sibTrans" cxnId="{A12EF552-8E20-4851-8890-EF180F76D9D9}">
      <dgm:prSet/>
      <dgm:spPr/>
      <dgm:t>
        <a:bodyPr/>
        <a:lstStyle/>
        <a:p>
          <a:endParaRPr lang="en-US"/>
        </a:p>
      </dgm:t>
    </dgm:pt>
    <dgm:pt modelId="{FCDD929F-96CD-4B3E-94F7-2D12BB937811}">
      <dgm:prSet phldrT="[Text]" custT="1"/>
      <dgm:spPr/>
      <dgm:t>
        <a:bodyPr/>
        <a:lstStyle/>
        <a:p>
          <a:r>
            <a:rPr lang="en-US" sz="1800" dirty="0" smtClean="0"/>
            <a:t>Earthquake Observation</a:t>
          </a:r>
          <a:endParaRPr lang="en-US" sz="1800" dirty="0"/>
        </a:p>
      </dgm:t>
    </dgm:pt>
    <dgm:pt modelId="{D67F09F5-DABF-4243-97E2-8E6FBEA18A1F}" type="parTrans" cxnId="{24C9F061-6A31-439C-9021-E6FCE83A4795}">
      <dgm:prSet/>
      <dgm:spPr/>
      <dgm:t>
        <a:bodyPr/>
        <a:lstStyle/>
        <a:p>
          <a:endParaRPr lang="en-US"/>
        </a:p>
      </dgm:t>
    </dgm:pt>
    <dgm:pt modelId="{7928807C-1F9E-4583-BA12-6A9C7314545D}" type="sibTrans" cxnId="{24C9F061-6A31-439C-9021-E6FCE83A4795}">
      <dgm:prSet/>
      <dgm:spPr/>
      <dgm:t>
        <a:bodyPr/>
        <a:lstStyle/>
        <a:p>
          <a:endParaRPr lang="en-US"/>
        </a:p>
      </dgm:t>
    </dgm:pt>
    <dgm:pt modelId="{24D4BD40-A103-4A1D-AA51-79DF6CA67368}">
      <dgm:prSet phldrT="[Text]" custT="1"/>
      <dgm:spPr/>
      <dgm:t>
        <a:bodyPr/>
        <a:lstStyle/>
        <a:p>
          <a:r>
            <a:rPr lang="en-US" sz="1600" dirty="0" smtClean="0"/>
            <a:t>Dept. of Communicable Disease surveillance &amp; Control</a:t>
          </a:r>
          <a:endParaRPr lang="en-US" sz="1600" dirty="0"/>
        </a:p>
      </dgm:t>
    </dgm:pt>
    <dgm:pt modelId="{E596A4B5-6D69-4017-87B8-8B4F6AB46B3F}" type="parTrans" cxnId="{716FA0EE-93B9-42BD-9FEE-94D63B3BF1C5}">
      <dgm:prSet/>
      <dgm:spPr/>
      <dgm:t>
        <a:bodyPr/>
        <a:lstStyle/>
        <a:p>
          <a:endParaRPr lang="en-US"/>
        </a:p>
      </dgm:t>
    </dgm:pt>
    <dgm:pt modelId="{AF914E1C-433F-45B3-85B0-49EA0CB29C00}" type="sibTrans" cxnId="{716FA0EE-93B9-42BD-9FEE-94D63B3BF1C5}">
      <dgm:prSet/>
      <dgm:spPr/>
      <dgm:t>
        <a:bodyPr/>
        <a:lstStyle/>
        <a:p>
          <a:endParaRPr lang="en-US"/>
        </a:p>
      </dgm:t>
    </dgm:pt>
    <dgm:pt modelId="{B8323BB5-D706-4961-9309-47850AA82725}">
      <dgm:prSet phldrT="[Text]" custT="1"/>
      <dgm:spPr/>
      <dgm:t>
        <a:bodyPr/>
        <a:lstStyle/>
        <a:p>
          <a:r>
            <a:rPr lang="en-US" sz="1600" dirty="0" smtClean="0"/>
            <a:t>Networks for Radiation Monitoring</a:t>
          </a:r>
          <a:endParaRPr lang="en-US" sz="1600" dirty="0"/>
        </a:p>
      </dgm:t>
    </dgm:pt>
    <dgm:pt modelId="{87F99626-F926-4A6F-93C2-CFB10D20C7B6}" type="parTrans" cxnId="{5D458DFE-F44E-4176-9139-2C8D7445AD1A}">
      <dgm:prSet/>
      <dgm:spPr/>
      <dgm:t>
        <a:bodyPr/>
        <a:lstStyle/>
        <a:p>
          <a:endParaRPr lang="en-US"/>
        </a:p>
      </dgm:t>
    </dgm:pt>
    <dgm:pt modelId="{556796FC-11B9-49A0-8891-C5FA5B04C38B}" type="sibTrans" cxnId="{5D458DFE-F44E-4176-9139-2C8D7445AD1A}">
      <dgm:prSet/>
      <dgm:spPr/>
      <dgm:t>
        <a:bodyPr/>
        <a:lstStyle/>
        <a:p>
          <a:endParaRPr lang="en-US"/>
        </a:p>
      </dgm:t>
    </dgm:pt>
    <dgm:pt modelId="{6E7575E5-7843-4978-87C9-668504E88042}">
      <dgm:prSet phldrT="[Text]" custT="1"/>
      <dgm:spPr/>
      <dgm:t>
        <a:bodyPr/>
        <a:lstStyle/>
        <a:p>
          <a:r>
            <a:rPr lang="en-US" sz="1800" dirty="0" smtClean="0"/>
            <a:t>Forecasting &amp; Observation</a:t>
          </a:r>
          <a:endParaRPr lang="en-US" sz="700" dirty="0"/>
        </a:p>
      </dgm:t>
    </dgm:pt>
    <dgm:pt modelId="{4D51425F-B7D5-4F41-9135-9BB601A67290}" type="parTrans" cxnId="{FDFCE2D1-BC0A-47F3-805B-55B93248279F}">
      <dgm:prSet/>
      <dgm:spPr/>
      <dgm:t>
        <a:bodyPr/>
        <a:lstStyle/>
        <a:p>
          <a:endParaRPr lang="en-US"/>
        </a:p>
      </dgm:t>
    </dgm:pt>
    <dgm:pt modelId="{4CBD73DC-F7CA-4C91-ABC7-AC6CF6373301}" type="sibTrans" cxnId="{FDFCE2D1-BC0A-47F3-805B-55B93248279F}">
      <dgm:prSet/>
      <dgm:spPr/>
      <dgm:t>
        <a:bodyPr/>
        <a:lstStyle/>
        <a:p>
          <a:endParaRPr lang="en-US"/>
        </a:p>
      </dgm:t>
    </dgm:pt>
    <dgm:pt modelId="{B2A02940-971E-471A-9994-FCF7BF7F5B78}">
      <dgm:prSet custT="1"/>
      <dgm:spPr/>
      <dgm:t>
        <a:bodyPr/>
        <a:lstStyle/>
        <a:p>
          <a:r>
            <a:rPr lang="en-US" sz="1600" dirty="0" smtClean="0"/>
            <a:t>National Center of Multi Risks</a:t>
          </a:r>
          <a:endParaRPr lang="en-US" sz="1600" dirty="0"/>
        </a:p>
      </dgm:t>
    </dgm:pt>
    <dgm:pt modelId="{2C7A46EC-FD1F-47F2-ABE9-F931A3AABE1A}" type="parTrans" cxnId="{DA799B22-DFF7-4629-B723-3E1FCB162AB0}">
      <dgm:prSet/>
      <dgm:spPr/>
      <dgm:t>
        <a:bodyPr/>
        <a:lstStyle/>
        <a:p>
          <a:endParaRPr lang="en-US"/>
        </a:p>
      </dgm:t>
    </dgm:pt>
    <dgm:pt modelId="{D80AF857-5E2F-4B1A-A4FF-8DE97F1DE0ED}" type="sibTrans" cxnId="{DA799B22-DFF7-4629-B723-3E1FCB162AB0}">
      <dgm:prSet/>
      <dgm:spPr/>
      <dgm:t>
        <a:bodyPr/>
        <a:lstStyle/>
        <a:p>
          <a:endParaRPr lang="en-US"/>
        </a:p>
      </dgm:t>
    </dgm:pt>
    <dgm:pt modelId="{E9B460CD-DF22-46DA-8E26-95B422DDBB0E}" type="pres">
      <dgm:prSet presAssocID="{05FA9C53-6213-4217-81F0-01D34F3AF90E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F74064AA-2A84-42F4-A7E0-69E5EE667621}" type="pres">
      <dgm:prSet presAssocID="{ACCB0C39-6D05-4D98-AF17-920C1B347780}" presName="centerShape" presStyleLbl="node0" presStyleIdx="0" presStyleCnt="1"/>
      <dgm:spPr/>
      <dgm:t>
        <a:bodyPr/>
        <a:lstStyle/>
        <a:p>
          <a:endParaRPr lang="en-US"/>
        </a:p>
      </dgm:t>
    </dgm:pt>
    <dgm:pt modelId="{5631CB84-378B-42EA-9C8D-099BDEC79AF5}" type="pres">
      <dgm:prSet presAssocID="{D67F09F5-DABF-4243-97E2-8E6FBEA18A1F}" presName="parTrans" presStyleLbl="sibTrans2D1" presStyleIdx="0" presStyleCnt="5"/>
      <dgm:spPr/>
      <dgm:t>
        <a:bodyPr/>
        <a:lstStyle/>
        <a:p>
          <a:endParaRPr lang="en-US"/>
        </a:p>
      </dgm:t>
    </dgm:pt>
    <dgm:pt modelId="{C092B601-1CDC-416C-A13A-EDEB3191F309}" type="pres">
      <dgm:prSet presAssocID="{D67F09F5-DABF-4243-97E2-8E6FBEA18A1F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C04BBD3A-C546-4DB2-9B63-2B51FD9613AF}" type="pres">
      <dgm:prSet presAssocID="{FCDD929F-96CD-4B3E-94F7-2D12BB937811}" presName="node" presStyleLbl="node1" presStyleIdx="0" presStyleCnt="5" custScaleX="117654" custScaleY="1211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49C775-FBEC-4269-A647-9766A779579A}" type="pres">
      <dgm:prSet presAssocID="{E596A4B5-6D69-4017-87B8-8B4F6AB46B3F}" presName="parTrans" presStyleLbl="sibTrans2D1" presStyleIdx="1" presStyleCnt="5"/>
      <dgm:spPr/>
      <dgm:t>
        <a:bodyPr/>
        <a:lstStyle/>
        <a:p>
          <a:endParaRPr lang="en-US"/>
        </a:p>
      </dgm:t>
    </dgm:pt>
    <dgm:pt modelId="{6EB27514-CEA4-4750-8BCF-FE4C77B9052B}" type="pres">
      <dgm:prSet presAssocID="{E596A4B5-6D69-4017-87B8-8B4F6AB46B3F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AEDA3C4F-46EE-4A71-AD06-A58856DE4382}" type="pres">
      <dgm:prSet presAssocID="{24D4BD40-A103-4A1D-AA51-79DF6CA67368}" presName="node" presStyleLbl="node1" presStyleIdx="1" presStyleCnt="5" custScaleX="132495" custScaleY="11602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F9C2AE5-9BAF-4F72-9129-3867C218F10F}" type="pres">
      <dgm:prSet presAssocID="{2C7A46EC-FD1F-47F2-ABE9-F931A3AABE1A}" presName="parTrans" presStyleLbl="sibTrans2D1" presStyleIdx="2" presStyleCnt="5"/>
      <dgm:spPr/>
      <dgm:t>
        <a:bodyPr/>
        <a:lstStyle/>
        <a:p>
          <a:endParaRPr lang="en-US"/>
        </a:p>
      </dgm:t>
    </dgm:pt>
    <dgm:pt modelId="{6309F055-16E5-4349-BDA6-7F9555193557}" type="pres">
      <dgm:prSet presAssocID="{2C7A46EC-FD1F-47F2-ABE9-F931A3AABE1A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785ECFB8-6F46-41AE-88A7-D55572E23E57}" type="pres">
      <dgm:prSet presAssocID="{B2A02940-971E-471A-9994-FCF7BF7F5B78}" presName="node" presStyleLbl="node1" presStyleIdx="2" presStyleCnt="5" custScaleX="126501" custScaleY="1174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1CDAC-9601-4986-9E5C-5A4EF70B7FEB}" type="pres">
      <dgm:prSet presAssocID="{87F99626-F926-4A6F-93C2-CFB10D20C7B6}" presName="parTrans" presStyleLbl="sibTrans2D1" presStyleIdx="3" presStyleCnt="5"/>
      <dgm:spPr/>
      <dgm:t>
        <a:bodyPr/>
        <a:lstStyle/>
        <a:p>
          <a:endParaRPr lang="en-US"/>
        </a:p>
      </dgm:t>
    </dgm:pt>
    <dgm:pt modelId="{F6FBA666-8613-4A30-8C7A-DE6DA697BD28}" type="pres">
      <dgm:prSet presAssocID="{87F99626-F926-4A6F-93C2-CFB10D20C7B6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FF1128CC-78B6-445A-ACCD-F6DB04D98876}" type="pres">
      <dgm:prSet presAssocID="{B8323BB5-D706-4961-9309-47850AA82725}" presName="node" presStyleLbl="node1" presStyleIdx="3" presStyleCnt="5" custScaleX="127918" custScaleY="10874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B6F7534-68A6-48FE-B1E5-66B6B7DAC499}" type="pres">
      <dgm:prSet presAssocID="{4D51425F-B7D5-4F41-9135-9BB601A67290}" presName="parTrans" presStyleLbl="sibTrans2D1" presStyleIdx="4" presStyleCnt="5"/>
      <dgm:spPr/>
      <dgm:t>
        <a:bodyPr/>
        <a:lstStyle/>
        <a:p>
          <a:endParaRPr lang="en-US"/>
        </a:p>
      </dgm:t>
    </dgm:pt>
    <dgm:pt modelId="{11AE7201-C425-404F-BD6B-DC8D0D030DBD}" type="pres">
      <dgm:prSet presAssocID="{4D51425F-B7D5-4F41-9135-9BB601A67290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624DDE93-9B83-442E-AE7F-0CC24AFE06D6}" type="pres">
      <dgm:prSet presAssocID="{6E7575E5-7843-4978-87C9-668504E88042}" presName="node" presStyleLbl="node1" presStyleIdx="4" presStyleCnt="5" custScaleX="119912" custScaleY="12542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91249B2-6E7A-4B57-9747-2F0DE22E6DD1}" type="presOf" srcId="{4D51425F-B7D5-4F41-9135-9BB601A67290}" destId="{4B6F7534-68A6-48FE-B1E5-66B6B7DAC499}" srcOrd="0" destOrd="0" presId="urn:microsoft.com/office/officeart/2005/8/layout/radial5"/>
    <dgm:cxn modelId="{8E870B94-5899-4C37-9264-B2C030982F16}" type="presOf" srcId="{B2A02940-971E-471A-9994-FCF7BF7F5B78}" destId="{785ECFB8-6F46-41AE-88A7-D55572E23E57}" srcOrd="0" destOrd="0" presId="urn:microsoft.com/office/officeart/2005/8/layout/radial5"/>
    <dgm:cxn modelId="{24C9F061-6A31-439C-9021-E6FCE83A4795}" srcId="{ACCB0C39-6D05-4D98-AF17-920C1B347780}" destId="{FCDD929F-96CD-4B3E-94F7-2D12BB937811}" srcOrd="0" destOrd="0" parTransId="{D67F09F5-DABF-4243-97E2-8E6FBEA18A1F}" sibTransId="{7928807C-1F9E-4583-BA12-6A9C7314545D}"/>
    <dgm:cxn modelId="{F24B5029-253E-47FA-B48F-3C6F77BE50A0}" type="presOf" srcId="{87F99626-F926-4A6F-93C2-CFB10D20C7B6}" destId="{F6FBA666-8613-4A30-8C7A-DE6DA697BD28}" srcOrd="1" destOrd="0" presId="urn:microsoft.com/office/officeart/2005/8/layout/radial5"/>
    <dgm:cxn modelId="{1F0D3C19-BD62-4256-82E2-CE45F408F6A5}" type="presOf" srcId="{87F99626-F926-4A6F-93C2-CFB10D20C7B6}" destId="{45F1CDAC-9601-4986-9E5C-5A4EF70B7FEB}" srcOrd="0" destOrd="0" presId="urn:microsoft.com/office/officeart/2005/8/layout/radial5"/>
    <dgm:cxn modelId="{DA799B22-DFF7-4629-B723-3E1FCB162AB0}" srcId="{ACCB0C39-6D05-4D98-AF17-920C1B347780}" destId="{B2A02940-971E-471A-9994-FCF7BF7F5B78}" srcOrd="2" destOrd="0" parTransId="{2C7A46EC-FD1F-47F2-ABE9-F931A3AABE1A}" sibTransId="{D80AF857-5E2F-4B1A-A4FF-8DE97F1DE0ED}"/>
    <dgm:cxn modelId="{A1A99696-BA9D-4CE4-A803-FC937DF2248A}" type="presOf" srcId="{2C7A46EC-FD1F-47F2-ABE9-F931A3AABE1A}" destId="{4F9C2AE5-9BAF-4F72-9129-3867C218F10F}" srcOrd="0" destOrd="0" presId="urn:microsoft.com/office/officeart/2005/8/layout/radial5"/>
    <dgm:cxn modelId="{716FA0EE-93B9-42BD-9FEE-94D63B3BF1C5}" srcId="{ACCB0C39-6D05-4D98-AF17-920C1B347780}" destId="{24D4BD40-A103-4A1D-AA51-79DF6CA67368}" srcOrd="1" destOrd="0" parTransId="{E596A4B5-6D69-4017-87B8-8B4F6AB46B3F}" sibTransId="{AF914E1C-433F-45B3-85B0-49EA0CB29C00}"/>
    <dgm:cxn modelId="{950DC3AD-982B-4278-8E35-E6AEF379BB4F}" type="presOf" srcId="{ACCB0C39-6D05-4D98-AF17-920C1B347780}" destId="{F74064AA-2A84-42F4-A7E0-69E5EE667621}" srcOrd="0" destOrd="0" presId="urn:microsoft.com/office/officeart/2005/8/layout/radial5"/>
    <dgm:cxn modelId="{1AFDE99B-8B20-4278-AC85-6FB92D1D48BB}" type="presOf" srcId="{D67F09F5-DABF-4243-97E2-8E6FBEA18A1F}" destId="{5631CB84-378B-42EA-9C8D-099BDEC79AF5}" srcOrd="0" destOrd="0" presId="urn:microsoft.com/office/officeart/2005/8/layout/radial5"/>
    <dgm:cxn modelId="{5D458DFE-F44E-4176-9139-2C8D7445AD1A}" srcId="{ACCB0C39-6D05-4D98-AF17-920C1B347780}" destId="{B8323BB5-D706-4961-9309-47850AA82725}" srcOrd="3" destOrd="0" parTransId="{87F99626-F926-4A6F-93C2-CFB10D20C7B6}" sibTransId="{556796FC-11B9-49A0-8891-C5FA5B04C38B}"/>
    <dgm:cxn modelId="{B2B74800-421D-47EC-BB27-2B4824FCB337}" type="presOf" srcId="{05FA9C53-6213-4217-81F0-01D34F3AF90E}" destId="{E9B460CD-DF22-46DA-8E26-95B422DDBB0E}" srcOrd="0" destOrd="0" presId="urn:microsoft.com/office/officeart/2005/8/layout/radial5"/>
    <dgm:cxn modelId="{9CFDD988-3A78-4937-8975-2A6919CE0BD5}" type="presOf" srcId="{E596A4B5-6D69-4017-87B8-8B4F6AB46B3F}" destId="{6EB27514-CEA4-4750-8BCF-FE4C77B9052B}" srcOrd="1" destOrd="0" presId="urn:microsoft.com/office/officeart/2005/8/layout/radial5"/>
    <dgm:cxn modelId="{D2E07E76-C6BF-48B2-9EB1-F9C5E9AE627E}" type="presOf" srcId="{E596A4B5-6D69-4017-87B8-8B4F6AB46B3F}" destId="{A849C775-FBEC-4269-A647-9766A779579A}" srcOrd="0" destOrd="0" presId="urn:microsoft.com/office/officeart/2005/8/layout/radial5"/>
    <dgm:cxn modelId="{12978635-9965-4FCE-8225-B635D1D40DF2}" type="presOf" srcId="{6E7575E5-7843-4978-87C9-668504E88042}" destId="{624DDE93-9B83-442E-AE7F-0CC24AFE06D6}" srcOrd="0" destOrd="0" presId="urn:microsoft.com/office/officeart/2005/8/layout/radial5"/>
    <dgm:cxn modelId="{FDFCE2D1-BC0A-47F3-805B-55B93248279F}" srcId="{ACCB0C39-6D05-4D98-AF17-920C1B347780}" destId="{6E7575E5-7843-4978-87C9-668504E88042}" srcOrd="4" destOrd="0" parTransId="{4D51425F-B7D5-4F41-9135-9BB601A67290}" sibTransId="{4CBD73DC-F7CA-4C91-ABC7-AC6CF6373301}"/>
    <dgm:cxn modelId="{9EAC95DA-42BD-43A4-BB98-5B6A5D69269A}" type="presOf" srcId="{4D51425F-B7D5-4F41-9135-9BB601A67290}" destId="{11AE7201-C425-404F-BD6B-DC8D0D030DBD}" srcOrd="1" destOrd="0" presId="urn:microsoft.com/office/officeart/2005/8/layout/radial5"/>
    <dgm:cxn modelId="{7137605E-3AE1-474F-B65E-E9AC88A88EC3}" type="presOf" srcId="{2C7A46EC-FD1F-47F2-ABE9-F931A3AABE1A}" destId="{6309F055-16E5-4349-BDA6-7F9555193557}" srcOrd="1" destOrd="0" presId="urn:microsoft.com/office/officeart/2005/8/layout/radial5"/>
    <dgm:cxn modelId="{A12EF552-8E20-4851-8890-EF180F76D9D9}" srcId="{05FA9C53-6213-4217-81F0-01D34F3AF90E}" destId="{ACCB0C39-6D05-4D98-AF17-920C1B347780}" srcOrd="0" destOrd="0" parTransId="{08BEDD9C-1880-4E53-A962-CD7342F58657}" sibTransId="{8241A67D-0B4C-4C2E-992E-6580BC288860}"/>
    <dgm:cxn modelId="{358A9900-1459-49D7-A47A-E7B8B4ECAEE9}" type="presOf" srcId="{FCDD929F-96CD-4B3E-94F7-2D12BB937811}" destId="{C04BBD3A-C546-4DB2-9B63-2B51FD9613AF}" srcOrd="0" destOrd="0" presId="urn:microsoft.com/office/officeart/2005/8/layout/radial5"/>
    <dgm:cxn modelId="{F0C5F545-0232-4F70-8B24-E9B1A132CB12}" type="presOf" srcId="{D67F09F5-DABF-4243-97E2-8E6FBEA18A1F}" destId="{C092B601-1CDC-416C-A13A-EDEB3191F309}" srcOrd="1" destOrd="0" presId="urn:microsoft.com/office/officeart/2005/8/layout/radial5"/>
    <dgm:cxn modelId="{F0111427-28AD-4E72-90AC-963A2BC0D747}" type="presOf" srcId="{24D4BD40-A103-4A1D-AA51-79DF6CA67368}" destId="{AEDA3C4F-46EE-4A71-AD06-A58856DE4382}" srcOrd="0" destOrd="0" presId="urn:microsoft.com/office/officeart/2005/8/layout/radial5"/>
    <dgm:cxn modelId="{C6006541-F10B-4E73-A871-92556A3A48C5}" type="presOf" srcId="{B8323BB5-D706-4961-9309-47850AA82725}" destId="{FF1128CC-78B6-445A-ACCD-F6DB04D98876}" srcOrd="0" destOrd="0" presId="urn:microsoft.com/office/officeart/2005/8/layout/radial5"/>
    <dgm:cxn modelId="{728952B1-AD84-4854-A9DE-CB3E354606E4}" type="presParOf" srcId="{E9B460CD-DF22-46DA-8E26-95B422DDBB0E}" destId="{F74064AA-2A84-42F4-A7E0-69E5EE667621}" srcOrd="0" destOrd="0" presId="urn:microsoft.com/office/officeart/2005/8/layout/radial5"/>
    <dgm:cxn modelId="{262BBE40-0623-4738-B479-8A758AFC2DCA}" type="presParOf" srcId="{E9B460CD-DF22-46DA-8E26-95B422DDBB0E}" destId="{5631CB84-378B-42EA-9C8D-099BDEC79AF5}" srcOrd="1" destOrd="0" presId="urn:microsoft.com/office/officeart/2005/8/layout/radial5"/>
    <dgm:cxn modelId="{438E2FF6-780A-4C20-884D-B26AD2EB6607}" type="presParOf" srcId="{5631CB84-378B-42EA-9C8D-099BDEC79AF5}" destId="{C092B601-1CDC-416C-A13A-EDEB3191F309}" srcOrd="0" destOrd="0" presId="urn:microsoft.com/office/officeart/2005/8/layout/radial5"/>
    <dgm:cxn modelId="{E1B8BB4D-524A-4D71-933C-5A94FD96A29E}" type="presParOf" srcId="{E9B460CD-DF22-46DA-8E26-95B422DDBB0E}" destId="{C04BBD3A-C546-4DB2-9B63-2B51FD9613AF}" srcOrd="2" destOrd="0" presId="urn:microsoft.com/office/officeart/2005/8/layout/radial5"/>
    <dgm:cxn modelId="{6D924521-EEB2-410E-B6DB-5FA95D171FBB}" type="presParOf" srcId="{E9B460CD-DF22-46DA-8E26-95B422DDBB0E}" destId="{A849C775-FBEC-4269-A647-9766A779579A}" srcOrd="3" destOrd="0" presId="urn:microsoft.com/office/officeart/2005/8/layout/radial5"/>
    <dgm:cxn modelId="{F538E1DE-26E9-4D57-96D6-1C0269C70376}" type="presParOf" srcId="{A849C775-FBEC-4269-A647-9766A779579A}" destId="{6EB27514-CEA4-4750-8BCF-FE4C77B9052B}" srcOrd="0" destOrd="0" presId="urn:microsoft.com/office/officeart/2005/8/layout/radial5"/>
    <dgm:cxn modelId="{ECA8451E-2F27-47FC-A06D-ABFFDD4B7879}" type="presParOf" srcId="{E9B460CD-DF22-46DA-8E26-95B422DDBB0E}" destId="{AEDA3C4F-46EE-4A71-AD06-A58856DE4382}" srcOrd="4" destOrd="0" presId="urn:microsoft.com/office/officeart/2005/8/layout/radial5"/>
    <dgm:cxn modelId="{B8908F2B-FD4C-4D53-88AE-218D185294D8}" type="presParOf" srcId="{E9B460CD-DF22-46DA-8E26-95B422DDBB0E}" destId="{4F9C2AE5-9BAF-4F72-9129-3867C218F10F}" srcOrd="5" destOrd="0" presId="urn:microsoft.com/office/officeart/2005/8/layout/radial5"/>
    <dgm:cxn modelId="{216CF420-B021-4C2D-B769-C29F234DC778}" type="presParOf" srcId="{4F9C2AE5-9BAF-4F72-9129-3867C218F10F}" destId="{6309F055-16E5-4349-BDA6-7F9555193557}" srcOrd="0" destOrd="0" presId="urn:microsoft.com/office/officeart/2005/8/layout/radial5"/>
    <dgm:cxn modelId="{047ACE89-D8A7-4023-A4D9-5AF053177F05}" type="presParOf" srcId="{E9B460CD-DF22-46DA-8E26-95B422DDBB0E}" destId="{785ECFB8-6F46-41AE-88A7-D55572E23E57}" srcOrd="6" destOrd="0" presId="urn:microsoft.com/office/officeart/2005/8/layout/radial5"/>
    <dgm:cxn modelId="{08655544-CDE0-4604-AED1-CA4E1DBF12AD}" type="presParOf" srcId="{E9B460CD-DF22-46DA-8E26-95B422DDBB0E}" destId="{45F1CDAC-9601-4986-9E5C-5A4EF70B7FEB}" srcOrd="7" destOrd="0" presId="urn:microsoft.com/office/officeart/2005/8/layout/radial5"/>
    <dgm:cxn modelId="{14D21097-5B48-4C82-BB67-A5208140963E}" type="presParOf" srcId="{45F1CDAC-9601-4986-9E5C-5A4EF70B7FEB}" destId="{F6FBA666-8613-4A30-8C7A-DE6DA697BD28}" srcOrd="0" destOrd="0" presId="urn:microsoft.com/office/officeart/2005/8/layout/radial5"/>
    <dgm:cxn modelId="{34D9CD66-1151-4CB1-ACF0-DF33E347195B}" type="presParOf" srcId="{E9B460CD-DF22-46DA-8E26-95B422DDBB0E}" destId="{FF1128CC-78B6-445A-ACCD-F6DB04D98876}" srcOrd="8" destOrd="0" presId="urn:microsoft.com/office/officeart/2005/8/layout/radial5"/>
    <dgm:cxn modelId="{A3026FE1-18C7-40C6-8205-C39D3632CA8A}" type="presParOf" srcId="{E9B460CD-DF22-46DA-8E26-95B422DDBB0E}" destId="{4B6F7534-68A6-48FE-B1E5-66B6B7DAC499}" srcOrd="9" destOrd="0" presId="urn:microsoft.com/office/officeart/2005/8/layout/radial5"/>
    <dgm:cxn modelId="{94A1DB98-4218-446E-82C7-678F9B2552A5}" type="presParOf" srcId="{4B6F7534-68A6-48FE-B1E5-66B6B7DAC499}" destId="{11AE7201-C425-404F-BD6B-DC8D0D030DBD}" srcOrd="0" destOrd="0" presId="urn:microsoft.com/office/officeart/2005/8/layout/radial5"/>
    <dgm:cxn modelId="{38F7F195-E6CA-425D-8517-69B0731525B8}" type="presParOf" srcId="{E9B460CD-DF22-46DA-8E26-95B422DDBB0E}" destId="{624DDE93-9B83-442E-AE7F-0CC24AFE06D6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EC3D607-D33A-4250-9DC9-09D53F749F47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5701A840-01EA-48DA-9FB6-1056B90ADA43}">
      <dgm:prSet phldrT="[Text]" custT="1"/>
      <dgm:spPr/>
      <dgm:t>
        <a:bodyPr/>
        <a:lstStyle/>
        <a:p>
          <a:r>
            <a:rPr lang="en-US" sz="2000" dirty="0" smtClean="0"/>
            <a:t>Basic Services Sector</a:t>
          </a:r>
          <a:endParaRPr lang="en-US" sz="2000" dirty="0"/>
        </a:p>
      </dgm:t>
    </dgm:pt>
    <dgm:pt modelId="{A5A86F5C-1CAB-4DE2-9C60-FF5B9D646AFF}" type="parTrans" cxnId="{C77E2509-10CC-41AC-89AC-CF7DFA1BD854}">
      <dgm:prSet/>
      <dgm:spPr/>
      <dgm:t>
        <a:bodyPr/>
        <a:lstStyle/>
        <a:p>
          <a:endParaRPr lang="en-US"/>
        </a:p>
      </dgm:t>
    </dgm:pt>
    <dgm:pt modelId="{065A358D-32EE-4F6B-866A-963B71849DEB}" type="sibTrans" cxnId="{C77E2509-10CC-41AC-89AC-CF7DFA1BD854}">
      <dgm:prSet/>
      <dgm:spPr/>
      <dgm:t>
        <a:bodyPr/>
        <a:lstStyle/>
        <a:p>
          <a:endParaRPr lang="en-US"/>
        </a:p>
      </dgm:t>
    </dgm:pt>
    <dgm:pt modelId="{C61A7936-28F7-4994-AAE0-38EDE4DBA593}">
      <dgm:prSet phldrT="[Text]" custT="1"/>
      <dgm:spPr/>
      <dgm:t>
        <a:bodyPr/>
        <a:lstStyle/>
        <a:p>
          <a:r>
            <a:rPr lang="en-US" sz="2000" dirty="0" smtClean="0"/>
            <a:t>Hazardous Material Sector</a:t>
          </a:r>
          <a:endParaRPr lang="en-US" sz="2000" dirty="0"/>
        </a:p>
      </dgm:t>
    </dgm:pt>
    <dgm:pt modelId="{1130F9FC-1C9F-4D07-86C6-E434D0BB947F}" type="parTrans" cxnId="{BA54696B-FC98-4F64-8635-84CD00887607}">
      <dgm:prSet/>
      <dgm:spPr/>
      <dgm:t>
        <a:bodyPr/>
        <a:lstStyle/>
        <a:p>
          <a:endParaRPr lang="en-US"/>
        </a:p>
      </dgm:t>
    </dgm:pt>
    <dgm:pt modelId="{6A5079D7-D445-42E0-9632-AD5ECEDFF4EF}" type="sibTrans" cxnId="{BA54696B-FC98-4F64-8635-84CD00887607}">
      <dgm:prSet/>
      <dgm:spPr/>
      <dgm:t>
        <a:bodyPr/>
        <a:lstStyle/>
        <a:p>
          <a:endParaRPr lang="en-US"/>
        </a:p>
      </dgm:t>
    </dgm:pt>
    <dgm:pt modelId="{F868375C-20A0-414E-A960-A99F04E185D8}">
      <dgm:prSet phldrT="[Text]" custT="1"/>
      <dgm:spPr/>
      <dgm:t>
        <a:bodyPr/>
        <a:lstStyle/>
        <a:p>
          <a:r>
            <a:rPr lang="en-US" sz="2000" dirty="0" smtClean="0"/>
            <a:t>Victims &amp; Missing Persons Affairs</a:t>
          </a:r>
          <a:endParaRPr lang="en-US" sz="2000" dirty="0"/>
        </a:p>
      </dgm:t>
    </dgm:pt>
    <dgm:pt modelId="{A326D8CB-93C1-4575-9F38-53243A103B4D}" type="parTrans" cxnId="{8A80D1F6-4B35-4DDE-83D4-3A56C693951B}">
      <dgm:prSet/>
      <dgm:spPr/>
      <dgm:t>
        <a:bodyPr/>
        <a:lstStyle/>
        <a:p>
          <a:endParaRPr lang="en-US"/>
        </a:p>
      </dgm:t>
    </dgm:pt>
    <dgm:pt modelId="{4BDF125D-DA53-4360-A028-F790FB0B90A3}" type="sibTrans" cxnId="{8A80D1F6-4B35-4DDE-83D4-3A56C693951B}">
      <dgm:prSet/>
      <dgm:spPr/>
      <dgm:t>
        <a:bodyPr/>
        <a:lstStyle/>
        <a:p>
          <a:endParaRPr lang="en-US"/>
        </a:p>
      </dgm:t>
    </dgm:pt>
    <dgm:pt modelId="{8BA640C1-23AA-409F-8184-E9BA44BECC0C}">
      <dgm:prSet custT="1"/>
      <dgm:spPr/>
      <dgm:t>
        <a:bodyPr/>
        <a:lstStyle/>
        <a:p>
          <a:r>
            <a:rPr lang="en-US" sz="2000" dirty="0" smtClean="0"/>
            <a:t>Relief &amp; Shelter Sector</a:t>
          </a:r>
          <a:endParaRPr lang="en-US" sz="2000" dirty="0"/>
        </a:p>
      </dgm:t>
    </dgm:pt>
    <dgm:pt modelId="{2D2F59D4-DF03-41CE-A422-366AE4490013}" type="parTrans" cxnId="{949A1599-5276-49DA-A5DB-EC82CDF5F074}">
      <dgm:prSet/>
      <dgm:spPr/>
      <dgm:t>
        <a:bodyPr/>
        <a:lstStyle/>
        <a:p>
          <a:endParaRPr lang="en-US"/>
        </a:p>
      </dgm:t>
    </dgm:pt>
    <dgm:pt modelId="{14D267F9-31F2-4E05-9A92-A3CB44E33416}" type="sibTrans" cxnId="{949A1599-5276-49DA-A5DB-EC82CDF5F074}">
      <dgm:prSet/>
      <dgm:spPr/>
      <dgm:t>
        <a:bodyPr/>
        <a:lstStyle/>
        <a:p>
          <a:endParaRPr lang="en-US"/>
        </a:p>
      </dgm:t>
    </dgm:pt>
    <dgm:pt modelId="{73C3B9E9-3D6E-4437-A3C2-9DCB92655CAC}">
      <dgm:prSet custT="1"/>
      <dgm:spPr/>
      <dgm:t>
        <a:bodyPr/>
        <a:lstStyle/>
        <a:p>
          <a:r>
            <a:rPr lang="en-US" sz="2000" dirty="0" smtClean="0"/>
            <a:t>Medical Response &amp; Public Health</a:t>
          </a:r>
          <a:endParaRPr lang="en-US" sz="2000" dirty="0"/>
        </a:p>
      </dgm:t>
    </dgm:pt>
    <dgm:pt modelId="{95427AF8-3D8B-44B3-8A75-C56F02B59951}" type="parTrans" cxnId="{F9989C09-9092-4317-BBCE-90FA3FE40D6F}">
      <dgm:prSet/>
      <dgm:spPr/>
      <dgm:t>
        <a:bodyPr/>
        <a:lstStyle/>
        <a:p>
          <a:endParaRPr lang="en-US"/>
        </a:p>
      </dgm:t>
    </dgm:pt>
    <dgm:pt modelId="{859CF5E0-4860-48A5-BCDF-C41999513382}" type="sibTrans" cxnId="{F9989C09-9092-4317-BBCE-90FA3FE40D6F}">
      <dgm:prSet/>
      <dgm:spPr/>
      <dgm:t>
        <a:bodyPr/>
        <a:lstStyle/>
        <a:p>
          <a:endParaRPr lang="en-US"/>
        </a:p>
      </dgm:t>
    </dgm:pt>
    <dgm:pt modelId="{80337DC2-0777-4B18-81DA-E584DE85C0A5}">
      <dgm:prSet custT="1"/>
      <dgm:spPr/>
      <dgm:t>
        <a:bodyPr/>
        <a:lstStyle/>
        <a:p>
          <a:r>
            <a:rPr lang="en-US" sz="2000" dirty="0" smtClean="0"/>
            <a:t>Media Sector and Public Awareness</a:t>
          </a:r>
          <a:endParaRPr lang="en-US" sz="2000" dirty="0"/>
        </a:p>
      </dgm:t>
    </dgm:pt>
    <dgm:pt modelId="{0987FE3A-D64C-402E-AEB1-B9F4656F4DEB}" type="parTrans" cxnId="{EDBF879D-4E9B-48AC-93D1-AE53E07C62DB}">
      <dgm:prSet/>
      <dgm:spPr/>
      <dgm:t>
        <a:bodyPr/>
        <a:lstStyle/>
        <a:p>
          <a:endParaRPr lang="en-US"/>
        </a:p>
      </dgm:t>
    </dgm:pt>
    <dgm:pt modelId="{CFA74BED-D307-4652-BAF5-9FAD43CC3930}" type="sibTrans" cxnId="{EDBF879D-4E9B-48AC-93D1-AE53E07C62DB}">
      <dgm:prSet/>
      <dgm:spPr/>
      <dgm:t>
        <a:bodyPr/>
        <a:lstStyle/>
        <a:p>
          <a:endParaRPr lang="en-US"/>
        </a:p>
      </dgm:t>
    </dgm:pt>
    <dgm:pt modelId="{720D5D65-2113-4653-8243-E1345D5FE656}">
      <dgm:prSet custT="1"/>
      <dgm:spPr/>
      <dgm:t>
        <a:bodyPr/>
        <a:lstStyle/>
        <a:p>
          <a:r>
            <a:rPr lang="en-US" sz="2000" dirty="0" smtClean="0"/>
            <a:t>Search &amp; Rescue Sector</a:t>
          </a:r>
          <a:endParaRPr lang="en-US" sz="2000" dirty="0"/>
        </a:p>
      </dgm:t>
    </dgm:pt>
    <dgm:pt modelId="{FA4680E3-34C6-49BB-A22A-8E15C102E19B}" type="parTrans" cxnId="{546DC75C-2B53-4499-815F-CF406440F73B}">
      <dgm:prSet/>
      <dgm:spPr/>
      <dgm:t>
        <a:bodyPr/>
        <a:lstStyle/>
        <a:p>
          <a:endParaRPr lang="en-US"/>
        </a:p>
      </dgm:t>
    </dgm:pt>
    <dgm:pt modelId="{D3997501-7410-4456-9F9E-112B43AAAA79}" type="sibTrans" cxnId="{546DC75C-2B53-4499-815F-CF406440F73B}">
      <dgm:prSet/>
      <dgm:spPr/>
      <dgm:t>
        <a:bodyPr/>
        <a:lstStyle/>
        <a:p>
          <a:endParaRPr lang="en-US"/>
        </a:p>
      </dgm:t>
    </dgm:pt>
    <dgm:pt modelId="{AF9C674B-365E-44E5-B928-72D60638E760}" type="pres">
      <dgm:prSet presAssocID="{CEC3D607-D33A-4250-9DC9-09D53F749F47}" presName="linearFlow" presStyleCnt="0">
        <dgm:presLayoutVars>
          <dgm:dir/>
          <dgm:resizeHandles val="exact"/>
        </dgm:presLayoutVars>
      </dgm:prSet>
      <dgm:spPr/>
    </dgm:pt>
    <dgm:pt modelId="{73A417BE-23E3-451A-A315-568237141D7D}" type="pres">
      <dgm:prSet presAssocID="{80337DC2-0777-4B18-81DA-E584DE85C0A5}" presName="composite" presStyleCnt="0"/>
      <dgm:spPr/>
    </dgm:pt>
    <dgm:pt modelId="{75B41B74-10E9-4C0B-9027-B43827BC4B69}" type="pres">
      <dgm:prSet presAssocID="{80337DC2-0777-4B18-81DA-E584DE85C0A5}" presName="imgShp" presStyleLbl="fgImgPlace1" presStyleIdx="0" presStyleCnt="7"/>
      <dgm:spPr/>
    </dgm:pt>
    <dgm:pt modelId="{4EE1E625-106E-4877-BFB5-A462B8FC37B8}" type="pres">
      <dgm:prSet presAssocID="{80337DC2-0777-4B18-81DA-E584DE85C0A5}" presName="txShp" presStyleLbl="node1" presStyleIdx="0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18F8577-08A0-4E82-AEAB-F9BAFD2F0737}" type="pres">
      <dgm:prSet presAssocID="{CFA74BED-D307-4652-BAF5-9FAD43CC3930}" presName="spacing" presStyleCnt="0"/>
      <dgm:spPr/>
    </dgm:pt>
    <dgm:pt modelId="{5F28389F-355B-4DCA-9143-A73908A4F863}" type="pres">
      <dgm:prSet presAssocID="{720D5D65-2113-4653-8243-E1345D5FE656}" presName="composite" presStyleCnt="0"/>
      <dgm:spPr/>
    </dgm:pt>
    <dgm:pt modelId="{44B7ACC2-34B0-44F8-A2E5-EB87A64582A3}" type="pres">
      <dgm:prSet presAssocID="{720D5D65-2113-4653-8243-E1345D5FE656}" presName="imgShp" presStyleLbl="fgImgPlace1" presStyleIdx="1" presStyleCnt="7"/>
      <dgm:spPr/>
    </dgm:pt>
    <dgm:pt modelId="{B8CB117C-3DA6-49A5-8FD7-0E8D5794BCA0}" type="pres">
      <dgm:prSet presAssocID="{720D5D65-2113-4653-8243-E1345D5FE656}" presName="txShp" presStyleLbl="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E145690-F028-419C-996A-EBD838A047C6}" type="pres">
      <dgm:prSet presAssocID="{D3997501-7410-4456-9F9E-112B43AAAA79}" presName="spacing" presStyleCnt="0"/>
      <dgm:spPr/>
    </dgm:pt>
    <dgm:pt modelId="{94CA44C1-FABD-419E-A707-57B992790997}" type="pres">
      <dgm:prSet presAssocID="{8BA640C1-23AA-409F-8184-E9BA44BECC0C}" presName="composite" presStyleCnt="0"/>
      <dgm:spPr/>
    </dgm:pt>
    <dgm:pt modelId="{6C1FD4A1-C42C-4655-AE8C-8BB204D3E42C}" type="pres">
      <dgm:prSet presAssocID="{8BA640C1-23AA-409F-8184-E9BA44BECC0C}" presName="imgShp" presStyleLbl="fgImgPlace1" presStyleIdx="2" presStyleCnt="7"/>
      <dgm:spPr/>
    </dgm:pt>
    <dgm:pt modelId="{E92BCEF5-9318-4B46-A1A0-6956DF062BD6}" type="pres">
      <dgm:prSet presAssocID="{8BA640C1-23AA-409F-8184-E9BA44BECC0C}" presName="txShp" presStyleLbl="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DD24238-C405-4FF5-889C-436B8A831E7C}" type="pres">
      <dgm:prSet presAssocID="{14D267F9-31F2-4E05-9A92-A3CB44E33416}" presName="spacing" presStyleCnt="0"/>
      <dgm:spPr/>
    </dgm:pt>
    <dgm:pt modelId="{347F79FB-3CC8-4BF4-9FEC-63FE3B304CF8}" type="pres">
      <dgm:prSet presAssocID="{73C3B9E9-3D6E-4437-A3C2-9DCB92655CAC}" presName="composite" presStyleCnt="0"/>
      <dgm:spPr/>
    </dgm:pt>
    <dgm:pt modelId="{63E19FED-C522-46B9-A721-5708E0928DEA}" type="pres">
      <dgm:prSet presAssocID="{73C3B9E9-3D6E-4437-A3C2-9DCB92655CAC}" presName="imgShp" presStyleLbl="fgImgPlace1" presStyleIdx="3" presStyleCnt="7"/>
      <dgm:spPr/>
    </dgm:pt>
    <dgm:pt modelId="{221F53CE-A9B9-42FE-8616-DF30C2AA568B}" type="pres">
      <dgm:prSet presAssocID="{73C3B9E9-3D6E-4437-A3C2-9DCB92655CAC}" presName="txShp" presStyleLbl="node1" presStyleIdx="3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743A37-A4E5-4875-9C3E-FCBC0036FD81}" type="pres">
      <dgm:prSet presAssocID="{859CF5E0-4860-48A5-BCDF-C41999513382}" presName="spacing" presStyleCnt="0"/>
      <dgm:spPr/>
    </dgm:pt>
    <dgm:pt modelId="{0A242A22-540C-474C-BBF5-1FDB0DCCFBFA}" type="pres">
      <dgm:prSet presAssocID="{5701A840-01EA-48DA-9FB6-1056B90ADA43}" presName="composite" presStyleCnt="0"/>
      <dgm:spPr/>
    </dgm:pt>
    <dgm:pt modelId="{12DBD73D-308E-4A25-B55D-3B0585C0C9C4}" type="pres">
      <dgm:prSet presAssocID="{5701A840-01EA-48DA-9FB6-1056B90ADA43}" presName="imgShp" presStyleLbl="fgImgPlace1" presStyleIdx="4" presStyleCnt="7"/>
      <dgm:spPr/>
    </dgm:pt>
    <dgm:pt modelId="{91256876-A631-433C-BA90-4C3B0F61372C}" type="pres">
      <dgm:prSet presAssocID="{5701A840-01EA-48DA-9FB6-1056B90ADA43}" presName="txShp" presStyleLbl="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9E592-103A-4940-BEE6-CA0B8D9DE40A}" type="pres">
      <dgm:prSet presAssocID="{065A358D-32EE-4F6B-866A-963B71849DEB}" presName="spacing" presStyleCnt="0"/>
      <dgm:spPr/>
    </dgm:pt>
    <dgm:pt modelId="{115C9B97-0203-458E-A88F-AA205E4CBAC0}" type="pres">
      <dgm:prSet presAssocID="{C61A7936-28F7-4994-AAE0-38EDE4DBA593}" presName="composite" presStyleCnt="0"/>
      <dgm:spPr/>
    </dgm:pt>
    <dgm:pt modelId="{138F3E53-FA3D-491A-9B8E-D037E31CF7CB}" type="pres">
      <dgm:prSet presAssocID="{C61A7936-28F7-4994-AAE0-38EDE4DBA593}" presName="imgShp" presStyleLbl="fgImgPlace1" presStyleIdx="5" presStyleCnt="7"/>
      <dgm:spPr/>
    </dgm:pt>
    <dgm:pt modelId="{396E17CD-A6A6-4994-BCAE-5D9272AA53D0}" type="pres">
      <dgm:prSet presAssocID="{C61A7936-28F7-4994-AAE0-38EDE4DBA593}" presName="txShp" presStyleLbl="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4A453D-44E3-462E-9200-3ACBDAC449D3}" type="pres">
      <dgm:prSet presAssocID="{6A5079D7-D445-42E0-9632-AD5ECEDFF4EF}" presName="spacing" presStyleCnt="0"/>
      <dgm:spPr/>
    </dgm:pt>
    <dgm:pt modelId="{A4D3B8FF-4EBD-460C-BB0F-AE9C28100B0C}" type="pres">
      <dgm:prSet presAssocID="{F868375C-20A0-414E-A960-A99F04E185D8}" presName="composite" presStyleCnt="0"/>
      <dgm:spPr/>
    </dgm:pt>
    <dgm:pt modelId="{FE3D1670-E820-48A9-ADBF-75609A411688}" type="pres">
      <dgm:prSet presAssocID="{F868375C-20A0-414E-A960-A99F04E185D8}" presName="imgShp" presStyleLbl="fgImgPlace1" presStyleIdx="6" presStyleCnt="7"/>
      <dgm:spPr/>
    </dgm:pt>
    <dgm:pt modelId="{F886C271-86F3-4FB8-A654-D867B8CF68CE}" type="pres">
      <dgm:prSet presAssocID="{F868375C-20A0-414E-A960-A99F04E185D8}" presName="txShp" presStyleLbl="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DBF879D-4E9B-48AC-93D1-AE53E07C62DB}" srcId="{CEC3D607-D33A-4250-9DC9-09D53F749F47}" destId="{80337DC2-0777-4B18-81DA-E584DE85C0A5}" srcOrd="0" destOrd="0" parTransId="{0987FE3A-D64C-402E-AEB1-B9F4656F4DEB}" sibTransId="{CFA74BED-D307-4652-BAF5-9FAD43CC3930}"/>
    <dgm:cxn modelId="{C77E2509-10CC-41AC-89AC-CF7DFA1BD854}" srcId="{CEC3D607-D33A-4250-9DC9-09D53F749F47}" destId="{5701A840-01EA-48DA-9FB6-1056B90ADA43}" srcOrd="4" destOrd="0" parTransId="{A5A86F5C-1CAB-4DE2-9C60-FF5B9D646AFF}" sibTransId="{065A358D-32EE-4F6B-866A-963B71849DEB}"/>
    <dgm:cxn modelId="{8A80D1F6-4B35-4DDE-83D4-3A56C693951B}" srcId="{CEC3D607-D33A-4250-9DC9-09D53F749F47}" destId="{F868375C-20A0-414E-A960-A99F04E185D8}" srcOrd="6" destOrd="0" parTransId="{A326D8CB-93C1-4575-9F38-53243A103B4D}" sibTransId="{4BDF125D-DA53-4360-A028-F790FB0B90A3}"/>
    <dgm:cxn modelId="{773EF603-7E78-4A0E-9C76-FE40BC845E0D}" type="presOf" srcId="{8BA640C1-23AA-409F-8184-E9BA44BECC0C}" destId="{E92BCEF5-9318-4B46-A1A0-6956DF062BD6}" srcOrd="0" destOrd="0" presId="urn:microsoft.com/office/officeart/2005/8/layout/vList3"/>
    <dgm:cxn modelId="{F3F09D14-ECD4-47BD-91C3-83879DDD2B83}" type="presOf" srcId="{CEC3D607-D33A-4250-9DC9-09D53F749F47}" destId="{AF9C674B-365E-44E5-B928-72D60638E760}" srcOrd="0" destOrd="0" presId="urn:microsoft.com/office/officeart/2005/8/layout/vList3"/>
    <dgm:cxn modelId="{05B5FEB4-AAA4-4489-99B8-227F9905280F}" type="presOf" srcId="{5701A840-01EA-48DA-9FB6-1056B90ADA43}" destId="{91256876-A631-433C-BA90-4C3B0F61372C}" srcOrd="0" destOrd="0" presId="urn:microsoft.com/office/officeart/2005/8/layout/vList3"/>
    <dgm:cxn modelId="{DC1AAE55-5E93-4BE0-B47F-E9ACB16A89C0}" type="presOf" srcId="{80337DC2-0777-4B18-81DA-E584DE85C0A5}" destId="{4EE1E625-106E-4877-BFB5-A462B8FC37B8}" srcOrd="0" destOrd="0" presId="urn:microsoft.com/office/officeart/2005/8/layout/vList3"/>
    <dgm:cxn modelId="{949A1599-5276-49DA-A5DB-EC82CDF5F074}" srcId="{CEC3D607-D33A-4250-9DC9-09D53F749F47}" destId="{8BA640C1-23AA-409F-8184-E9BA44BECC0C}" srcOrd="2" destOrd="0" parTransId="{2D2F59D4-DF03-41CE-A422-366AE4490013}" sibTransId="{14D267F9-31F2-4E05-9A92-A3CB44E33416}"/>
    <dgm:cxn modelId="{546DC75C-2B53-4499-815F-CF406440F73B}" srcId="{CEC3D607-D33A-4250-9DC9-09D53F749F47}" destId="{720D5D65-2113-4653-8243-E1345D5FE656}" srcOrd="1" destOrd="0" parTransId="{FA4680E3-34C6-49BB-A22A-8E15C102E19B}" sibTransId="{D3997501-7410-4456-9F9E-112B43AAAA79}"/>
    <dgm:cxn modelId="{AA6ED884-5A0E-49E8-BCB6-E4B96EB55B54}" type="presOf" srcId="{C61A7936-28F7-4994-AAE0-38EDE4DBA593}" destId="{396E17CD-A6A6-4994-BCAE-5D9272AA53D0}" srcOrd="0" destOrd="0" presId="urn:microsoft.com/office/officeart/2005/8/layout/vList3"/>
    <dgm:cxn modelId="{327B4A81-21AB-4FCC-8CF2-61CB1C00BCC9}" type="presOf" srcId="{720D5D65-2113-4653-8243-E1345D5FE656}" destId="{B8CB117C-3DA6-49A5-8FD7-0E8D5794BCA0}" srcOrd="0" destOrd="0" presId="urn:microsoft.com/office/officeart/2005/8/layout/vList3"/>
    <dgm:cxn modelId="{F9989C09-9092-4317-BBCE-90FA3FE40D6F}" srcId="{CEC3D607-D33A-4250-9DC9-09D53F749F47}" destId="{73C3B9E9-3D6E-4437-A3C2-9DCB92655CAC}" srcOrd="3" destOrd="0" parTransId="{95427AF8-3D8B-44B3-8A75-C56F02B59951}" sibTransId="{859CF5E0-4860-48A5-BCDF-C41999513382}"/>
    <dgm:cxn modelId="{BA54696B-FC98-4F64-8635-84CD00887607}" srcId="{CEC3D607-D33A-4250-9DC9-09D53F749F47}" destId="{C61A7936-28F7-4994-AAE0-38EDE4DBA593}" srcOrd="5" destOrd="0" parTransId="{1130F9FC-1C9F-4D07-86C6-E434D0BB947F}" sibTransId="{6A5079D7-D445-42E0-9632-AD5ECEDFF4EF}"/>
    <dgm:cxn modelId="{49C83B45-DBDF-48CB-B42D-94A164F7217D}" type="presOf" srcId="{73C3B9E9-3D6E-4437-A3C2-9DCB92655CAC}" destId="{221F53CE-A9B9-42FE-8616-DF30C2AA568B}" srcOrd="0" destOrd="0" presId="urn:microsoft.com/office/officeart/2005/8/layout/vList3"/>
    <dgm:cxn modelId="{FD52FBDB-E9A0-43B2-8946-5C1101C874CE}" type="presOf" srcId="{F868375C-20A0-414E-A960-A99F04E185D8}" destId="{F886C271-86F3-4FB8-A654-D867B8CF68CE}" srcOrd="0" destOrd="0" presId="urn:microsoft.com/office/officeart/2005/8/layout/vList3"/>
    <dgm:cxn modelId="{79457D51-D29D-449A-8B30-202EFE852822}" type="presParOf" srcId="{AF9C674B-365E-44E5-B928-72D60638E760}" destId="{73A417BE-23E3-451A-A315-568237141D7D}" srcOrd="0" destOrd="0" presId="urn:microsoft.com/office/officeart/2005/8/layout/vList3"/>
    <dgm:cxn modelId="{74E58457-627C-4A38-9867-1D6E8C407709}" type="presParOf" srcId="{73A417BE-23E3-451A-A315-568237141D7D}" destId="{75B41B74-10E9-4C0B-9027-B43827BC4B69}" srcOrd="0" destOrd="0" presId="urn:microsoft.com/office/officeart/2005/8/layout/vList3"/>
    <dgm:cxn modelId="{FCE052BB-9728-4B9E-BF81-0F1054943A0F}" type="presParOf" srcId="{73A417BE-23E3-451A-A315-568237141D7D}" destId="{4EE1E625-106E-4877-BFB5-A462B8FC37B8}" srcOrd="1" destOrd="0" presId="urn:microsoft.com/office/officeart/2005/8/layout/vList3"/>
    <dgm:cxn modelId="{C201E2FF-9E56-494A-B9A5-1BFAA27C9B3D}" type="presParOf" srcId="{AF9C674B-365E-44E5-B928-72D60638E760}" destId="{018F8577-08A0-4E82-AEAB-F9BAFD2F0737}" srcOrd="1" destOrd="0" presId="urn:microsoft.com/office/officeart/2005/8/layout/vList3"/>
    <dgm:cxn modelId="{85A67E9C-28F8-42EE-9613-2A46C5B8DFA7}" type="presParOf" srcId="{AF9C674B-365E-44E5-B928-72D60638E760}" destId="{5F28389F-355B-4DCA-9143-A73908A4F863}" srcOrd="2" destOrd="0" presId="urn:microsoft.com/office/officeart/2005/8/layout/vList3"/>
    <dgm:cxn modelId="{563A9BA8-5D2B-4EB8-8CFE-513415B8A39F}" type="presParOf" srcId="{5F28389F-355B-4DCA-9143-A73908A4F863}" destId="{44B7ACC2-34B0-44F8-A2E5-EB87A64582A3}" srcOrd="0" destOrd="0" presId="urn:microsoft.com/office/officeart/2005/8/layout/vList3"/>
    <dgm:cxn modelId="{FD8FBF26-B2FF-4E18-AF7C-E6ECEAC1B499}" type="presParOf" srcId="{5F28389F-355B-4DCA-9143-A73908A4F863}" destId="{B8CB117C-3DA6-49A5-8FD7-0E8D5794BCA0}" srcOrd="1" destOrd="0" presId="urn:microsoft.com/office/officeart/2005/8/layout/vList3"/>
    <dgm:cxn modelId="{09D3ABBF-1D4E-4446-9848-37F087D9521F}" type="presParOf" srcId="{AF9C674B-365E-44E5-B928-72D60638E760}" destId="{DE145690-F028-419C-996A-EBD838A047C6}" srcOrd="3" destOrd="0" presId="urn:microsoft.com/office/officeart/2005/8/layout/vList3"/>
    <dgm:cxn modelId="{302417B7-0BFB-47F6-BE9C-D15F5A5385E4}" type="presParOf" srcId="{AF9C674B-365E-44E5-B928-72D60638E760}" destId="{94CA44C1-FABD-419E-A707-57B992790997}" srcOrd="4" destOrd="0" presId="urn:microsoft.com/office/officeart/2005/8/layout/vList3"/>
    <dgm:cxn modelId="{37D25A01-9834-4A04-8942-1B930E25E020}" type="presParOf" srcId="{94CA44C1-FABD-419E-A707-57B992790997}" destId="{6C1FD4A1-C42C-4655-AE8C-8BB204D3E42C}" srcOrd="0" destOrd="0" presId="urn:microsoft.com/office/officeart/2005/8/layout/vList3"/>
    <dgm:cxn modelId="{12937608-8B4D-4440-8832-9A5EDB75201D}" type="presParOf" srcId="{94CA44C1-FABD-419E-A707-57B992790997}" destId="{E92BCEF5-9318-4B46-A1A0-6956DF062BD6}" srcOrd="1" destOrd="0" presId="urn:microsoft.com/office/officeart/2005/8/layout/vList3"/>
    <dgm:cxn modelId="{660905ED-D9B9-49F3-9514-0BD62107E7B6}" type="presParOf" srcId="{AF9C674B-365E-44E5-B928-72D60638E760}" destId="{BDD24238-C405-4FF5-889C-436B8A831E7C}" srcOrd="5" destOrd="0" presId="urn:microsoft.com/office/officeart/2005/8/layout/vList3"/>
    <dgm:cxn modelId="{F254327E-3C62-493A-94BF-00851EE4D28F}" type="presParOf" srcId="{AF9C674B-365E-44E5-B928-72D60638E760}" destId="{347F79FB-3CC8-4BF4-9FEC-63FE3B304CF8}" srcOrd="6" destOrd="0" presId="urn:microsoft.com/office/officeart/2005/8/layout/vList3"/>
    <dgm:cxn modelId="{355F73CB-452A-4735-8E08-AF37FD4DDBE2}" type="presParOf" srcId="{347F79FB-3CC8-4BF4-9FEC-63FE3B304CF8}" destId="{63E19FED-C522-46B9-A721-5708E0928DEA}" srcOrd="0" destOrd="0" presId="urn:microsoft.com/office/officeart/2005/8/layout/vList3"/>
    <dgm:cxn modelId="{267F999B-C263-445E-BACB-ABA468C7D630}" type="presParOf" srcId="{347F79FB-3CC8-4BF4-9FEC-63FE3B304CF8}" destId="{221F53CE-A9B9-42FE-8616-DF30C2AA568B}" srcOrd="1" destOrd="0" presId="urn:microsoft.com/office/officeart/2005/8/layout/vList3"/>
    <dgm:cxn modelId="{AF616A4B-C999-4D3A-9528-F1699A9D252C}" type="presParOf" srcId="{AF9C674B-365E-44E5-B928-72D60638E760}" destId="{50743A37-A4E5-4875-9C3E-FCBC0036FD81}" srcOrd="7" destOrd="0" presId="urn:microsoft.com/office/officeart/2005/8/layout/vList3"/>
    <dgm:cxn modelId="{0CB2EBF8-6ADA-4C71-B365-8C8410A3060F}" type="presParOf" srcId="{AF9C674B-365E-44E5-B928-72D60638E760}" destId="{0A242A22-540C-474C-BBF5-1FDB0DCCFBFA}" srcOrd="8" destOrd="0" presId="urn:microsoft.com/office/officeart/2005/8/layout/vList3"/>
    <dgm:cxn modelId="{312D31C2-ABA1-45D7-A34A-5C01CCAD8847}" type="presParOf" srcId="{0A242A22-540C-474C-BBF5-1FDB0DCCFBFA}" destId="{12DBD73D-308E-4A25-B55D-3B0585C0C9C4}" srcOrd="0" destOrd="0" presId="urn:microsoft.com/office/officeart/2005/8/layout/vList3"/>
    <dgm:cxn modelId="{2E6EC598-B838-4E8E-9238-E0033B9C0FE2}" type="presParOf" srcId="{0A242A22-540C-474C-BBF5-1FDB0DCCFBFA}" destId="{91256876-A631-433C-BA90-4C3B0F61372C}" srcOrd="1" destOrd="0" presId="urn:microsoft.com/office/officeart/2005/8/layout/vList3"/>
    <dgm:cxn modelId="{DC3D6804-72FB-478D-9C5C-0F59B4AD15C6}" type="presParOf" srcId="{AF9C674B-365E-44E5-B928-72D60638E760}" destId="{A019E592-103A-4940-BEE6-CA0B8D9DE40A}" srcOrd="9" destOrd="0" presId="urn:microsoft.com/office/officeart/2005/8/layout/vList3"/>
    <dgm:cxn modelId="{15191F2B-493D-4802-9D7A-B15CF90A5500}" type="presParOf" srcId="{AF9C674B-365E-44E5-B928-72D60638E760}" destId="{115C9B97-0203-458E-A88F-AA205E4CBAC0}" srcOrd="10" destOrd="0" presId="urn:microsoft.com/office/officeart/2005/8/layout/vList3"/>
    <dgm:cxn modelId="{5B48B506-7D2A-4573-9B66-44C3DC76A7D6}" type="presParOf" srcId="{115C9B97-0203-458E-A88F-AA205E4CBAC0}" destId="{138F3E53-FA3D-491A-9B8E-D037E31CF7CB}" srcOrd="0" destOrd="0" presId="urn:microsoft.com/office/officeart/2005/8/layout/vList3"/>
    <dgm:cxn modelId="{7852C742-4D03-4C7B-8932-3DE52012BD12}" type="presParOf" srcId="{115C9B97-0203-458E-A88F-AA205E4CBAC0}" destId="{396E17CD-A6A6-4994-BCAE-5D9272AA53D0}" srcOrd="1" destOrd="0" presId="urn:microsoft.com/office/officeart/2005/8/layout/vList3"/>
    <dgm:cxn modelId="{9DAF0D94-4D24-4F6C-B636-C8A5C563C5F7}" type="presParOf" srcId="{AF9C674B-365E-44E5-B928-72D60638E760}" destId="{BB4A453D-44E3-462E-9200-3ACBDAC449D3}" srcOrd="11" destOrd="0" presId="urn:microsoft.com/office/officeart/2005/8/layout/vList3"/>
    <dgm:cxn modelId="{EA129609-FDDE-4055-B734-2F492C4F6F3E}" type="presParOf" srcId="{AF9C674B-365E-44E5-B928-72D60638E760}" destId="{A4D3B8FF-4EBD-460C-BB0F-AE9C28100B0C}" srcOrd="12" destOrd="0" presId="urn:microsoft.com/office/officeart/2005/8/layout/vList3"/>
    <dgm:cxn modelId="{3EDB3843-0D75-4C54-986D-9779E0667991}" type="presParOf" srcId="{A4D3B8FF-4EBD-460C-BB0F-AE9C28100B0C}" destId="{FE3D1670-E820-48A9-ADBF-75609A411688}" srcOrd="0" destOrd="0" presId="urn:microsoft.com/office/officeart/2005/8/layout/vList3"/>
    <dgm:cxn modelId="{DFC78FCF-7DF1-4169-A2EF-4EAC8D7B9835}" type="presParOf" srcId="{A4D3B8FF-4EBD-460C-BB0F-AE9C28100B0C}" destId="{F886C271-86F3-4FB8-A654-D867B8CF68CE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7D072D4-7AE3-40D4-9BD1-7E2103F6C01B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6CF8ADD-F9BE-4622-AADF-8890A193ED12}">
      <dgm:prSet phldrT="[Text]"/>
      <dgm:spPr/>
      <dgm:t>
        <a:bodyPr/>
        <a:lstStyle/>
        <a:p>
          <a:r>
            <a:rPr lang="en-US" dirty="0" smtClean="0"/>
            <a:t>2009</a:t>
          </a:r>
          <a:endParaRPr lang="en-US" dirty="0"/>
        </a:p>
      </dgm:t>
    </dgm:pt>
    <dgm:pt modelId="{DBE262D4-BDA0-414F-9E43-B91462C93DA0}" type="parTrans" cxnId="{8662A005-3106-4FC1-BA15-D9FD8A1A7920}">
      <dgm:prSet/>
      <dgm:spPr/>
      <dgm:t>
        <a:bodyPr/>
        <a:lstStyle/>
        <a:p>
          <a:endParaRPr lang="en-US"/>
        </a:p>
      </dgm:t>
    </dgm:pt>
    <dgm:pt modelId="{E247D45E-983D-4CCA-AD9C-601FA85013BF}" type="sibTrans" cxnId="{8662A005-3106-4FC1-BA15-D9FD8A1A7920}">
      <dgm:prSet/>
      <dgm:spPr/>
      <dgm:t>
        <a:bodyPr/>
        <a:lstStyle/>
        <a:p>
          <a:endParaRPr lang="en-US"/>
        </a:p>
      </dgm:t>
    </dgm:pt>
    <dgm:pt modelId="{AF69464E-F0F5-48E7-B042-8ABE54658771}">
      <dgm:prSet phldrT="[Text]"/>
      <dgm:spPr/>
      <dgm:t>
        <a:bodyPr/>
        <a:lstStyle/>
        <a:p>
          <a:r>
            <a:rPr lang="en-US" dirty="0" smtClean="0"/>
            <a:t>2010-2011</a:t>
          </a:r>
          <a:endParaRPr lang="en-US" dirty="0"/>
        </a:p>
      </dgm:t>
    </dgm:pt>
    <dgm:pt modelId="{F813A650-2094-4A87-9B1D-871A44D2911F}" type="parTrans" cxnId="{45E0731D-71AF-4543-B325-5AE368EFA8FE}">
      <dgm:prSet/>
      <dgm:spPr/>
      <dgm:t>
        <a:bodyPr/>
        <a:lstStyle/>
        <a:p>
          <a:endParaRPr lang="en-US"/>
        </a:p>
      </dgm:t>
    </dgm:pt>
    <dgm:pt modelId="{2DF2A285-7C92-470E-AE25-923C6FC7F94F}" type="sibTrans" cxnId="{45E0731D-71AF-4543-B325-5AE368EFA8FE}">
      <dgm:prSet/>
      <dgm:spPr/>
      <dgm:t>
        <a:bodyPr/>
        <a:lstStyle/>
        <a:p>
          <a:endParaRPr lang="en-US"/>
        </a:p>
      </dgm:t>
    </dgm:pt>
    <dgm:pt modelId="{46DFD925-7882-4001-AE25-954FF65F6BFC}">
      <dgm:prSet phldrT="[Text]"/>
      <dgm:spPr/>
      <dgm:t>
        <a:bodyPr/>
        <a:lstStyle/>
        <a:p>
          <a:r>
            <a:rPr lang="en-US" dirty="0" smtClean="0"/>
            <a:t>2012</a:t>
          </a:r>
          <a:endParaRPr lang="en-US" dirty="0"/>
        </a:p>
      </dgm:t>
    </dgm:pt>
    <dgm:pt modelId="{55E7DF39-9D33-46A8-945C-156B3BA26ADD}" type="parTrans" cxnId="{A0984181-8A56-4403-B64D-D3B0607DEE78}">
      <dgm:prSet/>
      <dgm:spPr/>
      <dgm:t>
        <a:bodyPr/>
        <a:lstStyle/>
        <a:p>
          <a:endParaRPr lang="en-US"/>
        </a:p>
      </dgm:t>
    </dgm:pt>
    <dgm:pt modelId="{9BB836E3-087C-4E07-AEAB-1FD6C3741FAD}" type="sibTrans" cxnId="{A0984181-8A56-4403-B64D-D3B0607DEE78}">
      <dgm:prSet/>
      <dgm:spPr/>
      <dgm:t>
        <a:bodyPr/>
        <a:lstStyle/>
        <a:p>
          <a:endParaRPr lang="en-US"/>
        </a:p>
      </dgm:t>
    </dgm:pt>
    <dgm:pt modelId="{59E9DDCD-836F-4B90-9D57-2CD2F0C73D3B}">
      <dgm:prSet/>
      <dgm:spPr/>
      <dgm:t>
        <a:bodyPr/>
        <a:lstStyle/>
        <a:p>
          <a:r>
            <a:rPr lang="en-US" dirty="0" smtClean="0"/>
            <a:t>2013-now</a:t>
          </a:r>
          <a:endParaRPr lang="en-US" dirty="0"/>
        </a:p>
      </dgm:t>
    </dgm:pt>
    <dgm:pt modelId="{153CEF9E-AF31-46EA-A387-A5F4B40EB252}" type="parTrans" cxnId="{782913C0-D63B-4E70-8610-B788E517969C}">
      <dgm:prSet/>
      <dgm:spPr/>
      <dgm:t>
        <a:bodyPr/>
        <a:lstStyle/>
        <a:p>
          <a:endParaRPr lang="en-US"/>
        </a:p>
      </dgm:t>
    </dgm:pt>
    <dgm:pt modelId="{3094E131-522B-427B-A493-BA65139DC72C}" type="sibTrans" cxnId="{782913C0-D63B-4E70-8610-B788E517969C}">
      <dgm:prSet/>
      <dgm:spPr/>
      <dgm:t>
        <a:bodyPr/>
        <a:lstStyle/>
        <a:p>
          <a:endParaRPr lang="en-US"/>
        </a:p>
      </dgm:t>
    </dgm:pt>
    <dgm:pt modelId="{DB1E80F3-7055-4064-99C6-3D1C233746E6}" type="pres">
      <dgm:prSet presAssocID="{C7D072D4-7AE3-40D4-9BD1-7E2103F6C01B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F6A8609-7BBD-4D72-B0C2-5724B60D362E}" type="pres">
      <dgm:prSet presAssocID="{C7D072D4-7AE3-40D4-9BD1-7E2103F6C01B}" presName="dummyMaxCanvas" presStyleCnt="0">
        <dgm:presLayoutVars/>
      </dgm:prSet>
      <dgm:spPr/>
    </dgm:pt>
    <dgm:pt modelId="{2116E133-E6DE-40F0-B699-4442D07B5B7B}" type="pres">
      <dgm:prSet presAssocID="{C7D072D4-7AE3-40D4-9BD1-7E2103F6C01B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27C477-6F8B-467F-B29A-B80E901DFAAF}" type="pres">
      <dgm:prSet presAssocID="{C7D072D4-7AE3-40D4-9BD1-7E2103F6C01B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55CA7E1-64C4-470A-B06D-7D0ADDAE8253}" type="pres">
      <dgm:prSet presAssocID="{C7D072D4-7AE3-40D4-9BD1-7E2103F6C01B}" presName="FourNodes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77095A8-E79F-4CFA-B7E6-65D2B2FCA48A}" type="pres">
      <dgm:prSet presAssocID="{C7D072D4-7AE3-40D4-9BD1-7E2103F6C01B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EFFDEB1-8466-45C6-B94C-1646D0FDEAB2}" type="pres">
      <dgm:prSet presAssocID="{C7D072D4-7AE3-40D4-9BD1-7E2103F6C01B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0E0FB51-19BA-4F1A-A1CB-CE9DA9F577DC}" type="pres">
      <dgm:prSet presAssocID="{C7D072D4-7AE3-40D4-9BD1-7E2103F6C01B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905CF87-91BC-4A05-A2E1-B715261A59F8}" type="pres">
      <dgm:prSet presAssocID="{C7D072D4-7AE3-40D4-9BD1-7E2103F6C01B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9C1525-7CA7-4B5B-80A5-4795D9C54AB3}" type="pres">
      <dgm:prSet presAssocID="{C7D072D4-7AE3-40D4-9BD1-7E2103F6C01B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D6F737-646D-47B4-89D6-08CA36E766CD}" type="pres">
      <dgm:prSet presAssocID="{C7D072D4-7AE3-40D4-9BD1-7E2103F6C01B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96A509-1248-45E1-8515-C62F514AADD3}" type="pres">
      <dgm:prSet presAssocID="{C7D072D4-7AE3-40D4-9BD1-7E2103F6C01B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766F5F3-AB64-438C-94DE-FA258766738C}" type="pres">
      <dgm:prSet presAssocID="{C7D072D4-7AE3-40D4-9BD1-7E2103F6C01B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82913C0-D63B-4E70-8610-B788E517969C}" srcId="{C7D072D4-7AE3-40D4-9BD1-7E2103F6C01B}" destId="{59E9DDCD-836F-4B90-9D57-2CD2F0C73D3B}" srcOrd="3" destOrd="0" parTransId="{153CEF9E-AF31-46EA-A387-A5F4B40EB252}" sibTransId="{3094E131-522B-427B-A493-BA65139DC72C}"/>
    <dgm:cxn modelId="{9E0884A7-9C28-4643-9368-4806E2E2E531}" type="presOf" srcId="{AF69464E-F0F5-48E7-B042-8ABE54658771}" destId="{D327C477-6F8B-467F-B29A-B80E901DFAAF}" srcOrd="0" destOrd="0" presId="urn:microsoft.com/office/officeart/2005/8/layout/vProcess5"/>
    <dgm:cxn modelId="{0066B401-D720-4EA5-B10D-66DBAF27EDF5}" type="presOf" srcId="{9BB836E3-087C-4E07-AEAB-1FD6C3741FAD}" destId="{B905CF87-91BC-4A05-A2E1-B715261A59F8}" srcOrd="0" destOrd="0" presId="urn:microsoft.com/office/officeart/2005/8/layout/vProcess5"/>
    <dgm:cxn modelId="{0CB69B73-CC38-4434-8032-C3924CB5AA2C}" type="presOf" srcId="{E247D45E-983D-4CCA-AD9C-601FA85013BF}" destId="{8EFFDEB1-8466-45C6-B94C-1646D0FDEAB2}" srcOrd="0" destOrd="0" presId="urn:microsoft.com/office/officeart/2005/8/layout/vProcess5"/>
    <dgm:cxn modelId="{479F1AFA-EBA1-42F4-8108-1C91ACBDDB8F}" type="presOf" srcId="{C7D072D4-7AE3-40D4-9BD1-7E2103F6C01B}" destId="{DB1E80F3-7055-4064-99C6-3D1C233746E6}" srcOrd="0" destOrd="0" presId="urn:microsoft.com/office/officeart/2005/8/layout/vProcess5"/>
    <dgm:cxn modelId="{AAF225AE-0F97-49E9-B84C-8112A22DC802}" type="presOf" srcId="{2DF2A285-7C92-470E-AE25-923C6FC7F94F}" destId="{50E0FB51-19BA-4F1A-A1CB-CE9DA9F577DC}" srcOrd="0" destOrd="0" presId="urn:microsoft.com/office/officeart/2005/8/layout/vProcess5"/>
    <dgm:cxn modelId="{DC66072B-39D8-4789-AC64-E3F2A2D85D81}" type="presOf" srcId="{46CF8ADD-F9BE-4622-AADF-8890A193ED12}" destId="{DB9C1525-7CA7-4B5B-80A5-4795D9C54AB3}" srcOrd="1" destOrd="0" presId="urn:microsoft.com/office/officeart/2005/8/layout/vProcess5"/>
    <dgm:cxn modelId="{4AEA5910-5B98-4D93-8320-37A3507CA49A}" type="presOf" srcId="{AF69464E-F0F5-48E7-B042-8ABE54658771}" destId="{6BD6F737-646D-47B4-89D6-08CA36E766CD}" srcOrd="1" destOrd="0" presId="urn:microsoft.com/office/officeart/2005/8/layout/vProcess5"/>
    <dgm:cxn modelId="{76A519D8-7164-4FE6-82BC-B65501414B43}" type="presOf" srcId="{59E9DDCD-836F-4B90-9D57-2CD2F0C73D3B}" destId="{E766F5F3-AB64-438C-94DE-FA258766738C}" srcOrd="1" destOrd="0" presId="urn:microsoft.com/office/officeart/2005/8/layout/vProcess5"/>
    <dgm:cxn modelId="{C8EA2ED0-77B1-408B-A1E7-4173EDFC5EFC}" type="presOf" srcId="{46CF8ADD-F9BE-4622-AADF-8890A193ED12}" destId="{2116E133-E6DE-40F0-B699-4442D07B5B7B}" srcOrd="0" destOrd="0" presId="urn:microsoft.com/office/officeart/2005/8/layout/vProcess5"/>
    <dgm:cxn modelId="{E4536549-E63D-4AAE-83BF-CE1BCB4E56FF}" type="presOf" srcId="{46DFD925-7882-4001-AE25-954FF65F6BFC}" destId="{F55CA7E1-64C4-470A-B06D-7D0ADDAE8253}" srcOrd="0" destOrd="0" presId="urn:microsoft.com/office/officeart/2005/8/layout/vProcess5"/>
    <dgm:cxn modelId="{45E0731D-71AF-4543-B325-5AE368EFA8FE}" srcId="{C7D072D4-7AE3-40D4-9BD1-7E2103F6C01B}" destId="{AF69464E-F0F5-48E7-B042-8ABE54658771}" srcOrd="1" destOrd="0" parTransId="{F813A650-2094-4A87-9B1D-871A44D2911F}" sibTransId="{2DF2A285-7C92-470E-AE25-923C6FC7F94F}"/>
    <dgm:cxn modelId="{A0984181-8A56-4403-B64D-D3B0607DEE78}" srcId="{C7D072D4-7AE3-40D4-9BD1-7E2103F6C01B}" destId="{46DFD925-7882-4001-AE25-954FF65F6BFC}" srcOrd="2" destOrd="0" parTransId="{55E7DF39-9D33-46A8-945C-156B3BA26ADD}" sibTransId="{9BB836E3-087C-4E07-AEAB-1FD6C3741FAD}"/>
    <dgm:cxn modelId="{7B0A2EF2-7434-4D1A-89C9-547647BDB72D}" type="presOf" srcId="{59E9DDCD-836F-4B90-9D57-2CD2F0C73D3B}" destId="{277095A8-E79F-4CFA-B7E6-65D2B2FCA48A}" srcOrd="0" destOrd="0" presId="urn:microsoft.com/office/officeart/2005/8/layout/vProcess5"/>
    <dgm:cxn modelId="{8662A005-3106-4FC1-BA15-D9FD8A1A7920}" srcId="{C7D072D4-7AE3-40D4-9BD1-7E2103F6C01B}" destId="{46CF8ADD-F9BE-4622-AADF-8890A193ED12}" srcOrd="0" destOrd="0" parTransId="{DBE262D4-BDA0-414F-9E43-B91462C93DA0}" sibTransId="{E247D45E-983D-4CCA-AD9C-601FA85013BF}"/>
    <dgm:cxn modelId="{6E710CEC-084E-420D-B80A-B7B8CC5B27D0}" type="presOf" srcId="{46DFD925-7882-4001-AE25-954FF65F6BFC}" destId="{7296A509-1248-45E1-8515-C62F514AADD3}" srcOrd="1" destOrd="0" presId="urn:microsoft.com/office/officeart/2005/8/layout/vProcess5"/>
    <dgm:cxn modelId="{381F9784-4950-4980-A59E-05E93010EEFB}" type="presParOf" srcId="{DB1E80F3-7055-4064-99C6-3D1C233746E6}" destId="{3F6A8609-7BBD-4D72-B0C2-5724B60D362E}" srcOrd="0" destOrd="0" presId="urn:microsoft.com/office/officeart/2005/8/layout/vProcess5"/>
    <dgm:cxn modelId="{6A08282E-6EB1-4844-BFEB-621C342B0EF6}" type="presParOf" srcId="{DB1E80F3-7055-4064-99C6-3D1C233746E6}" destId="{2116E133-E6DE-40F0-B699-4442D07B5B7B}" srcOrd="1" destOrd="0" presId="urn:microsoft.com/office/officeart/2005/8/layout/vProcess5"/>
    <dgm:cxn modelId="{8EFE65F4-C8B8-4949-8E9D-C7DB8179D181}" type="presParOf" srcId="{DB1E80F3-7055-4064-99C6-3D1C233746E6}" destId="{D327C477-6F8B-467F-B29A-B80E901DFAAF}" srcOrd="2" destOrd="0" presId="urn:microsoft.com/office/officeart/2005/8/layout/vProcess5"/>
    <dgm:cxn modelId="{C184ED5B-09AF-4298-94A5-E031B5877958}" type="presParOf" srcId="{DB1E80F3-7055-4064-99C6-3D1C233746E6}" destId="{F55CA7E1-64C4-470A-B06D-7D0ADDAE8253}" srcOrd="3" destOrd="0" presId="urn:microsoft.com/office/officeart/2005/8/layout/vProcess5"/>
    <dgm:cxn modelId="{C9636DB5-C753-4C4B-B70E-7C204B7AADF3}" type="presParOf" srcId="{DB1E80F3-7055-4064-99C6-3D1C233746E6}" destId="{277095A8-E79F-4CFA-B7E6-65D2B2FCA48A}" srcOrd="4" destOrd="0" presId="urn:microsoft.com/office/officeart/2005/8/layout/vProcess5"/>
    <dgm:cxn modelId="{497C9EBE-338F-4C90-B968-EFFA35E2BA3D}" type="presParOf" srcId="{DB1E80F3-7055-4064-99C6-3D1C233746E6}" destId="{8EFFDEB1-8466-45C6-B94C-1646D0FDEAB2}" srcOrd="5" destOrd="0" presId="urn:microsoft.com/office/officeart/2005/8/layout/vProcess5"/>
    <dgm:cxn modelId="{371DF311-0A9E-4BA2-AB3C-7B76036338F6}" type="presParOf" srcId="{DB1E80F3-7055-4064-99C6-3D1C233746E6}" destId="{50E0FB51-19BA-4F1A-A1CB-CE9DA9F577DC}" srcOrd="6" destOrd="0" presId="urn:microsoft.com/office/officeart/2005/8/layout/vProcess5"/>
    <dgm:cxn modelId="{1009F725-5E06-4374-BF8D-B427E746CDCA}" type="presParOf" srcId="{DB1E80F3-7055-4064-99C6-3D1C233746E6}" destId="{B905CF87-91BC-4A05-A2E1-B715261A59F8}" srcOrd="7" destOrd="0" presId="urn:microsoft.com/office/officeart/2005/8/layout/vProcess5"/>
    <dgm:cxn modelId="{405F68CB-3424-4DD4-B43B-8EE8A889F3CA}" type="presParOf" srcId="{DB1E80F3-7055-4064-99C6-3D1C233746E6}" destId="{DB9C1525-7CA7-4B5B-80A5-4795D9C54AB3}" srcOrd="8" destOrd="0" presId="urn:microsoft.com/office/officeart/2005/8/layout/vProcess5"/>
    <dgm:cxn modelId="{F3AC2210-C4A4-4FB1-B93D-3B1F33365F42}" type="presParOf" srcId="{DB1E80F3-7055-4064-99C6-3D1C233746E6}" destId="{6BD6F737-646D-47B4-89D6-08CA36E766CD}" srcOrd="9" destOrd="0" presId="urn:microsoft.com/office/officeart/2005/8/layout/vProcess5"/>
    <dgm:cxn modelId="{1B03B10F-BB8E-4941-811F-22AE2CBB0D0B}" type="presParOf" srcId="{DB1E80F3-7055-4064-99C6-3D1C233746E6}" destId="{7296A509-1248-45E1-8515-C62F514AADD3}" srcOrd="10" destOrd="0" presId="urn:microsoft.com/office/officeart/2005/8/layout/vProcess5"/>
    <dgm:cxn modelId="{ABE8FDEB-97BF-4991-8E37-0056A4334270}" type="presParOf" srcId="{DB1E80F3-7055-4064-99C6-3D1C233746E6}" destId="{E766F5F3-AB64-438C-94DE-FA258766738C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099140-8CAE-4CB6-9214-C91B26AC21B1}">
      <dsp:nvSpPr>
        <dsp:cNvPr id="0" name=""/>
        <dsp:cNvSpPr/>
      </dsp:nvSpPr>
      <dsp:spPr>
        <a:xfrm>
          <a:off x="2263616" y="2304674"/>
          <a:ext cx="1568767" cy="156876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NEMS</a:t>
          </a:r>
          <a:endParaRPr lang="en-US" sz="3400" kern="1200" dirty="0"/>
        </a:p>
      </dsp:txBody>
      <dsp:txXfrm>
        <a:off x="2493357" y="2534415"/>
        <a:ext cx="1109285" cy="1109285"/>
      </dsp:txXfrm>
    </dsp:sp>
    <dsp:sp modelId="{F483CC60-D6B1-480D-9F85-7983D866E762}">
      <dsp:nvSpPr>
        <dsp:cNvPr id="0" name=""/>
        <dsp:cNvSpPr/>
      </dsp:nvSpPr>
      <dsp:spPr>
        <a:xfrm rot="10800000">
          <a:off x="745631" y="2865508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A096B7-536A-444F-B520-0AE9CC0F3981}">
      <dsp:nvSpPr>
        <dsp:cNvPr id="0" name=""/>
        <dsp:cNvSpPr/>
      </dsp:nvSpPr>
      <dsp:spPr>
        <a:xfrm>
          <a:off x="466" y="2492926"/>
          <a:ext cx="1490329" cy="119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National Center</a:t>
          </a:r>
          <a:endParaRPr lang="en-US" sz="2100" kern="1200" dirty="0"/>
        </a:p>
      </dsp:txBody>
      <dsp:txXfrm>
        <a:off x="35386" y="2527846"/>
        <a:ext cx="1420489" cy="1122423"/>
      </dsp:txXfrm>
    </dsp:sp>
    <dsp:sp modelId="{A107D43B-F760-4DD1-B391-61515C078E6D}">
      <dsp:nvSpPr>
        <dsp:cNvPr id="0" name=""/>
        <dsp:cNvSpPr/>
      </dsp:nvSpPr>
      <dsp:spPr>
        <a:xfrm rot="13500000">
          <a:off x="1209902" y="1744659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6870ED-1823-49E3-A661-799DBD965BEA}">
      <dsp:nvSpPr>
        <dsp:cNvPr id="0" name=""/>
        <dsp:cNvSpPr/>
      </dsp:nvSpPr>
      <dsp:spPr>
        <a:xfrm>
          <a:off x="674814" y="864906"/>
          <a:ext cx="1490329" cy="119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Monitoring Centers</a:t>
          </a:r>
          <a:endParaRPr lang="en-US" sz="2100" kern="1200" dirty="0"/>
        </a:p>
      </dsp:txBody>
      <dsp:txXfrm>
        <a:off x="709734" y="899826"/>
        <a:ext cx="1420489" cy="1122423"/>
      </dsp:txXfrm>
    </dsp:sp>
    <dsp:sp modelId="{49B3A32A-76EF-4A46-A1C4-52F02C265313}">
      <dsp:nvSpPr>
        <dsp:cNvPr id="0" name=""/>
        <dsp:cNvSpPr/>
      </dsp:nvSpPr>
      <dsp:spPr>
        <a:xfrm rot="16200000">
          <a:off x="2330752" y="1280388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864DFF-6996-42A5-80EE-98C2B74C87A9}">
      <dsp:nvSpPr>
        <dsp:cNvPr id="0" name=""/>
        <dsp:cNvSpPr/>
      </dsp:nvSpPr>
      <dsp:spPr>
        <a:xfrm>
          <a:off x="2302835" y="190557"/>
          <a:ext cx="1490329" cy="119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Sectors</a:t>
          </a:r>
          <a:endParaRPr lang="en-US" sz="2100" kern="1200" dirty="0"/>
        </a:p>
      </dsp:txBody>
      <dsp:txXfrm>
        <a:off x="2337755" y="225477"/>
        <a:ext cx="1420489" cy="1122423"/>
      </dsp:txXfrm>
    </dsp:sp>
    <dsp:sp modelId="{449B154A-F950-48E8-A2EC-F67420029501}">
      <dsp:nvSpPr>
        <dsp:cNvPr id="0" name=""/>
        <dsp:cNvSpPr/>
      </dsp:nvSpPr>
      <dsp:spPr>
        <a:xfrm rot="18900000">
          <a:off x="3451601" y="1744659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8F66C2-DFF2-4A6B-AF6D-428072DDAE8B}">
      <dsp:nvSpPr>
        <dsp:cNvPr id="0" name=""/>
        <dsp:cNvSpPr/>
      </dsp:nvSpPr>
      <dsp:spPr>
        <a:xfrm>
          <a:off x="3930855" y="864906"/>
          <a:ext cx="1490329" cy="119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Sub Committees</a:t>
          </a:r>
          <a:endParaRPr lang="en-US" sz="2100" kern="1200" dirty="0"/>
        </a:p>
      </dsp:txBody>
      <dsp:txXfrm>
        <a:off x="3965775" y="899826"/>
        <a:ext cx="1420489" cy="1122423"/>
      </dsp:txXfrm>
    </dsp:sp>
    <dsp:sp modelId="{912EB0EE-C51F-4B54-AE4B-CE6A35F3E6AD}">
      <dsp:nvSpPr>
        <dsp:cNvPr id="0" name=""/>
        <dsp:cNvSpPr/>
      </dsp:nvSpPr>
      <dsp:spPr>
        <a:xfrm>
          <a:off x="3915872" y="2865508"/>
          <a:ext cx="1434495" cy="447098"/>
        </a:xfrm>
        <a:prstGeom prst="lef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C4C381-E061-4654-9CB3-B644F797CABD}">
      <dsp:nvSpPr>
        <dsp:cNvPr id="0" name=""/>
        <dsp:cNvSpPr/>
      </dsp:nvSpPr>
      <dsp:spPr>
        <a:xfrm>
          <a:off x="4605204" y="2492926"/>
          <a:ext cx="1490329" cy="11922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40005" rIns="40005" bIns="40005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100" kern="1200" dirty="0" smtClean="0"/>
            <a:t>Local Committees</a:t>
          </a:r>
          <a:endParaRPr lang="en-US" sz="2100" kern="1200" dirty="0"/>
        </a:p>
      </dsp:txBody>
      <dsp:txXfrm>
        <a:off x="4640124" y="2527846"/>
        <a:ext cx="1420489" cy="112242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74064AA-2A84-42F4-A7E0-69E5EE667621}">
      <dsp:nvSpPr>
        <dsp:cNvPr id="0" name=""/>
        <dsp:cNvSpPr/>
      </dsp:nvSpPr>
      <dsp:spPr>
        <a:xfrm>
          <a:off x="2460763" y="1645026"/>
          <a:ext cx="1102186" cy="11021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100" kern="1200" dirty="0" smtClean="0"/>
            <a:t>MCs</a:t>
          </a:r>
          <a:endParaRPr lang="en-US" sz="3100" kern="1200" dirty="0"/>
        </a:p>
      </dsp:txBody>
      <dsp:txXfrm>
        <a:off x="2622174" y="1806437"/>
        <a:ext cx="779364" cy="779364"/>
      </dsp:txXfrm>
    </dsp:sp>
    <dsp:sp modelId="{5631CB84-378B-42EA-9C8D-099BDEC79AF5}">
      <dsp:nvSpPr>
        <dsp:cNvPr id="0" name=""/>
        <dsp:cNvSpPr/>
      </dsp:nvSpPr>
      <dsp:spPr>
        <a:xfrm rot="16200000">
          <a:off x="2915985" y="1274241"/>
          <a:ext cx="191743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2944747" y="1381132"/>
        <a:ext cx="134220" cy="234386"/>
      </dsp:txXfrm>
    </dsp:sp>
    <dsp:sp modelId="{C04BBD3A-C546-4DB2-9B63-2B51FD9613AF}">
      <dsp:nvSpPr>
        <dsp:cNvPr id="0" name=""/>
        <dsp:cNvSpPr/>
      </dsp:nvSpPr>
      <dsp:spPr>
        <a:xfrm>
          <a:off x="2335962" y="-108548"/>
          <a:ext cx="1351789" cy="139179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Earthquake Observation</a:t>
          </a:r>
          <a:endParaRPr lang="en-US" sz="1800" kern="1200" dirty="0"/>
        </a:p>
      </dsp:txBody>
      <dsp:txXfrm>
        <a:off x="2533927" y="95276"/>
        <a:ext cx="955859" cy="984147"/>
      </dsp:txXfrm>
    </dsp:sp>
    <dsp:sp modelId="{A849C775-FBEC-4269-A647-9766A779579A}">
      <dsp:nvSpPr>
        <dsp:cNvPr id="0" name=""/>
        <dsp:cNvSpPr/>
      </dsp:nvSpPr>
      <dsp:spPr>
        <a:xfrm rot="20520000">
          <a:off x="3596296" y="1784438"/>
          <a:ext cx="162888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597492" y="1870117"/>
        <a:ext cx="114022" cy="234386"/>
      </dsp:txXfrm>
    </dsp:sp>
    <dsp:sp modelId="{AEDA3C4F-46EE-4A71-AD06-A58856DE4382}">
      <dsp:nvSpPr>
        <dsp:cNvPr id="0" name=""/>
        <dsp:cNvSpPr/>
      </dsp:nvSpPr>
      <dsp:spPr>
        <a:xfrm>
          <a:off x="3780735" y="1032428"/>
          <a:ext cx="1522305" cy="133310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Dept. of Communicable Disease surveillance &amp; Control</a:t>
          </a:r>
          <a:endParaRPr lang="en-US" sz="1600" kern="1200" dirty="0"/>
        </a:p>
      </dsp:txBody>
      <dsp:txXfrm>
        <a:off x="4003671" y="1227657"/>
        <a:ext cx="1076433" cy="942649"/>
      </dsp:txXfrm>
    </dsp:sp>
    <dsp:sp modelId="{4F9C2AE5-9BAF-4F72-9129-3867C218F10F}">
      <dsp:nvSpPr>
        <dsp:cNvPr id="0" name=""/>
        <dsp:cNvSpPr/>
      </dsp:nvSpPr>
      <dsp:spPr>
        <a:xfrm rot="3240000">
          <a:off x="3343131" y="2590306"/>
          <a:ext cx="194056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>
        <a:off x="3355130" y="2644886"/>
        <a:ext cx="135839" cy="234386"/>
      </dsp:txXfrm>
    </dsp:sp>
    <dsp:sp modelId="{785ECFB8-6F46-41AE-88A7-D55572E23E57}">
      <dsp:nvSpPr>
        <dsp:cNvPr id="0" name=""/>
        <dsp:cNvSpPr/>
      </dsp:nvSpPr>
      <dsp:spPr>
        <a:xfrm>
          <a:off x="3230749" y="2822735"/>
          <a:ext cx="1453437" cy="134981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National Center of Multi Risks</a:t>
          </a:r>
          <a:endParaRPr lang="en-US" sz="1600" kern="1200" dirty="0"/>
        </a:p>
      </dsp:txBody>
      <dsp:txXfrm>
        <a:off x="3443600" y="3020411"/>
        <a:ext cx="1027735" cy="954461"/>
      </dsp:txXfrm>
    </dsp:sp>
    <dsp:sp modelId="{45F1CDAC-9601-4986-9E5C-5A4EF70B7FEB}">
      <dsp:nvSpPr>
        <dsp:cNvPr id="0" name=""/>
        <dsp:cNvSpPr/>
      </dsp:nvSpPr>
      <dsp:spPr>
        <a:xfrm rot="7560000">
          <a:off x="2467507" y="2603871"/>
          <a:ext cx="212379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2518089" y="2656227"/>
        <a:ext cx="148665" cy="234386"/>
      </dsp:txXfrm>
    </dsp:sp>
    <dsp:sp modelId="{FF1128CC-78B6-445A-ACCD-F6DB04D98876}">
      <dsp:nvSpPr>
        <dsp:cNvPr id="0" name=""/>
        <dsp:cNvSpPr/>
      </dsp:nvSpPr>
      <dsp:spPr>
        <a:xfrm>
          <a:off x="1331386" y="2872950"/>
          <a:ext cx="1469717" cy="124938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Networks for Radiation Monitoring</a:t>
          </a:r>
          <a:endParaRPr lang="en-US" sz="1600" kern="1200" dirty="0"/>
        </a:p>
      </dsp:txBody>
      <dsp:txXfrm>
        <a:off x="1546621" y="3055918"/>
        <a:ext cx="1039247" cy="883447"/>
      </dsp:txXfrm>
    </dsp:sp>
    <dsp:sp modelId="{4B6F7534-68A6-48FE-B1E5-66B6B7DAC499}">
      <dsp:nvSpPr>
        <dsp:cNvPr id="0" name=""/>
        <dsp:cNvSpPr/>
      </dsp:nvSpPr>
      <dsp:spPr>
        <a:xfrm rot="11880000">
          <a:off x="2221948" y="1775651"/>
          <a:ext cx="193961" cy="390644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600" kern="1200"/>
        </a:p>
      </dsp:txBody>
      <dsp:txXfrm rot="10800000">
        <a:off x="2278712" y="1862771"/>
        <a:ext cx="135773" cy="234386"/>
      </dsp:txXfrm>
    </dsp:sp>
    <dsp:sp modelId="{624DDE93-9B83-442E-AE7F-0CC24AFE06D6}">
      <dsp:nvSpPr>
        <dsp:cNvPr id="0" name=""/>
        <dsp:cNvSpPr/>
      </dsp:nvSpPr>
      <dsp:spPr>
        <a:xfrm>
          <a:off x="792958" y="978444"/>
          <a:ext cx="1377732" cy="14410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 smtClean="0"/>
            <a:t>Forecasting &amp; Observation</a:t>
          </a:r>
          <a:endParaRPr lang="en-US" sz="700" kern="1200" dirty="0"/>
        </a:p>
      </dsp:txBody>
      <dsp:txXfrm>
        <a:off x="994722" y="1189484"/>
        <a:ext cx="974204" cy="1018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EE1E625-106E-4877-BFB5-A462B8FC37B8}">
      <dsp:nvSpPr>
        <dsp:cNvPr id="0" name=""/>
        <dsp:cNvSpPr/>
      </dsp:nvSpPr>
      <dsp:spPr>
        <a:xfrm rot="10800000">
          <a:off x="1213161" y="1251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Media Sector and Public Awareness</a:t>
          </a:r>
          <a:endParaRPr lang="en-US" sz="2000" kern="1200" dirty="0"/>
        </a:p>
      </dsp:txBody>
      <dsp:txXfrm rot="10800000">
        <a:off x="1328662" y="1251"/>
        <a:ext cx="4242377" cy="462003"/>
      </dsp:txXfrm>
    </dsp:sp>
    <dsp:sp modelId="{75B41B74-10E9-4C0B-9027-B43827BC4B69}">
      <dsp:nvSpPr>
        <dsp:cNvPr id="0" name=""/>
        <dsp:cNvSpPr/>
      </dsp:nvSpPr>
      <dsp:spPr>
        <a:xfrm>
          <a:off x="982160" y="1251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CB117C-3DA6-49A5-8FD7-0E8D5794BCA0}">
      <dsp:nvSpPr>
        <dsp:cNvPr id="0" name=""/>
        <dsp:cNvSpPr/>
      </dsp:nvSpPr>
      <dsp:spPr>
        <a:xfrm rot="10800000">
          <a:off x="1213161" y="601167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Search &amp; Rescue Sector</a:t>
          </a:r>
          <a:endParaRPr lang="en-US" sz="2000" kern="1200" dirty="0"/>
        </a:p>
      </dsp:txBody>
      <dsp:txXfrm rot="10800000">
        <a:off x="1328662" y="601167"/>
        <a:ext cx="4242377" cy="462003"/>
      </dsp:txXfrm>
    </dsp:sp>
    <dsp:sp modelId="{44B7ACC2-34B0-44F8-A2E5-EB87A64582A3}">
      <dsp:nvSpPr>
        <dsp:cNvPr id="0" name=""/>
        <dsp:cNvSpPr/>
      </dsp:nvSpPr>
      <dsp:spPr>
        <a:xfrm>
          <a:off x="982160" y="601167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2BCEF5-9318-4B46-A1A0-6956DF062BD6}">
      <dsp:nvSpPr>
        <dsp:cNvPr id="0" name=""/>
        <dsp:cNvSpPr/>
      </dsp:nvSpPr>
      <dsp:spPr>
        <a:xfrm rot="10800000">
          <a:off x="1213161" y="1201082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Relief &amp; Shelter Sector</a:t>
          </a:r>
          <a:endParaRPr lang="en-US" sz="2000" kern="1200" dirty="0"/>
        </a:p>
      </dsp:txBody>
      <dsp:txXfrm rot="10800000">
        <a:off x="1328662" y="1201082"/>
        <a:ext cx="4242377" cy="462003"/>
      </dsp:txXfrm>
    </dsp:sp>
    <dsp:sp modelId="{6C1FD4A1-C42C-4655-AE8C-8BB204D3E42C}">
      <dsp:nvSpPr>
        <dsp:cNvPr id="0" name=""/>
        <dsp:cNvSpPr/>
      </dsp:nvSpPr>
      <dsp:spPr>
        <a:xfrm>
          <a:off x="982160" y="1201082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21F53CE-A9B9-42FE-8616-DF30C2AA568B}">
      <dsp:nvSpPr>
        <dsp:cNvPr id="0" name=""/>
        <dsp:cNvSpPr/>
      </dsp:nvSpPr>
      <dsp:spPr>
        <a:xfrm rot="10800000">
          <a:off x="1213161" y="1800998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Medical Response &amp; Public Health</a:t>
          </a:r>
          <a:endParaRPr lang="en-US" sz="2000" kern="1200" dirty="0"/>
        </a:p>
      </dsp:txBody>
      <dsp:txXfrm rot="10800000">
        <a:off x="1328662" y="1800998"/>
        <a:ext cx="4242377" cy="462003"/>
      </dsp:txXfrm>
    </dsp:sp>
    <dsp:sp modelId="{63E19FED-C522-46B9-A721-5708E0928DEA}">
      <dsp:nvSpPr>
        <dsp:cNvPr id="0" name=""/>
        <dsp:cNvSpPr/>
      </dsp:nvSpPr>
      <dsp:spPr>
        <a:xfrm>
          <a:off x="982160" y="1800998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1256876-A631-433C-BA90-4C3B0F61372C}">
      <dsp:nvSpPr>
        <dsp:cNvPr id="0" name=""/>
        <dsp:cNvSpPr/>
      </dsp:nvSpPr>
      <dsp:spPr>
        <a:xfrm rot="10800000">
          <a:off x="1213161" y="2400913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Basic Services Sector</a:t>
          </a:r>
          <a:endParaRPr lang="en-US" sz="2000" kern="1200" dirty="0"/>
        </a:p>
      </dsp:txBody>
      <dsp:txXfrm rot="10800000">
        <a:off x="1328662" y="2400913"/>
        <a:ext cx="4242377" cy="462003"/>
      </dsp:txXfrm>
    </dsp:sp>
    <dsp:sp modelId="{12DBD73D-308E-4A25-B55D-3B0585C0C9C4}">
      <dsp:nvSpPr>
        <dsp:cNvPr id="0" name=""/>
        <dsp:cNvSpPr/>
      </dsp:nvSpPr>
      <dsp:spPr>
        <a:xfrm>
          <a:off x="982160" y="2400913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6E17CD-A6A6-4994-BCAE-5D9272AA53D0}">
      <dsp:nvSpPr>
        <dsp:cNvPr id="0" name=""/>
        <dsp:cNvSpPr/>
      </dsp:nvSpPr>
      <dsp:spPr>
        <a:xfrm rot="10800000">
          <a:off x="1213161" y="3000828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Hazardous Material Sector</a:t>
          </a:r>
          <a:endParaRPr lang="en-US" sz="2000" kern="1200" dirty="0"/>
        </a:p>
      </dsp:txBody>
      <dsp:txXfrm rot="10800000">
        <a:off x="1328662" y="3000828"/>
        <a:ext cx="4242377" cy="462003"/>
      </dsp:txXfrm>
    </dsp:sp>
    <dsp:sp modelId="{138F3E53-FA3D-491A-9B8E-D037E31CF7CB}">
      <dsp:nvSpPr>
        <dsp:cNvPr id="0" name=""/>
        <dsp:cNvSpPr/>
      </dsp:nvSpPr>
      <dsp:spPr>
        <a:xfrm>
          <a:off x="982160" y="3000828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86C271-86F3-4FB8-A654-D867B8CF68CE}">
      <dsp:nvSpPr>
        <dsp:cNvPr id="0" name=""/>
        <dsp:cNvSpPr/>
      </dsp:nvSpPr>
      <dsp:spPr>
        <a:xfrm rot="10800000">
          <a:off x="1213161" y="3600744"/>
          <a:ext cx="4357878" cy="462003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731" tIns="76200" rIns="14224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kern="1200" dirty="0" smtClean="0"/>
            <a:t>Victims &amp; Missing Persons Affairs</a:t>
          </a:r>
          <a:endParaRPr lang="en-US" sz="2000" kern="1200" dirty="0"/>
        </a:p>
      </dsp:txBody>
      <dsp:txXfrm rot="10800000">
        <a:off x="1328662" y="3600744"/>
        <a:ext cx="4242377" cy="462003"/>
      </dsp:txXfrm>
    </dsp:sp>
    <dsp:sp modelId="{FE3D1670-E820-48A9-ADBF-75609A411688}">
      <dsp:nvSpPr>
        <dsp:cNvPr id="0" name=""/>
        <dsp:cNvSpPr/>
      </dsp:nvSpPr>
      <dsp:spPr>
        <a:xfrm>
          <a:off x="982160" y="3600744"/>
          <a:ext cx="462003" cy="462003"/>
        </a:xfrm>
        <a:prstGeom prst="ellipse">
          <a:avLst/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16E133-E6DE-40F0-B699-4442D07B5B7B}">
      <dsp:nvSpPr>
        <dsp:cNvPr id="0" name=""/>
        <dsp:cNvSpPr/>
      </dsp:nvSpPr>
      <dsp:spPr>
        <a:xfrm>
          <a:off x="0" y="0"/>
          <a:ext cx="4876800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2009</a:t>
          </a:r>
          <a:endParaRPr lang="en-US" sz="3900" kern="1200" dirty="0"/>
        </a:p>
      </dsp:txBody>
      <dsp:txXfrm>
        <a:off x="26187" y="26187"/>
        <a:ext cx="3836467" cy="841706"/>
      </dsp:txXfrm>
    </dsp:sp>
    <dsp:sp modelId="{D327C477-6F8B-467F-B29A-B80E901DFAAF}">
      <dsp:nvSpPr>
        <dsp:cNvPr id="0" name=""/>
        <dsp:cNvSpPr/>
      </dsp:nvSpPr>
      <dsp:spPr>
        <a:xfrm>
          <a:off x="408432" y="1056640"/>
          <a:ext cx="4876800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2010-2011</a:t>
          </a:r>
          <a:endParaRPr lang="en-US" sz="3900" kern="1200" dirty="0"/>
        </a:p>
      </dsp:txBody>
      <dsp:txXfrm>
        <a:off x="434619" y="1082827"/>
        <a:ext cx="3834841" cy="841706"/>
      </dsp:txXfrm>
    </dsp:sp>
    <dsp:sp modelId="{F55CA7E1-64C4-470A-B06D-7D0ADDAE8253}">
      <dsp:nvSpPr>
        <dsp:cNvPr id="0" name=""/>
        <dsp:cNvSpPr/>
      </dsp:nvSpPr>
      <dsp:spPr>
        <a:xfrm>
          <a:off x="810768" y="2113280"/>
          <a:ext cx="4876800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2012</a:t>
          </a:r>
          <a:endParaRPr lang="en-US" sz="3900" kern="1200" dirty="0"/>
        </a:p>
      </dsp:txBody>
      <dsp:txXfrm>
        <a:off x="836955" y="2139467"/>
        <a:ext cx="3840937" cy="841706"/>
      </dsp:txXfrm>
    </dsp:sp>
    <dsp:sp modelId="{277095A8-E79F-4CFA-B7E6-65D2B2FCA48A}">
      <dsp:nvSpPr>
        <dsp:cNvPr id="0" name=""/>
        <dsp:cNvSpPr/>
      </dsp:nvSpPr>
      <dsp:spPr>
        <a:xfrm>
          <a:off x="1219200" y="3169919"/>
          <a:ext cx="4876800" cy="89408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l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2013-now</a:t>
          </a:r>
          <a:endParaRPr lang="en-US" sz="3900" kern="1200" dirty="0"/>
        </a:p>
      </dsp:txBody>
      <dsp:txXfrm>
        <a:off x="1245387" y="3196106"/>
        <a:ext cx="3834841" cy="841706"/>
      </dsp:txXfrm>
    </dsp:sp>
    <dsp:sp modelId="{8EFFDEB1-8466-45C6-B94C-1646D0FDEAB2}">
      <dsp:nvSpPr>
        <dsp:cNvPr id="0" name=""/>
        <dsp:cNvSpPr/>
      </dsp:nvSpPr>
      <dsp:spPr>
        <a:xfrm>
          <a:off x="4295647" y="68478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4426406" y="684783"/>
        <a:ext cx="319634" cy="437317"/>
      </dsp:txXfrm>
    </dsp:sp>
    <dsp:sp modelId="{50E0FB51-19BA-4F1A-A1CB-CE9DA9F577DC}">
      <dsp:nvSpPr>
        <dsp:cNvPr id="0" name=""/>
        <dsp:cNvSpPr/>
      </dsp:nvSpPr>
      <dsp:spPr>
        <a:xfrm>
          <a:off x="4704080" y="1741423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4834839" y="1741423"/>
        <a:ext cx="319634" cy="437317"/>
      </dsp:txXfrm>
    </dsp:sp>
    <dsp:sp modelId="{B905CF87-91BC-4A05-A2E1-B715261A59F8}">
      <dsp:nvSpPr>
        <dsp:cNvPr id="0" name=""/>
        <dsp:cNvSpPr/>
      </dsp:nvSpPr>
      <dsp:spPr>
        <a:xfrm>
          <a:off x="5106415" y="2798064"/>
          <a:ext cx="581152" cy="581152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600" kern="1200"/>
        </a:p>
      </dsp:txBody>
      <dsp:txXfrm>
        <a:off x="5237174" y="2798064"/>
        <a:ext cx="319634" cy="43731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5575" y="0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3B8DA-ECDF-45C9-8E26-801549F2F7F6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6175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5575" y="8766175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6B31E1-E374-4898-BA06-28F7634C9EF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608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65575" y="0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044658-0107-41FE-8BD9-5340BE077B8F}" type="datetimeFigureOut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3800" y="692150"/>
            <a:ext cx="4613275" cy="3460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088" y="4384675"/>
            <a:ext cx="5600700" cy="41529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66175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65575" y="8766175"/>
            <a:ext cx="3033713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8A32BF-3A6D-4A26-A4A1-9DFAC9632E8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6589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752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8278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38295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7637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8A32BF-3A6D-4A26-A4A1-9DFAC9632E8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8685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58C3B4-5DC8-4F1B-86E5-9A8B55E1B834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72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56F599-8E53-4826-ACC1-752ACCEF1DD3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119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5C3263-1ECF-4F7D-81BD-CEA49FB26564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04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E70A9-9E27-44CF-9B72-4C177EF5A745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361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F432C-7E0C-4F39-BA69-EF5318B7EAA4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5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65FAB-D3DB-4FD0-BCA5-CC3B3507A903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395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FA898-A000-461E-B1E1-D07FEA7278FC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344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74058F-2C6C-475A-962B-557639927D80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26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07E5A-82CC-4643-9D44-20B8F360865F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523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52AD8-88FE-4C26-BEA4-CE8DEC904C21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745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A87AA-8A77-437E-A96A-75F965529939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721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1D828E-87D3-4B9E-AC4D-BC07653CCA45}" type="datetime1">
              <a:rPr lang="en-US" smtClean="0"/>
              <a:pPr/>
              <a:t>1/25/2016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C3BE03-CD9D-4E60-A644-D76FCB96A7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36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4.png"/><Relationship Id="rId5" Type="http://schemas.openxmlformats.org/officeDocument/2006/relationships/diagramData" Target="../diagrams/data1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2.xml"/><Relationship Id="rId11" Type="http://schemas.openxmlformats.org/officeDocument/2006/relationships/image" Target="../media/image4.png"/><Relationship Id="rId5" Type="http://schemas.openxmlformats.org/officeDocument/2006/relationships/diagramData" Target="../diagrams/data2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3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3.xml"/><Relationship Id="rId11" Type="http://schemas.openxmlformats.org/officeDocument/2006/relationships/image" Target="../media/image4.png"/><Relationship Id="rId5" Type="http://schemas.openxmlformats.org/officeDocument/2006/relationships/diagramData" Target="../diagrams/data3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4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4.xml"/><Relationship Id="rId11" Type="http://schemas.openxmlformats.org/officeDocument/2006/relationships/image" Target="../media/image4.png"/><Relationship Id="rId5" Type="http://schemas.openxmlformats.org/officeDocument/2006/relationships/diagramData" Target="../diagrams/data4.xml"/><Relationship Id="rId10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microsoft.com/office/2007/relationships/diagramDrawing" Target="../diagrams/drawing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74453"/>
            <a:ext cx="1971950" cy="2629267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09600" y="1996440"/>
            <a:ext cx="4953000" cy="16764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lIns="0" tIns="0" rIns="0" bIns="640080" anchor="ctr">
            <a:normAutofit fontScale="90000"/>
          </a:bodyPr>
          <a:lstStyle/>
          <a:p>
            <a:r>
              <a:rPr lang="ar-OM" b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ar-OM" b="1" dirty="0">
                <a:latin typeface="Times New Roman" pitchFamily="18" charset="0"/>
                <a:cs typeface="Times New Roman" pitchFamily="18" charset="0"/>
              </a:rPr>
            </a:b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Oman Experience on Telecommunications Emergency Plan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762000" y="4495800"/>
            <a:ext cx="7696200" cy="1453480"/>
          </a:xfrm>
        </p:spPr>
        <p:txBody>
          <a:bodyPr>
            <a:normAutofit/>
          </a:bodyPr>
          <a:lstStyle/>
          <a:p>
            <a:pPr algn="l"/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t>Ibrahim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t>Hamdan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t> Al </a:t>
            </a:r>
            <a:r>
              <a:rPr lang="en-US" sz="2000" b="1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t>Maawali</a:t>
            </a:r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  <a:latin typeface="Baskerville Old Face" pitchFamily="18" charset="0"/>
              <a:cs typeface="Arial" panose="020B0604020202020204" pitchFamily="34" charset="0"/>
            </a:endParaRPr>
          </a:p>
          <a:p>
            <a:pPr algn="l"/>
            <a:r>
              <a:rPr lang="en-US" sz="20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t>Telecommunications </a:t>
            </a:r>
            <a:r>
              <a:rPr lang="en-US" sz="20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t>Regulatory Authority (TRA)	</a:t>
            </a:r>
            <a:endParaRPr lang="en-US" sz="2000" b="1" dirty="0" smtClean="0">
              <a:solidFill>
                <a:schemeClr val="tx2">
                  <a:lumMod val="60000"/>
                  <a:lumOff val="40000"/>
                </a:schemeClr>
              </a:solidFill>
              <a:latin typeface="Baskerville Old Face" pitchFamily="18" charset="0"/>
              <a:cs typeface="Arial" panose="020B0604020202020204" pitchFamily="34" charset="0"/>
            </a:endParaRPr>
          </a:p>
          <a:p>
            <a:pPr algn="l"/>
            <a:fld id="{2545BDB6-E8E4-4653-B376-7418239E90C9}" type="datetime2">
              <a:rPr lang="en-US" sz="2000" b="1" smtClean="0">
                <a:solidFill>
                  <a:schemeClr val="tx2">
                    <a:lumMod val="60000"/>
                    <a:lumOff val="40000"/>
                  </a:schemeClr>
                </a:solidFill>
                <a:latin typeface="Baskerville Old Face" pitchFamily="18" charset="0"/>
                <a:cs typeface="Arial" panose="020B0604020202020204" pitchFamily="34" charset="0"/>
              </a:rPr>
              <a:pPr algn="l"/>
              <a:t>Monday, January 25, 2016</a:t>
            </a:fld>
            <a:endParaRPr lang="en-US" sz="2000" b="1" dirty="0">
              <a:solidFill>
                <a:schemeClr val="tx2">
                  <a:lumMod val="60000"/>
                  <a:lumOff val="40000"/>
                </a:schemeClr>
              </a:solidFill>
              <a:latin typeface="Baskerville Old Face" pitchFamily="18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0" y="158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62600" y="1996440"/>
            <a:ext cx="3486150" cy="288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5336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1">
              <a:spcBef>
                <a:spcPct val="0"/>
              </a:spcBef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Preparedness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following elements are the minimum to be considered by the licensees as preparedness stage: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Developing Emergency Telecom Response Plans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Activities on how to react to an emergency, how to minimize the consequences of the emergency and how to provide adequate support to first responders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(e.g. Identification of the Public Protection organization, Identify the Services for relief and rescue operations, Priority Routing of calls of  the emergency responders, ensuring availability of basic services during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emergency…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Warning Systems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How licensees can assist in alerting the public and disseminating information regarding emergency as received from authorized officials in the country (e.g. SMS, website, fax ..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Inventory of Responses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Agreement with vendors and suppliers for equipment availability and support during emergency.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SPOC details of the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vendors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Availability of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spare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of critical network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equipment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Mutual agreements with other operators for support in emergency situations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908943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1">
              <a:spcBef>
                <a:spcPct val="0"/>
              </a:spcBef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Preparedness…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following elements are the minimum to be considered by the licensees as preparedness stage: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Exercises and Training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Exercise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mechanism and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Testing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Employees training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Operations Center (EOC)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Focal communication point a the time of emergency.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Well facilitated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Secondary EOC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Business Continuity Plan (BCP)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critical functions, applications,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ecovery Point/Time Objectives…etc.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Link BCP with the agreements with vendors and suppliers.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all the risks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2335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1">
              <a:spcBef>
                <a:spcPct val="0"/>
              </a:spcBef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ctr"/>
            <a:r>
              <a:rPr lang="en-US" sz="9300" b="1" dirty="0">
                <a:latin typeface="Times New Roman" pitchFamily="18" charset="0"/>
                <a:cs typeface="Times New Roman" pitchFamily="18" charset="0"/>
              </a:rPr>
              <a:t>Response</a:t>
            </a:r>
          </a:p>
          <a:p>
            <a:pPr lvl="1" algn="ctr"/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following elements are the minimum to be considered by the licensees as response stage: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Declaration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Criteria for activation of the Emergency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plans (e.g. By 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relavent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authority in the country OR major network or service failure) 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Declaration Standard Operating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 (DSOP)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Telecom Activation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Operations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Standard Operating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 (EOSOP).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Mechanism to ensure availability of telecommunication requirements for the public protection organizations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74912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1">
              <a:spcBef>
                <a:spcPct val="0"/>
              </a:spcBef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lvl="1" algn="ctr"/>
            <a:r>
              <a:rPr lang="en-US" sz="6600" b="1" dirty="0" smtClean="0">
                <a:latin typeface="Times New Roman" pitchFamily="18" charset="0"/>
                <a:cs typeface="Times New Roman" pitchFamily="18" charset="0"/>
              </a:rPr>
              <a:t>Recovery</a:t>
            </a:r>
            <a:endParaRPr lang="en-US" sz="6600" b="1" dirty="0">
              <a:latin typeface="Times New Roman" pitchFamily="18" charset="0"/>
              <a:cs typeface="Times New Roman" pitchFamily="18" charset="0"/>
            </a:endParaRP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following elements are the minimum to be considered by the licensees as recovery stage: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Recovery Plans for Recovery of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IT and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Network infrastructure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 challenges faced and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lessons </a:t>
            </a: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learned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Review and update of the emergency plan shall 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 carried out based on assessment of strength and weakness in the earlier plan.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endParaRPr lang="en-US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364786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11" name="Slide Number Placeholder 2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0" name="Slide Number Placeholder 2"/>
          <p:cNvSpPr txBox="1">
            <a:spLocks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467544" y="1988840"/>
            <a:ext cx="8229600" cy="4248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sz="400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44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Thank you for your attention</a:t>
            </a:r>
            <a:endParaRPr lang="en-US" sz="4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72699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Table of Content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National Emergency Management System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Four Stages to implement Telecom Emergency 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Plan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Guideline for Operators in Forming the Telecommunication Emergency Plan</a:t>
            </a:r>
          </a:p>
          <a:p>
            <a:pPr algn="l"/>
            <a:endParaRPr lang="en-US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Four Phases of Telecom Emergency Management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Prevention and Mitigation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Preparedness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Response</a:t>
            </a:r>
          </a:p>
          <a:p>
            <a:pPr marL="800100" lvl="1" indent="-342900" algn="l">
              <a:buFont typeface="Wingdings" panose="05000000000000000000" pitchFamily="2" charset="2"/>
              <a:buChar char="q"/>
            </a:pPr>
            <a:r>
              <a:rPr lang="en-US" sz="1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Recovery</a:t>
            </a:r>
            <a:endParaRPr lang="en-US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30162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b="1" dirty="0">
                <a:latin typeface="Times New Roman" pitchFamily="18" charset="0"/>
                <a:cs typeface="Times New Roman" pitchFamily="18" charset="0"/>
              </a:rPr>
              <a:t>National Emergency Management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System (NEMS) 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266500981"/>
              </p:ext>
            </p:extLst>
          </p:nvPr>
        </p:nvGraphicFramePr>
        <p:xfrm>
          <a:off x="1524000" y="2561135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814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Monitoring Centers (MCs)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4259248914"/>
              </p:ext>
            </p:extLst>
          </p:nvPr>
        </p:nvGraphicFramePr>
        <p:xfrm>
          <a:off x="1533099" y="2537251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671749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Sectors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4125081822"/>
              </p:ext>
            </p:extLst>
          </p:nvPr>
        </p:nvGraphicFramePr>
        <p:xfrm>
          <a:off x="1219200" y="2546350"/>
          <a:ext cx="6553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08169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Four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Stages to implement Telecom Emergency Plan</a:t>
            </a: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3149349383"/>
              </p:ext>
            </p:extLst>
          </p:nvPr>
        </p:nvGraphicFramePr>
        <p:xfrm>
          <a:off x="1676400" y="247491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11" name="Picture 1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832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6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Guideline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for Operators in Forming the Telecommunication Emergency Plan</a:t>
            </a: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Guideline </a:t>
            </a:r>
            <a:r>
              <a:rPr lang="en-US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Operators in Forming the Telecommunication Emergency Plan” issued in Decision No.109/2009 in order to provide guidance to Class I and Class II licensees on how to form their Emergency Plan. </a:t>
            </a: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7874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1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Guideline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Licensees to submit their emergency plan and update it yearly.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Four phases of disaster management: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Prevention and Mitigation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Preparedness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Response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Recovery</a:t>
            </a:r>
          </a:p>
          <a:p>
            <a:pPr algn="l"/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557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7400" y="381000"/>
            <a:ext cx="2810267" cy="90500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2050" y="4228733"/>
            <a:ext cx="1971950" cy="2629267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609600" y="1295400"/>
            <a:ext cx="8229600" cy="11430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algn="ctr" rtl="1">
              <a:spcBef>
                <a:spcPct val="0"/>
              </a:spcBef>
            </a:pPr>
            <a:endParaRPr lang="en-US" sz="4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lvl="1" algn="ctr" rtl="1">
              <a:spcBef>
                <a:spcPct val="0"/>
              </a:spcBef>
            </a:pP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Prevention 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and Mitigation</a:t>
            </a:r>
          </a:p>
          <a:p>
            <a:pPr rtl="1"/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609600" y="2537251"/>
            <a:ext cx="8229600" cy="3711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 algn="l">
              <a:buFont typeface="Wingdings" panose="05000000000000000000" pitchFamily="2" charset="2"/>
              <a:buChar char="q"/>
            </a:pP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following elements are the minimum to be considered by the licensees as prevention and Mitigation stage:</a:t>
            </a: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Internal Rules and Procedures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Policy </a:t>
            </a: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on emergency management </a:t>
            </a:r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Management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Procedures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 Management Governance Framework for taking actions during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emergency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Competency requirement for the Emergency Management Team 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members.</a:t>
            </a:r>
          </a:p>
          <a:p>
            <a:pPr lvl="2" algn="l"/>
            <a:endParaRPr lang="en-US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 algn="l">
              <a:buFont typeface="Wingdings" panose="05000000000000000000" pitchFamily="2" charset="2"/>
              <a:buChar char="v"/>
            </a:pP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Critical Infrastructure Protection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critical infrastructure elements in the network through risk assessment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the vulnerabilities (e.g. single point of failure) , inter-dependency or support elements ( Power supply, fuel access generators, physical access…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 or lack of capacity </a:t>
            </a:r>
          </a:p>
          <a:p>
            <a:pPr marL="1257300" lvl="2" indent="-342900" algn="l">
              <a:buFont typeface="Wingdings" panose="05000000000000000000" pitchFamily="2" charset="2"/>
              <a:buChar char="Ø"/>
            </a:pP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Identify critical facilities (e.g. fire safety, building management systems, physical security for IT data center, network data center, offices, warehouses…</a:t>
            </a:r>
            <a:r>
              <a:rPr lang="en-US" sz="1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en-US" sz="1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).</a:t>
            </a: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 algn="l">
              <a:buFont typeface="Wingdings" panose="05000000000000000000" pitchFamily="2" charset="2"/>
              <a:buChar char="q"/>
            </a:pPr>
            <a:endParaRPr lang="en-US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C3BE03-CD9D-4E60-A644-D76FCB96A772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862" y="381000"/>
            <a:ext cx="1608138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162" y="351155"/>
            <a:ext cx="731838" cy="822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2891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69BE840221E46A7DB18A8CFB8F226" ma:contentTypeVersion="6" ma:contentTypeDescription="Create a new document." ma:contentTypeScope="" ma:versionID="7ff532766d926365a4f200f6b078f491">
  <xsd:schema xmlns:xsd="http://www.w3.org/2001/XMLSchema" xmlns:xs="http://www.w3.org/2001/XMLSchema" xmlns:p="http://schemas.microsoft.com/office/2006/metadata/properties" xmlns:ns1="http://schemas.microsoft.com/sharepoint/v3" xmlns:ns2="c33f335d-c598-42c5-930e-ed783bf10eb7" xmlns:ns3="1aaea1ea-72e4-4374-b05e-72e2f16fb7ae" targetNamespace="http://schemas.microsoft.com/office/2006/metadata/properties" ma:root="true" ma:fieldsID="175de6c6a15160a69dc82ade5988a82f" ns1:_="" ns2:_="" ns3:_="">
    <xsd:import namespace="http://schemas.microsoft.com/sharepoint/v3"/>
    <xsd:import namespace="c33f335d-c598-42c5-930e-ed783bf10eb7"/>
    <xsd:import namespace="1aaea1ea-72e4-4374-b05e-72e2f16fb7ae"/>
    <xsd:element name="properties">
      <xsd:complexType>
        <xsd:sequence>
          <xsd:element name="documentManagement">
            <xsd:complexType>
              <xsd:all>
                <xsd:element ref="ns2:Event_x0020_Name" minOccurs="0"/>
                <xsd:element ref="ns2:Display_x0020_Name" minOccurs="0"/>
                <xsd:element ref="ns2:Langage" minOccurs="0"/>
                <xsd:element ref="ns2:Type_x0020_of_x0020_Document" minOccurs="0"/>
                <xsd:element ref="ns1:PublishingStartDate" minOccurs="0"/>
                <xsd:element ref="ns1:PublishingExpirationDat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f335d-c598-42c5-930e-ed783bf10eb7" elementFormDefault="qualified">
    <xsd:import namespace="http://schemas.microsoft.com/office/2006/documentManagement/types"/>
    <xsd:import namespace="http://schemas.microsoft.com/office/infopath/2007/PartnerControls"/>
    <xsd:element name="Event_x0020_Name" ma:index="2" nillable="true" ma:displayName="Event Name" ma:list="{6e5c2136-9c26-4275-84f6-29403907a3e4}" ma:internalName="Event_x0020_Name" ma:showField="Title">
      <xsd:simpleType>
        <xsd:restriction base="dms:Lookup"/>
      </xsd:simpleType>
    </xsd:element>
    <xsd:element name="Display_x0020_Name" ma:index="3" nillable="true" ma:displayName="Display Name" ma:internalName="Display_x0020_Name">
      <xsd:simpleType>
        <xsd:restriction base="dms:Text">
          <xsd:maxLength value="255"/>
        </xsd:restriction>
      </xsd:simpleType>
    </xsd:element>
    <xsd:element name="Langage" ma:index="4" nillable="true" ma:displayName="Langage" ma:default="en" ma:format="Dropdown" ma:internalName="Langage">
      <xsd:simpleType>
        <xsd:restriction base="dms:Choice">
          <xsd:enumeration value="en"/>
          <xsd:enumeration value="fr"/>
          <xsd:enumeration value="sp"/>
          <xsd:enumeration value="fr"/>
          <xsd:enumeration value="ru"/>
          <xsd:enumeration value="cn"/>
        </xsd:restriction>
      </xsd:simpleType>
    </xsd:element>
    <xsd:element name="Type_x0020_of_x0020_Document" ma:index="5" nillable="true" ma:displayName="Type of Document" ma:default="Presentation" ma:format="Dropdown" ma:internalName="Type_x0020_of_x0020_Document">
      <xsd:simpleType>
        <xsd:restriction base="dms:Choice">
          <xsd:enumeration value="General"/>
          <xsd:enumeration value="Presentation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aea1ea-72e4-4374-b05e-72e2f16fb7a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ype_x0020_of_x0020_Document xmlns="c33f335d-c598-42c5-930e-ed783bf10eb7">Presentation</Type_x0020_of_x0020_Document>
    <Langage xmlns="c33f335d-c598-42c5-930e-ed783bf10eb7">en</Langage>
    <Event_x0020_Name xmlns="c33f335d-c598-42c5-930e-ed783bf10eb7" xsi:nil="true"/>
    <PublishingExpirationDate xmlns="http://schemas.microsoft.com/sharepoint/v3" xsi:nil="true"/>
    <Display_x0020_Name xmlns="c33f335d-c598-42c5-930e-ed783bf10eb7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D001C3E5-39D0-4759-9D17-FDDE4E48D67D}"/>
</file>

<file path=customXml/itemProps2.xml><?xml version="1.0" encoding="utf-8"?>
<ds:datastoreItem xmlns:ds="http://schemas.openxmlformats.org/officeDocument/2006/customXml" ds:itemID="{5710E4D8-E7D3-4DEB-8474-4490083DA86B}"/>
</file>

<file path=customXml/itemProps3.xml><?xml version="1.0" encoding="utf-8"?>
<ds:datastoreItem xmlns:ds="http://schemas.openxmlformats.org/officeDocument/2006/customXml" ds:itemID="{CDA5539D-1001-4765-96F3-163A991709E7}"/>
</file>

<file path=docProps/app.xml><?xml version="1.0" encoding="utf-8"?>
<Properties xmlns="http://schemas.openxmlformats.org/officeDocument/2006/extended-properties" xmlns:vt="http://schemas.openxmlformats.org/officeDocument/2006/docPropsVTypes">
  <TotalTime>4108</TotalTime>
  <Words>715</Words>
  <Application>Microsoft Office PowerPoint</Application>
  <PresentationFormat>On-screen Show (4:3)</PresentationFormat>
  <Paragraphs>159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Baskerville Old Face</vt:lpstr>
      <vt:lpstr>Calibri</vt:lpstr>
      <vt:lpstr>Times New Roman</vt:lpstr>
      <vt:lpstr>Wingdings</vt:lpstr>
      <vt:lpstr>Office Theme</vt:lpstr>
      <vt:lpstr> Oman Experience on Telecommunications Emergency Plan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Internal Cabling</dc:title>
  <dc:creator>Yahya Al Hajri</dc:creator>
  <cp:lastModifiedBy>Ibrahim AlMaawali</cp:lastModifiedBy>
  <cp:revision>107</cp:revision>
  <cp:lastPrinted>2012-03-24T05:28:35Z</cp:lastPrinted>
  <dcterms:created xsi:type="dcterms:W3CDTF">2012-03-14T08:11:37Z</dcterms:created>
  <dcterms:modified xsi:type="dcterms:W3CDTF">2016-01-25T08:28:31Z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0x010100C1769BE840221E46A7DB18A8CFB8F226</vt:lpwstr>
  </property>
</Properties>
</file>