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2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printerSettings" Target="printerSettings/printerSettings1.bin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529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50" y="5536574"/>
            <a:ext cx="1048460" cy="1048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50" y="0"/>
            <a:ext cx="6026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5142-36EC-45CD-ACE5-A4536BBD9ADA}" type="datetimeFigureOut">
              <a:rPr lang="en-US" smtClean="0"/>
              <a:t>01-02-19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851A-2B8B-4716-9163-FFE057A96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5142-36EC-45CD-ACE5-A4536BBD9ADA}" type="datetimeFigureOut">
              <a:rPr lang="en-US" smtClean="0"/>
              <a:t>01-02-19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851A-2B8B-4716-9163-FFE057A96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5548534"/>
            <a:ext cx="4372676" cy="84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6238501"/>
            <a:ext cx="3622118" cy="31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8" y="1432568"/>
            <a:ext cx="5896364" cy="2764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6880" y="1149450"/>
            <a:ext cx="29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6880" y="2195571"/>
            <a:ext cx="40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86" y="0"/>
            <a:ext cx="4811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0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8" y="1432568"/>
            <a:ext cx="5896364" cy="2764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5548534"/>
            <a:ext cx="4372676" cy="846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6238501"/>
            <a:ext cx="3622118" cy="312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6880" y="1149450"/>
            <a:ext cx="29383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6880" y="2158995"/>
            <a:ext cx="40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05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BD9DA91773941B18BB37CD4141074" ma:contentTypeVersion="2" ma:contentTypeDescription="Create a new document." ma:contentTypeScope="" ma:versionID="1a26a1b1f2adab8876eccf48cbf64a5f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497D1A-7FB3-4724-9955-C7002202AFE7}"/>
</file>

<file path=customXml/itemProps2.xml><?xml version="1.0" encoding="utf-8"?>
<ds:datastoreItem xmlns:ds="http://schemas.openxmlformats.org/officeDocument/2006/customXml" ds:itemID="{BD5F67D0-4F40-4CF7-BC39-98208F75FFC2}"/>
</file>

<file path=customXml/itemProps3.xml><?xml version="1.0" encoding="utf-8"?>
<ds:datastoreItem xmlns:ds="http://schemas.openxmlformats.org/officeDocument/2006/customXml" ds:itemID="{18768F2C-9E99-43C7-A2E3-3BA198115FE9}"/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16</Words>
  <Application>Microsoft Macintosh PowerPoint</Application>
  <PresentationFormat>Aangepast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 Theme</vt:lpstr>
      <vt:lpstr>PowerPoint-presentatie</vt:lpstr>
      <vt:lpstr>PowerPoint-presentatie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Ducrettet, Laurent</dc:creator>
  <cp:lastModifiedBy>Naomi Falkenburg</cp:lastModifiedBy>
  <cp:revision>34</cp:revision>
  <dcterms:created xsi:type="dcterms:W3CDTF">2019-01-15T11:07:04Z</dcterms:created>
  <dcterms:modified xsi:type="dcterms:W3CDTF">2019-02-01T10:14:42Z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0x01010001FBD9DA91773941B18BB37CD4141074</vt:lpwstr>
  </property>
</Properties>
</file>