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8" autoAdjust="0"/>
    <p:restoredTop sz="94660"/>
  </p:normalViewPr>
  <p:slideViewPr>
    <p:cSldViewPr snapToGrid="0">
      <p:cViewPr varScale="1">
        <p:scale>
          <a:sx n="47" d="100"/>
          <a:sy n="47" d="100"/>
        </p:scale>
        <p:origin x="-126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printerSettings" Target="printerSettings/printerSettings1.bin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65297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350" y="5536574"/>
            <a:ext cx="1048460" cy="1048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150" y="0"/>
            <a:ext cx="6026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5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5142-36EC-45CD-ACE5-A4536BBD9ADA}" type="datetimeFigureOut">
              <a:rPr lang="en-US" smtClean="0"/>
              <a:t>01-02-19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D851A-2B8B-4716-9163-FFE057A96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7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5142-36EC-45CD-ACE5-A4536BBD9ADA}" type="datetimeFigureOut">
              <a:rPr lang="en-US" smtClean="0"/>
              <a:t>01-02-19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851A-2B8B-4716-9163-FFE057A9682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5548534"/>
            <a:ext cx="4372676" cy="84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6238501"/>
            <a:ext cx="3622118" cy="312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8" y="1432568"/>
            <a:ext cx="5896364" cy="2764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6880" y="1149450"/>
            <a:ext cx="2938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6880" y="2195571"/>
            <a:ext cx="40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11" y="0"/>
            <a:ext cx="4813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4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8" y="1432568"/>
            <a:ext cx="5896364" cy="2764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5548534"/>
            <a:ext cx="4372676" cy="846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066" y="6238501"/>
            <a:ext cx="3622118" cy="3122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6880" y="1149450"/>
            <a:ext cx="293833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6880" y="2158995"/>
            <a:ext cx="404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sz="3600" b="1" dirty="0" err="1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3600" b="1" dirty="0" smtClean="0">
                <a:solidFill>
                  <a:srgbClr val="00A0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835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BD9DA91773941B18BB37CD4141074" ma:contentTypeVersion="2" ma:contentTypeDescription="Create a new document." ma:contentTypeScope="" ma:versionID="1a26a1b1f2adab8876eccf48cbf64a5f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9F4919-FFE9-410E-9C7D-FA8827A09DF8}"/>
</file>

<file path=customXml/itemProps2.xml><?xml version="1.0" encoding="utf-8"?>
<ds:datastoreItem xmlns:ds="http://schemas.openxmlformats.org/officeDocument/2006/customXml" ds:itemID="{DD90821C-1B5C-416A-8922-55E959BC52F2}"/>
</file>

<file path=customXml/itemProps3.xml><?xml version="1.0" encoding="utf-8"?>
<ds:datastoreItem xmlns:ds="http://schemas.openxmlformats.org/officeDocument/2006/customXml" ds:itemID="{C790A6B6-BED2-4EFB-8ADE-EC0CFCA8667D}"/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16</Words>
  <Application>Microsoft Macintosh PowerPoint</Application>
  <PresentationFormat>Aangepast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Office Theme</vt:lpstr>
      <vt:lpstr>PowerPoint-presentatie</vt:lpstr>
      <vt:lpstr>PowerPoint-presentatie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Ducrettet, Laurent</dc:creator>
  <cp:lastModifiedBy>Naomi Falkenburg</cp:lastModifiedBy>
  <cp:revision>32</cp:revision>
  <dcterms:created xsi:type="dcterms:W3CDTF">2019-01-15T11:07:04Z</dcterms:created>
  <dcterms:modified xsi:type="dcterms:W3CDTF">2019-02-01T10:14:25Z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0x01010001FBD9DA91773941B18BB37CD4141074</vt:lpwstr>
  </property>
</Properties>
</file>