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printerSettings" Target="printerSettings/printerSettings1.bin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529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50" y="5536574"/>
            <a:ext cx="1048460" cy="1048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50" y="0"/>
            <a:ext cx="6026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5142-36EC-45CD-ACE5-A4536BBD9ADA}" type="datetimeFigureOut">
              <a:rPr lang="en-US" smtClean="0"/>
              <a:t>01-02-19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851A-2B8B-4716-9163-FFE057A96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5142-36EC-45CD-ACE5-A4536BBD9ADA}" type="datetimeFigureOut">
              <a:rPr lang="en-US" smtClean="0"/>
              <a:t>01-02-19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851A-2B8B-4716-9163-FFE057A96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5548534"/>
            <a:ext cx="4372676" cy="84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6238501"/>
            <a:ext cx="3622118" cy="31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1432568"/>
            <a:ext cx="5896364" cy="2764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880" y="1149450"/>
            <a:ext cx="29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b="1" dirty="0" smtClean="0">
              <a:solidFill>
                <a:srgbClr val="00A0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880" y="2195571"/>
            <a:ext cx="40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667" y="401526"/>
            <a:ext cx="4567839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1432568"/>
            <a:ext cx="5896364" cy="276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5548534"/>
            <a:ext cx="4372676" cy="846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6238501"/>
            <a:ext cx="3622118" cy="312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880" y="1149450"/>
            <a:ext cx="29383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880" y="2158995"/>
            <a:ext cx="40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35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8DC47F-D200-4DD6-9E93-89DC05A2F512}"/>
</file>

<file path=customXml/itemProps2.xml><?xml version="1.0" encoding="utf-8"?>
<ds:datastoreItem xmlns:ds="http://schemas.openxmlformats.org/officeDocument/2006/customXml" ds:itemID="{B3CCCDE4-EFF4-4077-9E1A-77BF7F2D4423}"/>
</file>

<file path=customXml/itemProps3.xml><?xml version="1.0" encoding="utf-8"?>
<ds:datastoreItem xmlns:ds="http://schemas.openxmlformats.org/officeDocument/2006/customXml" ds:itemID="{FC90E716-4704-4ACC-8D1F-713C5FE56C19}"/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16</Words>
  <Application>Microsoft Macintosh PowerPoint</Application>
  <PresentationFormat>Aangepast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 Theme</vt:lpstr>
      <vt:lpstr>PowerPoint-presentatie</vt:lpstr>
      <vt:lpstr>PowerPoint-presentatie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Ducrettet, Laurent</dc:creator>
  <cp:lastModifiedBy>Naomi Falkenburg</cp:lastModifiedBy>
  <cp:revision>30</cp:revision>
  <dcterms:created xsi:type="dcterms:W3CDTF">2019-01-15T11:07:04Z</dcterms:created>
  <dcterms:modified xsi:type="dcterms:W3CDTF">2019-02-01T10:14:06Z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0x01010001FBD9DA91773941B18BB37CD4141074</vt:lpwstr>
  </property>
</Properties>
</file>