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2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printerSettings" Target="printerSettings/printerSettings1.bin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47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56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87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7397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63" y="5536574"/>
            <a:ext cx="786345" cy="1048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62" y="0"/>
            <a:ext cx="4519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5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9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89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35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9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8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08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35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1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30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9" y="2144800"/>
            <a:ext cx="2477126" cy="1031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9" y="930727"/>
            <a:ext cx="5127509" cy="1322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87" y="3343556"/>
            <a:ext cx="1322241" cy="347143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243" y="352823"/>
            <a:ext cx="3631174" cy="65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9" y="2144800"/>
            <a:ext cx="2477126" cy="1031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9" y="930727"/>
            <a:ext cx="5127509" cy="1322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87" y="3343556"/>
            <a:ext cx="1322241" cy="3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BD9DA91773941B18BB37CD4141074" ma:contentTypeVersion="2" ma:contentTypeDescription="Create a new document." ma:contentTypeScope="" ma:versionID="1a26a1b1f2adab8876eccf48cbf64a5f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CCCD01-07A2-4033-84A7-8EEDAB7AF843}"/>
</file>

<file path=customXml/itemProps2.xml><?xml version="1.0" encoding="utf-8"?>
<ds:datastoreItem xmlns:ds="http://schemas.openxmlformats.org/officeDocument/2006/customXml" ds:itemID="{AA42F565-86E3-4DC6-B3A2-861A9544CDD0}"/>
</file>

<file path=customXml/itemProps3.xml><?xml version="1.0" encoding="utf-8"?>
<ds:datastoreItem xmlns:ds="http://schemas.openxmlformats.org/officeDocument/2006/customXml" ds:itemID="{7F2BD97C-C905-4F5A-9E4E-E8CA9DA688DF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Naomi Falkenburg</dc:creator>
  <cp:lastModifiedBy>Naomi Falkenburg</cp:lastModifiedBy>
  <cp:revision>6</cp:revision>
  <dcterms:created xsi:type="dcterms:W3CDTF">2019-02-01T09:59:57Z</dcterms:created>
  <dcterms:modified xsi:type="dcterms:W3CDTF">2019-02-01T10:13:15Z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0x01010001FBD9DA91773941B18BB37CD4141074</vt:lpwstr>
  </property>
</Properties>
</file>