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6" d="100"/>
          <a:sy n="36" d="100"/>
        </p:scale>
        <p:origin x="-2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printerSettings" Target="printerSettings/printerSettings1.bin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190-CA81-3C48-9974-584779DC4ADB}" type="datetimeFigureOut">
              <a:rPr lang="nl-NL" smtClean="0"/>
              <a:t>01-02-19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8A14-8B30-6144-B763-922C826C1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847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190-CA81-3C48-9974-584779DC4ADB}" type="datetimeFigureOut">
              <a:rPr lang="nl-NL" smtClean="0"/>
              <a:t>01-02-19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8A14-8B30-6144-B763-922C826C1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356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190-CA81-3C48-9974-584779DC4ADB}" type="datetimeFigureOut">
              <a:rPr lang="nl-NL" smtClean="0"/>
              <a:t>01-02-19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8A14-8B30-6144-B763-922C826C1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4876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73973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263" y="5536574"/>
            <a:ext cx="786345" cy="10484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62" y="0"/>
            <a:ext cx="4519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53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190-CA81-3C48-9974-584779DC4ADB}" type="datetimeFigureOut">
              <a:rPr lang="nl-NL" smtClean="0"/>
              <a:t>01-02-19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8A14-8B30-6144-B763-922C826C1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195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190-CA81-3C48-9974-584779DC4ADB}" type="datetimeFigureOut">
              <a:rPr lang="nl-NL" smtClean="0"/>
              <a:t>01-02-19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8A14-8B30-6144-B763-922C826C1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289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190-CA81-3C48-9974-584779DC4ADB}" type="datetimeFigureOut">
              <a:rPr lang="nl-NL" smtClean="0"/>
              <a:t>01-02-19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8A14-8B30-6144-B763-922C826C1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35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190-CA81-3C48-9974-584779DC4ADB}" type="datetimeFigureOut">
              <a:rPr lang="nl-NL" smtClean="0"/>
              <a:t>01-02-19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8A14-8B30-6144-B763-922C826C1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090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190-CA81-3C48-9974-584779DC4ADB}" type="datetimeFigureOut">
              <a:rPr lang="nl-NL" smtClean="0"/>
              <a:t>01-02-19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8A14-8B30-6144-B763-922C826C1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982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190-CA81-3C48-9974-584779DC4ADB}" type="datetimeFigureOut">
              <a:rPr lang="nl-NL" smtClean="0"/>
              <a:t>01-02-19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8A14-8B30-6144-B763-922C826C1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08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190-CA81-3C48-9974-584779DC4ADB}" type="datetimeFigureOut">
              <a:rPr lang="nl-NL" smtClean="0"/>
              <a:t>01-02-19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8A14-8B30-6144-B763-922C826C1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35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190-CA81-3C48-9974-584779DC4ADB}" type="datetimeFigureOut">
              <a:rPr lang="nl-NL" smtClean="0"/>
              <a:t>01-02-19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8A14-8B30-6144-B763-922C826C1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18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2A190-CA81-3C48-9974-584779DC4ADB}" type="datetimeFigureOut">
              <a:rPr lang="nl-NL" smtClean="0"/>
              <a:t>01-02-19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8A14-8B30-6144-B763-922C826C1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30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99" y="2144800"/>
            <a:ext cx="2477126" cy="10312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99" y="930727"/>
            <a:ext cx="5127509" cy="13228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87" y="3343556"/>
            <a:ext cx="1322241" cy="347143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500" y="388105"/>
            <a:ext cx="3437320" cy="650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8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99" y="2144800"/>
            <a:ext cx="2477126" cy="10312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99" y="930727"/>
            <a:ext cx="5127509" cy="13228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87" y="3343556"/>
            <a:ext cx="1322241" cy="34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87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FBD9DA91773941B18BB37CD4141074" ma:contentTypeVersion="2" ma:contentTypeDescription="Create a new document." ma:contentTypeScope="" ma:versionID="1a26a1b1f2adab8876eccf48cbf64a5f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d648448f94c3d58177b40b5933f2d41a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E971CA8-3F08-48BB-9C7C-9148A7FFE9DA}"/>
</file>

<file path=customXml/itemProps2.xml><?xml version="1.0" encoding="utf-8"?>
<ds:datastoreItem xmlns:ds="http://schemas.openxmlformats.org/officeDocument/2006/customXml" ds:itemID="{4B29A17C-56E2-4D32-AB6B-C0AA43416B9C}"/>
</file>

<file path=customXml/itemProps3.xml><?xml version="1.0" encoding="utf-8"?>
<ds:datastoreItem xmlns:ds="http://schemas.openxmlformats.org/officeDocument/2006/customXml" ds:itemID="{10F85CDD-59D3-4690-BE55-21F1792622E1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Macintosh PowerPoint</Application>
  <PresentationFormat>Diavoorstelling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Office-thema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Naomi Falkenburg</dc:creator>
  <cp:lastModifiedBy>Naomi Falkenburg</cp:lastModifiedBy>
  <cp:revision>7</cp:revision>
  <dcterms:created xsi:type="dcterms:W3CDTF">2019-02-01T09:59:57Z</dcterms:created>
  <dcterms:modified xsi:type="dcterms:W3CDTF">2019-02-01T10:12:39Z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0x01010001FBD9DA91773941B18BB37CD4141074</vt:lpwstr>
  </property>
</Properties>
</file>