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rawings/drawing1.xml" ContentType="application/vnd.openxmlformats-officedocument.drawingml.chartshape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charts/chart3.xml" ContentType="application/vnd.openxmlformats-officedocument.drawingml.char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37" autoAdjust="0"/>
  </p:normalViewPr>
  <p:slideViewPr>
    <p:cSldViewPr>
      <p:cViewPr>
        <p:scale>
          <a:sx n="68" d="100"/>
          <a:sy n="68" d="100"/>
        </p:scale>
        <p:origin x="-2034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eur\Mes%20documents\IGE%20ET%20IGA%20DE%202003%20&#224;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eur\Mes%20documents\IGE%20ET%20IGA%20DE%202003%20&#224;2014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istrateur\Local%20Settings\Temp\IGE%20ET%20IGA%20DE%202003%20&#224;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Femmes Cadres </a:t>
            </a:r>
            <a:r>
              <a:rPr lang="en-US" dirty="0" err="1" smtClean="0"/>
              <a:t>supérieurs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Algérie Télécom 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'Feuil2 (2)'!$D$70</c:f>
              <c:strCache>
                <c:ptCount val="1"/>
                <c:pt idx="0">
                  <c:v>Cadres supérieurs 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800" b="1">
                    <a:solidFill>
                      <a:schemeClr val="accent4">
                        <a:lumMod val="50000"/>
                      </a:schemeClr>
                    </a:solidFill>
                    <a:latin typeface="Algerian" pitchFamily="82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'Feuil2 (2)'!$E$69:$F$69</c:f>
              <c:numCache>
                <c:formatCode>General</c:formatCode>
                <c:ptCount val="2"/>
                <c:pt idx="0">
                  <c:v>2003</c:v>
                </c:pt>
                <c:pt idx="1">
                  <c:v>2013</c:v>
                </c:pt>
              </c:numCache>
            </c:numRef>
          </c:cat>
          <c:val>
            <c:numRef>
              <c:f>'Feuil2 (2)'!$E$70:$F$70</c:f>
              <c:numCache>
                <c:formatCode>General</c:formatCode>
                <c:ptCount val="2"/>
                <c:pt idx="0">
                  <c:v>2</c:v>
                </c:pt>
                <c:pt idx="1">
                  <c:v>124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580032"/>
        <c:axId val="151643264"/>
      </c:lineChart>
      <c:catAx>
        <c:axId val="15158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fr-FR"/>
          </a:p>
        </c:txPr>
        <c:crossAx val="151643264"/>
        <c:crosses val="autoZero"/>
        <c:auto val="1"/>
        <c:lblAlgn val="ctr"/>
        <c:lblOffset val="100"/>
        <c:noMultiLvlLbl val="0"/>
      </c:catAx>
      <c:valAx>
        <c:axId val="151643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1580032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Femmes </a:t>
            </a:r>
            <a:r>
              <a:rPr lang="en-US" sz="2000" dirty="0" smtClean="0"/>
              <a:t>Cadres</a:t>
            </a:r>
          </a:p>
          <a:p>
            <a:pPr>
              <a:defRPr sz="2000"/>
            </a:pPr>
            <a:r>
              <a:rPr lang="en-US" sz="2000" dirty="0" smtClean="0"/>
              <a:t>Algérie Télécom  </a:t>
            </a:r>
            <a:endParaRPr lang="en-US" sz="20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716239111609682E-2"/>
          <c:y val="0.13382969041306886"/>
          <c:w val="0.93256752177678059"/>
          <c:h val="0.73155482459366206"/>
        </c:manualLayout>
      </c:layout>
      <c:lineChart>
        <c:grouping val="standard"/>
        <c:varyColors val="0"/>
        <c:ser>
          <c:idx val="0"/>
          <c:order val="0"/>
          <c:tx>
            <c:strRef>
              <c:f>'Feuil2 (2)'!$D$95</c:f>
              <c:strCache>
                <c:ptCount val="1"/>
                <c:pt idx="0">
                  <c:v>Cadres 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800" b="1">
                    <a:solidFill>
                      <a:schemeClr val="accent4">
                        <a:lumMod val="50000"/>
                      </a:schemeClr>
                    </a:solidFill>
                    <a:latin typeface="Algerian" pitchFamily="82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'Feuil2 (2)'!$E$93:$F$93</c:f>
              <c:numCache>
                <c:formatCode>General</c:formatCode>
                <c:ptCount val="2"/>
                <c:pt idx="0">
                  <c:v>2003</c:v>
                </c:pt>
                <c:pt idx="1">
                  <c:v>2013</c:v>
                </c:pt>
              </c:numCache>
            </c:numRef>
          </c:cat>
          <c:val>
            <c:numRef>
              <c:f>'Feuil2 (2)'!$E$95:$F$95</c:f>
              <c:numCache>
                <c:formatCode>General</c:formatCode>
                <c:ptCount val="2"/>
                <c:pt idx="0">
                  <c:v>210</c:v>
                </c:pt>
                <c:pt idx="1">
                  <c:v>2700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1999616"/>
        <c:axId val="152001152"/>
      </c:lineChart>
      <c:catAx>
        <c:axId val="15199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fr-FR"/>
          </a:p>
        </c:txPr>
        <c:crossAx val="152001152"/>
        <c:crosses val="autoZero"/>
        <c:auto val="1"/>
        <c:lblAlgn val="ctr"/>
        <c:lblOffset val="100"/>
        <c:noMultiLvlLbl val="0"/>
      </c:catAx>
      <c:valAx>
        <c:axId val="1520011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19996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sz="2400" dirty="0" smtClean="0"/>
              <a:t>% Femmes Ingénieurs/Total ingénieurs </a:t>
            </a:r>
          </a:p>
          <a:p>
            <a:pPr>
              <a:defRPr/>
            </a:pPr>
            <a:r>
              <a:rPr lang="fr-FR" sz="2400" dirty="0" smtClean="0"/>
              <a:t>(Algérie Télécom) </a:t>
            </a:r>
            <a:endParaRPr lang="fr-FR" sz="24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'Feuil2 (2)'!$A$23</c:f>
              <c:strCache>
                <c:ptCount val="1"/>
                <c:pt idx="0">
                  <c:v>% Femmes Ingénieurs/Total ingénieurs </c:v>
                </c:pt>
              </c:strCache>
            </c:strRef>
          </c:tx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sz="2800" b="1">
                    <a:latin typeface="Algerian" pitchFamily="82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'Feuil2 (2)'!$B$22:$L$22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'Feuil2 (2)'!$B$23:$L$23</c:f>
              <c:numCache>
                <c:formatCode>0%</c:formatCode>
                <c:ptCount val="11"/>
                <c:pt idx="0">
                  <c:v>0.11884753901560623</c:v>
                </c:pt>
                <c:pt idx="1">
                  <c:v>0.18138651471984799</c:v>
                </c:pt>
                <c:pt idx="2">
                  <c:v>0.23432835820895517</c:v>
                </c:pt>
                <c:pt idx="3">
                  <c:v>0.25312934631432543</c:v>
                </c:pt>
                <c:pt idx="4">
                  <c:v>0.27194719471947204</c:v>
                </c:pt>
                <c:pt idx="5">
                  <c:v>0.28571428571428586</c:v>
                </c:pt>
                <c:pt idx="6">
                  <c:v>0.29698524695317524</c:v>
                </c:pt>
                <c:pt idx="7">
                  <c:v>0.31193216232586346</c:v>
                </c:pt>
                <c:pt idx="8">
                  <c:v>0.32167832167832178</c:v>
                </c:pt>
                <c:pt idx="9">
                  <c:v>0.32140829074389576</c:v>
                </c:pt>
                <c:pt idx="10">
                  <c:v>0.33264675592173026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2026112"/>
        <c:axId val="153109248"/>
      </c:lineChart>
      <c:catAx>
        <c:axId val="15202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fr-FR"/>
          </a:p>
        </c:txPr>
        <c:crossAx val="153109248"/>
        <c:crosses val="autoZero"/>
        <c:auto val="1"/>
        <c:lblAlgn val="ctr"/>
        <c:lblOffset val="100"/>
        <c:noMultiLvlLbl val="0"/>
      </c:catAx>
      <c:valAx>
        <c:axId val="1531092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520261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0.05932</cdr:x>
      <cdr:y>0.28333</cdr:y>
    </cdr:from>
    <cdr:to>
      <cdr:x>0.17797</cdr:x>
      <cdr:y>0.47578</cdr:y>
    </cdr:to>
    <cdr:sp macro="" textlink="">
      <cdr:nvSpPr>
        <cdr:cNvPr id="2" name="Bulle ronde 1"/>
        <cdr:cNvSpPr/>
      </cdr:nvSpPr>
      <cdr:spPr>
        <a:xfrm xmlns:a="http://schemas.openxmlformats.org/drawingml/2006/main">
          <a:off x="500047" y="1214446"/>
          <a:ext cx="1000151" cy="824880"/>
        </a:xfrm>
        <a:prstGeom xmlns:a="http://schemas.openxmlformats.org/drawingml/2006/main" prst="wedgeEllipseCallou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fr-FR" sz="4000" b="1" dirty="0" smtClean="0"/>
            <a:t>99</a:t>
          </a:r>
          <a:endParaRPr lang="fr-FR" sz="4000" b="1" dirty="0"/>
        </a:p>
      </cdr:txBody>
    </cdr:sp>
  </cdr:relSizeAnchor>
  <cdr:relSizeAnchor xmlns:cdr="http://schemas.openxmlformats.org/drawingml/2006/chartDrawing">
    <cdr:from>
      <cdr:x>0.77966</cdr:x>
      <cdr:y>0.29765</cdr:y>
    </cdr:from>
    <cdr:to>
      <cdr:x>0.94916</cdr:x>
      <cdr:y>0.606</cdr:y>
    </cdr:to>
    <cdr:sp macro="" textlink="">
      <cdr:nvSpPr>
        <cdr:cNvPr id="3" name="Bulle ronde 2"/>
        <cdr:cNvSpPr/>
      </cdr:nvSpPr>
      <cdr:spPr>
        <a:xfrm xmlns:a="http://schemas.openxmlformats.org/drawingml/2006/main">
          <a:off x="6572296" y="1143009"/>
          <a:ext cx="1428760" cy="1184152"/>
        </a:xfrm>
        <a:prstGeom xmlns:a="http://schemas.openxmlformats.org/drawingml/2006/main" prst="wedgeEllipseCallout">
          <a:avLst>
            <a:gd name="adj1" fmla="val 12890"/>
            <a:gd name="adj2" fmla="val -75308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rgbClr val="F7964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fr-FR" sz="4000" b="1" dirty="0" smtClean="0"/>
            <a:t>650</a:t>
          </a:r>
          <a:endParaRPr lang="fr-FR" sz="40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6CBA-BEBE-4964-92C8-8EA4663D1DA7}" type="datetimeFigureOut">
              <a:rPr lang="fr-FR" smtClean="0"/>
              <a:pPr/>
              <a:t>06/05/2014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E3274-F293-455F-A21F-07EC022C2B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irlsinict@algerietelecom.d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Documents and Settings\Administrateur\Bureau\tic\p.po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eur\Bureau\tic\p.po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7"/>
            <a:ext cx="8786842" cy="1785927"/>
          </a:xfrm>
          <a:prstGeom prst="rect">
            <a:avLst/>
          </a:prstGeom>
          <a:noFill/>
        </p:spPr>
      </p:pic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357158" y="1928802"/>
          <a:ext cx="4257676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phique 11"/>
          <p:cNvGraphicFramePr/>
          <p:nvPr/>
        </p:nvGraphicFramePr>
        <p:xfrm>
          <a:off x="4643438" y="1928802"/>
          <a:ext cx="4143404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eur\Bureau\tic\p.po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7"/>
            <a:ext cx="8786842" cy="1785927"/>
          </a:xfrm>
          <a:prstGeom prst="rect">
            <a:avLst/>
          </a:prstGeom>
          <a:noFill/>
        </p:spPr>
      </p:pic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28596" y="2071678"/>
          <a:ext cx="8429654" cy="4286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8992" y="214290"/>
            <a:ext cx="5329246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Programme </a:t>
            </a: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14744" y="1357298"/>
            <a:ext cx="5143536" cy="4768865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10h00 : Positions de travail et préparation des rapports  </a:t>
            </a:r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13h00 : Transmettre les rapports (Format </a:t>
            </a:r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ppt</a:t>
            </a: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. 5 </a:t>
            </a:r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slides</a:t>
            </a: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 Max)</a:t>
            </a:r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13h30 : Déjeuner</a:t>
            </a:r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14h30 : Départ vers MPTIC</a:t>
            </a:r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15h30 : Réunion avec Mme la Ministre </a:t>
            </a:r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16h00 : Présentation des 03 meilleurs rapports</a:t>
            </a:r>
          </a:p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17h00 : Fin</a:t>
            </a:r>
          </a:p>
          <a:p>
            <a:endParaRPr lang="fr-FR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 descr="C:\Documents and Settings\Administrateur\Bureau\tic\p.po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3667119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00496" y="571480"/>
            <a:ext cx="4429156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Evaluation</a:t>
            </a: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48" y="1643050"/>
            <a:ext cx="4400552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</a:rPr>
              <a:t>1- Respect du délai (13h00)</a:t>
            </a:r>
          </a:p>
          <a:p>
            <a:pPr>
              <a:buNone/>
            </a:pPr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</a:rPr>
              <a:t>2- Respect du format (</a:t>
            </a:r>
            <a:r>
              <a:rPr lang="fr-FR" sz="3600" b="1" dirty="0" err="1" smtClean="0">
                <a:solidFill>
                  <a:schemeClr val="accent4">
                    <a:lumMod val="75000"/>
                  </a:schemeClr>
                </a:solidFill>
              </a:rPr>
              <a:t>ppt</a:t>
            </a:r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</a:rPr>
              <a:t>./5 </a:t>
            </a:r>
            <a:r>
              <a:rPr lang="fr-FR" sz="3600" b="1" dirty="0" err="1" smtClean="0">
                <a:solidFill>
                  <a:schemeClr val="accent4">
                    <a:lumMod val="75000"/>
                  </a:schemeClr>
                </a:solidFill>
              </a:rPr>
              <a:t>slides</a:t>
            </a:r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</a:rPr>
              <a:t>3- Contenu </a:t>
            </a:r>
          </a:p>
          <a:p>
            <a:pPr>
              <a:buNone/>
            </a:pPr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</a:rPr>
              <a:t>4- Originalité </a:t>
            </a:r>
          </a:p>
        </p:txBody>
      </p:sp>
      <p:pic>
        <p:nvPicPr>
          <p:cNvPr id="4" name="Picture 2" descr="C:\Documents and Settings\Administrateur\Bureau\tic\p.po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18"/>
            <a:ext cx="3786182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8992" y="214290"/>
            <a:ext cx="5329246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E-mail</a:t>
            </a:r>
            <a:endParaRPr lang="fr-F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868" y="1600201"/>
            <a:ext cx="5286412" cy="2185990"/>
          </a:xfrm>
        </p:spPr>
        <p:txBody>
          <a:bodyPr/>
          <a:lstStyle/>
          <a:p>
            <a:endParaRPr lang="fr-FR" dirty="0" smtClean="0"/>
          </a:p>
          <a:p>
            <a:pPr>
              <a:buNone/>
            </a:pPr>
            <a:r>
              <a:rPr lang="fr-FR" dirty="0" smtClean="0">
                <a:hlinkClick r:id="rId2"/>
              </a:rPr>
              <a:t> girlsinict@algerietelecom.dz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Picture 2" descr="C:\Documents and Settings\Administrateur\Bureau\tic\p.po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0042"/>
            <a:ext cx="3714744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FBD9DA91773941B18BB37CD4141074" ma:contentTypeVersion="2" ma:contentTypeDescription="Create a new document." ma:contentTypeScope="" ma:versionID="1a26a1b1f2adab8876eccf48cbf64a5f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d648448f94c3d58177b40b5933f2d41a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669D57-BCB8-499C-BB1C-7EEA101B3FEF}"/>
</file>

<file path=customXml/itemProps2.xml><?xml version="1.0" encoding="utf-8"?>
<ds:datastoreItem xmlns:ds="http://schemas.openxmlformats.org/officeDocument/2006/customXml" ds:itemID="{34E37FD0-21C3-4C06-B35F-1D261334997A}"/>
</file>

<file path=customXml/itemProps3.xml><?xml version="1.0" encoding="utf-8"?>
<ds:datastoreItem xmlns:ds="http://schemas.openxmlformats.org/officeDocument/2006/customXml" ds:itemID="{83C6E25D-3B83-482C-817C-F007A41D4BE1}"/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92</Words>
  <Application>Microsoft Office PowerPoint</Application>
  <PresentationFormat>Affichage à l'écran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Programme </vt:lpstr>
      <vt:lpstr>Evaluation</vt:lpstr>
      <vt:lpstr>E-mail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algerie telecom</dc:creator>
  <cp:lastModifiedBy>admin</cp:lastModifiedBy>
  <cp:revision>23</cp:revision>
  <dcterms:created xsi:type="dcterms:W3CDTF">2014-04-13T11:29:42Z</dcterms:created>
  <dcterms:modified xsi:type="dcterms:W3CDTF">2014-05-06T08:09:30Z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0x01010001FBD9DA91773941B18BB37CD4141074</vt:lpwstr>
  </property>
  <property fmtid="{D5CDD505-2E9C-101B-9397-08002B2CF9AE}" pid="3" name="Order">
    <vt:r8>1500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</Properties>
</file>