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zh-CN" smtClean="0"/>
              <a:t>Cliquez pour modifier le style des sous-titres du masque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zh-CN" smtClean="0"/>
              <a:t>Cliquez sur l'icône pour ajouter une image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4F5E-BFC8-4DB7-93AD-7DB34B7909C7}" type="datetimeFigureOut">
              <a:rPr lang="zh-CN" altLang="en-US" smtClean="0"/>
              <a:pPr/>
              <a:t>2014-4-25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5199-9637-4A69-8832-ADFB5A9EF13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eur\Bureau\tic\p.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57884" y="1142984"/>
            <a:ext cx="281927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DZ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مشاركة الفتيات في تكنولوجيات </a:t>
            </a:r>
            <a:r>
              <a:rPr lang="ar-DZ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الاعلام</a:t>
            </a:r>
            <a:r>
              <a:rPr lang="ar-DZ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والاتصال</a:t>
            </a:r>
            <a:endParaRPr lang="fr-FR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 rot="20175066">
            <a:off x="61965" y="1930930"/>
            <a:ext cx="1656184" cy="6447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fr-FR" sz="24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DZ" sz="4000" dirty="0" smtClean="0"/>
              <a:t>شركة اتصالات الجزائر فضاء واسع في تكنولوجيا </a:t>
            </a:r>
            <a:r>
              <a:rPr lang="ar-DZ" sz="4000" dirty="0" err="1" smtClean="0"/>
              <a:t>الاعلام</a:t>
            </a:r>
            <a:r>
              <a:rPr lang="ar-DZ" sz="4000" dirty="0" smtClean="0"/>
              <a:t> و الاتصال, تسعى بجميع مؤسساتها وأعضائها لتسهيل استخدام الزبائن </a:t>
            </a:r>
            <a:r>
              <a:rPr lang="ar-DZ" sz="4000" dirty="0" err="1" smtClean="0"/>
              <a:t>للأنترنت</a:t>
            </a:r>
            <a:r>
              <a:rPr lang="ar-DZ" sz="4000" dirty="0" smtClean="0"/>
              <a:t> والانتفاع بالتكنولوجيا في جميع المجالات.</a:t>
            </a:r>
            <a:endParaRPr lang="zh-CN" altLang="en-US" sz="4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DZ" sz="4000" dirty="0" smtClean="0"/>
              <a:t>رافقت اليوم رئيسة  قسم تطوير تطبيقات </a:t>
            </a:r>
            <a:r>
              <a:rPr lang="ar-DZ" sz="4000" dirty="0" err="1" smtClean="0"/>
              <a:t>الاعلام</a:t>
            </a:r>
            <a:r>
              <a:rPr lang="ar-DZ" sz="4000" dirty="0" smtClean="0"/>
              <a:t> </a:t>
            </a:r>
            <a:r>
              <a:rPr lang="ar-DZ" sz="4000" dirty="0" err="1" smtClean="0"/>
              <a:t>والتصال</a:t>
            </a:r>
            <a:r>
              <a:rPr lang="ar-DZ" sz="4000" dirty="0" smtClean="0"/>
              <a:t>  فأطلعتني على مراحل العمل والتي تتم كالتالي</a:t>
            </a:r>
            <a:endParaRPr lang="zh-CN" altLang="en-US" sz="4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 smtClean="0"/>
              <a:t>استقبال طلب الزبون لتطبيق معين أو تطوير تقنية ما.</a:t>
            </a:r>
            <a:endParaRPr lang="fr-FR" sz="2400" dirty="0" smtClean="0"/>
          </a:p>
          <a:p>
            <a:pPr algn="r" rtl="1"/>
            <a:r>
              <a:rPr lang="ar-DZ" sz="2400" dirty="0" smtClean="0"/>
              <a:t>تتم دراسة الطلب من جميع جوانبه </a:t>
            </a:r>
            <a:endParaRPr lang="fr-FR" sz="2400" dirty="0" smtClean="0"/>
          </a:p>
          <a:p>
            <a:pPr algn="r" rtl="1"/>
            <a:r>
              <a:rPr lang="ar-DZ" sz="2400" dirty="0" smtClean="0"/>
              <a:t>اجتماع أعضاء الفريق للمناقشة والاتفاق على شكل ومضمون التطبيق</a:t>
            </a:r>
            <a:endParaRPr lang="fr-FR" sz="2400" dirty="0" smtClean="0"/>
          </a:p>
          <a:p>
            <a:pPr algn="r" rtl="1"/>
            <a:r>
              <a:rPr lang="ar-DZ" sz="2400" dirty="0" smtClean="0"/>
              <a:t>يطور التطبيق من طرف أحد المهندسين من فريق العمل  </a:t>
            </a:r>
            <a:r>
              <a:rPr lang="en-US" sz="2400" dirty="0" smtClean="0"/>
              <a:t>LE DEVELOPPEUR</a:t>
            </a:r>
            <a:endParaRPr lang="fr-FR" sz="2400" dirty="0" smtClean="0"/>
          </a:p>
          <a:p>
            <a:pPr algn="r" rtl="1"/>
            <a:r>
              <a:rPr lang="ar-DZ" sz="2400" dirty="0" smtClean="0"/>
              <a:t>الشكل الخارجي بما فيه من أشكال </a:t>
            </a:r>
            <a:r>
              <a:rPr lang="ar-DZ" sz="2400" dirty="0" err="1" smtClean="0"/>
              <a:t>و</a:t>
            </a:r>
            <a:r>
              <a:rPr lang="ar-DZ" sz="2400" dirty="0" smtClean="0"/>
              <a:t> حركات يتم من طرف  عضو </a:t>
            </a:r>
            <a:r>
              <a:rPr lang="ar-DZ" sz="2400" dirty="0" err="1" smtClean="0"/>
              <a:t>اخر</a:t>
            </a:r>
            <a:r>
              <a:rPr lang="ar-DZ" sz="2400" dirty="0" smtClean="0"/>
              <a:t> مختص  </a:t>
            </a:r>
            <a:r>
              <a:rPr lang="fr-FR" sz="2400" dirty="0" smtClean="0"/>
              <a:t>DESIGNER</a:t>
            </a:r>
          </a:p>
          <a:p>
            <a:pPr algn="r" rtl="1"/>
            <a:r>
              <a:rPr lang="ar-DZ" sz="2400" dirty="0" smtClean="0"/>
              <a:t>تجمع الرئيسة  كل </a:t>
            </a:r>
            <a:r>
              <a:rPr lang="ar-DZ" sz="2400" dirty="0" err="1" smtClean="0"/>
              <a:t>الاعمال</a:t>
            </a:r>
            <a:r>
              <a:rPr lang="ar-DZ" sz="2400" dirty="0" smtClean="0"/>
              <a:t> وتحررها في النطاق الخاص بمؤسسة اتصالات الجزائر تفاديا لحدوث أخطاء</a:t>
            </a:r>
            <a:endParaRPr lang="fr-FR" sz="2400" dirty="0" smtClean="0"/>
          </a:p>
          <a:p>
            <a:pPr algn="r" rtl="1"/>
            <a:r>
              <a:rPr lang="ar-DZ" sz="2400" dirty="0" smtClean="0"/>
              <a:t>بعد التحقق من سلامة التطبيق </a:t>
            </a:r>
            <a:r>
              <a:rPr lang="ar-DZ" sz="2400" dirty="0" err="1" smtClean="0"/>
              <a:t>وملائمته</a:t>
            </a:r>
            <a:r>
              <a:rPr lang="ar-DZ" sz="2400" dirty="0" smtClean="0"/>
              <a:t> لجميع متطلبات الزبون يتم تحريره في شبكة </a:t>
            </a:r>
            <a:r>
              <a:rPr lang="ar-DZ" sz="2400" dirty="0" err="1" smtClean="0"/>
              <a:t>الأنترنت</a:t>
            </a:r>
            <a:endParaRPr lang="fr-FR" sz="2400" dirty="0" smtClean="0"/>
          </a:p>
          <a:p>
            <a:pPr algn="r" rtl="1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4000" dirty="0" smtClean="0"/>
              <a:t>تسعى شركة اتصالات الجزائر في هذه الفترة على مشروع الجيل الرابع الذي ينتظر تحريره مطلع شهر </a:t>
            </a:r>
            <a:r>
              <a:rPr lang="ar-DZ" sz="4000" dirty="0" err="1" smtClean="0"/>
              <a:t>ماي</a:t>
            </a:r>
            <a:r>
              <a:rPr lang="ar-DZ" sz="4000" dirty="0" smtClean="0"/>
              <a:t> القادم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48"/>
          </a:xfrm>
        </p:spPr>
        <p:txBody>
          <a:bodyPr>
            <a:normAutofit/>
          </a:bodyPr>
          <a:lstStyle/>
          <a:p>
            <a:pPr rtl="1"/>
            <a:r>
              <a:rPr lang="ar-DZ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شكرا  على المتابعة.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Image 2" descr="IMG_97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932560"/>
            <a:ext cx="7339872" cy="4925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46915-7A2D-4E9E-B8B4-66829F5D8BDC}"/>
</file>

<file path=customXml/itemProps2.xml><?xml version="1.0" encoding="utf-8"?>
<ds:datastoreItem xmlns:ds="http://schemas.openxmlformats.org/officeDocument/2006/customXml" ds:itemID="{BEEC8C5F-3845-4FAF-86E6-40E3F7C6AED2}"/>
</file>

<file path=customXml/itemProps3.xml><?xml version="1.0" encoding="utf-8"?>
<ds:datastoreItem xmlns:ds="http://schemas.openxmlformats.org/officeDocument/2006/customXml" ds:itemID="{61DB1C56-128A-4D4A-8D74-ABCB58519DA9}"/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18</TotalTime>
  <Words>148</Words>
  <Application>Microsoft Office PowerPoint</Application>
  <PresentationFormat>Affichage à l'écran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  على المتابعة.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>Technology</dc:subject>
  <dc:creator>AT_DSI</dc:creator>
  <cp:keywords>technology,technogy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admin</cp:lastModifiedBy>
  <cp:revision>12</cp:revision>
  <dcterms:created xsi:type="dcterms:W3CDTF">2014-04-23T11:03:00Z</dcterms:created>
  <dcterms:modified xsi:type="dcterms:W3CDTF">2014-04-25T12:36:11Z</dcterms:modified>
  <cp:category>technology, 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  <property fmtid="{D5CDD505-2E9C-101B-9397-08002B2CF9AE}" pid="2" name="ContentTypeId">
    <vt:lpwstr>0x01010001FBD9DA91773941B18BB37CD4141074</vt:lpwstr>
  </property>
  <property fmtid="{D5CDD505-2E9C-101B-9397-08002B2CF9AE}" pid="3" name="Order">
    <vt:r8>1400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