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Layouts/slideLayout10.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handoutMasters/handoutMaster1.xml" ContentType="application/vnd.openxmlformats-officedocument.presentationml.handoutMaster+xml"/>
  <Override PartName="/ppt/theme/theme1.xml" ContentType="application/vnd.openxmlformats-officedocument.theme+xml"/>
  <Override PartName="/ppt/theme/theme5.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2.xml" ContentType="application/vnd.openxmlformats-officedocument.them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709" r:id="rId2"/>
    <p:sldMasterId id="2147483713" r:id="rId3"/>
  </p:sldMasterIdLst>
  <p:notesMasterIdLst>
    <p:notesMasterId r:id="rId15"/>
  </p:notesMasterIdLst>
  <p:handoutMasterIdLst>
    <p:handoutMasterId r:id="rId16"/>
  </p:handoutMasterIdLst>
  <p:sldIdLst>
    <p:sldId id="2685" r:id="rId4"/>
    <p:sldId id="268" r:id="rId5"/>
    <p:sldId id="269" r:id="rId6"/>
    <p:sldId id="259" r:id="rId7"/>
    <p:sldId id="272" r:id="rId8"/>
    <p:sldId id="2686" r:id="rId9"/>
    <p:sldId id="2687" r:id="rId10"/>
    <p:sldId id="2689" r:id="rId11"/>
    <p:sldId id="2691" r:id="rId12"/>
    <p:sldId id="271" r:id="rId13"/>
    <p:sldId id="2692"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3B3"/>
    <a:srgbClr val="9D26FF"/>
    <a:srgbClr val="0076A1"/>
    <a:srgbClr val="FFFFFF"/>
    <a:srgbClr val="009CD6"/>
    <a:srgbClr val="A5A5A5"/>
    <a:srgbClr val="757070"/>
    <a:srgbClr val="6F6F6E"/>
    <a:srgbClr val="F5FAFC"/>
    <a:srgbClr val="F7F7F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60"/>
  </p:normalViewPr>
  <p:slideViewPr>
    <p:cSldViewPr snapToGrid="0">
      <p:cViewPr varScale="1">
        <p:scale>
          <a:sx n="63" d="100"/>
          <a:sy n="63" d="100"/>
        </p:scale>
        <p:origin x="612" y="56"/>
      </p:cViewPr>
      <p:guideLst>
        <p:guide orient="horz" pos="2160"/>
        <p:guide pos="3840"/>
      </p:guideLst>
    </p:cSldViewPr>
  </p:slideViewPr>
  <p:notesTextViewPr>
    <p:cViewPr>
      <p:scale>
        <a:sx n="1" d="1"/>
        <a:sy n="1" d="1"/>
      </p:scale>
      <p:origin x="0" y="0"/>
    </p:cViewPr>
  </p:notesTextViewPr>
  <p:notesViewPr>
    <p:cSldViewPr snapToGrid="0">
      <p:cViewPr varScale="1">
        <p:scale>
          <a:sx n="124" d="100"/>
          <a:sy n="124" d="100"/>
        </p:scale>
        <p:origin x="4188" y="8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viewProps" Target="viewProps.xml"/><Relationship Id="rId3" Type="http://schemas.openxmlformats.org/officeDocument/2006/relationships/slideMaster" Target="slideMasters/slideMaster3.xml"/><Relationship Id="rId21" Type="http://schemas.openxmlformats.org/officeDocument/2006/relationships/customXml" Target="../customXml/item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notesMaster" Target="notesMasters/notesMaster1.xml"/><Relationship Id="rId23" Type="http://schemas.openxmlformats.org/officeDocument/2006/relationships/customXml" Target="../customXml/item3.xml"/><Relationship Id="rId10" Type="http://schemas.openxmlformats.org/officeDocument/2006/relationships/slide" Target="slides/slide7.xml"/><Relationship Id="rId19"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customXml" Target="../customXml/item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BE192EA-4FB5-417A-96F6-B3058A54ABC4}"/>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875D5479-0008-4BFD-BE18-7442B169130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472114D-3A05-4B20-822E-8261653B33D2}" type="datetimeFigureOut">
              <a:rPr lang="en-US" smtClean="0"/>
              <a:t>12/2/2024</a:t>
            </a:fld>
            <a:endParaRPr lang="en-US"/>
          </a:p>
        </p:txBody>
      </p:sp>
      <p:sp>
        <p:nvSpPr>
          <p:cNvPr id="4" name="Footer Placeholder 3">
            <a:extLst>
              <a:ext uri="{FF2B5EF4-FFF2-40B4-BE49-F238E27FC236}">
                <a16:creationId xmlns:a16="http://schemas.microsoft.com/office/drawing/2014/main" id="{EABD4BE7-9FD8-4D10-87DD-2B2BC23B46E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F10342B2-B657-4BF5-B0C4-8D3FD65073D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1E5079B-D1F0-49DB-8DFB-E06CD09EC17E}" type="slidenum">
              <a:rPr lang="en-US" smtClean="0"/>
              <a:t>‹#›</a:t>
            </a:fld>
            <a:endParaRPr lang="en-US"/>
          </a:p>
        </p:txBody>
      </p:sp>
    </p:spTree>
    <p:extLst>
      <p:ext uri="{BB962C8B-B14F-4D97-AF65-F5344CB8AC3E}">
        <p14:creationId xmlns:p14="http://schemas.microsoft.com/office/powerpoint/2010/main" val="42005472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4F008D2-43B4-45EB-8E80-36DCF9CD046D}" type="datetimeFigureOut">
              <a:rPr lang="en-US" smtClean="0"/>
              <a:t>12/2/2024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6A8591F-50F3-4C40-9DA2-D793276CC051}" type="slidenum">
              <a:rPr lang="en-US" smtClean="0"/>
              <a:t>‹#›</a:t>
            </a:fld>
            <a:endParaRPr lang="en-US"/>
          </a:p>
        </p:txBody>
      </p:sp>
    </p:spTree>
    <p:extLst>
      <p:ext uri="{BB962C8B-B14F-4D97-AF65-F5344CB8AC3E}">
        <p14:creationId xmlns:p14="http://schemas.microsoft.com/office/powerpoint/2010/main" val="7799949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One of the areas in which the Council of Europe works is protection and promotion of children’s rights. It does this work mostly through its Children’s Rights Division. The work of the children’s rights division is organised around three sectors, and one of these sectors is providing technical assistance to the Committee of the Parties to the Lanzarote Convention. So what is this Convention all about?</a:t>
            </a:r>
            <a:endParaRPr lang="fr-FR" dirty="0"/>
          </a:p>
        </p:txBody>
      </p:sp>
      <p:sp>
        <p:nvSpPr>
          <p:cNvPr id="4" name="Slide Number Placeholder 3"/>
          <p:cNvSpPr>
            <a:spLocks noGrp="1"/>
          </p:cNvSpPr>
          <p:nvPr>
            <p:ph type="sldNum" sz="quarter" idx="5"/>
          </p:nvPr>
        </p:nvSpPr>
        <p:spPr/>
        <p:txBody>
          <a:bodyPr/>
          <a:lstStyle/>
          <a:p>
            <a:fld id="{43D220DD-8D2E-46B2-B7A1-BEF7786B5628}" type="slidenum">
              <a:rPr lang="en-GB" smtClean="0"/>
              <a:t>2</a:t>
            </a:fld>
            <a:endParaRPr lang="en-GB"/>
          </a:p>
        </p:txBody>
      </p:sp>
    </p:spTree>
    <p:extLst>
      <p:ext uri="{BB962C8B-B14F-4D97-AF65-F5344CB8AC3E}">
        <p14:creationId xmlns:p14="http://schemas.microsoft.com/office/powerpoint/2010/main" val="22247986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After 2</a:t>
            </a:r>
            <a:r>
              <a:rPr lang="en-GB" baseline="30000" dirty="0"/>
              <a:t>nd</a:t>
            </a:r>
            <a:r>
              <a:rPr lang="en-GB" dirty="0"/>
              <a:t> indent give example of monitoring rounds which have been completed and are underway</a:t>
            </a:r>
          </a:p>
          <a:p>
            <a:r>
              <a:rPr lang="en-GB" dirty="0"/>
              <a:t>Only 1 completed compliance procedure so far, another one to be launched in October</a:t>
            </a:r>
            <a:endParaRPr lang="fr-FR" dirty="0"/>
          </a:p>
        </p:txBody>
      </p:sp>
      <p:sp>
        <p:nvSpPr>
          <p:cNvPr id="4" name="Slide Number Placeholder 3"/>
          <p:cNvSpPr>
            <a:spLocks noGrp="1"/>
          </p:cNvSpPr>
          <p:nvPr>
            <p:ph type="sldNum" sz="quarter" idx="5"/>
          </p:nvPr>
        </p:nvSpPr>
        <p:spPr/>
        <p:txBody>
          <a:bodyPr/>
          <a:lstStyle/>
          <a:p>
            <a:fld id="{43D220DD-8D2E-46B2-B7A1-BEF7786B5628}" type="slidenum">
              <a:rPr lang="en-GB" smtClean="0"/>
              <a:t>11</a:t>
            </a:fld>
            <a:endParaRPr lang="en-GB"/>
          </a:p>
        </p:txBody>
      </p:sp>
    </p:spTree>
    <p:extLst>
      <p:ext uri="{BB962C8B-B14F-4D97-AF65-F5344CB8AC3E}">
        <p14:creationId xmlns:p14="http://schemas.microsoft.com/office/powerpoint/2010/main" val="42093641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After the last sentence - What does it mean?</a:t>
            </a:r>
            <a:endParaRPr lang="fr-FR" dirty="0"/>
          </a:p>
        </p:txBody>
      </p:sp>
      <p:sp>
        <p:nvSpPr>
          <p:cNvPr id="4" name="Slide Number Placeholder 3"/>
          <p:cNvSpPr>
            <a:spLocks noGrp="1"/>
          </p:cNvSpPr>
          <p:nvPr>
            <p:ph type="sldNum" sz="quarter" idx="5"/>
          </p:nvPr>
        </p:nvSpPr>
        <p:spPr/>
        <p:txBody>
          <a:bodyPr/>
          <a:lstStyle/>
          <a:p>
            <a:fld id="{43D220DD-8D2E-46B2-B7A1-BEF7786B5628}" type="slidenum">
              <a:rPr lang="en-GB" smtClean="0"/>
              <a:t>3</a:t>
            </a:fld>
            <a:endParaRPr lang="en-GB"/>
          </a:p>
        </p:txBody>
      </p:sp>
    </p:spTree>
    <p:extLst>
      <p:ext uri="{BB962C8B-B14F-4D97-AF65-F5344CB8AC3E}">
        <p14:creationId xmlns:p14="http://schemas.microsoft.com/office/powerpoint/2010/main" val="4209269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We say that the Convention is structured around 4 Ps which taken together cover all aspects of law and policy necessary to effectively protect children against sexual exploitation and sexual abuse.</a:t>
            </a:r>
            <a:endParaRPr lang="fr-FR" dirty="0"/>
          </a:p>
        </p:txBody>
      </p:sp>
      <p:sp>
        <p:nvSpPr>
          <p:cNvPr id="4" name="Slide Number Placeholder 3"/>
          <p:cNvSpPr>
            <a:spLocks noGrp="1"/>
          </p:cNvSpPr>
          <p:nvPr>
            <p:ph type="sldNum" sz="quarter" idx="5"/>
          </p:nvPr>
        </p:nvSpPr>
        <p:spPr/>
        <p:txBody>
          <a:bodyPr/>
          <a:lstStyle/>
          <a:p>
            <a:fld id="{43D220DD-8D2E-46B2-B7A1-BEF7786B5628}" type="slidenum">
              <a:rPr lang="en-GB" smtClean="0"/>
              <a:t>4</a:t>
            </a:fld>
            <a:endParaRPr lang="en-GB"/>
          </a:p>
        </p:txBody>
      </p:sp>
    </p:spTree>
    <p:extLst>
      <p:ext uri="{BB962C8B-B14F-4D97-AF65-F5344CB8AC3E}">
        <p14:creationId xmlns:p14="http://schemas.microsoft.com/office/powerpoint/2010/main" val="31058198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After 2</a:t>
            </a:r>
            <a:r>
              <a:rPr lang="en-GB" baseline="30000" dirty="0"/>
              <a:t>nd</a:t>
            </a:r>
            <a:r>
              <a:rPr lang="en-GB" dirty="0"/>
              <a:t> indent give example of monitoring rounds which have been completed and are underway</a:t>
            </a:r>
          </a:p>
          <a:p>
            <a:r>
              <a:rPr lang="en-GB" dirty="0"/>
              <a:t>Only 1 completed compliance procedure so far, another one to be launched in October</a:t>
            </a:r>
            <a:endParaRPr lang="fr-FR" dirty="0"/>
          </a:p>
        </p:txBody>
      </p:sp>
      <p:sp>
        <p:nvSpPr>
          <p:cNvPr id="4" name="Slide Number Placeholder 3"/>
          <p:cNvSpPr>
            <a:spLocks noGrp="1"/>
          </p:cNvSpPr>
          <p:nvPr>
            <p:ph type="sldNum" sz="quarter" idx="5"/>
          </p:nvPr>
        </p:nvSpPr>
        <p:spPr/>
        <p:txBody>
          <a:bodyPr/>
          <a:lstStyle/>
          <a:p>
            <a:fld id="{43D220DD-8D2E-46B2-B7A1-BEF7786B5628}" type="slidenum">
              <a:rPr lang="en-GB" smtClean="0"/>
              <a:t>5</a:t>
            </a:fld>
            <a:endParaRPr lang="en-GB"/>
          </a:p>
        </p:txBody>
      </p:sp>
    </p:spTree>
    <p:extLst>
      <p:ext uri="{BB962C8B-B14F-4D97-AF65-F5344CB8AC3E}">
        <p14:creationId xmlns:p14="http://schemas.microsoft.com/office/powerpoint/2010/main" val="22189838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After 2</a:t>
            </a:r>
            <a:r>
              <a:rPr lang="en-GB" baseline="30000" dirty="0"/>
              <a:t>nd</a:t>
            </a:r>
            <a:r>
              <a:rPr lang="en-GB" dirty="0"/>
              <a:t> indent give example of monitoring rounds which have been completed and are underway</a:t>
            </a:r>
          </a:p>
          <a:p>
            <a:r>
              <a:rPr lang="en-GB" dirty="0"/>
              <a:t>Only 1 completed compliance procedure so far, another one to be launched in October</a:t>
            </a:r>
            <a:endParaRPr lang="fr-FR" dirty="0"/>
          </a:p>
        </p:txBody>
      </p:sp>
      <p:sp>
        <p:nvSpPr>
          <p:cNvPr id="4" name="Slide Number Placeholder 3"/>
          <p:cNvSpPr>
            <a:spLocks noGrp="1"/>
          </p:cNvSpPr>
          <p:nvPr>
            <p:ph type="sldNum" sz="quarter" idx="5"/>
          </p:nvPr>
        </p:nvSpPr>
        <p:spPr/>
        <p:txBody>
          <a:bodyPr/>
          <a:lstStyle/>
          <a:p>
            <a:fld id="{43D220DD-8D2E-46B2-B7A1-BEF7786B5628}" type="slidenum">
              <a:rPr lang="en-GB" smtClean="0"/>
              <a:t>6</a:t>
            </a:fld>
            <a:endParaRPr lang="en-GB"/>
          </a:p>
        </p:txBody>
      </p:sp>
    </p:spTree>
    <p:extLst>
      <p:ext uri="{BB962C8B-B14F-4D97-AF65-F5344CB8AC3E}">
        <p14:creationId xmlns:p14="http://schemas.microsoft.com/office/powerpoint/2010/main" val="34164599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After 2</a:t>
            </a:r>
            <a:r>
              <a:rPr lang="en-GB" baseline="30000" dirty="0"/>
              <a:t>nd</a:t>
            </a:r>
            <a:r>
              <a:rPr lang="en-GB" dirty="0"/>
              <a:t> indent give example of monitoring rounds which have been completed and are underway</a:t>
            </a:r>
          </a:p>
          <a:p>
            <a:r>
              <a:rPr lang="en-GB" dirty="0"/>
              <a:t>Only 1 completed compliance procedure so far, another one to be launched in October</a:t>
            </a:r>
            <a:endParaRPr lang="fr-FR" dirty="0"/>
          </a:p>
        </p:txBody>
      </p:sp>
      <p:sp>
        <p:nvSpPr>
          <p:cNvPr id="4" name="Slide Number Placeholder 3"/>
          <p:cNvSpPr>
            <a:spLocks noGrp="1"/>
          </p:cNvSpPr>
          <p:nvPr>
            <p:ph type="sldNum" sz="quarter" idx="5"/>
          </p:nvPr>
        </p:nvSpPr>
        <p:spPr/>
        <p:txBody>
          <a:bodyPr/>
          <a:lstStyle/>
          <a:p>
            <a:fld id="{43D220DD-8D2E-46B2-B7A1-BEF7786B5628}" type="slidenum">
              <a:rPr lang="en-GB" smtClean="0"/>
              <a:t>7</a:t>
            </a:fld>
            <a:endParaRPr lang="en-GB"/>
          </a:p>
        </p:txBody>
      </p:sp>
    </p:spTree>
    <p:extLst>
      <p:ext uri="{BB962C8B-B14F-4D97-AF65-F5344CB8AC3E}">
        <p14:creationId xmlns:p14="http://schemas.microsoft.com/office/powerpoint/2010/main" val="42924629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After 2</a:t>
            </a:r>
            <a:r>
              <a:rPr lang="en-GB" baseline="30000" dirty="0"/>
              <a:t>nd</a:t>
            </a:r>
            <a:r>
              <a:rPr lang="en-GB" dirty="0"/>
              <a:t> indent give example of monitoring rounds which have been completed and are underway</a:t>
            </a:r>
          </a:p>
          <a:p>
            <a:r>
              <a:rPr lang="en-GB" dirty="0"/>
              <a:t>Only 1 completed compliance procedure so far, another one to be launched in October</a:t>
            </a:r>
            <a:endParaRPr lang="fr-FR" dirty="0"/>
          </a:p>
        </p:txBody>
      </p:sp>
      <p:sp>
        <p:nvSpPr>
          <p:cNvPr id="4" name="Slide Number Placeholder 3"/>
          <p:cNvSpPr>
            <a:spLocks noGrp="1"/>
          </p:cNvSpPr>
          <p:nvPr>
            <p:ph type="sldNum" sz="quarter" idx="5"/>
          </p:nvPr>
        </p:nvSpPr>
        <p:spPr/>
        <p:txBody>
          <a:bodyPr/>
          <a:lstStyle/>
          <a:p>
            <a:fld id="{43D220DD-8D2E-46B2-B7A1-BEF7786B5628}" type="slidenum">
              <a:rPr lang="en-GB" smtClean="0"/>
              <a:t>8</a:t>
            </a:fld>
            <a:endParaRPr lang="en-GB"/>
          </a:p>
        </p:txBody>
      </p:sp>
    </p:spTree>
    <p:extLst>
      <p:ext uri="{BB962C8B-B14F-4D97-AF65-F5344CB8AC3E}">
        <p14:creationId xmlns:p14="http://schemas.microsoft.com/office/powerpoint/2010/main" val="34967849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After 2</a:t>
            </a:r>
            <a:r>
              <a:rPr lang="en-GB" baseline="30000" dirty="0"/>
              <a:t>nd</a:t>
            </a:r>
            <a:r>
              <a:rPr lang="en-GB" dirty="0"/>
              <a:t> indent give example of monitoring rounds which have been completed and are underway</a:t>
            </a:r>
          </a:p>
          <a:p>
            <a:r>
              <a:rPr lang="en-GB" dirty="0"/>
              <a:t>Only 1 completed compliance procedure so far, another one to be launched in October</a:t>
            </a:r>
            <a:endParaRPr lang="fr-FR" dirty="0"/>
          </a:p>
        </p:txBody>
      </p:sp>
      <p:sp>
        <p:nvSpPr>
          <p:cNvPr id="4" name="Slide Number Placeholder 3"/>
          <p:cNvSpPr>
            <a:spLocks noGrp="1"/>
          </p:cNvSpPr>
          <p:nvPr>
            <p:ph type="sldNum" sz="quarter" idx="5"/>
          </p:nvPr>
        </p:nvSpPr>
        <p:spPr/>
        <p:txBody>
          <a:bodyPr/>
          <a:lstStyle/>
          <a:p>
            <a:fld id="{43D220DD-8D2E-46B2-B7A1-BEF7786B5628}" type="slidenum">
              <a:rPr lang="en-GB" smtClean="0"/>
              <a:t>9</a:t>
            </a:fld>
            <a:endParaRPr lang="en-GB"/>
          </a:p>
        </p:txBody>
      </p:sp>
    </p:spTree>
    <p:extLst>
      <p:ext uri="{BB962C8B-B14F-4D97-AF65-F5344CB8AC3E}">
        <p14:creationId xmlns:p14="http://schemas.microsoft.com/office/powerpoint/2010/main" val="15592536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5"/>
          </p:nvPr>
        </p:nvSpPr>
        <p:spPr/>
        <p:txBody>
          <a:bodyPr/>
          <a:lstStyle/>
          <a:p>
            <a:fld id="{43D220DD-8D2E-46B2-B7A1-BEF7786B5628}" type="slidenum">
              <a:rPr lang="en-GB" smtClean="0"/>
              <a:t>10</a:t>
            </a:fld>
            <a:endParaRPr lang="en-GB"/>
          </a:p>
        </p:txBody>
      </p:sp>
    </p:spTree>
    <p:extLst>
      <p:ext uri="{BB962C8B-B14F-4D97-AF65-F5344CB8AC3E}">
        <p14:creationId xmlns:p14="http://schemas.microsoft.com/office/powerpoint/2010/main" val="23927809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Grey margin-Content with Caption (White bg)">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2CF752D4-D41F-48C8-BC93-770A10B9CEFC}"/>
              </a:ext>
            </a:extLst>
          </p:cNvPr>
          <p:cNvSpPr>
            <a:spLocks noGrp="1"/>
          </p:cNvSpPr>
          <p:nvPr>
            <p:ph type="body" sz="half" idx="2" hasCustomPrompt="1"/>
          </p:nvPr>
        </p:nvSpPr>
        <p:spPr>
          <a:xfrm>
            <a:off x="728691" y="1959151"/>
            <a:ext cx="4090872" cy="4200245"/>
          </a:xfrm>
        </p:spPr>
        <p:txBody>
          <a:bodyPr>
            <a:noAutofit/>
          </a:bodyPr>
          <a:lstStyle>
            <a:lvl1pPr marL="0" indent="0">
              <a:lnSpc>
                <a:spcPts val="2400"/>
              </a:lnSpc>
              <a:buNone/>
              <a:defRPr sz="1800" spc="20" baseline="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 </a:t>
            </a:r>
          </a:p>
        </p:txBody>
      </p:sp>
      <p:sp>
        <p:nvSpPr>
          <p:cNvPr id="13" name="Text Placeholder 3">
            <a:extLst>
              <a:ext uri="{FF2B5EF4-FFF2-40B4-BE49-F238E27FC236}">
                <a16:creationId xmlns:a16="http://schemas.microsoft.com/office/drawing/2014/main" id="{3E0F6D26-4165-4298-B9DF-69A0CA57C654}"/>
              </a:ext>
            </a:extLst>
          </p:cNvPr>
          <p:cNvSpPr>
            <a:spLocks noGrp="1"/>
          </p:cNvSpPr>
          <p:nvPr>
            <p:ph type="body" sz="half" idx="14" hasCustomPrompt="1"/>
          </p:nvPr>
        </p:nvSpPr>
        <p:spPr>
          <a:xfrm>
            <a:off x="5018432" y="1959150"/>
            <a:ext cx="4090872" cy="4200245"/>
          </a:xfrm>
        </p:spPr>
        <p:txBody>
          <a:bodyPr>
            <a:noAutofit/>
          </a:bodyPr>
          <a:lstStyle>
            <a:lvl1pPr marL="0" indent="0">
              <a:lnSpc>
                <a:spcPts val="2400"/>
              </a:lnSpc>
              <a:buNone/>
              <a:defRPr sz="1800" spc="20" baseline="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 </a:t>
            </a:r>
          </a:p>
        </p:txBody>
      </p:sp>
      <p:sp>
        <p:nvSpPr>
          <p:cNvPr id="17" name="Title 1">
            <a:extLst>
              <a:ext uri="{FF2B5EF4-FFF2-40B4-BE49-F238E27FC236}">
                <a16:creationId xmlns:a16="http://schemas.microsoft.com/office/drawing/2014/main" id="{CED336FC-6E45-4A2D-A5AB-BE24E693E093}"/>
              </a:ext>
            </a:extLst>
          </p:cNvPr>
          <p:cNvSpPr>
            <a:spLocks noGrp="1"/>
          </p:cNvSpPr>
          <p:nvPr>
            <p:ph type="title" hasCustomPrompt="1"/>
          </p:nvPr>
        </p:nvSpPr>
        <p:spPr>
          <a:xfrm>
            <a:off x="728691" y="1265849"/>
            <a:ext cx="9051731" cy="502882"/>
          </a:xfrm>
          <a:prstGeom prst="rect">
            <a:avLst/>
          </a:prstGeom>
        </p:spPr>
        <p:txBody>
          <a:bodyPr>
            <a:noAutofit/>
          </a:bodyPr>
          <a:lstStyle>
            <a:lvl1pPr>
              <a:defRPr sz="2800"/>
            </a:lvl1pPr>
          </a:lstStyle>
          <a:p>
            <a:pPr lvl="0"/>
            <a:r>
              <a:rPr lang="en-US" dirty="0"/>
              <a:t>Click to edit Master text styles</a:t>
            </a:r>
          </a:p>
        </p:txBody>
      </p:sp>
      <p:cxnSp>
        <p:nvCxnSpPr>
          <p:cNvPr id="8" name="Straight Connector 7">
            <a:extLst>
              <a:ext uri="{FF2B5EF4-FFF2-40B4-BE49-F238E27FC236}">
                <a16:creationId xmlns:a16="http://schemas.microsoft.com/office/drawing/2014/main" id="{20EB37B9-0614-41D6-8AFE-EB91B451A9F5}"/>
              </a:ext>
            </a:extLst>
          </p:cNvPr>
          <p:cNvCxnSpPr/>
          <p:nvPr userDrawn="1"/>
        </p:nvCxnSpPr>
        <p:spPr>
          <a:xfrm>
            <a:off x="614783" y="280669"/>
            <a:ext cx="0" cy="374209"/>
          </a:xfrm>
          <a:prstGeom prst="line">
            <a:avLst/>
          </a:prstGeom>
          <a:ln w="25400">
            <a:solidFill>
              <a:srgbClr val="00A3E0"/>
            </a:solidFill>
          </a:ln>
        </p:spPr>
        <p:style>
          <a:lnRef idx="1">
            <a:schemeClr val="accent1"/>
          </a:lnRef>
          <a:fillRef idx="0">
            <a:schemeClr val="accent1"/>
          </a:fillRef>
          <a:effectRef idx="0">
            <a:schemeClr val="accent1"/>
          </a:effectRef>
          <a:fontRef idx="minor">
            <a:schemeClr val="tx1"/>
          </a:fontRef>
        </p:style>
      </p:cxnSp>
      <p:sp>
        <p:nvSpPr>
          <p:cNvPr id="9" name="Text Placeholder 3">
            <a:extLst>
              <a:ext uri="{FF2B5EF4-FFF2-40B4-BE49-F238E27FC236}">
                <a16:creationId xmlns:a16="http://schemas.microsoft.com/office/drawing/2014/main" id="{CFE8CDBB-5A4D-4444-85CC-7578EF050F69}"/>
              </a:ext>
            </a:extLst>
          </p:cNvPr>
          <p:cNvSpPr>
            <a:spLocks noGrp="1"/>
          </p:cNvSpPr>
          <p:nvPr>
            <p:ph type="body" sz="quarter" idx="12" hasCustomPrompt="1"/>
          </p:nvPr>
        </p:nvSpPr>
        <p:spPr>
          <a:xfrm>
            <a:off x="614783" y="313371"/>
            <a:ext cx="4554538" cy="308803"/>
          </a:xfrm>
        </p:spPr>
        <p:txBody>
          <a:bodyPr anchor="ctr"/>
          <a:lstStyle>
            <a:lvl1pPr marL="91440" indent="0">
              <a:buNone/>
              <a:defRPr sz="1600">
                <a:solidFill>
                  <a:schemeClr val="accent2"/>
                </a:solidFill>
              </a:defRPr>
            </a:lvl1pPr>
          </a:lstStyle>
          <a:p>
            <a:pPr lvl="0"/>
            <a:r>
              <a:rPr lang="en-US" dirty="0"/>
              <a:t>Click to edit section name</a:t>
            </a:r>
          </a:p>
        </p:txBody>
      </p:sp>
    </p:spTree>
    <p:extLst>
      <p:ext uri="{BB962C8B-B14F-4D97-AF65-F5344CB8AC3E}">
        <p14:creationId xmlns:p14="http://schemas.microsoft.com/office/powerpoint/2010/main" val="71817602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Right image - M">
    <p:spTree>
      <p:nvGrpSpPr>
        <p:cNvPr id="1" name=""/>
        <p:cNvGrpSpPr/>
        <p:nvPr/>
      </p:nvGrpSpPr>
      <p:grpSpPr>
        <a:xfrm>
          <a:off x="0" y="0"/>
          <a:ext cx="0" cy="0"/>
          <a:chOff x="0" y="0"/>
          <a:chExt cx="0" cy="0"/>
        </a:xfrm>
      </p:grpSpPr>
      <p:sp>
        <p:nvSpPr>
          <p:cNvPr id="9" name="Picture Placeholder 2">
            <a:extLst>
              <a:ext uri="{FF2B5EF4-FFF2-40B4-BE49-F238E27FC236}">
                <a16:creationId xmlns:a16="http://schemas.microsoft.com/office/drawing/2014/main" id="{E364E913-4A6A-4F3B-B209-831A75170B72}"/>
              </a:ext>
            </a:extLst>
          </p:cNvPr>
          <p:cNvSpPr>
            <a:spLocks noGrp="1"/>
          </p:cNvSpPr>
          <p:nvPr>
            <p:ph type="pic" idx="1" hasCustomPrompt="1"/>
          </p:nvPr>
        </p:nvSpPr>
        <p:spPr>
          <a:xfrm>
            <a:off x="6096000" y="-1"/>
            <a:ext cx="6092751" cy="6858000"/>
          </a:xfrm>
          <a:solidFill>
            <a:srgbClr val="F4F4F4"/>
          </a:solidFill>
        </p:spPr>
        <p:txBody>
          <a:bodyPr anchor="ctr">
            <a:normAutofit/>
          </a:bodyPr>
          <a:lstStyle>
            <a:lvl1pPr marL="0" indent="0" algn="ctr">
              <a:buNone/>
              <a:defRPr sz="4000" i="1">
                <a:solidFill>
                  <a:schemeClr val="bg1">
                    <a:lumMod val="75000"/>
                  </a:schemeClr>
                </a:solidFill>
                <a:latin typeface="Arial" panose="020B0604020202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Insert image here</a:t>
            </a:r>
          </a:p>
        </p:txBody>
      </p:sp>
      <p:sp>
        <p:nvSpPr>
          <p:cNvPr id="8" name="Title 1">
            <a:extLst>
              <a:ext uri="{FF2B5EF4-FFF2-40B4-BE49-F238E27FC236}">
                <a16:creationId xmlns:a16="http://schemas.microsoft.com/office/drawing/2014/main" id="{E30453B6-BE94-4D10-99CD-4F6557992EA0}"/>
              </a:ext>
            </a:extLst>
          </p:cNvPr>
          <p:cNvSpPr>
            <a:spLocks noGrp="1"/>
          </p:cNvSpPr>
          <p:nvPr>
            <p:ph type="title" hasCustomPrompt="1"/>
          </p:nvPr>
        </p:nvSpPr>
        <p:spPr>
          <a:xfrm>
            <a:off x="709575" y="1241625"/>
            <a:ext cx="5018228" cy="867930"/>
          </a:xfrm>
          <a:prstGeom prst="rect">
            <a:avLst/>
          </a:prstGeom>
        </p:spPr>
        <p:txBody>
          <a:bodyPr wrap="square">
            <a:spAutoFit/>
          </a:bodyPr>
          <a:lstStyle>
            <a:lvl1pPr>
              <a:defRPr sz="2800"/>
            </a:lvl1pPr>
          </a:lstStyle>
          <a:p>
            <a:pPr lvl="0"/>
            <a:r>
              <a:rPr lang="en-US" dirty="0"/>
              <a:t>Click to edit Master text styles  </a:t>
            </a:r>
          </a:p>
        </p:txBody>
      </p:sp>
      <p:cxnSp>
        <p:nvCxnSpPr>
          <p:cNvPr id="11" name="Straight Connector 10">
            <a:extLst>
              <a:ext uri="{FF2B5EF4-FFF2-40B4-BE49-F238E27FC236}">
                <a16:creationId xmlns:a16="http://schemas.microsoft.com/office/drawing/2014/main" id="{076CAFA7-68AE-4EAD-BE3A-A5B16D9D3552}"/>
              </a:ext>
            </a:extLst>
          </p:cNvPr>
          <p:cNvCxnSpPr/>
          <p:nvPr userDrawn="1"/>
        </p:nvCxnSpPr>
        <p:spPr>
          <a:xfrm>
            <a:off x="616074" y="280669"/>
            <a:ext cx="0" cy="374209"/>
          </a:xfrm>
          <a:prstGeom prst="line">
            <a:avLst/>
          </a:prstGeom>
          <a:ln w="25400">
            <a:solidFill>
              <a:srgbClr val="00A3E0"/>
            </a:solidFill>
          </a:ln>
        </p:spPr>
        <p:style>
          <a:lnRef idx="1">
            <a:schemeClr val="accent1"/>
          </a:lnRef>
          <a:fillRef idx="0">
            <a:schemeClr val="accent1"/>
          </a:fillRef>
          <a:effectRef idx="0">
            <a:schemeClr val="accent1"/>
          </a:effectRef>
          <a:fontRef idx="minor">
            <a:schemeClr val="tx1"/>
          </a:fontRef>
        </p:style>
      </p:cxnSp>
      <p:sp>
        <p:nvSpPr>
          <p:cNvPr id="14" name="Text Placeholder 3">
            <a:extLst>
              <a:ext uri="{FF2B5EF4-FFF2-40B4-BE49-F238E27FC236}">
                <a16:creationId xmlns:a16="http://schemas.microsoft.com/office/drawing/2014/main" id="{A8F2FE0A-3A4C-445D-8290-44FCEA3F5955}"/>
              </a:ext>
            </a:extLst>
          </p:cNvPr>
          <p:cNvSpPr>
            <a:spLocks noGrp="1"/>
          </p:cNvSpPr>
          <p:nvPr>
            <p:ph type="body" sz="quarter" idx="10" hasCustomPrompt="1"/>
          </p:nvPr>
        </p:nvSpPr>
        <p:spPr>
          <a:xfrm>
            <a:off x="616074" y="313371"/>
            <a:ext cx="4554538" cy="308803"/>
          </a:xfrm>
        </p:spPr>
        <p:txBody>
          <a:bodyPr anchor="ctr"/>
          <a:lstStyle>
            <a:lvl1pPr marL="91440" indent="0">
              <a:buNone/>
              <a:defRPr sz="1600">
                <a:solidFill>
                  <a:schemeClr val="accent2"/>
                </a:solidFill>
              </a:defRPr>
            </a:lvl1pPr>
          </a:lstStyle>
          <a:p>
            <a:pPr lvl="0"/>
            <a:r>
              <a:rPr lang="en-US" dirty="0"/>
              <a:t>Click to edit section name</a:t>
            </a:r>
          </a:p>
        </p:txBody>
      </p:sp>
      <p:sp>
        <p:nvSpPr>
          <p:cNvPr id="15" name="Text Placeholder 3">
            <a:extLst>
              <a:ext uri="{FF2B5EF4-FFF2-40B4-BE49-F238E27FC236}">
                <a16:creationId xmlns:a16="http://schemas.microsoft.com/office/drawing/2014/main" id="{C9AD2564-EF06-46B2-95AF-0FC81EEDCC98}"/>
              </a:ext>
            </a:extLst>
          </p:cNvPr>
          <p:cNvSpPr>
            <a:spLocks noGrp="1"/>
          </p:cNvSpPr>
          <p:nvPr>
            <p:ph type="body" sz="half" idx="2" hasCustomPrompt="1"/>
          </p:nvPr>
        </p:nvSpPr>
        <p:spPr>
          <a:xfrm>
            <a:off x="709574" y="2245766"/>
            <a:ext cx="5018229" cy="3920948"/>
          </a:xfrm>
        </p:spPr>
        <p:txBody>
          <a:bodyPr>
            <a:noAutofit/>
          </a:bodyPr>
          <a:lstStyle>
            <a:lvl1pPr marL="0" indent="0">
              <a:lnSpc>
                <a:spcPts val="2400"/>
              </a:lnSpc>
              <a:buNone/>
              <a:defRPr lang="en-US" sz="1800" dirty="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 </a:t>
            </a:r>
          </a:p>
        </p:txBody>
      </p:sp>
    </p:spTree>
    <p:extLst>
      <p:ext uri="{BB962C8B-B14F-4D97-AF65-F5344CB8AC3E}">
        <p14:creationId xmlns:p14="http://schemas.microsoft.com/office/powerpoint/2010/main" val="386411331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Left image-L (White bg)">
    <p:bg>
      <p:bgPr>
        <a:solidFill>
          <a:schemeClr val="bg1"/>
        </a:solidFill>
        <a:effectLst/>
      </p:bgPr>
    </p:bg>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2CB99501-2A5A-45F8-BACF-23701FE68337}"/>
              </a:ext>
            </a:extLst>
          </p:cNvPr>
          <p:cNvSpPr>
            <a:spLocks noGrp="1"/>
          </p:cNvSpPr>
          <p:nvPr>
            <p:ph type="pic" idx="1" hasCustomPrompt="1"/>
          </p:nvPr>
        </p:nvSpPr>
        <p:spPr>
          <a:xfrm>
            <a:off x="5194302" y="0"/>
            <a:ext cx="6997698" cy="6857999"/>
          </a:xfrm>
          <a:solidFill>
            <a:srgbClr val="F4F4F4"/>
          </a:solidFill>
        </p:spPr>
        <p:txBody>
          <a:bodyPr anchor="ctr">
            <a:normAutofit/>
          </a:bodyPr>
          <a:lstStyle>
            <a:lvl1pPr marL="0" indent="0" algn="ctr">
              <a:buNone/>
              <a:defRPr sz="4000" i="1">
                <a:solidFill>
                  <a:schemeClr val="bg1">
                    <a:lumMod val="75000"/>
                  </a:schemeClr>
                </a:solidFill>
                <a:latin typeface="Arial" panose="020B0604020202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Insert picture here</a:t>
            </a:r>
          </a:p>
        </p:txBody>
      </p:sp>
      <p:sp>
        <p:nvSpPr>
          <p:cNvPr id="4" name="Text Placeholder 3">
            <a:extLst>
              <a:ext uri="{FF2B5EF4-FFF2-40B4-BE49-F238E27FC236}">
                <a16:creationId xmlns:a16="http://schemas.microsoft.com/office/drawing/2014/main" id="{4CE260B5-3078-4CFA-A43A-D57EA4E988F4}"/>
              </a:ext>
            </a:extLst>
          </p:cNvPr>
          <p:cNvSpPr>
            <a:spLocks noGrp="1"/>
          </p:cNvSpPr>
          <p:nvPr>
            <p:ph type="body" sz="half" idx="2"/>
          </p:nvPr>
        </p:nvSpPr>
        <p:spPr>
          <a:xfrm>
            <a:off x="652649" y="2228472"/>
            <a:ext cx="4204643" cy="39368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9" name="Title 1">
            <a:extLst>
              <a:ext uri="{FF2B5EF4-FFF2-40B4-BE49-F238E27FC236}">
                <a16:creationId xmlns:a16="http://schemas.microsoft.com/office/drawing/2014/main" id="{6147FA91-C242-46DD-BE23-48F41CC2970C}"/>
              </a:ext>
            </a:extLst>
          </p:cNvPr>
          <p:cNvSpPr>
            <a:spLocks noGrp="1"/>
          </p:cNvSpPr>
          <p:nvPr>
            <p:ph type="title" hasCustomPrompt="1"/>
          </p:nvPr>
        </p:nvSpPr>
        <p:spPr>
          <a:xfrm>
            <a:off x="652649" y="1218965"/>
            <a:ext cx="4255850" cy="933507"/>
          </a:xfrm>
          <a:prstGeom prst="rect">
            <a:avLst/>
          </a:prstGeom>
        </p:spPr>
        <p:txBody>
          <a:bodyPr anchor="t">
            <a:noAutofit/>
          </a:bodyPr>
          <a:lstStyle>
            <a:lvl1pPr>
              <a:defRPr sz="2800"/>
            </a:lvl1pPr>
          </a:lstStyle>
          <a:p>
            <a:pPr lvl="0"/>
            <a:r>
              <a:rPr lang="en-US" dirty="0"/>
              <a:t>Click to edit Master text styles</a:t>
            </a:r>
          </a:p>
        </p:txBody>
      </p:sp>
      <p:cxnSp>
        <p:nvCxnSpPr>
          <p:cNvPr id="7" name="Straight Connector 6">
            <a:extLst>
              <a:ext uri="{FF2B5EF4-FFF2-40B4-BE49-F238E27FC236}">
                <a16:creationId xmlns:a16="http://schemas.microsoft.com/office/drawing/2014/main" id="{20EEAF69-B649-4DD9-BE4A-CC1FC2864BDE}"/>
              </a:ext>
            </a:extLst>
          </p:cNvPr>
          <p:cNvCxnSpPr/>
          <p:nvPr userDrawn="1"/>
        </p:nvCxnSpPr>
        <p:spPr>
          <a:xfrm>
            <a:off x="601444" y="280669"/>
            <a:ext cx="0" cy="374209"/>
          </a:xfrm>
          <a:prstGeom prst="line">
            <a:avLst/>
          </a:prstGeom>
          <a:ln w="25400">
            <a:solidFill>
              <a:srgbClr val="00A3E0"/>
            </a:solidFill>
          </a:ln>
        </p:spPr>
        <p:style>
          <a:lnRef idx="1">
            <a:schemeClr val="accent1"/>
          </a:lnRef>
          <a:fillRef idx="0">
            <a:schemeClr val="accent1"/>
          </a:fillRef>
          <a:effectRef idx="0">
            <a:schemeClr val="accent1"/>
          </a:effectRef>
          <a:fontRef idx="minor">
            <a:schemeClr val="tx1"/>
          </a:fontRef>
        </p:style>
      </p:cxnSp>
      <p:sp>
        <p:nvSpPr>
          <p:cNvPr id="8" name="Text Placeholder 3">
            <a:extLst>
              <a:ext uri="{FF2B5EF4-FFF2-40B4-BE49-F238E27FC236}">
                <a16:creationId xmlns:a16="http://schemas.microsoft.com/office/drawing/2014/main" id="{822686E3-ED91-4402-ABE9-E10A74CBDBB8}"/>
              </a:ext>
            </a:extLst>
          </p:cNvPr>
          <p:cNvSpPr>
            <a:spLocks noGrp="1"/>
          </p:cNvSpPr>
          <p:nvPr>
            <p:ph type="body" sz="quarter" idx="10" hasCustomPrompt="1"/>
          </p:nvPr>
        </p:nvSpPr>
        <p:spPr>
          <a:xfrm>
            <a:off x="601445" y="313371"/>
            <a:ext cx="4307054" cy="308803"/>
          </a:xfrm>
        </p:spPr>
        <p:txBody>
          <a:bodyPr anchor="ctr"/>
          <a:lstStyle>
            <a:lvl1pPr marL="91440" indent="0">
              <a:buNone/>
              <a:defRPr sz="1600">
                <a:solidFill>
                  <a:schemeClr val="accent2"/>
                </a:solidFill>
              </a:defRPr>
            </a:lvl1pPr>
          </a:lstStyle>
          <a:p>
            <a:pPr lvl="0"/>
            <a:r>
              <a:rPr lang="en-US" dirty="0"/>
              <a:t>Click to edit section name</a:t>
            </a:r>
          </a:p>
        </p:txBody>
      </p:sp>
    </p:spTree>
    <p:extLst>
      <p:ext uri="{BB962C8B-B14F-4D97-AF65-F5344CB8AC3E}">
        <p14:creationId xmlns:p14="http://schemas.microsoft.com/office/powerpoint/2010/main" val="12780661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 Footer (white bg) ">
    <p:spTree>
      <p:nvGrpSpPr>
        <p:cNvPr id="1" name=""/>
        <p:cNvGrpSpPr/>
        <p:nvPr/>
      </p:nvGrpSpPr>
      <p:grpSpPr>
        <a:xfrm>
          <a:off x="0" y="0"/>
          <a:ext cx="0" cy="0"/>
          <a:chOff x="0" y="0"/>
          <a:chExt cx="0" cy="0"/>
        </a:xfrm>
      </p:grpSpPr>
    </p:spTree>
    <p:extLst>
      <p:ext uri="{BB962C8B-B14F-4D97-AF65-F5344CB8AC3E}">
        <p14:creationId xmlns:p14="http://schemas.microsoft.com/office/powerpoint/2010/main" val="9435543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white bg) ">
    <p:bg>
      <p:bgPr>
        <a:solidFill>
          <a:schemeClr val="bg1"/>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36622E0-A137-429D-BE75-779E322CE694}"/>
              </a:ext>
            </a:extLst>
          </p:cNvPr>
          <p:cNvSpPr/>
          <p:nvPr userDrawn="1"/>
        </p:nvSpPr>
        <p:spPr>
          <a:xfrm>
            <a:off x="-30161" y="0"/>
            <a:ext cx="12222161"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Tree>
    <p:extLst>
      <p:ext uri="{BB962C8B-B14F-4D97-AF65-F5344CB8AC3E}">
        <p14:creationId xmlns:p14="http://schemas.microsoft.com/office/powerpoint/2010/main" val="32160825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Blank (blue bg) ">
    <p:bg>
      <p:bgPr>
        <a:solidFill>
          <a:schemeClr val="bg1"/>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B0641AD-3AD5-4F67-A775-821CB3080BD2}"/>
              </a:ext>
            </a:extLst>
          </p:cNvPr>
          <p:cNvSpPr/>
          <p:nvPr userDrawn="1"/>
        </p:nvSpPr>
        <p:spPr>
          <a:xfrm>
            <a:off x="-30161" y="0"/>
            <a:ext cx="12222161"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Tree>
    <p:extLst>
      <p:ext uri="{BB962C8B-B14F-4D97-AF65-F5344CB8AC3E}">
        <p14:creationId xmlns:p14="http://schemas.microsoft.com/office/powerpoint/2010/main" val="141802275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2_Thank you Slide">
    <p:bg>
      <p:bgPr>
        <a:solidFill>
          <a:srgbClr val="F5FAFC"/>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3F35E03-ED1F-4BA6-A9DB-BAA193266DF0}"/>
              </a:ext>
            </a:extLst>
          </p:cNvPr>
          <p:cNvSpPr txBox="1"/>
          <p:nvPr userDrawn="1"/>
        </p:nvSpPr>
        <p:spPr>
          <a:xfrm>
            <a:off x="3457462" y="3252763"/>
            <a:ext cx="5246914" cy="584775"/>
          </a:xfrm>
          <a:prstGeom prst="rect">
            <a:avLst/>
          </a:prstGeom>
          <a:noFill/>
        </p:spPr>
        <p:txBody>
          <a:bodyPr wrap="square" rtlCol="0">
            <a:spAutoFit/>
          </a:bodyPr>
          <a:lstStyle/>
          <a:p>
            <a:pPr algn="ctr"/>
            <a:r>
              <a:rPr lang="en-US" sz="3200" b="1" dirty="0">
                <a:solidFill>
                  <a:schemeClr val="tx1"/>
                </a:solidFill>
                <a:cs typeface="Arial" panose="020B0604020202020204" pitchFamily="34" charset="0"/>
              </a:rPr>
              <a:t>Thank you!</a:t>
            </a:r>
          </a:p>
        </p:txBody>
      </p:sp>
      <p:sp>
        <p:nvSpPr>
          <p:cNvPr id="7" name="Rectangle 6">
            <a:extLst>
              <a:ext uri="{FF2B5EF4-FFF2-40B4-BE49-F238E27FC236}">
                <a16:creationId xmlns:a16="http://schemas.microsoft.com/office/drawing/2014/main" id="{D95BEDD7-9550-46FC-AAD4-3BCDC60161D9}"/>
              </a:ext>
            </a:extLst>
          </p:cNvPr>
          <p:cNvSpPr/>
          <p:nvPr userDrawn="1"/>
        </p:nvSpPr>
        <p:spPr>
          <a:xfrm>
            <a:off x="0" y="6115986"/>
            <a:ext cx="12192000" cy="742013"/>
          </a:xfrm>
          <a:prstGeom prst="rect">
            <a:avLst/>
          </a:prstGeom>
          <a:solidFill>
            <a:srgbClr val="F5FA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9CD6"/>
              </a:solidFill>
            </a:endParaRPr>
          </a:p>
        </p:txBody>
      </p:sp>
    </p:spTree>
    <p:extLst>
      <p:ext uri="{BB962C8B-B14F-4D97-AF65-F5344CB8AC3E}">
        <p14:creationId xmlns:p14="http://schemas.microsoft.com/office/powerpoint/2010/main" val="69760784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7CD000AF-B921-43E9-B432-355A07B6E46E}"/>
              </a:ext>
            </a:extLst>
          </p:cNvPr>
          <p:cNvSpPr/>
          <p:nvPr userDrawn="1"/>
        </p:nvSpPr>
        <p:spPr>
          <a:xfrm>
            <a:off x="0" y="6115986"/>
            <a:ext cx="10028420" cy="7420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8953649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BC53AE-5AE2-6A9A-544D-310650467040}"/>
              </a:ext>
            </a:extLst>
          </p:cNvPr>
          <p:cNvSpPr>
            <a:spLocks noGrp="1"/>
          </p:cNvSpPr>
          <p:nvPr>
            <p:ph type="title"/>
          </p:nvPr>
        </p:nvSpPr>
        <p:spPr/>
        <p:txBody>
          <a:bodyPr/>
          <a:lstStyle/>
          <a:p>
            <a:r>
              <a:rPr lang="en-US"/>
              <a:t>Click to edit Master title style</a:t>
            </a:r>
            <a:endParaRPr lang="fr-FR"/>
          </a:p>
        </p:txBody>
      </p:sp>
      <p:sp>
        <p:nvSpPr>
          <p:cNvPr id="3" name="Content Placeholder 2">
            <a:extLst>
              <a:ext uri="{FF2B5EF4-FFF2-40B4-BE49-F238E27FC236}">
                <a16:creationId xmlns:a16="http://schemas.microsoft.com/office/drawing/2014/main" id="{D0755F70-AC90-E95C-8465-F91624755E3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a:extLst>
              <a:ext uri="{FF2B5EF4-FFF2-40B4-BE49-F238E27FC236}">
                <a16:creationId xmlns:a16="http://schemas.microsoft.com/office/drawing/2014/main" id="{56975D09-5911-155D-92B6-C10F8983F7BC}"/>
              </a:ext>
            </a:extLst>
          </p:cNvPr>
          <p:cNvSpPr>
            <a:spLocks noGrp="1"/>
          </p:cNvSpPr>
          <p:nvPr>
            <p:ph type="dt" sz="half" idx="10"/>
          </p:nvPr>
        </p:nvSpPr>
        <p:spPr/>
        <p:txBody>
          <a:bodyPr/>
          <a:lstStyle/>
          <a:p>
            <a:fld id="{AAE4FAD1-7EA9-48F4-A6D8-6692AA8599B7}" type="datetimeFigureOut">
              <a:rPr lang="fr-FR" smtClean="0"/>
              <a:t>02/12/2024</a:t>
            </a:fld>
            <a:endParaRPr lang="fr-FR"/>
          </a:p>
        </p:txBody>
      </p:sp>
      <p:sp>
        <p:nvSpPr>
          <p:cNvPr id="5" name="Footer Placeholder 4">
            <a:extLst>
              <a:ext uri="{FF2B5EF4-FFF2-40B4-BE49-F238E27FC236}">
                <a16:creationId xmlns:a16="http://schemas.microsoft.com/office/drawing/2014/main" id="{0AA3C248-C90E-5934-703B-F11C7C7CC682}"/>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B8DCF796-FC10-AF44-28A9-A9A55942D79B}"/>
              </a:ext>
            </a:extLst>
          </p:cNvPr>
          <p:cNvSpPr>
            <a:spLocks noGrp="1"/>
          </p:cNvSpPr>
          <p:nvPr>
            <p:ph type="sldNum" sz="quarter" idx="12"/>
          </p:nvPr>
        </p:nvSpPr>
        <p:spPr/>
        <p:txBody>
          <a:bodyPr/>
          <a:lstStyle/>
          <a:p>
            <a:fld id="{BBD67F27-933E-4EF0-AF4B-33A0F3FB1FB8}" type="slidenum">
              <a:rPr lang="fr-FR" smtClean="0"/>
              <a:t>‹#›</a:t>
            </a:fld>
            <a:endParaRPr lang="fr-FR"/>
          </a:p>
        </p:txBody>
      </p:sp>
    </p:spTree>
    <p:extLst>
      <p:ext uri="{BB962C8B-B14F-4D97-AF65-F5344CB8AC3E}">
        <p14:creationId xmlns:p14="http://schemas.microsoft.com/office/powerpoint/2010/main" val="46695998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Big text two columns">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31A647C-A7BD-47C9-962C-55289EF4CD84}"/>
              </a:ext>
            </a:extLst>
          </p:cNvPr>
          <p:cNvSpPr>
            <a:spLocks noGrp="1"/>
          </p:cNvSpPr>
          <p:nvPr>
            <p:ph idx="1" hasCustomPrompt="1"/>
          </p:nvPr>
        </p:nvSpPr>
        <p:spPr>
          <a:xfrm>
            <a:off x="725414" y="2033625"/>
            <a:ext cx="8999926" cy="4067251"/>
          </a:xfrm>
        </p:spPr>
        <p:txBody>
          <a:bodyPr numCol="2" spcCol="274320">
            <a:noAutofit/>
          </a:bodyPr>
          <a:lstStyle>
            <a:lvl1pPr marL="91440" marR="0" indent="0" algn="l" defTabSz="914400" rtl="0" eaLnBrk="1" fontAlgn="auto" latinLnBrk="0" hangingPunct="1">
              <a:lnSpc>
                <a:spcPct val="100000"/>
              </a:lnSpc>
              <a:spcBef>
                <a:spcPts val="1000"/>
              </a:spcBef>
              <a:spcAft>
                <a:spcPts val="0"/>
              </a:spcAft>
              <a:buClr>
                <a:srgbClr val="009CD6"/>
              </a:buClr>
              <a:buSzPct val="110000"/>
              <a:buFontTx/>
              <a:buNone/>
              <a:tabLst/>
              <a:defRPr sz="2400" spc="20"/>
            </a:lvl1pPr>
            <a:lvl2pPr marL="548640" indent="0">
              <a:lnSpc>
                <a:spcPts val="2400"/>
              </a:lnSpc>
              <a:buClr>
                <a:srgbClr val="009CD6"/>
              </a:buClr>
              <a:buFontTx/>
              <a:buNone/>
              <a:defRPr sz="1800" spc="20"/>
            </a:lvl2pPr>
            <a:lvl3pPr marL="1005840" indent="0">
              <a:lnSpc>
                <a:spcPts val="2400"/>
              </a:lnSpc>
              <a:buClr>
                <a:srgbClr val="009CD6"/>
              </a:buClr>
              <a:buFontTx/>
              <a:buNone/>
              <a:defRPr sz="1800" spc="20"/>
            </a:lvl3pPr>
            <a:lvl4pPr marL="1463040" indent="0">
              <a:lnSpc>
                <a:spcPts val="2400"/>
              </a:lnSpc>
              <a:buClr>
                <a:srgbClr val="009CD6"/>
              </a:buClr>
              <a:buFontTx/>
              <a:buNone/>
              <a:defRPr sz="1800" spc="20"/>
            </a:lvl4pPr>
            <a:lvl5pPr>
              <a:buClr>
                <a:srgbClr val="5B9BD5"/>
              </a:buClr>
              <a:defRPr/>
            </a:lvl5pPr>
          </a:lstStyle>
          <a:p>
            <a:pPr lvl="0"/>
            <a:r>
              <a:rPr lang="en-US" dirty="0"/>
              <a:t>Lorem ipsum dolor sit </a:t>
            </a:r>
            <a:r>
              <a:rPr lang="en-US" dirty="0" err="1"/>
              <a:t>amet</a:t>
            </a:r>
            <a:r>
              <a:rPr lang="en-US" dirty="0"/>
              <a:t>, </a:t>
            </a:r>
            <a:r>
              <a:rPr lang="en-US" dirty="0" err="1"/>
              <a:t>consectetuer</a:t>
            </a:r>
            <a:r>
              <a:rPr lang="en-US" dirty="0"/>
              <a:t> </a:t>
            </a:r>
            <a:r>
              <a:rPr lang="en-US" dirty="0" err="1"/>
              <a:t>adipiscing</a:t>
            </a:r>
            <a:r>
              <a:rPr lang="en-US" dirty="0"/>
              <a:t> </a:t>
            </a:r>
            <a:r>
              <a:rPr lang="en-US" dirty="0" err="1"/>
              <a:t>elit</a:t>
            </a:r>
            <a:r>
              <a:rPr lang="en-US" dirty="0"/>
              <a:t>. Aenean </a:t>
            </a:r>
            <a:r>
              <a:rPr lang="en-US" dirty="0" err="1"/>
              <a:t>commodo</a:t>
            </a:r>
            <a:r>
              <a:rPr lang="en-US" dirty="0"/>
              <a:t> ligula </a:t>
            </a:r>
            <a:r>
              <a:rPr lang="en-US" dirty="0" err="1"/>
              <a:t>eget</a:t>
            </a:r>
            <a:r>
              <a:rPr lang="en-US" dirty="0"/>
              <a:t> dolor. Aenean </a:t>
            </a:r>
            <a:r>
              <a:rPr lang="en-US" dirty="0" err="1"/>
              <a:t>massa</a:t>
            </a:r>
            <a:r>
              <a:rPr lang="en-US" dirty="0"/>
              <a:t>. Cum sociis </a:t>
            </a:r>
            <a:r>
              <a:rPr lang="en-US" dirty="0" err="1"/>
              <a:t>natoque</a:t>
            </a:r>
            <a:r>
              <a:rPr lang="en-US" dirty="0"/>
              <a:t> </a:t>
            </a:r>
            <a:r>
              <a:rPr lang="en-US" dirty="0" err="1"/>
              <a:t>penatibus</a:t>
            </a:r>
            <a:r>
              <a:rPr lang="en-US" dirty="0"/>
              <a:t> et </a:t>
            </a:r>
            <a:r>
              <a:rPr lang="en-US" dirty="0" err="1"/>
              <a:t>magnis</a:t>
            </a:r>
            <a:r>
              <a:rPr lang="en-US" dirty="0"/>
              <a:t> dis parturient </a:t>
            </a:r>
            <a:r>
              <a:rPr lang="en-US" dirty="0" err="1"/>
              <a:t>montes</a:t>
            </a:r>
            <a:r>
              <a:rPr lang="en-US" dirty="0"/>
              <a:t>, </a:t>
            </a:r>
            <a:r>
              <a:rPr lang="en-US" dirty="0" err="1"/>
              <a:t>nascetur</a:t>
            </a:r>
            <a:r>
              <a:rPr lang="en-US" dirty="0"/>
              <a:t> </a:t>
            </a:r>
            <a:r>
              <a:rPr lang="en-US" dirty="0" err="1"/>
              <a:t>ridiculus</a:t>
            </a:r>
            <a:r>
              <a:rPr lang="en-US" dirty="0"/>
              <a:t> mus. Donec </a:t>
            </a:r>
            <a:r>
              <a:rPr lang="en-US" dirty="0" err="1"/>
              <a:t>quam</a:t>
            </a:r>
            <a:r>
              <a:rPr lang="en-US" dirty="0"/>
              <a:t> </a:t>
            </a:r>
            <a:r>
              <a:rPr lang="en-US" dirty="0" err="1"/>
              <a:t>felis</a:t>
            </a:r>
            <a:r>
              <a:rPr lang="en-US" dirty="0"/>
              <a:t>, </a:t>
            </a:r>
            <a:r>
              <a:rPr lang="en-US" dirty="0" err="1"/>
              <a:t>ultricies</a:t>
            </a:r>
            <a:r>
              <a:rPr lang="en-US" dirty="0"/>
              <a:t> </a:t>
            </a:r>
            <a:r>
              <a:rPr lang="en-US" dirty="0" err="1"/>
              <a:t>nec</a:t>
            </a:r>
            <a:r>
              <a:rPr lang="en-US" dirty="0"/>
              <a:t>, </a:t>
            </a:r>
            <a:r>
              <a:rPr lang="en-US" dirty="0" err="1"/>
              <a:t>pellentesque</a:t>
            </a:r>
            <a:r>
              <a:rPr lang="en-US" dirty="0"/>
              <a:t> </a:t>
            </a:r>
            <a:r>
              <a:rPr lang="en-US" dirty="0" err="1"/>
              <a:t>eu</a:t>
            </a:r>
            <a:r>
              <a:rPr lang="en-US" dirty="0"/>
              <a:t>, </a:t>
            </a:r>
            <a:r>
              <a:rPr lang="en-US" dirty="0" err="1"/>
              <a:t>pretium</a:t>
            </a:r>
            <a:r>
              <a:rPr lang="en-US" dirty="0"/>
              <a:t> </a:t>
            </a:r>
            <a:r>
              <a:rPr lang="en-US" dirty="0" err="1"/>
              <a:t>quis</a:t>
            </a:r>
            <a:r>
              <a:rPr lang="en-US" dirty="0"/>
              <a:t>, sem. </a:t>
            </a:r>
          </a:p>
          <a:p>
            <a:pPr lvl="0"/>
            <a:r>
              <a:rPr lang="en-US" dirty="0" err="1"/>
              <a:t>Nulla</a:t>
            </a:r>
            <a:r>
              <a:rPr lang="en-US" dirty="0"/>
              <a:t> </a:t>
            </a:r>
            <a:r>
              <a:rPr lang="en-US" dirty="0" err="1"/>
              <a:t>consequat</a:t>
            </a:r>
            <a:r>
              <a:rPr lang="en-US" dirty="0"/>
              <a:t> </a:t>
            </a:r>
            <a:r>
              <a:rPr lang="en-US" dirty="0" err="1"/>
              <a:t>massa</a:t>
            </a:r>
            <a:r>
              <a:rPr lang="en-US" dirty="0"/>
              <a:t> </a:t>
            </a:r>
            <a:r>
              <a:rPr lang="en-US" dirty="0" err="1"/>
              <a:t>quis</a:t>
            </a:r>
            <a:r>
              <a:rPr lang="en-US" dirty="0"/>
              <a:t> </a:t>
            </a:r>
            <a:r>
              <a:rPr lang="en-US" dirty="0" err="1"/>
              <a:t>enim</a:t>
            </a:r>
            <a:r>
              <a:rPr lang="en-US" dirty="0"/>
              <a:t>. Donec </a:t>
            </a:r>
            <a:r>
              <a:rPr lang="en-US" dirty="0" err="1"/>
              <a:t>pede</a:t>
            </a:r>
            <a:r>
              <a:rPr lang="en-US" dirty="0"/>
              <a:t> </a:t>
            </a:r>
            <a:r>
              <a:rPr lang="en-US" dirty="0" err="1"/>
              <a:t>justo</a:t>
            </a:r>
            <a:r>
              <a:rPr lang="en-US" dirty="0"/>
              <a:t>, </a:t>
            </a:r>
            <a:r>
              <a:rPr lang="en-US" dirty="0" err="1"/>
              <a:t>fringilla</a:t>
            </a:r>
            <a:r>
              <a:rPr lang="en-US" dirty="0"/>
              <a:t> vel, </a:t>
            </a:r>
            <a:r>
              <a:rPr lang="en-US" dirty="0" err="1"/>
              <a:t>aliquet</a:t>
            </a:r>
            <a:r>
              <a:rPr lang="en-US" dirty="0"/>
              <a:t> </a:t>
            </a:r>
            <a:r>
              <a:rPr lang="en-US" dirty="0" err="1"/>
              <a:t>nec</a:t>
            </a:r>
            <a:r>
              <a:rPr lang="en-US" dirty="0"/>
              <a:t>.</a:t>
            </a:r>
          </a:p>
          <a:p>
            <a:pPr marL="91440" marR="0" lvl="0" indent="0" algn="l" defTabSz="914400" rtl="0" eaLnBrk="1" fontAlgn="auto" latinLnBrk="0" hangingPunct="1">
              <a:lnSpc>
                <a:spcPct val="100000"/>
              </a:lnSpc>
              <a:spcBef>
                <a:spcPts val="1000"/>
              </a:spcBef>
              <a:spcAft>
                <a:spcPts val="0"/>
              </a:spcAft>
              <a:buClr>
                <a:srgbClr val="009CD6"/>
              </a:buClr>
              <a:buSzPct val="110000"/>
              <a:buFontTx/>
              <a:buNone/>
              <a:tabLst/>
              <a:defRPr/>
            </a:pPr>
            <a:r>
              <a:rPr lang="en-US" dirty="0"/>
              <a:t>Cum sociis </a:t>
            </a:r>
            <a:r>
              <a:rPr lang="en-US" dirty="0" err="1"/>
              <a:t>natoque</a:t>
            </a:r>
            <a:r>
              <a:rPr lang="en-US" dirty="0"/>
              <a:t> </a:t>
            </a:r>
            <a:r>
              <a:rPr lang="en-US" dirty="0" err="1"/>
              <a:t>penatibus</a:t>
            </a:r>
            <a:r>
              <a:rPr lang="en-US" dirty="0"/>
              <a:t> et </a:t>
            </a:r>
            <a:r>
              <a:rPr lang="en-US" dirty="0" err="1"/>
              <a:t>magnis</a:t>
            </a:r>
            <a:r>
              <a:rPr lang="en-US" dirty="0"/>
              <a:t> dis parturient </a:t>
            </a:r>
            <a:r>
              <a:rPr lang="en-US" dirty="0" err="1"/>
              <a:t>montes</a:t>
            </a:r>
            <a:r>
              <a:rPr lang="en-US" dirty="0"/>
              <a:t>, </a:t>
            </a:r>
            <a:r>
              <a:rPr lang="en-US" dirty="0" err="1"/>
              <a:t>nascetur</a:t>
            </a:r>
            <a:r>
              <a:rPr lang="en-US" dirty="0"/>
              <a:t> </a:t>
            </a:r>
            <a:r>
              <a:rPr lang="en-US" dirty="0" err="1"/>
              <a:t>ridiculus</a:t>
            </a:r>
            <a:r>
              <a:rPr lang="en-US" dirty="0"/>
              <a:t> mus. Donec </a:t>
            </a:r>
            <a:r>
              <a:rPr lang="en-US" dirty="0" err="1"/>
              <a:t>quam</a:t>
            </a:r>
            <a:r>
              <a:rPr lang="en-US" dirty="0"/>
              <a:t> </a:t>
            </a:r>
            <a:r>
              <a:rPr lang="en-US" dirty="0" err="1"/>
              <a:t>felis</a:t>
            </a:r>
            <a:r>
              <a:rPr lang="en-US" dirty="0"/>
              <a:t>, </a:t>
            </a:r>
            <a:r>
              <a:rPr lang="en-US" dirty="0" err="1"/>
              <a:t>ultricies</a:t>
            </a:r>
            <a:r>
              <a:rPr lang="en-US" dirty="0"/>
              <a:t> </a:t>
            </a:r>
            <a:r>
              <a:rPr lang="en-US" dirty="0" err="1"/>
              <a:t>nec</a:t>
            </a:r>
            <a:r>
              <a:rPr lang="en-US" dirty="0"/>
              <a:t>, </a:t>
            </a:r>
            <a:r>
              <a:rPr lang="en-US" dirty="0" err="1"/>
              <a:t>pellentesque</a:t>
            </a:r>
            <a:r>
              <a:rPr lang="en-US" dirty="0"/>
              <a:t> </a:t>
            </a:r>
            <a:r>
              <a:rPr lang="en-US" dirty="0" err="1"/>
              <a:t>eu</a:t>
            </a:r>
            <a:r>
              <a:rPr lang="en-US" dirty="0"/>
              <a:t>, </a:t>
            </a:r>
            <a:r>
              <a:rPr lang="en-US" dirty="0" err="1"/>
              <a:t>pretium</a:t>
            </a:r>
            <a:r>
              <a:rPr lang="en-US" dirty="0"/>
              <a:t> </a:t>
            </a:r>
            <a:r>
              <a:rPr lang="en-US" dirty="0" err="1"/>
              <a:t>quis</a:t>
            </a:r>
            <a:r>
              <a:rPr lang="en-US" dirty="0"/>
              <a:t>, sem.</a:t>
            </a:r>
          </a:p>
        </p:txBody>
      </p:sp>
      <p:sp>
        <p:nvSpPr>
          <p:cNvPr id="8" name="Title 1">
            <a:extLst>
              <a:ext uri="{FF2B5EF4-FFF2-40B4-BE49-F238E27FC236}">
                <a16:creationId xmlns:a16="http://schemas.microsoft.com/office/drawing/2014/main" id="{2068AA50-AAA8-4842-ABF3-40CA7CFE97D8}"/>
              </a:ext>
            </a:extLst>
          </p:cNvPr>
          <p:cNvSpPr>
            <a:spLocks noGrp="1"/>
          </p:cNvSpPr>
          <p:nvPr>
            <p:ph type="title" hasCustomPrompt="1"/>
          </p:nvPr>
        </p:nvSpPr>
        <p:spPr>
          <a:xfrm>
            <a:off x="719358" y="685156"/>
            <a:ext cx="8999926" cy="597012"/>
          </a:xfrm>
          <a:prstGeom prst="rect">
            <a:avLst/>
          </a:prstGeom>
        </p:spPr>
        <p:txBody>
          <a:bodyPr>
            <a:noAutofit/>
          </a:bodyPr>
          <a:lstStyle>
            <a:lvl1pPr>
              <a:defRPr sz="2800"/>
            </a:lvl1pPr>
          </a:lstStyle>
          <a:p>
            <a:pPr lvl="0"/>
            <a:r>
              <a:rPr lang="en-US" dirty="0"/>
              <a:t>Click to edit Master text styles</a:t>
            </a:r>
          </a:p>
        </p:txBody>
      </p:sp>
      <p:cxnSp>
        <p:nvCxnSpPr>
          <p:cNvPr id="9" name="Straight Connector 8">
            <a:extLst>
              <a:ext uri="{FF2B5EF4-FFF2-40B4-BE49-F238E27FC236}">
                <a16:creationId xmlns:a16="http://schemas.microsoft.com/office/drawing/2014/main" id="{1D7316B5-C57D-4BFE-9E05-E402A449FF88}"/>
              </a:ext>
            </a:extLst>
          </p:cNvPr>
          <p:cNvCxnSpPr/>
          <p:nvPr userDrawn="1"/>
        </p:nvCxnSpPr>
        <p:spPr>
          <a:xfrm>
            <a:off x="614785" y="280669"/>
            <a:ext cx="0" cy="374209"/>
          </a:xfrm>
          <a:prstGeom prst="line">
            <a:avLst/>
          </a:prstGeom>
          <a:ln w="25400">
            <a:solidFill>
              <a:srgbClr val="00A3E0"/>
            </a:solidFill>
          </a:ln>
        </p:spPr>
        <p:style>
          <a:lnRef idx="1">
            <a:schemeClr val="accent1"/>
          </a:lnRef>
          <a:fillRef idx="0">
            <a:schemeClr val="accent1"/>
          </a:fillRef>
          <a:effectRef idx="0">
            <a:schemeClr val="accent1"/>
          </a:effectRef>
          <a:fontRef idx="minor">
            <a:schemeClr val="tx1"/>
          </a:fontRef>
        </p:style>
      </p:cxnSp>
      <p:sp>
        <p:nvSpPr>
          <p:cNvPr id="10" name="Text Placeholder 3">
            <a:extLst>
              <a:ext uri="{FF2B5EF4-FFF2-40B4-BE49-F238E27FC236}">
                <a16:creationId xmlns:a16="http://schemas.microsoft.com/office/drawing/2014/main" id="{B8F92057-32FC-4FC9-AF35-02473A8E4978}"/>
              </a:ext>
            </a:extLst>
          </p:cNvPr>
          <p:cNvSpPr>
            <a:spLocks noGrp="1"/>
          </p:cNvSpPr>
          <p:nvPr>
            <p:ph type="body" sz="quarter" idx="10" hasCustomPrompt="1"/>
          </p:nvPr>
        </p:nvSpPr>
        <p:spPr>
          <a:xfrm>
            <a:off x="614785" y="313371"/>
            <a:ext cx="4554538" cy="308803"/>
          </a:xfrm>
        </p:spPr>
        <p:txBody>
          <a:bodyPr anchor="ctr"/>
          <a:lstStyle>
            <a:lvl1pPr marL="91440" indent="0">
              <a:buNone/>
              <a:defRPr sz="1600">
                <a:solidFill>
                  <a:schemeClr val="accent2"/>
                </a:solidFill>
              </a:defRPr>
            </a:lvl1pPr>
          </a:lstStyle>
          <a:p>
            <a:pPr lvl="0"/>
            <a:r>
              <a:rPr lang="en-US" dirty="0"/>
              <a:t>Click to edit section name</a:t>
            </a:r>
          </a:p>
        </p:txBody>
      </p:sp>
    </p:spTree>
    <p:extLst>
      <p:ext uri="{BB962C8B-B14F-4D97-AF65-F5344CB8AC3E}">
        <p14:creationId xmlns:p14="http://schemas.microsoft.com/office/powerpoint/2010/main" val="50670260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Big text 1 column">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31A647C-A7BD-47C9-962C-55289EF4CD84}"/>
              </a:ext>
            </a:extLst>
          </p:cNvPr>
          <p:cNvSpPr>
            <a:spLocks noGrp="1"/>
          </p:cNvSpPr>
          <p:nvPr>
            <p:ph idx="1" hasCustomPrompt="1"/>
          </p:nvPr>
        </p:nvSpPr>
        <p:spPr>
          <a:xfrm>
            <a:off x="725414" y="2033625"/>
            <a:ext cx="6297178" cy="4067251"/>
          </a:xfrm>
        </p:spPr>
        <p:txBody>
          <a:bodyPr numCol="1" spcCol="274320">
            <a:noAutofit/>
          </a:bodyPr>
          <a:lstStyle>
            <a:lvl1pPr marL="91440" marR="0" indent="0" algn="l" defTabSz="914400" rtl="0" eaLnBrk="1" fontAlgn="auto" latinLnBrk="0" hangingPunct="1">
              <a:lnSpc>
                <a:spcPct val="100000"/>
              </a:lnSpc>
              <a:spcBef>
                <a:spcPts val="1000"/>
              </a:spcBef>
              <a:spcAft>
                <a:spcPts val="0"/>
              </a:spcAft>
              <a:buClr>
                <a:srgbClr val="009CD6"/>
              </a:buClr>
              <a:buSzPct val="110000"/>
              <a:buFontTx/>
              <a:buNone/>
              <a:tabLst/>
              <a:defRPr sz="2400" spc="20"/>
            </a:lvl1pPr>
            <a:lvl2pPr marL="548640" indent="0">
              <a:lnSpc>
                <a:spcPts val="2400"/>
              </a:lnSpc>
              <a:buClr>
                <a:srgbClr val="009CD6"/>
              </a:buClr>
              <a:buFontTx/>
              <a:buNone/>
              <a:defRPr sz="1800" spc="20"/>
            </a:lvl2pPr>
            <a:lvl3pPr marL="1005840" indent="0">
              <a:lnSpc>
                <a:spcPts val="2400"/>
              </a:lnSpc>
              <a:buClr>
                <a:srgbClr val="009CD6"/>
              </a:buClr>
              <a:buFontTx/>
              <a:buNone/>
              <a:defRPr sz="1800" spc="20"/>
            </a:lvl3pPr>
            <a:lvl4pPr marL="1463040" indent="0">
              <a:lnSpc>
                <a:spcPts val="2400"/>
              </a:lnSpc>
              <a:buClr>
                <a:srgbClr val="009CD6"/>
              </a:buClr>
              <a:buFontTx/>
              <a:buNone/>
              <a:defRPr sz="1800" spc="20"/>
            </a:lvl4pPr>
            <a:lvl5pPr>
              <a:buClr>
                <a:srgbClr val="5B9BD5"/>
              </a:buClr>
              <a:defRPr/>
            </a:lvl5pPr>
          </a:lstStyle>
          <a:p>
            <a:pPr lvl="0"/>
            <a:r>
              <a:rPr lang="en-US" dirty="0"/>
              <a:t>Lorem ipsum dolor sit </a:t>
            </a:r>
            <a:r>
              <a:rPr lang="en-US" dirty="0" err="1"/>
              <a:t>amet</a:t>
            </a:r>
            <a:r>
              <a:rPr lang="en-US" dirty="0"/>
              <a:t>, </a:t>
            </a:r>
            <a:r>
              <a:rPr lang="en-US" dirty="0" err="1"/>
              <a:t>consectetuer</a:t>
            </a:r>
            <a:r>
              <a:rPr lang="en-US" dirty="0"/>
              <a:t> </a:t>
            </a:r>
            <a:r>
              <a:rPr lang="en-US" dirty="0" err="1"/>
              <a:t>adipiscing</a:t>
            </a:r>
            <a:r>
              <a:rPr lang="en-US" dirty="0"/>
              <a:t> </a:t>
            </a:r>
            <a:r>
              <a:rPr lang="en-US" dirty="0" err="1"/>
              <a:t>elit</a:t>
            </a:r>
            <a:r>
              <a:rPr lang="en-US" dirty="0"/>
              <a:t>. Aenean </a:t>
            </a:r>
            <a:r>
              <a:rPr lang="en-US" dirty="0" err="1"/>
              <a:t>commodo</a:t>
            </a:r>
            <a:r>
              <a:rPr lang="en-US" dirty="0"/>
              <a:t> ligula </a:t>
            </a:r>
            <a:r>
              <a:rPr lang="en-US" dirty="0" err="1"/>
              <a:t>eget</a:t>
            </a:r>
            <a:r>
              <a:rPr lang="en-US" dirty="0"/>
              <a:t> dolor. Aenean </a:t>
            </a:r>
            <a:r>
              <a:rPr lang="en-US" dirty="0" err="1"/>
              <a:t>massa</a:t>
            </a:r>
            <a:r>
              <a:rPr lang="en-US" dirty="0"/>
              <a:t>. Cum sociis </a:t>
            </a:r>
            <a:r>
              <a:rPr lang="en-US" dirty="0" err="1"/>
              <a:t>natoque</a:t>
            </a:r>
            <a:r>
              <a:rPr lang="en-US" dirty="0"/>
              <a:t> </a:t>
            </a:r>
            <a:r>
              <a:rPr lang="en-US" dirty="0" err="1"/>
              <a:t>penatibus</a:t>
            </a:r>
            <a:r>
              <a:rPr lang="en-US" dirty="0"/>
              <a:t> et </a:t>
            </a:r>
            <a:r>
              <a:rPr lang="en-US" dirty="0" err="1"/>
              <a:t>magnis</a:t>
            </a:r>
            <a:r>
              <a:rPr lang="en-US" dirty="0"/>
              <a:t> dis parturient </a:t>
            </a:r>
            <a:r>
              <a:rPr lang="en-US" dirty="0" err="1"/>
              <a:t>montes</a:t>
            </a:r>
            <a:r>
              <a:rPr lang="en-US" dirty="0"/>
              <a:t>, </a:t>
            </a:r>
            <a:r>
              <a:rPr lang="en-US" dirty="0" err="1"/>
              <a:t>nascetur</a:t>
            </a:r>
            <a:r>
              <a:rPr lang="en-US" dirty="0"/>
              <a:t> </a:t>
            </a:r>
            <a:r>
              <a:rPr lang="en-US" dirty="0" err="1"/>
              <a:t>ridiculus</a:t>
            </a:r>
            <a:r>
              <a:rPr lang="en-US" dirty="0"/>
              <a:t> mus. Donec </a:t>
            </a:r>
            <a:r>
              <a:rPr lang="en-US" dirty="0" err="1"/>
              <a:t>quam</a:t>
            </a:r>
            <a:r>
              <a:rPr lang="en-US" dirty="0"/>
              <a:t> </a:t>
            </a:r>
            <a:r>
              <a:rPr lang="en-US" dirty="0" err="1"/>
              <a:t>felis</a:t>
            </a:r>
            <a:r>
              <a:rPr lang="en-US" dirty="0"/>
              <a:t>, </a:t>
            </a:r>
            <a:r>
              <a:rPr lang="en-US" dirty="0" err="1"/>
              <a:t>ultricies</a:t>
            </a:r>
            <a:r>
              <a:rPr lang="en-US" dirty="0"/>
              <a:t> </a:t>
            </a:r>
            <a:r>
              <a:rPr lang="en-US" dirty="0" err="1"/>
              <a:t>nec</a:t>
            </a:r>
            <a:r>
              <a:rPr lang="en-US" dirty="0"/>
              <a:t>, </a:t>
            </a:r>
            <a:r>
              <a:rPr lang="en-US" dirty="0" err="1"/>
              <a:t>pellentesque</a:t>
            </a:r>
            <a:r>
              <a:rPr lang="en-US" dirty="0"/>
              <a:t> </a:t>
            </a:r>
            <a:r>
              <a:rPr lang="en-US" dirty="0" err="1"/>
              <a:t>eu</a:t>
            </a:r>
            <a:r>
              <a:rPr lang="en-US" dirty="0"/>
              <a:t>, </a:t>
            </a:r>
            <a:r>
              <a:rPr lang="en-US" dirty="0" err="1"/>
              <a:t>pretium</a:t>
            </a:r>
            <a:r>
              <a:rPr lang="en-US" dirty="0"/>
              <a:t> </a:t>
            </a:r>
            <a:r>
              <a:rPr lang="en-US" dirty="0" err="1"/>
              <a:t>quis</a:t>
            </a:r>
            <a:r>
              <a:rPr lang="en-US" dirty="0"/>
              <a:t>, sem. </a:t>
            </a:r>
          </a:p>
        </p:txBody>
      </p:sp>
      <p:sp>
        <p:nvSpPr>
          <p:cNvPr id="8" name="Title 1">
            <a:extLst>
              <a:ext uri="{FF2B5EF4-FFF2-40B4-BE49-F238E27FC236}">
                <a16:creationId xmlns:a16="http://schemas.microsoft.com/office/drawing/2014/main" id="{2068AA50-AAA8-4842-ABF3-40CA7CFE97D8}"/>
              </a:ext>
            </a:extLst>
          </p:cNvPr>
          <p:cNvSpPr>
            <a:spLocks noGrp="1"/>
          </p:cNvSpPr>
          <p:nvPr>
            <p:ph type="title" hasCustomPrompt="1"/>
          </p:nvPr>
        </p:nvSpPr>
        <p:spPr>
          <a:xfrm>
            <a:off x="719358" y="685156"/>
            <a:ext cx="8999926" cy="597012"/>
          </a:xfrm>
          <a:prstGeom prst="rect">
            <a:avLst/>
          </a:prstGeom>
        </p:spPr>
        <p:txBody>
          <a:bodyPr>
            <a:noAutofit/>
          </a:bodyPr>
          <a:lstStyle>
            <a:lvl1pPr>
              <a:defRPr sz="2800"/>
            </a:lvl1pPr>
          </a:lstStyle>
          <a:p>
            <a:pPr lvl="0"/>
            <a:r>
              <a:rPr lang="en-US" dirty="0"/>
              <a:t>Click to edit Master text styles</a:t>
            </a:r>
          </a:p>
        </p:txBody>
      </p:sp>
      <p:cxnSp>
        <p:nvCxnSpPr>
          <p:cNvPr id="9" name="Straight Connector 8">
            <a:extLst>
              <a:ext uri="{FF2B5EF4-FFF2-40B4-BE49-F238E27FC236}">
                <a16:creationId xmlns:a16="http://schemas.microsoft.com/office/drawing/2014/main" id="{1D7316B5-C57D-4BFE-9E05-E402A449FF88}"/>
              </a:ext>
            </a:extLst>
          </p:cNvPr>
          <p:cNvCxnSpPr/>
          <p:nvPr userDrawn="1"/>
        </p:nvCxnSpPr>
        <p:spPr>
          <a:xfrm>
            <a:off x="614785" y="280669"/>
            <a:ext cx="0" cy="374209"/>
          </a:xfrm>
          <a:prstGeom prst="line">
            <a:avLst/>
          </a:prstGeom>
          <a:ln w="25400">
            <a:solidFill>
              <a:srgbClr val="00A3E0"/>
            </a:solidFill>
          </a:ln>
        </p:spPr>
        <p:style>
          <a:lnRef idx="1">
            <a:schemeClr val="accent1"/>
          </a:lnRef>
          <a:fillRef idx="0">
            <a:schemeClr val="accent1"/>
          </a:fillRef>
          <a:effectRef idx="0">
            <a:schemeClr val="accent1"/>
          </a:effectRef>
          <a:fontRef idx="minor">
            <a:schemeClr val="tx1"/>
          </a:fontRef>
        </p:style>
      </p:cxnSp>
      <p:sp>
        <p:nvSpPr>
          <p:cNvPr id="10" name="Text Placeholder 3">
            <a:extLst>
              <a:ext uri="{FF2B5EF4-FFF2-40B4-BE49-F238E27FC236}">
                <a16:creationId xmlns:a16="http://schemas.microsoft.com/office/drawing/2014/main" id="{B8F92057-32FC-4FC9-AF35-02473A8E4978}"/>
              </a:ext>
            </a:extLst>
          </p:cNvPr>
          <p:cNvSpPr>
            <a:spLocks noGrp="1"/>
          </p:cNvSpPr>
          <p:nvPr>
            <p:ph type="body" sz="quarter" idx="10" hasCustomPrompt="1"/>
          </p:nvPr>
        </p:nvSpPr>
        <p:spPr>
          <a:xfrm>
            <a:off x="614785" y="313371"/>
            <a:ext cx="4554538" cy="308803"/>
          </a:xfrm>
        </p:spPr>
        <p:txBody>
          <a:bodyPr anchor="ctr"/>
          <a:lstStyle>
            <a:lvl1pPr marL="91440" indent="0">
              <a:buNone/>
              <a:defRPr sz="1600">
                <a:solidFill>
                  <a:schemeClr val="accent2"/>
                </a:solidFill>
              </a:defRPr>
            </a:lvl1pPr>
          </a:lstStyle>
          <a:p>
            <a:pPr lvl="0"/>
            <a:r>
              <a:rPr lang="en-US" dirty="0"/>
              <a:t>Click to edit section name</a:t>
            </a:r>
          </a:p>
        </p:txBody>
      </p:sp>
    </p:spTree>
    <p:extLst>
      <p:ext uri="{BB962C8B-B14F-4D97-AF65-F5344CB8AC3E}">
        <p14:creationId xmlns:p14="http://schemas.microsoft.com/office/powerpoint/2010/main" val="156407432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wo column - Title colum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A8D6A0DE-A965-4E02-8A8B-981E2FDE590E}"/>
              </a:ext>
            </a:extLst>
          </p:cNvPr>
          <p:cNvSpPr>
            <a:spLocks noGrp="1"/>
          </p:cNvSpPr>
          <p:nvPr>
            <p:ph type="body" idx="1"/>
          </p:nvPr>
        </p:nvSpPr>
        <p:spPr>
          <a:xfrm>
            <a:off x="728687" y="1994663"/>
            <a:ext cx="4860830" cy="496095"/>
          </a:xfrm>
        </p:spPr>
        <p:txBody>
          <a:bodyPr anchor="t">
            <a:noAutofit/>
          </a:bodyPr>
          <a:lstStyle>
            <a:lvl1pPr marL="0" indent="0">
              <a:lnSpc>
                <a:spcPts val="2400"/>
              </a:lnSpc>
              <a:buNone/>
              <a:defRPr sz="1800" b="0" spc="3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2B820F59-7539-405E-B005-C5C92782E908}"/>
              </a:ext>
            </a:extLst>
          </p:cNvPr>
          <p:cNvSpPr>
            <a:spLocks noGrp="1"/>
          </p:cNvSpPr>
          <p:nvPr>
            <p:ph sz="half" idx="2" hasCustomPrompt="1"/>
          </p:nvPr>
        </p:nvSpPr>
        <p:spPr>
          <a:xfrm>
            <a:off x="728687" y="2490758"/>
            <a:ext cx="4860830" cy="3445987"/>
          </a:xfrm>
        </p:spPr>
        <p:txBody>
          <a:bodyPr>
            <a:noAutofit/>
          </a:bodyPr>
          <a:lstStyle>
            <a:lvl1pPr marL="228600" indent="-137160">
              <a:lnSpc>
                <a:spcPts val="2400"/>
              </a:lnSpc>
              <a:buClr>
                <a:srgbClr val="009CD6"/>
              </a:buClr>
              <a:buSzPct val="104000"/>
              <a:buFont typeface="Arial" panose="020B0604020202020204" pitchFamily="34" charset="0"/>
              <a:buChar char="•"/>
              <a:defRPr sz="1800" spc="30" baseline="0"/>
            </a:lvl1pPr>
            <a:lvl2pPr marL="685800" indent="-137160">
              <a:lnSpc>
                <a:spcPts val="2400"/>
              </a:lnSpc>
              <a:buClr>
                <a:srgbClr val="009CD6"/>
              </a:buClr>
              <a:buFont typeface="Arial" panose="020B0604020202020204" pitchFamily="34" charset="0"/>
              <a:buChar char="•"/>
              <a:defRPr sz="1800" spc="30" baseline="0"/>
            </a:lvl2pPr>
          </a:lstStyle>
          <a:p>
            <a:pPr lvl="0"/>
            <a:r>
              <a:rPr lang="en-US" dirty="0"/>
              <a:t>Second level</a:t>
            </a:r>
          </a:p>
          <a:p>
            <a:pPr lvl="1"/>
            <a:r>
              <a:rPr lang="en-US" dirty="0"/>
              <a:t>Third level</a:t>
            </a:r>
          </a:p>
        </p:txBody>
      </p:sp>
      <p:sp>
        <p:nvSpPr>
          <p:cNvPr id="17" name="Text Placeholder 2">
            <a:extLst>
              <a:ext uri="{FF2B5EF4-FFF2-40B4-BE49-F238E27FC236}">
                <a16:creationId xmlns:a16="http://schemas.microsoft.com/office/drawing/2014/main" id="{9AE6D208-1F00-412A-86E9-1A7081F56572}"/>
              </a:ext>
            </a:extLst>
          </p:cNvPr>
          <p:cNvSpPr>
            <a:spLocks noGrp="1"/>
          </p:cNvSpPr>
          <p:nvPr>
            <p:ph type="body" idx="10"/>
          </p:nvPr>
        </p:nvSpPr>
        <p:spPr>
          <a:xfrm>
            <a:off x="5892510" y="1994663"/>
            <a:ext cx="4751106" cy="496095"/>
          </a:xfrm>
        </p:spPr>
        <p:txBody>
          <a:bodyPr anchor="t">
            <a:noAutofit/>
          </a:bodyPr>
          <a:lstStyle>
            <a:lvl1pPr marL="0" indent="0">
              <a:lnSpc>
                <a:spcPts val="2400"/>
              </a:lnSpc>
              <a:buNone/>
              <a:defRPr sz="1800" b="0" spc="3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8" name="Content Placeholder 3">
            <a:extLst>
              <a:ext uri="{FF2B5EF4-FFF2-40B4-BE49-F238E27FC236}">
                <a16:creationId xmlns:a16="http://schemas.microsoft.com/office/drawing/2014/main" id="{B8B83478-806A-4C07-A7A7-0CDF7E621EB5}"/>
              </a:ext>
            </a:extLst>
          </p:cNvPr>
          <p:cNvSpPr>
            <a:spLocks noGrp="1"/>
          </p:cNvSpPr>
          <p:nvPr>
            <p:ph sz="half" idx="11" hasCustomPrompt="1"/>
          </p:nvPr>
        </p:nvSpPr>
        <p:spPr>
          <a:xfrm>
            <a:off x="5892510" y="2490758"/>
            <a:ext cx="4751106" cy="3445987"/>
          </a:xfrm>
        </p:spPr>
        <p:txBody>
          <a:bodyPr>
            <a:noAutofit/>
          </a:bodyPr>
          <a:lstStyle>
            <a:lvl1pPr marL="228600" indent="-137160">
              <a:lnSpc>
                <a:spcPts val="2400"/>
              </a:lnSpc>
              <a:buClr>
                <a:srgbClr val="009CD6"/>
              </a:buClr>
              <a:buSzPct val="104000"/>
              <a:buFont typeface="Arial" panose="020B0604020202020204" pitchFamily="34" charset="0"/>
              <a:buChar char="•"/>
              <a:defRPr sz="1800" spc="30" baseline="0"/>
            </a:lvl1pPr>
            <a:lvl2pPr marL="685800" indent="-137160">
              <a:lnSpc>
                <a:spcPts val="2400"/>
              </a:lnSpc>
              <a:buClr>
                <a:srgbClr val="009CD6"/>
              </a:buClr>
              <a:buFont typeface="Arial" panose="020B0604020202020204" pitchFamily="34" charset="0"/>
              <a:buChar char="•"/>
              <a:defRPr sz="1800" spc="30" baseline="0"/>
            </a:lvl2pPr>
          </a:lstStyle>
          <a:p>
            <a:pPr lvl="0"/>
            <a:r>
              <a:rPr lang="en-US" dirty="0"/>
              <a:t>Second level</a:t>
            </a:r>
          </a:p>
          <a:p>
            <a:pPr lvl="1"/>
            <a:r>
              <a:rPr lang="en-US" dirty="0"/>
              <a:t>Third level</a:t>
            </a:r>
          </a:p>
        </p:txBody>
      </p:sp>
      <p:sp>
        <p:nvSpPr>
          <p:cNvPr id="13" name="Title 1">
            <a:extLst>
              <a:ext uri="{FF2B5EF4-FFF2-40B4-BE49-F238E27FC236}">
                <a16:creationId xmlns:a16="http://schemas.microsoft.com/office/drawing/2014/main" id="{20A48B77-BCF1-4349-8EF0-B33A1789375A}"/>
              </a:ext>
            </a:extLst>
          </p:cNvPr>
          <p:cNvSpPr>
            <a:spLocks noGrp="1"/>
          </p:cNvSpPr>
          <p:nvPr>
            <p:ph type="title" hasCustomPrompt="1"/>
          </p:nvPr>
        </p:nvSpPr>
        <p:spPr>
          <a:xfrm>
            <a:off x="728687" y="1238515"/>
            <a:ext cx="9914929" cy="635902"/>
          </a:xfrm>
          <a:prstGeom prst="rect">
            <a:avLst/>
          </a:prstGeom>
        </p:spPr>
        <p:txBody>
          <a:bodyPr>
            <a:noAutofit/>
          </a:bodyPr>
          <a:lstStyle>
            <a:lvl1pPr>
              <a:defRPr sz="2800"/>
            </a:lvl1pPr>
          </a:lstStyle>
          <a:p>
            <a:pPr lvl="0"/>
            <a:r>
              <a:rPr lang="en-US" dirty="0"/>
              <a:t>Click to edit Master text styles</a:t>
            </a:r>
          </a:p>
        </p:txBody>
      </p:sp>
      <p:cxnSp>
        <p:nvCxnSpPr>
          <p:cNvPr id="11" name="Straight Connector 10">
            <a:extLst>
              <a:ext uri="{FF2B5EF4-FFF2-40B4-BE49-F238E27FC236}">
                <a16:creationId xmlns:a16="http://schemas.microsoft.com/office/drawing/2014/main" id="{CCE4054A-3251-41A6-8BA5-67C64EF3E610}"/>
              </a:ext>
            </a:extLst>
          </p:cNvPr>
          <p:cNvCxnSpPr/>
          <p:nvPr userDrawn="1"/>
        </p:nvCxnSpPr>
        <p:spPr>
          <a:xfrm>
            <a:off x="614780" y="280669"/>
            <a:ext cx="0" cy="374209"/>
          </a:xfrm>
          <a:prstGeom prst="line">
            <a:avLst/>
          </a:prstGeom>
          <a:ln w="25400">
            <a:solidFill>
              <a:srgbClr val="00A3E0"/>
            </a:solidFill>
          </a:ln>
        </p:spPr>
        <p:style>
          <a:lnRef idx="1">
            <a:schemeClr val="accent1"/>
          </a:lnRef>
          <a:fillRef idx="0">
            <a:schemeClr val="accent1"/>
          </a:fillRef>
          <a:effectRef idx="0">
            <a:schemeClr val="accent1"/>
          </a:effectRef>
          <a:fontRef idx="minor">
            <a:schemeClr val="tx1"/>
          </a:fontRef>
        </p:style>
      </p:cxnSp>
      <p:sp>
        <p:nvSpPr>
          <p:cNvPr id="12" name="Text Placeholder 3">
            <a:extLst>
              <a:ext uri="{FF2B5EF4-FFF2-40B4-BE49-F238E27FC236}">
                <a16:creationId xmlns:a16="http://schemas.microsoft.com/office/drawing/2014/main" id="{F8E1AD81-2712-4CFB-B585-60CDC561D6F4}"/>
              </a:ext>
            </a:extLst>
          </p:cNvPr>
          <p:cNvSpPr>
            <a:spLocks noGrp="1"/>
          </p:cNvSpPr>
          <p:nvPr>
            <p:ph type="body" sz="quarter" idx="12" hasCustomPrompt="1"/>
          </p:nvPr>
        </p:nvSpPr>
        <p:spPr>
          <a:xfrm>
            <a:off x="614780" y="313371"/>
            <a:ext cx="4554538" cy="308803"/>
          </a:xfrm>
        </p:spPr>
        <p:txBody>
          <a:bodyPr anchor="ctr"/>
          <a:lstStyle>
            <a:lvl1pPr marL="91440" indent="0">
              <a:buNone/>
              <a:defRPr sz="1600">
                <a:solidFill>
                  <a:schemeClr val="accent2"/>
                </a:solidFill>
              </a:defRPr>
            </a:lvl1pPr>
          </a:lstStyle>
          <a:p>
            <a:pPr lvl="0"/>
            <a:r>
              <a:rPr lang="en-US" dirty="0"/>
              <a:t>Click to edit section name</a:t>
            </a:r>
          </a:p>
        </p:txBody>
      </p:sp>
    </p:spTree>
    <p:extLst>
      <p:ext uri="{BB962C8B-B14F-4D97-AF65-F5344CB8AC3E}">
        <p14:creationId xmlns:p14="http://schemas.microsoft.com/office/powerpoint/2010/main" val="188038879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Big text aligned right + Italic">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1D7316B5-C57D-4BFE-9E05-E402A449FF88}"/>
              </a:ext>
            </a:extLst>
          </p:cNvPr>
          <p:cNvCxnSpPr/>
          <p:nvPr userDrawn="1"/>
        </p:nvCxnSpPr>
        <p:spPr>
          <a:xfrm>
            <a:off x="614785" y="280669"/>
            <a:ext cx="0" cy="374209"/>
          </a:xfrm>
          <a:prstGeom prst="line">
            <a:avLst/>
          </a:prstGeom>
          <a:ln w="25400">
            <a:solidFill>
              <a:srgbClr val="00A3E0"/>
            </a:solidFill>
          </a:ln>
        </p:spPr>
        <p:style>
          <a:lnRef idx="1">
            <a:schemeClr val="accent1"/>
          </a:lnRef>
          <a:fillRef idx="0">
            <a:schemeClr val="accent1"/>
          </a:fillRef>
          <a:effectRef idx="0">
            <a:schemeClr val="accent1"/>
          </a:effectRef>
          <a:fontRef idx="minor">
            <a:schemeClr val="tx1"/>
          </a:fontRef>
        </p:style>
      </p:cxnSp>
      <p:sp>
        <p:nvSpPr>
          <p:cNvPr id="10" name="Text Placeholder 3">
            <a:extLst>
              <a:ext uri="{FF2B5EF4-FFF2-40B4-BE49-F238E27FC236}">
                <a16:creationId xmlns:a16="http://schemas.microsoft.com/office/drawing/2014/main" id="{B8F92057-32FC-4FC9-AF35-02473A8E4978}"/>
              </a:ext>
            </a:extLst>
          </p:cNvPr>
          <p:cNvSpPr>
            <a:spLocks noGrp="1"/>
          </p:cNvSpPr>
          <p:nvPr>
            <p:ph type="body" sz="quarter" idx="10" hasCustomPrompt="1"/>
          </p:nvPr>
        </p:nvSpPr>
        <p:spPr>
          <a:xfrm>
            <a:off x="614785" y="313371"/>
            <a:ext cx="4554538" cy="308803"/>
          </a:xfrm>
        </p:spPr>
        <p:txBody>
          <a:bodyPr anchor="ctr"/>
          <a:lstStyle>
            <a:lvl1pPr marL="91440" indent="0">
              <a:buNone/>
              <a:defRPr sz="1600">
                <a:solidFill>
                  <a:schemeClr val="accent2"/>
                </a:solidFill>
              </a:defRPr>
            </a:lvl1pPr>
          </a:lstStyle>
          <a:p>
            <a:pPr lvl="0"/>
            <a:r>
              <a:rPr lang="en-US"/>
              <a:t>Click to edit section name</a:t>
            </a:r>
            <a:endParaRPr lang="en-US" dirty="0"/>
          </a:p>
        </p:txBody>
      </p:sp>
      <p:sp>
        <p:nvSpPr>
          <p:cNvPr id="6" name="Shape 610" hidden="1">
            <a:extLst>
              <a:ext uri="{FF2B5EF4-FFF2-40B4-BE49-F238E27FC236}">
                <a16:creationId xmlns:a16="http://schemas.microsoft.com/office/drawing/2014/main" id="{C5B068B2-AEB9-41E6-AB3C-EA87FFB0FE76}"/>
              </a:ext>
            </a:extLst>
          </p:cNvPr>
          <p:cNvSpPr/>
          <p:nvPr userDrawn="1"/>
        </p:nvSpPr>
        <p:spPr>
          <a:xfrm>
            <a:off x="510238" y="2132869"/>
            <a:ext cx="6303518" cy="3103212"/>
          </a:xfrm>
          <a:prstGeom prst="rect">
            <a:avLst/>
          </a:prstGeom>
          <a:noFill/>
          <a:ln>
            <a:noFill/>
          </a:ln>
        </p:spPr>
        <p:txBody>
          <a:bodyPr lIns="91412" tIns="45700" rIns="91412" bIns="45700" anchor="t" anchorCtr="0">
            <a:noAutofit/>
          </a:bodyPr>
          <a:lstStyle/>
          <a:p>
            <a:pPr algn="r">
              <a:buSzPct val="25000"/>
            </a:pPr>
            <a:r>
              <a:rPr lang="en-GB" sz="2800" dirty="0">
                <a:latin typeface="Arial" panose="020B0604020202020204" pitchFamily="34" charset="0"/>
                <a:ea typeface="Roboto"/>
                <a:cs typeface="Arial" panose="020B0604020202020204" pitchFamily="34" charset="0"/>
                <a:sym typeface="Roboto"/>
              </a:rPr>
              <a:t>We have focused on </a:t>
            </a:r>
            <a:r>
              <a:rPr lang="en-GB" sz="2800" b="1" dirty="0">
                <a:latin typeface="Arial" panose="020B0604020202020204" pitchFamily="34" charset="0"/>
                <a:ea typeface="Roboto"/>
                <a:cs typeface="Arial" panose="020B0604020202020204" pitchFamily="34" charset="0"/>
                <a:sym typeface="Roboto"/>
              </a:rPr>
              <a:t>preparing and empowering BDT staff</a:t>
            </a:r>
            <a:r>
              <a:rPr lang="en-GB" sz="2800" dirty="0">
                <a:latin typeface="Arial" panose="020B0604020202020204" pitchFamily="34" charset="0"/>
                <a:ea typeface="Roboto"/>
                <a:cs typeface="Arial" panose="020B0604020202020204" pitchFamily="34" charset="0"/>
                <a:sym typeface="Roboto"/>
              </a:rPr>
              <a:t> with the tools and resources to deliver value and impact, with performance management related objectives being adjusted accordingly</a:t>
            </a:r>
          </a:p>
        </p:txBody>
      </p:sp>
      <p:sp>
        <p:nvSpPr>
          <p:cNvPr id="7" name="Subtitle 8">
            <a:extLst>
              <a:ext uri="{FF2B5EF4-FFF2-40B4-BE49-F238E27FC236}">
                <a16:creationId xmlns:a16="http://schemas.microsoft.com/office/drawing/2014/main" id="{A4620858-2872-44F6-B072-7E678A260322}"/>
              </a:ext>
            </a:extLst>
          </p:cNvPr>
          <p:cNvSpPr txBox="1">
            <a:spLocks/>
          </p:cNvSpPr>
          <p:nvPr userDrawn="1"/>
        </p:nvSpPr>
        <p:spPr>
          <a:xfrm>
            <a:off x="7295839" y="2132869"/>
            <a:ext cx="4663323" cy="4303496"/>
          </a:xfrm>
          <a:prstGeom prst="rect">
            <a:avLst/>
          </a:prstGeom>
        </p:spPr>
        <p:txBody>
          <a:bodyPr>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spcBef>
                <a:spcPts val="1800"/>
              </a:spcBef>
            </a:pPr>
            <a:endParaRPr lang="en-US" i="1" dirty="0">
              <a:solidFill>
                <a:schemeClr val="bg2">
                  <a:lumMod val="25000"/>
                </a:schemeClr>
              </a:solidFill>
              <a:latin typeface="Georgia" panose="02040502050405020303" pitchFamily="18" charset="0"/>
            </a:endParaRPr>
          </a:p>
        </p:txBody>
      </p:sp>
      <p:cxnSp>
        <p:nvCxnSpPr>
          <p:cNvPr id="11" name="Straight Connector 10">
            <a:extLst>
              <a:ext uri="{FF2B5EF4-FFF2-40B4-BE49-F238E27FC236}">
                <a16:creationId xmlns:a16="http://schemas.microsoft.com/office/drawing/2014/main" id="{BE0E510D-A28B-40D0-90A9-897A15E93F85}"/>
              </a:ext>
            </a:extLst>
          </p:cNvPr>
          <p:cNvCxnSpPr>
            <a:cxnSpLocks/>
          </p:cNvCxnSpPr>
          <p:nvPr userDrawn="1"/>
        </p:nvCxnSpPr>
        <p:spPr>
          <a:xfrm>
            <a:off x="7069545" y="2248302"/>
            <a:ext cx="0" cy="313372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 name="Text Placeholder 3">
            <a:extLst>
              <a:ext uri="{FF2B5EF4-FFF2-40B4-BE49-F238E27FC236}">
                <a16:creationId xmlns:a16="http://schemas.microsoft.com/office/drawing/2014/main" id="{5B885EC5-B7E9-4FBB-A4AE-A260C8DCB031}"/>
              </a:ext>
            </a:extLst>
          </p:cNvPr>
          <p:cNvSpPr>
            <a:spLocks noGrp="1"/>
          </p:cNvSpPr>
          <p:nvPr>
            <p:ph type="body" sz="quarter" idx="11" hasCustomPrompt="1"/>
          </p:nvPr>
        </p:nvSpPr>
        <p:spPr>
          <a:xfrm>
            <a:off x="503238" y="2133600"/>
            <a:ext cx="6297612" cy="3079750"/>
          </a:xfrm>
        </p:spPr>
        <p:txBody>
          <a:bodyPr/>
          <a:lstStyle>
            <a:lvl1pPr marL="0" marR="0" indent="0" algn="r" defTabSz="914400" rtl="0" eaLnBrk="1" fontAlgn="auto" latinLnBrk="0" hangingPunct="1">
              <a:lnSpc>
                <a:spcPct val="100000"/>
              </a:lnSpc>
              <a:spcBef>
                <a:spcPts val="0"/>
              </a:spcBef>
              <a:spcAft>
                <a:spcPts val="0"/>
              </a:spcAft>
              <a:buClrTx/>
              <a:buSzPct val="25000"/>
              <a:buFontTx/>
              <a:buNone/>
              <a:tabLst/>
              <a:defRPr/>
            </a:lvl1pPr>
          </a:lstStyle>
          <a:p>
            <a:pPr marL="0" marR="0" lvl="0" indent="0" algn="r" defTabSz="914400" rtl="0" eaLnBrk="1" fontAlgn="auto" latinLnBrk="0" hangingPunct="1">
              <a:lnSpc>
                <a:spcPct val="100000"/>
              </a:lnSpc>
              <a:spcBef>
                <a:spcPts val="0"/>
              </a:spcBef>
              <a:spcAft>
                <a:spcPts val="0"/>
              </a:spcAft>
              <a:buClrTx/>
              <a:buSzPct val="25000"/>
              <a:buFontTx/>
              <a:buNone/>
              <a:tabLst/>
              <a:defRPr/>
            </a:pPr>
            <a:r>
              <a:rPr kumimoji="0" lang="en-GB" sz="2800" b="0" i="0" u="none" strike="noStrike" kern="1200" cap="none" spc="0" normalizeH="0" baseline="0" noProof="0" dirty="0">
                <a:ln>
                  <a:noFill/>
                </a:ln>
                <a:solidFill>
                  <a:prstClr val="black"/>
                </a:solidFill>
                <a:effectLst/>
                <a:uLnTx/>
                <a:uFillTx/>
                <a:latin typeface="Arial" panose="020B0604020202020204" pitchFamily="34" charset="0"/>
                <a:ea typeface="Roboto"/>
                <a:cs typeface="Arial" panose="020B0604020202020204" pitchFamily="34" charset="0"/>
                <a:sym typeface="Roboto"/>
              </a:rPr>
              <a:t>We have focused on </a:t>
            </a:r>
            <a:r>
              <a:rPr kumimoji="0" lang="en-GB" sz="2800" b="1" i="0" u="none" strike="noStrike" kern="1200" cap="none" spc="0" normalizeH="0" baseline="0" noProof="0" dirty="0">
                <a:ln>
                  <a:noFill/>
                </a:ln>
                <a:solidFill>
                  <a:prstClr val="black"/>
                </a:solidFill>
                <a:effectLst/>
                <a:uLnTx/>
                <a:uFillTx/>
                <a:latin typeface="Arial" panose="020B0604020202020204" pitchFamily="34" charset="0"/>
                <a:ea typeface="Roboto"/>
                <a:cs typeface="Arial" panose="020B0604020202020204" pitchFamily="34" charset="0"/>
                <a:sym typeface="Roboto"/>
              </a:rPr>
              <a:t>preparing and empowering BDT staff</a:t>
            </a:r>
            <a:r>
              <a:rPr kumimoji="0" lang="en-GB" sz="2800" b="0" i="0" u="none" strike="noStrike" kern="1200" cap="none" spc="0" normalizeH="0" baseline="0" noProof="0" dirty="0">
                <a:ln>
                  <a:noFill/>
                </a:ln>
                <a:solidFill>
                  <a:prstClr val="black"/>
                </a:solidFill>
                <a:effectLst/>
                <a:uLnTx/>
                <a:uFillTx/>
                <a:latin typeface="Arial" panose="020B0604020202020204" pitchFamily="34" charset="0"/>
                <a:ea typeface="Roboto"/>
                <a:cs typeface="Arial" panose="020B0604020202020204" pitchFamily="34" charset="0"/>
                <a:sym typeface="Roboto"/>
              </a:rPr>
              <a:t> with the tools and resources to deliver value and impact, with performance management related objectives being adjusted accordingly</a:t>
            </a:r>
          </a:p>
          <a:p>
            <a:pPr lvl="0"/>
            <a:endParaRPr lang="en-US" dirty="0"/>
          </a:p>
        </p:txBody>
      </p:sp>
      <p:sp>
        <p:nvSpPr>
          <p:cNvPr id="12" name="Text Placeholder 11">
            <a:extLst>
              <a:ext uri="{FF2B5EF4-FFF2-40B4-BE49-F238E27FC236}">
                <a16:creationId xmlns:a16="http://schemas.microsoft.com/office/drawing/2014/main" id="{2EFC6EC8-B366-4C1C-9E18-04E70FF727B4}"/>
              </a:ext>
            </a:extLst>
          </p:cNvPr>
          <p:cNvSpPr>
            <a:spLocks noGrp="1"/>
          </p:cNvSpPr>
          <p:nvPr>
            <p:ph type="body" sz="quarter" idx="12" hasCustomPrompt="1"/>
          </p:nvPr>
        </p:nvSpPr>
        <p:spPr>
          <a:xfrm>
            <a:off x="7296150" y="2133600"/>
            <a:ext cx="4683125" cy="3856038"/>
          </a:xfrm>
        </p:spPr>
        <p:txBody>
          <a:bodyPr/>
          <a:lstStyle>
            <a:lvl1pPr marL="0" marR="0" indent="0" algn="l" defTabSz="914400" rtl="0" eaLnBrk="1" fontAlgn="auto" latinLnBrk="0" hangingPunct="1">
              <a:lnSpc>
                <a:spcPct val="100000"/>
              </a:lnSpc>
              <a:spcBef>
                <a:spcPts val="1800"/>
              </a:spcBef>
              <a:spcAft>
                <a:spcPts val="0"/>
              </a:spcAft>
              <a:buClrTx/>
              <a:buSzTx/>
              <a:buFontTx/>
              <a:buNone/>
              <a:tabLst/>
              <a:defRPr sz="2400">
                <a:solidFill>
                  <a:schemeClr val="bg2">
                    <a:lumMod val="25000"/>
                  </a:schemeClr>
                </a:solidFill>
              </a:defRPr>
            </a:lvl1pPr>
          </a:lstStyle>
          <a:p>
            <a:pPr algn="l">
              <a:lnSpc>
                <a:spcPct val="100000"/>
              </a:lnSpc>
              <a:spcBef>
                <a:spcPts val="1800"/>
              </a:spcBef>
            </a:pPr>
            <a:r>
              <a:rPr lang="en-GB" i="1" dirty="0">
                <a:solidFill>
                  <a:schemeClr val="bg2">
                    <a:lumMod val="25000"/>
                  </a:schemeClr>
                </a:solidFill>
                <a:latin typeface="Georgia" panose="02040502050405020303" pitchFamily="18" charset="0"/>
              </a:rPr>
              <a:t>Multiple RBM workshops for</a:t>
            </a:r>
            <a:br>
              <a:rPr lang="en-GB" i="1" dirty="0">
                <a:solidFill>
                  <a:schemeClr val="bg2">
                    <a:lumMod val="25000"/>
                  </a:schemeClr>
                </a:solidFill>
                <a:latin typeface="Georgia" panose="02040502050405020303" pitchFamily="18" charset="0"/>
              </a:rPr>
            </a:br>
            <a:r>
              <a:rPr lang="en-GB" i="1" dirty="0">
                <a:solidFill>
                  <a:schemeClr val="bg2">
                    <a:lumMod val="25000"/>
                  </a:schemeClr>
                </a:solidFill>
                <a:latin typeface="Georgia" panose="02040502050405020303" pitchFamily="18" charset="0"/>
              </a:rPr>
              <a:t>all HQ-based teams and Regional Offices </a:t>
            </a:r>
          </a:p>
          <a:p>
            <a:pPr algn="l">
              <a:lnSpc>
                <a:spcPct val="100000"/>
              </a:lnSpc>
              <a:spcBef>
                <a:spcPts val="1800"/>
              </a:spcBef>
            </a:pPr>
            <a:r>
              <a:rPr lang="en-GB" i="1" dirty="0">
                <a:solidFill>
                  <a:schemeClr val="bg2">
                    <a:lumMod val="25000"/>
                  </a:schemeClr>
                </a:solidFill>
                <a:latin typeface="Georgia" panose="02040502050405020303" pitchFamily="18" charset="0"/>
              </a:rPr>
              <a:t>Project Management training</a:t>
            </a:r>
          </a:p>
          <a:p>
            <a:pPr algn="l">
              <a:lnSpc>
                <a:spcPct val="100000"/>
              </a:lnSpc>
              <a:spcBef>
                <a:spcPts val="1800"/>
              </a:spcBef>
            </a:pPr>
            <a:r>
              <a:rPr lang="en-GB" i="1" dirty="0">
                <a:solidFill>
                  <a:schemeClr val="bg2">
                    <a:lumMod val="25000"/>
                  </a:schemeClr>
                </a:solidFill>
                <a:latin typeface="Georgia" panose="02040502050405020303" pitchFamily="18" charset="0"/>
              </a:rPr>
              <a:t>Communication for Development training</a:t>
            </a:r>
          </a:p>
          <a:p>
            <a:pPr algn="l">
              <a:lnSpc>
                <a:spcPct val="100000"/>
              </a:lnSpc>
              <a:spcBef>
                <a:spcPts val="1800"/>
              </a:spcBef>
            </a:pPr>
            <a:r>
              <a:rPr lang="en-GB" i="1" dirty="0">
                <a:solidFill>
                  <a:schemeClr val="bg2">
                    <a:lumMod val="25000"/>
                  </a:schemeClr>
                </a:solidFill>
                <a:latin typeface="Georgia" panose="02040502050405020303" pitchFamily="18" charset="0"/>
              </a:rPr>
              <a:t>Procurement training</a:t>
            </a:r>
            <a:endParaRPr lang="en-US" i="1" dirty="0">
              <a:solidFill>
                <a:schemeClr val="bg2">
                  <a:lumMod val="25000"/>
                </a:schemeClr>
              </a:solidFill>
              <a:latin typeface="Georgia" panose="02040502050405020303" pitchFamily="18" charset="0"/>
            </a:endParaRPr>
          </a:p>
          <a:p>
            <a:pPr lvl="0"/>
            <a:endParaRPr lang="en-US" dirty="0"/>
          </a:p>
        </p:txBody>
      </p:sp>
    </p:spTree>
    <p:extLst>
      <p:ext uri="{BB962C8B-B14F-4D97-AF65-F5344CB8AC3E}">
        <p14:creationId xmlns:p14="http://schemas.microsoft.com/office/powerpoint/2010/main" val="34633762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Quote with big quote marks">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31A647C-A7BD-47C9-962C-55289EF4CD84}"/>
              </a:ext>
            </a:extLst>
          </p:cNvPr>
          <p:cNvSpPr>
            <a:spLocks noGrp="1"/>
          </p:cNvSpPr>
          <p:nvPr>
            <p:ph idx="1" hasCustomPrompt="1"/>
          </p:nvPr>
        </p:nvSpPr>
        <p:spPr>
          <a:xfrm>
            <a:off x="1520946" y="2336800"/>
            <a:ext cx="9150108" cy="3764076"/>
          </a:xfrm>
        </p:spPr>
        <p:txBody>
          <a:bodyPr numCol="1" spcCol="274320">
            <a:noAutofit/>
          </a:bodyPr>
          <a:lstStyle>
            <a:lvl1pPr marL="91440" indent="0">
              <a:lnSpc>
                <a:spcPct val="100000"/>
              </a:lnSpc>
              <a:buClr>
                <a:srgbClr val="009CD6"/>
              </a:buClr>
              <a:buFontTx/>
              <a:buNone/>
              <a:defRPr sz="3200" i="1" spc="20">
                <a:latin typeface="Georgia" panose="02040502050405020303" pitchFamily="18" charset="0"/>
              </a:defRPr>
            </a:lvl1pPr>
            <a:lvl2pPr marL="548640" indent="0">
              <a:lnSpc>
                <a:spcPts val="2400"/>
              </a:lnSpc>
              <a:buClr>
                <a:srgbClr val="009CD6"/>
              </a:buClr>
              <a:buFontTx/>
              <a:buNone/>
              <a:defRPr sz="1800" spc="20"/>
            </a:lvl2pPr>
            <a:lvl3pPr marL="1005840" indent="0">
              <a:lnSpc>
                <a:spcPts val="2400"/>
              </a:lnSpc>
              <a:buClr>
                <a:srgbClr val="009CD6"/>
              </a:buClr>
              <a:buFontTx/>
              <a:buNone/>
              <a:defRPr sz="1800" spc="20"/>
            </a:lvl3pPr>
            <a:lvl4pPr marL="1463040" indent="0">
              <a:lnSpc>
                <a:spcPts val="2400"/>
              </a:lnSpc>
              <a:buClr>
                <a:srgbClr val="009CD6"/>
              </a:buClr>
              <a:buFontTx/>
              <a:buNone/>
              <a:defRPr sz="1800" spc="20"/>
            </a:lvl4pPr>
            <a:lvl5pPr>
              <a:buClr>
                <a:srgbClr val="5B9BD5"/>
              </a:buClr>
              <a:defRPr/>
            </a:lvl5pPr>
          </a:lstStyle>
          <a:p>
            <a:pPr lvl="0"/>
            <a:r>
              <a:rPr lang="en-US" dirty="0"/>
              <a:t>Lorem ipsum dolor sit </a:t>
            </a:r>
            <a:r>
              <a:rPr lang="en-US" dirty="0" err="1"/>
              <a:t>amet</a:t>
            </a:r>
            <a:r>
              <a:rPr lang="en-US" dirty="0"/>
              <a:t>, </a:t>
            </a:r>
            <a:r>
              <a:rPr lang="en-US" dirty="0" err="1"/>
              <a:t>consectetuer</a:t>
            </a:r>
            <a:r>
              <a:rPr lang="en-US" dirty="0"/>
              <a:t> </a:t>
            </a:r>
            <a:r>
              <a:rPr lang="en-US" dirty="0" err="1"/>
              <a:t>adipiscing</a:t>
            </a:r>
            <a:r>
              <a:rPr lang="en-US" dirty="0"/>
              <a:t> </a:t>
            </a:r>
            <a:r>
              <a:rPr lang="en-US" dirty="0" err="1"/>
              <a:t>elit</a:t>
            </a:r>
            <a:r>
              <a:rPr lang="en-US" dirty="0"/>
              <a:t>. Aenean </a:t>
            </a:r>
            <a:r>
              <a:rPr lang="en-US" dirty="0" err="1"/>
              <a:t>commodo</a:t>
            </a:r>
            <a:r>
              <a:rPr lang="en-US" dirty="0"/>
              <a:t> ligula </a:t>
            </a:r>
            <a:r>
              <a:rPr lang="en-US" dirty="0" err="1"/>
              <a:t>eget</a:t>
            </a:r>
            <a:r>
              <a:rPr lang="en-US" dirty="0"/>
              <a:t> dolor. Aenean </a:t>
            </a:r>
            <a:r>
              <a:rPr lang="en-US" dirty="0" err="1"/>
              <a:t>massa</a:t>
            </a:r>
            <a:r>
              <a:rPr lang="en-US" dirty="0"/>
              <a:t>. Cum sociis </a:t>
            </a:r>
            <a:r>
              <a:rPr lang="en-US" dirty="0" err="1"/>
              <a:t>natoque</a:t>
            </a:r>
            <a:r>
              <a:rPr lang="en-US" dirty="0"/>
              <a:t> </a:t>
            </a:r>
            <a:r>
              <a:rPr lang="en-US" dirty="0" err="1"/>
              <a:t>penatibus</a:t>
            </a:r>
            <a:r>
              <a:rPr lang="en-US" dirty="0"/>
              <a:t> et </a:t>
            </a:r>
            <a:r>
              <a:rPr lang="en-US" dirty="0" err="1"/>
              <a:t>magnis</a:t>
            </a:r>
            <a:r>
              <a:rPr lang="en-US" dirty="0"/>
              <a:t> dis parturient </a:t>
            </a:r>
            <a:r>
              <a:rPr lang="en-US" dirty="0" err="1"/>
              <a:t>montes</a:t>
            </a:r>
            <a:r>
              <a:rPr lang="en-US" dirty="0"/>
              <a:t>, </a:t>
            </a:r>
            <a:r>
              <a:rPr lang="en-US" dirty="0" err="1"/>
              <a:t>nascetur</a:t>
            </a:r>
            <a:r>
              <a:rPr lang="en-US" dirty="0"/>
              <a:t> </a:t>
            </a:r>
            <a:r>
              <a:rPr lang="en-US" dirty="0" err="1"/>
              <a:t>ridiculus</a:t>
            </a:r>
            <a:r>
              <a:rPr lang="en-US" dirty="0"/>
              <a:t> mus. </a:t>
            </a:r>
          </a:p>
        </p:txBody>
      </p:sp>
      <p:cxnSp>
        <p:nvCxnSpPr>
          <p:cNvPr id="9" name="Straight Connector 8">
            <a:extLst>
              <a:ext uri="{FF2B5EF4-FFF2-40B4-BE49-F238E27FC236}">
                <a16:creationId xmlns:a16="http://schemas.microsoft.com/office/drawing/2014/main" id="{1D7316B5-C57D-4BFE-9E05-E402A449FF88}"/>
              </a:ext>
            </a:extLst>
          </p:cNvPr>
          <p:cNvCxnSpPr/>
          <p:nvPr userDrawn="1"/>
        </p:nvCxnSpPr>
        <p:spPr>
          <a:xfrm>
            <a:off x="614785" y="280669"/>
            <a:ext cx="0" cy="374209"/>
          </a:xfrm>
          <a:prstGeom prst="line">
            <a:avLst/>
          </a:prstGeom>
          <a:ln w="25400">
            <a:solidFill>
              <a:srgbClr val="00A3E0"/>
            </a:solidFill>
          </a:ln>
        </p:spPr>
        <p:style>
          <a:lnRef idx="1">
            <a:schemeClr val="accent1"/>
          </a:lnRef>
          <a:fillRef idx="0">
            <a:schemeClr val="accent1"/>
          </a:fillRef>
          <a:effectRef idx="0">
            <a:schemeClr val="accent1"/>
          </a:effectRef>
          <a:fontRef idx="minor">
            <a:schemeClr val="tx1"/>
          </a:fontRef>
        </p:style>
      </p:cxnSp>
      <p:sp>
        <p:nvSpPr>
          <p:cNvPr id="10" name="Text Placeholder 3">
            <a:extLst>
              <a:ext uri="{FF2B5EF4-FFF2-40B4-BE49-F238E27FC236}">
                <a16:creationId xmlns:a16="http://schemas.microsoft.com/office/drawing/2014/main" id="{B8F92057-32FC-4FC9-AF35-02473A8E4978}"/>
              </a:ext>
            </a:extLst>
          </p:cNvPr>
          <p:cNvSpPr>
            <a:spLocks noGrp="1"/>
          </p:cNvSpPr>
          <p:nvPr>
            <p:ph type="body" sz="quarter" idx="10" hasCustomPrompt="1"/>
          </p:nvPr>
        </p:nvSpPr>
        <p:spPr>
          <a:xfrm>
            <a:off x="614785" y="313371"/>
            <a:ext cx="4554538" cy="308803"/>
          </a:xfrm>
        </p:spPr>
        <p:txBody>
          <a:bodyPr anchor="ctr"/>
          <a:lstStyle>
            <a:lvl1pPr marL="91440" indent="0" algn="l">
              <a:buNone/>
              <a:defRPr sz="1600">
                <a:solidFill>
                  <a:schemeClr val="accent2"/>
                </a:solidFill>
              </a:defRPr>
            </a:lvl1pPr>
          </a:lstStyle>
          <a:p>
            <a:pPr lvl="0"/>
            <a:r>
              <a:rPr lang="en-US" dirty="0"/>
              <a:t>Click to edit section name</a:t>
            </a:r>
          </a:p>
        </p:txBody>
      </p:sp>
    </p:spTree>
    <p:extLst>
      <p:ext uri="{BB962C8B-B14F-4D97-AF65-F5344CB8AC3E}">
        <p14:creationId xmlns:p14="http://schemas.microsoft.com/office/powerpoint/2010/main" val="198795915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Quote with photo">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31A647C-A7BD-47C9-962C-55289EF4CD84}"/>
              </a:ext>
            </a:extLst>
          </p:cNvPr>
          <p:cNvSpPr>
            <a:spLocks noGrp="1"/>
          </p:cNvSpPr>
          <p:nvPr>
            <p:ph idx="1" hasCustomPrompt="1"/>
          </p:nvPr>
        </p:nvSpPr>
        <p:spPr>
          <a:xfrm>
            <a:off x="1520946" y="2658534"/>
            <a:ext cx="9150108" cy="3764076"/>
          </a:xfrm>
        </p:spPr>
        <p:txBody>
          <a:bodyPr numCol="1" spcCol="274320">
            <a:noAutofit/>
          </a:bodyPr>
          <a:lstStyle>
            <a:lvl1pPr marL="91440" indent="0">
              <a:lnSpc>
                <a:spcPct val="100000"/>
              </a:lnSpc>
              <a:buClr>
                <a:srgbClr val="009CD6"/>
              </a:buClr>
              <a:buFontTx/>
              <a:buNone/>
              <a:defRPr sz="3200" i="1" spc="20">
                <a:latin typeface="Georgia" panose="02040502050405020303" pitchFamily="18" charset="0"/>
              </a:defRPr>
            </a:lvl1pPr>
            <a:lvl2pPr marL="548640" indent="0">
              <a:lnSpc>
                <a:spcPts val="2400"/>
              </a:lnSpc>
              <a:buClr>
                <a:srgbClr val="009CD6"/>
              </a:buClr>
              <a:buFontTx/>
              <a:buNone/>
              <a:defRPr sz="1800" spc="20"/>
            </a:lvl2pPr>
            <a:lvl3pPr marL="1005840" indent="0">
              <a:lnSpc>
                <a:spcPts val="2400"/>
              </a:lnSpc>
              <a:buClr>
                <a:srgbClr val="009CD6"/>
              </a:buClr>
              <a:buFontTx/>
              <a:buNone/>
              <a:defRPr sz="1800" spc="20"/>
            </a:lvl3pPr>
            <a:lvl4pPr marL="1463040" indent="0">
              <a:lnSpc>
                <a:spcPts val="2400"/>
              </a:lnSpc>
              <a:buClr>
                <a:srgbClr val="009CD6"/>
              </a:buClr>
              <a:buFontTx/>
              <a:buNone/>
              <a:defRPr sz="1800" spc="20"/>
            </a:lvl4pPr>
            <a:lvl5pPr>
              <a:buClr>
                <a:srgbClr val="5B9BD5"/>
              </a:buClr>
              <a:defRPr/>
            </a:lvl5pPr>
          </a:lstStyle>
          <a:p>
            <a:pPr lvl="0"/>
            <a:r>
              <a:rPr lang="en-US" dirty="0"/>
              <a:t>“Lorem ipsum dolor sit </a:t>
            </a:r>
            <a:r>
              <a:rPr lang="en-US" dirty="0" err="1"/>
              <a:t>amet</a:t>
            </a:r>
            <a:r>
              <a:rPr lang="en-US" dirty="0"/>
              <a:t>, </a:t>
            </a:r>
            <a:r>
              <a:rPr lang="en-US" dirty="0" err="1"/>
              <a:t>consectetuer</a:t>
            </a:r>
            <a:r>
              <a:rPr lang="en-US" dirty="0"/>
              <a:t> </a:t>
            </a:r>
            <a:r>
              <a:rPr lang="en-US" dirty="0" err="1"/>
              <a:t>adipiscing</a:t>
            </a:r>
            <a:r>
              <a:rPr lang="en-US" dirty="0"/>
              <a:t> </a:t>
            </a:r>
            <a:r>
              <a:rPr lang="en-US" dirty="0" err="1"/>
              <a:t>elit</a:t>
            </a:r>
            <a:r>
              <a:rPr lang="en-US" dirty="0"/>
              <a:t>. Aenean </a:t>
            </a:r>
            <a:r>
              <a:rPr lang="en-US" dirty="0" err="1"/>
              <a:t>commodo</a:t>
            </a:r>
            <a:r>
              <a:rPr lang="en-US" dirty="0"/>
              <a:t> ligula </a:t>
            </a:r>
            <a:r>
              <a:rPr lang="en-US" dirty="0" err="1"/>
              <a:t>eget</a:t>
            </a:r>
            <a:r>
              <a:rPr lang="en-US" dirty="0"/>
              <a:t> dolor. Aenean </a:t>
            </a:r>
            <a:r>
              <a:rPr lang="en-US" dirty="0" err="1"/>
              <a:t>massa</a:t>
            </a:r>
            <a:r>
              <a:rPr lang="en-US" dirty="0"/>
              <a:t>. Cum sociis </a:t>
            </a:r>
            <a:r>
              <a:rPr lang="en-US" dirty="0" err="1"/>
              <a:t>natoque</a:t>
            </a:r>
            <a:r>
              <a:rPr lang="en-US" dirty="0"/>
              <a:t> </a:t>
            </a:r>
            <a:r>
              <a:rPr lang="en-US" dirty="0" err="1"/>
              <a:t>penatibus</a:t>
            </a:r>
            <a:r>
              <a:rPr lang="en-US" dirty="0"/>
              <a:t> et </a:t>
            </a:r>
            <a:r>
              <a:rPr lang="en-US" dirty="0" err="1"/>
              <a:t>magnis</a:t>
            </a:r>
            <a:r>
              <a:rPr lang="en-US" dirty="0"/>
              <a:t> dis parturient </a:t>
            </a:r>
            <a:r>
              <a:rPr lang="en-US" dirty="0" err="1"/>
              <a:t>montes</a:t>
            </a:r>
            <a:r>
              <a:rPr lang="en-US" dirty="0"/>
              <a:t>, </a:t>
            </a:r>
            <a:r>
              <a:rPr lang="en-US" dirty="0" err="1"/>
              <a:t>nascetur</a:t>
            </a:r>
            <a:r>
              <a:rPr lang="en-US" dirty="0"/>
              <a:t> </a:t>
            </a:r>
            <a:r>
              <a:rPr lang="en-US" dirty="0" err="1"/>
              <a:t>ridiculus</a:t>
            </a:r>
            <a:r>
              <a:rPr lang="en-US" dirty="0"/>
              <a:t> mus.” </a:t>
            </a:r>
          </a:p>
        </p:txBody>
      </p:sp>
      <p:cxnSp>
        <p:nvCxnSpPr>
          <p:cNvPr id="9" name="Straight Connector 8">
            <a:extLst>
              <a:ext uri="{FF2B5EF4-FFF2-40B4-BE49-F238E27FC236}">
                <a16:creationId xmlns:a16="http://schemas.microsoft.com/office/drawing/2014/main" id="{1D7316B5-C57D-4BFE-9E05-E402A449FF88}"/>
              </a:ext>
            </a:extLst>
          </p:cNvPr>
          <p:cNvCxnSpPr/>
          <p:nvPr userDrawn="1"/>
        </p:nvCxnSpPr>
        <p:spPr>
          <a:xfrm>
            <a:off x="614785" y="280669"/>
            <a:ext cx="0" cy="374209"/>
          </a:xfrm>
          <a:prstGeom prst="line">
            <a:avLst/>
          </a:prstGeom>
          <a:ln w="25400">
            <a:solidFill>
              <a:srgbClr val="00A3E0"/>
            </a:solidFill>
          </a:ln>
        </p:spPr>
        <p:style>
          <a:lnRef idx="1">
            <a:schemeClr val="accent1"/>
          </a:lnRef>
          <a:fillRef idx="0">
            <a:schemeClr val="accent1"/>
          </a:fillRef>
          <a:effectRef idx="0">
            <a:schemeClr val="accent1"/>
          </a:effectRef>
          <a:fontRef idx="minor">
            <a:schemeClr val="tx1"/>
          </a:fontRef>
        </p:style>
      </p:cxnSp>
      <p:sp>
        <p:nvSpPr>
          <p:cNvPr id="10" name="Text Placeholder 3">
            <a:extLst>
              <a:ext uri="{FF2B5EF4-FFF2-40B4-BE49-F238E27FC236}">
                <a16:creationId xmlns:a16="http://schemas.microsoft.com/office/drawing/2014/main" id="{B8F92057-32FC-4FC9-AF35-02473A8E4978}"/>
              </a:ext>
            </a:extLst>
          </p:cNvPr>
          <p:cNvSpPr>
            <a:spLocks noGrp="1"/>
          </p:cNvSpPr>
          <p:nvPr>
            <p:ph type="body" sz="quarter" idx="10" hasCustomPrompt="1"/>
          </p:nvPr>
        </p:nvSpPr>
        <p:spPr>
          <a:xfrm>
            <a:off x="614785" y="313371"/>
            <a:ext cx="4554538" cy="308803"/>
          </a:xfrm>
        </p:spPr>
        <p:txBody>
          <a:bodyPr anchor="ctr"/>
          <a:lstStyle>
            <a:lvl1pPr marL="91440" indent="0" algn="l">
              <a:buNone/>
              <a:defRPr sz="1600">
                <a:solidFill>
                  <a:schemeClr val="accent2"/>
                </a:solidFill>
              </a:defRPr>
            </a:lvl1pPr>
          </a:lstStyle>
          <a:p>
            <a:pPr lvl="0"/>
            <a:r>
              <a:rPr lang="en-US" dirty="0"/>
              <a:t>Click to edit section name</a:t>
            </a:r>
          </a:p>
        </p:txBody>
      </p:sp>
      <p:sp>
        <p:nvSpPr>
          <p:cNvPr id="6" name="Picture Placeholder 5">
            <a:extLst>
              <a:ext uri="{FF2B5EF4-FFF2-40B4-BE49-F238E27FC236}">
                <a16:creationId xmlns:a16="http://schemas.microsoft.com/office/drawing/2014/main" id="{BE0DB947-B9BF-4F5D-BCB3-A4E551A7C958}"/>
              </a:ext>
            </a:extLst>
          </p:cNvPr>
          <p:cNvSpPr>
            <a:spLocks noGrp="1"/>
          </p:cNvSpPr>
          <p:nvPr>
            <p:ph type="pic" sz="quarter" idx="11" hasCustomPrompt="1"/>
          </p:nvPr>
        </p:nvSpPr>
        <p:spPr>
          <a:xfrm>
            <a:off x="5473700" y="1215232"/>
            <a:ext cx="1244600" cy="1244600"/>
          </a:xfrm>
          <a:prstGeom prst="flowChartConnector">
            <a:avLst/>
          </a:prstGeom>
          <a:solidFill>
            <a:schemeClr val="bg1">
              <a:lumMod val="85000"/>
            </a:schemeClr>
          </a:solidFill>
        </p:spPr>
        <p:txBody>
          <a:bodyPr anchor="ctr"/>
          <a:lstStyle>
            <a:lvl1pPr>
              <a:defRPr sz="1400" b="0"/>
            </a:lvl1pPr>
          </a:lstStyle>
          <a:p>
            <a:r>
              <a:rPr lang="en-US" dirty="0"/>
              <a:t>Insert</a:t>
            </a:r>
            <a:br>
              <a:rPr lang="en-US" dirty="0"/>
            </a:br>
            <a:r>
              <a:rPr lang="en-US" dirty="0"/>
              <a:t>Photo</a:t>
            </a:r>
          </a:p>
        </p:txBody>
      </p:sp>
    </p:spTree>
    <p:extLst>
      <p:ext uri="{BB962C8B-B14F-4D97-AF65-F5344CB8AC3E}">
        <p14:creationId xmlns:p14="http://schemas.microsoft.com/office/powerpoint/2010/main" val="10683193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lumn bullet lis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C078E5A-AB76-4634-8AD9-64C991C6FC02}"/>
              </a:ext>
            </a:extLst>
          </p:cNvPr>
          <p:cNvSpPr>
            <a:spLocks noGrp="1"/>
          </p:cNvSpPr>
          <p:nvPr>
            <p:ph sz="half" idx="1" hasCustomPrompt="1"/>
          </p:nvPr>
        </p:nvSpPr>
        <p:spPr>
          <a:xfrm>
            <a:off x="721372" y="2040524"/>
            <a:ext cx="4393315" cy="4125355"/>
          </a:xfrm>
        </p:spPr>
        <p:txBody>
          <a:bodyPr>
            <a:noAutofit/>
          </a:bodyPr>
          <a:lstStyle>
            <a:lvl1pPr marL="228600" indent="-137160">
              <a:buClr>
                <a:srgbClr val="009CD6"/>
              </a:buClr>
              <a:buFont typeface="Arial" panose="020B0604020202020204" pitchFamily="34" charset="0"/>
              <a:buChar char="•"/>
              <a:defRPr lang="en-US" spc="20" dirty="0"/>
            </a:lvl1pPr>
            <a:lvl2pPr marL="685800" indent="-137160">
              <a:buClr>
                <a:srgbClr val="009CD6"/>
              </a:buClr>
              <a:buFont typeface="Arial" panose="020B0604020202020204" pitchFamily="34" charset="0"/>
              <a:buChar char="•"/>
              <a:defRPr lang="en-US" spc="20" dirty="0"/>
            </a:lvl2pPr>
            <a:lvl3pPr marL="1143000" indent="-137160">
              <a:buClr>
                <a:srgbClr val="009CD6"/>
              </a:buClr>
              <a:buFont typeface="Arial" panose="020B0604020202020204" pitchFamily="34" charset="0"/>
              <a:buChar char="•"/>
              <a:defRPr lang="en-US" spc="20" dirty="0"/>
            </a:lvl3pPr>
            <a:lvl4pPr marL="1600200" indent="-137160">
              <a:buClr>
                <a:srgbClr val="009CD6"/>
              </a:buClr>
              <a:buFont typeface="Arial" panose="020B0604020202020204" pitchFamily="34" charset="0"/>
              <a:buChar char="•"/>
              <a:defRPr lang="en-US" spc="20" dirty="0"/>
            </a:lvl4pPr>
            <a:lvl5pPr>
              <a:buClr>
                <a:srgbClr val="5B9BD5"/>
              </a:buClr>
              <a:defRPr spc="0"/>
            </a:lvl5pPr>
          </a:lstStyle>
          <a:p>
            <a:pPr lvl="0"/>
            <a:r>
              <a:rPr lang="en-US" dirty="0"/>
              <a:t>Second level</a:t>
            </a:r>
          </a:p>
          <a:p>
            <a:pPr lvl="1"/>
            <a:r>
              <a:rPr lang="en-US" dirty="0"/>
              <a:t>Third level</a:t>
            </a:r>
          </a:p>
          <a:p>
            <a:pPr lvl="2"/>
            <a:r>
              <a:rPr lang="en-US" dirty="0"/>
              <a:t>Fourth level</a:t>
            </a:r>
          </a:p>
          <a:p>
            <a:pPr lvl="3"/>
            <a:r>
              <a:rPr lang="en-US" dirty="0"/>
              <a:t>Fifth level</a:t>
            </a:r>
          </a:p>
        </p:txBody>
      </p:sp>
      <p:sp>
        <p:nvSpPr>
          <p:cNvPr id="4" name="Content Placeholder 3">
            <a:extLst>
              <a:ext uri="{FF2B5EF4-FFF2-40B4-BE49-F238E27FC236}">
                <a16:creationId xmlns:a16="http://schemas.microsoft.com/office/drawing/2014/main" id="{4198F227-A22B-432C-84DE-6E0A3BE38D63}"/>
              </a:ext>
            </a:extLst>
          </p:cNvPr>
          <p:cNvSpPr>
            <a:spLocks noGrp="1"/>
          </p:cNvSpPr>
          <p:nvPr>
            <p:ph sz="half" idx="2" hasCustomPrompt="1"/>
          </p:nvPr>
        </p:nvSpPr>
        <p:spPr>
          <a:xfrm>
            <a:off x="5460255" y="2040523"/>
            <a:ext cx="4393316" cy="4126191"/>
          </a:xfrm>
        </p:spPr>
        <p:txBody>
          <a:bodyPr>
            <a:noAutofit/>
          </a:bodyPr>
          <a:lstStyle>
            <a:lvl1pPr marL="228600" indent="-137160">
              <a:buClr>
                <a:srgbClr val="009CD6"/>
              </a:buClr>
              <a:buFont typeface="Arial" panose="020B0604020202020204" pitchFamily="34" charset="0"/>
              <a:buChar char="•"/>
              <a:defRPr lang="en-US" spc="20" dirty="0"/>
            </a:lvl1pPr>
            <a:lvl2pPr marL="685800" indent="-137160">
              <a:buClr>
                <a:srgbClr val="009CD6"/>
              </a:buClr>
              <a:buFont typeface="Arial" panose="020B0604020202020204" pitchFamily="34" charset="0"/>
              <a:buChar char="•"/>
              <a:defRPr lang="en-US" spc="20" dirty="0"/>
            </a:lvl2pPr>
            <a:lvl3pPr marL="1143000" indent="-137160">
              <a:buClr>
                <a:srgbClr val="009CD6"/>
              </a:buClr>
              <a:buFont typeface="Arial" panose="020B0604020202020204" pitchFamily="34" charset="0"/>
              <a:buChar char="•"/>
              <a:defRPr lang="en-US" spc="20" dirty="0"/>
            </a:lvl3pPr>
            <a:lvl4pPr marL="1600200" indent="-137160">
              <a:buClr>
                <a:srgbClr val="009CD6"/>
              </a:buClr>
              <a:buFont typeface="Arial" panose="020B0604020202020204" pitchFamily="34" charset="0"/>
              <a:buChar char="•"/>
              <a:defRPr lang="en-US" spc="20" dirty="0"/>
            </a:lvl4pPr>
            <a:lvl5pPr>
              <a:buClr>
                <a:srgbClr val="5B9BD5"/>
              </a:buClr>
              <a:defRPr spc="0"/>
            </a:lvl5pPr>
          </a:lstStyle>
          <a:p>
            <a:pPr lvl="0"/>
            <a:r>
              <a:rPr lang="en-US" dirty="0"/>
              <a:t>Second level</a:t>
            </a:r>
          </a:p>
          <a:p>
            <a:pPr lvl="1"/>
            <a:r>
              <a:rPr lang="en-US" dirty="0"/>
              <a:t>Third level</a:t>
            </a:r>
          </a:p>
          <a:p>
            <a:pPr lvl="2"/>
            <a:r>
              <a:rPr lang="en-US" dirty="0"/>
              <a:t>Fourth level</a:t>
            </a:r>
          </a:p>
          <a:p>
            <a:pPr lvl="3"/>
            <a:r>
              <a:rPr lang="en-US" dirty="0"/>
              <a:t>Fifth level</a:t>
            </a:r>
          </a:p>
        </p:txBody>
      </p:sp>
      <p:sp>
        <p:nvSpPr>
          <p:cNvPr id="10" name="Title 1">
            <a:extLst>
              <a:ext uri="{FF2B5EF4-FFF2-40B4-BE49-F238E27FC236}">
                <a16:creationId xmlns:a16="http://schemas.microsoft.com/office/drawing/2014/main" id="{D346557F-F9B0-433A-9FC1-56C38B19DE9B}"/>
              </a:ext>
            </a:extLst>
          </p:cNvPr>
          <p:cNvSpPr>
            <a:spLocks noGrp="1"/>
          </p:cNvSpPr>
          <p:nvPr>
            <p:ph type="title" hasCustomPrompt="1"/>
          </p:nvPr>
        </p:nvSpPr>
        <p:spPr>
          <a:xfrm>
            <a:off x="721373" y="1251017"/>
            <a:ext cx="9132198" cy="565079"/>
          </a:xfrm>
          <a:prstGeom prst="rect">
            <a:avLst/>
          </a:prstGeom>
        </p:spPr>
        <p:txBody>
          <a:bodyPr>
            <a:noAutofit/>
          </a:bodyPr>
          <a:lstStyle>
            <a:lvl1pPr>
              <a:defRPr sz="2800"/>
            </a:lvl1pPr>
          </a:lstStyle>
          <a:p>
            <a:pPr lvl="0"/>
            <a:r>
              <a:rPr lang="en-US" dirty="0"/>
              <a:t>Click to edit Master text styles</a:t>
            </a:r>
          </a:p>
        </p:txBody>
      </p:sp>
      <p:cxnSp>
        <p:nvCxnSpPr>
          <p:cNvPr id="12" name="Straight Connector 11">
            <a:extLst>
              <a:ext uri="{FF2B5EF4-FFF2-40B4-BE49-F238E27FC236}">
                <a16:creationId xmlns:a16="http://schemas.microsoft.com/office/drawing/2014/main" id="{56157FF2-E1F2-41A6-A3CB-3DE59785DD4D}"/>
              </a:ext>
            </a:extLst>
          </p:cNvPr>
          <p:cNvCxnSpPr/>
          <p:nvPr userDrawn="1"/>
        </p:nvCxnSpPr>
        <p:spPr>
          <a:xfrm>
            <a:off x="614780" y="280669"/>
            <a:ext cx="0" cy="374209"/>
          </a:xfrm>
          <a:prstGeom prst="line">
            <a:avLst/>
          </a:prstGeom>
          <a:ln w="25400">
            <a:solidFill>
              <a:srgbClr val="00A3E0"/>
            </a:solidFill>
          </a:ln>
        </p:spPr>
        <p:style>
          <a:lnRef idx="1">
            <a:schemeClr val="accent1"/>
          </a:lnRef>
          <a:fillRef idx="0">
            <a:schemeClr val="accent1"/>
          </a:fillRef>
          <a:effectRef idx="0">
            <a:schemeClr val="accent1"/>
          </a:effectRef>
          <a:fontRef idx="minor">
            <a:schemeClr val="tx1"/>
          </a:fontRef>
        </p:style>
      </p:cxnSp>
      <p:sp>
        <p:nvSpPr>
          <p:cNvPr id="13" name="Text Placeholder 3">
            <a:extLst>
              <a:ext uri="{FF2B5EF4-FFF2-40B4-BE49-F238E27FC236}">
                <a16:creationId xmlns:a16="http://schemas.microsoft.com/office/drawing/2014/main" id="{E8A78C8E-6713-4582-84CE-8C8A0FE572A4}"/>
              </a:ext>
            </a:extLst>
          </p:cNvPr>
          <p:cNvSpPr>
            <a:spLocks noGrp="1"/>
          </p:cNvSpPr>
          <p:nvPr>
            <p:ph type="body" sz="quarter" idx="12" hasCustomPrompt="1"/>
          </p:nvPr>
        </p:nvSpPr>
        <p:spPr>
          <a:xfrm>
            <a:off x="614780" y="313371"/>
            <a:ext cx="4554538" cy="308803"/>
          </a:xfrm>
        </p:spPr>
        <p:txBody>
          <a:bodyPr anchor="ctr"/>
          <a:lstStyle>
            <a:lvl1pPr marL="91440" indent="0">
              <a:buNone/>
              <a:defRPr sz="1600">
                <a:solidFill>
                  <a:schemeClr val="accent2"/>
                </a:solidFill>
              </a:defRPr>
            </a:lvl1pPr>
          </a:lstStyle>
          <a:p>
            <a:pPr lvl="0"/>
            <a:r>
              <a:rPr lang="en-US" dirty="0"/>
              <a:t>Click to edit section name</a:t>
            </a:r>
          </a:p>
        </p:txBody>
      </p:sp>
    </p:spTree>
    <p:extLst>
      <p:ext uri="{BB962C8B-B14F-4D97-AF65-F5344CB8AC3E}">
        <p14:creationId xmlns:p14="http://schemas.microsoft.com/office/powerpoint/2010/main" val="19513749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One column text">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2CF752D4-D41F-48C8-BC93-770A10B9CEFC}"/>
              </a:ext>
            </a:extLst>
          </p:cNvPr>
          <p:cNvSpPr>
            <a:spLocks noGrp="1"/>
          </p:cNvSpPr>
          <p:nvPr>
            <p:ph type="body" sz="half" idx="2" hasCustomPrompt="1"/>
          </p:nvPr>
        </p:nvSpPr>
        <p:spPr>
          <a:xfrm>
            <a:off x="737226" y="1975104"/>
            <a:ext cx="6256106" cy="4210543"/>
          </a:xfrm>
        </p:spPr>
        <p:txBody>
          <a:bodyPr>
            <a:noAutofit/>
          </a:bodyPr>
          <a:lstStyle>
            <a:lvl1pPr marL="0" indent="0">
              <a:lnSpc>
                <a:spcPts val="2400"/>
              </a:lnSpc>
              <a:buNone/>
              <a:defRPr sz="1800" spc="20" baseline="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 </a:t>
            </a:r>
          </a:p>
        </p:txBody>
      </p:sp>
      <p:sp>
        <p:nvSpPr>
          <p:cNvPr id="10" name="Title 1">
            <a:extLst>
              <a:ext uri="{FF2B5EF4-FFF2-40B4-BE49-F238E27FC236}">
                <a16:creationId xmlns:a16="http://schemas.microsoft.com/office/drawing/2014/main" id="{3F01D386-9240-4F38-9F1C-4325351B05E1}"/>
              </a:ext>
            </a:extLst>
          </p:cNvPr>
          <p:cNvSpPr>
            <a:spLocks noGrp="1"/>
          </p:cNvSpPr>
          <p:nvPr>
            <p:ph type="title" hasCustomPrompt="1"/>
          </p:nvPr>
        </p:nvSpPr>
        <p:spPr>
          <a:xfrm>
            <a:off x="737225" y="1261501"/>
            <a:ext cx="7177821" cy="542146"/>
          </a:xfrm>
          <a:prstGeom prst="rect">
            <a:avLst/>
          </a:prstGeom>
        </p:spPr>
        <p:txBody>
          <a:bodyPr>
            <a:noAutofit/>
          </a:bodyPr>
          <a:lstStyle>
            <a:lvl1pPr>
              <a:defRPr sz="2800"/>
            </a:lvl1pPr>
          </a:lstStyle>
          <a:p>
            <a:pPr lvl="0"/>
            <a:r>
              <a:rPr lang="en-US" dirty="0"/>
              <a:t>Click to edit Master text styles</a:t>
            </a:r>
          </a:p>
        </p:txBody>
      </p:sp>
      <p:cxnSp>
        <p:nvCxnSpPr>
          <p:cNvPr id="8" name="Straight Connector 7">
            <a:extLst>
              <a:ext uri="{FF2B5EF4-FFF2-40B4-BE49-F238E27FC236}">
                <a16:creationId xmlns:a16="http://schemas.microsoft.com/office/drawing/2014/main" id="{015B0268-1877-4B50-85FE-85F64126C828}"/>
              </a:ext>
            </a:extLst>
          </p:cNvPr>
          <p:cNvCxnSpPr/>
          <p:nvPr userDrawn="1"/>
        </p:nvCxnSpPr>
        <p:spPr>
          <a:xfrm>
            <a:off x="607468" y="280669"/>
            <a:ext cx="0" cy="374209"/>
          </a:xfrm>
          <a:prstGeom prst="line">
            <a:avLst/>
          </a:prstGeom>
          <a:ln w="25400">
            <a:solidFill>
              <a:srgbClr val="00A3E0"/>
            </a:solidFill>
          </a:ln>
        </p:spPr>
        <p:style>
          <a:lnRef idx="1">
            <a:schemeClr val="accent1"/>
          </a:lnRef>
          <a:fillRef idx="0">
            <a:schemeClr val="accent1"/>
          </a:fillRef>
          <a:effectRef idx="0">
            <a:schemeClr val="accent1"/>
          </a:effectRef>
          <a:fontRef idx="minor">
            <a:schemeClr val="tx1"/>
          </a:fontRef>
        </p:style>
      </p:cxnSp>
      <p:sp>
        <p:nvSpPr>
          <p:cNvPr id="9" name="Text Placeholder 3">
            <a:extLst>
              <a:ext uri="{FF2B5EF4-FFF2-40B4-BE49-F238E27FC236}">
                <a16:creationId xmlns:a16="http://schemas.microsoft.com/office/drawing/2014/main" id="{716C6763-4EEE-47FB-A7AD-A329AC03860D}"/>
              </a:ext>
            </a:extLst>
          </p:cNvPr>
          <p:cNvSpPr>
            <a:spLocks noGrp="1"/>
          </p:cNvSpPr>
          <p:nvPr>
            <p:ph type="body" sz="quarter" idx="10" hasCustomPrompt="1"/>
          </p:nvPr>
        </p:nvSpPr>
        <p:spPr>
          <a:xfrm>
            <a:off x="607468" y="313371"/>
            <a:ext cx="4554538" cy="308803"/>
          </a:xfrm>
        </p:spPr>
        <p:txBody>
          <a:bodyPr anchor="ctr"/>
          <a:lstStyle>
            <a:lvl1pPr marL="91440" indent="0">
              <a:buNone/>
              <a:defRPr sz="1600">
                <a:solidFill>
                  <a:schemeClr val="accent2"/>
                </a:solidFill>
              </a:defRPr>
            </a:lvl1pPr>
          </a:lstStyle>
          <a:p>
            <a:pPr lvl="0"/>
            <a:r>
              <a:rPr lang="en-US" dirty="0"/>
              <a:t>Click to edit section name</a:t>
            </a:r>
          </a:p>
        </p:txBody>
      </p:sp>
    </p:spTree>
    <p:extLst>
      <p:ext uri="{BB962C8B-B14F-4D97-AF65-F5344CB8AC3E}">
        <p14:creationId xmlns:p14="http://schemas.microsoft.com/office/powerpoint/2010/main" val="114434721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 Large image">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AA9A3B-CF71-48AC-B4B0-550E5EC772C1}"/>
              </a:ext>
            </a:extLst>
          </p:cNvPr>
          <p:cNvSpPr>
            <a:spLocks noGrp="1"/>
          </p:cNvSpPr>
          <p:nvPr>
            <p:ph type="title"/>
          </p:nvPr>
        </p:nvSpPr>
        <p:spPr>
          <a:xfrm>
            <a:off x="716483" y="1234865"/>
            <a:ext cx="10313024" cy="635902"/>
          </a:xfrm>
          <a:prstGeom prst="rect">
            <a:avLst/>
          </a:prstGeom>
        </p:spPr>
        <p:txBody>
          <a:bodyPr anchor="t"/>
          <a:lstStyle>
            <a:lvl1pPr>
              <a:defRPr sz="2800"/>
            </a:lvl1pPr>
          </a:lstStyle>
          <a:p>
            <a:r>
              <a:rPr lang="en-US" dirty="0"/>
              <a:t>Click to edit Master title style</a:t>
            </a:r>
          </a:p>
        </p:txBody>
      </p:sp>
      <p:sp>
        <p:nvSpPr>
          <p:cNvPr id="14" name="Picture Placeholder 2">
            <a:extLst>
              <a:ext uri="{FF2B5EF4-FFF2-40B4-BE49-F238E27FC236}">
                <a16:creationId xmlns:a16="http://schemas.microsoft.com/office/drawing/2014/main" id="{5ED55E9E-BFC6-411F-90A8-B7CC917CD1B5}"/>
              </a:ext>
            </a:extLst>
          </p:cNvPr>
          <p:cNvSpPr>
            <a:spLocks noGrp="1"/>
          </p:cNvSpPr>
          <p:nvPr>
            <p:ph type="pic" idx="1" hasCustomPrompt="1"/>
          </p:nvPr>
        </p:nvSpPr>
        <p:spPr>
          <a:xfrm>
            <a:off x="733313" y="1927476"/>
            <a:ext cx="10700345" cy="4218130"/>
          </a:xfrm>
        </p:spPr>
        <p:txBody>
          <a:bodyPr anchor="ctr">
            <a:normAutofit/>
          </a:bodyPr>
          <a:lstStyle>
            <a:lvl1pPr marL="0" indent="0" algn="ctr">
              <a:buNone/>
              <a:defRPr sz="4000" i="1">
                <a:solidFill>
                  <a:schemeClr val="bg1">
                    <a:lumMod val="75000"/>
                  </a:schemeClr>
                </a:solidFill>
                <a:latin typeface="Arial" panose="020B0604020202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Insert image here</a:t>
            </a:r>
          </a:p>
        </p:txBody>
      </p:sp>
      <p:cxnSp>
        <p:nvCxnSpPr>
          <p:cNvPr id="6" name="Straight Connector 5">
            <a:extLst>
              <a:ext uri="{FF2B5EF4-FFF2-40B4-BE49-F238E27FC236}">
                <a16:creationId xmlns:a16="http://schemas.microsoft.com/office/drawing/2014/main" id="{9B8B0405-4014-43E6-B303-902A4F998E13}"/>
              </a:ext>
            </a:extLst>
          </p:cNvPr>
          <p:cNvCxnSpPr/>
          <p:nvPr userDrawn="1"/>
        </p:nvCxnSpPr>
        <p:spPr>
          <a:xfrm>
            <a:off x="614783" y="280669"/>
            <a:ext cx="0" cy="374209"/>
          </a:xfrm>
          <a:prstGeom prst="line">
            <a:avLst/>
          </a:prstGeom>
          <a:ln w="25400">
            <a:solidFill>
              <a:srgbClr val="00A3E0"/>
            </a:solidFill>
          </a:ln>
        </p:spPr>
        <p:style>
          <a:lnRef idx="1">
            <a:schemeClr val="accent1"/>
          </a:lnRef>
          <a:fillRef idx="0">
            <a:schemeClr val="accent1"/>
          </a:fillRef>
          <a:effectRef idx="0">
            <a:schemeClr val="accent1"/>
          </a:effectRef>
          <a:fontRef idx="minor">
            <a:schemeClr val="tx1"/>
          </a:fontRef>
        </p:style>
      </p:cxnSp>
      <p:sp>
        <p:nvSpPr>
          <p:cNvPr id="7" name="Text Placeholder 3">
            <a:extLst>
              <a:ext uri="{FF2B5EF4-FFF2-40B4-BE49-F238E27FC236}">
                <a16:creationId xmlns:a16="http://schemas.microsoft.com/office/drawing/2014/main" id="{B69F8470-F06D-4D52-9A69-30EBD8DA6096}"/>
              </a:ext>
            </a:extLst>
          </p:cNvPr>
          <p:cNvSpPr>
            <a:spLocks noGrp="1"/>
          </p:cNvSpPr>
          <p:nvPr>
            <p:ph type="body" sz="quarter" idx="10" hasCustomPrompt="1"/>
          </p:nvPr>
        </p:nvSpPr>
        <p:spPr>
          <a:xfrm>
            <a:off x="614783" y="313371"/>
            <a:ext cx="4554538" cy="308803"/>
          </a:xfrm>
        </p:spPr>
        <p:txBody>
          <a:bodyPr anchor="ctr"/>
          <a:lstStyle>
            <a:lvl1pPr marL="91440" indent="0">
              <a:buNone/>
              <a:defRPr sz="1600">
                <a:solidFill>
                  <a:schemeClr val="accent2"/>
                </a:solidFill>
              </a:defRPr>
            </a:lvl1pPr>
          </a:lstStyle>
          <a:p>
            <a:pPr lvl="0"/>
            <a:r>
              <a:rPr lang="en-US" dirty="0"/>
              <a:t>Click to edit section name</a:t>
            </a:r>
          </a:p>
        </p:txBody>
      </p:sp>
    </p:spTree>
    <p:extLst>
      <p:ext uri="{BB962C8B-B14F-4D97-AF65-F5344CB8AC3E}">
        <p14:creationId xmlns:p14="http://schemas.microsoft.com/office/powerpoint/2010/main" val="413910143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Left image - S">
    <p:spTree>
      <p:nvGrpSpPr>
        <p:cNvPr id="1" name=""/>
        <p:cNvGrpSpPr/>
        <p:nvPr/>
      </p:nvGrpSpPr>
      <p:grpSpPr>
        <a:xfrm>
          <a:off x="0" y="0"/>
          <a:ext cx="0" cy="0"/>
          <a:chOff x="0" y="0"/>
          <a:chExt cx="0" cy="0"/>
        </a:xfrm>
      </p:grpSpPr>
      <p:sp>
        <p:nvSpPr>
          <p:cNvPr id="14" name="Picture Placeholder 2">
            <a:extLst>
              <a:ext uri="{FF2B5EF4-FFF2-40B4-BE49-F238E27FC236}">
                <a16:creationId xmlns:a16="http://schemas.microsoft.com/office/drawing/2014/main" id="{5ED55E9E-BFC6-411F-90A8-B7CC917CD1B5}"/>
              </a:ext>
            </a:extLst>
          </p:cNvPr>
          <p:cNvSpPr>
            <a:spLocks noGrp="1"/>
          </p:cNvSpPr>
          <p:nvPr>
            <p:ph type="pic" idx="1" hasCustomPrompt="1"/>
          </p:nvPr>
        </p:nvSpPr>
        <p:spPr>
          <a:xfrm>
            <a:off x="0" y="-1"/>
            <a:ext cx="5165650" cy="6858000"/>
          </a:xfrm>
          <a:solidFill>
            <a:srgbClr val="F7F7F7"/>
          </a:solidFill>
        </p:spPr>
        <p:txBody>
          <a:bodyPr anchor="ctr">
            <a:normAutofit/>
          </a:bodyPr>
          <a:lstStyle>
            <a:lvl1pPr marL="0" indent="0" algn="ctr">
              <a:buNone/>
              <a:defRPr sz="4000" i="1">
                <a:solidFill>
                  <a:schemeClr val="bg1">
                    <a:lumMod val="75000"/>
                  </a:schemeClr>
                </a:solidFill>
                <a:latin typeface="Arial" panose="020B0604020202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Insert image here</a:t>
            </a:r>
          </a:p>
        </p:txBody>
      </p:sp>
      <p:sp>
        <p:nvSpPr>
          <p:cNvPr id="11" name="Title 1">
            <a:extLst>
              <a:ext uri="{FF2B5EF4-FFF2-40B4-BE49-F238E27FC236}">
                <a16:creationId xmlns:a16="http://schemas.microsoft.com/office/drawing/2014/main" id="{A421150D-F679-4DFA-93CF-0E5480CC490F}"/>
              </a:ext>
            </a:extLst>
          </p:cNvPr>
          <p:cNvSpPr>
            <a:spLocks noGrp="1"/>
          </p:cNvSpPr>
          <p:nvPr>
            <p:ph type="title" hasCustomPrompt="1"/>
          </p:nvPr>
        </p:nvSpPr>
        <p:spPr>
          <a:xfrm>
            <a:off x="5593557" y="1241625"/>
            <a:ext cx="6000749" cy="480131"/>
          </a:xfrm>
          <a:prstGeom prst="rect">
            <a:avLst/>
          </a:prstGeom>
        </p:spPr>
        <p:txBody>
          <a:bodyPr wrap="square">
            <a:spAutoFit/>
          </a:bodyPr>
          <a:lstStyle>
            <a:lvl1pPr>
              <a:defRPr sz="2800"/>
            </a:lvl1pPr>
          </a:lstStyle>
          <a:p>
            <a:pPr lvl="0"/>
            <a:r>
              <a:rPr lang="en-US" dirty="0"/>
              <a:t>Click to edit Master text styles</a:t>
            </a:r>
          </a:p>
        </p:txBody>
      </p:sp>
      <p:cxnSp>
        <p:nvCxnSpPr>
          <p:cNvPr id="17" name="Straight Connector 16">
            <a:extLst>
              <a:ext uri="{FF2B5EF4-FFF2-40B4-BE49-F238E27FC236}">
                <a16:creationId xmlns:a16="http://schemas.microsoft.com/office/drawing/2014/main" id="{7F1DE310-EEBE-4571-9348-190C69629E15}"/>
              </a:ext>
            </a:extLst>
          </p:cNvPr>
          <p:cNvCxnSpPr/>
          <p:nvPr userDrawn="1"/>
        </p:nvCxnSpPr>
        <p:spPr>
          <a:xfrm>
            <a:off x="5500046" y="280669"/>
            <a:ext cx="0" cy="374209"/>
          </a:xfrm>
          <a:prstGeom prst="line">
            <a:avLst/>
          </a:prstGeom>
          <a:ln w="25400">
            <a:solidFill>
              <a:srgbClr val="00A3E0"/>
            </a:solidFill>
          </a:ln>
        </p:spPr>
        <p:style>
          <a:lnRef idx="1">
            <a:schemeClr val="accent1"/>
          </a:lnRef>
          <a:fillRef idx="0">
            <a:schemeClr val="accent1"/>
          </a:fillRef>
          <a:effectRef idx="0">
            <a:schemeClr val="accent1"/>
          </a:effectRef>
          <a:fontRef idx="minor">
            <a:schemeClr val="tx1"/>
          </a:fontRef>
        </p:style>
      </p:cxnSp>
      <p:sp>
        <p:nvSpPr>
          <p:cNvPr id="10" name="Text Placeholder 3">
            <a:extLst>
              <a:ext uri="{FF2B5EF4-FFF2-40B4-BE49-F238E27FC236}">
                <a16:creationId xmlns:a16="http://schemas.microsoft.com/office/drawing/2014/main" id="{B4C777EF-FC93-4970-9186-9F729BE94473}"/>
              </a:ext>
            </a:extLst>
          </p:cNvPr>
          <p:cNvSpPr>
            <a:spLocks noGrp="1"/>
          </p:cNvSpPr>
          <p:nvPr>
            <p:ph type="body" sz="quarter" idx="10" hasCustomPrompt="1"/>
          </p:nvPr>
        </p:nvSpPr>
        <p:spPr>
          <a:xfrm>
            <a:off x="5500046" y="313371"/>
            <a:ext cx="4554538" cy="308803"/>
          </a:xfrm>
        </p:spPr>
        <p:txBody>
          <a:bodyPr anchor="ctr"/>
          <a:lstStyle>
            <a:lvl1pPr marL="91440" indent="0">
              <a:buNone/>
              <a:defRPr sz="1600">
                <a:solidFill>
                  <a:schemeClr val="accent2"/>
                </a:solidFill>
              </a:defRPr>
            </a:lvl1pPr>
          </a:lstStyle>
          <a:p>
            <a:pPr lvl="0"/>
            <a:r>
              <a:rPr lang="en-US" dirty="0"/>
              <a:t>Click to edit section name</a:t>
            </a:r>
          </a:p>
        </p:txBody>
      </p:sp>
      <p:sp>
        <p:nvSpPr>
          <p:cNvPr id="13" name="Text Placeholder 3">
            <a:extLst>
              <a:ext uri="{FF2B5EF4-FFF2-40B4-BE49-F238E27FC236}">
                <a16:creationId xmlns:a16="http://schemas.microsoft.com/office/drawing/2014/main" id="{BD03799A-7C35-4CAA-BE06-C4A99AE98261}"/>
              </a:ext>
            </a:extLst>
          </p:cNvPr>
          <p:cNvSpPr>
            <a:spLocks noGrp="1"/>
          </p:cNvSpPr>
          <p:nvPr>
            <p:ph type="body" sz="half" idx="2" hasCustomPrompt="1"/>
          </p:nvPr>
        </p:nvSpPr>
        <p:spPr>
          <a:xfrm>
            <a:off x="5593546" y="1796208"/>
            <a:ext cx="6000749" cy="3820167"/>
          </a:xfrm>
        </p:spPr>
        <p:txBody>
          <a:bodyPr>
            <a:noAutofit/>
          </a:bodyPr>
          <a:lstStyle>
            <a:lvl1pPr marL="0" indent="0">
              <a:lnSpc>
                <a:spcPts val="2400"/>
              </a:lnSpc>
              <a:buNone/>
              <a:defRPr lang="en-US" sz="1800" dirty="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 </a:t>
            </a:r>
          </a:p>
        </p:txBody>
      </p:sp>
    </p:spTree>
    <p:extLst>
      <p:ext uri="{BB962C8B-B14F-4D97-AF65-F5344CB8AC3E}">
        <p14:creationId xmlns:p14="http://schemas.microsoft.com/office/powerpoint/2010/main" val="265277038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Left image - M">
    <p:spTree>
      <p:nvGrpSpPr>
        <p:cNvPr id="1" name=""/>
        <p:cNvGrpSpPr/>
        <p:nvPr/>
      </p:nvGrpSpPr>
      <p:grpSpPr>
        <a:xfrm>
          <a:off x="0" y="0"/>
          <a:ext cx="0" cy="0"/>
          <a:chOff x="0" y="0"/>
          <a:chExt cx="0" cy="0"/>
        </a:xfrm>
      </p:grpSpPr>
      <p:sp>
        <p:nvSpPr>
          <p:cNvPr id="9" name="Picture Placeholder 2">
            <a:extLst>
              <a:ext uri="{FF2B5EF4-FFF2-40B4-BE49-F238E27FC236}">
                <a16:creationId xmlns:a16="http://schemas.microsoft.com/office/drawing/2014/main" id="{E364E913-4A6A-4F3B-B209-831A75170B72}"/>
              </a:ext>
            </a:extLst>
          </p:cNvPr>
          <p:cNvSpPr>
            <a:spLocks noGrp="1"/>
          </p:cNvSpPr>
          <p:nvPr>
            <p:ph type="pic" idx="1" hasCustomPrompt="1"/>
          </p:nvPr>
        </p:nvSpPr>
        <p:spPr>
          <a:xfrm>
            <a:off x="0" y="-1"/>
            <a:ext cx="6092751" cy="6858000"/>
          </a:xfrm>
          <a:solidFill>
            <a:srgbClr val="F4F4F4"/>
          </a:solidFill>
        </p:spPr>
        <p:txBody>
          <a:bodyPr anchor="ctr">
            <a:normAutofit/>
          </a:bodyPr>
          <a:lstStyle>
            <a:lvl1pPr marL="0" indent="0" algn="ctr">
              <a:buNone/>
              <a:defRPr sz="4000" i="1">
                <a:solidFill>
                  <a:schemeClr val="bg1">
                    <a:lumMod val="75000"/>
                  </a:schemeClr>
                </a:solidFill>
                <a:latin typeface="Arial" panose="020B0604020202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Insert image here</a:t>
            </a:r>
          </a:p>
        </p:txBody>
      </p:sp>
      <p:sp>
        <p:nvSpPr>
          <p:cNvPr id="8" name="Title 1">
            <a:extLst>
              <a:ext uri="{FF2B5EF4-FFF2-40B4-BE49-F238E27FC236}">
                <a16:creationId xmlns:a16="http://schemas.microsoft.com/office/drawing/2014/main" id="{E30453B6-BE94-4D10-99CD-4F6557992EA0}"/>
              </a:ext>
            </a:extLst>
          </p:cNvPr>
          <p:cNvSpPr>
            <a:spLocks noGrp="1"/>
          </p:cNvSpPr>
          <p:nvPr>
            <p:ph type="title" hasCustomPrompt="1"/>
          </p:nvPr>
        </p:nvSpPr>
        <p:spPr>
          <a:xfrm>
            <a:off x="6561735" y="1241625"/>
            <a:ext cx="5018228" cy="867930"/>
          </a:xfrm>
          <a:prstGeom prst="rect">
            <a:avLst/>
          </a:prstGeom>
        </p:spPr>
        <p:txBody>
          <a:bodyPr wrap="square">
            <a:spAutoFit/>
          </a:bodyPr>
          <a:lstStyle>
            <a:lvl1pPr>
              <a:defRPr sz="2800"/>
            </a:lvl1pPr>
          </a:lstStyle>
          <a:p>
            <a:pPr lvl="0"/>
            <a:r>
              <a:rPr lang="en-US" dirty="0"/>
              <a:t>Click to edit Master text styles  </a:t>
            </a:r>
          </a:p>
        </p:txBody>
      </p:sp>
      <p:cxnSp>
        <p:nvCxnSpPr>
          <p:cNvPr id="11" name="Straight Connector 10">
            <a:extLst>
              <a:ext uri="{FF2B5EF4-FFF2-40B4-BE49-F238E27FC236}">
                <a16:creationId xmlns:a16="http://schemas.microsoft.com/office/drawing/2014/main" id="{076CAFA7-68AE-4EAD-BE3A-A5B16D9D3552}"/>
              </a:ext>
            </a:extLst>
          </p:cNvPr>
          <p:cNvCxnSpPr/>
          <p:nvPr userDrawn="1"/>
        </p:nvCxnSpPr>
        <p:spPr>
          <a:xfrm>
            <a:off x="6468234" y="280669"/>
            <a:ext cx="0" cy="374209"/>
          </a:xfrm>
          <a:prstGeom prst="line">
            <a:avLst/>
          </a:prstGeom>
          <a:ln w="25400">
            <a:solidFill>
              <a:srgbClr val="00A3E0"/>
            </a:solidFill>
          </a:ln>
        </p:spPr>
        <p:style>
          <a:lnRef idx="1">
            <a:schemeClr val="accent1"/>
          </a:lnRef>
          <a:fillRef idx="0">
            <a:schemeClr val="accent1"/>
          </a:fillRef>
          <a:effectRef idx="0">
            <a:schemeClr val="accent1"/>
          </a:effectRef>
          <a:fontRef idx="minor">
            <a:schemeClr val="tx1"/>
          </a:fontRef>
        </p:style>
      </p:cxnSp>
      <p:sp>
        <p:nvSpPr>
          <p:cNvPr id="14" name="Text Placeholder 3">
            <a:extLst>
              <a:ext uri="{FF2B5EF4-FFF2-40B4-BE49-F238E27FC236}">
                <a16:creationId xmlns:a16="http://schemas.microsoft.com/office/drawing/2014/main" id="{A8F2FE0A-3A4C-445D-8290-44FCEA3F5955}"/>
              </a:ext>
            </a:extLst>
          </p:cNvPr>
          <p:cNvSpPr>
            <a:spLocks noGrp="1"/>
          </p:cNvSpPr>
          <p:nvPr>
            <p:ph type="body" sz="quarter" idx="10" hasCustomPrompt="1"/>
          </p:nvPr>
        </p:nvSpPr>
        <p:spPr>
          <a:xfrm>
            <a:off x="6468234" y="313371"/>
            <a:ext cx="4554538" cy="308803"/>
          </a:xfrm>
        </p:spPr>
        <p:txBody>
          <a:bodyPr anchor="ctr"/>
          <a:lstStyle>
            <a:lvl1pPr marL="91440" indent="0">
              <a:buNone/>
              <a:defRPr sz="1600">
                <a:solidFill>
                  <a:schemeClr val="accent2"/>
                </a:solidFill>
              </a:defRPr>
            </a:lvl1pPr>
          </a:lstStyle>
          <a:p>
            <a:pPr lvl="0"/>
            <a:r>
              <a:rPr lang="en-US" dirty="0"/>
              <a:t>Click to edit section name</a:t>
            </a:r>
          </a:p>
        </p:txBody>
      </p:sp>
      <p:sp>
        <p:nvSpPr>
          <p:cNvPr id="15" name="Text Placeholder 3">
            <a:extLst>
              <a:ext uri="{FF2B5EF4-FFF2-40B4-BE49-F238E27FC236}">
                <a16:creationId xmlns:a16="http://schemas.microsoft.com/office/drawing/2014/main" id="{C9AD2564-EF06-46B2-95AF-0FC81EEDCC98}"/>
              </a:ext>
            </a:extLst>
          </p:cNvPr>
          <p:cNvSpPr>
            <a:spLocks noGrp="1"/>
          </p:cNvSpPr>
          <p:nvPr>
            <p:ph type="body" sz="half" idx="2" hasCustomPrompt="1"/>
          </p:nvPr>
        </p:nvSpPr>
        <p:spPr>
          <a:xfrm>
            <a:off x="6561734" y="2245766"/>
            <a:ext cx="5018229" cy="3920948"/>
          </a:xfrm>
        </p:spPr>
        <p:txBody>
          <a:bodyPr>
            <a:noAutofit/>
          </a:bodyPr>
          <a:lstStyle>
            <a:lvl1pPr marL="0" indent="0">
              <a:lnSpc>
                <a:spcPts val="2400"/>
              </a:lnSpc>
              <a:buNone/>
              <a:defRPr lang="en-US" sz="1800" dirty="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 </a:t>
            </a:r>
          </a:p>
        </p:txBody>
      </p:sp>
    </p:spTree>
    <p:extLst>
      <p:ext uri="{BB962C8B-B14F-4D97-AF65-F5344CB8AC3E}">
        <p14:creationId xmlns:p14="http://schemas.microsoft.com/office/powerpoint/2010/main" val="325500417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Left image - L">
    <p:bg>
      <p:bgPr>
        <a:solidFill>
          <a:schemeClr val="bg1"/>
        </a:solidFill>
        <a:effectLst/>
      </p:bgPr>
    </p:bg>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2CB99501-2A5A-45F8-BACF-23701FE68337}"/>
              </a:ext>
            </a:extLst>
          </p:cNvPr>
          <p:cNvSpPr>
            <a:spLocks noGrp="1"/>
          </p:cNvSpPr>
          <p:nvPr>
            <p:ph type="pic" idx="1" hasCustomPrompt="1"/>
          </p:nvPr>
        </p:nvSpPr>
        <p:spPr>
          <a:xfrm>
            <a:off x="0" y="0"/>
            <a:ext cx="6997698" cy="6857999"/>
          </a:xfrm>
          <a:solidFill>
            <a:srgbClr val="F4F4F4"/>
          </a:solidFill>
        </p:spPr>
        <p:txBody>
          <a:bodyPr anchor="ctr">
            <a:normAutofit/>
          </a:bodyPr>
          <a:lstStyle>
            <a:lvl1pPr marL="0" indent="0" algn="ctr">
              <a:buNone/>
              <a:defRPr sz="4000" i="1">
                <a:solidFill>
                  <a:schemeClr val="bg1">
                    <a:lumMod val="75000"/>
                  </a:schemeClr>
                </a:solidFill>
                <a:latin typeface="Arial" panose="020B0604020202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Insert picture here</a:t>
            </a:r>
          </a:p>
        </p:txBody>
      </p:sp>
      <p:sp>
        <p:nvSpPr>
          <p:cNvPr id="4" name="Text Placeholder 3">
            <a:extLst>
              <a:ext uri="{FF2B5EF4-FFF2-40B4-BE49-F238E27FC236}">
                <a16:creationId xmlns:a16="http://schemas.microsoft.com/office/drawing/2014/main" id="{4CE260B5-3078-4CFA-A43A-D57EA4E988F4}"/>
              </a:ext>
            </a:extLst>
          </p:cNvPr>
          <p:cNvSpPr>
            <a:spLocks noGrp="1"/>
          </p:cNvSpPr>
          <p:nvPr>
            <p:ph type="body" sz="half" idx="2"/>
          </p:nvPr>
        </p:nvSpPr>
        <p:spPr>
          <a:xfrm>
            <a:off x="7404579" y="2228472"/>
            <a:ext cx="4204643" cy="39368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9" name="Title 1">
            <a:extLst>
              <a:ext uri="{FF2B5EF4-FFF2-40B4-BE49-F238E27FC236}">
                <a16:creationId xmlns:a16="http://schemas.microsoft.com/office/drawing/2014/main" id="{6147FA91-C242-46DD-BE23-48F41CC2970C}"/>
              </a:ext>
            </a:extLst>
          </p:cNvPr>
          <p:cNvSpPr>
            <a:spLocks noGrp="1"/>
          </p:cNvSpPr>
          <p:nvPr>
            <p:ph type="title" hasCustomPrompt="1"/>
          </p:nvPr>
        </p:nvSpPr>
        <p:spPr>
          <a:xfrm>
            <a:off x="7404579" y="1218965"/>
            <a:ext cx="4255850" cy="933507"/>
          </a:xfrm>
          <a:prstGeom prst="rect">
            <a:avLst/>
          </a:prstGeom>
        </p:spPr>
        <p:txBody>
          <a:bodyPr anchor="t">
            <a:noAutofit/>
          </a:bodyPr>
          <a:lstStyle>
            <a:lvl1pPr>
              <a:defRPr sz="2800"/>
            </a:lvl1pPr>
          </a:lstStyle>
          <a:p>
            <a:pPr lvl="0"/>
            <a:r>
              <a:rPr lang="en-US" dirty="0"/>
              <a:t>Click to edit Master text styles</a:t>
            </a:r>
          </a:p>
        </p:txBody>
      </p:sp>
      <p:cxnSp>
        <p:nvCxnSpPr>
          <p:cNvPr id="7" name="Straight Connector 6">
            <a:extLst>
              <a:ext uri="{FF2B5EF4-FFF2-40B4-BE49-F238E27FC236}">
                <a16:creationId xmlns:a16="http://schemas.microsoft.com/office/drawing/2014/main" id="{20EEAF69-B649-4DD9-BE4A-CC1FC2864BDE}"/>
              </a:ext>
            </a:extLst>
          </p:cNvPr>
          <p:cNvCxnSpPr/>
          <p:nvPr userDrawn="1"/>
        </p:nvCxnSpPr>
        <p:spPr>
          <a:xfrm>
            <a:off x="7353374" y="280669"/>
            <a:ext cx="0" cy="374209"/>
          </a:xfrm>
          <a:prstGeom prst="line">
            <a:avLst/>
          </a:prstGeom>
          <a:ln w="25400">
            <a:solidFill>
              <a:srgbClr val="00A3E0"/>
            </a:solidFill>
          </a:ln>
        </p:spPr>
        <p:style>
          <a:lnRef idx="1">
            <a:schemeClr val="accent1"/>
          </a:lnRef>
          <a:fillRef idx="0">
            <a:schemeClr val="accent1"/>
          </a:fillRef>
          <a:effectRef idx="0">
            <a:schemeClr val="accent1"/>
          </a:effectRef>
          <a:fontRef idx="minor">
            <a:schemeClr val="tx1"/>
          </a:fontRef>
        </p:style>
      </p:cxnSp>
      <p:sp>
        <p:nvSpPr>
          <p:cNvPr id="8" name="Text Placeholder 3">
            <a:extLst>
              <a:ext uri="{FF2B5EF4-FFF2-40B4-BE49-F238E27FC236}">
                <a16:creationId xmlns:a16="http://schemas.microsoft.com/office/drawing/2014/main" id="{822686E3-ED91-4402-ABE9-E10A74CBDBB8}"/>
              </a:ext>
            </a:extLst>
          </p:cNvPr>
          <p:cNvSpPr>
            <a:spLocks noGrp="1"/>
          </p:cNvSpPr>
          <p:nvPr>
            <p:ph type="body" sz="quarter" idx="10" hasCustomPrompt="1"/>
          </p:nvPr>
        </p:nvSpPr>
        <p:spPr>
          <a:xfrm>
            <a:off x="7353375" y="313371"/>
            <a:ext cx="4307054" cy="308803"/>
          </a:xfrm>
        </p:spPr>
        <p:txBody>
          <a:bodyPr anchor="ctr"/>
          <a:lstStyle>
            <a:lvl1pPr marL="91440" indent="0">
              <a:buNone/>
              <a:defRPr sz="1600">
                <a:solidFill>
                  <a:schemeClr val="accent2"/>
                </a:solidFill>
              </a:defRPr>
            </a:lvl1pPr>
          </a:lstStyle>
          <a:p>
            <a:pPr lvl="0"/>
            <a:r>
              <a:rPr lang="en-US" dirty="0"/>
              <a:t>Click to edit section name</a:t>
            </a:r>
          </a:p>
        </p:txBody>
      </p:sp>
    </p:spTree>
    <p:extLst>
      <p:ext uri="{BB962C8B-B14F-4D97-AF65-F5344CB8AC3E}">
        <p14:creationId xmlns:p14="http://schemas.microsoft.com/office/powerpoint/2010/main" val="42536392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Right image - S ">
    <p:spTree>
      <p:nvGrpSpPr>
        <p:cNvPr id="1" name=""/>
        <p:cNvGrpSpPr/>
        <p:nvPr/>
      </p:nvGrpSpPr>
      <p:grpSpPr>
        <a:xfrm>
          <a:off x="0" y="0"/>
          <a:ext cx="0" cy="0"/>
          <a:chOff x="0" y="0"/>
          <a:chExt cx="0" cy="0"/>
        </a:xfrm>
      </p:grpSpPr>
      <p:sp>
        <p:nvSpPr>
          <p:cNvPr id="14" name="Picture Placeholder 2">
            <a:extLst>
              <a:ext uri="{FF2B5EF4-FFF2-40B4-BE49-F238E27FC236}">
                <a16:creationId xmlns:a16="http://schemas.microsoft.com/office/drawing/2014/main" id="{5ED55E9E-BFC6-411F-90A8-B7CC917CD1B5}"/>
              </a:ext>
            </a:extLst>
          </p:cNvPr>
          <p:cNvSpPr>
            <a:spLocks noGrp="1"/>
          </p:cNvSpPr>
          <p:nvPr>
            <p:ph type="pic" idx="1" hasCustomPrompt="1"/>
          </p:nvPr>
        </p:nvSpPr>
        <p:spPr>
          <a:xfrm>
            <a:off x="7026350" y="-1"/>
            <a:ext cx="5165650" cy="6858000"/>
          </a:xfrm>
          <a:solidFill>
            <a:srgbClr val="F7F7F7"/>
          </a:solidFill>
        </p:spPr>
        <p:txBody>
          <a:bodyPr anchor="ctr">
            <a:normAutofit/>
          </a:bodyPr>
          <a:lstStyle>
            <a:lvl1pPr marL="0" indent="0" algn="ctr">
              <a:buNone/>
              <a:defRPr sz="4000" i="1">
                <a:solidFill>
                  <a:schemeClr val="bg1">
                    <a:lumMod val="75000"/>
                  </a:schemeClr>
                </a:solidFill>
                <a:latin typeface="Arial" panose="020B0604020202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Insert image here</a:t>
            </a:r>
          </a:p>
        </p:txBody>
      </p:sp>
      <p:sp>
        <p:nvSpPr>
          <p:cNvPr id="11" name="Title 1">
            <a:extLst>
              <a:ext uri="{FF2B5EF4-FFF2-40B4-BE49-F238E27FC236}">
                <a16:creationId xmlns:a16="http://schemas.microsoft.com/office/drawing/2014/main" id="{A421150D-F679-4DFA-93CF-0E5480CC490F}"/>
              </a:ext>
            </a:extLst>
          </p:cNvPr>
          <p:cNvSpPr>
            <a:spLocks noGrp="1"/>
          </p:cNvSpPr>
          <p:nvPr>
            <p:ph type="title" hasCustomPrompt="1"/>
          </p:nvPr>
        </p:nvSpPr>
        <p:spPr>
          <a:xfrm>
            <a:off x="692373" y="1241625"/>
            <a:ext cx="6000749" cy="480131"/>
          </a:xfrm>
          <a:prstGeom prst="rect">
            <a:avLst/>
          </a:prstGeom>
        </p:spPr>
        <p:txBody>
          <a:bodyPr wrap="square">
            <a:spAutoFit/>
          </a:bodyPr>
          <a:lstStyle>
            <a:lvl1pPr>
              <a:defRPr sz="2800"/>
            </a:lvl1pPr>
          </a:lstStyle>
          <a:p>
            <a:pPr lvl="0"/>
            <a:r>
              <a:rPr lang="en-US" dirty="0"/>
              <a:t>Click to edit Master text styles</a:t>
            </a:r>
          </a:p>
        </p:txBody>
      </p:sp>
      <p:cxnSp>
        <p:nvCxnSpPr>
          <p:cNvPr id="17" name="Straight Connector 16">
            <a:extLst>
              <a:ext uri="{FF2B5EF4-FFF2-40B4-BE49-F238E27FC236}">
                <a16:creationId xmlns:a16="http://schemas.microsoft.com/office/drawing/2014/main" id="{7F1DE310-EEBE-4571-9348-190C69629E15}"/>
              </a:ext>
            </a:extLst>
          </p:cNvPr>
          <p:cNvCxnSpPr/>
          <p:nvPr userDrawn="1"/>
        </p:nvCxnSpPr>
        <p:spPr>
          <a:xfrm>
            <a:off x="598862" y="280669"/>
            <a:ext cx="0" cy="374209"/>
          </a:xfrm>
          <a:prstGeom prst="line">
            <a:avLst/>
          </a:prstGeom>
          <a:ln w="25400">
            <a:solidFill>
              <a:srgbClr val="00A3E0"/>
            </a:solidFill>
          </a:ln>
        </p:spPr>
        <p:style>
          <a:lnRef idx="1">
            <a:schemeClr val="accent1"/>
          </a:lnRef>
          <a:fillRef idx="0">
            <a:schemeClr val="accent1"/>
          </a:fillRef>
          <a:effectRef idx="0">
            <a:schemeClr val="accent1"/>
          </a:effectRef>
          <a:fontRef idx="minor">
            <a:schemeClr val="tx1"/>
          </a:fontRef>
        </p:style>
      </p:cxnSp>
      <p:sp>
        <p:nvSpPr>
          <p:cNvPr id="10" name="Text Placeholder 3">
            <a:extLst>
              <a:ext uri="{FF2B5EF4-FFF2-40B4-BE49-F238E27FC236}">
                <a16:creationId xmlns:a16="http://schemas.microsoft.com/office/drawing/2014/main" id="{B4C777EF-FC93-4970-9186-9F729BE94473}"/>
              </a:ext>
            </a:extLst>
          </p:cNvPr>
          <p:cNvSpPr>
            <a:spLocks noGrp="1"/>
          </p:cNvSpPr>
          <p:nvPr>
            <p:ph type="body" sz="quarter" idx="10" hasCustomPrompt="1"/>
          </p:nvPr>
        </p:nvSpPr>
        <p:spPr>
          <a:xfrm>
            <a:off x="598862" y="313371"/>
            <a:ext cx="4554538" cy="308803"/>
          </a:xfrm>
        </p:spPr>
        <p:txBody>
          <a:bodyPr anchor="ctr"/>
          <a:lstStyle>
            <a:lvl1pPr marL="91440" indent="0">
              <a:buNone/>
              <a:defRPr sz="1600">
                <a:solidFill>
                  <a:schemeClr val="accent2"/>
                </a:solidFill>
              </a:defRPr>
            </a:lvl1pPr>
          </a:lstStyle>
          <a:p>
            <a:pPr lvl="0"/>
            <a:r>
              <a:rPr lang="en-US" dirty="0"/>
              <a:t>Click to edit section name</a:t>
            </a:r>
          </a:p>
        </p:txBody>
      </p:sp>
      <p:sp>
        <p:nvSpPr>
          <p:cNvPr id="13" name="Text Placeholder 3">
            <a:extLst>
              <a:ext uri="{FF2B5EF4-FFF2-40B4-BE49-F238E27FC236}">
                <a16:creationId xmlns:a16="http://schemas.microsoft.com/office/drawing/2014/main" id="{BD03799A-7C35-4CAA-BE06-C4A99AE98261}"/>
              </a:ext>
            </a:extLst>
          </p:cNvPr>
          <p:cNvSpPr>
            <a:spLocks noGrp="1"/>
          </p:cNvSpPr>
          <p:nvPr>
            <p:ph type="body" sz="half" idx="2" hasCustomPrompt="1"/>
          </p:nvPr>
        </p:nvSpPr>
        <p:spPr>
          <a:xfrm>
            <a:off x="692362" y="1796208"/>
            <a:ext cx="6000749" cy="3820167"/>
          </a:xfrm>
        </p:spPr>
        <p:txBody>
          <a:bodyPr>
            <a:noAutofit/>
          </a:bodyPr>
          <a:lstStyle>
            <a:lvl1pPr marL="0" indent="0">
              <a:lnSpc>
                <a:spcPts val="2400"/>
              </a:lnSpc>
              <a:buNone/>
              <a:defRPr lang="en-US" sz="1800" dirty="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 </a:t>
            </a:r>
          </a:p>
        </p:txBody>
      </p:sp>
    </p:spTree>
    <p:extLst>
      <p:ext uri="{BB962C8B-B14F-4D97-AF65-F5344CB8AC3E}">
        <p14:creationId xmlns:p14="http://schemas.microsoft.com/office/powerpoint/2010/main" val="268231459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20.xml"/><Relationship Id="rId2" Type="http://schemas.openxmlformats.org/officeDocument/2006/relationships/slideLayout" Target="../slideLayouts/slideLayout19.xml"/><Relationship Id="rId1" Type="http://schemas.openxmlformats.org/officeDocument/2006/relationships/slideLayout" Target="../slideLayouts/slideLayout18.xml"/><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22.xml"/><Relationship Id="rId1"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6C4518C-C369-4BCE-93F6-ACF7A0A4563A}"/>
              </a:ext>
            </a:extLst>
          </p:cNvPr>
          <p:cNvSpPr>
            <a:spLocks noGrp="1"/>
          </p:cNvSpPr>
          <p:nvPr>
            <p:ph type="title"/>
          </p:nvPr>
        </p:nvSpPr>
        <p:spPr>
          <a:xfrm>
            <a:off x="688392" y="879975"/>
            <a:ext cx="10515600" cy="746442"/>
          </a:xfrm>
          <a:prstGeom prst="rect">
            <a:avLst/>
          </a:prstGeom>
        </p:spPr>
        <p:txBody>
          <a:bodyPr vert="horz" lIns="91440" tIns="45720" rIns="91440" bIns="45720" rtlCol="0" anchor="t">
            <a:noAutofit/>
          </a:bodyPr>
          <a:lstStyle/>
          <a:p>
            <a:r>
              <a:rPr lang="en-US" dirty="0"/>
              <a:t>Click to edit Master title style</a:t>
            </a:r>
          </a:p>
        </p:txBody>
      </p:sp>
      <p:sp>
        <p:nvSpPr>
          <p:cNvPr id="3" name="Text Placeholder 2">
            <a:extLst>
              <a:ext uri="{FF2B5EF4-FFF2-40B4-BE49-F238E27FC236}">
                <a16:creationId xmlns:a16="http://schemas.microsoft.com/office/drawing/2014/main" id="{6328A0EE-5A32-42C1-8C1D-EA2BEF099C17}"/>
              </a:ext>
            </a:extLst>
          </p:cNvPr>
          <p:cNvSpPr>
            <a:spLocks noGrp="1"/>
          </p:cNvSpPr>
          <p:nvPr>
            <p:ph type="body" idx="1"/>
          </p:nvPr>
        </p:nvSpPr>
        <p:spPr>
          <a:xfrm>
            <a:off x="688392" y="1804342"/>
            <a:ext cx="10515600" cy="4351338"/>
          </a:xfrm>
          <a:prstGeom prst="rect">
            <a:avLst/>
          </a:prstGeom>
        </p:spPr>
        <p:txBody>
          <a:bodyPr vert="horz" lIns="91440" tIns="45720" rIns="91440" bIns="45720" rtlCol="0">
            <a:noAutofit/>
          </a:bodyPr>
          <a:lstStyle/>
          <a:p>
            <a:pPr lvl="0"/>
            <a:r>
              <a:rPr lang="en-US" dirty="0"/>
              <a:t>Second level</a:t>
            </a:r>
          </a:p>
          <a:p>
            <a:pPr lvl="1"/>
            <a:r>
              <a:rPr lang="en-US" dirty="0"/>
              <a:t>Third level</a:t>
            </a:r>
          </a:p>
          <a:p>
            <a:pPr lvl="2"/>
            <a:r>
              <a:rPr lang="en-US" dirty="0"/>
              <a:t>Fourth level</a:t>
            </a:r>
          </a:p>
          <a:p>
            <a:pPr lvl="3"/>
            <a:r>
              <a:rPr lang="en-US" dirty="0"/>
              <a:t>Fifth level</a:t>
            </a:r>
          </a:p>
        </p:txBody>
      </p:sp>
      <p:sp>
        <p:nvSpPr>
          <p:cNvPr id="8" name="TextBox 7">
            <a:extLst>
              <a:ext uri="{FF2B5EF4-FFF2-40B4-BE49-F238E27FC236}">
                <a16:creationId xmlns:a16="http://schemas.microsoft.com/office/drawing/2014/main" id="{69A5A063-7EAA-4705-81BD-73270FF5BA28}"/>
              </a:ext>
            </a:extLst>
          </p:cNvPr>
          <p:cNvSpPr txBox="1"/>
          <p:nvPr userDrawn="1"/>
        </p:nvSpPr>
        <p:spPr>
          <a:xfrm>
            <a:off x="9182937" y="6343130"/>
            <a:ext cx="2499360" cy="30777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400" spc="50" baseline="0" dirty="0">
                <a:solidFill>
                  <a:schemeClr val="accent2"/>
                </a:solidFill>
                <a:latin typeface="Arial" panose="020B0604020202020204" pitchFamily="34" charset="0"/>
                <a:cs typeface="Arial" panose="020B0604020202020204" pitchFamily="34" charset="0"/>
              </a:rPr>
              <a:t>www.itu.int</a:t>
            </a:r>
          </a:p>
        </p:txBody>
      </p:sp>
      <p:sp>
        <p:nvSpPr>
          <p:cNvPr id="9" name="TextBox 8">
            <a:extLst>
              <a:ext uri="{FF2B5EF4-FFF2-40B4-BE49-F238E27FC236}">
                <a16:creationId xmlns:a16="http://schemas.microsoft.com/office/drawing/2014/main" id="{F4ED357C-3FA0-42D4-850C-879BB0BE1875}"/>
              </a:ext>
            </a:extLst>
          </p:cNvPr>
          <p:cNvSpPr txBox="1"/>
          <p:nvPr userDrawn="1"/>
        </p:nvSpPr>
        <p:spPr>
          <a:xfrm>
            <a:off x="11420070" y="6345034"/>
            <a:ext cx="553720" cy="292388"/>
          </a:xfrm>
          <a:prstGeom prst="rect">
            <a:avLst/>
          </a:prstGeom>
          <a:noFill/>
        </p:spPr>
        <p:txBody>
          <a:bodyPr wrap="square" rtlCol="0">
            <a:spAutoFit/>
          </a:bodyPr>
          <a:lstStyle/>
          <a:p>
            <a:pPr algn="r"/>
            <a:fld id="{D88FE18D-1554-4525-B2E9-CBAFE9755A5A}" type="slidenum">
              <a:rPr lang="en-US" sz="1300" smtClean="0">
                <a:solidFill>
                  <a:schemeClr val="tx1"/>
                </a:solidFill>
              </a:rPr>
              <a:t>‹#›</a:t>
            </a:fld>
            <a:endParaRPr lang="en-US" sz="1300" dirty="0">
              <a:solidFill>
                <a:schemeClr val="tx1"/>
              </a:solidFill>
            </a:endParaRPr>
          </a:p>
        </p:txBody>
      </p:sp>
    </p:spTree>
    <p:extLst>
      <p:ext uri="{BB962C8B-B14F-4D97-AF65-F5344CB8AC3E}">
        <p14:creationId xmlns:p14="http://schemas.microsoft.com/office/powerpoint/2010/main" val="3452108936"/>
      </p:ext>
    </p:extLst>
  </p:cSld>
  <p:clrMap bg1="lt1" tx1="dk1" bg2="lt2" tx2="dk2" accent1="accent1" accent2="accent2" accent3="accent3" accent4="accent4" accent5="accent5" accent6="accent6" hlink="hlink" folHlink="folHlink"/>
  <p:sldLayoutIdLst>
    <p:sldLayoutId id="2147483656" r:id="rId1"/>
    <p:sldLayoutId id="2147483653" r:id="rId2"/>
    <p:sldLayoutId id="2147483652" r:id="rId3"/>
    <p:sldLayoutId id="2147483675" r:id="rId4"/>
    <p:sldLayoutId id="2147483676" r:id="rId5"/>
    <p:sldLayoutId id="2147483674" r:id="rId6"/>
    <p:sldLayoutId id="2147483672" r:id="rId7"/>
    <p:sldLayoutId id="2147483657" r:id="rId8"/>
    <p:sldLayoutId id="2147483717" r:id="rId9"/>
    <p:sldLayoutId id="2147483718" r:id="rId10"/>
    <p:sldLayoutId id="2147483719" r:id="rId11"/>
    <p:sldLayoutId id="2147483670" r:id="rId12"/>
    <p:sldLayoutId id="2147483660" r:id="rId13"/>
    <p:sldLayoutId id="2147483687" r:id="rId14"/>
    <p:sldLayoutId id="2147483707" r:id="rId15"/>
    <p:sldLayoutId id="2147483712" r:id="rId16"/>
    <p:sldLayoutId id="2147483720" r:id="rId17"/>
  </p:sldLayoutIdLst>
  <p:hf hdr="0" ftr="0" dt="0"/>
  <p:txStyles>
    <p:titleStyle>
      <a:lvl1pPr algn="l" defTabSz="914400" rtl="0" eaLnBrk="1" latinLnBrk="0" hangingPunct="1">
        <a:lnSpc>
          <a:spcPct val="90000"/>
        </a:lnSpc>
        <a:spcBef>
          <a:spcPct val="0"/>
        </a:spcBef>
        <a:buNone/>
        <a:defRPr sz="2800" b="1" kern="1200">
          <a:solidFill>
            <a:schemeClr val="tx1"/>
          </a:solidFill>
          <a:latin typeface="Arial" panose="020B0604020202020204" pitchFamily="34" charset="0"/>
          <a:ea typeface="+mj-ea"/>
          <a:cs typeface="Arial" panose="020B0604020202020204" pitchFamily="34" charset="0"/>
        </a:defRPr>
      </a:lvl1pPr>
    </p:titleStyle>
    <p:bodyStyle>
      <a:lvl1pPr marL="228600" indent="-137160" algn="l" defTabSz="914400" rtl="0" eaLnBrk="1" latinLnBrk="0" hangingPunct="1">
        <a:lnSpc>
          <a:spcPts val="2200"/>
        </a:lnSpc>
        <a:spcBef>
          <a:spcPts val="1000"/>
        </a:spcBef>
        <a:buClr>
          <a:srgbClr val="009CD6"/>
        </a:buClr>
        <a:buSzPct val="110000"/>
        <a:buFont typeface="Arial" panose="020B0604020202020204" pitchFamily="34" charset="0"/>
        <a:buChar char="•"/>
        <a:defRPr sz="1800" kern="1200" spc="0">
          <a:solidFill>
            <a:schemeClr val="tx1"/>
          </a:solidFill>
          <a:latin typeface="Arial" panose="020B0604020202020204" pitchFamily="34" charset="0"/>
          <a:ea typeface="+mn-ea"/>
          <a:cs typeface="Arial" panose="020B0604020202020204" pitchFamily="34" charset="0"/>
        </a:defRPr>
      </a:lvl1pPr>
      <a:lvl2pPr marL="685800" indent="-137160" algn="l" defTabSz="914400" rtl="0" eaLnBrk="1" latinLnBrk="0" hangingPunct="1">
        <a:lnSpc>
          <a:spcPts val="2200"/>
        </a:lnSpc>
        <a:spcBef>
          <a:spcPts val="500"/>
        </a:spcBef>
        <a:buClr>
          <a:srgbClr val="009CD6"/>
        </a:buClr>
        <a:buSzPct val="110000"/>
        <a:buFont typeface="Arial" panose="020B0604020202020204" pitchFamily="34" charset="0"/>
        <a:buChar char="•"/>
        <a:defRPr sz="1800" kern="1200" spc="0">
          <a:solidFill>
            <a:schemeClr val="tx1"/>
          </a:solidFill>
          <a:latin typeface="Arial" panose="020B0604020202020204" pitchFamily="34" charset="0"/>
          <a:ea typeface="+mn-ea"/>
          <a:cs typeface="Arial" panose="020B0604020202020204" pitchFamily="34" charset="0"/>
        </a:defRPr>
      </a:lvl2pPr>
      <a:lvl3pPr marL="1143000" indent="-137160" algn="l" defTabSz="914400" rtl="0" eaLnBrk="1" latinLnBrk="0" hangingPunct="1">
        <a:lnSpc>
          <a:spcPts val="2200"/>
        </a:lnSpc>
        <a:spcBef>
          <a:spcPts val="500"/>
        </a:spcBef>
        <a:buClr>
          <a:srgbClr val="009CD6"/>
        </a:buClr>
        <a:buSzPct val="110000"/>
        <a:buFont typeface="Arial" panose="020B0604020202020204" pitchFamily="34" charset="0"/>
        <a:buChar char="•"/>
        <a:defRPr sz="1800" kern="1200" spc="0" baseline="0">
          <a:solidFill>
            <a:schemeClr val="tx1"/>
          </a:solidFill>
          <a:latin typeface="Arial" panose="020B0604020202020204" pitchFamily="34" charset="0"/>
          <a:ea typeface="+mn-ea"/>
          <a:cs typeface="Arial" panose="020B0604020202020204" pitchFamily="34" charset="0"/>
        </a:defRPr>
      </a:lvl3pPr>
      <a:lvl4pPr marL="1600200" indent="-137160" algn="l" defTabSz="914400" rtl="0" eaLnBrk="1" latinLnBrk="0" hangingPunct="1">
        <a:lnSpc>
          <a:spcPts val="2200"/>
        </a:lnSpc>
        <a:spcBef>
          <a:spcPts val="500"/>
        </a:spcBef>
        <a:buClr>
          <a:srgbClr val="009CD6"/>
        </a:buClr>
        <a:buSzPct val="110000"/>
        <a:buFont typeface="Arial" panose="020B0604020202020204" pitchFamily="34" charset="0"/>
        <a:buChar char="•"/>
        <a:defRPr sz="1800" kern="1200" spc="0" baseline="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ts val="2200"/>
        </a:lnSpc>
        <a:spcBef>
          <a:spcPts val="500"/>
        </a:spcBef>
        <a:buClr>
          <a:srgbClr val="00B0F0"/>
        </a:buClr>
        <a:buFont typeface="Arial" panose="020B0604020202020204" pitchFamily="34" charset="0"/>
        <a:buChar char="•"/>
        <a:defRPr sz="1800" kern="1200" spc="30" baseline="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6C4518C-C369-4BCE-93F6-ACF7A0A4563A}"/>
              </a:ext>
            </a:extLst>
          </p:cNvPr>
          <p:cNvSpPr>
            <a:spLocks noGrp="1"/>
          </p:cNvSpPr>
          <p:nvPr>
            <p:ph type="title"/>
          </p:nvPr>
        </p:nvSpPr>
        <p:spPr>
          <a:xfrm>
            <a:off x="688392" y="879975"/>
            <a:ext cx="10515600" cy="746442"/>
          </a:xfrm>
          <a:prstGeom prst="rect">
            <a:avLst/>
          </a:prstGeom>
        </p:spPr>
        <p:txBody>
          <a:bodyPr vert="horz" lIns="91440" tIns="45720" rIns="91440" bIns="45720" rtlCol="0" anchor="t">
            <a:noAutofit/>
          </a:bodyPr>
          <a:lstStyle/>
          <a:p>
            <a:r>
              <a:rPr lang="en-US" dirty="0"/>
              <a:t>Click to edit Master title style</a:t>
            </a:r>
          </a:p>
        </p:txBody>
      </p:sp>
      <p:sp>
        <p:nvSpPr>
          <p:cNvPr id="3" name="Text Placeholder 2">
            <a:extLst>
              <a:ext uri="{FF2B5EF4-FFF2-40B4-BE49-F238E27FC236}">
                <a16:creationId xmlns:a16="http://schemas.microsoft.com/office/drawing/2014/main" id="{6328A0EE-5A32-42C1-8C1D-EA2BEF099C17}"/>
              </a:ext>
            </a:extLst>
          </p:cNvPr>
          <p:cNvSpPr>
            <a:spLocks noGrp="1"/>
          </p:cNvSpPr>
          <p:nvPr>
            <p:ph type="body" idx="1"/>
          </p:nvPr>
        </p:nvSpPr>
        <p:spPr>
          <a:xfrm>
            <a:off x="688392" y="1804342"/>
            <a:ext cx="10515600" cy="4351338"/>
          </a:xfrm>
          <a:prstGeom prst="rect">
            <a:avLst/>
          </a:prstGeom>
        </p:spPr>
        <p:txBody>
          <a:bodyPr vert="horz" lIns="91440" tIns="45720" rIns="91440" bIns="45720" rtlCol="0">
            <a:noAutofit/>
          </a:bodyPr>
          <a:lstStyle/>
          <a:p>
            <a:pPr lvl="0"/>
            <a:r>
              <a:rPr lang="en-US" dirty="0"/>
              <a:t>Second level</a:t>
            </a:r>
          </a:p>
          <a:p>
            <a:pPr lvl="1"/>
            <a:r>
              <a:rPr lang="en-US" dirty="0"/>
              <a:t>Third level</a:t>
            </a:r>
          </a:p>
          <a:p>
            <a:pPr lvl="2"/>
            <a:r>
              <a:rPr lang="en-US" dirty="0"/>
              <a:t>Fourth level</a:t>
            </a:r>
          </a:p>
          <a:p>
            <a:pPr lvl="3"/>
            <a:r>
              <a:rPr lang="en-US" dirty="0"/>
              <a:t>Fifth level</a:t>
            </a:r>
          </a:p>
        </p:txBody>
      </p:sp>
      <p:sp>
        <p:nvSpPr>
          <p:cNvPr id="6" name="TextBox 5">
            <a:extLst>
              <a:ext uri="{FF2B5EF4-FFF2-40B4-BE49-F238E27FC236}">
                <a16:creationId xmlns:a16="http://schemas.microsoft.com/office/drawing/2014/main" id="{693ABCAB-1B02-4C7B-89B1-A5BB0E479D06}"/>
              </a:ext>
            </a:extLst>
          </p:cNvPr>
          <p:cNvSpPr txBox="1"/>
          <p:nvPr userDrawn="1"/>
        </p:nvSpPr>
        <p:spPr>
          <a:xfrm>
            <a:off x="9182937" y="6343130"/>
            <a:ext cx="2499360" cy="30777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400" spc="50" baseline="0" dirty="0">
                <a:solidFill>
                  <a:schemeClr val="accent2"/>
                </a:solidFill>
                <a:latin typeface="Arial" panose="020B0604020202020204" pitchFamily="34" charset="0"/>
                <a:cs typeface="Arial" panose="020B0604020202020204" pitchFamily="34" charset="0"/>
              </a:rPr>
              <a:t>www.itu.int</a:t>
            </a:r>
          </a:p>
        </p:txBody>
      </p:sp>
      <p:sp>
        <p:nvSpPr>
          <p:cNvPr id="7" name="TextBox 6">
            <a:extLst>
              <a:ext uri="{FF2B5EF4-FFF2-40B4-BE49-F238E27FC236}">
                <a16:creationId xmlns:a16="http://schemas.microsoft.com/office/drawing/2014/main" id="{77662A7B-D8AC-460A-9C3E-1872390023D8}"/>
              </a:ext>
            </a:extLst>
          </p:cNvPr>
          <p:cNvSpPr txBox="1"/>
          <p:nvPr userDrawn="1"/>
        </p:nvSpPr>
        <p:spPr>
          <a:xfrm>
            <a:off x="11420070" y="6345034"/>
            <a:ext cx="553720" cy="292388"/>
          </a:xfrm>
          <a:prstGeom prst="rect">
            <a:avLst/>
          </a:prstGeom>
          <a:noFill/>
        </p:spPr>
        <p:txBody>
          <a:bodyPr wrap="square" rtlCol="0">
            <a:spAutoFit/>
          </a:bodyPr>
          <a:lstStyle/>
          <a:p>
            <a:pPr algn="r"/>
            <a:fld id="{D88FE18D-1554-4525-B2E9-CBAFE9755A5A}" type="slidenum">
              <a:rPr lang="en-US" sz="1300" smtClean="0">
                <a:solidFill>
                  <a:schemeClr val="tx1"/>
                </a:solidFill>
              </a:rPr>
              <a:t>‹#›</a:t>
            </a:fld>
            <a:endParaRPr lang="en-US" sz="1300" dirty="0">
              <a:solidFill>
                <a:schemeClr val="tx1"/>
              </a:solidFill>
            </a:endParaRPr>
          </a:p>
        </p:txBody>
      </p:sp>
    </p:spTree>
    <p:extLst>
      <p:ext uri="{BB962C8B-B14F-4D97-AF65-F5344CB8AC3E}">
        <p14:creationId xmlns:p14="http://schemas.microsoft.com/office/powerpoint/2010/main" val="1497039940"/>
      </p:ext>
    </p:extLst>
  </p:cSld>
  <p:clrMap bg1="lt1" tx1="dk1" bg2="lt2" tx2="dk2" accent1="accent1" accent2="accent2" accent3="accent3" accent4="accent4" accent5="accent5" accent6="accent6" hlink="hlink" folHlink="folHlink"/>
  <p:sldLayoutIdLst>
    <p:sldLayoutId id="2147483710" r:id="rId1"/>
    <p:sldLayoutId id="2147483716" r:id="rId2"/>
    <p:sldLayoutId id="2147483711" r:id="rId3"/>
  </p:sldLayoutIdLst>
  <p:txStyles>
    <p:titleStyle>
      <a:lvl1pPr algn="l" defTabSz="914400" rtl="0" eaLnBrk="1" latinLnBrk="0" hangingPunct="1">
        <a:lnSpc>
          <a:spcPct val="90000"/>
        </a:lnSpc>
        <a:spcBef>
          <a:spcPct val="0"/>
        </a:spcBef>
        <a:buNone/>
        <a:defRPr sz="2800" b="1" kern="1200">
          <a:solidFill>
            <a:schemeClr val="tx1"/>
          </a:solidFill>
          <a:latin typeface="Arial" panose="020B0604020202020204" pitchFamily="34" charset="0"/>
          <a:ea typeface="+mj-ea"/>
          <a:cs typeface="Arial" panose="020B0604020202020204" pitchFamily="34" charset="0"/>
        </a:defRPr>
      </a:lvl1pPr>
    </p:titleStyle>
    <p:bodyStyle>
      <a:lvl1pPr marL="228600" indent="-137160" algn="l" defTabSz="914400" rtl="0" eaLnBrk="1" latinLnBrk="0" hangingPunct="1">
        <a:lnSpc>
          <a:spcPct val="100000"/>
        </a:lnSpc>
        <a:spcBef>
          <a:spcPts val="1000"/>
        </a:spcBef>
        <a:buClr>
          <a:srgbClr val="009CD6"/>
        </a:buClr>
        <a:buSzPct val="110000"/>
        <a:buFont typeface="Arial" panose="020B0604020202020204" pitchFamily="34" charset="0"/>
        <a:buChar char="•"/>
        <a:defRPr sz="2800" kern="1200" spc="0">
          <a:solidFill>
            <a:schemeClr val="tx1"/>
          </a:solidFill>
          <a:latin typeface="Arial" panose="020B0604020202020204" pitchFamily="34" charset="0"/>
          <a:ea typeface="+mn-ea"/>
          <a:cs typeface="Arial" panose="020B0604020202020204" pitchFamily="34" charset="0"/>
        </a:defRPr>
      </a:lvl1pPr>
      <a:lvl2pPr marL="685800" indent="-137160" algn="l" defTabSz="914400" rtl="0" eaLnBrk="1" latinLnBrk="0" hangingPunct="1">
        <a:lnSpc>
          <a:spcPct val="100000"/>
        </a:lnSpc>
        <a:spcBef>
          <a:spcPts val="500"/>
        </a:spcBef>
        <a:buClr>
          <a:srgbClr val="009CD6"/>
        </a:buClr>
        <a:buSzPct val="110000"/>
        <a:buFont typeface="Arial" panose="020B0604020202020204" pitchFamily="34" charset="0"/>
        <a:buChar char="•"/>
        <a:defRPr sz="2800" kern="1200" spc="0">
          <a:solidFill>
            <a:schemeClr val="tx1"/>
          </a:solidFill>
          <a:latin typeface="Arial" panose="020B0604020202020204" pitchFamily="34" charset="0"/>
          <a:ea typeface="+mn-ea"/>
          <a:cs typeface="Arial" panose="020B0604020202020204" pitchFamily="34" charset="0"/>
        </a:defRPr>
      </a:lvl2pPr>
      <a:lvl3pPr marL="1143000" indent="-137160" algn="l" defTabSz="914400" rtl="0" eaLnBrk="1" latinLnBrk="0" hangingPunct="1">
        <a:lnSpc>
          <a:spcPct val="100000"/>
        </a:lnSpc>
        <a:spcBef>
          <a:spcPts val="500"/>
        </a:spcBef>
        <a:buClr>
          <a:srgbClr val="009CD6"/>
        </a:buClr>
        <a:buSzPct val="110000"/>
        <a:buFont typeface="Arial" panose="020B0604020202020204" pitchFamily="34" charset="0"/>
        <a:buChar char="•"/>
        <a:defRPr sz="2800" kern="1200" spc="0" baseline="0">
          <a:solidFill>
            <a:schemeClr val="tx1"/>
          </a:solidFill>
          <a:latin typeface="Arial" panose="020B0604020202020204" pitchFamily="34" charset="0"/>
          <a:ea typeface="+mn-ea"/>
          <a:cs typeface="Arial" panose="020B0604020202020204" pitchFamily="34" charset="0"/>
        </a:defRPr>
      </a:lvl3pPr>
      <a:lvl4pPr marL="1600200" indent="-137160" algn="l" defTabSz="914400" rtl="0" eaLnBrk="1" latinLnBrk="0" hangingPunct="1">
        <a:lnSpc>
          <a:spcPct val="100000"/>
        </a:lnSpc>
        <a:spcBef>
          <a:spcPts val="500"/>
        </a:spcBef>
        <a:buClr>
          <a:srgbClr val="009CD6"/>
        </a:buClr>
        <a:buSzPct val="110000"/>
        <a:buFont typeface="Arial" panose="020B0604020202020204" pitchFamily="34" charset="0"/>
        <a:buChar char="•"/>
        <a:defRPr sz="2800" kern="1200" spc="0" baseline="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ts val="2200"/>
        </a:lnSpc>
        <a:spcBef>
          <a:spcPts val="500"/>
        </a:spcBef>
        <a:buClr>
          <a:srgbClr val="00B0F0"/>
        </a:buClr>
        <a:buFont typeface="Arial" panose="020B0604020202020204" pitchFamily="34" charset="0"/>
        <a:buChar char="•"/>
        <a:defRPr sz="1800" kern="1200" spc="30" baseline="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328A0EE-5A32-42C1-8C1D-EA2BEF099C17}"/>
              </a:ext>
            </a:extLst>
          </p:cNvPr>
          <p:cNvSpPr>
            <a:spLocks noGrp="1"/>
          </p:cNvSpPr>
          <p:nvPr>
            <p:ph type="body" idx="1"/>
          </p:nvPr>
        </p:nvSpPr>
        <p:spPr>
          <a:xfrm>
            <a:off x="1816313" y="2209801"/>
            <a:ext cx="8559373" cy="3793066"/>
          </a:xfrm>
          <a:prstGeom prst="rect">
            <a:avLst/>
          </a:prstGeom>
        </p:spPr>
        <p:txBody>
          <a:bodyPr vert="horz" lIns="91440" tIns="45720" rIns="91440" bIns="45720" rtlCol="0">
            <a:noAutofit/>
          </a:bodyPr>
          <a:lstStyle/>
          <a:p>
            <a:pPr algn="ctr"/>
            <a:r>
              <a:rPr lang="en-US" sz="2800" i="1" dirty="0">
                <a:latin typeface="Georgia" panose="02040502050405020303" pitchFamily="18" charset="0"/>
              </a:rPr>
              <a:t>We grew up with the internet. </a:t>
            </a:r>
            <a:br>
              <a:rPr lang="en-US" sz="2800" i="1" dirty="0">
                <a:latin typeface="Georgia" panose="02040502050405020303" pitchFamily="18" charset="0"/>
              </a:rPr>
            </a:br>
            <a:r>
              <a:rPr lang="en-US" sz="2800" i="1" dirty="0">
                <a:latin typeface="Georgia" panose="02040502050405020303" pitchFamily="18" charset="0"/>
              </a:rPr>
              <a:t>I mean, the internet has always been here with us. The grown-ups are like ‘Wow the internet appeared’, while it is perfectly normal for us.” </a:t>
            </a:r>
          </a:p>
        </p:txBody>
      </p:sp>
      <p:sp>
        <p:nvSpPr>
          <p:cNvPr id="8" name="TextBox 7">
            <a:extLst>
              <a:ext uri="{FF2B5EF4-FFF2-40B4-BE49-F238E27FC236}">
                <a16:creationId xmlns:a16="http://schemas.microsoft.com/office/drawing/2014/main" id="{43FB8933-3AE5-487A-8B03-0B68C8923CB0}"/>
              </a:ext>
            </a:extLst>
          </p:cNvPr>
          <p:cNvSpPr txBox="1"/>
          <p:nvPr userDrawn="1"/>
        </p:nvSpPr>
        <p:spPr>
          <a:xfrm>
            <a:off x="9182937" y="6343130"/>
            <a:ext cx="2499360" cy="30777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400" spc="50" baseline="0" dirty="0">
                <a:solidFill>
                  <a:schemeClr val="accent2"/>
                </a:solidFill>
                <a:latin typeface="Arial" panose="020B0604020202020204" pitchFamily="34" charset="0"/>
                <a:cs typeface="Arial" panose="020B0604020202020204" pitchFamily="34" charset="0"/>
              </a:rPr>
              <a:t>www.itu.int</a:t>
            </a:r>
          </a:p>
        </p:txBody>
      </p:sp>
      <p:sp>
        <p:nvSpPr>
          <p:cNvPr id="9" name="TextBox 8">
            <a:extLst>
              <a:ext uri="{FF2B5EF4-FFF2-40B4-BE49-F238E27FC236}">
                <a16:creationId xmlns:a16="http://schemas.microsoft.com/office/drawing/2014/main" id="{CD9BF5BD-2163-4157-A2AF-C24DDF31C8DA}"/>
              </a:ext>
            </a:extLst>
          </p:cNvPr>
          <p:cNvSpPr txBox="1"/>
          <p:nvPr userDrawn="1"/>
        </p:nvSpPr>
        <p:spPr>
          <a:xfrm>
            <a:off x="11420070" y="6345034"/>
            <a:ext cx="553720" cy="292388"/>
          </a:xfrm>
          <a:prstGeom prst="rect">
            <a:avLst/>
          </a:prstGeom>
          <a:noFill/>
        </p:spPr>
        <p:txBody>
          <a:bodyPr wrap="square" rtlCol="0">
            <a:spAutoFit/>
          </a:bodyPr>
          <a:lstStyle/>
          <a:p>
            <a:pPr algn="r"/>
            <a:fld id="{D88FE18D-1554-4525-B2E9-CBAFE9755A5A}" type="slidenum">
              <a:rPr lang="en-US" sz="1300" smtClean="0">
                <a:solidFill>
                  <a:schemeClr val="tx1"/>
                </a:solidFill>
              </a:rPr>
              <a:t>‹#›</a:t>
            </a:fld>
            <a:endParaRPr lang="en-US" sz="1300" dirty="0">
              <a:solidFill>
                <a:schemeClr val="tx1"/>
              </a:solidFill>
            </a:endParaRPr>
          </a:p>
        </p:txBody>
      </p:sp>
    </p:spTree>
    <p:extLst>
      <p:ext uri="{BB962C8B-B14F-4D97-AF65-F5344CB8AC3E}">
        <p14:creationId xmlns:p14="http://schemas.microsoft.com/office/powerpoint/2010/main" val="157613210"/>
      </p:ext>
    </p:extLst>
  </p:cSld>
  <p:clrMap bg1="lt1" tx1="dk1" bg2="lt2" tx2="dk2" accent1="accent1" accent2="accent2" accent3="accent3" accent4="accent4" accent5="accent5" accent6="accent6" hlink="hlink" folHlink="folHlink"/>
  <p:sldLayoutIdLst>
    <p:sldLayoutId id="2147483714" r:id="rId1"/>
    <p:sldLayoutId id="2147483715" r:id="rId2"/>
  </p:sldLayoutIdLst>
  <p:txStyles>
    <p:titleStyle>
      <a:lvl1pPr algn="l" defTabSz="914400" rtl="0" eaLnBrk="1" latinLnBrk="0" hangingPunct="1">
        <a:lnSpc>
          <a:spcPct val="90000"/>
        </a:lnSpc>
        <a:spcBef>
          <a:spcPct val="0"/>
        </a:spcBef>
        <a:buNone/>
        <a:defRPr sz="2800" b="1" kern="1200">
          <a:solidFill>
            <a:schemeClr val="tx1"/>
          </a:solidFill>
          <a:latin typeface="Arial" panose="020B0604020202020204" pitchFamily="34" charset="0"/>
          <a:ea typeface="+mj-ea"/>
          <a:cs typeface="Arial" panose="020B0604020202020204" pitchFamily="34" charset="0"/>
        </a:defRPr>
      </a:lvl1pPr>
    </p:titleStyle>
    <p:bodyStyle>
      <a:lvl1pPr marL="91440" indent="0" algn="ctr" defTabSz="914400" rtl="0" eaLnBrk="1" latinLnBrk="0" hangingPunct="1">
        <a:lnSpc>
          <a:spcPct val="100000"/>
        </a:lnSpc>
        <a:spcBef>
          <a:spcPts val="1000"/>
        </a:spcBef>
        <a:buClr>
          <a:srgbClr val="009CD6"/>
        </a:buClr>
        <a:buSzPct val="110000"/>
        <a:buFontTx/>
        <a:buNone/>
        <a:defRPr sz="3600" kern="1200" spc="0">
          <a:solidFill>
            <a:schemeClr val="tx1"/>
          </a:solidFill>
          <a:latin typeface="Arial" panose="020B0604020202020204" pitchFamily="34" charset="0"/>
          <a:ea typeface="+mn-ea"/>
          <a:cs typeface="Arial" panose="020B0604020202020204" pitchFamily="34" charset="0"/>
        </a:defRPr>
      </a:lvl1pPr>
      <a:lvl2pPr marL="548640" indent="0" algn="l" defTabSz="914400" rtl="0" eaLnBrk="1" latinLnBrk="0" hangingPunct="1">
        <a:lnSpc>
          <a:spcPct val="100000"/>
        </a:lnSpc>
        <a:spcBef>
          <a:spcPts val="500"/>
        </a:spcBef>
        <a:buClr>
          <a:srgbClr val="009CD6"/>
        </a:buClr>
        <a:buSzPct val="110000"/>
        <a:buFontTx/>
        <a:buNone/>
        <a:defRPr sz="2800" kern="1200" spc="0">
          <a:solidFill>
            <a:schemeClr val="tx1"/>
          </a:solidFill>
          <a:latin typeface="Arial" panose="020B0604020202020204" pitchFamily="34" charset="0"/>
          <a:ea typeface="+mn-ea"/>
          <a:cs typeface="Arial" panose="020B0604020202020204" pitchFamily="34" charset="0"/>
        </a:defRPr>
      </a:lvl2pPr>
      <a:lvl3pPr marL="1005840" indent="0" algn="l" defTabSz="914400" rtl="0" eaLnBrk="1" latinLnBrk="0" hangingPunct="1">
        <a:lnSpc>
          <a:spcPct val="100000"/>
        </a:lnSpc>
        <a:spcBef>
          <a:spcPts val="500"/>
        </a:spcBef>
        <a:buClr>
          <a:srgbClr val="009CD6"/>
        </a:buClr>
        <a:buSzPct val="110000"/>
        <a:buFontTx/>
        <a:buNone/>
        <a:defRPr sz="2800" kern="1200" spc="0" baseline="0">
          <a:solidFill>
            <a:schemeClr val="tx1"/>
          </a:solidFill>
          <a:latin typeface="Arial" panose="020B0604020202020204" pitchFamily="34" charset="0"/>
          <a:ea typeface="+mn-ea"/>
          <a:cs typeface="Arial" panose="020B0604020202020204" pitchFamily="34" charset="0"/>
        </a:defRPr>
      </a:lvl3pPr>
      <a:lvl4pPr marL="1463040" indent="0" algn="l" defTabSz="914400" rtl="0" eaLnBrk="1" latinLnBrk="0" hangingPunct="1">
        <a:lnSpc>
          <a:spcPct val="100000"/>
        </a:lnSpc>
        <a:spcBef>
          <a:spcPts val="500"/>
        </a:spcBef>
        <a:buClr>
          <a:srgbClr val="009CD6"/>
        </a:buClr>
        <a:buSzPct val="110000"/>
        <a:buFontTx/>
        <a:buNone/>
        <a:defRPr sz="2800" kern="1200" spc="0" baseline="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ts val="2200"/>
        </a:lnSpc>
        <a:spcBef>
          <a:spcPts val="500"/>
        </a:spcBef>
        <a:buClr>
          <a:srgbClr val="00B0F0"/>
        </a:buClr>
        <a:buFont typeface="Arial" panose="020B0604020202020204" pitchFamily="34" charset="0"/>
        <a:buChar char="•"/>
        <a:defRPr sz="1800" kern="1200" spc="30" baseline="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7"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7.xml"/><Relationship Id="rId6" Type="http://schemas.openxmlformats.org/officeDocument/2006/relationships/image" Target="../media/image12.png"/><Relationship Id="rId5" Type="http://schemas.openxmlformats.org/officeDocument/2006/relationships/image" Target="../media/image6.png"/><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hyperlink" Target="mailto:lanzarote.committee@coe.int" TargetMode="External"/><Relationship Id="rId2" Type="http://schemas.openxmlformats.org/officeDocument/2006/relationships/notesSlide" Target="../notesSlides/notesSlide10.xml"/><Relationship Id="rId1" Type="http://schemas.openxmlformats.org/officeDocument/2006/relationships/slideLayout" Target="../slideLayouts/slideLayout17.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17.xml"/><Relationship Id="rId6" Type="http://schemas.openxmlformats.org/officeDocument/2006/relationships/image" Target="../media/image5.png"/><Relationship Id="rId5" Type="http://schemas.openxmlformats.org/officeDocument/2006/relationships/image" Target="../media/image4.jp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17.xml"/><Relationship Id="rId6" Type="http://schemas.openxmlformats.org/officeDocument/2006/relationships/image" Target="../media/image1.png"/><Relationship Id="rId5" Type="http://schemas.openxmlformats.org/officeDocument/2006/relationships/image" Target="../media/image8.png"/><Relationship Id="rId4" Type="http://schemas.openxmlformats.org/officeDocument/2006/relationships/hyperlink" Target="http://www.coe.int/en/web/children/lanzarote-convention"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7.xml"/><Relationship Id="rId6" Type="http://schemas.openxmlformats.org/officeDocument/2006/relationships/image" Target="../media/image1.png"/><Relationship Id="rId5" Type="http://schemas.openxmlformats.org/officeDocument/2006/relationships/image" Target="../media/image10.png"/><Relationship Id="rId4" Type="http://schemas.openxmlformats.org/officeDocument/2006/relationships/hyperlink" Target="https://www.coe.int/en/web/children/lanzarote-committee"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rm.coe.int/implementation-report-on-the-2nd-monitoring-round-the-protection-of-ch/1680a619c4" TargetMode="External"/><Relationship Id="rId2" Type="http://schemas.openxmlformats.org/officeDocument/2006/relationships/notesSlide" Target="../notesSlides/notesSlide5.xml"/><Relationship Id="rId1" Type="http://schemas.openxmlformats.org/officeDocument/2006/relationships/slideLayout" Target="../slideLayouts/slideLayout17.xml"/><Relationship Id="rId5" Type="http://schemas.openxmlformats.org/officeDocument/2006/relationships/image" Target="../media/image1.png"/><Relationship Id="rId4" Type="http://schemas.openxmlformats.org/officeDocument/2006/relationships/hyperlink" Target="https://www.coe.int/en/web/children/key-findings-and-thematic-factsheets"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1" name="Straight Connector 10">
            <a:extLst>
              <a:ext uri="{FF2B5EF4-FFF2-40B4-BE49-F238E27FC236}">
                <a16:creationId xmlns:a16="http://schemas.microsoft.com/office/drawing/2014/main" id="{D9AD66F2-F7C0-4D03-9150-D28F17AC561D}"/>
              </a:ext>
            </a:extLst>
          </p:cNvPr>
          <p:cNvCxnSpPr>
            <a:cxnSpLocks/>
          </p:cNvCxnSpPr>
          <p:nvPr/>
        </p:nvCxnSpPr>
        <p:spPr>
          <a:xfrm>
            <a:off x="1547403" y="3496801"/>
            <a:ext cx="6020121" cy="0"/>
          </a:xfrm>
          <a:prstGeom prst="line">
            <a:avLst/>
          </a:prstGeom>
          <a:ln w="12700">
            <a:solidFill>
              <a:srgbClr val="009CD6"/>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20901632-D897-07FD-664E-854DC7E4900D}"/>
              </a:ext>
            </a:extLst>
          </p:cNvPr>
          <p:cNvGrpSpPr/>
          <p:nvPr/>
        </p:nvGrpSpPr>
        <p:grpSpPr>
          <a:xfrm>
            <a:off x="469900" y="70624"/>
            <a:ext cx="7854950" cy="1490418"/>
            <a:chOff x="438150" y="870724"/>
            <a:chExt cx="7854950" cy="1490418"/>
          </a:xfrm>
        </p:grpSpPr>
        <p:pic>
          <p:nvPicPr>
            <p:cNvPr id="2" name="Picture 1">
              <a:extLst>
                <a:ext uri="{FF2B5EF4-FFF2-40B4-BE49-F238E27FC236}">
                  <a16:creationId xmlns:a16="http://schemas.microsoft.com/office/drawing/2014/main" id="{DFF89F95-81F5-8D40-FFB5-5338D2957CD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8150" y="870724"/>
              <a:ext cx="1053203" cy="1490418"/>
            </a:xfrm>
            <a:prstGeom prst="rect">
              <a:avLst/>
            </a:prstGeom>
          </p:spPr>
        </p:pic>
        <p:cxnSp>
          <p:nvCxnSpPr>
            <p:cNvPr id="4" name="Straight Connector 3">
              <a:extLst>
                <a:ext uri="{FF2B5EF4-FFF2-40B4-BE49-F238E27FC236}">
                  <a16:creationId xmlns:a16="http://schemas.microsoft.com/office/drawing/2014/main" id="{AC5318FF-51E5-4FC0-0682-A9359B3F0378}"/>
                </a:ext>
              </a:extLst>
            </p:cNvPr>
            <p:cNvCxnSpPr/>
            <p:nvPr/>
          </p:nvCxnSpPr>
          <p:spPr>
            <a:xfrm>
              <a:off x="1397000" y="1282949"/>
              <a:ext cx="0" cy="716767"/>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sp>
          <p:nvSpPr>
            <p:cNvPr id="6" name="TextBox 5">
              <a:extLst>
                <a:ext uri="{FF2B5EF4-FFF2-40B4-BE49-F238E27FC236}">
                  <a16:creationId xmlns:a16="http://schemas.microsoft.com/office/drawing/2014/main" id="{9DF700BC-A5EF-39BA-9B80-5768E8028081}"/>
                </a:ext>
              </a:extLst>
            </p:cNvPr>
            <p:cNvSpPr txBox="1"/>
            <p:nvPr/>
          </p:nvSpPr>
          <p:spPr>
            <a:xfrm>
              <a:off x="1416050" y="1282949"/>
              <a:ext cx="6877050" cy="769441"/>
            </a:xfrm>
            <a:prstGeom prst="rect">
              <a:avLst/>
            </a:prstGeom>
            <a:noFill/>
          </p:spPr>
          <p:txBody>
            <a:bodyPr wrap="square" rtlCol="0">
              <a:spAutoFit/>
            </a:bodyPr>
            <a:lstStyle/>
            <a:p>
              <a:r>
                <a:rPr lang="fr-CH" sz="1500" b="1" dirty="0">
                  <a:solidFill>
                    <a:schemeClr val="tx1">
                      <a:lumMod val="65000"/>
                      <a:lumOff val="35000"/>
                    </a:schemeClr>
                  </a:solidFill>
                  <a:latin typeface="Calibri" panose="020F0502020204030204" pitchFamily="34" charset="0"/>
                  <a:cs typeface="Calibri" panose="020F0502020204030204" pitchFamily="34" charset="0"/>
                </a:rPr>
                <a:t>Council Working Group </a:t>
              </a:r>
              <a:br>
                <a:rPr lang="fr-CH" sz="1500" b="1" dirty="0">
                  <a:solidFill>
                    <a:schemeClr val="tx1">
                      <a:lumMod val="65000"/>
                      <a:lumOff val="35000"/>
                    </a:schemeClr>
                  </a:solidFill>
                  <a:latin typeface="Calibri" panose="020F0502020204030204" pitchFamily="34" charset="0"/>
                  <a:cs typeface="Calibri" panose="020F0502020204030204" pitchFamily="34" charset="0"/>
                </a:rPr>
              </a:br>
              <a:r>
                <a:rPr lang="fr-CH" sz="1500" b="1" dirty="0">
                  <a:solidFill>
                    <a:schemeClr val="tx1">
                      <a:lumMod val="65000"/>
                      <a:lumOff val="35000"/>
                    </a:schemeClr>
                  </a:solidFill>
                  <a:latin typeface="Calibri" panose="020F0502020204030204" pitchFamily="34" charset="0"/>
                  <a:cs typeface="Calibri" panose="020F0502020204030204" pitchFamily="34" charset="0"/>
                </a:rPr>
                <a:t>on child online protection</a:t>
              </a:r>
            </a:p>
            <a:p>
              <a:r>
                <a:rPr lang="en-GB" sz="1400" dirty="0">
                  <a:solidFill>
                    <a:schemeClr val="tx1">
                      <a:lumMod val="65000"/>
                      <a:lumOff val="35000"/>
                    </a:schemeClr>
                  </a:solidFill>
                  <a:effectLst/>
                  <a:latin typeface="Calibri" panose="020F0502020204030204" pitchFamily="34" charset="0"/>
                  <a:ea typeface="Times New Roman" panose="02020603050405020304" pitchFamily="18" charset="0"/>
                  <a:cs typeface="Times New Roman" panose="02020603050405020304" pitchFamily="18" charset="0"/>
                </a:rPr>
                <a:t>Twenty-first meeting – From 30 September (p.m.) to 1 October 2024</a:t>
              </a:r>
              <a:endParaRPr lang="en-GB" sz="1400" b="1" dirty="0">
                <a:solidFill>
                  <a:schemeClr val="tx1">
                    <a:lumMod val="65000"/>
                    <a:lumOff val="35000"/>
                  </a:schemeClr>
                </a:solidFill>
                <a:latin typeface="Calibri" panose="020F0502020204030204" pitchFamily="34" charset="0"/>
                <a:cs typeface="Calibri" panose="020F0502020204030204" pitchFamily="34" charset="0"/>
              </a:endParaRPr>
            </a:p>
          </p:txBody>
        </p:sp>
      </p:grpSp>
      <p:sp>
        <p:nvSpPr>
          <p:cNvPr id="8" name="Rectangle 7">
            <a:extLst>
              <a:ext uri="{FF2B5EF4-FFF2-40B4-BE49-F238E27FC236}">
                <a16:creationId xmlns:a16="http://schemas.microsoft.com/office/drawing/2014/main" id="{411D60CC-DF2C-E4F6-46E1-82CEAB240335}"/>
              </a:ext>
            </a:extLst>
          </p:cNvPr>
          <p:cNvSpPr/>
          <p:nvPr/>
        </p:nvSpPr>
        <p:spPr>
          <a:xfrm>
            <a:off x="-28575" y="490106"/>
            <a:ext cx="144000" cy="648000"/>
          </a:xfrm>
          <a:prstGeom prst="rect">
            <a:avLst/>
          </a:prstGeom>
          <a:solidFill>
            <a:schemeClr val="accent1">
              <a:alpha val="83000"/>
            </a:schemeClr>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en-GB"/>
          </a:p>
        </p:txBody>
      </p:sp>
      <p:sp>
        <p:nvSpPr>
          <p:cNvPr id="16" name="TextBox 15">
            <a:extLst>
              <a:ext uri="{FF2B5EF4-FFF2-40B4-BE49-F238E27FC236}">
                <a16:creationId xmlns:a16="http://schemas.microsoft.com/office/drawing/2014/main" id="{D2A1DD03-53AF-BB0D-B0A3-CD2A20F6C4CD}"/>
              </a:ext>
            </a:extLst>
          </p:cNvPr>
          <p:cNvSpPr txBox="1"/>
          <p:nvPr/>
        </p:nvSpPr>
        <p:spPr>
          <a:xfrm>
            <a:off x="1470287" y="3534966"/>
            <a:ext cx="9644596" cy="1308050"/>
          </a:xfrm>
          <a:prstGeom prst="rect">
            <a:avLst/>
          </a:prstGeom>
          <a:noFill/>
        </p:spPr>
        <p:txBody>
          <a:bodyPr wrap="square" rtlCol="0">
            <a:spAutoFit/>
          </a:bodyPr>
          <a:lstStyle/>
          <a:p>
            <a:pPr>
              <a:spcBef>
                <a:spcPts val="600"/>
              </a:spcBef>
            </a:pPr>
            <a:r>
              <a:rPr lang="en-GB" sz="1600" b="1" dirty="0"/>
              <a:t>Ekaterina </a:t>
            </a:r>
            <a:r>
              <a:rPr lang="en-GB" sz="1600" b="1" dirty="0" err="1"/>
              <a:t>Malareva</a:t>
            </a:r>
            <a:endParaRPr lang="en-GB" sz="1600" b="1" dirty="0"/>
          </a:p>
          <a:p>
            <a:pPr>
              <a:spcBef>
                <a:spcPts val="600"/>
              </a:spcBef>
            </a:pPr>
            <a:r>
              <a:rPr lang="en-GB" sz="1600" b="1" dirty="0"/>
              <a:t>Legal Advisor</a:t>
            </a:r>
          </a:p>
          <a:p>
            <a:pPr>
              <a:spcBef>
                <a:spcPts val="600"/>
              </a:spcBef>
            </a:pPr>
            <a:r>
              <a:rPr lang="en-GB" sz="1600" b="1" dirty="0"/>
              <a:t>Lanzarote Committee Secretariat</a:t>
            </a:r>
          </a:p>
          <a:p>
            <a:pPr>
              <a:spcBef>
                <a:spcPts val="600"/>
              </a:spcBef>
            </a:pPr>
            <a:r>
              <a:rPr lang="en-GB" sz="1600" b="1" dirty="0"/>
              <a:t>Council of Europe</a:t>
            </a:r>
            <a:endParaRPr lang="en-GB" sz="1400" dirty="0"/>
          </a:p>
        </p:txBody>
      </p:sp>
      <p:sp>
        <p:nvSpPr>
          <p:cNvPr id="3" name="TextBox 2">
            <a:extLst>
              <a:ext uri="{FF2B5EF4-FFF2-40B4-BE49-F238E27FC236}">
                <a16:creationId xmlns:a16="http://schemas.microsoft.com/office/drawing/2014/main" id="{8621E47C-5941-4FBD-2739-F18BB7832DC9}"/>
              </a:ext>
            </a:extLst>
          </p:cNvPr>
          <p:cNvSpPr txBox="1"/>
          <p:nvPr/>
        </p:nvSpPr>
        <p:spPr>
          <a:xfrm>
            <a:off x="7170058" y="946601"/>
            <a:ext cx="3875315" cy="738664"/>
          </a:xfrm>
          <a:prstGeom prst="rect">
            <a:avLst/>
          </a:prstGeom>
          <a:noFill/>
        </p:spPr>
        <p:txBody>
          <a:bodyPr wrap="square" rtlCol="0">
            <a:spAutoFit/>
          </a:bodyPr>
          <a:lstStyle/>
          <a:p>
            <a:pPr algn="r"/>
            <a:r>
              <a:rPr lang="fr-CH" sz="1400" dirty="0">
                <a:latin typeface="Calibri" panose="020F0502020204030204" pitchFamily="34" charset="0"/>
                <a:cs typeface="Calibri" panose="020F0502020204030204" pitchFamily="34" charset="0"/>
              </a:rPr>
              <a:t>Document CWG-COP-21/INF/16</a:t>
            </a:r>
          </a:p>
          <a:p>
            <a:pPr algn="r"/>
            <a:r>
              <a:rPr lang="fr-CH" sz="1400" dirty="0">
                <a:latin typeface="Calibri" panose="020F0502020204030204" pitchFamily="34" charset="0"/>
                <a:cs typeface="Calibri" panose="020F0502020204030204" pitchFamily="34" charset="0"/>
              </a:rPr>
              <a:t>24 </a:t>
            </a:r>
            <a:r>
              <a:rPr lang="fr-CH" sz="1400" dirty="0" err="1">
                <a:latin typeface="Calibri" panose="020F0502020204030204" pitchFamily="34" charset="0"/>
                <a:cs typeface="Calibri" panose="020F0502020204030204" pitchFamily="34" charset="0"/>
              </a:rPr>
              <a:t>September</a:t>
            </a:r>
            <a:r>
              <a:rPr lang="fr-CH" sz="1400" dirty="0">
                <a:latin typeface="Calibri" panose="020F0502020204030204" pitchFamily="34" charset="0"/>
                <a:cs typeface="Calibri" panose="020F0502020204030204" pitchFamily="34" charset="0"/>
              </a:rPr>
              <a:t> 2024</a:t>
            </a:r>
          </a:p>
          <a:p>
            <a:pPr algn="r"/>
            <a:r>
              <a:rPr lang="fr-CH" sz="1400" dirty="0">
                <a:latin typeface="Calibri" panose="020F0502020204030204" pitchFamily="34" charset="0"/>
                <a:cs typeface="Calibri" panose="020F0502020204030204" pitchFamily="34" charset="0"/>
              </a:rPr>
              <a:t>English </a:t>
            </a:r>
            <a:r>
              <a:rPr lang="fr-CH" sz="1400" dirty="0" err="1">
                <a:latin typeface="Calibri" panose="020F0502020204030204" pitchFamily="34" charset="0"/>
                <a:cs typeface="Calibri" panose="020F0502020204030204" pitchFamily="34" charset="0"/>
              </a:rPr>
              <a:t>Only</a:t>
            </a:r>
            <a:endParaRPr lang="en-GB" sz="1400" dirty="0">
              <a:latin typeface="Calibri" panose="020F0502020204030204" pitchFamily="34" charset="0"/>
              <a:cs typeface="Calibri" panose="020F0502020204030204" pitchFamily="34" charset="0"/>
            </a:endParaRPr>
          </a:p>
        </p:txBody>
      </p:sp>
      <p:sp>
        <p:nvSpPr>
          <p:cNvPr id="5" name="Title 9">
            <a:extLst>
              <a:ext uri="{FF2B5EF4-FFF2-40B4-BE49-F238E27FC236}">
                <a16:creationId xmlns:a16="http://schemas.microsoft.com/office/drawing/2014/main" id="{5B7D1F16-C2D2-CC2A-BFFA-03DDAE2EBA3F}"/>
              </a:ext>
            </a:extLst>
          </p:cNvPr>
          <p:cNvSpPr txBox="1">
            <a:spLocks/>
          </p:cNvSpPr>
          <p:nvPr/>
        </p:nvSpPr>
        <p:spPr>
          <a:xfrm>
            <a:off x="1458832" y="2898849"/>
            <a:ext cx="9644596" cy="504754"/>
          </a:xfrm>
          <a:prstGeom prst="rect">
            <a:avLst/>
          </a:prstGeom>
        </p:spPr>
        <p:txBody>
          <a:bodyPr anchor="b">
            <a:noAutofit/>
          </a:bodyPr>
          <a:lstStyle>
            <a:lvl1pPr algn="l" defTabSz="914400" rtl="0" eaLnBrk="1" latinLnBrk="0" hangingPunct="1">
              <a:lnSpc>
                <a:spcPct val="90000"/>
              </a:lnSpc>
              <a:spcBef>
                <a:spcPct val="0"/>
              </a:spcBef>
              <a:buNone/>
              <a:defRPr sz="4000" kern="1200">
                <a:solidFill>
                  <a:schemeClr val="bg1"/>
                </a:solidFill>
                <a:latin typeface="Arial" panose="020B0604020202020204" pitchFamily="34" charset="0"/>
                <a:ea typeface="+mj-ea"/>
                <a:cs typeface="Arial" panose="020B0604020202020204" pitchFamily="34" charset="0"/>
              </a:defRPr>
            </a:lvl1pPr>
          </a:lstStyle>
          <a:p>
            <a:pPr marL="0" marR="0" lvl="0" indent="0" rtl="0">
              <a:spcBef>
                <a:spcPts val="600"/>
              </a:spcBef>
              <a:spcAft>
                <a:spcPts val="0"/>
              </a:spcAft>
              <a:buNone/>
            </a:pPr>
            <a:r>
              <a:rPr lang="en-GB" sz="2800" dirty="0">
                <a:solidFill>
                  <a:schemeClr val="tx1"/>
                </a:solidFill>
                <a:latin typeface="+mj-lt"/>
                <a:cs typeface="Varela Round"/>
              </a:rPr>
              <a:t>LANZAROTE CONVENTION 2ND MONITORING ROUND: </a:t>
            </a:r>
          </a:p>
          <a:p>
            <a:pPr marL="0" marR="0" lvl="0" indent="0" rtl="0">
              <a:spcBef>
                <a:spcPts val="600"/>
              </a:spcBef>
              <a:spcAft>
                <a:spcPts val="0"/>
              </a:spcAft>
              <a:buNone/>
            </a:pPr>
            <a:r>
              <a:rPr lang="en-GB" sz="2800" dirty="0">
                <a:solidFill>
                  <a:schemeClr val="tx1"/>
                </a:solidFill>
                <a:latin typeface="+mj-lt"/>
                <a:cs typeface="Varela Round"/>
              </a:rPr>
              <a:t>FINDINGS AND RECOMMENDATIONS</a:t>
            </a:r>
          </a:p>
        </p:txBody>
      </p:sp>
      <p:sp>
        <p:nvSpPr>
          <p:cNvPr id="9" name="Title 9">
            <a:extLst>
              <a:ext uri="{FF2B5EF4-FFF2-40B4-BE49-F238E27FC236}">
                <a16:creationId xmlns:a16="http://schemas.microsoft.com/office/drawing/2014/main" id="{E09D808D-CEC1-E252-60AF-DA6BF476F956}"/>
              </a:ext>
            </a:extLst>
          </p:cNvPr>
          <p:cNvSpPr txBox="1">
            <a:spLocks/>
          </p:cNvSpPr>
          <p:nvPr/>
        </p:nvSpPr>
        <p:spPr>
          <a:xfrm>
            <a:off x="1441141" y="1172744"/>
            <a:ext cx="9604229" cy="1267468"/>
          </a:xfrm>
          <a:prstGeom prst="rect">
            <a:avLst/>
          </a:prstGeom>
        </p:spPr>
        <p:txBody>
          <a:bodyPr anchor="b">
            <a:noAutofit/>
          </a:bodyPr>
          <a:lstStyle>
            <a:lvl1pPr algn="l" defTabSz="914400" rtl="0" eaLnBrk="1" latinLnBrk="0" hangingPunct="1">
              <a:lnSpc>
                <a:spcPct val="90000"/>
              </a:lnSpc>
              <a:spcBef>
                <a:spcPct val="0"/>
              </a:spcBef>
              <a:buNone/>
              <a:defRPr sz="4000" kern="1200">
                <a:solidFill>
                  <a:schemeClr val="bg1"/>
                </a:solidFill>
                <a:latin typeface="Arial" panose="020B0604020202020204" pitchFamily="34" charset="0"/>
                <a:ea typeface="+mj-ea"/>
                <a:cs typeface="Arial" panose="020B0604020202020204" pitchFamily="34" charset="0"/>
              </a:defRPr>
            </a:lvl1pPr>
          </a:lstStyle>
          <a:p>
            <a:r>
              <a:rPr lang="fr-CH" sz="2400" b="1" dirty="0">
                <a:solidFill>
                  <a:schemeClr val="tx1"/>
                </a:solidFill>
              </a:rPr>
              <a:t>Report by Council of Europe</a:t>
            </a:r>
            <a:endParaRPr lang="en-US" sz="2400" b="1" dirty="0">
              <a:solidFill>
                <a:schemeClr val="tx1"/>
              </a:solidFill>
            </a:endParaRPr>
          </a:p>
        </p:txBody>
      </p:sp>
      <p:sp>
        <p:nvSpPr>
          <p:cNvPr id="10" name="TextBox 9">
            <a:extLst>
              <a:ext uri="{FF2B5EF4-FFF2-40B4-BE49-F238E27FC236}">
                <a16:creationId xmlns:a16="http://schemas.microsoft.com/office/drawing/2014/main" id="{93AFD4A8-8D6E-2669-A36A-8C35E6DE7660}"/>
              </a:ext>
            </a:extLst>
          </p:cNvPr>
          <p:cNvSpPr txBox="1"/>
          <p:nvPr/>
        </p:nvSpPr>
        <p:spPr>
          <a:xfrm>
            <a:off x="1470287" y="5046266"/>
            <a:ext cx="9644596" cy="1600438"/>
          </a:xfrm>
          <a:prstGeom prst="rect">
            <a:avLst/>
          </a:prstGeom>
          <a:noFill/>
        </p:spPr>
        <p:txBody>
          <a:bodyPr wrap="square" rtlCol="0">
            <a:spAutoFit/>
          </a:bodyPr>
          <a:lstStyle/>
          <a:p>
            <a:pPr>
              <a:spcBef>
                <a:spcPts val="600"/>
              </a:spcBef>
            </a:pPr>
            <a:r>
              <a:rPr lang="fr-CH" sz="1600" b="1" dirty="0" err="1"/>
              <a:t>Purpose</a:t>
            </a:r>
            <a:endParaRPr lang="fr-CH" sz="1600" b="1" dirty="0"/>
          </a:p>
          <a:p>
            <a:pPr>
              <a:spcBef>
                <a:spcPts val="600"/>
              </a:spcBef>
            </a:pPr>
            <a:r>
              <a:rPr lang="fr-CH" sz="1400" dirty="0" err="1"/>
              <a:t>Presentation</a:t>
            </a:r>
            <a:r>
              <a:rPr lang="fr-CH" sz="1400" dirty="0"/>
              <a:t> of the Lanzarote convention. </a:t>
            </a:r>
          </a:p>
          <a:p>
            <a:pPr>
              <a:spcBef>
                <a:spcPts val="1200"/>
              </a:spcBef>
            </a:pPr>
            <a:r>
              <a:rPr lang="fr-CH" sz="1600" b="1" dirty="0"/>
              <a:t>Action </a:t>
            </a:r>
            <a:r>
              <a:rPr lang="fr-CH" sz="1600" b="1" dirty="0" err="1"/>
              <a:t>required</a:t>
            </a:r>
            <a:endParaRPr lang="fr-CH" sz="1600" b="1" dirty="0"/>
          </a:p>
          <a:p>
            <a:pPr>
              <a:spcBef>
                <a:spcPts val="600"/>
              </a:spcBef>
            </a:pPr>
            <a:r>
              <a:rPr lang="en-GB" sz="1400" dirty="0"/>
              <a:t>This report is transmitted to the Council Working Group on child online protection </a:t>
            </a:r>
            <a:r>
              <a:rPr lang="en-GB" sz="1400" b="1" dirty="0"/>
              <a:t>for information</a:t>
            </a:r>
            <a:r>
              <a:rPr lang="en-GB" sz="1400" dirty="0"/>
              <a:t>.</a:t>
            </a:r>
          </a:p>
          <a:p>
            <a:pPr>
              <a:spcBef>
                <a:spcPts val="600"/>
              </a:spcBef>
            </a:pPr>
            <a:endParaRPr lang="en-GB" sz="1400" dirty="0"/>
          </a:p>
        </p:txBody>
      </p:sp>
    </p:spTree>
    <p:extLst>
      <p:ext uri="{BB962C8B-B14F-4D97-AF65-F5344CB8AC3E}">
        <p14:creationId xmlns:p14="http://schemas.microsoft.com/office/powerpoint/2010/main" val="18918451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BCE5182A-C456-B083-E388-D0C76DC95F7B}"/>
              </a:ext>
            </a:extLst>
          </p:cNvPr>
          <p:cNvPicPr>
            <a:picLocks noChangeAspect="1"/>
          </p:cNvPicPr>
          <p:nvPr/>
        </p:nvPicPr>
        <p:blipFill rotWithShape="1">
          <a:blip r:embed="rId3"/>
          <a:srcRect r="41861" b="3929"/>
          <a:stretch/>
        </p:blipFill>
        <p:spPr>
          <a:xfrm>
            <a:off x="6408730" y="1327298"/>
            <a:ext cx="5783270" cy="1325563"/>
          </a:xfrm>
          <a:prstGeom prst="rect">
            <a:avLst/>
          </a:prstGeom>
        </p:spPr>
      </p:pic>
      <p:sp>
        <p:nvSpPr>
          <p:cNvPr id="8" name="Title 1">
            <a:extLst>
              <a:ext uri="{FF2B5EF4-FFF2-40B4-BE49-F238E27FC236}">
                <a16:creationId xmlns:a16="http://schemas.microsoft.com/office/drawing/2014/main" id="{702018A1-B8FF-8917-1396-62EF5AE53EA6}"/>
              </a:ext>
            </a:extLst>
          </p:cNvPr>
          <p:cNvSpPr txBox="1">
            <a:spLocks/>
          </p:cNvSpPr>
          <p:nvPr/>
        </p:nvSpPr>
        <p:spPr>
          <a:xfrm>
            <a:off x="361715" y="403605"/>
            <a:ext cx="1209402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endParaRPr lang="fr-FR" dirty="0">
              <a:latin typeface="Open Sans" panose="020B0606030504020204" pitchFamily="34" charset="0"/>
              <a:ea typeface="Open Sans" panose="020B0606030504020204" pitchFamily="34" charset="0"/>
              <a:cs typeface="Open Sans" panose="020B0606030504020204" pitchFamily="34" charset="0"/>
            </a:endParaRPr>
          </a:p>
        </p:txBody>
      </p:sp>
      <p:sp>
        <p:nvSpPr>
          <p:cNvPr id="3" name="TextBox 2">
            <a:extLst>
              <a:ext uri="{FF2B5EF4-FFF2-40B4-BE49-F238E27FC236}">
                <a16:creationId xmlns:a16="http://schemas.microsoft.com/office/drawing/2014/main" id="{0CBA7D40-F84A-9508-5236-F3F119156EEC}"/>
              </a:ext>
            </a:extLst>
          </p:cNvPr>
          <p:cNvSpPr txBox="1"/>
          <p:nvPr/>
        </p:nvSpPr>
        <p:spPr>
          <a:xfrm>
            <a:off x="635061" y="4174784"/>
            <a:ext cx="11164818" cy="1985159"/>
          </a:xfrm>
          <a:prstGeom prst="rect">
            <a:avLst/>
          </a:prstGeom>
          <a:noFill/>
        </p:spPr>
        <p:txBody>
          <a:bodyPr wrap="square">
            <a:spAutoFit/>
          </a:bodyPr>
          <a:lstStyle>
            <a:defPPr>
              <a:defRPr lang="fr-FR"/>
            </a:defPPr>
            <a:lvl1pPr>
              <a:spcAft>
                <a:spcPts val="600"/>
              </a:spcAft>
              <a:defRPr b="1">
                <a:latin typeface="Open Sans" panose="020B0606030504020204" pitchFamily="34" charset="0"/>
                <a:ea typeface="Open Sans" panose="020B0606030504020204" pitchFamily="34" charset="0"/>
                <a:cs typeface="Open Sans" panose="020B0606030504020204" pitchFamily="34" charset="0"/>
              </a:defRPr>
            </a:lvl1pPr>
          </a:lstStyle>
          <a:p>
            <a:r>
              <a:rPr lang="en-US" b="0" dirty="0">
                <a:latin typeface="+mn-lt"/>
              </a:rPr>
              <a:t>Private companies can </a:t>
            </a:r>
            <a:r>
              <a:rPr lang="en-US" dirty="0">
                <a:latin typeface="+mn-lt"/>
              </a:rPr>
              <a:t>take action to raise awareness </a:t>
            </a:r>
            <a:r>
              <a:rPr lang="en-US" b="0" dirty="0">
                <a:latin typeface="+mn-lt"/>
              </a:rPr>
              <a:t>by adding this day to their communication calendars </a:t>
            </a:r>
            <a:r>
              <a:rPr lang="en-US" sz="1600" b="0" dirty="0">
                <a:latin typeface="+mn-lt"/>
              </a:rPr>
              <a:t>and</a:t>
            </a:r>
            <a:r>
              <a:rPr lang="en-US" b="0" dirty="0">
                <a:latin typeface="+mn-lt"/>
              </a:rPr>
              <a:t> speaking about safety actions and policies they already have in place via:</a:t>
            </a:r>
          </a:p>
          <a:p>
            <a:pPr marL="285750" indent="-285750">
              <a:buFont typeface="Wingdings" panose="05000000000000000000" pitchFamily="2" charset="2"/>
              <a:buChar char="§"/>
            </a:pPr>
            <a:r>
              <a:rPr lang="en-US" b="0" dirty="0">
                <a:latin typeface="+mn-lt"/>
              </a:rPr>
              <a:t>A blog post</a:t>
            </a:r>
          </a:p>
          <a:p>
            <a:pPr marL="285750" indent="-285750">
              <a:buFont typeface="Wingdings" panose="05000000000000000000" pitchFamily="2" charset="2"/>
              <a:buChar char="§"/>
            </a:pPr>
            <a:r>
              <a:rPr lang="en-US" b="0" dirty="0">
                <a:latin typeface="+mn-lt"/>
              </a:rPr>
              <a:t>A banner with a message on their website</a:t>
            </a:r>
          </a:p>
          <a:p>
            <a:pPr marL="285750" indent="-285750">
              <a:buFont typeface="Wingdings" panose="05000000000000000000" pitchFamily="2" charset="2"/>
              <a:buChar char="§"/>
            </a:pPr>
            <a:r>
              <a:rPr lang="en-US" b="0" dirty="0">
                <a:latin typeface="+mn-lt"/>
              </a:rPr>
              <a:t>A comm push or targeted action to raise awareness about national safety measures or reporting mechanisms available (medial package available on the dedicated webpage)</a:t>
            </a:r>
          </a:p>
        </p:txBody>
      </p:sp>
      <p:sp>
        <p:nvSpPr>
          <p:cNvPr id="7" name="TextBox 6">
            <a:extLst>
              <a:ext uri="{FF2B5EF4-FFF2-40B4-BE49-F238E27FC236}">
                <a16:creationId xmlns:a16="http://schemas.microsoft.com/office/drawing/2014/main" id="{A20EEFFD-3C24-FC9E-0C69-A2E8EC3F3E74}"/>
              </a:ext>
            </a:extLst>
          </p:cNvPr>
          <p:cNvSpPr txBox="1"/>
          <p:nvPr/>
        </p:nvSpPr>
        <p:spPr>
          <a:xfrm>
            <a:off x="635061" y="2052017"/>
            <a:ext cx="7314178" cy="1000274"/>
          </a:xfrm>
          <a:prstGeom prst="rect">
            <a:avLst/>
          </a:prstGeom>
          <a:noFill/>
        </p:spPr>
        <p:txBody>
          <a:bodyPr wrap="square">
            <a:spAutoFit/>
          </a:bodyPr>
          <a:lstStyle/>
          <a:p>
            <a:pPr>
              <a:spcAft>
                <a:spcPts val="600"/>
              </a:spcAft>
            </a:pPr>
            <a:r>
              <a:rPr lang="en-US" b="1" dirty="0">
                <a:ea typeface="Open Sans" panose="020B0606030504020204" pitchFamily="34" charset="0"/>
                <a:cs typeface="Open Sans" panose="020B0606030504020204" pitchFamily="34" charset="0"/>
              </a:rPr>
              <a:t>18 November </a:t>
            </a:r>
          </a:p>
          <a:p>
            <a:pPr>
              <a:spcAft>
                <a:spcPts val="600"/>
              </a:spcAft>
            </a:pPr>
            <a:r>
              <a:rPr lang="en-US" dirty="0">
                <a:ea typeface="Open Sans" panose="020B0606030504020204" pitchFamily="34" charset="0"/>
                <a:cs typeface="Open Sans" panose="020B0606030504020204" pitchFamily="34" charset="0"/>
              </a:rPr>
              <a:t>Annual day to raise awareness about child sexual exploitation and sexual abuse (</a:t>
            </a:r>
            <a:r>
              <a:rPr lang="en-US" dirty="0" err="1">
                <a:ea typeface="Open Sans" panose="020B0606030504020204" pitchFamily="34" charset="0"/>
                <a:cs typeface="Open Sans" panose="020B0606030504020204" pitchFamily="34" charset="0"/>
              </a:rPr>
              <a:t>recognised</a:t>
            </a:r>
            <a:r>
              <a:rPr lang="en-US" dirty="0">
                <a:ea typeface="Open Sans" panose="020B0606030504020204" pitchFamily="34" charset="0"/>
                <a:cs typeface="Open Sans" panose="020B0606030504020204" pitchFamily="34" charset="0"/>
              </a:rPr>
              <a:t> by the UN as the World Day)</a:t>
            </a:r>
          </a:p>
        </p:txBody>
      </p:sp>
      <p:sp>
        <p:nvSpPr>
          <p:cNvPr id="17" name="TextBox 16">
            <a:extLst>
              <a:ext uri="{FF2B5EF4-FFF2-40B4-BE49-F238E27FC236}">
                <a16:creationId xmlns:a16="http://schemas.microsoft.com/office/drawing/2014/main" id="{5FD078C3-600C-0651-59C0-5F60C0F5E344}"/>
              </a:ext>
            </a:extLst>
          </p:cNvPr>
          <p:cNvSpPr txBox="1"/>
          <p:nvPr/>
        </p:nvSpPr>
        <p:spPr>
          <a:xfrm>
            <a:off x="635061" y="3076417"/>
            <a:ext cx="9295378" cy="1000274"/>
          </a:xfrm>
          <a:prstGeom prst="rect">
            <a:avLst/>
          </a:prstGeom>
          <a:noFill/>
        </p:spPr>
        <p:txBody>
          <a:bodyPr wrap="square">
            <a:spAutoFit/>
          </a:bodyPr>
          <a:lstStyle/>
          <a:p>
            <a:pPr>
              <a:spcAft>
                <a:spcPts val="600"/>
              </a:spcAft>
            </a:pPr>
            <a:r>
              <a:rPr lang="en-US" b="1" dirty="0">
                <a:ea typeface="Open Sans" panose="020B0606030504020204" pitchFamily="34" charset="0"/>
                <a:cs typeface="Open Sans" panose="020B0606030504020204" pitchFamily="34" charset="0"/>
              </a:rPr>
              <a:t>2024 theme</a:t>
            </a:r>
          </a:p>
          <a:p>
            <a:pPr>
              <a:spcAft>
                <a:spcPts val="600"/>
              </a:spcAft>
            </a:pPr>
            <a:r>
              <a:rPr lang="en-US" dirty="0">
                <a:ea typeface="Open Sans" panose="020B0606030504020204" pitchFamily="34" charset="0"/>
                <a:cs typeface="Open Sans" panose="020B0606030504020204" pitchFamily="34" charset="0"/>
              </a:rPr>
              <a:t>Protecting children from sexual exploitation and sexual abuse in the context of emerging technologies </a:t>
            </a:r>
            <a:r>
              <a:rPr lang="en-US" b="1" dirty="0">
                <a:ea typeface="Open Sans" panose="020B0606030504020204" pitchFamily="34" charset="0"/>
                <a:cs typeface="Open Sans" panose="020B0606030504020204" pitchFamily="34" charset="0"/>
              </a:rPr>
              <a:t>BUT</a:t>
            </a:r>
            <a:r>
              <a:rPr lang="en-US" dirty="0">
                <a:ea typeface="Open Sans" panose="020B0606030504020204" pitchFamily="34" charset="0"/>
                <a:cs typeface="Open Sans" panose="020B0606030504020204" pitchFamily="34" charset="0"/>
              </a:rPr>
              <a:t> your action does not have to be related to this theme </a:t>
            </a:r>
          </a:p>
        </p:txBody>
      </p:sp>
      <p:pic>
        <p:nvPicPr>
          <p:cNvPr id="22" name="Picture 21">
            <a:extLst>
              <a:ext uri="{FF2B5EF4-FFF2-40B4-BE49-F238E27FC236}">
                <a16:creationId xmlns:a16="http://schemas.microsoft.com/office/drawing/2014/main" id="{B93382CA-D301-60D4-B7BF-5416C7EE033E}"/>
              </a:ext>
            </a:extLst>
          </p:cNvPr>
          <p:cNvPicPr>
            <a:picLocks noChangeAspect="1"/>
          </p:cNvPicPr>
          <p:nvPr/>
        </p:nvPicPr>
        <p:blipFill>
          <a:blip r:embed="rId4"/>
          <a:stretch>
            <a:fillRect/>
          </a:stretch>
        </p:blipFill>
        <p:spPr>
          <a:xfrm>
            <a:off x="321876" y="2081500"/>
            <a:ext cx="291729" cy="310656"/>
          </a:xfrm>
          <a:prstGeom prst="rect">
            <a:avLst/>
          </a:prstGeom>
        </p:spPr>
      </p:pic>
      <p:pic>
        <p:nvPicPr>
          <p:cNvPr id="24" name="Picture 23">
            <a:extLst>
              <a:ext uri="{FF2B5EF4-FFF2-40B4-BE49-F238E27FC236}">
                <a16:creationId xmlns:a16="http://schemas.microsoft.com/office/drawing/2014/main" id="{5DDF0C63-E627-BEEE-DAD4-80207965C9AF}"/>
              </a:ext>
            </a:extLst>
          </p:cNvPr>
          <p:cNvPicPr>
            <a:picLocks noChangeAspect="1"/>
          </p:cNvPicPr>
          <p:nvPr/>
        </p:nvPicPr>
        <p:blipFill>
          <a:blip r:embed="rId5"/>
          <a:stretch>
            <a:fillRect/>
          </a:stretch>
        </p:blipFill>
        <p:spPr>
          <a:xfrm>
            <a:off x="270581" y="3166579"/>
            <a:ext cx="315525" cy="262421"/>
          </a:xfrm>
          <a:prstGeom prst="rect">
            <a:avLst/>
          </a:prstGeom>
        </p:spPr>
      </p:pic>
      <p:pic>
        <p:nvPicPr>
          <p:cNvPr id="25" name="Picture 24">
            <a:extLst>
              <a:ext uri="{FF2B5EF4-FFF2-40B4-BE49-F238E27FC236}">
                <a16:creationId xmlns:a16="http://schemas.microsoft.com/office/drawing/2014/main" id="{F3A2BD19-2467-7858-7174-5D81A42E3B7A}"/>
              </a:ext>
            </a:extLst>
          </p:cNvPr>
          <p:cNvPicPr>
            <a:picLocks noChangeAspect="1"/>
          </p:cNvPicPr>
          <p:nvPr/>
        </p:nvPicPr>
        <p:blipFill>
          <a:blip r:embed="rId6"/>
          <a:stretch>
            <a:fillRect/>
          </a:stretch>
        </p:blipFill>
        <p:spPr>
          <a:xfrm>
            <a:off x="224666" y="4174784"/>
            <a:ext cx="361440" cy="346820"/>
          </a:xfrm>
          <a:prstGeom prst="rect">
            <a:avLst/>
          </a:prstGeom>
        </p:spPr>
      </p:pic>
      <p:grpSp>
        <p:nvGrpSpPr>
          <p:cNvPr id="5" name="Group 4">
            <a:extLst>
              <a:ext uri="{FF2B5EF4-FFF2-40B4-BE49-F238E27FC236}">
                <a16:creationId xmlns:a16="http://schemas.microsoft.com/office/drawing/2014/main" id="{F6DA7B17-EC0A-DF1F-50C8-3325F928B6E1}"/>
              </a:ext>
            </a:extLst>
          </p:cNvPr>
          <p:cNvGrpSpPr/>
          <p:nvPr/>
        </p:nvGrpSpPr>
        <p:grpSpPr>
          <a:xfrm>
            <a:off x="469900" y="70624"/>
            <a:ext cx="7854950" cy="1490418"/>
            <a:chOff x="438150" y="870724"/>
            <a:chExt cx="7854950" cy="1490418"/>
          </a:xfrm>
        </p:grpSpPr>
        <p:pic>
          <p:nvPicPr>
            <p:cNvPr id="6" name="Picture 5">
              <a:extLst>
                <a:ext uri="{FF2B5EF4-FFF2-40B4-BE49-F238E27FC236}">
                  <a16:creationId xmlns:a16="http://schemas.microsoft.com/office/drawing/2014/main" id="{A52AB620-04F7-436D-FB51-97B52D407455}"/>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38150" y="870724"/>
              <a:ext cx="1053203" cy="1490418"/>
            </a:xfrm>
            <a:prstGeom prst="rect">
              <a:avLst/>
            </a:prstGeom>
          </p:spPr>
        </p:pic>
        <p:cxnSp>
          <p:nvCxnSpPr>
            <p:cNvPr id="12" name="Straight Connector 11">
              <a:extLst>
                <a:ext uri="{FF2B5EF4-FFF2-40B4-BE49-F238E27FC236}">
                  <a16:creationId xmlns:a16="http://schemas.microsoft.com/office/drawing/2014/main" id="{66890BE8-D8D8-E93D-80FA-792EA254EF0A}"/>
                </a:ext>
              </a:extLst>
            </p:cNvPr>
            <p:cNvCxnSpPr/>
            <p:nvPr/>
          </p:nvCxnSpPr>
          <p:spPr>
            <a:xfrm>
              <a:off x="1397000" y="1282949"/>
              <a:ext cx="0" cy="716767"/>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sp>
          <p:nvSpPr>
            <p:cNvPr id="13" name="TextBox 12">
              <a:extLst>
                <a:ext uri="{FF2B5EF4-FFF2-40B4-BE49-F238E27FC236}">
                  <a16:creationId xmlns:a16="http://schemas.microsoft.com/office/drawing/2014/main" id="{7D14EFC3-DC53-9AA1-7637-21134C55855C}"/>
                </a:ext>
              </a:extLst>
            </p:cNvPr>
            <p:cNvSpPr txBox="1"/>
            <p:nvPr/>
          </p:nvSpPr>
          <p:spPr>
            <a:xfrm>
              <a:off x="1416050" y="1282949"/>
              <a:ext cx="6877050" cy="769441"/>
            </a:xfrm>
            <a:prstGeom prst="rect">
              <a:avLst/>
            </a:prstGeom>
            <a:noFill/>
          </p:spPr>
          <p:txBody>
            <a:bodyPr wrap="square" rtlCol="0">
              <a:spAutoFit/>
            </a:bodyPr>
            <a:lstStyle/>
            <a:p>
              <a:r>
                <a:rPr lang="fr-CH" sz="1500" b="1" dirty="0">
                  <a:solidFill>
                    <a:schemeClr val="tx1">
                      <a:lumMod val="65000"/>
                      <a:lumOff val="35000"/>
                    </a:schemeClr>
                  </a:solidFill>
                  <a:latin typeface="Calibri" panose="020F0502020204030204" pitchFamily="34" charset="0"/>
                  <a:cs typeface="Calibri" panose="020F0502020204030204" pitchFamily="34" charset="0"/>
                </a:rPr>
                <a:t>Council Working Group </a:t>
              </a:r>
              <a:br>
                <a:rPr lang="fr-CH" sz="1500" b="1" dirty="0">
                  <a:solidFill>
                    <a:schemeClr val="tx1">
                      <a:lumMod val="65000"/>
                      <a:lumOff val="35000"/>
                    </a:schemeClr>
                  </a:solidFill>
                  <a:latin typeface="Calibri" panose="020F0502020204030204" pitchFamily="34" charset="0"/>
                  <a:cs typeface="Calibri" panose="020F0502020204030204" pitchFamily="34" charset="0"/>
                </a:rPr>
              </a:br>
              <a:r>
                <a:rPr lang="fr-CH" sz="1500" b="1" dirty="0">
                  <a:solidFill>
                    <a:schemeClr val="tx1">
                      <a:lumMod val="65000"/>
                      <a:lumOff val="35000"/>
                    </a:schemeClr>
                  </a:solidFill>
                  <a:latin typeface="Calibri" panose="020F0502020204030204" pitchFamily="34" charset="0"/>
                  <a:cs typeface="Calibri" panose="020F0502020204030204" pitchFamily="34" charset="0"/>
                </a:rPr>
                <a:t>on child online protection</a:t>
              </a:r>
            </a:p>
            <a:p>
              <a:r>
                <a:rPr lang="en-GB" sz="1400" dirty="0">
                  <a:solidFill>
                    <a:schemeClr val="tx1">
                      <a:lumMod val="65000"/>
                      <a:lumOff val="35000"/>
                    </a:schemeClr>
                  </a:solidFill>
                  <a:effectLst/>
                  <a:latin typeface="Calibri" panose="020F0502020204030204" pitchFamily="34" charset="0"/>
                  <a:ea typeface="Times New Roman" panose="02020603050405020304" pitchFamily="18" charset="0"/>
                  <a:cs typeface="Times New Roman" panose="02020603050405020304" pitchFamily="18" charset="0"/>
                </a:rPr>
                <a:t>Twenty-first meeting – From 30 September (p.m.) to 1 October 2024</a:t>
              </a:r>
              <a:endParaRPr lang="en-GB" sz="1400" b="1" dirty="0">
                <a:solidFill>
                  <a:schemeClr val="tx1">
                    <a:lumMod val="65000"/>
                    <a:lumOff val="35000"/>
                  </a:schemeClr>
                </a:solidFill>
                <a:latin typeface="Calibri" panose="020F0502020204030204" pitchFamily="34" charset="0"/>
                <a:cs typeface="Calibri" panose="020F0502020204030204" pitchFamily="34" charset="0"/>
              </a:endParaRPr>
            </a:p>
          </p:txBody>
        </p:sp>
      </p:grpSp>
      <p:sp>
        <p:nvSpPr>
          <p:cNvPr id="23" name="Rectangle 22">
            <a:extLst>
              <a:ext uri="{FF2B5EF4-FFF2-40B4-BE49-F238E27FC236}">
                <a16:creationId xmlns:a16="http://schemas.microsoft.com/office/drawing/2014/main" id="{FD9ED001-3996-5DDD-846B-3BCB95FE73AF}"/>
              </a:ext>
            </a:extLst>
          </p:cNvPr>
          <p:cNvSpPr/>
          <p:nvPr/>
        </p:nvSpPr>
        <p:spPr>
          <a:xfrm>
            <a:off x="-28575" y="490106"/>
            <a:ext cx="144000" cy="648000"/>
          </a:xfrm>
          <a:prstGeom prst="rect">
            <a:avLst/>
          </a:prstGeom>
          <a:solidFill>
            <a:schemeClr val="accent1">
              <a:alpha val="83000"/>
            </a:schemeClr>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1089011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2018A1-B8FF-8917-1396-62EF5AE53EA6}"/>
              </a:ext>
            </a:extLst>
          </p:cNvPr>
          <p:cNvSpPr txBox="1">
            <a:spLocks/>
          </p:cNvSpPr>
          <p:nvPr/>
        </p:nvSpPr>
        <p:spPr>
          <a:xfrm>
            <a:off x="1676400" y="338914"/>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r>
              <a:rPr lang="fr-FR" sz="2800" dirty="0">
                <a:ea typeface="Open Sans" panose="020B0606030504020204" pitchFamily="34" charset="0"/>
                <a:cs typeface="Open Sans" panose="020B0606030504020204" pitchFamily="34" charset="0"/>
              </a:rPr>
              <a:t>Contacts</a:t>
            </a:r>
          </a:p>
        </p:txBody>
      </p:sp>
      <p:cxnSp>
        <p:nvCxnSpPr>
          <p:cNvPr id="9" name="Straight Connector 8">
            <a:extLst>
              <a:ext uri="{FF2B5EF4-FFF2-40B4-BE49-F238E27FC236}">
                <a16:creationId xmlns:a16="http://schemas.microsoft.com/office/drawing/2014/main" id="{571995AC-2E40-F0E2-4939-9F3BF4E38924}"/>
              </a:ext>
            </a:extLst>
          </p:cNvPr>
          <p:cNvCxnSpPr>
            <a:cxnSpLocks/>
          </p:cNvCxnSpPr>
          <p:nvPr/>
        </p:nvCxnSpPr>
        <p:spPr>
          <a:xfrm>
            <a:off x="10048240" y="1329197"/>
            <a:ext cx="2143760" cy="0"/>
          </a:xfrm>
          <a:prstGeom prst="line">
            <a:avLst/>
          </a:prstGeom>
        </p:spPr>
        <p:style>
          <a:lnRef idx="1">
            <a:schemeClr val="dk1"/>
          </a:lnRef>
          <a:fillRef idx="0">
            <a:schemeClr val="dk1"/>
          </a:fillRef>
          <a:effectRef idx="0">
            <a:schemeClr val="dk1"/>
          </a:effectRef>
          <a:fontRef idx="minor">
            <a:schemeClr val="tx1"/>
          </a:fontRef>
        </p:style>
      </p:cxnSp>
      <p:sp>
        <p:nvSpPr>
          <p:cNvPr id="5" name="TextBox 4">
            <a:extLst>
              <a:ext uri="{FF2B5EF4-FFF2-40B4-BE49-F238E27FC236}">
                <a16:creationId xmlns:a16="http://schemas.microsoft.com/office/drawing/2014/main" id="{855E1258-EC99-428A-4C98-56A5774475DD}"/>
              </a:ext>
            </a:extLst>
          </p:cNvPr>
          <p:cNvSpPr txBox="1"/>
          <p:nvPr/>
        </p:nvSpPr>
        <p:spPr>
          <a:xfrm>
            <a:off x="3182620" y="2944744"/>
            <a:ext cx="4782820" cy="2160656"/>
          </a:xfrm>
          <a:prstGeom prst="rect">
            <a:avLst/>
          </a:prstGeom>
          <a:noFill/>
        </p:spPr>
        <p:txBody>
          <a:bodyPr wrap="square" rtlCol="0">
            <a:spAutoFit/>
          </a:bodyPr>
          <a:lstStyle/>
          <a:p>
            <a:pPr>
              <a:spcAft>
                <a:spcPts val="600"/>
              </a:spcAft>
            </a:pPr>
            <a:r>
              <a:rPr lang="en-US" b="1" dirty="0">
                <a:ea typeface="Open Sans" panose="020B0606030504020204" pitchFamily="34" charset="0"/>
                <a:cs typeface="Open Sans" panose="020B0606030504020204" pitchFamily="34" charset="0"/>
              </a:rPr>
              <a:t>Facebook</a:t>
            </a:r>
            <a:r>
              <a:rPr lang="en-US" dirty="0">
                <a:ea typeface="Open Sans" panose="020B0606030504020204" pitchFamily="34" charset="0"/>
                <a:cs typeface="Open Sans" panose="020B0606030504020204" pitchFamily="34" charset="0"/>
              </a:rPr>
              <a:t>: Council of Europe Children</a:t>
            </a:r>
          </a:p>
          <a:p>
            <a:pPr>
              <a:spcAft>
                <a:spcPts val="600"/>
              </a:spcAft>
            </a:pPr>
            <a:r>
              <a:rPr lang="en-US" b="1" dirty="0">
                <a:ea typeface="Open Sans" panose="020B0606030504020204" pitchFamily="34" charset="0"/>
                <a:cs typeface="Open Sans" panose="020B0606030504020204" pitchFamily="34" charset="0"/>
              </a:rPr>
              <a:t>X (Twitter)</a:t>
            </a:r>
            <a:r>
              <a:rPr lang="en-US" dirty="0">
                <a:ea typeface="Open Sans" panose="020B0606030504020204" pitchFamily="34" charset="0"/>
                <a:cs typeface="Open Sans" panose="020B0606030504020204" pitchFamily="34" charset="0"/>
              </a:rPr>
              <a:t>: @CoE_children</a:t>
            </a:r>
          </a:p>
          <a:p>
            <a:pPr>
              <a:spcAft>
                <a:spcPts val="600"/>
              </a:spcAft>
            </a:pPr>
            <a:endParaRPr lang="en-US" dirty="0">
              <a:ea typeface="Open Sans" panose="020B0606030504020204" pitchFamily="34" charset="0"/>
              <a:cs typeface="Open Sans" panose="020B0606030504020204" pitchFamily="34" charset="0"/>
            </a:endParaRPr>
          </a:p>
          <a:p>
            <a:pPr>
              <a:spcAft>
                <a:spcPts val="600"/>
              </a:spcAft>
            </a:pPr>
            <a:r>
              <a:rPr lang="en-US" b="1" dirty="0">
                <a:ea typeface="Open Sans" panose="020B0606030504020204" pitchFamily="34" charset="0"/>
                <a:cs typeface="Open Sans" panose="020B0606030504020204" pitchFamily="34" charset="0"/>
              </a:rPr>
              <a:t>Contact us: </a:t>
            </a:r>
            <a:r>
              <a:rPr lang="en-US" dirty="0">
                <a:ea typeface="Open Sans" panose="020B0606030504020204" pitchFamily="34" charset="0"/>
                <a:cs typeface="Open Sans" panose="020B0606030504020204" pitchFamily="34" charset="0"/>
                <a:hlinkClick r:id="rId3"/>
              </a:rPr>
              <a:t>lanzarote.committee@coe.int</a:t>
            </a:r>
            <a:endParaRPr lang="en-US" dirty="0">
              <a:ea typeface="Open Sans" panose="020B0606030504020204" pitchFamily="34" charset="0"/>
              <a:cs typeface="Open Sans" panose="020B0606030504020204" pitchFamily="34" charset="0"/>
            </a:endParaRPr>
          </a:p>
          <a:p>
            <a:pPr>
              <a:spcAft>
                <a:spcPts val="600"/>
              </a:spcAft>
            </a:pPr>
            <a:endParaRPr lang="en-US" sz="1400" dirty="0">
              <a:latin typeface="Open Sans" panose="020B0606030504020204" pitchFamily="34" charset="0"/>
              <a:ea typeface="Open Sans" panose="020B0606030504020204" pitchFamily="34" charset="0"/>
              <a:cs typeface="Open Sans" panose="020B0606030504020204" pitchFamily="34" charset="0"/>
            </a:endParaRPr>
          </a:p>
          <a:p>
            <a:pPr algn="just">
              <a:lnSpc>
                <a:spcPct val="150000"/>
              </a:lnSpc>
              <a:spcBef>
                <a:spcPts val="600"/>
              </a:spcBef>
              <a:spcAft>
                <a:spcPts val="600"/>
              </a:spcAft>
            </a:pPr>
            <a:endParaRPr lang="en-GB" sz="1400" dirty="0">
              <a:effectLst/>
              <a:ea typeface="Open Sans" panose="020B0606030504020204" pitchFamily="34" charset="0"/>
              <a:cs typeface="Open Sans" panose="020B0606030504020204" pitchFamily="34" charset="0"/>
            </a:endParaRPr>
          </a:p>
        </p:txBody>
      </p:sp>
      <p:grpSp>
        <p:nvGrpSpPr>
          <p:cNvPr id="3" name="Group 2">
            <a:extLst>
              <a:ext uri="{FF2B5EF4-FFF2-40B4-BE49-F238E27FC236}">
                <a16:creationId xmlns:a16="http://schemas.microsoft.com/office/drawing/2014/main" id="{EB0A8635-817D-A7BC-A10B-679A2A5FF155}"/>
              </a:ext>
            </a:extLst>
          </p:cNvPr>
          <p:cNvGrpSpPr/>
          <p:nvPr/>
        </p:nvGrpSpPr>
        <p:grpSpPr>
          <a:xfrm>
            <a:off x="469900" y="70624"/>
            <a:ext cx="7854950" cy="1490418"/>
            <a:chOff x="438150" y="870724"/>
            <a:chExt cx="7854950" cy="1490418"/>
          </a:xfrm>
        </p:grpSpPr>
        <p:pic>
          <p:nvPicPr>
            <p:cNvPr id="7" name="Picture 6">
              <a:extLst>
                <a:ext uri="{FF2B5EF4-FFF2-40B4-BE49-F238E27FC236}">
                  <a16:creationId xmlns:a16="http://schemas.microsoft.com/office/drawing/2014/main" id="{205A776E-DA43-1C9F-E467-E0801DD774B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38150" y="870724"/>
              <a:ext cx="1053203" cy="1490418"/>
            </a:xfrm>
            <a:prstGeom prst="rect">
              <a:avLst/>
            </a:prstGeom>
          </p:spPr>
        </p:pic>
        <p:cxnSp>
          <p:nvCxnSpPr>
            <p:cNvPr id="14" name="Straight Connector 13">
              <a:extLst>
                <a:ext uri="{FF2B5EF4-FFF2-40B4-BE49-F238E27FC236}">
                  <a16:creationId xmlns:a16="http://schemas.microsoft.com/office/drawing/2014/main" id="{E6A6ECBD-2C8C-9EB6-5A5D-776A10C04FFB}"/>
                </a:ext>
              </a:extLst>
            </p:cNvPr>
            <p:cNvCxnSpPr/>
            <p:nvPr/>
          </p:nvCxnSpPr>
          <p:spPr>
            <a:xfrm>
              <a:off x="1397000" y="1282949"/>
              <a:ext cx="0" cy="716767"/>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sp>
          <p:nvSpPr>
            <p:cNvPr id="15" name="TextBox 14">
              <a:extLst>
                <a:ext uri="{FF2B5EF4-FFF2-40B4-BE49-F238E27FC236}">
                  <a16:creationId xmlns:a16="http://schemas.microsoft.com/office/drawing/2014/main" id="{E1EC9C3C-E5BE-D985-C8B1-77178AB75790}"/>
                </a:ext>
              </a:extLst>
            </p:cNvPr>
            <p:cNvSpPr txBox="1"/>
            <p:nvPr/>
          </p:nvSpPr>
          <p:spPr>
            <a:xfrm>
              <a:off x="1416050" y="1282949"/>
              <a:ext cx="6877050" cy="769441"/>
            </a:xfrm>
            <a:prstGeom prst="rect">
              <a:avLst/>
            </a:prstGeom>
            <a:noFill/>
          </p:spPr>
          <p:txBody>
            <a:bodyPr wrap="square" rtlCol="0">
              <a:spAutoFit/>
            </a:bodyPr>
            <a:lstStyle/>
            <a:p>
              <a:r>
                <a:rPr lang="fr-CH" sz="1500" b="1" dirty="0">
                  <a:solidFill>
                    <a:schemeClr val="tx1">
                      <a:lumMod val="65000"/>
                      <a:lumOff val="35000"/>
                    </a:schemeClr>
                  </a:solidFill>
                  <a:latin typeface="Calibri" panose="020F0502020204030204" pitchFamily="34" charset="0"/>
                  <a:cs typeface="Calibri" panose="020F0502020204030204" pitchFamily="34" charset="0"/>
                </a:rPr>
                <a:t>Council Working Group </a:t>
              </a:r>
              <a:br>
                <a:rPr lang="fr-CH" sz="1500" b="1" dirty="0">
                  <a:solidFill>
                    <a:schemeClr val="tx1">
                      <a:lumMod val="65000"/>
                      <a:lumOff val="35000"/>
                    </a:schemeClr>
                  </a:solidFill>
                  <a:latin typeface="Calibri" panose="020F0502020204030204" pitchFamily="34" charset="0"/>
                  <a:cs typeface="Calibri" panose="020F0502020204030204" pitchFamily="34" charset="0"/>
                </a:rPr>
              </a:br>
              <a:r>
                <a:rPr lang="fr-CH" sz="1500" b="1" dirty="0">
                  <a:solidFill>
                    <a:schemeClr val="tx1">
                      <a:lumMod val="65000"/>
                      <a:lumOff val="35000"/>
                    </a:schemeClr>
                  </a:solidFill>
                  <a:latin typeface="Calibri" panose="020F0502020204030204" pitchFamily="34" charset="0"/>
                  <a:cs typeface="Calibri" panose="020F0502020204030204" pitchFamily="34" charset="0"/>
                </a:rPr>
                <a:t>on child online protection</a:t>
              </a:r>
            </a:p>
            <a:p>
              <a:r>
                <a:rPr lang="en-GB" sz="1400" dirty="0">
                  <a:solidFill>
                    <a:schemeClr val="tx1">
                      <a:lumMod val="65000"/>
                      <a:lumOff val="35000"/>
                    </a:schemeClr>
                  </a:solidFill>
                  <a:effectLst/>
                  <a:latin typeface="Calibri" panose="020F0502020204030204" pitchFamily="34" charset="0"/>
                  <a:ea typeface="Times New Roman" panose="02020603050405020304" pitchFamily="18" charset="0"/>
                  <a:cs typeface="Times New Roman" panose="02020603050405020304" pitchFamily="18" charset="0"/>
                </a:rPr>
                <a:t>Twenty-first meeting – From 30 September (p.m.) to 1 October 2024</a:t>
              </a:r>
              <a:endParaRPr lang="en-GB" sz="1400" b="1" dirty="0">
                <a:solidFill>
                  <a:schemeClr val="tx1">
                    <a:lumMod val="65000"/>
                    <a:lumOff val="35000"/>
                  </a:schemeClr>
                </a:solidFill>
                <a:latin typeface="Calibri" panose="020F0502020204030204" pitchFamily="34" charset="0"/>
                <a:cs typeface="Calibri" panose="020F0502020204030204" pitchFamily="34" charset="0"/>
              </a:endParaRPr>
            </a:p>
          </p:txBody>
        </p:sp>
      </p:grpSp>
      <p:sp>
        <p:nvSpPr>
          <p:cNvPr id="16" name="Rectangle 15">
            <a:extLst>
              <a:ext uri="{FF2B5EF4-FFF2-40B4-BE49-F238E27FC236}">
                <a16:creationId xmlns:a16="http://schemas.microsoft.com/office/drawing/2014/main" id="{F6482903-5FB1-7FF8-32A1-211BCAA8DA7E}"/>
              </a:ext>
            </a:extLst>
          </p:cNvPr>
          <p:cNvSpPr/>
          <p:nvPr/>
        </p:nvSpPr>
        <p:spPr>
          <a:xfrm>
            <a:off x="-28575" y="490106"/>
            <a:ext cx="144000" cy="648000"/>
          </a:xfrm>
          <a:prstGeom prst="rect">
            <a:avLst/>
          </a:prstGeom>
          <a:solidFill>
            <a:schemeClr val="accent1">
              <a:alpha val="83000"/>
            </a:schemeClr>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en-GB"/>
          </a:p>
        </p:txBody>
      </p:sp>
      <p:sp>
        <p:nvSpPr>
          <p:cNvPr id="4" name="TextBox 3">
            <a:extLst>
              <a:ext uri="{FF2B5EF4-FFF2-40B4-BE49-F238E27FC236}">
                <a16:creationId xmlns:a16="http://schemas.microsoft.com/office/drawing/2014/main" id="{DFB15FF1-7278-C8AE-540A-1AE7D33A5725}"/>
              </a:ext>
            </a:extLst>
          </p:cNvPr>
          <p:cNvSpPr txBox="1"/>
          <p:nvPr/>
        </p:nvSpPr>
        <p:spPr>
          <a:xfrm>
            <a:off x="3009900" y="1993434"/>
            <a:ext cx="6172200" cy="523220"/>
          </a:xfrm>
          <a:prstGeom prst="rect">
            <a:avLst/>
          </a:prstGeom>
          <a:noFill/>
        </p:spPr>
        <p:txBody>
          <a:bodyPr wrap="square">
            <a:spAutoFit/>
          </a:bodyPr>
          <a:lstStyle/>
          <a:p>
            <a:pPr>
              <a:spcAft>
                <a:spcPts val="600"/>
              </a:spcAft>
            </a:pPr>
            <a:r>
              <a:rPr lang="en-US" sz="2800" b="1" dirty="0">
                <a:solidFill>
                  <a:schemeClr val="accent6">
                    <a:lumMod val="50000"/>
                  </a:schemeClr>
                </a:solidFill>
                <a:ea typeface="Open Sans" panose="020B0606030504020204" pitchFamily="34" charset="0"/>
                <a:cs typeface="Open Sans" panose="020B0606030504020204" pitchFamily="34" charset="0"/>
              </a:rPr>
              <a:t>Thank you for your attention!</a:t>
            </a:r>
            <a:endParaRPr lang="en-US" sz="2800" dirty="0">
              <a:solidFill>
                <a:schemeClr val="accent6">
                  <a:lumMod val="50000"/>
                </a:schemeClr>
              </a:solidFill>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22060706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F4A76E-15C7-7787-3256-C71BA7F1A0C6}"/>
              </a:ext>
            </a:extLst>
          </p:cNvPr>
          <p:cNvSpPr>
            <a:spLocks noGrp="1"/>
          </p:cNvSpPr>
          <p:nvPr>
            <p:ph type="title"/>
          </p:nvPr>
        </p:nvSpPr>
        <p:spPr>
          <a:xfrm>
            <a:off x="1231900" y="327025"/>
            <a:ext cx="10515600" cy="1325563"/>
          </a:xfrm>
        </p:spPr>
        <p:txBody>
          <a:bodyPr/>
          <a:lstStyle/>
          <a:p>
            <a:pPr algn="r"/>
            <a:r>
              <a:rPr lang="fr-FR" b="0" dirty="0">
                <a:latin typeface="+mj-lt"/>
                <a:ea typeface="Open Sans" panose="020B0606030504020204" pitchFamily="34" charset="0"/>
                <a:cs typeface="Open Sans" panose="020B0606030504020204" pitchFamily="34" charset="0"/>
              </a:rPr>
              <a:t>Council of Europe</a:t>
            </a:r>
          </a:p>
        </p:txBody>
      </p:sp>
      <p:cxnSp>
        <p:nvCxnSpPr>
          <p:cNvPr id="8" name="Straight Connector 7">
            <a:extLst>
              <a:ext uri="{FF2B5EF4-FFF2-40B4-BE49-F238E27FC236}">
                <a16:creationId xmlns:a16="http://schemas.microsoft.com/office/drawing/2014/main" id="{F18283F4-6BBB-D7F7-9F21-6CF480C0B234}"/>
              </a:ext>
            </a:extLst>
          </p:cNvPr>
          <p:cNvCxnSpPr>
            <a:cxnSpLocks/>
          </p:cNvCxnSpPr>
          <p:nvPr/>
        </p:nvCxnSpPr>
        <p:spPr>
          <a:xfrm>
            <a:off x="8707120" y="924560"/>
            <a:ext cx="3439533" cy="0"/>
          </a:xfrm>
          <a:prstGeom prst="line">
            <a:avLst/>
          </a:prstGeom>
        </p:spPr>
        <p:style>
          <a:lnRef idx="1">
            <a:schemeClr val="dk1"/>
          </a:lnRef>
          <a:fillRef idx="0">
            <a:schemeClr val="dk1"/>
          </a:fillRef>
          <a:effectRef idx="0">
            <a:schemeClr val="dk1"/>
          </a:effectRef>
          <a:fontRef idx="minor">
            <a:schemeClr val="tx1"/>
          </a:fontRef>
        </p:style>
      </p:cxnSp>
      <p:sp>
        <p:nvSpPr>
          <p:cNvPr id="9" name="TextBox 8">
            <a:extLst>
              <a:ext uri="{FF2B5EF4-FFF2-40B4-BE49-F238E27FC236}">
                <a16:creationId xmlns:a16="http://schemas.microsoft.com/office/drawing/2014/main" id="{B6FFC51A-5972-B361-826F-120B301269A5}"/>
              </a:ext>
            </a:extLst>
          </p:cNvPr>
          <p:cNvSpPr txBox="1"/>
          <p:nvPr/>
        </p:nvSpPr>
        <p:spPr>
          <a:xfrm>
            <a:off x="8539956" y="1580935"/>
            <a:ext cx="2763880" cy="2893100"/>
          </a:xfrm>
          <a:prstGeom prst="rect">
            <a:avLst/>
          </a:prstGeom>
          <a:noFill/>
        </p:spPr>
        <p:txBody>
          <a:bodyPr wrap="square" rtlCol="0">
            <a:spAutoFit/>
          </a:bodyPr>
          <a:lstStyle/>
          <a:p>
            <a:pPr algn="ctr"/>
            <a:endParaRPr lang="en-US" dirty="0">
              <a:latin typeface="Open Sans" panose="020B0606030504020204" pitchFamily="34" charset="0"/>
              <a:ea typeface="Open Sans" panose="020B0606030504020204" pitchFamily="34" charset="0"/>
              <a:cs typeface="Open Sans" panose="020B0606030504020204" pitchFamily="34" charset="0"/>
            </a:endParaRPr>
          </a:p>
          <a:p>
            <a:pPr algn="ctr"/>
            <a:endParaRPr lang="en-US" dirty="0">
              <a:latin typeface="Open Sans" panose="020B0606030504020204" pitchFamily="34" charset="0"/>
              <a:ea typeface="Open Sans" panose="020B0606030504020204" pitchFamily="34" charset="0"/>
              <a:cs typeface="Open Sans" panose="020B0606030504020204" pitchFamily="34" charset="0"/>
            </a:endParaRPr>
          </a:p>
          <a:p>
            <a:pPr algn="ctr"/>
            <a:endParaRPr lang="en-US" dirty="0">
              <a:latin typeface="Open Sans" panose="020B0606030504020204" pitchFamily="34" charset="0"/>
              <a:ea typeface="Open Sans" panose="020B0606030504020204" pitchFamily="34" charset="0"/>
              <a:cs typeface="Open Sans" panose="020B0606030504020204" pitchFamily="34" charset="0"/>
            </a:endParaRPr>
          </a:p>
          <a:p>
            <a:pPr algn="ctr"/>
            <a:r>
              <a:rPr lang="en-US" sz="1600" dirty="0">
                <a:ea typeface="Open Sans" panose="020B0606030504020204" pitchFamily="34" charset="0"/>
                <a:cs typeface="Open Sans" panose="020B0606030504020204" pitchFamily="34" charset="0"/>
              </a:rPr>
              <a:t>Intergovernmental </a:t>
            </a:r>
            <a:r>
              <a:rPr lang="en-GB" sz="1600" dirty="0">
                <a:ea typeface="Open Sans" panose="020B0606030504020204" pitchFamily="34" charset="0"/>
                <a:cs typeface="Open Sans" panose="020B0606030504020204" pitchFamily="34" charset="0"/>
              </a:rPr>
              <a:t>organisation </a:t>
            </a:r>
            <a:r>
              <a:rPr lang="en-US" sz="1600" dirty="0">
                <a:ea typeface="Open Sans" panose="020B0606030504020204" pitchFamily="34" charset="0"/>
                <a:cs typeface="Open Sans" panose="020B0606030504020204" pitchFamily="34" charset="0"/>
              </a:rPr>
              <a:t>promoting: </a:t>
            </a:r>
          </a:p>
          <a:p>
            <a:pPr algn="ctr"/>
            <a:endParaRPr lang="en-US" sz="1600" dirty="0">
              <a:ea typeface="Open Sans" panose="020B0606030504020204" pitchFamily="34" charset="0"/>
              <a:cs typeface="Open Sans" panose="020B0606030504020204" pitchFamily="34" charset="0"/>
            </a:endParaRPr>
          </a:p>
          <a:p>
            <a:pPr algn="ctr"/>
            <a:r>
              <a:rPr lang="en-US" sz="1600" dirty="0">
                <a:ea typeface="Open Sans" panose="020B0606030504020204" pitchFamily="34" charset="0"/>
                <a:cs typeface="Open Sans" panose="020B0606030504020204" pitchFamily="34" charset="0"/>
              </a:rPr>
              <a:t>Human Rights </a:t>
            </a:r>
          </a:p>
          <a:p>
            <a:pPr algn="ctr"/>
            <a:endParaRPr lang="en-US" sz="1600" dirty="0">
              <a:ea typeface="Open Sans" panose="020B0606030504020204" pitchFamily="34" charset="0"/>
              <a:cs typeface="Open Sans" panose="020B0606030504020204" pitchFamily="34" charset="0"/>
            </a:endParaRPr>
          </a:p>
          <a:p>
            <a:pPr algn="ctr"/>
            <a:r>
              <a:rPr lang="en-US" sz="1600" dirty="0">
                <a:ea typeface="Open Sans" panose="020B0606030504020204" pitchFamily="34" charset="0"/>
                <a:cs typeface="Open Sans" panose="020B0606030504020204" pitchFamily="34" charset="0"/>
              </a:rPr>
              <a:t>Democracy </a:t>
            </a:r>
          </a:p>
          <a:p>
            <a:pPr algn="ctr"/>
            <a:endParaRPr lang="en-US" sz="1600" dirty="0">
              <a:ea typeface="Open Sans" panose="020B0606030504020204" pitchFamily="34" charset="0"/>
              <a:cs typeface="Open Sans" panose="020B0606030504020204" pitchFamily="34" charset="0"/>
            </a:endParaRPr>
          </a:p>
          <a:p>
            <a:pPr algn="ctr"/>
            <a:r>
              <a:rPr lang="en-US" sz="1600" dirty="0">
                <a:ea typeface="Open Sans" panose="020B0606030504020204" pitchFamily="34" charset="0"/>
                <a:cs typeface="Open Sans" panose="020B0606030504020204" pitchFamily="34" charset="0"/>
              </a:rPr>
              <a:t>Rule of Law </a:t>
            </a:r>
          </a:p>
        </p:txBody>
      </p:sp>
      <p:cxnSp>
        <p:nvCxnSpPr>
          <p:cNvPr id="11" name="Straight Connector 10">
            <a:extLst>
              <a:ext uri="{FF2B5EF4-FFF2-40B4-BE49-F238E27FC236}">
                <a16:creationId xmlns:a16="http://schemas.microsoft.com/office/drawing/2014/main" id="{427D8A68-10A8-ABFB-0924-1C10F4876C1C}"/>
              </a:ext>
            </a:extLst>
          </p:cNvPr>
          <p:cNvCxnSpPr>
            <a:cxnSpLocks/>
          </p:cNvCxnSpPr>
          <p:nvPr/>
        </p:nvCxnSpPr>
        <p:spPr>
          <a:xfrm>
            <a:off x="9771283" y="3602888"/>
            <a:ext cx="279400" cy="0"/>
          </a:xfrm>
          <a:prstGeom prst="line">
            <a:avLst/>
          </a:prstGeom>
          <a:ln w="76200">
            <a:solidFill>
              <a:srgbClr val="4F8AA4"/>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1902E35-DCF8-9A0E-E7C9-075691FF7175}"/>
              </a:ext>
            </a:extLst>
          </p:cNvPr>
          <p:cNvSpPr txBox="1"/>
          <p:nvPr/>
        </p:nvSpPr>
        <p:spPr>
          <a:xfrm>
            <a:off x="5878677" y="2424797"/>
            <a:ext cx="2137717" cy="646331"/>
          </a:xfrm>
          <a:prstGeom prst="rect">
            <a:avLst/>
          </a:prstGeom>
          <a:noFill/>
        </p:spPr>
        <p:txBody>
          <a:bodyPr wrap="square">
            <a:spAutoFit/>
          </a:bodyPr>
          <a:lstStyle/>
          <a:p>
            <a:pPr algn="ctr"/>
            <a:r>
              <a:rPr lang="en-US" dirty="0">
                <a:latin typeface="Open Sans" panose="020B0606030504020204" pitchFamily="34" charset="0"/>
                <a:ea typeface="Open Sans" panose="020B0606030504020204" pitchFamily="34" charset="0"/>
                <a:cs typeface="Open Sans" panose="020B0606030504020204" pitchFamily="34" charset="0"/>
              </a:rPr>
              <a:t>Established on</a:t>
            </a:r>
          </a:p>
          <a:p>
            <a:pPr algn="ctr"/>
            <a:r>
              <a:rPr lang="en-US" dirty="0">
                <a:latin typeface="Open Sans" panose="020B0606030504020204" pitchFamily="34" charset="0"/>
                <a:ea typeface="Open Sans" panose="020B0606030504020204" pitchFamily="34" charset="0"/>
                <a:cs typeface="Open Sans" panose="020B0606030504020204" pitchFamily="34" charset="0"/>
              </a:rPr>
              <a:t>5 </a:t>
            </a:r>
            <a:r>
              <a:rPr lang="en-US" sz="1600" dirty="0">
                <a:ea typeface="Open Sans" panose="020B0606030504020204" pitchFamily="34" charset="0"/>
                <a:cs typeface="Open Sans" panose="020B0606030504020204" pitchFamily="34" charset="0"/>
              </a:rPr>
              <a:t>May</a:t>
            </a:r>
            <a:r>
              <a:rPr lang="en-US" dirty="0">
                <a:latin typeface="Open Sans" panose="020B0606030504020204" pitchFamily="34" charset="0"/>
                <a:ea typeface="Open Sans" panose="020B0606030504020204" pitchFamily="34" charset="0"/>
                <a:cs typeface="Open Sans" panose="020B0606030504020204" pitchFamily="34" charset="0"/>
              </a:rPr>
              <a:t> 1949 </a:t>
            </a:r>
          </a:p>
        </p:txBody>
      </p:sp>
      <p:sp>
        <p:nvSpPr>
          <p:cNvPr id="13" name="TextBox 12">
            <a:extLst>
              <a:ext uri="{FF2B5EF4-FFF2-40B4-BE49-F238E27FC236}">
                <a16:creationId xmlns:a16="http://schemas.microsoft.com/office/drawing/2014/main" id="{E0FE415D-7F48-7B7D-33C8-1B84131707CE}"/>
              </a:ext>
            </a:extLst>
          </p:cNvPr>
          <p:cNvSpPr txBox="1"/>
          <p:nvPr/>
        </p:nvSpPr>
        <p:spPr>
          <a:xfrm>
            <a:off x="6174006" y="3947016"/>
            <a:ext cx="1592673" cy="646331"/>
          </a:xfrm>
          <a:prstGeom prst="rect">
            <a:avLst/>
          </a:prstGeom>
          <a:noFill/>
        </p:spPr>
        <p:txBody>
          <a:bodyPr wrap="square">
            <a:spAutoFit/>
          </a:bodyPr>
          <a:lstStyle/>
          <a:p>
            <a:pPr algn="ctr"/>
            <a:r>
              <a:rPr lang="en-US" dirty="0">
                <a:ea typeface="Open Sans" panose="020B0606030504020204" pitchFamily="34" charset="0"/>
                <a:cs typeface="Open Sans" panose="020B0606030504020204" pitchFamily="34" charset="0"/>
              </a:rPr>
              <a:t>46 </a:t>
            </a:r>
            <a:r>
              <a:rPr lang="en-US" sz="1600" dirty="0">
                <a:ea typeface="Open Sans" panose="020B0606030504020204" pitchFamily="34" charset="0"/>
                <a:cs typeface="Open Sans" panose="020B0606030504020204" pitchFamily="34" charset="0"/>
              </a:rPr>
              <a:t>member</a:t>
            </a:r>
          </a:p>
          <a:p>
            <a:pPr algn="ctr"/>
            <a:r>
              <a:rPr lang="en-US" dirty="0">
                <a:ea typeface="Open Sans" panose="020B0606030504020204" pitchFamily="34" charset="0"/>
                <a:cs typeface="Open Sans" panose="020B0606030504020204" pitchFamily="34" charset="0"/>
              </a:rPr>
              <a:t> States</a:t>
            </a:r>
          </a:p>
        </p:txBody>
      </p:sp>
      <p:sp>
        <p:nvSpPr>
          <p:cNvPr id="24" name="TextBox 23">
            <a:extLst>
              <a:ext uri="{FF2B5EF4-FFF2-40B4-BE49-F238E27FC236}">
                <a16:creationId xmlns:a16="http://schemas.microsoft.com/office/drawing/2014/main" id="{4F038C79-31C0-4529-6DD5-9ECAAF36DB74}"/>
              </a:ext>
            </a:extLst>
          </p:cNvPr>
          <p:cNvSpPr txBox="1"/>
          <p:nvPr/>
        </p:nvSpPr>
        <p:spPr>
          <a:xfrm>
            <a:off x="6251248" y="5209563"/>
            <a:ext cx="1445740" cy="830997"/>
          </a:xfrm>
          <a:prstGeom prst="rect">
            <a:avLst/>
          </a:prstGeom>
          <a:noFill/>
        </p:spPr>
        <p:txBody>
          <a:bodyPr wrap="square">
            <a:spAutoFit/>
          </a:bodyPr>
          <a:lstStyle/>
          <a:p>
            <a:pPr algn="ctr"/>
            <a:r>
              <a:rPr lang="en-US" sz="1600" dirty="0">
                <a:ea typeface="Open Sans" panose="020B0606030504020204" pitchFamily="34" charset="0"/>
                <a:cs typeface="Open Sans" panose="020B0606030504020204" pitchFamily="34" charset="0"/>
              </a:rPr>
              <a:t>Based in </a:t>
            </a:r>
          </a:p>
          <a:p>
            <a:pPr algn="ctr"/>
            <a:r>
              <a:rPr lang="en-US" sz="1600" dirty="0">
                <a:ea typeface="Open Sans" panose="020B0606030504020204" pitchFamily="34" charset="0"/>
                <a:cs typeface="Open Sans" panose="020B0606030504020204" pitchFamily="34" charset="0"/>
              </a:rPr>
              <a:t>Strasbourg</a:t>
            </a:r>
          </a:p>
          <a:p>
            <a:pPr algn="ctr"/>
            <a:r>
              <a:rPr lang="en-US" sz="1600" dirty="0">
                <a:ea typeface="Open Sans" panose="020B0606030504020204" pitchFamily="34" charset="0"/>
                <a:cs typeface="Open Sans" panose="020B0606030504020204" pitchFamily="34" charset="0"/>
              </a:rPr>
              <a:t>(France)</a:t>
            </a:r>
          </a:p>
        </p:txBody>
      </p:sp>
      <p:cxnSp>
        <p:nvCxnSpPr>
          <p:cNvPr id="29" name="Straight Connector 28">
            <a:extLst>
              <a:ext uri="{FF2B5EF4-FFF2-40B4-BE49-F238E27FC236}">
                <a16:creationId xmlns:a16="http://schemas.microsoft.com/office/drawing/2014/main" id="{7723F8CB-1EEE-7B09-DC0B-3ABB22AF50D7}"/>
              </a:ext>
            </a:extLst>
          </p:cNvPr>
          <p:cNvCxnSpPr>
            <a:cxnSpLocks/>
          </p:cNvCxnSpPr>
          <p:nvPr/>
        </p:nvCxnSpPr>
        <p:spPr>
          <a:xfrm>
            <a:off x="9771283" y="4109794"/>
            <a:ext cx="279400" cy="0"/>
          </a:xfrm>
          <a:prstGeom prst="line">
            <a:avLst/>
          </a:prstGeom>
          <a:ln w="76200">
            <a:solidFill>
              <a:srgbClr val="4F8AA4"/>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FB1FA570-EB3C-3A38-34CF-419C1BCC8FE4}"/>
              </a:ext>
            </a:extLst>
          </p:cNvPr>
          <p:cNvCxnSpPr>
            <a:cxnSpLocks/>
          </p:cNvCxnSpPr>
          <p:nvPr/>
        </p:nvCxnSpPr>
        <p:spPr>
          <a:xfrm>
            <a:off x="9771283" y="4593347"/>
            <a:ext cx="279400" cy="0"/>
          </a:xfrm>
          <a:prstGeom prst="line">
            <a:avLst/>
          </a:prstGeom>
          <a:ln w="76200">
            <a:solidFill>
              <a:srgbClr val="4F8AA4"/>
            </a:solidFill>
          </a:ln>
        </p:spPr>
        <p:style>
          <a:lnRef idx="1">
            <a:schemeClr val="accent1"/>
          </a:lnRef>
          <a:fillRef idx="0">
            <a:schemeClr val="accent1"/>
          </a:fillRef>
          <a:effectRef idx="0">
            <a:schemeClr val="accent1"/>
          </a:effectRef>
          <a:fontRef idx="minor">
            <a:schemeClr val="tx1"/>
          </a:fontRef>
        </p:style>
      </p:cxnSp>
      <p:pic>
        <p:nvPicPr>
          <p:cNvPr id="7" name="Picture 6">
            <a:extLst>
              <a:ext uri="{FF2B5EF4-FFF2-40B4-BE49-F238E27FC236}">
                <a16:creationId xmlns:a16="http://schemas.microsoft.com/office/drawing/2014/main" id="{1550BD5C-94EE-E986-7FB2-32E26D4C1EE0}"/>
              </a:ext>
            </a:extLst>
          </p:cNvPr>
          <p:cNvPicPr>
            <a:picLocks noChangeAspect="1"/>
          </p:cNvPicPr>
          <p:nvPr/>
        </p:nvPicPr>
        <p:blipFill>
          <a:blip r:embed="rId3"/>
          <a:stretch>
            <a:fillRect/>
          </a:stretch>
        </p:blipFill>
        <p:spPr>
          <a:xfrm>
            <a:off x="6796161" y="3602888"/>
            <a:ext cx="320996" cy="301639"/>
          </a:xfrm>
          <a:prstGeom prst="rect">
            <a:avLst/>
          </a:prstGeom>
        </p:spPr>
      </p:pic>
      <p:pic>
        <p:nvPicPr>
          <p:cNvPr id="28" name="Picture 27">
            <a:extLst>
              <a:ext uri="{FF2B5EF4-FFF2-40B4-BE49-F238E27FC236}">
                <a16:creationId xmlns:a16="http://schemas.microsoft.com/office/drawing/2014/main" id="{AC313910-B5F8-D0B1-8734-61285697D114}"/>
              </a:ext>
            </a:extLst>
          </p:cNvPr>
          <p:cNvPicPr>
            <a:picLocks noChangeAspect="1"/>
          </p:cNvPicPr>
          <p:nvPr/>
        </p:nvPicPr>
        <p:blipFill>
          <a:blip r:embed="rId4"/>
          <a:stretch>
            <a:fillRect/>
          </a:stretch>
        </p:blipFill>
        <p:spPr>
          <a:xfrm>
            <a:off x="6872935" y="4924314"/>
            <a:ext cx="213667" cy="285249"/>
          </a:xfrm>
          <a:prstGeom prst="rect">
            <a:avLst/>
          </a:prstGeom>
        </p:spPr>
      </p:pic>
      <p:pic>
        <p:nvPicPr>
          <p:cNvPr id="35" name="Picture 34" descr="A building with flags in front of it&#10;&#10;Description automatically generated">
            <a:extLst>
              <a:ext uri="{FF2B5EF4-FFF2-40B4-BE49-F238E27FC236}">
                <a16:creationId xmlns:a16="http://schemas.microsoft.com/office/drawing/2014/main" id="{31B95BFF-94F8-EA8E-0F3B-E419066431BB}"/>
              </a:ext>
            </a:extLst>
          </p:cNvPr>
          <p:cNvPicPr>
            <a:picLocks noChangeAspect="1"/>
          </p:cNvPicPr>
          <p:nvPr/>
        </p:nvPicPr>
        <p:blipFill rotWithShape="1">
          <a:blip r:embed="rId5">
            <a:extLst>
              <a:ext uri="{28A0092B-C50C-407E-A947-70E740481C1C}">
                <a14:useLocalDpi xmlns:a14="http://schemas.microsoft.com/office/drawing/2010/main" val="0"/>
              </a:ext>
            </a:extLst>
          </a:blip>
          <a:srcRect r="53217"/>
          <a:stretch/>
        </p:blipFill>
        <p:spPr>
          <a:xfrm>
            <a:off x="638086" y="1817443"/>
            <a:ext cx="3763784" cy="4450081"/>
          </a:xfrm>
          <a:prstGeom prst="rect">
            <a:avLst/>
          </a:prstGeom>
        </p:spPr>
      </p:pic>
      <p:pic>
        <p:nvPicPr>
          <p:cNvPr id="4" name="Picture 3">
            <a:extLst>
              <a:ext uri="{FF2B5EF4-FFF2-40B4-BE49-F238E27FC236}">
                <a16:creationId xmlns:a16="http://schemas.microsoft.com/office/drawing/2014/main" id="{23F91B63-72C8-CF8A-5827-7C15F010F940}"/>
              </a:ext>
            </a:extLst>
          </p:cNvPr>
          <p:cNvPicPr>
            <a:picLocks noChangeAspect="1"/>
          </p:cNvPicPr>
          <p:nvPr/>
        </p:nvPicPr>
        <p:blipFill>
          <a:blip r:embed="rId6"/>
          <a:stretch>
            <a:fillRect/>
          </a:stretch>
        </p:blipFill>
        <p:spPr>
          <a:xfrm>
            <a:off x="6727070" y="2091466"/>
            <a:ext cx="291729" cy="310656"/>
          </a:xfrm>
          <a:prstGeom prst="rect">
            <a:avLst/>
          </a:prstGeom>
        </p:spPr>
      </p:pic>
      <p:pic>
        <p:nvPicPr>
          <p:cNvPr id="5" name="Picture 4">
            <a:extLst>
              <a:ext uri="{FF2B5EF4-FFF2-40B4-BE49-F238E27FC236}">
                <a16:creationId xmlns:a16="http://schemas.microsoft.com/office/drawing/2014/main" id="{67E45BA8-4B8C-90A8-37A5-81EBB45CC483}"/>
              </a:ext>
            </a:extLst>
          </p:cNvPr>
          <p:cNvPicPr>
            <a:picLocks noChangeAspect="1"/>
          </p:cNvPicPr>
          <p:nvPr/>
        </p:nvPicPr>
        <p:blipFill>
          <a:blip r:embed="rId7"/>
          <a:stretch>
            <a:fillRect/>
          </a:stretch>
        </p:blipFill>
        <p:spPr>
          <a:xfrm>
            <a:off x="9764133" y="2086628"/>
            <a:ext cx="315525" cy="262421"/>
          </a:xfrm>
          <a:prstGeom prst="rect">
            <a:avLst/>
          </a:prstGeom>
        </p:spPr>
      </p:pic>
      <p:grpSp>
        <p:nvGrpSpPr>
          <p:cNvPr id="3" name="Group 2">
            <a:extLst>
              <a:ext uri="{FF2B5EF4-FFF2-40B4-BE49-F238E27FC236}">
                <a16:creationId xmlns:a16="http://schemas.microsoft.com/office/drawing/2014/main" id="{8B80DCC2-FC04-4C36-82DA-2F75D26B3AB4}"/>
              </a:ext>
            </a:extLst>
          </p:cNvPr>
          <p:cNvGrpSpPr/>
          <p:nvPr/>
        </p:nvGrpSpPr>
        <p:grpSpPr>
          <a:xfrm>
            <a:off x="469900" y="70624"/>
            <a:ext cx="7854950" cy="1490418"/>
            <a:chOff x="438150" y="870724"/>
            <a:chExt cx="7854950" cy="1490418"/>
          </a:xfrm>
        </p:grpSpPr>
        <p:pic>
          <p:nvPicPr>
            <p:cNvPr id="6" name="Picture 5">
              <a:extLst>
                <a:ext uri="{FF2B5EF4-FFF2-40B4-BE49-F238E27FC236}">
                  <a16:creationId xmlns:a16="http://schemas.microsoft.com/office/drawing/2014/main" id="{018CD844-6593-1D46-9D31-79885F2F414E}"/>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438150" y="870724"/>
              <a:ext cx="1053203" cy="1490418"/>
            </a:xfrm>
            <a:prstGeom prst="rect">
              <a:avLst/>
            </a:prstGeom>
          </p:spPr>
        </p:pic>
        <p:cxnSp>
          <p:nvCxnSpPr>
            <p:cNvPr id="12" name="Straight Connector 11">
              <a:extLst>
                <a:ext uri="{FF2B5EF4-FFF2-40B4-BE49-F238E27FC236}">
                  <a16:creationId xmlns:a16="http://schemas.microsoft.com/office/drawing/2014/main" id="{32AA1B4B-CBA5-B9DC-CD16-23B1BF8D1E45}"/>
                </a:ext>
              </a:extLst>
            </p:cNvPr>
            <p:cNvCxnSpPr/>
            <p:nvPr/>
          </p:nvCxnSpPr>
          <p:spPr>
            <a:xfrm>
              <a:off x="1397000" y="1282949"/>
              <a:ext cx="0" cy="716767"/>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sp>
          <p:nvSpPr>
            <p:cNvPr id="14" name="TextBox 13">
              <a:extLst>
                <a:ext uri="{FF2B5EF4-FFF2-40B4-BE49-F238E27FC236}">
                  <a16:creationId xmlns:a16="http://schemas.microsoft.com/office/drawing/2014/main" id="{1582AD70-9813-AB86-C714-DAD1A8C174CD}"/>
                </a:ext>
              </a:extLst>
            </p:cNvPr>
            <p:cNvSpPr txBox="1"/>
            <p:nvPr/>
          </p:nvSpPr>
          <p:spPr>
            <a:xfrm>
              <a:off x="1416050" y="1282949"/>
              <a:ext cx="6877050" cy="769441"/>
            </a:xfrm>
            <a:prstGeom prst="rect">
              <a:avLst/>
            </a:prstGeom>
            <a:noFill/>
          </p:spPr>
          <p:txBody>
            <a:bodyPr wrap="square" rtlCol="0">
              <a:spAutoFit/>
            </a:bodyPr>
            <a:lstStyle/>
            <a:p>
              <a:r>
                <a:rPr lang="fr-CH" sz="1500" b="1" dirty="0">
                  <a:solidFill>
                    <a:schemeClr val="tx1">
                      <a:lumMod val="65000"/>
                      <a:lumOff val="35000"/>
                    </a:schemeClr>
                  </a:solidFill>
                  <a:latin typeface="Calibri" panose="020F0502020204030204" pitchFamily="34" charset="0"/>
                  <a:cs typeface="Calibri" panose="020F0502020204030204" pitchFamily="34" charset="0"/>
                </a:rPr>
                <a:t>Council Working Group </a:t>
              </a:r>
              <a:br>
                <a:rPr lang="fr-CH" sz="1500" b="1" dirty="0">
                  <a:solidFill>
                    <a:schemeClr val="tx1">
                      <a:lumMod val="65000"/>
                      <a:lumOff val="35000"/>
                    </a:schemeClr>
                  </a:solidFill>
                  <a:latin typeface="Calibri" panose="020F0502020204030204" pitchFamily="34" charset="0"/>
                  <a:cs typeface="Calibri" panose="020F0502020204030204" pitchFamily="34" charset="0"/>
                </a:rPr>
              </a:br>
              <a:r>
                <a:rPr lang="fr-CH" sz="1500" b="1" dirty="0">
                  <a:solidFill>
                    <a:schemeClr val="tx1">
                      <a:lumMod val="65000"/>
                      <a:lumOff val="35000"/>
                    </a:schemeClr>
                  </a:solidFill>
                  <a:latin typeface="Calibri" panose="020F0502020204030204" pitchFamily="34" charset="0"/>
                  <a:cs typeface="Calibri" panose="020F0502020204030204" pitchFamily="34" charset="0"/>
                </a:rPr>
                <a:t>on child online protection</a:t>
              </a:r>
            </a:p>
            <a:p>
              <a:r>
                <a:rPr lang="en-GB" sz="1400" dirty="0">
                  <a:solidFill>
                    <a:schemeClr val="tx1">
                      <a:lumMod val="65000"/>
                      <a:lumOff val="35000"/>
                    </a:schemeClr>
                  </a:solidFill>
                  <a:effectLst/>
                  <a:latin typeface="Calibri" panose="020F0502020204030204" pitchFamily="34" charset="0"/>
                  <a:ea typeface="Times New Roman" panose="02020603050405020304" pitchFamily="18" charset="0"/>
                  <a:cs typeface="Times New Roman" panose="02020603050405020304" pitchFamily="18" charset="0"/>
                </a:rPr>
                <a:t>Twenty-first meeting – From 30 September (p.m.) to 1 October 2024</a:t>
              </a:r>
              <a:endParaRPr lang="en-GB" sz="1400" b="1" dirty="0">
                <a:solidFill>
                  <a:schemeClr val="tx1">
                    <a:lumMod val="65000"/>
                    <a:lumOff val="35000"/>
                  </a:schemeClr>
                </a:solidFill>
                <a:latin typeface="Calibri" panose="020F0502020204030204" pitchFamily="34" charset="0"/>
                <a:cs typeface="Calibri" panose="020F0502020204030204" pitchFamily="34" charset="0"/>
              </a:endParaRPr>
            </a:p>
          </p:txBody>
        </p:sp>
      </p:grpSp>
      <p:sp>
        <p:nvSpPr>
          <p:cNvPr id="15" name="Rectangle 14">
            <a:extLst>
              <a:ext uri="{FF2B5EF4-FFF2-40B4-BE49-F238E27FC236}">
                <a16:creationId xmlns:a16="http://schemas.microsoft.com/office/drawing/2014/main" id="{585DC87E-DE00-2966-C92A-5802BB3DEB4C}"/>
              </a:ext>
            </a:extLst>
          </p:cNvPr>
          <p:cNvSpPr/>
          <p:nvPr/>
        </p:nvSpPr>
        <p:spPr>
          <a:xfrm>
            <a:off x="-28575" y="490106"/>
            <a:ext cx="144000" cy="648000"/>
          </a:xfrm>
          <a:prstGeom prst="rect">
            <a:avLst/>
          </a:prstGeom>
          <a:solidFill>
            <a:schemeClr val="accent1">
              <a:alpha val="83000"/>
            </a:schemeClr>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0753427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232E24AA-98F7-2B8A-D841-87543F5EAA02}"/>
              </a:ext>
            </a:extLst>
          </p:cNvPr>
          <p:cNvPicPr>
            <a:picLocks noChangeAspect="1"/>
          </p:cNvPicPr>
          <p:nvPr/>
        </p:nvPicPr>
        <p:blipFill>
          <a:blip r:embed="rId3"/>
          <a:stretch>
            <a:fillRect/>
          </a:stretch>
        </p:blipFill>
        <p:spPr>
          <a:xfrm>
            <a:off x="0" y="1337361"/>
            <a:ext cx="10418890" cy="4462931"/>
          </a:xfrm>
          <a:prstGeom prst="rect">
            <a:avLst/>
          </a:prstGeom>
        </p:spPr>
      </p:pic>
      <p:sp>
        <p:nvSpPr>
          <p:cNvPr id="3" name="Content Placeholder 2">
            <a:extLst>
              <a:ext uri="{FF2B5EF4-FFF2-40B4-BE49-F238E27FC236}">
                <a16:creationId xmlns:a16="http://schemas.microsoft.com/office/drawing/2014/main" id="{4B24AD3E-2359-159C-66BE-169D2B82DD52}"/>
              </a:ext>
            </a:extLst>
          </p:cNvPr>
          <p:cNvSpPr>
            <a:spLocks noGrp="1"/>
          </p:cNvSpPr>
          <p:nvPr>
            <p:ph idx="1"/>
          </p:nvPr>
        </p:nvSpPr>
        <p:spPr>
          <a:xfrm>
            <a:off x="8645780" y="4323178"/>
            <a:ext cx="3546220" cy="1477114"/>
          </a:xfrm>
          <a:solidFill>
            <a:srgbClr val="4F8AA4"/>
          </a:solidFill>
        </p:spPr>
        <p:txBody>
          <a:bodyPr>
            <a:normAutofit/>
          </a:bodyPr>
          <a:lstStyle/>
          <a:p>
            <a:pPr marL="0" indent="0" algn="ctr">
              <a:lnSpc>
                <a:spcPct val="100000"/>
              </a:lnSpc>
              <a:buNone/>
            </a:pPr>
            <a:r>
              <a:rPr lang="fr-FR" sz="1600" dirty="0">
                <a:solidFill>
                  <a:schemeClr val="bg1"/>
                </a:solidFill>
                <a:latin typeface="+mn-lt"/>
                <a:ea typeface="Open Sans" panose="020B0606030504020204" pitchFamily="34" charset="0"/>
                <a:cs typeface="Open Sans" panose="020B0606030504020204" pitchFamily="34" charset="0"/>
              </a:rPr>
              <a:t>The </a:t>
            </a:r>
            <a:r>
              <a:rPr lang="fr-FR" sz="1600" b="1" dirty="0" err="1">
                <a:solidFill>
                  <a:schemeClr val="bg1"/>
                </a:solidFill>
                <a:latin typeface="+mn-lt"/>
                <a:ea typeface="Open Sans" panose="020B0606030504020204" pitchFamily="34" charset="0"/>
                <a:cs typeface="Open Sans" panose="020B0606030504020204" pitchFamily="34" charset="0"/>
              </a:rPr>
              <a:t>most</a:t>
            </a:r>
            <a:r>
              <a:rPr lang="fr-FR" sz="1600" b="1" dirty="0">
                <a:solidFill>
                  <a:schemeClr val="bg1"/>
                </a:solidFill>
                <a:latin typeface="+mn-lt"/>
                <a:ea typeface="Open Sans" panose="020B0606030504020204" pitchFamily="34" charset="0"/>
                <a:cs typeface="Open Sans" panose="020B0606030504020204" pitchFamily="34" charset="0"/>
              </a:rPr>
              <a:t> </a:t>
            </a:r>
            <a:r>
              <a:rPr lang="fr-FR" sz="1600" b="1" dirty="0" err="1">
                <a:solidFill>
                  <a:schemeClr val="bg1"/>
                </a:solidFill>
                <a:latin typeface="+mn-lt"/>
                <a:ea typeface="Open Sans" panose="020B0606030504020204" pitchFamily="34" charset="0"/>
                <a:cs typeface="Open Sans" panose="020B0606030504020204" pitchFamily="34" charset="0"/>
              </a:rPr>
              <a:t>holistic</a:t>
            </a:r>
            <a:r>
              <a:rPr lang="fr-FR" sz="1600" b="1" dirty="0">
                <a:solidFill>
                  <a:schemeClr val="bg1"/>
                </a:solidFill>
                <a:latin typeface="+mn-lt"/>
                <a:ea typeface="Open Sans" panose="020B0606030504020204" pitchFamily="34" charset="0"/>
                <a:cs typeface="Open Sans" panose="020B0606030504020204" pitchFamily="34" charset="0"/>
              </a:rPr>
              <a:t> international </a:t>
            </a:r>
            <a:r>
              <a:rPr lang="fr-FR" sz="1600" b="1" dirty="0" err="1">
                <a:solidFill>
                  <a:schemeClr val="bg1"/>
                </a:solidFill>
                <a:latin typeface="+mn-lt"/>
                <a:ea typeface="Open Sans" panose="020B0606030504020204" pitchFamily="34" charset="0"/>
                <a:cs typeface="Open Sans" panose="020B0606030504020204" pitchFamily="34" charset="0"/>
              </a:rPr>
              <a:t>treaty</a:t>
            </a:r>
            <a:r>
              <a:rPr lang="fr-FR" sz="1600" b="1" dirty="0">
                <a:solidFill>
                  <a:schemeClr val="bg1"/>
                </a:solidFill>
                <a:latin typeface="+mn-lt"/>
                <a:ea typeface="Open Sans" panose="020B0606030504020204" pitchFamily="34" charset="0"/>
                <a:cs typeface="Open Sans" panose="020B0606030504020204" pitchFamily="34" charset="0"/>
              </a:rPr>
              <a:t> </a:t>
            </a:r>
            <a:r>
              <a:rPr lang="fr-FR" sz="1600" dirty="0">
                <a:solidFill>
                  <a:schemeClr val="bg1"/>
                </a:solidFill>
                <a:latin typeface="+mn-lt"/>
                <a:ea typeface="Open Sans" panose="020B0606030504020204" pitchFamily="34" charset="0"/>
                <a:cs typeface="Open Sans" panose="020B0606030504020204" pitchFamily="34" charset="0"/>
              </a:rPr>
              <a:t>for the protection of </a:t>
            </a:r>
            <a:r>
              <a:rPr lang="fr-FR" sz="1600" dirty="0" err="1">
                <a:solidFill>
                  <a:schemeClr val="bg1"/>
                </a:solidFill>
                <a:latin typeface="+mn-lt"/>
                <a:ea typeface="Open Sans" panose="020B0606030504020204" pitchFamily="34" charset="0"/>
                <a:cs typeface="Open Sans" panose="020B0606030504020204" pitchFamily="34" charset="0"/>
              </a:rPr>
              <a:t>children</a:t>
            </a:r>
            <a:r>
              <a:rPr lang="fr-FR" sz="1600" dirty="0">
                <a:solidFill>
                  <a:schemeClr val="bg1"/>
                </a:solidFill>
                <a:latin typeface="+mn-lt"/>
                <a:ea typeface="Open Sans" panose="020B0606030504020204" pitchFamily="34" charset="0"/>
                <a:cs typeface="Open Sans" panose="020B0606030504020204" pitchFamily="34" charset="0"/>
              </a:rPr>
              <a:t> </a:t>
            </a:r>
            <a:r>
              <a:rPr lang="fr-FR" sz="1600" dirty="0" err="1">
                <a:solidFill>
                  <a:schemeClr val="bg1"/>
                </a:solidFill>
                <a:latin typeface="+mn-lt"/>
                <a:ea typeface="Open Sans" panose="020B0606030504020204" pitchFamily="34" charset="0"/>
                <a:cs typeface="Open Sans" panose="020B0606030504020204" pitchFamily="34" charset="0"/>
              </a:rPr>
              <a:t>against</a:t>
            </a:r>
            <a:r>
              <a:rPr lang="fr-FR" sz="1600" dirty="0">
                <a:solidFill>
                  <a:schemeClr val="bg1"/>
                </a:solidFill>
                <a:latin typeface="+mn-lt"/>
                <a:ea typeface="Open Sans" panose="020B0606030504020204" pitchFamily="34" charset="0"/>
                <a:cs typeface="Open Sans" panose="020B0606030504020204" pitchFamily="34" charset="0"/>
              </a:rPr>
              <a:t> </a:t>
            </a:r>
            <a:r>
              <a:rPr lang="fr-FR" sz="1600" dirty="0" err="1">
                <a:solidFill>
                  <a:schemeClr val="bg1"/>
                </a:solidFill>
                <a:latin typeface="+mn-lt"/>
                <a:ea typeface="Open Sans" panose="020B0606030504020204" pitchFamily="34" charset="0"/>
                <a:cs typeface="Open Sans" panose="020B0606030504020204" pitchFamily="34" charset="0"/>
              </a:rPr>
              <a:t>sexual</a:t>
            </a:r>
            <a:r>
              <a:rPr lang="fr-FR" sz="1600" dirty="0">
                <a:solidFill>
                  <a:schemeClr val="bg1"/>
                </a:solidFill>
                <a:latin typeface="+mn-lt"/>
                <a:ea typeface="Open Sans" panose="020B0606030504020204" pitchFamily="34" charset="0"/>
                <a:cs typeface="Open Sans" panose="020B0606030504020204" pitchFamily="34" charset="0"/>
              </a:rPr>
              <a:t> exploitation and </a:t>
            </a:r>
            <a:r>
              <a:rPr lang="fr-FR" sz="1600" dirty="0" err="1">
                <a:solidFill>
                  <a:schemeClr val="bg1"/>
                </a:solidFill>
                <a:latin typeface="+mn-lt"/>
                <a:ea typeface="Open Sans" panose="020B0606030504020204" pitchFamily="34" charset="0"/>
                <a:cs typeface="Open Sans" panose="020B0606030504020204" pitchFamily="34" charset="0"/>
              </a:rPr>
              <a:t>sexual</a:t>
            </a:r>
            <a:r>
              <a:rPr lang="fr-FR" sz="1600" dirty="0">
                <a:solidFill>
                  <a:schemeClr val="bg1"/>
                </a:solidFill>
                <a:latin typeface="+mn-lt"/>
                <a:ea typeface="Open Sans" panose="020B0606030504020204" pitchFamily="34" charset="0"/>
                <a:cs typeface="Open Sans" panose="020B0606030504020204" pitchFamily="34" charset="0"/>
              </a:rPr>
              <a:t> abuse</a:t>
            </a:r>
          </a:p>
          <a:p>
            <a:pPr algn="r"/>
            <a:endParaRPr lang="fr-FR" dirty="0"/>
          </a:p>
        </p:txBody>
      </p:sp>
      <p:sp>
        <p:nvSpPr>
          <p:cNvPr id="8" name="Title 1">
            <a:extLst>
              <a:ext uri="{FF2B5EF4-FFF2-40B4-BE49-F238E27FC236}">
                <a16:creationId xmlns:a16="http://schemas.microsoft.com/office/drawing/2014/main" id="{0D5E211E-23E3-F66F-B3B3-4D6FE6F7C577}"/>
              </a:ext>
            </a:extLst>
          </p:cNvPr>
          <p:cNvSpPr txBox="1">
            <a:spLocks/>
          </p:cNvSpPr>
          <p:nvPr/>
        </p:nvSpPr>
        <p:spPr>
          <a:xfrm>
            <a:off x="1029559" y="-26001"/>
            <a:ext cx="11039046"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r>
              <a:rPr lang="fr-FR" sz="2800" dirty="0">
                <a:latin typeface="+mn-lt"/>
                <a:ea typeface="Open Sans" panose="020B0606030504020204" pitchFamily="34" charset="0"/>
                <a:cs typeface="Open Sans" panose="020B0606030504020204" pitchFamily="34" charset="0"/>
              </a:rPr>
              <a:t>Lanzarote Convention</a:t>
            </a:r>
          </a:p>
        </p:txBody>
      </p:sp>
      <p:cxnSp>
        <p:nvCxnSpPr>
          <p:cNvPr id="9" name="Straight Connector 8">
            <a:extLst>
              <a:ext uri="{FF2B5EF4-FFF2-40B4-BE49-F238E27FC236}">
                <a16:creationId xmlns:a16="http://schemas.microsoft.com/office/drawing/2014/main" id="{C80963A9-3C6F-DC2A-95DB-87F9642BEB8C}"/>
              </a:ext>
            </a:extLst>
          </p:cNvPr>
          <p:cNvCxnSpPr>
            <a:cxnSpLocks/>
          </p:cNvCxnSpPr>
          <p:nvPr/>
        </p:nvCxnSpPr>
        <p:spPr>
          <a:xfrm>
            <a:off x="8971280" y="964084"/>
            <a:ext cx="3220720" cy="0"/>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sp>
        <p:nvSpPr>
          <p:cNvPr id="15" name="TextBox 14">
            <a:extLst>
              <a:ext uri="{FF2B5EF4-FFF2-40B4-BE49-F238E27FC236}">
                <a16:creationId xmlns:a16="http://schemas.microsoft.com/office/drawing/2014/main" id="{966B011D-2229-109E-309A-BC5101A9F5BC}"/>
              </a:ext>
            </a:extLst>
          </p:cNvPr>
          <p:cNvSpPr txBox="1"/>
          <p:nvPr/>
        </p:nvSpPr>
        <p:spPr>
          <a:xfrm>
            <a:off x="8645780" y="2484707"/>
            <a:ext cx="3546220" cy="1703919"/>
          </a:xfrm>
          <a:prstGeom prst="rect">
            <a:avLst/>
          </a:prstGeom>
          <a:solidFill>
            <a:srgbClr val="BCD3DE"/>
          </a:solidFill>
        </p:spPr>
        <p:txBody>
          <a:bodyPr wrap="square" lIns="36000" tIns="36000" rIns="36000" bIns="36000">
            <a:spAutoFit/>
          </a:bodyPr>
          <a:lstStyle/>
          <a:p>
            <a:pPr algn="ctr"/>
            <a:r>
              <a:rPr lang="fr-FR" sz="1600" b="1" dirty="0">
                <a:ea typeface="Open Sans" panose="020B0606030504020204" pitchFamily="34" charset="0"/>
                <a:cs typeface="Open Sans" panose="020B0606030504020204" pitchFamily="34" charset="0"/>
              </a:rPr>
              <a:t>2007</a:t>
            </a:r>
          </a:p>
          <a:p>
            <a:pPr algn="ctr">
              <a:spcAft>
                <a:spcPts val="600"/>
              </a:spcAft>
            </a:pPr>
            <a:r>
              <a:rPr lang="fr-FR" sz="1600" dirty="0" err="1">
                <a:ea typeface="Open Sans" panose="020B0606030504020204" pitchFamily="34" charset="0"/>
                <a:cs typeface="Open Sans" panose="020B0606030504020204" pitchFamily="34" charset="0"/>
              </a:rPr>
              <a:t>opened</a:t>
            </a:r>
            <a:r>
              <a:rPr lang="fr-FR" sz="1600" dirty="0">
                <a:ea typeface="Open Sans" panose="020B0606030504020204" pitchFamily="34" charset="0"/>
                <a:cs typeface="Open Sans" panose="020B0606030504020204" pitchFamily="34" charset="0"/>
              </a:rPr>
              <a:t> for signature </a:t>
            </a:r>
          </a:p>
          <a:p>
            <a:pPr algn="ctr"/>
            <a:r>
              <a:rPr lang="fr-FR" sz="1600" b="1" dirty="0">
                <a:ea typeface="Open Sans" panose="020B0606030504020204" pitchFamily="34" charset="0"/>
                <a:cs typeface="Open Sans" panose="020B0606030504020204" pitchFamily="34" charset="0"/>
              </a:rPr>
              <a:t>2010</a:t>
            </a:r>
          </a:p>
          <a:p>
            <a:pPr algn="ctr">
              <a:spcAft>
                <a:spcPts val="600"/>
              </a:spcAft>
            </a:pPr>
            <a:r>
              <a:rPr lang="fr-FR" sz="1600" dirty="0">
                <a:ea typeface="Open Sans" panose="020B0606030504020204" pitchFamily="34" charset="0"/>
                <a:cs typeface="Open Sans" panose="020B0606030504020204" pitchFamily="34" charset="0"/>
              </a:rPr>
              <a:t>entry </a:t>
            </a:r>
            <a:r>
              <a:rPr lang="fr-FR" sz="1600" dirty="0" err="1">
                <a:ea typeface="Open Sans" panose="020B0606030504020204" pitchFamily="34" charset="0"/>
                <a:cs typeface="Open Sans" panose="020B0606030504020204" pitchFamily="34" charset="0"/>
              </a:rPr>
              <a:t>into</a:t>
            </a:r>
            <a:r>
              <a:rPr lang="fr-FR" sz="1600" dirty="0">
                <a:ea typeface="Open Sans" panose="020B0606030504020204" pitchFamily="34" charset="0"/>
                <a:cs typeface="Open Sans" panose="020B0606030504020204" pitchFamily="34" charset="0"/>
              </a:rPr>
              <a:t> force</a:t>
            </a:r>
          </a:p>
          <a:p>
            <a:pPr algn="ctr"/>
            <a:r>
              <a:rPr lang="fr-FR" sz="1600" b="1" dirty="0">
                <a:ea typeface="Open Sans" panose="020B0606030504020204" pitchFamily="34" charset="0"/>
                <a:cs typeface="Open Sans" panose="020B0606030504020204" pitchFamily="34" charset="0"/>
              </a:rPr>
              <a:t>2024</a:t>
            </a:r>
          </a:p>
          <a:p>
            <a:pPr algn="ctr"/>
            <a:r>
              <a:rPr lang="fr-FR" sz="1600" dirty="0">
                <a:ea typeface="Open Sans" panose="020B0606030504020204" pitchFamily="34" charset="0"/>
                <a:cs typeface="Open Sans" panose="020B0606030504020204" pitchFamily="34" charset="0"/>
              </a:rPr>
              <a:t>48 State Parties</a:t>
            </a:r>
          </a:p>
        </p:txBody>
      </p:sp>
      <p:sp>
        <p:nvSpPr>
          <p:cNvPr id="16" name="TextBox 15">
            <a:extLst>
              <a:ext uri="{FF2B5EF4-FFF2-40B4-BE49-F238E27FC236}">
                <a16:creationId xmlns:a16="http://schemas.microsoft.com/office/drawing/2014/main" id="{FE9D6E89-E13F-9701-2282-FF9506180656}"/>
              </a:ext>
            </a:extLst>
          </p:cNvPr>
          <p:cNvSpPr txBox="1"/>
          <p:nvPr/>
        </p:nvSpPr>
        <p:spPr>
          <a:xfrm>
            <a:off x="486476" y="6002088"/>
            <a:ext cx="6705844" cy="261610"/>
          </a:xfrm>
          <a:prstGeom prst="rect">
            <a:avLst/>
          </a:prstGeom>
          <a:noFill/>
        </p:spPr>
        <p:txBody>
          <a:bodyPr wrap="square">
            <a:spAutoFit/>
          </a:bodyPr>
          <a:lstStyle/>
          <a:p>
            <a:r>
              <a:rPr lang="en-US" sz="1100" b="0" i="0" dirty="0">
                <a:solidFill>
                  <a:srgbClr val="161616"/>
                </a:solidFill>
                <a:effectLst/>
                <a:latin typeface="Open Sans" panose="020B0606030504020204" pitchFamily="34" charset="0"/>
              </a:rPr>
              <a:t>Link to the </a:t>
            </a:r>
            <a:r>
              <a:rPr lang="en-US" sz="1100" b="0" i="0" u="none" strike="noStrike" dirty="0">
                <a:solidFill>
                  <a:srgbClr val="007BC8"/>
                </a:solidFill>
                <a:effectLst/>
                <a:latin typeface="Open Sans" panose="020B0606030504020204" pitchFamily="34" charset="0"/>
                <a:hlinkClick r:id="rId4"/>
              </a:rPr>
              <a:t>Convention on the Protection of Children against Sexual Exploitation and Sexual Abuse</a:t>
            </a:r>
            <a:endParaRPr lang="fr-FR" sz="1100" dirty="0"/>
          </a:p>
        </p:txBody>
      </p:sp>
      <p:sp>
        <p:nvSpPr>
          <p:cNvPr id="10" name="Content Placeholder 2">
            <a:extLst>
              <a:ext uri="{FF2B5EF4-FFF2-40B4-BE49-F238E27FC236}">
                <a16:creationId xmlns:a16="http://schemas.microsoft.com/office/drawing/2014/main" id="{BB73D423-A84C-12D9-2B29-C3098D20BAF1}"/>
              </a:ext>
            </a:extLst>
          </p:cNvPr>
          <p:cNvSpPr txBox="1">
            <a:spLocks/>
          </p:cNvSpPr>
          <p:nvPr/>
        </p:nvSpPr>
        <p:spPr>
          <a:xfrm flipV="1">
            <a:off x="8645780" y="5800291"/>
            <a:ext cx="3546220" cy="45719"/>
          </a:xfrm>
          <a:prstGeom prst="rect">
            <a:avLst/>
          </a:prstGeom>
          <a:solidFill>
            <a:schemeClr val="bg2"/>
          </a:solidFill>
        </p:spPr>
        <p:txBody>
          <a:bodyPr vert="horz" lIns="91440" tIns="45720" rIns="91440" bIns="45720" rtlCol="0">
            <a:normAutofit fontScale="2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20000"/>
              </a:lnSpc>
              <a:buNone/>
            </a:pPr>
            <a:r>
              <a:rPr lang="fr-FR" sz="1800" dirty="0">
                <a:latin typeface="Open Sans" panose="020B0606030504020204" pitchFamily="34" charset="0"/>
                <a:ea typeface="Open Sans" panose="020B0606030504020204" pitchFamily="34" charset="0"/>
                <a:cs typeface="Open Sans" panose="020B0606030504020204" pitchFamily="34" charset="0"/>
              </a:rPr>
              <a:t>)</a:t>
            </a:r>
          </a:p>
          <a:p>
            <a:pPr algn="r"/>
            <a:endParaRPr lang="fr-FR" dirty="0"/>
          </a:p>
        </p:txBody>
      </p:sp>
      <p:pic>
        <p:nvPicPr>
          <p:cNvPr id="6" name="Picture 5">
            <a:extLst>
              <a:ext uri="{FF2B5EF4-FFF2-40B4-BE49-F238E27FC236}">
                <a16:creationId xmlns:a16="http://schemas.microsoft.com/office/drawing/2014/main" id="{703637E7-8FA3-CEE9-BBA0-29274C34CB17}"/>
              </a:ext>
            </a:extLst>
          </p:cNvPr>
          <p:cNvPicPr>
            <a:picLocks noChangeAspect="1"/>
          </p:cNvPicPr>
          <p:nvPr/>
        </p:nvPicPr>
        <p:blipFill>
          <a:blip r:embed="rId5"/>
          <a:stretch>
            <a:fillRect/>
          </a:stretch>
        </p:blipFill>
        <p:spPr>
          <a:xfrm>
            <a:off x="315901" y="6002088"/>
            <a:ext cx="231400" cy="296426"/>
          </a:xfrm>
          <a:prstGeom prst="rect">
            <a:avLst/>
          </a:prstGeom>
        </p:spPr>
      </p:pic>
      <p:sp>
        <p:nvSpPr>
          <p:cNvPr id="2" name="Content Placeholder 2">
            <a:extLst>
              <a:ext uri="{FF2B5EF4-FFF2-40B4-BE49-F238E27FC236}">
                <a16:creationId xmlns:a16="http://schemas.microsoft.com/office/drawing/2014/main" id="{4D25FE3F-082A-278F-AF1D-C81643256FEA}"/>
              </a:ext>
            </a:extLst>
          </p:cNvPr>
          <p:cNvSpPr txBox="1">
            <a:spLocks/>
          </p:cNvSpPr>
          <p:nvPr/>
        </p:nvSpPr>
        <p:spPr>
          <a:xfrm>
            <a:off x="8645780" y="1337361"/>
            <a:ext cx="3546220" cy="1147345"/>
          </a:xfrm>
          <a:prstGeom prst="rect">
            <a:avLst/>
          </a:prstGeom>
          <a:solidFill>
            <a:srgbClr val="4F8AA4"/>
          </a:solidFill>
        </p:spPr>
        <p:txBody>
          <a:bodyPr vert="horz" lIns="91440" tIns="45720" rIns="91440" bIns="45720" rtlCol="0">
            <a:normAutofit/>
          </a:bodyPr>
          <a:lstStyle>
            <a:lvl1pPr marL="228600" indent="-137160" algn="l" defTabSz="914400" rtl="0" eaLnBrk="1" latinLnBrk="0" hangingPunct="1">
              <a:lnSpc>
                <a:spcPts val="2200"/>
              </a:lnSpc>
              <a:spcBef>
                <a:spcPts val="1000"/>
              </a:spcBef>
              <a:buClr>
                <a:srgbClr val="009CD6"/>
              </a:buClr>
              <a:buSzPct val="110000"/>
              <a:buFont typeface="Arial" panose="020B0604020202020204" pitchFamily="34" charset="0"/>
              <a:buChar char="•"/>
              <a:defRPr sz="1800" kern="1200" spc="0">
                <a:solidFill>
                  <a:schemeClr val="tx1"/>
                </a:solidFill>
                <a:latin typeface="Arial" panose="020B0604020202020204" pitchFamily="34" charset="0"/>
                <a:ea typeface="+mn-ea"/>
                <a:cs typeface="Arial" panose="020B0604020202020204" pitchFamily="34" charset="0"/>
              </a:defRPr>
            </a:lvl1pPr>
            <a:lvl2pPr marL="685800" indent="-137160" algn="l" defTabSz="914400" rtl="0" eaLnBrk="1" latinLnBrk="0" hangingPunct="1">
              <a:lnSpc>
                <a:spcPts val="2200"/>
              </a:lnSpc>
              <a:spcBef>
                <a:spcPts val="500"/>
              </a:spcBef>
              <a:buClr>
                <a:srgbClr val="009CD6"/>
              </a:buClr>
              <a:buSzPct val="110000"/>
              <a:buFont typeface="Arial" panose="020B0604020202020204" pitchFamily="34" charset="0"/>
              <a:buChar char="•"/>
              <a:defRPr sz="1800" kern="1200" spc="0">
                <a:solidFill>
                  <a:schemeClr val="tx1"/>
                </a:solidFill>
                <a:latin typeface="Arial" panose="020B0604020202020204" pitchFamily="34" charset="0"/>
                <a:ea typeface="+mn-ea"/>
                <a:cs typeface="Arial" panose="020B0604020202020204" pitchFamily="34" charset="0"/>
              </a:defRPr>
            </a:lvl2pPr>
            <a:lvl3pPr marL="1143000" indent="-137160" algn="l" defTabSz="914400" rtl="0" eaLnBrk="1" latinLnBrk="0" hangingPunct="1">
              <a:lnSpc>
                <a:spcPts val="2200"/>
              </a:lnSpc>
              <a:spcBef>
                <a:spcPts val="500"/>
              </a:spcBef>
              <a:buClr>
                <a:srgbClr val="009CD6"/>
              </a:buClr>
              <a:buSzPct val="110000"/>
              <a:buFont typeface="Arial" panose="020B0604020202020204" pitchFamily="34" charset="0"/>
              <a:buChar char="•"/>
              <a:defRPr sz="1800" kern="1200" spc="0" baseline="0">
                <a:solidFill>
                  <a:schemeClr val="tx1"/>
                </a:solidFill>
                <a:latin typeface="Arial" panose="020B0604020202020204" pitchFamily="34" charset="0"/>
                <a:ea typeface="+mn-ea"/>
                <a:cs typeface="Arial" panose="020B0604020202020204" pitchFamily="34" charset="0"/>
              </a:defRPr>
            </a:lvl3pPr>
            <a:lvl4pPr marL="1600200" indent="-137160" algn="l" defTabSz="914400" rtl="0" eaLnBrk="1" latinLnBrk="0" hangingPunct="1">
              <a:lnSpc>
                <a:spcPts val="2200"/>
              </a:lnSpc>
              <a:spcBef>
                <a:spcPts val="500"/>
              </a:spcBef>
              <a:buClr>
                <a:srgbClr val="009CD6"/>
              </a:buClr>
              <a:buSzPct val="110000"/>
              <a:buFont typeface="Arial" panose="020B0604020202020204" pitchFamily="34" charset="0"/>
              <a:buChar char="•"/>
              <a:defRPr sz="1800" kern="1200" spc="0" baseline="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ts val="2200"/>
              </a:lnSpc>
              <a:spcBef>
                <a:spcPts val="500"/>
              </a:spcBef>
              <a:buClr>
                <a:srgbClr val="00B0F0"/>
              </a:buClr>
              <a:buFont typeface="Arial" panose="020B0604020202020204" pitchFamily="34" charset="0"/>
              <a:buChar char="•"/>
              <a:defRPr sz="1800" kern="1200" spc="30" baseline="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00000"/>
              </a:lnSpc>
              <a:buFont typeface="Arial" panose="020B0604020202020204" pitchFamily="34" charset="0"/>
              <a:buNone/>
            </a:pPr>
            <a:r>
              <a:rPr lang="fr-FR" sz="1600" dirty="0">
                <a:solidFill>
                  <a:schemeClr val="bg1"/>
                </a:solidFill>
                <a:latin typeface="+mn-lt"/>
                <a:ea typeface="Open Sans" panose="020B0606030504020204" pitchFamily="34" charset="0"/>
                <a:cs typeface="Open Sans" panose="020B0606030504020204" pitchFamily="34" charset="0"/>
              </a:rPr>
              <a:t>Convention on the Protection of Children </a:t>
            </a:r>
            <a:r>
              <a:rPr lang="fr-FR" sz="1600" dirty="0" err="1">
                <a:solidFill>
                  <a:schemeClr val="bg1"/>
                </a:solidFill>
                <a:latin typeface="+mn-lt"/>
                <a:ea typeface="Open Sans" panose="020B0606030504020204" pitchFamily="34" charset="0"/>
                <a:cs typeface="Open Sans" panose="020B0606030504020204" pitchFamily="34" charset="0"/>
              </a:rPr>
              <a:t>against</a:t>
            </a:r>
            <a:r>
              <a:rPr lang="fr-FR" sz="1600" dirty="0">
                <a:solidFill>
                  <a:schemeClr val="bg1"/>
                </a:solidFill>
                <a:latin typeface="+mn-lt"/>
                <a:ea typeface="Open Sans" panose="020B0606030504020204" pitchFamily="34" charset="0"/>
                <a:cs typeface="Open Sans" panose="020B0606030504020204" pitchFamily="34" charset="0"/>
              </a:rPr>
              <a:t> </a:t>
            </a:r>
            <a:r>
              <a:rPr lang="fr-FR" sz="1600" dirty="0" err="1">
                <a:solidFill>
                  <a:schemeClr val="bg1"/>
                </a:solidFill>
                <a:latin typeface="+mn-lt"/>
                <a:ea typeface="Open Sans" panose="020B0606030504020204" pitchFamily="34" charset="0"/>
                <a:cs typeface="Open Sans" panose="020B0606030504020204" pitchFamily="34" charset="0"/>
              </a:rPr>
              <a:t>Sexual</a:t>
            </a:r>
            <a:r>
              <a:rPr lang="fr-FR" sz="1600" dirty="0">
                <a:solidFill>
                  <a:schemeClr val="bg1"/>
                </a:solidFill>
                <a:latin typeface="+mn-lt"/>
                <a:ea typeface="Open Sans" panose="020B0606030504020204" pitchFamily="34" charset="0"/>
                <a:cs typeface="Open Sans" panose="020B0606030504020204" pitchFamily="34" charset="0"/>
              </a:rPr>
              <a:t> Exploitation and </a:t>
            </a:r>
            <a:r>
              <a:rPr lang="fr-FR" sz="1600" dirty="0" err="1">
                <a:solidFill>
                  <a:schemeClr val="bg1"/>
                </a:solidFill>
                <a:latin typeface="+mn-lt"/>
                <a:ea typeface="Open Sans" panose="020B0606030504020204" pitchFamily="34" charset="0"/>
                <a:cs typeface="Open Sans" panose="020B0606030504020204" pitchFamily="34" charset="0"/>
              </a:rPr>
              <a:t>Sexual</a:t>
            </a:r>
            <a:r>
              <a:rPr lang="fr-FR" sz="1600" dirty="0">
                <a:solidFill>
                  <a:schemeClr val="bg1"/>
                </a:solidFill>
                <a:latin typeface="+mn-lt"/>
                <a:ea typeface="Open Sans" panose="020B0606030504020204" pitchFamily="34" charset="0"/>
                <a:cs typeface="Open Sans" panose="020B0606030504020204" pitchFamily="34" charset="0"/>
              </a:rPr>
              <a:t> Abuse</a:t>
            </a:r>
          </a:p>
          <a:p>
            <a:pPr algn="r"/>
            <a:endParaRPr lang="fr-FR" dirty="0"/>
          </a:p>
        </p:txBody>
      </p:sp>
      <p:grpSp>
        <p:nvGrpSpPr>
          <p:cNvPr id="4" name="Group 3">
            <a:extLst>
              <a:ext uri="{FF2B5EF4-FFF2-40B4-BE49-F238E27FC236}">
                <a16:creationId xmlns:a16="http://schemas.microsoft.com/office/drawing/2014/main" id="{234FAA78-432A-BFD2-A2B3-7D61B73F1560}"/>
              </a:ext>
            </a:extLst>
          </p:cNvPr>
          <p:cNvGrpSpPr/>
          <p:nvPr/>
        </p:nvGrpSpPr>
        <p:grpSpPr>
          <a:xfrm>
            <a:off x="469900" y="70624"/>
            <a:ext cx="7854950" cy="1490418"/>
            <a:chOff x="438150" y="870724"/>
            <a:chExt cx="7854950" cy="1490418"/>
          </a:xfrm>
        </p:grpSpPr>
        <p:pic>
          <p:nvPicPr>
            <p:cNvPr id="5" name="Picture 4">
              <a:extLst>
                <a:ext uri="{FF2B5EF4-FFF2-40B4-BE49-F238E27FC236}">
                  <a16:creationId xmlns:a16="http://schemas.microsoft.com/office/drawing/2014/main" id="{2F85149A-39A4-127A-3C92-BBA145A0D5EE}"/>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38150" y="870724"/>
              <a:ext cx="1053203" cy="1490418"/>
            </a:xfrm>
            <a:prstGeom prst="rect">
              <a:avLst/>
            </a:prstGeom>
          </p:spPr>
        </p:pic>
        <p:cxnSp>
          <p:nvCxnSpPr>
            <p:cNvPr id="7" name="Straight Connector 6">
              <a:extLst>
                <a:ext uri="{FF2B5EF4-FFF2-40B4-BE49-F238E27FC236}">
                  <a16:creationId xmlns:a16="http://schemas.microsoft.com/office/drawing/2014/main" id="{E4E649E5-3D7E-8E0B-F03E-DA6C253FDA9B}"/>
                </a:ext>
              </a:extLst>
            </p:cNvPr>
            <p:cNvCxnSpPr/>
            <p:nvPr/>
          </p:nvCxnSpPr>
          <p:spPr>
            <a:xfrm>
              <a:off x="1397000" y="1282949"/>
              <a:ext cx="0" cy="716767"/>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sp>
          <p:nvSpPr>
            <p:cNvPr id="11" name="TextBox 10">
              <a:extLst>
                <a:ext uri="{FF2B5EF4-FFF2-40B4-BE49-F238E27FC236}">
                  <a16:creationId xmlns:a16="http://schemas.microsoft.com/office/drawing/2014/main" id="{3D383C38-51D4-1FB7-1D27-6E8D6DBC06C6}"/>
                </a:ext>
              </a:extLst>
            </p:cNvPr>
            <p:cNvSpPr txBox="1"/>
            <p:nvPr/>
          </p:nvSpPr>
          <p:spPr>
            <a:xfrm>
              <a:off x="1416050" y="1282949"/>
              <a:ext cx="6877050" cy="769441"/>
            </a:xfrm>
            <a:prstGeom prst="rect">
              <a:avLst/>
            </a:prstGeom>
            <a:noFill/>
          </p:spPr>
          <p:txBody>
            <a:bodyPr wrap="square" rtlCol="0">
              <a:spAutoFit/>
            </a:bodyPr>
            <a:lstStyle/>
            <a:p>
              <a:r>
                <a:rPr lang="fr-CH" sz="1500" b="1" dirty="0">
                  <a:solidFill>
                    <a:schemeClr val="tx1">
                      <a:lumMod val="65000"/>
                      <a:lumOff val="35000"/>
                    </a:schemeClr>
                  </a:solidFill>
                  <a:latin typeface="Calibri" panose="020F0502020204030204" pitchFamily="34" charset="0"/>
                  <a:cs typeface="Calibri" panose="020F0502020204030204" pitchFamily="34" charset="0"/>
                </a:rPr>
                <a:t>Council Working Group </a:t>
              </a:r>
              <a:br>
                <a:rPr lang="fr-CH" sz="1500" b="1" dirty="0">
                  <a:solidFill>
                    <a:schemeClr val="tx1">
                      <a:lumMod val="65000"/>
                      <a:lumOff val="35000"/>
                    </a:schemeClr>
                  </a:solidFill>
                  <a:latin typeface="Calibri" panose="020F0502020204030204" pitchFamily="34" charset="0"/>
                  <a:cs typeface="Calibri" panose="020F0502020204030204" pitchFamily="34" charset="0"/>
                </a:rPr>
              </a:br>
              <a:r>
                <a:rPr lang="fr-CH" sz="1500" b="1" dirty="0">
                  <a:solidFill>
                    <a:schemeClr val="tx1">
                      <a:lumMod val="65000"/>
                      <a:lumOff val="35000"/>
                    </a:schemeClr>
                  </a:solidFill>
                  <a:latin typeface="Calibri" panose="020F0502020204030204" pitchFamily="34" charset="0"/>
                  <a:cs typeface="Calibri" panose="020F0502020204030204" pitchFamily="34" charset="0"/>
                </a:rPr>
                <a:t>on child online protection</a:t>
              </a:r>
            </a:p>
            <a:p>
              <a:r>
                <a:rPr lang="en-GB" sz="1400" dirty="0">
                  <a:solidFill>
                    <a:schemeClr val="tx1">
                      <a:lumMod val="65000"/>
                      <a:lumOff val="35000"/>
                    </a:schemeClr>
                  </a:solidFill>
                  <a:effectLst/>
                  <a:latin typeface="Calibri" panose="020F0502020204030204" pitchFamily="34" charset="0"/>
                  <a:ea typeface="Times New Roman" panose="02020603050405020304" pitchFamily="18" charset="0"/>
                  <a:cs typeface="Times New Roman" panose="02020603050405020304" pitchFamily="18" charset="0"/>
                </a:rPr>
                <a:t>Twenty-first meeting – From 30 September (p.m.) to 1 October 2024</a:t>
              </a:r>
              <a:endParaRPr lang="en-GB" sz="1400" b="1" dirty="0">
                <a:solidFill>
                  <a:schemeClr val="tx1">
                    <a:lumMod val="65000"/>
                    <a:lumOff val="35000"/>
                  </a:schemeClr>
                </a:solidFill>
                <a:latin typeface="Calibri" panose="020F0502020204030204" pitchFamily="34" charset="0"/>
                <a:cs typeface="Calibri" panose="020F0502020204030204" pitchFamily="34" charset="0"/>
              </a:endParaRPr>
            </a:p>
          </p:txBody>
        </p:sp>
      </p:grpSp>
      <p:sp>
        <p:nvSpPr>
          <p:cNvPr id="21" name="Rectangle 20">
            <a:extLst>
              <a:ext uri="{FF2B5EF4-FFF2-40B4-BE49-F238E27FC236}">
                <a16:creationId xmlns:a16="http://schemas.microsoft.com/office/drawing/2014/main" id="{6CAF5A37-7D71-A869-1940-6371AB6F21A3}"/>
              </a:ext>
            </a:extLst>
          </p:cNvPr>
          <p:cNvSpPr/>
          <p:nvPr/>
        </p:nvSpPr>
        <p:spPr>
          <a:xfrm>
            <a:off x="-28575" y="490106"/>
            <a:ext cx="144000" cy="648000"/>
          </a:xfrm>
          <a:prstGeom prst="rect">
            <a:avLst/>
          </a:prstGeom>
          <a:solidFill>
            <a:schemeClr val="accent1">
              <a:alpha val="83000"/>
            </a:schemeClr>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174297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2018A1-B8FF-8917-1396-62EF5AE53EA6}"/>
              </a:ext>
            </a:extLst>
          </p:cNvPr>
          <p:cNvSpPr txBox="1">
            <a:spLocks/>
          </p:cNvSpPr>
          <p:nvPr/>
        </p:nvSpPr>
        <p:spPr>
          <a:xfrm>
            <a:off x="1542152" y="257733"/>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r>
              <a:rPr lang="fr-FR" sz="2800" dirty="0">
                <a:latin typeface="+mn-lt"/>
                <a:ea typeface="Open Sans" panose="020B0606030504020204" pitchFamily="34" charset="0"/>
                <a:cs typeface="Open Sans" panose="020B0606030504020204" pitchFamily="34" charset="0"/>
              </a:rPr>
              <a:t>Lanzarote Convention</a:t>
            </a:r>
          </a:p>
          <a:p>
            <a:pPr algn="r"/>
            <a:r>
              <a:rPr lang="fr-FR" sz="2800" dirty="0">
                <a:latin typeface="+mn-lt"/>
                <a:ea typeface="Open Sans" panose="020B0606030504020204" pitchFamily="34" charset="0"/>
                <a:cs typeface="Open Sans" panose="020B0606030504020204" pitchFamily="34" charset="0"/>
              </a:rPr>
              <a:t>4 </a:t>
            </a:r>
            <a:r>
              <a:rPr lang="fr-FR" sz="2800" dirty="0" err="1">
                <a:latin typeface="+mn-lt"/>
                <a:ea typeface="Open Sans" panose="020B0606030504020204" pitchFamily="34" charset="0"/>
                <a:cs typeface="Open Sans" panose="020B0606030504020204" pitchFamily="34" charset="0"/>
              </a:rPr>
              <a:t>Pillars</a:t>
            </a:r>
            <a:endParaRPr lang="fr-FR" sz="2800" dirty="0">
              <a:latin typeface="+mn-lt"/>
              <a:ea typeface="Open Sans" panose="020B0606030504020204" pitchFamily="34" charset="0"/>
              <a:cs typeface="Open Sans" panose="020B0606030504020204" pitchFamily="34" charset="0"/>
            </a:endParaRPr>
          </a:p>
        </p:txBody>
      </p:sp>
      <p:cxnSp>
        <p:nvCxnSpPr>
          <p:cNvPr id="9" name="Straight Connector 8">
            <a:extLst>
              <a:ext uri="{FF2B5EF4-FFF2-40B4-BE49-F238E27FC236}">
                <a16:creationId xmlns:a16="http://schemas.microsoft.com/office/drawing/2014/main" id="{571995AC-2E40-F0E2-4939-9F3BF4E38924}"/>
              </a:ext>
            </a:extLst>
          </p:cNvPr>
          <p:cNvCxnSpPr>
            <a:cxnSpLocks/>
          </p:cNvCxnSpPr>
          <p:nvPr/>
        </p:nvCxnSpPr>
        <p:spPr>
          <a:xfrm>
            <a:off x="7457440" y="1554480"/>
            <a:ext cx="4734560" cy="0"/>
          </a:xfrm>
          <a:prstGeom prst="line">
            <a:avLst/>
          </a:prstGeom>
        </p:spPr>
        <p:style>
          <a:lnRef idx="1">
            <a:schemeClr val="dk1"/>
          </a:lnRef>
          <a:fillRef idx="0">
            <a:schemeClr val="dk1"/>
          </a:fillRef>
          <a:effectRef idx="0">
            <a:schemeClr val="dk1"/>
          </a:effectRef>
          <a:fontRef idx="minor">
            <a:schemeClr val="tx1"/>
          </a:fontRef>
        </p:style>
      </p:cxnSp>
      <p:sp>
        <p:nvSpPr>
          <p:cNvPr id="12" name="TextBox 11">
            <a:extLst>
              <a:ext uri="{FF2B5EF4-FFF2-40B4-BE49-F238E27FC236}">
                <a16:creationId xmlns:a16="http://schemas.microsoft.com/office/drawing/2014/main" id="{CE6CCE5E-F430-307B-0456-1271B70F1C56}"/>
              </a:ext>
            </a:extLst>
          </p:cNvPr>
          <p:cNvSpPr txBox="1"/>
          <p:nvPr/>
        </p:nvSpPr>
        <p:spPr>
          <a:xfrm>
            <a:off x="0" y="1914304"/>
            <a:ext cx="6096000" cy="1888585"/>
          </a:xfrm>
          <a:prstGeom prst="rect">
            <a:avLst/>
          </a:prstGeom>
          <a:solidFill>
            <a:srgbClr val="BCD3DE"/>
          </a:solidFill>
        </p:spPr>
        <p:txBody>
          <a:bodyPr wrap="square" lIns="72000" tIns="72000" rIns="72000" bIns="72000">
            <a:noAutofit/>
          </a:bodyPr>
          <a:lstStyle/>
          <a:p>
            <a:pPr algn="ctr">
              <a:spcAft>
                <a:spcPts val="600"/>
              </a:spcAft>
            </a:pPr>
            <a:r>
              <a:rPr lang="fr-FR" sz="1600" b="1" dirty="0">
                <a:ea typeface="Open Sans" panose="020B0606030504020204" pitchFamily="34" charset="0"/>
                <a:cs typeface="Open Sans" panose="020B0606030504020204" pitchFamily="34" charset="0"/>
              </a:rPr>
              <a:t>Prevention</a:t>
            </a:r>
          </a:p>
          <a:p>
            <a:pPr marL="285750" indent="-285750">
              <a:buFont typeface="Wingdings" panose="05000000000000000000" pitchFamily="2" charset="2"/>
              <a:buChar char="§"/>
            </a:pPr>
            <a:r>
              <a:rPr lang="en-US" sz="1600" dirty="0">
                <a:ea typeface="Open Sans" panose="020B0606030504020204" pitchFamily="34" charset="0"/>
                <a:cs typeface="Open Sans" panose="020B0606030504020204" pitchFamily="34" charset="0"/>
              </a:rPr>
              <a:t>Awareness raising for children and general public</a:t>
            </a:r>
          </a:p>
          <a:p>
            <a:pPr marL="285750" indent="-285750">
              <a:buFont typeface="Wingdings" panose="05000000000000000000" pitchFamily="2" charset="2"/>
              <a:buChar char="§"/>
            </a:pPr>
            <a:r>
              <a:rPr lang="en-US" sz="1600" dirty="0">
                <a:ea typeface="Open Sans" panose="020B0606030504020204" pitchFamily="34" charset="0"/>
                <a:cs typeface="Open Sans" panose="020B0606030504020204" pitchFamily="34" charset="0"/>
              </a:rPr>
              <a:t>Screening and training of professionals</a:t>
            </a:r>
          </a:p>
          <a:p>
            <a:pPr marL="285750" indent="-285750">
              <a:buFont typeface="Wingdings" panose="05000000000000000000" pitchFamily="2" charset="2"/>
              <a:buChar char="§"/>
            </a:pPr>
            <a:r>
              <a:rPr lang="en-US" sz="1600" dirty="0">
                <a:ea typeface="Open Sans" panose="020B0606030504020204" pitchFamily="34" charset="0"/>
                <a:cs typeface="Open Sans" panose="020B0606030504020204" pitchFamily="34" charset="0"/>
              </a:rPr>
              <a:t>Intervention programmes and measures for potential and actual offenders</a:t>
            </a:r>
          </a:p>
          <a:p>
            <a:pPr algn="ctr"/>
            <a:endParaRPr lang="fr-FR" sz="1800" dirty="0">
              <a:latin typeface="Open Sans" panose="020B0606030504020204" pitchFamily="34" charset="0"/>
              <a:ea typeface="Open Sans" panose="020B0606030504020204" pitchFamily="34" charset="0"/>
              <a:cs typeface="Open Sans" panose="020B0606030504020204" pitchFamily="34" charset="0"/>
            </a:endParaRPr>
          </a:p>
        </p:txBody>
      </p:sp>
      <p:sp>
        <p:nvSpPr>
          <p:cNvPr id="16" name="TextBox 15">
            <a:extLst>
              <a:ext uri="{FF2B5EF4-FFF2-40B4-BE49-F238E27FC236}">
                <a16:creationId xmlns:a16="http://schemas.microsoft.com/office/drawing/2014/main" id="{6D7194A2-1ABD-5518-F3F4-F3DF22EE0CBC}"/>
              </a:ext>
            </a:extLst>
          </p:cNvPr>
          <p:cNvSpPr txBox="1"/>
          <p:nvPr/>
        </p:nvSpPr>
        <p:spPr>
          <a:xfrm>
            <a:off x="0" y="3802889"/>
            <a:ext cx="6096000" cy="1888585"/>
          </a:xfrm>
          <a:prstGeom prst="rect">
            <a:avLst/>
          </a:prstGeom>
          <a:solidFill>
            <a:srgbClr val="BA4B3B">
              <a:alpha val="72000"/>
            </a:srgbClr>
          </a:solidFill>
        </p:spPr>
        <p:txBody>
          <a:bodyPr wrap="square" lIns="72000" tIns="72000" rIns="72000" bIns="72000">
            <a:noAutofit/>
          </a:bodyPr>
          <a:lstStyle/>
          <a:p>
            <a:pPr algn="ctr">
              <a:spcAft>
                <a:spcPts val="600"/>
              </a:spcAft>
            </a:pPr>
            <a:r>
              <a:rPr lang="fr-FR" sz="1600" b="1" dirty="0" err="1">
                <a:ea typeface="Open Sans" panose="020B0606030504020204" pitchFamily="34" charset="0"/>
                <a:cs typeface="Open Sans" panose="020B0606030504020204" pitchFamily="34" charset="0"/>
              </a:rPr>
              <a:t>Prosecution</a:t>
            </a:r>
            <a:endParaRPr lang="fr-FR" sz="1600" b="1" dirty="0">
              <a:ea typeface="Open Sans" panose="020B0606030504020204" pitchFamily="34" charset="0"/>
              <a:cs typeface="Open Sans" panose="020B0606030504020204" pitchFamily="34" charset="0"/>
            </a:endParaRPr>
          </a:p>
          <a:p>
            <a:pPr marL="285750" indent="-285750">
              <a:buFont typeface="Wingdings" panose="05000000000000000000" pitchFamily="2" charset="2"/>
              <a:buChar char="§"/>
            </a:pPr>
            <a:r>
              <a:rPr lang="en-US" sz="1600" dirty="0" err="1">
                <a:ea typeface="Open Sans" panose="020B0606030504020204" pitchFamily="34" charset="0"/>
                <a:cs typeface="Open Sans" panose="020B0606030504020204" pitchFamily="34" charset="0"/>
              </a:rPr>
              <a:t>Criminalisation</a:t>
            </a:r>
            <a:r>
              <a:rPr lang="en-US" sz="1600" dirty="0">
                <a:ea typeface="Open Sans" panose="020B0606030504020204" pitchFamily="34" charset="0"/>
                <a:cs typeface="Open Sans" panose="020B0606030504020204" pitchFamily="34" charset="0"/>
              </a:rPr>
              <a:t> of all forms of child sexual exploitation and sexual abuse</a:t>
            </a:r>
          </a:p>
          <a:p>
            <a:pPr marL="285750" indent="-285750">
              <a:buFont typeface="Wingdings" panose="05000000000000000000" pitchFamily="2" charset="2"/>
              <a:buChar char="§"/>
            </a:pPr>
            <a:r>
              <a:rPr lang="en-US" sz="1600" dirty="0">
                <a:ea typeface="Open Sans" panose="020B0606030504020204" pitchFamily="34" charset="0"/>
                <a:cs typeface="Open Sans" panose="020B0606030504020204" pitchFamily="34" charset="0"/>
              </a:rPr>
              <a:t>Child-friendly investigations and judicial proceedings</a:t>
            </a:r>
          </a:p>
          <a:p>
            <a:pPr marL="285750" indent="-285750">
              <a:buFont typeface="Wingdings" panose="05000000000000000000" pitchFamily="2" charset="2"/>
              <a:buChar char="§"/>
            </a:pPr>
            <a:r>
              <a:rPr lang="en-US" sz="1600" dirty="0">
                <a:ea typeface="Open Sans" panose="020B0606030504020204" pitchFamily="34" charset="0"/>
                <a:cs typeface="Open Sans" panose="020B0606030504020204" pitchFamily="34" charset="0"/>
              </a:rPr>
              <a:t>Recording and storing national data on convicted sexual offenders</a:t>
            </a:r>
          </a:p>
          <a:p>
            <a:pPr algn="ctr"/>
            <a:endParaRPr lang="fr-FR" sz="1800" dirty="0">
              <a:latin typeface="Open Sans" panose="020B0606030504020204" pitchFamily="34" charset="0"/>
              <a:ea typeface="Open Sans" panose="020B0606030504020204" pitchFamily="34" charset="0"/>
              <a:cs typeface="Open Sans" panose="020B0606030504020204" pitchFamily="34" charset="0"/>
            </a:endParaRPr>
          </a:p>
        </p:txBody>
      </p:sp>
      <p:sp>
        <p:nvSpPr>
          <p:cNvPr id="17" name="TextBox 16">
            <a:extLst>
              <a:ext uri="{FF2B5EF4-FFF2-40B4-BE49-F238E27FC236}">
                <a16:creationId xmlns:a16="http://schemas.microsoft.com/office/drawing/2014/main" id="{322706A3-F184-FCD4-2E0E-0646D407992E}"/>
              </a:ext>
            </a:extLst>
          </p:cNvPr>
          <p:cNvSpPr txBox="1"/>
          <p:nvPr/>
        </p:nvSpPr>
        <p:spPr>
          <a:xfrm>
            <a:off x="6096000" y="1914303"/>
            <a:ext cx="6096000" cy="1888585"/>
          </a:xfrm>
          <a:prstGeom prst="rect">
            <a:avLst/>
          </a:prstGeom>
          <a:solidFill>
            <a:srgbClr val="4F8AA4"/>
          </a:solidFill>
        </p:spPr>
        <p:txBody>
          <a:bodyPr wrap="square" lIns="72000" tIns="72000" rIns="72000" bIns="72000">
            <a:noAutofit/>
          </a:bodyPr>
          <a:lstStyle/>
          <a:p>
            <a:pPr algn="ctr">
              <a:spcAft>
                <a:spcPts val="600"/>
              </a:spcAft>
            </a:pPr>
            <a:r>
              <a:rPr lang="fr-FR" sz="1600" b="1" dirty="0">
                <a:ea typeface="Open Sans" panose="020B0606030504020204" pitchFamily="34" charset="0"/>
                <a:cs typeface="Open Sans" panose="020B0606030504020204" pitchFamily="34" charset="0"/>
              </a:rPr>
              <a:t>Protection</a:t>
            </a:r>
          </a:p>
          <a:p>
            <a:pPr marL="285750" indent="-285750">
              <a:buFont typeface="Wingdings" panose="05000000000000000000" pitchFamily="2" charset="2"/>
              <a:buChar char="§"/>
            </a:pPr>
            <a:r>
              <a:rPr lang="en-US" sz="1600" dirty="0">
                <a:ea typeface="Open Sans" panose="020B0606030504020204" pitchFamily="34" charset="0"/>
                <a:cs typeface="Open Sans" panose="020B0606030504020204" pitchFamily="34" charset="0"/>
              </a:rPr>
              <a:t>Reporting suspected child sexual exploitation and sexual abuse</a:t>
            </a:r>
          </a:p>
          <a:p>
            <a:pPr marL="285750" indent="-285750">
              <a:buFont typeface="Wingdings" panose="05000000000000000000" pitchFamily="2" charset="2"/>
              <a:buChar char="§"/>
            </a:pPr>
            <a:r>
              <a:rPr lang="en-US" sz="1600" dirty="0">
                <a:ea typeface="Open Sans" panose="020B0606030504020204" pitchFamily="34" charset="0"/>
                <a:cs typeface="Open Sans" panose="020B0606030504020204" pitchFamily="34" charset="0"/>
              </a:rPr>
              <a:t>Assistance to and protection of victims and their families</a:t>
            </a:r>
          </a:p>
          <a:p>
            <a:pPr algn="ctr"/>
            <a:endParaRPr lang="fr-FR" sz="1800" dirty="0">
              <a:latin typeface="Open Sans" panose="020B0606030504020204" pitchFamily="34" charset="0"/>
              <a:ea typeface="Open Sans" panose="020B0606030504020204" pitchFamily="34" charset="0"/>
              <a:cs typeface="Open Sans" panose="020B0606030504020204" pitchFamily="34" charset="0"/>
            </a:endParaRPr>
          </a:p>
        </p:txBody>
      </p:sp>
      <p:sp>
        <p:nvSpPr>
          <p:cNvPr id="18" name="TextBox 17">
            <a:extLst>
              <a:ext uri="{FF2B5EF4-FFF2-40B4-BE49-F238E27FC236}">
                <a16:creationId xmlns:a16="http://schemas.microsoft.com/office/drawing/2014/main" id="{E525A596-1DE2-3311-00B0-9E5E7A878BB2}"/>
              </a:ext>
            </a:extLst>
          </p:cNvPr>
          <p:cNvSpPr txBox="1"/>
          <p:nvPr/>
        </p:nvSpPr>
        <p:spPr>
          <a:xfrm>
            <a:off x="6096000" y="3802888"/>
            <a:ext cx="6096000" cy="1888585"/>
          </a:xfrm>
          <a:prstGeom prst="rect">
            <a:avLst/>
          </a:prstGeom>
          <a:solidFill>
            <a:srgbClr val="E7E6E6"/>
          </a:solidFill>
        </p:spPr>
        <p:txBody>
          <a:bodyPr wrap="square" lIns="72000" tIns="72000" rIns="72000" bIns="72000">
            <a:noAutofit/>
          </a:bodyPr>
          <a:lstStyle/>
          <a:p>
            <a:pPr algn="ctr"/>
            <a:r>
              <a:rPr lang="en-US" sz="1600" b="1" dirty="0">
                <a:ea typeface="Open Sans" panose="020B0606030504020204" pitchFamily="34" charset="0"/>
                <a:cs typeface="Open Sans" panose="020B0606030504020204" pitchFamily="34" charset="0"/>
              </a:rPr>
              <a:t>Promotion of national and international </a:t>
            </a:r>
          </a:p>
          <a:p>
            <a:pPr algn="ctr">
              <a:spcAft>
                <a:spcPts val="600"/>
              </a:spcAft>
            </a:pPr>
            <a:r>
              <a:rPr lang="en-US" sz="1600" b="1" dirty="0">
                <a:ea typeface="Open Sans" panose="020B0606030504020204" pitchFamily="34" charset="0"/>
                <a:cs typeface="Open Sans" panose="020B0606030504020204" pitchFamily="34" charset="0"/>
              </a:rPr>
              <a:t>co-operation</a:t>
            </a:r>
          </a:p>
          <a:p>
            <a:pPr marL="285750" indent="-285750">
              <a:buFont typeface="Wingdings" panose="05000000000000000000" pitchFamily="2" charset="2"/>
              <a:buChar char="§"/>
            </a:pPr>
            <a:r>
              <a:rPr lang="en-US" sz="1600" dirty="0">
                <a:ea typeface="Open Sans" panose="020B0606030504020204" pitchFamily="34" charset="0"/>
                <a:cs typeface="Open Sans" panose="020B0606030504020204" pitchFamily="34" charset="0"/>
              </a:rPr>
              <a:t>Implementation of integrated policies at national level</a:t>
            </a:r>
          </a:p>
          <a:p>
            <a:pPr marL="285750" indent="-285750">
              <a:buFont typeface="Wingdings" panose="05000000000000000000" pitchFamily="2" charset="2"/>
              <a:buChar char="§"/>
            </a:pPr>
            <a:r>
              <a:rPr lang="en-US" sz="1600" dirty="0">
                <a:ea typeface="Open Sans" panose="020B0606030504020204" pitchFamily="34" charset="0"/>
                <a:cs typeface="Open Sans" panose="020B0606030504020204" pitchFamily="34" charset="0"/>
              </a:rPr>
              <a:t>International cooperation between State Parties to share data and good practices</a:t>
            </a:r>
          </a:p>
          <a:p>
            <a:pPr algn="ctr"/>
            <a:endParaRPr lang="fr-FR" sz="1800" dirty="0">
              <a:latin typeface="Open Sans" panose="020B0606030504020204" pitchFamily="34" charset="0"/>
              <a:ea typeface="Open Sans" panose="020B0606030504020204" pitchFamily="34" charset="0"/>
              <a:cs typeface="Open Sans" panose="020B0606030504020204" pitchFamily="34" charset="0"/>
            </a:endParaRPr>
          </a:p>
        </p:txBody>
      </p:sp>
      <p:grpSp>
        <p:nvGrpSpPr>
          <p:cNvPr id="6" name="Group 5">
            <a:extLst>
              <a:ext uri="{FF2B5EF4-FFF2-40B4-BE49-F238E27FC236}">
                <a16:creationId xmlns:a16="http://schemas.microsoft.com/office/drawing/2014/main" id="{B4690574-B289-F78F-1A01-72BB4BC133D9}"/>
              </a:ext>
            </a:extLst>
          </p:cNvPr>
          <p:cNvGrpSpPr/>
          <p:nvPr/>
        </p:nvGrpSpPr>
        <p:grpSpPr>
          <a:xfrm>
            <a:off x="469900" y="70624"/>
            <a:ext cx="7854950" cy="1490418"/>
            <a:chOff x="438150" y="870724"/>
            <a:chExt cx="7854950" cy="1490418"/>
          </a:xfrm>
        </p:grpSpPr>
        <p:pic>
          <p:nvPicPr>
            <p:cNvPr id="7" name="Picture 6">
              <a:extLst>
                <a:ext uri="{FF2B5EF4-FFF2-40B4-BE49-F238E27FC236}">
                  <a16:creationId xmlns:a16="http://schemas.microsoft.com/office/drawing/2014/main" id="{FAEC8A48-4F4B-A96D-9147-EBD3E9AAB8D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8150" y="870724"/>
              <a:ext cx="1053203" cy="1490418"/>
            </a:xfrm>
            <a:prstGeom prst="rect">
              <a:avLst/>
            </a:prstGeom>
          </p:spPr>
        </p:pic>
        <p:cxnSp>
          <p:nvCxnSpPr>
            <p:cNvPr id="13" name="Straight Connector 12">
              <a:extLst>
                <a:ext uri="{FF2B5EF4-FFF2-40B4-BE49-F238E27FC236}">
                  <a16:creationId xmlns:a16="http://schemas.microsoft.com/office/drawing/2014/main" id="{CA6596C7-F2A3-8CC4-11B8-9933AE3AE5B0}"/>
                </a:ext>
              </a:extLst>
            </p:cNvPr>
            <p:cNvCxnSpPr/>
            <p:nvPr/>
          </p:nvCxnSpPr>
          <p:spPr>
            <a:xfrm>
              <a:off x="1397000" y="1282949"/>
              <a:ext cx="0" cy="716767"/>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sp>
          <p:nvSpPr>
            <p:cNvPr id="14" name="TextBox 13">
              <a:extLst>
                <a:ext uri="{FF2B5EF4-FFF2-40B4-BE49-F238E27FC236}">
                  <a16:creationId xmlns:a16="http://schemas.microsoft.com/office/drawing/2014/main" id="{EDB06F1F-2151-079A-5538-C72174C7F96B}"/>
                </a:ext>
              </a:extLst>
            </p:cNvPr>
            <p:cNvSpPr txBox="1"/>
            <p:nvPr/>
          </p:nvSpPr>
          <p:spPr>
            <a:xfrm>
              <a:off x="1416050" y="1282949"/>
              <a:ext cx="6877050" cy="769441"/>
            </a:xfrm>
            <a:prstGeom prst="rect">
              <a:avLst/>
            </a:prstGeom>
            <a:noFill/>
          </p:spPr>
          <p:txBody>
            <a:bodyPr wrap="square" rtlCol="0">
              <a:spAutoFit/>
            </a:bodyPr>
            <a:lstStyle/>
            <a:p>
              <a:r>
                <a:rPr lang="fr-CH" sz="1500" b="1" dirty="0">
                  <a:solidFill>
                    <a:schemeClr val="tx1">
                      <a:lumMod val="65000"/>
                      <a:lumOff val="35000"/>
                    </a:schemeClr>
                  </a:solidFill>
                  <a:latin typeface="Calibri" panose="020F0502020204030204" pitchFamily="34" charset="0"/>
                  <a:cs typeface="Calibri" panose="020F0502020204030204" pitchFamily="34" charset="0"/>
                </a:rPr>
                <a:t>Council Working Group </a:t>
              </a:r>
              <a:br>
                <a:rPr lang="fr-CH" sz="1500" b="1" dirty="0">
                  <a:solidFill>
                    <a:schemeClr val="tx1">
                      <a:lumMod val="65000"/>
                      <a:lumOff val="35000"/>
                    </a:schemeClr>
                  </a:solidFill>
                  <a:latin typeface="Calibri" panose="020F0502020204030204" pitchFamily="34" charset="0"/>
                  <a:cs typeface="Calibri" panose="020F0502020204030204" pitchFamily="34" charset="0"/>
                </a:rPr>
              </a:br>
              <a:r>
                <a:rPr lang="fr-CH" sz="1500" b="1" dirty="0">
                  <a:solidFill>
                    <a:schemeClr val="tx1">
                      <a:lumMod val="65000"/>
                      <a:lumOff val="35000"/>
                    </a:schemeClr>
                  </a:solidFill>
                  <a:latin typeface="Calibri" panose="020F0502020204030204" pitchFamily="34" charset="0"/>
                  <a:cs typeface="Calibri" panose="020F0502020204030204" pitchFamily="34" charset="0"/>
                </a:rPr>
                <a:t>on child online protection</a:t>
              </a:r>
            </a:p>
            <a:p>
              <a:r>
                <a:rPr lang="en-GB" sz="1400" dirty="0">
                  <a:solidFill>
                    <a:schemeClr val="tx1">
                      <a:lumMod val="65000"/>
                      <a:lumOff val="35000"/>
                    </a:schemeClr>
                  </a:solidFill>
                  <a:effectLst/>
                  <a:latin typeface="Calibri" panose="020F0502020204030204" pitchFamily="34" charset="0"/>
                  <a:ea typeface="Times New Roman" panose="02020603050405020304" pitchFamily="18" charset="0"/>
                  <a:cs typeface="Times New Roman" panose="02020603050405020304" pitchFamily="18" charset="0"/>
                </a:rPr>
                <a:t>Twenty-first meeting – From 30 September (p.m.) to 1 October 2024</a:t>
              </a:r>
              <a:endParaRPr lang="en-GB" sz="1400" b="1" dirty="0">
                <a:solidFill>
                  <a:schemeClr val="tx1">
                    <a:lumMod val="65000"/>
                    <a:lumOff val="35000"/>
                  </a:schemeClr>
                </a:solidFill>
                <a:latin typeface="Calibri" panose="020F0502020204030204" pitchFamily="34" charset="0"/>
                <a:cs typeface="Calibri" panose="020F0502020204030204" pitchFamily="34" charset="0"/>
              </a:endParaRPr>
            </a:p>
          </p:txBody>
        </p:sp>
      </p:grpSp>
      <p:sp>
        <p:nvSpPr>
          <p:cNvPr id="15" name="Rectangle 14">
            <a:extLst>
              <a:ext uri="{FF2B5EF4-FFF2-40B4-BE49-F238E27FC236}">
                <a16:creationId xmlns:a16="http://schemas.microsoft.com/office/drawing/2014/main" id="{4441C4DE-3DD1-E79E-1268-4BE20269BDC0}"/>
              </a:ext>
            </a:extLst>
          </p:cNvPr>
          <p:cNvSpPr/>
          <p:nvPr/>
        </p:nvSpPr>
        <p:spPr>
          <a:xfrm>
            <a:off x="-28575" y="490106"/>
            <a:ext cx="144000" cy="648000"/>
          </a:xfrm>
          <a:prstGeom prst="rect">
            <a:avLst/>
          </a:prstGeom>
          <a:solidFill>
            <a:schemeClr val="accent1">
              <a:alpha val="83000"/>
            </a:schemeClr>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6465795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2018A1-B8FF-8917-1396-62EF5AE53EA6}"/>
              </a:ext>
            </a:extLst>
          </p:cNvPr>
          <p:cNvSpPr txBox="1">
            <a:spLocks/>
          </p:cNvSpPr>
          <p:nvPr/>
        </p:nvSpPr>
        <p:spPr>
          <a:xfrm>
            <a:off x="1676400" y="259027"/>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r>
              <a:rPr lang="fr-FR" sz="2800" dirty="0">
                <a:ea typeface="Open Sans" panose="020B0606030504020204" pitchFamily="34" charset="0"/>
                <a:cs typeface="Open Sans" panose="020B0606030504020204" pitchFamily="34" charset="0"/>
              </a:rPr>
              <a:t>Lanzarote </a:t>
            </a:r>
            <a:r>
              <a:rPr lang="fr-FR" sz="2800" dirty="0" err="1">
                <a:ea typeface="Open Sans" panose="020B0606030504020204" pitchFamily="34" charset="0"/>
                <a:cs typeface="Open Sans" panose="020B0606030504020204" pitchFamily="34" charset="0"/>
              </a:rPr>
              <a:t>Committee</a:t>
            </a:r>
            <a:endParaRPr lang="fr-FR" sz="2800" dirty="0">
              <a:ea typeface="Open Sans" panose="020B0606030504020204" pitchFamily="34" charset="0"/>
              <a:cs typeface="Open Sans" panose="020B0606030504020204" pitchFamily="34" charset="0"/>
            </a:endParaRPr>
          </a:p>
        </p:txBody>
      </p:sp>
      <p:cxnSp>
        <p:nvCxnSpPr>
          <p:cNvPr id="9" name="Straight Connector 8">
            <a:extLst>
              <a:ext uri="{FF2B5EF4-FFF2-40B4-BE49-F238E27FC236}">
                <a16:creationId xmlns:a16="http://schemas.microsoft.com/office/drawing/2014/main" id="{571995AC-2E40-F0E2-4939-9F3BF4E38924}"/>
              </a:ext>
            </a:extLst>
          </p:cNvPr>
          <p:cNvCxnSpPr>
            <a:cxnSpLocks/>
          </p:cNvCxnSpPr>
          <p:nvPr/>
        </p:nvCxnSpPr>
        <p:spPr>
          <a:xfrm>
            <a:off x="8656320" y="1252290"/>
            <a:ext cx="3535680" cy="0"/>
          </a:xfrm>
          <a:prstGeom prst="line">
            <a:avLst/>
          </a:prstGeom>
        </p:spPr>
        <p:style>
          <a:lnRef idx="1">
            <a:schemeClr val="dk1"/>
          </a:lnRef>
          <a:fillRef idx="0">
            <a:schemeClr val="dk1"/>
          </a:fillRef>
          <a:effectRef idx="0">
            <a:schemeClr val="dk1"/>
          </a:effectRef>
          <a:fontRef idx="minor">
            <a:schemeClr val="tx1"/>
          </a:fontRef>
        </p:style>
      </p:cxnSp>
      <p:sp>
        <p:nvSpPr>
          <p:cNvPr id="13" name="TextBox 12">
            <a:extLst>
              <a:ext uri="{FF2B5EF4-FFF2-40B4-BE49-F238E27FC236}">
                <a16:creationId xmlns:a16="http://schemas.microsoft.com/office/drawing/2014/main" id="{6467E450-45A8-043A-7DEB-8557BF78AB51}"/>
              </a:ext>
            </a:extLst>
          </p:cNvPr>
          <p:cNvSpPr txBox="1"/>
          <p:nvPr/>
        </p:nvSpPr>
        <p:spPr>
          <a:xfrm>
            <a:off x="1099885" y="1827771"/>
            <a:ext cx="5173915" cy="954107"/>
          </a:xfrm>
          <a:prstGeom prst="rect">
            <a:avLst/>
          </a:prstGeom>
          <a:noFill/>
        </p:spPr>
        <p:txBody>
          <a:bodyPr wrap="square">
            <a:spAutoFit/>
          </a:bodyPr>
          <a:lstStyle/>
          <a:p>
            <a:r>
              <a:rPr lang="en-US" sz="2800" dirty="0">
                <a:latin typeface="+mj-lt"/>
                <a:ea typeface="Open Sans" panose="020B0606030504020204" pitchFamily="34" charset="0"/>
                <a:cs typeface="Open Sans" panose="020B0606030504020204" pitchFamily="34" charset="0"/>
              </a:rPr>
              <a:t>Monitoring the implementation </a:t>
            </a:r>
          </a:p>
          <a:p>
            <a:r>
              <a:rPr lang="en-US" sz="2800" dirty="0">
                <a:latin typeface="+mj-lt"/>
                <a:ea typeface="Open Sans" panose="020B0606030504020204" pitchFamily="34" charset="0"/>
                <a:cs typeface="Open Sans" panose="020B0606030504020204" pitchFamily="34" charset="0"/>
              </a:rPr>
              <a:t>of the Convention</a:t>
            </a:r>
          </a:p>
        </p:txBody>
      </p:sp>
      <p:pic>
        <p:nvPicPr>
          <p:cNvPr id="22" name="Picture 21">
            <a:extLst>
              <a:ext uri="{FF2B5EF4-FFF2-40B4-BE49-F238E27FC236}">
                <a16:creationId xmlns:a16="http://schemas.microsoft.com/office/drawing/2014/main" id="{D1EFC19F-7B74-34A0-CCEA-488D83FB9D6B}"/>
              </a:ext>
            </a:extLst>
          </p:cNvPr>
          <p:cNvPicPr>
            <a:picLocks noChangeAspect="1"/>
          </p:cNvPicPr>
          <p:nvPr/>
        </p:nvPicPr>
        <p:blipFill>
          <a:blip r:embed="rId3"/>
          <a:stretch>
            <a:fillRect/>
          </a:stretch>
        </p:blipFill>
        <p:spPr>
          <a:xfrm>
            <a:off x="212021" y="1825953"/>
            <a:ext cx="745036" cy="781159"/>
          </a:xfrm>
          <a:prstGeom prst="rect">
            <a:avLst/>
          </a:prstGeom>
        </p:spPr>
      </p:pic>
      <p:sp>
        <p:nvSpPr>
          <p:cNvPr id="6" name="TextBox 5">
            <a:extLst>
              <a:ext uri="{FF2B5EF4-FFF2-40B4-BE49-F238E27FC236}">
                <a16:creationId xmlns:a16="http://schemas.microsoft.com/office/drawing/2014/main" id="{4EA49C83-05F5-5A8F-F600-B3A6D35FEF0E}"/>
              </a:ext>
            </a:extLst>
          </p:cNvPr>
          <p:cNvSpPr txBox="1"/>
          <p:nvPr/>
        </p:nvSpPr>
        <p:spPr>
          <a:xfrm>
            <a:off x="584539" y="6318392"/>
            <a:ext cx="6945126" cy="261610"/>
          </a:xfrm>
          <a:prstGeom prst="rect">
            <a:avLst/>
          </a:prstGeom>
          <a:noFill/>
        </p:spPr>
        <p:txBody>
          <a:bodyPr wrap="square">
            <a:spAutoFit/>
          </a:bodyPr>
          <a:lstStyle/>
          <a:p>
            <a:r>
              <a:rPr lang="en-US" sz="1100" b="0" i="0" dirty="0">
                <a:solidFill>
                  <a:srgbClr val="161616"/>
                </a:solidFill>
                <a:effectLst/>
                <a:latin typeface="Open Sans" panose="020B0606030504020204" pitchFamily="34" charset="0"/>
              </a:rPr>
              <a:t>Link to the </a:t>
            </a:r>
            <a:r>
              <a:rPr lang="en-US" sz="1100" b="0" i="0" u="none" strike="noStrike" dirty="0">
                <a:solidFill>
                  <a:srgbClr val="007BC8"/>
                </a:solidFill>
                <a:effectLst/>
                <a:latin typeface="Open Sans" panose="020B0606030504020204" pitchFamily="34" charset="0"/>
                <a:hlinkClick r:id="rId4"/>
              </a:rPr>
              <a:t>Lanzarote Committee</a:t>
            </a:r>
            <a:endParaRPr lang="fr-FR" sz="1100" dirty="0"/>
          </a:p>
        </p:txBody>
      </p:sp>
      <p:pic>
        <p:nvPicPr>
          <p:cNvPr id="12" name="Picture 11">
            <a:extLst>
              <a:ext uri="{FF2B5EF4-FFF2-40B4-BE49-F238E27FC236}">
                <a16:creationId xmlns:a16="http://schemas.microsoft.com/office/drawing/2014/main" id="{3B833F75-EEDC-195B-4F96-D0D9051418CF}"/>
              </a:ext>
            </a:extLst>
          </p:cNvPr>
          <p:cNvPicPr>
            <a:picLocks noChangeAspect="1"/>
          </p:cNvPicPr>
          <p:nvPr/>
        </p:nvPicPr>
        <p:blipFill>
          <a:blip r:embed="rId5"/>
          <a:stretch>
            <a:fillRect/>
          </a:stretch>
        </p:blipFill>
        <p:spPr>
          <a:xfrm>
            <a:off x="314331" y="6318391"/>
            <a:ext cx="311895" cy="291205"/>
          </a:xfrm>
          <a:prstGeom prst="rect">
            <a:avLst/>
          </a:prstGeom>
        </p:spPr>
      </p:pic>
      <p:sp>
        <p:nvSpPr>
          <p:cNvPr id="5" name="TextBox 4">
            <a:extLst>
              <a:ext uri="{FF2B5EF4-FFF2-40B4-BE49-F238E27FC236}">
                <a16:creationId xmlns:a16="http://schemas.microsoft.com/office/drawing/2014/main" id="{855E1258-EC99-428A-4C98-56A5774475DD}"/>
              </a:ext>
            </a:extLst>
          </p:cNvPr>
          <p:cNvSpPr txBox="1"/>
          <p:nvPr/>
        </p:nvSpPr>
        <p:spPr>
          <a:xfrm>
            <a:off x="762000" y="2933700"/>
            <a:ext cx="10261600" cy="2031325"/>
          </a:xfrm>
          <a:prstGeom prst="rect">
            <a:avLst/>
          </a:prstGeom>
          <a:noFill/>
        </p:spPr>
        <p:txBody>
          <a:bodyPr wrap="square" rtlCol="0">
            <a:spAutoFit/>
          </a:bodyPr>
          <a:lstStyle/>
          <a:p>
            <a:pPr marL="342900" indent="-342900">
              <a:spcAft>
                <a:spcPts val="1200"/>
              </a:spcAft>
              <a:buFontTx/>
              <a:buChar char="-"/>
            </a:pPr>
            <a:r>
              <a:rPr lang="en-GB" sz="1600" dirty="0"/>
              <a:t>All States monitored simultaneously in thematic monitoring rounds on the basis of questionnaires (peer review)</a:t>
            </a:r>
          </a:p>
          <a:p>
            <a:pPr marL="342900" indent="-342900">
              <a:spcAft>
                <a:spcPts val="1200"/>
              </a:spcAft>
              <a:buFontTx/>
              <a:buChar char="-"/>
            </a:pPr>
            <a:r>
              <a:rPr lang="en-GB" sz="1600" dirty="0"/>
              <a:t>Information from States, but also CSOs and NHRIs</a:t>
            </a:r>
          </a:p>
          <a:p>
            <a:pPr marL="342900" indent="-342900">
              <a:spcAft>
                <a:spcPts val="1200"/>
              </a:spcAft>
              <a:buFontTx/>
              <a:buChar char="-"/>
            </a:pPr>
            <a:r>
              <a:rPr lang="en-GB" sz="1600" dirty="0"/>
              <a:t>Implementation reports adopted by the Committee with general and country-specific recommendations of different levels (“require”, “request”, “invite”)</a:t>
            </a:r>
          </a:p>
          <a:p>
            <a:pPr marL="342900" indent="-342900">
              <a:spcAft>
                <a:spcPts val="1200"/>
              </a:spcAft>
              <a:buFontTx/>
              <a:buChar char="-"/>
            </a:pPr>
            <a:r>
              <a:rPr lang="en-GB" sz="1600" dirty="0"/>
              <a:t>Implementation of recommendations is monitored via compliance procedures</a:t>
            </a:r>
            <a:endParaRPr lang="fr-FR" sz="1600" dirty="0"/>
          </a:p>
        </p:txBody>
      </p:sp>
      <p:grpSp>
        <p:nvGrpSpPr>
          <p:cNvPr id="3" name="Group 2">
            <a:extLst>
              <a:ext uri="{FF2B5EF4-FFF2-40B4-BE49-F238E27FC236}">
                <a16:creationId xmlns:a16="http://schemas.microsoft.com/office/drawing/2014/main" id="{EB0A8635-817D-A7BC-A10B-679A2A5FF155}"/>
              </a:ext>
            </a:extLst>
          </p:cNvPr>
          <p:cNvGrpSpPr/>
          <p:nvPr/>
        </p:nvGrpSpPr>
        <p:grpSpPr>
          <a:xfrm>
            <a:off x="469900" y="70624"/>
            <a:ext cx="7854950" cy="1490418"/>
            <a:chOff x="438150" y="870724"/>
            <a:chExt cx="7854950" cy="1490418"/>
          </a:xfrm>
        </p:grpSpPr>
        <p:pic>
          <p:nvPicPr>
            <p:cNvPr id="7" name="Picture 6">
              <a:extLst>
                <a:ext uri="{FF2B5EF4-FFF2-40B4-BE49-F238E27FC236}">
                  <a16:creationId xmlns:a16="http://schemas.microsoft.com/office/drawing/2014/main" id="{205A776E-DA43-1C9F-E467-E0801DD774B9}"/>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38150" y="870724"/>
              <a:ext cx="1053203" cy="1490418"/>
            </a:xfrm>
            <a:prstGeom prst="rect">
              <a:avLst/>
            </a:prstGeom>
          </p:spPr>
        </p:pic>
        <p:cxnSp>
          <p:nvCxnSpPr>
            <p:cNvPr id="14" name="Straight Connector 13">
              <a:extLst>
                <a:ext uri="{FF2B5EF4-FFF2-40B4-BE49-F238E27FC236}">
                  <a16:creationId xmlns:a16="http://schemas.microsoft.com/office/drawing/2014/main" id="{E6A6ECBD-2C8C-9EB6-5A5D-776A10C04FFB}"/>
                </a:ext>
              </a:extLst>
            </p:cNvPr>
            <p:cNvCxnSpPr/>
            <p:nvPr/>
          </p:nvCxnSpPr>
          <p:spPr>
            <a:xfrm>
              <a:off x="1397000" y="1282949"/>
              <a:ext cx="0" cy="716767"/>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sp>
          <p:nvSpPr>
            <p:cNvPr id="15" name="TextBox 14">
              <a:extLst>
                <a:ext uri="{FF2B5EF4-FFF2-40B4-BE49-F238E27FC236}">
                  <a16:creationId xmlns:a16="http://schemas.microsoft.com/office/drawing/2014/main" id="{E1EC9C3C-E5BE-D985-C8B1-77178AB75790}"/>
                </a:ext>
              </a:extLst>
            </p:cNvPr>
            <p:cNvSpPr txBox="1"/>
            <p:nvPr/>
          </p:nvSpPr>
          <p:spPr>
            <a:xfrm>
              <a:off x="1416050" y="1282949"/>
              <a:ext cx="6877050" cy="769441"/>
            </a:xfrm>
            <a:prstGeom prst="rect">
              <a:avLst/>
            </a:prstGeom>
            <a:noFill/>
          </p:spPr>
          <p:txBody>
            <a:bodyPr wrap="square" rtlCol="0">
              <a:spAutoFit/>
            </a:bodyPr>
            <a:lstStyle/>
            <a:p>
              <a:r>
                <a:rPr lang="fr-CH" sz="1500" b="1" dirty="0">
                  <a:solidFill>
                    <a:schemeClr val="tx1">
                      <a:lumMod val="65000"/>
                      <a:lumOff val="35000"/>
                    </a:schemeClr>
                  </a:solidFill>
                  <a:latin typeface="Calibri" panose="020F0502020204030204" pitchFamily="34" charset="0"/>
                  <a:cs typeface="Calibri" panose="020F0502020204030204" pitchFamily="34" charset="0"/>
                </a:rPr>
                <a:t>Council Working Group </a:t>
              </a:r>
              <a:br>
                <a:rPr lang="fr-CH" sz="1500" b="1" dirty="0">
                  <a:solidFill>
                    <a:schemeClr val="tx1">
                      <a:lumMod val="65000"/>
                      <a:lumOff val="35000"/>
                    </a:schemeClr>
                  </a:solidFill>
                  <a:latin typeface="Calibri" panose="020F0502020204030204" pitchFamily="34" charset="0"/>
                  <a:cs typeface="Calibri" panose="020F0502020204030204" pitchFamily="34" charset="0"/>
                </a:rPr>
              </a:br>
              <a:r>
                <a:rPr lang="fr-CH" sz="1500" b="1" dirty="0">
                  <a:solidFill>
                    <a:schemeClr val="tx1">
                      <a:lumMod val="65000"/>
                      <a:lumOff val="35000"/>
                    </a:schemeClr>
                  </a:solidFill>
                  <a:latin typeface="Calibri" panose="020F0502020204030204" pitchFamily="34" charset="0"/>
                  <a:cs typeface="Calibri" panose="020F0502020204030204" pitchFamily="34" charset="0"/>
                </a:rPr>
                <a:t>on child online protection</a:t>
              </a:r>
            </a:p>
            <a:p>
              <a:r>
                <a:rPr lang="en-GB" sz="1400" dirty="0">
                  <a:solidFill>
                    <a:schemeClr val="tx1">
                      <a:lumMod val="65000"/>
                      <a:lumOff val="35000"/>
                    </a:schemeClr>
                  </a:solidFill>
                  <a:effectLst/>
                  <a:latin typeface="Calibri" panose="020F0502020204030204" pitchFamily="34" charset="0"/>
                  <a:ea typeface="Times New Roman" panose="02020603050405020304" pitchFamily="18" charset="0"/>
                  <a:cs typeface="Times New Roman" panose="02020603050405020304" pitchFamily="18" charset="0"/>
                </a:rPr>
                <a:t>Twenty-first meeting – From 30 September (p.m.) to 1 October 2024</a:t>
              </a:r>
              <a:endParaRPr lang="en-GB" sz="1400" b="1" dirty="0">
                <a:solidFill>
                  <a:schemeClr val="tx1">
                    <a:lumMod val="65000"/>
                    <a:lumOff val="35000"/>
                  </a:schemeClr>
                </a:solidFill>
                <a:latin typeface="Calibri" panose="020F0502020204030204" pitchFamily="34" charset="0"/>
                <a:cs typeface="Calibri" panose="020F0502020204030204" pitchFamily="34" charset="0"/>
              </a:endParaRPr>
            </a:p>
          </p:txBody>
        </p:sp>
      </p:grpSp>
      <p:sp>
        <p:nvSpPr>
          <p:cNvPr id="16" name="Rectangle 15">
            <a:extLst>
              <a:ext uri="{FF2B5EF4-FFF2-40B4-BE49-F238E27FC236}">
                <a16:creationId xmlns:a16="http://schemas.microsoft.com/office/drawing/2014/main" id="{F6482903-5FB1-7FF8-32A1-211BCAA8DA7E}"/>
              </a:ext>
            </a:extLst>
          </p:cNvPr>
          <p:cNvSpPr/>
          <p:nvPr/>
        </p:nvSpPr>
        <p:spPr>
          <a:xfrm>
            <a:off x="-28575" y="490106"/>
            <a:ext cx="144000" cy="648000"/>
          </a:xfrm>
          <a:prstGeom prst="rect">
            <a:avLst/>
          </a:prstGeom>
          <a:solidFill>
            <a:schemeClr val="accent1">
              <a:alpha val="83000"/>
            </a:schemeClr>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156813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8BAF705-F6FF-5A73-8AE2-AF87390CBFC6}"/>
              </a:ext>
            </a:extLst>
          </p:cNvPr>
          <p:cNvSpPr txBox="1"/>
          <p:nvPr/>
        </p:nvSpPr>
        <p:spPr>
          <a:xfrm>
            <a:off x="2255520" y="2861030"/>
            <a:ext cx="7995920" cy="914400"/>
          </a:xfrm>
          <a:prstGeom prst="rect">
            <a:avLst/>
          </a:prstGeom>
          <a:solidFill>
            <a:schemeClr val="accent6"/>
          </a:solidFill>
        </p:spPr>
        <p:txBody>
          <a:bodyPr wrap="square" rtlCol="0">
            <a:spAutoFit/>
          </a:bodyPr>
          <a:lstStyle/>
          <a:p>
            <a:endParaRPr lang="fr-FR" dirty="0"/>
          </a:p>
        </p:txBody>
      </p:sp>
      <p:sp>
        <p:nvSpPr>
          <p:cNvPr id="8" name="Title 1">
            <a:extLst>
              <a:ext uri="{FF2B5EF4-FFF2-40B4-BE49-F238E27FC236}">
                <a16:creationId xmlns:a16="http://schemas.microsoft.com/office/drawing/2014/main" id="{702018A1-B8FF-8917-1396-62EF5AE53EA6}"/>
              </a:ext>
            </a:extLst>
          </p:cNvPr>
          <p:cNvSpPr txBox="1">
            <a:spLocks/>
          </p:cNvSpPr>
          <p:nvPr/>
        </p:nvSpPr>
        <p:spPr>
          <a:xfrm>
            <a:off x="1676400" y="338914"/>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r>
              <a:rPr lang="fr-FR" sz="2800" dirty="0">
                <a:ea typeface="Open Sans" panose="020B0606030504020204" pitchFamily="34" charset="0"/>
                <a:cs typeface="Open Sans" panose="020B0606030504020204" pitchFamily="34" charset="0"/>
              </a:rPr>
              <a:t>2</a:t>
            </a:r>
            <a:r>
              <a:rPr lang="fr-FR" sz="2800" baseline="30000" dirty="0">
                <a:ea typeface="Open Sans" panose="020B0606030504020204" pitchFamily="34" charset="0"/>
                <a:cs typeface="Open Sans" panose="020B0606030504020204" pitchFamily="34" charset="0"/>
              </a:rPr>
              <a:t>nd</a:t>
            </a:r>
            <a:r>
              <a:rPr lang="fr-FR" sz="2800" dirty="0">
                <a:ea typeface="Open Sans" panose="020B0606030504020204" pitchFamily="34" charset="0"/>
                <a:cs typeface="Open Sans" panose="020B0606030504020204" pitchFamily="34" charset="0"/>
              </a:rPr>
              <a:t> monitoring round</a:t>
            </a:r>
          </a:p>
        </p:txBody>
      </p:sp>
      <p:cxnSp>
        <p:nvCxnSpPr>
          <p:cNvPr id="9" name="Straight Connector 8">
            <a:extLst>
              <a:ext uri="{FF2B5EF4-FFF2-40B4-BE49-F238E27FC236}">
                <a16:creationId xmlns:a16="http://schemas.microsoft.com/office/drawing/2014/main" id="{571995AC-2E40-F0E2-4939-9F3BF4E38924}"/>
              </a:ext>
            </a:extLst>
          </p:cNvPr>
          <p:cNvCxnSpPr>
            <a:cxnSpLocks/>
          </p:cNvCxnSpPr>
          <p:nvPr/>
        </p:nvCxnSpPr>
        <p:spPr>
          <a:xfrm>
            <a:off x="8849360" y="1289438"/>
            <a:ext cx="3295650" cy="0"/>
          </a:xfrm>
          <a:prstGeom prst="line">
            <a:avLst/>
          </a:prstGeom>
        </p:spPr>
        <p:style>
          <a:lnRef idx="1">
            <a:schemeClr val="dk1"/>
          </a:lnRef>
          <a:fillRef idx="0">
            <a:schemeClr val="dk1"/>
          </a:fillRef>
          <a:effectRef idx="0">
            <a:schemeClr val="dk1"/>
          </a:effectRef>
          <a:fontRef idx="minor">
            <a:schemeClr val="tx1"/>
          </a:fontRef>
        </p:style>
      </p:cxnSp>
      <p:sp>
        <p:nvSpPr>
          <p:cNvPr id="5" name="TextBox 4">
            <a:extLst>
              <a:ext uri="{FF2B5EF4-FFF2-40B4-BE49-F238E27FC236}">
                <a16:creationId xmlns:a16="http://schemas.microsoft.com/office/drawing/2014/main" id="{855E1258-EC99-428A-4C98-56A5774475DD}"/>
              </a:ext>
            </a:extLst>
          </p:cNvPr>
          <p:cNvSpPr txBox="1"/>
          <p:nvPr/>
        </p:nvSpPr>
        <p:spPr>
          <a:xfrm>
            <a:off x="595746" y="1535467"/>
            <a:ext cx="11301614" cy="4616648"/>
          </a:xfrm>
          <a:prstGeom prst="rect">
            <a:avLst/>
          </a:prstGeom>
          <a:noFill/>
        </p:spPr>
        <p:txBody>
          <a:bodyPr wrap="square" rtlCol="0">
            <a:spAutoFit/>
          </a:bodyPr>
          <a:lstStyle/>
          <a:p>
            <a:pPr>
              <a:spcAft>
                <a:spcPts val="1200"/>
              </a:spcAft>
            </a:pPr>
            <a:r>
              <a:rPr lang="en-US" sz="2000" b="1" dirty="0"/>
              <a:t>Protection of children against sexual exploitation and sexual abuse facilitated by information and communication technologies (ICTs): addressing the challenges raised by child self-generated sexual images and/or videos (CSGSIV)</a:t>
            </a:r>
          </a:p>
          <a:p>
            <a:pPr>
              <a:spcAft>
                <a:spcPts val="1200"/>
              </a:spcAft>
            </a:pPr>
            <a:endParaRPr lang="en-US" sz="1600" dirty="0"/>
          </a:p>
          <a:p>
            <a:pPr algn="ctr">
              <a:spcAft>
                <a:spcPts val="1200"/>
              </a:spcAft>
            </a:pPr>
            <a:r>
              <a:rPr lang="en-US" sz="1600" dirty="0"/>
              <a:t>2022 annual report of the Internet Watch Foundation (IWF): </a:t>
            </a:r>
          </a:p>
          <a:p>
            <a:pPr algn="ctr">
              <a:spcAft>
                <a:spcPts val="1200"/>
              </a:spcAft>
            </a:pPr>
            <a:r>
              <a:rPr lang="en-US" sz="1600" dirty="0"/>
              <a:t>of the 255 000 CSAM actioned over the year, 78% contained self-generated imagery</a:t>
            </a:r>
          </a:p>
          <a:p>
            <a:pPr>
              <a:spcAft>
                <a:spcPts val="1200"/>
              </a:spcAft>
            </a:pPr>
            <a:endParaRPr lang="en-US" sz="1600" dirty="0"/>
          </a:p>
          <a:p>
            <a:pPr marL="285750" indent="-285750">
              <a:spcAft>
                <a:spcPts val="1200"/>
              </a:spcAft>
              <a:buFont typeface="Wingdings" panose="05000000000000000000" pitchFamily="2" charset="2"/>
              <a:buChar char="Ø"/>
            </a:pPr>
            <a:r>
              <a:rPr lang="en-US" sz="1600" dirty="0">
                <a:hlinkClick r:id="rId3"/>
              </a:rPr>
              <a:t>Implementation report adopted in March 2022 </a:t>
            </a:r>
            <a:r>
              <a:rPr lang="en-US" sz="1600" dirty="0"/>
              <a:t>(child participation)</a:t>
            </a:r>
          </a:p>
          <a:p>
            <a:pPr marL="285750" indent="-285750">
              <a:spcAft>
                <a:spcPts val="1200"/>
              </a:spcAft>
              <a:buFont typeface="Wingdings" panose="05000000000000000000" pitchFamily="2" charset="2"/>
              <a:buChar char="Ø"/>
            </a:pPr>
            <a:r>
              <a:rPr lang="en-US" sz="1600" dirty="0"/>
              <a:t>10 chapters</a:t>
            </a:r>
          </a:p>
          <a:p>
            <a:pPr marL="285750" indent="-285750">
              <a:spcAft>
                <a:spcPts val="1200"/>
              </a:spcAft>
              <a:buFont typeface="Wingdings" panose="05000000000000000000" pitchFamily="2" charset="2"/>
              <a:buChar char="Ø"/>
            </a:pPr>
            <a:r>
              <a:rPr lang="en-US" sz="1600" dirty="0"/>
              <a:t>43 States monitored</a:t>
            </a:r>
          </a:p>
          <a:p>
            <a:pPr marL="285750" indent="-285750">
              <a:spcAft>
                <a:spcPts val="1200"/>
              </a:spcAft>
              <a:buFont typeface="Wingdings" panose="05000000000000000000" pitchFamily="2" charset="2"/>
              <a:buChar char="Ø"/>
            </a:pPr>
            <a:r>
              <a:rPr lang="en-US" sz="1600" dirty="0">
                <a:hlinkClick r:id="rId4"/>
              </a:rPr>
              <a:t>Thematic and country factsheets</a:t>
            </a:r>
            <a:endParaRPr lang="en-US" sz="1600" dirty="0"/>
          </a:p>
          <a:p>
            <a:pPr marL="285750" indent="-285750">
              <a:spcAft>
                <a:spcPts val="1200"/>
              </a:spcAft>
              <a:buFont typeface="Wingdings" panose="05000000000000000000" pitchFamily="2" charset="2"/>
              <a:buChar char="Ø"/>
            </a:pPr>
            <a:r>
              <a:rPr lang="en-US" sz="1600" dirty="0"/>
              <a:t>Compliance procedure launched October 2024</a:t>
            </a:r>
          </a:p>
        </p:txBody>
      </p:sp>
      <p:grpSp>
        <p:nvGrpSpPr>
          <p:cNvPr id="3" name="Group 2">
            <a:extLst>
              <a:ext uri="{FF2B5EF4-FFF2-40B4-BE49-F238E27FC236}">
                <a16:creationId xmlns:a16="http://schemas.microsoft.com/office/drawing/2014/main" id="{EB0A8635-817D-A7BC-A10B-679A2A5FF155}"/>
              </a:ext>
            </a:extLst>
          </p:cNvPr>
          <p:cNvGrpSpPr/>
          <p:nvPr/>
        </p:nvGrpSpPr>
        <p:grpSpPr>
          <a:xfrm>
            <a:off x="469900" y="70624"/>
            <a:ext cx="7854950" cy="1490418"/>
            <a:chOff x="438150" y="870724"/>
            <a:chExt cx="7854950" cy="1490418"/>
          </a:xfrm>
        </p:grpSpPr>
        <p:pic>
          <p:nvPicPr>
            <p:cNvPr id="7" name="Picture 6">
              <a:extLst>
                <a:ext uri="{FF2B5EF4-FFF2-40B4-BE49-F238E27FC236}">
                  <a16:creationId xmlns:a16="http://schemas.microsoft.com/office/drawing/2014/main" id="{205A776E-DA43-1C9F-E467-E0801DD774B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38150" y="870724"/>
              <a:ext cx="1053203" cy="1490418"/>
            </a:xfrm>
            <a:prstGeom prst="rect">
              <a:avLst/>
            </a:prstGeom>
          </p:spPr>
        </p:pic>
        <p:cxnSp>
          <p:nvCxnSpPr>
            <p:cNvPr id="14" name="Straight Connector 13">
              <a:extLst>
                <a:ext uri="{FF2B5EF4-FFF2-40B4-BE49-F238E27FC236}">
                  <a16:creationId xmlns:a16="http://schemas.microsoft.com/office/drawing/2014/main" id="{E6A6ECBD-2C8C-9EB6-5A5D-776A10C04FFB}"/>
                </a:ext>
              </a:extLst>
            </p:cNvPr>
            <p:cNvCxnSpPr/>
            <p:nvPr/>
          </p:nvCxnSpPr>
          <p:spPr>
            <a:xfrm>
              <a:off x="1397000" y="1282949"/>
              <a:ext cx="0" cy="716767"/>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sp>
          <p:nvSpPr>
            <p:cNvPr id="15" name="TextBox 14">
              <a:extLst>
                <a:ext uri="{FF2B5EF4-FFF2-40B4-BE49-F238E27FC236}">
                  <a16:creationId xmlns:a16="http://schemas.microsoft.com/office/drawing/2014/main" id="{E1EC9C3C-E5BE-D985-C8B1-77178AB75790}"/>
                </a:ext>
              </a:extLst>
            </p:cNvPr>
            <p:cNvSpPr txBox="1"/>
            <p:nvPr/>
          </p:nvSpPr>
          <p:spPr>
            <a:xfrm>
              <a:off x="1416050" y="1282949"/>
              <a:ext cx="6877050" cy="769441"/>
            </a:xfrm>
            <a:prstGeom prst="rect">
              <a:avLst/>
            </a:prstGeom>
            <a:noFill/>
          </p:spPr>
          <p:txBody>
            <a:bodyPr wrap="square" rtlCol="0">
              <a:spAutoFit/>
            </a:bodyPr>
            <a:lstStyle/>
            <a:p>
              <a:r>
                <a:rPr lang="fr-CH" sz="1500" b="1" dirty="0">
                  <a:solidFill>
                    <a:schemeClr val="tx1">
                      <a:lumMod val="65000"/>
                      <a:lumOff val="35000"/>
                    </a:schemeClr>
                  </a:solidFill>
                  <a:latin typeface="Calibri" panose="020F0502020204030204" pitchFamily="34" charset="0"/>
                  <a:cs typeface="Calibri" panose="020F0502020204030204" pitchFamily="34" charset="0"/>
                </a:rPr>
                <a:t>Council Working Group </a:t>
              </a:r>
              <a:br>
                <a:rPr lang="fr-CH" sz="1500" b="1" dirty="0">
                  <a:solidFill>
                    <a:schemeClr val="tx1">
                      <a:lumMod val="65000"/>
                      <a:lumOff val="35000"/>
                    </a:schemeClr>
                  </a:solidFill>
                  <a:latin typeface="Calibri" panose="020F0502020204030204" pitchFamily="34" charset="0"/>
                  <a:cs typeface="Calibri" panose="020F0502020204030204" pitchFamily="34" charset="0"/>
                </a:rPr>
              </a:br>
              <a:r>
                <a:rPr lang="fr-CH" sz="1500" b="1" dirty="0">
                  <a:solidFill>
                    <a:schemeClr val="tx1">
                      <a:lumMod val="65000"/>
                      <a:lumOff val="35000"/>
                    </a:schemeClr>
                  </a:solidFill>
                  <a:latin typeface="Calibri" panose="020F0502020204030204" pitchFamily="34" charset="0"/>
                  <a:cs typeface="Calibri" panose="020F0502020204030204" pitchFamily="34" charset="0"/>
                </a:rPr>
                <a:t>on child online protection</a:t>
              </a:r>
            </a:p>
            <a:p>
              <a:r>
                <a:rPr lang="en-GB" sz="1400" dirty="0">
                  <a:solidFill>
                    <a:schemeClr val="tx1">
                      <a:lumMod val="65000"/>
                      <a:lumOff val="35000"/>
                    </a:schemeClr>
                  </a:solidFill>
                  <a:effectLst/>
                  <a:latin typeface="Calibri" panose="020F0502020204030204" pitchFamily="34" charset="0"/>
                  <a:ea typeface="Times New Roman" panose="02020603050405020304" pitchFamily="18" charset="0"/>
                  <a:cs typeface="Times New Roman" panose="02020603050405020304" pitchFamily="18" charset="0"/>
                </a:rPr>
                <a:t>Twenty-first meeting – From 30 September (p.m.) to 1 October 2024</a:t>
              </a:r>
              <a:endParaRPr lang="en-GB" sz="1400" b="1" dirty="0">
                <a:solidFill>
                  <a:schemeClr val="tx1">
                    <a:lumMod val="65000"/>
                    <a:lumOff val="35000"/>
                  </a:schemeClr>
                </a:solidFill>
                <a:latin typeface="Calibri" panose="020F0502020204030204" pitchFamily="34" charset="0"/>
                <a:cs typeface="Calibri" panose="020F0502020204030204" pitchFamily="34" charset="0"/>
              </a:endParaRPr>
            </a:p>
          </p:txBody>
        </p:sp>
      </p:grpSp>
      <p:sp>
        <p:nvSpPr>
          <p:cNvPr id="16" name="Rectangle 15">
            <a:extLst>
              <a:ext uri="{FF2B5EF4-FFF2-40B4-BE49-F238E27FC236}">
                <a16:creationId xmlns:a16="http://schemas.microsoft.com/office/drawing/2014/main" id="{F6482903-5FB1-7FF8-32A1-211BCAA8DA7E}"/>
              </a:ext>
            </a:extLst>
          </p:cNvPr>
          <p:cNvSpPr/>
          <p:nvPr/>
        </p:nvSpPr>
        <p:spPr>
          <a:xfrm>
            <a:off x="-28575" y="490106"/>
            <a:ext cx="144000" cy="648000"/>
          </a:xfrm>
          <a:prstGeom prst="rect">
            <a:avLst/>
          </a:prstGeom>
          <a:solidFill>
            <a:schemeClr val="accent1">
              <a:alpha val="83000"/>
            </a:schemeClr>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3679029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2018A1-B8FF-8917-1396-62EF5AE53EA6}"/>
              </a:ext>
            </a:extLst>
          </p:cNvPr>
          <p:cNvSpPr txBox="1">
            <a:spLocks/>
          </p:cNvSpPr>
          <p:nvPr/>
        </p:nvSpPr>
        <p:spPr>
          <a:xfrm>
            <a:off x="1676400" y="338914"/>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r>
              <a:rPr lang="fr-FR" sz="2800" dirty="0">
                <a:ea typeface="Open Sans" panose="020B0606030504020204" pitchFamily="34" charset="0"/>
                <a:cs typeface="Open Sans" panose="020B0606030504020204" pitchFamily="34" charset="0"/>
              </a:rPr>
              <a:t>Legal </a:t>
            </a:r>
            <a:r>
              <a:rPr lang="fr-FR" sz="2800" dirty="0" err="1">
                <a:ea typeface="Open Sans" panose="020B0606030504020204" pitchFamily="34" charset="0"/>
                <a:cs typeface="Open Sans" panose="020B0606030504020204" pitchFamily="34" charset="0"/>
              </a:rPr>
              <a:t>frameworks</a:t>
            </a:r>
            <a:endParaRPr lang="fr-FR" sz="2800" dirty="0">
              <a:ea typeface="Open Sans" panose="020B0606030504020204" pitchFamily="34" charset="0"/>
              <a:cs typeface="Open Sans" panose="020B0606030504020204" pitchFamily="34" charset="0"/>
            </a:endParaRPr>
          </a:p>
        </p:txBody>
      </p:sp>
      <p:cxnSp>
        <p:nvCxnSpPr>
          <p:cNvPr id="9" name="Straight Connector 8">
            <a:extLst>
              <a:ext uri="{FF2B5EF4-FFF2-40B4-BE49-F238E27FC236}">
                <a16:creationId xmlns:a16="http://schemas.microsoft.com/office/drawing/2014/main" id="{571995AC-2E40-F0E2-4939-9F3BF4E38924}"/>
              </a:ext>
            </a:extLst>
          </p:cNvPr>
          <p:cNvCxnSpPr>
            <a:cxnSpLocks/>
          </p:cNvCxnSpPr>
          <p:nvPr/>
        </p:nvCxnSpPr>
        <p:spPr>
          <a:xfrm>
            <a:off x="9276080" y="1252290"/>
            <a:ext cx="2915920" cy="0"/>
          </a:xfrm>
          <a:prstGeom prst="line">
            <a:avLst/>
          </a:prstGeom>
        </p:spPr>
        <p:style>
          <a:lnRef idx="1">
            <a:schemeClr val="dk1"/>
          </a:lnRef>
          <a:fillRef idx="0">
            <a:schemeClr val="dk1"/>
          </a:fillRef>
          <a:effectRef idx="0">
            <a:schemeClr val="dk1"/>
          </a:effectRef>
          <a:fontRef idx="minor">
            <a:schemeClr val="tx1"/>
          </a:fontRef>
        </p:style>
      </p:cxnSp>
      <p:sp>
        <p:nvSpPr>
          <p:cNvPr id="5" name="TextBox 4">
            <a:extLst>
              <a:ext uri="{FF2B5EF4-FFF2-40B4-BE49-F238E27FC236}">
                <a16:creationId xmlns:a16="http://schemas.microsoft.com/office/drawing/2014/main" id="{855E1258-EC99-428A-4C98-56A5774475DD}"/>
              </a:ext>
            </a:extLst>
          </p:cNvPr>
          <p:cNvSpPr txBox="1"/>
          <p:nvPr/>
        </p:nvSpPr>
        <p:spPr>
          <a:xfrm>
            <a:off x="469900" y="1611841"/>
            <a:ext cx="11301614" cy="4838312"/>
          </a:xfrm>
          <a:prstGeom prst="rect">
            <a:avLst/>
          </a:prstGeom>
          <a:noFill/>
        </p:spPr>
        <p:txBody>
          <a:bodyPr wrap="square" rtlCol="0">
            <a:spAutoFit/>
          </a:bodyPr>
          <a:lstStyle/>
          <a:p>
            <a:pPr algn="just">
              <a:lnSpc>
                <a:spcPct val="150000"/>
              </a:lnSpc>
              <a:spcBef>
                <a:spcPts val="600"/>
              </a:spcBef>
              <a:spcAft>
                <a:spcPts val="600"/>
              </a:spcAft>
            </a:pPr>
            <a:r>
              <a:rPr lang="en-GB" sz="1400" b="1" dirty="0">
                <a:solidFill>
                  <a:srgbClr val="000000"/>
                </a:solidFill>
                <a:effectLst/>
                <a:ea typeface="Open Sans" panose="020B0606030504020204" pitchFamily="34" charset="0"/>
                <a:cs typeface="Open Sans" panose="020B0606030504020204" pitchFamily="34" charset="0"/>
              </a:rPr>
              <a:t>Main findings</a:t>
            </a:r>
            <a:r>
              <a:rPr lang="en-GB" sz="1400" dirty="0">
                <a:solidFill>
                  <a:srgbClr val="000000"/>
                </a:solidFill>
                <a:effectLst/>
                <a:ea typeface="Open Sans" panose="020B0606030504020204" pitchFamily="34" charset="0"/>
                <a:cs typeface="Open Sans" panose="020B0606030504020204" pitchFamily="34" charset="0"/>
              </a:rPr>
              <a:t>:</a:t>
            </a:r>
          </a:p>
          <a:p>
            <a:pPr marL="285750" indent="-285750" algn="just">
              <a:lnSpc>
                <a:spcPct val="150000"/>
              </a:lnSpc>
              <a:spcBef>
                <a:spcPts val="600"/>
              </a:spcBef>
              <a:spcAft>
                <a:spcPts val="600"/>
              </a:spcAft>
              <a:buFont typeface="Arial" panose="020B0604020202020204" pitchFamily="34" charset="0"/>
              <a:buChar char="•"/>
            </a:pPr>
            <a:r>
              <a:rPr lang="en-GB" sz="1400" dirty="0">
                <a:solidFill>
                  <a:srgbClr val="000000"/>
                </a:solidFill>
                <a:ea typeface="Open Sans" panose="020B0606030504020204" pitchFamily="34" charset="0"/>
                <a:cs typeface="Open Sans" panose="020B0606030504020204" pitchFamily="34" charset="0"/>
              </a:rPr>
              <a:t>Many States criminalised production and/or possession of self-generated material by children</a:t>
            </a:r>
          </a:p>
          <a:p>
            <a:pPr marL="285750" indent="-285750" algn="just">
              <a:lnSpc>
                <a:spcPct val="150000"/>
              </a:lnSpc>
              <a:spcBef>
                <a:spcPts val="600"/>
              </a:spcBef>
              <a:spcAft>
                <a:spcPts val="600"/>
              </a:spcAft>
              <a:buFont typeface="Arial" panose="020B0604020202020204" pitchFamily="34" charset="0"/>
              <a:buChar char="•"/>
            </a:pPr>
            <a:r>
              <a:rPr lang="en-GB" sz="1400" dirty="0">
                <a:solidFill>
                  <a:srgbClr val="000000"/>
                </a:solidFill>
                <a:effectLst/>
                <a:ea typeface="Open Sans" panose="020B0606030504020204" pitchFamily="34" charset="0"/>
                <a:cs typeface="Open Sans" panose="020B0606030504020204" pitchFamily="34" charset="0"/>
              </a:rPr>
              <a:t>Most S</a:t>
            </a:r>
            <a:r>
              <a:rPr lang="en-GB" sz="1400" dirty="0">
                <a:solidFill>
                  <a:srgbClr val="000000"/>
                </a:solidFill>
                <a:ea typeface="Open Sans" panose="020B0606030504020204" pitchFamily="34" charset="0"/>
                <a:cs typeface="Open Sans" panose="020B0606030504020204" pitchFamily="34" charset="0"/>
              </a:rPr>
              <a:t>tates criminalised transmission/distribution of self-generated material by children</a:t>
            </a:r>
          </a:p>
          <a:p>
            <a:pPr marL="285750" indent="-285750" algn="just">
              <a:lnSpc>
                <a:spcPct val="150000"/>
              </a:lnSpc>
              <a:spcBef>
                <a:spcPts val="600"/>
              </a:spcBef>
              <a:spcAft>
                <a:spcPts val="600"/>
              </a:spcAft>
              <a:buFont typeface="Arial" panose="020B0604020202020204" pitchFamily="34" charset="0"/>
              <a:buChar char="•"/>
            </a:pPr>
            <a:r>
              <a:rPr lang="en-GB" sz="1400" dirty="0">
                <a:solidFill>
                  <a:srgbClr val="000000"/>
                </a:solidFill>
                <a:effectLst/>
                <a:ea typeface="Open Sans" panose="020B0606030504020204" pitchFamily="34" charset="0"/>
                <a:cs typeface="Open Sans" panose="020B0606030504020204" pitchFamily="34" charset="0"/>
              </a:rPr>
              <a:t>Only </a:t>
            </a:r>
            <a:r>
              <a:rPr lang="en-GB" sz="1400" dirty="0">
                <a:solidFill>
                  <a:srgbClr val="000000"/>
                </a:solidFill>
                <a:ea typeface="Open Sans" panose="020B0606030504020204" pitchFamily="34" charset="0"/>
                <a:cs typeface="Open Sans" panose="020B0606030504020204" pitchFamily="34" charset="0"/>
              </a:rPr>
              <a:t>1 State criminalised </a:t>
            </a:r>
            <a:r>
              <a:rPr lang="en-US" sz="1400" dirty="0">
                <a:solidFill>
                  <a:srgbClr val="000000"/>
                </a:solidFill>
                <a:ea typeface="Open Sans" panose="020B0606030504020204" pitchFamily="34" charset="0"/>
                <a:cs typeface="Open Sans" panose="020B0606030504020204" pitchFamily="34" charset="0"/>
              </a:rPr>
              <a:t>using force, threats or deception, and/or exceeding or abusing powers to obtain sexual material from a child</a:t>
            </a:r>
            <a:endParaRPr lang="en-GB" sz="1400" dirty="0">
              <a:solidFill>
                <a:srgbClr val="000000"/>
              </a:solidFill>
              <a:effectLst/>
              <a:ea typeface="Open Sans" panose="020B0606030504020204" pitchFamily="34" charset="0"/>
              <a:cs typeface="Open Sans" panose="020B0606030504020204" pitchFamily="34" charset="0"/>
            </a:endParaRPr>
          </a:p>
          <a:p>
            <a:pPr algn="just">
              <a:lnSpc>
                <a:spcPct val="150000"/>
              </a:lnSpc>
              <a:spcBef>
                <a:spcPts val="600"/>
              </a:spcBef>
              <a:spcAft>
                <a:spcPts val="600"/>
              </a:spcAft>
            </a:pPr>
            <a:r>
              <a:rPr lang="en-GB" sz="1400" b="1" dirty="0">
                <a:solidFill>
                  <a:srgbClr val="000000"/>
                </a:solidFill>
                <a:ea typeface="Open Sans" panose="020B0606030504020204" pitchFamily="34" charset="0"/>
                <a:cs typeface="Open Sans" panose="020B0606030504020204" pitchFamily="34" charset="0"/>
              </a:rPr>
              <a:t>R</a:t>
            </a:r>
            <a:r>
              <a:rPr lang="en-GB" sz="1400" b="1" dirty="0">
                <a:solidFill>
                  <a:srgbClr val="000000"/>
                </a:solidFill>
                <a:effectLst/>
                <a:ea typeface="Open Sans" panose="020B0606030504020204" pitchFamily="34" charset="0"/>
                <a:cs typeface="Open Sans" panose="020B0606030504020204" pitchFamily="34" charset="0"/>
              </a:rPr>
              <a:t>ecommendations</a:t>
            </a:r>
            <a:r>
              <a:rPr lang="en-GB" sz="1400" dirty="0">
                <a:solidFill>
                  <a:srgbClr val="000000"/>
                </a:solidFill>
                <a:effectLst/>
                <a:ea typeface="Open Sans" panose="020B0606030504020204" pitchFamily="34" charset="0"/>
                <a:cs typeface="Open Sans" panose="020B0606030504020204" pitchFamily="34" charset="0"/>
              </a:rPr>
              <a:t>:</a:t>
            </a:r>
            <a:endParaRPr lang="en-GB" sz="1400" dirty="0">
              <a:effectLst/>
              <a:ea typeface="Open Sans" panose="020B0606030504020204" pitchFamily="34" charset="0"/>
              <a:cs typeface="Open Sans" panose="020B0606030504020204" pitchFamily="34" charset="0"/>
            </a:endParaRPr>
          </a:p>
          <a:p>
            <a:pPr marL="285750" indent="-285750" algn="just">
              <a:lnSpc>
                <a:spcPct val="150000"/>
              </a:lnSpc>
              <a:spcBef>
                <a:spcPts val="600"/>
              </a:spcBef>
              <a:spcAft>
                <a:spcPts val="600"/>
              </a:spcAft>
              <a:buFont typeface="Arial" panose="020B0604020202020204" pitchFamily="34" charset="0"/>
              <a:buChar char="•"/>
            </a:pPr>
            <a:r>
              <a:rPr lang="en-GB" sz="1400" dirty="0">
                <a:ea typeface="Open Sans" panose="020B0606030504020204" pitchFamily="34" charset="0"/>
                <a:cs typeface="Open Sans" panose="020B0606030504020204" pitchFamily="34" charset="0"/>
              </a:rPr>
              <a:t>T</a:t>
            </a:r>
            <a:r>
              <a:rPr lang="en-GB" sz="1400" dirty="0">
                <a:effectLst/>
                <a:ea typeface="Open Sans" panose="020B0606030504020204" pitchFamily="34" charset="0"/>
                <a:cs typeface="Open Sans" panose="020B0606030504020204" pitchFamily="34" charset="0"/>
              </a:rPr>
              <a:t>o use the term </a:t>
            </a:r>
            <a:r>
              <a:rPr lang="en-GB" sz="1400" b="1" dirty="0">
                <a:effectLst/>
                <a:ea typeface="Open Sans" panose="020B0606030504020204" pitchFamily="34" charset="0"/>
                <a:cs typeface="Open Sans" panose="020B0606030504020204" pitchFamily="34" charset="0"/>
              </a:rPr>
              <a:t>“child sexual abuse material”</a:t>
            </a:r>
            <a:r>
              <a:rPr lang="en-GB" sz="1400" dirty="0">
                <a:effectLst/>
                <a:ea typeface="Open Sans" panose="020B0606030504020204" pitchFamily="34" charset="0"/>
                <a:cs typeface="Open Sans" panose="020B0606030504020204" pitchFamily="34" charset="0"/>
              </a:rPr>
              <a:t> (CSAM) instead of “child pornography”</a:t>
            </a:r>
          </a:p>
          <a:p>
            <a:pPr marL="285750" indent="-285750" algn="just">
              <a:lnSpc>
                <a:spcPct val="150000"/>
              </a:lnSpc>
              <a:spcBef>
                <a:spcPts val="600"/>
              </a:spcBef>
              <a:spcAft>
                <a:spcPts val="600"/>
              </a:spcAft>
              <a:buFont typeface="Arial" panose="020B0604020202020204" pitchFamily="34" charset="0"/>
              <a:buChar char="•"/>
            </a:pPr>
            <a:r>
              <a:rPr lang="en-US" sz="1400" b="0" i="0" u="none" strike="noStrike" baseline="0" dirty="0">
                <a:solidFill>
                  <a:srgbClr val="000000"/>
                </a:solidFill>
                <a:ea typeface="Open Sans" panose="020B0606030504020204" pitchFamily="34" charset="0"/>
                <a:cs typeface="Open Sans" panose="020B0606030504020204" pitchFamily="34" charset="0"/>
              </a:rPr>
              <a:t>To avoid prosecuting children for possessing own self-generated material and that of another child obtained with informed consent or without asking, and for distribution/transmission that is voluntary, consensual and intended solely for private use </a:t>
            </a:r>
          </a:p>
          <a:p>
            <a:pPr marL="285750" indent="-285750" algn="just">
              <a:lnSpc>
                <a:spcPct val="150000"/>
              </a:lnSpc>
              <a:spcBef>
                <a:spcPts val="600"/>
              </a:spcBef>
              <a:spcAft>
                <a:spcPts val="600"/>
              </a:spcAft>
              <a:buFont typeface="Arial" panose="020B0604020202020204" pitchFamily="34" charset="0"/>
              <a:buChar char="•"/>
            </a:pPr>
            <a:r>
              <a:rPr lang="en-GB" sz="1400" dirty="0">
                <a:solidFill>
                  <a:srgbClr val="000000"/>
                </a:solidFill>
                <a:ea typeface="Open Sans" panose="020B0606030504020204" pitchFamily="34" charset="0"/>
                <a:cs typeface="Open Sans" panose="020B0606030504020204" pitchFamily="34" charset="0"/>
              </a:rPr>
              <a:t>T</a:t>
            </a:r>
            <a:r>
              <a:rPr lang="en-GB" sz="1400" dirty="0">
                <a:solidFill>
                  <a:srgbClr val="000000"/>
                </a:solidFill>
                <a:effectLst/>
                <a:ea typeface="Open Sans" panose="020B0606030504020204" pitchFamily="34" charset="0"/>
                <a:cs typeface="Open Sans" panose="020B0606030504020204" pitchFamily="34" charset="0"/>
              </a:rPr>
              <a:t>o </a:t>
            </a:r>
            <a:r>
              <a:rPr lang="en-GB" sz="1400" dirty="0">
                <a:effectLst/>
                <a:ea typeface="Open Sans" panose="020B0606030504020204" pitchFamily="34" charset="0"/>
                <a:cs typeface="Open Sans" panose="020B0606030504020204" pitchFamily="34" charset="0"/>
              </a:rPr>
              <a:t>create a specific offence of </a:t>
            </a:r>
            <a:r>
              <a:rPr lang="en-GB" sz="1400" b="1" dirty="0">
                <a:effectLst/>
                <a:ea typeface="Open Sans" panose="020B0606030504020204" pitchFamily="34" charset="0"/>
                <a:cs typeface="Open Sans" panose="020B0606030504020204" pitchFamily="34" charset="0"/>
              </a:rPr>
              <a:t>sexual extortion </a:t>
            </a:r>
            <a:r>
              <a:rPr lang="en-GB" sz="1400" dirty="0">
                <a:effectLst/>
                <a:ea typeface="Open Sans" panose="020B0606030504020204" pitchFamily="34" charset="0"/>
                <a:cs typeface="Open Sans" panose="020B0606030504020204" pitchFamily="34" charset="0"/>
              </a:rPr>
              <a:t>of children involving the use of self-generated sexual material</a:t>
            </a:r>
          </a:p>
          <a:p>
            <a:pPr marL="285750" indent="-285750" algn="just">
              <a:lnSpc>
                <a:spcPct val="150000"/>
              </a:lnSpc>
              <a:spcBef>
                <a:spcPts val="600"/>
              </a:spcBef>
              <a:spcAft>
                <a:spcPts val="600"/>
              </a:spcAft>
              <a:buFont typeface="Arial" panose="020B0604020202020204" pitchFamily="34" charset="0"/>
              <a:buChar char="•"/>
            </a:pPr>
            <a:r>
              <a:rPr lang="en-US" sz="1400" dirty="0">
                <a:ea typeface="Open Sans" panose="020B0606030504020204" pitchFamily="34" charset="0"/>
                <a:cs typeface="Open Sans" panose="020B0606030504020204" pitchFamily="34" charset="0"/>
              </a:rPr>
              <a:t>To consider </a:t>
            </a:r>
            <a:r>
              <a:rPr lang="en-US" sz="1400" dirty="0" err="1">
                <a:ea typeface="Open Sans" panose="020B0606030504020204" pitchFamily="34" charset="0"/>
                <a:cs typeface="Open Sans" panose="020B0606030504020204" pitchFamily="34" charset="0"/>
              </a:rPr>
              <a:t>criminalising</a:t>
            </a:r>
            <a:r>
              <a:rPr lang="en-US" sz="1400" dirty="0">
                <a:ea typeface="Open Sans" panose="020B0606030504020204" pitchFamily="34" charset="0"/>
                <a:cs typeface="Open Sans" panose="020B0606030504020204" pitchFamily="34" charset="0"/>
              </a:rPr>
              <a:t> solicitation of children for sexual purposes (“</a:t>
            </a:r>
            <a:r>
              <a:rPr lang="en-US" sz="1400" b="1" dirty="0">
                <a:ea typeface="Open Sans" panose="020B0606030504020204" pitchFamily="34" charset="0"/>
                <a:cs typeface="Open Sans" panose="020B0606030504020204" pitchFamily="34" charset="0"/>
              </a:rPr>
              <a:t>grooming</a:t>
            </a:r>
            <a:r>
              <a:rPr lang="en-US" sz="1400" dirty="0">
                <a:ea typeface="Open Sans" panose="020B0606030504020204" pitchFamily="34" charset="0"/>
                <a:cs typeface="Open Sans" panose="020B0606030504020204" pitchFamily="34" charset="0"/>
              </a:rPr>
              <a:t>”), even when it does not lead to either a face-to-face meeting or to producing child sexual abuse material</a:t>
            </a:r>
            <a:endParaRPr lang="fr-FR" sz="1400" dirty="0">
              <a:effectLst/>
              <a:ea typeface="Open Sans" panose="020B0606030504020204" pitchFamily="34" charset="0"/>
              <a:cs typeface="Open Sans" panose="020B0606030504020204" pitchFamily="34" charset="0"/>
            </a:endParaRPr>
          </a:p>
        </p:txBody>
      </p:sp>
      <p:grpSp>
        <p:nvGrpSpPr>
          <p:cNvPr id="3" name="Group 2">
            <a:extLst>
              <a:ext uri="{FF2B5EF4-FFF2-40B4-BE49-F238E27FC236}">
                <a16:creationId xmlns:a16="http://schemas.microsoft.com/office/drawing/2014/main" id="{EB0A8635-817D-A7BC-A10B-679A2A5FF155}"/>
              </a:ext>
            </a:extLst>
          </p:cNvPr>
          <p:cNvGrpSpPr/>
          <p:nvPr/>
        </p:nvGrpSpPr>
        <p:grpSpPr>
          <a:xfrm>
            <a:off x="469900" y="70624"/>
            <a:ext cx="7854950" cy="1490418"/>
            <a:chOff x="438150" y="870724"/>
            <a:chExt cx="7854950" cy="1490418"/>
          </a:xfrm>
        </p:grpSpPr>
        <p:pic>
          <p:nvPicPr>
            <p:cNvPr id="7" name="Picture 6">
              <a:extLst>
                <a:ext uri="{FF2B5EF4-FFF2-40B4-BE49-F238E27FC236}">
                  <a16:creationId xmlns:a16="http://schemas.microsoft.com/office/drawing/2014/main" id="{205A776E-DA43-1C9F-E467-E0801DD774B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8150" y="870724"/>
              <a:ext cx="1053203" cy="1490418"/>
            </a:xfrm>
            <a:prstGeom prst="rect">
              <a:avLst/>
            </a:prstGeom>
          </p:spPr>
        </p:pic>
        <p:cxnSp>
          <p:nvCxnSpPr>
            <p:cNvPr id="14" name="Straight Connector 13">
              <a:extLst>
                <a:ext uri="{FF2B5EF4-FFF2-40B4-BE49-F238E27FC236}">
                  <a16:creationId xmlns:a16="http://schemas.microsoft.com/office/drawing/2014/main" id="{E6A6ECBD-2C8C-9EB6-5A5D-776A10C04FFB}"/>
                </a:ext>
              </a:extLst>
            </p:cNvPr>
            <p:cNvCxnSpPr/>
            <p:nvPr/>
          </p:nvCxnSpPr>
          <p:spPr>
            <a:xfrm>
              <a:off x="1397000" y="1282949"/>
              <a:ext cx="0" cy="716767"/>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sp>
          <p:nvSpPr>
            <p:cNvPr id="15" name="TextBox 14">
              <a:extLst>
                <a:ext uri="{FF2B5EF4-FFF2-40B4-BE49-F238E27FC236}">
                  <a16:creationId xmlns:a16="http://schemas.microsoft.com/office/drawing/2014/main" id="{E1EC9C3C-E5BE-D985-C8B1-77178AB75790}"/>
                </a:ext>
              </a:extLst>
            </p:cNvPr>
            <p:cNvSpPr txBox="1"/>
            <p:nvPr/>
          </p:nvSpPr>
          <p:spPr>
            <a:xfrm>
              <a:off x="1416050" y="1282949"/>
              <a:ext cx="6877050" cy="769441"/>
            </a:xfrm>
            <a:prstGeom prst="rect">
              <a:avLst/>
            </a:prstGeom>
            <a:noFill/>
          </p:spPr>
          <p:txBody>
            <a:bodyPr wrap="square" rtlCol="0">
              <a:spAutoFit/>
            </a:bodyPr>
            <a:lstStyle/>
            <a:p>
              <a:r>
                <a:rPr lang="fr-CH" sz="1500" b="1" dirty="0">
                  <a:solidFill>
                    <a:schemeClr val="tx1">
                      <a:lumMod val="65000"/>
                      <a:lumOff val="35000"/>
                    </a:schemeClr>
                  </a:solidFill>
                  <a:latin typeface="Calibri" panose="020F0502020204030204" pitchFamily="34" charset="0"/>
                  <a:cs typeface="Calibri" panose="020F0502020204030204" pitchFamily="34" charset="0"/>
                </a:rPr>
                <a:t>Council Working Group </a:t>
              </a:r>
              <a:br>
                <a:rPr lang="fr-CH" sz="1500" b="1" dirty="0">
                  <a:solidFill>
                    <a:schemeClr val="tx1">
                      <a:lumMod val="65000"/>
                      <a:lumOff val="35000"/>
                    </a:schemeClr>
                  </a:solidFill>
                  <a:latin typeface="Calibri" panose="020F0502020204030204" pitchFamily="34" charset="0"/>
                  <a:cs typeface="Calibri" panose="020F0502020204030204" pitchFamily="34" charset="0"/>
                </a:rPr>
              </a:br>
              <a:r>
                <a:rPr lang="fr-CH" sz="1500" b="1" dirty="0">
                  <a:solidFill>
                    <a:schemeClr val="tx1">
                      <a:lumMod val="65000"/>
                      <a:lumOff val="35000"/>
                    </a:schemeClr>
                  </a:solidFill>
                  <a:latin typeface="Calibri" panose="020F0502020204030204" pitchFamily="34" charset="0"/>
                  <a:cs typeface="Calibri" panose="020F0502020204030204" pitchFamily="34" charset="0"/>
                </a:rPr>
                <a:t>on child online protection</a:t>
              </a:r>
            </a:p>
            <a:p>
              <a:r>
                <a:rPr lang="en-GB" sz="1400" dirty="0">
                  <a:solidFill>
                    <a:schemeClr val="tx1">
                      <a:lumMod val="65000"/>
                      <a:lumOff val="35000"/>
                    </a:schemeClr>
                  </a:solidFill>
                  <a:effectLst/>
                  <a:latin typeface="Calibri" panose="020F0502020204030204" pitchFamily="34" charset="0"/>
                  <a:ea typeface="Times New Roman" panose="02020603050405020304" pitchFamily="18" charset="0"/>
                  <a:cs typeface="Times New Roman" panose="02020603050405020304" pitchFamily="18" charset="0"/>
                </a:rPr>
                <a:t>Twenty-first meeting – From 30 September (p.m.) to 1 October 2024</a:t>
              </a:r>
              <a:endParaRPr lang="en-GB" sz="1400" b="1" dirty="0">
                <a:solidFill>
                  <a:schemeClr val="tx1">
                    <a:lumMod val="65000"/>
                    <a:lumOff val="35000"/>
                  </a:schemeClr>
                </a:solidFill>
                <a:latin typeface="Calibri" panose="020F0502020204030204" pitchFamily="34" charset="0"/>
                <a:cs typeface="Calibri" panose="020F0502020204030204" pitchFamily="34" charset="0"/>
              </a:endParaRPr>
            </a:p>
          </p:txBody>
        </p:sp>
      </p:grpSp>
      <p:sp>
        <p:nvSpPr>
          <p:cNvPr id="16" name="Rectangle 15">
            <a:extLst>
              <a:ext uri="{FF2B5EF4-FFF2-40B4-BE49-F238E27FC236}">
                <a16:creationId xmlns:a16="http://schemas.microsoft.com/office/drawing/2014/main" id="{F6482903-5FB1-7FF8-32A1-211BCAA8DA7E}"/>
              </a:ext>
            </a:extLst>
          </p:cNvPr>
          <p:cNvSpPr/>
          <p:nvPr/>
        </p:nvSpPr>
        <p:spPr>
          <a:xfrm>
            <a:off x="-28575" y="490106"/>
            <a:ext cx="144000" cy="648000"/>
          </a:xfrm>
          <a:prstGeom prst="rect">
            <a:avLst/>
          </a:prstGeom>
          <a:solidFill>
            <a:schemeClr val="accent1">
              <a:alpha val="83000"/>
            </a:schemeClr>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0758276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2018A1-B8FF-8917-1396-62EF5AE53EA6}"/>
              </a:ext>
            </a:extLst>
          </p:cNvPr>
          <p:cNvSpPr txBox="1">
            <a:spLocks/>
          </p:cNvSpPr>
          <p:nvPr/>
        </p:nvSpPr>
        <p:spPr>
          <a:xfrm>
            <a:off x="1676400" y="338914"/>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r>
              <a:rPr lang="fr-FR" sz="2800" dirty="0" err="1">
                <a:ea typeface="Open Sans" panose="020B0606030504020204" pitchFamily="34" charset="0"/>
                <a:cs typeface="Open Sans" panose="020B0606030504020204" pitchFamily="34" charset="0"/>
              </a:rPr>
              <a:t>Jurisdiction</a:t>
            </a:r>
            <a:r>
              <a:rPr lang="fr-FR" sz="2800" dirty="0">
                <a:ea typeface="Open Sans" panose="020B0606030504020204" pitchFamily="34" charset="0"/>
                <a:cs typeface="Open Sans" panose="020B0606030504020204" pitchFamily="34" charset="0"/>
              </a:rPr>
              <a:t> </a:t>
            </a:r>
            <a:r>
              <a:rPr lang="fr-FR" sz="2800" dirty="0" err="1">
                <a:ea typeface="Open Sans" panose="020B0606030504020204" pitchFamily="34" charset="0"/>
                <a:cs typeface="Open Sans" panose="020B0606030504020204" pitchFamily="34" charset="0"/>
              </a:rPr>
              <a:t>rules</a:t>
            </a:r>
            <a:r>
              <a:rPr lang="fr-FR" sz="2800" dirty="0">
                <a:ea typeface="Open Sans" panose="020B0606030504020204" pitchFamily="34" charset="0"/>
                <a:cs typeface="Open Sans" panose="020B0606030504020204" pitchFamily="34" charset="0"/>
              </a:rPr>
              <a:t> </a:t>
            </a:r>
          </a:p>
          <a:p>
            <a:pPr algn="r"/>
            <a:r>
              <a:rPr lang="fr-FR" sz="2800" dirty="0">
                <a:ea typeface="Open Sans" panose="020B0606030504020204" pitchFamily="34" charset="0"/>
                <a:cs typeface="Open Sans" panose="020B0606030504020204" pitchFamily="34" charset="0"/>
              </a:rPr>
              <a:t>and </a:t>
            </a:r>
          </a:p>
          <a:p>
            <a:pPr algn="r"/>
            <a:r>
              <a:rPr lang="fr-FR" sz="2800" dirty="0">
                <a:ea typeface="Open Sans" panose="020B0606030504020204" pitchFamily="34" charset="0"/>
                <a:cs typeface="Open Sans" panose="020B0606030504020204" pitchFamily="34" charset="0"/>
              </a:rPr>
              <a:t>international </a:t>
            </a:r>
            <a:r>
              <a:rPr lang="fr-FR" sz="2800" dirty="0" err="1">
                <a:ea typeface="Open Sans" panose="020B0606030504020204" pitchFamily="34" charset="0"/>
                <a:cs typeface="Open Sans" panose="020B0606030504020204" pitchFamily="34" charset="0"/>
              </a:rPr>
              <a:t>co-operation</a:t>
            </a:r>
            <a:endParaRPr lang="fr-FR" sz="2800" dirty="0">
              <a:ea typeface="Open Sans" panose="020B0606030504020204" pitchFamily="34" charset="0"/>
              <a:cs typeface="Open Sans" panose="020B0606030504020204" pitchFamily="34" charset="0"/>
            </a:endParaRPr>
          </a:p>
        </p:txBody>
      </p:sp>
      <p:cxnSp>
        <p:nvCxnSpPr>
          <p:cNvPr id="9" name="Straight Connector 8">
            <a:extLst>
              <a:ext uri="{FF2B5EF4-FFF2-40B4-BE49-F238E27FC236}">
                <a16:creationId xmlns:a16="http://schemas.microsoft.com/office/drawing/2014/main" id="{571995AC-2E40-F0E2-4939-9F3BF4E38924}"/>
              </a:ext>
            </a:extLst>
          </p:cNvPr>
          <p:cNvCxnSpPr>
            <a:cxnSpLocks/>
          </p:cNvCxnSpPr>
          <p:nvPr/>
        </p:nvCxnSpPr>
        <p:spPr>
          <a:xfrm>
            <a:off x="7894320" y="1664477"/>
            <a:ext cx="4297680" cy="0"/>
          </a:xfrm>
          <a:prstGeom prst="line">
            <a:avLst/>
          </a:prstGeom>
        </p:spPr>
        <p:style>
          <a:lnRef idx="1">
            <a:schemeClr val="dk1"/>
          </a:lnRef>
          <a:fillRef idx="0">
            <a:schemeClr val="dk1"/>
          </a:fillRef>
          <a:effectRef idx="0">
            <a:schemeClr val="dk1"/>
          </a:effectRef>
          <a:fontRef idx="minor">
            <a:schemeClr val="tx1"/>
          </a:fontRef>
        </p:style>
      </p:cxnSp>
      <p:sp>
        <p:nvSpPr>
          <p:cNvPr id="5" name="TextBox 4">
            <a:extLst>
              <a:ext uri="{FF2B5EF4-FFF2-40B4-BE49-F238E27FC236}">
                <a16:creationId xmlns:a16="http://schemas.microsoft.com/office/drawing/2014/main" id="{855E1258-EC99-428A-4C98-56A5774475DD}"/>
              </a:ext>
            </a:extLst>
          </p:cNvPr>
          <p:cNvSpPr txBox="1"/>
          <p:nvPr/>
        </p:nvSpPr>
        <p:spPr>
          <a:xfrm>
            <a:off x="469900" y="1949064"/>
            <a:ext cx="11301614" cy="4684424"/>
          </a:xfrm>
          <a:prstGeom prst="rect">
            <a:avLst/>
          </a:prstGeom>
          <a:noFill/>
        </p:spPr>
        <p:txBody>
          <a:bodyPr wrap="square" rtlCol="0">
            <a:spAutoFit/>
          </a:bodyPr>
          <a:lstStyle/>
          <a:p>
            <a:pPr algn="just">
              <a:lnSpc>
                <a:spcPct val="150000"/>
              </a:lnSpc>
              <a:spcBef>
                <a:spcPts val="600"/>
              </a:spcBef>
              <a:spcAft>
                <a:spcPts val="600"/>
              </a:spcAft>
            </a:pPr>
            <a:r>
              <a:rPr lang="en-GB" sz="1400" dirty="0">
                <a:solidFill>
                  <a:srgbClr val="000000"/>
                </a:solidFill>
                <a:effectLst/>
                <a:ea typeface="Open Sans" panose="020B0606030504020204" pitchFamily="34" charset="0"/>
                <a:cs typeface="Open Sans" panose="020B0606030504020204" pitchFamily="34" charset="0"/>
              </a:rPr>
              <a:t>Transnational character of ICT-facilitated sexual offences against children: more intense international cooperation is required</a:t>
            </a:r>
          </a:p>
          <a:p>
            <a:pPr algn="just">
              <a:lnSpc>
                <a:spcPct val="150000"/>
              </a:lnSpc>
              <a:spcBef>
                <a:spcPts val="600"/>
              </a:spcBef>
              <a:spcAft>
                <a:spcPts val="600"/>
              </a:spcAft>
            </a:pPr>
            <a:r>
              <a:rPr lang="en-GB" sz="1400" b="1" dirty="0">
                <a:solidFill>
                  <a:srgbClr val="000000"/>
                </a:solidFill>
                <a:effectLst/>
                <a:ea typeface="Open Sans" panose="020B0606030504020204" pitchFamily="34" charset="0"/>
                <a:cs typeface="Open Sans" panose="020B0606030504020204" pitchFamily="34" charset="0"/>
              </a:rPr>
              <a:t>Main findings</a:t>
            </a:r>
            <a:r>
              <a:rPr lang="en-GB" sz="1400" dirty="0">
                <a:solidFill>
                  <a:srgbClr val="000000"/>
                </a:solidFill>
                <a:effectLst/>
                <a:ea typeface="Open Sans" panose="020B0606030504020204" pitchFamily="34" charset="0"/>
                <a:cs typeface="Open Sans" panose="020B0606030504020204" pitchFamily="34" charset="0"/>
              </a:rPr>
              <a:t>:</a:t>
            </a:r>
          </a:p>
          <a:p>
            <a:pPr marL="285750" indent="-285750" algn="just">
              <a:lnSpc>
                <a:spcPct val="150000"/>
              </a:lnSpc>
              <a:spcBef>
                <a:spcPts val="600"/>
              </a:spcBef>
              <a:spcAft>
                <a:spcPts val="600"/>
              </a:spcAft>
              <a:buFont typeface="Arial" panose="020B0604020202020204" pitchFamily="34" charset="0"/>
              <a:buChar char="•"/>
            </a:pPr>
            <a:r>
              <a:rPr lang="en-GB" sz="1400" dirty="0">
                <a:solidFill>
                  <a:srgbClr val="000000"/>
                </a:solidFill>
                <a:ea typeface="Open Sans" panose="020B0606030504020204" pitchFamily="34" charset="0"/>
                <a:cs typeface="Open Sans" panose="020B0606030504020204" pitchFamily="34" charset="0"/>
              </a:rPr>
              <a:t>Most States required a report from the victim or a denunciation from the authorities of another States where the offence was committed to initiate prosecution for the category of offences examined</a:t>
            </a:r>
          </a:p>
          <a:p>
            <a:pPr marL="285750" indent="-285750" algn="just">
              <a:lnSpc>
                <a:spcPct val="150000"/>
              </a:lnSpc>
              <a:spcBef>
                <a:spcPts val="600"/>
              </a:spcBef>
              <a:spcAft>
                <a:spcPts val="600"/>
              </a:spcAft>
              <a:buFont typeface="Arial" panose="020B0604020202020204" pitchFamily="34" charset="0"/>
              <a:buChar char="•"/>
            </a:pPr>
            <a:r>
              <a:rPr lang="en-GB" sz="1400" dirty="0">
                <a:solidFill>
                  <a:srgbClr val="000000"/>
                </a:solidFill>
                <a:effectLst/>
                <a:ea typeface="Open Sans" panose="020B0606030504020204" pitchFamily="34" charset="0"/>
                <a:cs typeface="Open Sans" panose="020B0606030504020204" pitchFamily="34" charset="0"/>
              </a:rPr>
              <a:t>More than ¼ States required dual criminality</a:t>
            </a:r>
          </a:p>
          <a:p>
            <a:pPr algn="just">
              <a:lnSpc>
                <a:spcPct val="150000"/>
              </a:lnSpc>
              <a:spcBef>
                <a:spcPts val="600"/>
              </a:spcBef>
              <a:spcAft>
                <a:spcPts val="600"/>
              </a:spcAft>
            </a:pPr>
            <a:r>
              <a:rPr lang="en-GB" sz="1400" b="1" dirty="0">
                <a:solidFill>
                  <a:srgbClr val="000000"/>
                </a:solidFill>
                <a:ea typeface="Open Sans" panose="020B0606030504020204" pitchFamily="34" charset="0"/>
                <a:cs typeface="Open Sans" panose="020B0606030504020204" pitchFamily="34" charset="0"/>
              </a:rPr>
              <a:t>R</a:t>
            </a:r>
            <a:r>
              <a:rPr lang="en-GB" sz="1400" b="1" dirty="0">
                <a:solidFill>
                  <a:srgbClr val="000000"/>
                </a:solidFill>
                <a:effectLst/>
                <a:ea typeface="Open Sans" panose="020B0606030504020204" pitchFamily="34" charset="0"/>
                <a:cs typeface="Open Sans" panose="020B0606030504020204" pitchFamily="34" charset="0"/>
              </a:rPr>
              <a:t>ecommendations:</a:t>
            </a:r>
            <a:endParaRPr lang="en-GB" sz="1400" b="1" dirty="0">
              <a:effectLst/>
              <a:ea typeface="Open Sans" panose="020B0606030504020204" pitchFamily="34" charset="0"/>
              <a:cs typeface="Open Sans" panose="020B0606030504020204" pitchFamily="34" charset="0"/>
            </a:endParaRPr>
          </a:p>
          <a:p>
            <a:pPr marL="285750" indent="-285750" algn="just">
              <a:lnSpc>
                <a:spcPct val="150000"/>
              </a:lnSpc>
              <a:spcBef>
                <a:spcPts val="600"/>
              </a:spcBef>
              <a:spcAft>
                <a:spcPts val="600"/>
              </a:spcAft>
              <a:buFont typeface="Arial" panose="020B0604020202020204" pitchFamily="34" charset="0"/>
              <a:buChar char="•"/>
            </a:pPr>
            <a:r>
              <a:rPr lang="en-GB" sz="1400" dirty="0">
                <a:ea typeface="Open Sans" panose="020B0606030504020204" pitchFamily="34" charset="0"/>
                <a:cs typeface="Open Sans" panose="020B0606030504020204" pitchFamily="34" charset="0"/>
              </a:rPr>
              <a:t>T</a:t>
            </a:r>
            <a:r>
              <a:rPr lang="en-GB" sz="1400" dirty="0">
                <a:effectLst/>
                <a:ea typeface="Open Sans" panose="020B0606030504020204" pitchFamily="34" charset="0"/>
                <a:cs typeface="Open Sans" panose="020B0606030504020204" pitchFamily="34" charset="0"/>
              </a:rPr>
              <a:t>o remove the above requirements for prosecution</a:t>
            </a:r>
          </a:p>
          <a:p>
            <a:pPr marL="285750" indent="-285750" algn="just">
              <a:lnSpc>
                <a:spcPct val="150000"/>
              </a:lnSpc>
              <a:spcBef>
                <a:spcPts val="600"/>
              </a:spcBef>
              <a:spcAft>
                <a:spcPts val="600"/>
              </a:spcAft>
              <a:buFont typeface="Arial" panose="020B0604020202020204" pitchFamily="34" charset="0"/>
              <a:buChar char="•"/>
            </a:pPr>
            <a:r>
              <a:rPr lang="en-US" sz="1400" dirty="0">
                <a:solidFill>
                  <a:srgbClr val="000000"/>
                </a:solidFill>
                <a:ea typeface="Open Sans" panose="020B0606030504020204" pitchFamily="34" charset="0"/>
                <a:cs typeface="Open Sans" panose="020B0606030504020204" pitchFamily="34" charset="0"/>
              </a:rPr>
              <a:t>T</a:t>
            </a:r>
            <a:r>
              <a:rPr lang="en-US" sz="1400" b="0" i="0" u="none" strike="noStrike" baseline="0" dirty="0">
                <a:solidFill>
                  <a:srgbClr val="000000"/>
                </a:solidFill>
                <a:ea typeface="Open Sans" panose="020B0606030504020204" pitchFamily="34" charset="0"/>
                <a:cs typeface="Open Sans" panose="020B0606030504020204" pitchFamily="34" charset="0"/>
              </a:rPr>
              <a:t>o establish jurisdiction over transnational cases of child sexual exploitation and abuse facilitated by ICTs, when one of the constituent elements of the offence has taken place in a State’s territory</a:t>
            </a:r>
          </a:p>
          <a:p>
            <a:pPr marL="285750" indent="-285750" algn="just">
              <a:lnSpc>
                <a:spcPct val="150000"/>
              </a:lnSpc>
              <a:spcBef>
                <a:spcPts val="600"/>
              </a:spcBef>
              <a:spcAft>
                <a:spcPts val="600"/>
              </a:spcAft>
              <a:buFont typeface="Arial" panose="020B0604020202020204" pitchFamily="34" charset="0"/>
              <a:buChar char="•"/>
            </a:pPr>
            <a:r>
              <a:rPr lang="en-US" sz="1400" dirty="0">
                <a:ea typeface="Open Sans" panose="020B0606030504020204" pitchFamily="34" charset="0"/>
                <a:cs typeface="Open Sans" panose="020B0606030504020204" pitchFamily="34" charset="0"/>
              </a:rPr>
              <a:t>To assess, strengthen and develop cooperation with a view to preventing and combating related offences between Parties and with other States, with intergovernmental bodies and transnational networks</a:t>
            </a:r>
            <a:endParaRPr lang="fr-FR" sz="1400" dirty="0">
              <a:effectLst/>
              <a:ea typeface="Open Sans" panose="020B0606030504020204" pitchFamily="34" charset="0"/>
              <a:cs typeface="Open Sans" panose="020B0606030504020204" pitchFamily="34" charset="0"/>
            </a:endParaRPr>
          </a:p>
        </p:txBody>
      </p:sp>
      <p:grpSp>
        <p:nvGrpSpPr>
          <p:cNvPr id="3" name="Group 2">
            <a:extLst>
              <a:ext uri="{FF2B5EF4-FFF2-40B4-BE49-F238E27FC236}">
                <a16:creationId xmlns:a16="http://schemas.microsoft.com/office/drawing/2014/main" id="{EB0A8635-817D-A7BC-A10B-679A2A5FF155}"/>
              </a:ext>
            </a:extLst>
          </p:cNvPr>
          <p:cNvGrpSpPr/>
          <p:nvPr/>
        </p:nvGrpSpPr>
        <p:grpSpPr>
          <a:xfrm>
            <a:off x="469900" y="70624"/>
            <a:ext cx="7854950" cy="1490418"/>
            <a:chOff x="438150" y="870724"/>
            <a:chExt cx="7854950" cy="1490418"/>
          </a:xfrm>
        </p:grpSpPr>
        <p:pic>
          <p:nvPicPr>
            <p:cNvPr id="7" name="Picture 6">
              <a:extLst>
                <a:ext uri="{FF2B5EF4-FFF2-40B4-BE49-F238E27FC236}">
                  <a16:creationId xmlns:a16="http://schemas.microsoft.com/office/drawing/2014/main" id="{205A776E-DA43-1C9F-E467-E0801DD774B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8150" y="870724"/>
              <a:ext cx="1053203" cy="1490418"/>
            </a:xfrm>
            <a:prstGeom prst="rect">
              <a:avLst/>
            </a:prstGeom>
          </p:spPr>
        </p:pic>
        <p:cxnSp>
          <p:nvCxnSpPr>
            <p:cNvPr id="14" name="Straight Connector 13">
              <a:extLst>
                <a:ext uri="{FF2B5EF4-FFF2-40B4-BE49-F238E27FC236}">
                  <a16:creationId xmlns:a16="http://schemas.microsoft.com/office/drawing/2014/main" id="{E6A6ECBD-2C8C-9EB6-5A5D-776A10C04FFB}"/>
                </a:ext>
              </a:extLst>
            </p:cNvPr>
            <p:cNvCxnSpPr/>
            <p:nvPr/>
          </p:nvCxnSpPr>
          <p:spPr>
            <a:xfrm>
              <a:off x="1397000" y="1282949"/>
              <a:ext cx="0" cy="716767"/>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sp>
          <p:nvSpPr>
            <p:cNvPr id="15" name="TextBox 14">
              <a:extLst>
                <a:ext uri="{FF2B5EF4-FFF2-40B4-BE49-F238E27FC236}">
                  <a16:creationId xmlns:a16="http://schemas.microsoft.com/office/drawing/2014/main" id="{E1EC9C3C-E5BE-D985-C8B1-77178AB75790}"/>
                </a:ext>
              </a:extLst>
            </p:cNvPr>
            <p:cNvSpPr txBox="1"/>
            <p:nvPr/>
          </p:nvSpPr>
          <p:spPr>
            <a:xfrm>
              <a:off x="1416050" y="1282949"/>
              <a:ext cx="6877050" cy="769441"/>
            </a:xfrm>
            <a:prstGeom prst="rect">
              <a:avLst/>
            </a:prstGeom>
            <a:noFill/>
          </p:spPr>
          <p:txBody>
            <a:bodyPr wrap="square" rtlCol="0">
              <a:spAutoFit/>
            </a:bodyPr>
            <a:lstStyle/>
            <a:p>
              <a:r>
                <a:rPr lang="fr-CH" sz="1500" b="1" dirty="0">
                  <a:solidFill>
                    <a:schemeClr val="tx1">
                      <a:lumMod val="65000"/>
                      <a:lumOff val="35000"/>
                    </a:schemeClr>
                  </a:solidFill>
                  <a:latin typeface="Calibri" panose="020F0502020204030204" pitchFamily="34" charset="0"/>
                  <a:cs typeface="Calibri" panose="020F0502020204030204" pitchFamily="34" charset="0"/>
                </a:rPr>
                <a:t>Council Working Group </a:t>
              </a:r>
              <a:br>
                <a:rPr lang="fr-CH" sz="1500" b="1" dirty="0">
                  <a:solidFill>
                    <a:schemeClr val="tx1">
                      <a:lumMod val="65000"/>
                      <a:lumOff val="35000"/>
                    </a:schemeClr>
                  </a:solidFill>
                  <a:latin typeface="Calibri" panose="020F0502020204030204" pitchFamily="34" charset="0"/>
                  <a:cs typeface="Calibri" panose="020F0502020204030204" pitchFamily="34" charset="0"/>
                </a:rPr>
              </a:br>
              <a:r>
                <a:rPr lang="fr-CH" sz="1500" b="1" dirty="0">
                  <a:solidFill>
                    <a:schemeClr val="tx1">
                      <a:lumMod val="65000"/>
                      <a:lumOff val="35000"/>
                    </a:schemeClr>
                  </a:solidFill>
                  <a:latin typeface="Calibri" panose="020F0502020204030204" pitchFamily="34" charset="0"/>
                  <a:cs typeface="Calibri" panose="020F0502020204030204" pitchFamily="34" charset="0"/>
                </a:rPr>
                <a:t>on child online protection</a:t>
              </a:r>
            </a:p>
            <a:p>
              <a:r>
                <a:rPr lang="en-GB" sz="1400" dirty="0">
                  <a:solidFill>
                    <a:schemeClr val="tx1">
                      <a:lumMod val="65000"/>
                      <a:lumOff val="35000"/>
                    </a:schemeClr>
                  </a:solidFill>
                  <a:effectLst/>
                  <a:latin typeface="Calibri" panose="020F0502020204030204" pitchFamily="34" charset="0"/>
                  <a:ea typeface="Times New Roman" panose="02020603050405020304" pitchFamily="18" charset="0"/>
                  <a:cs typeface="Times New Roman" panose="02020603050405020304" pitchFamily="18" charset="0"/>
                </a:rPr>
                <a:t>Twenty-first meeting – From 30 September (p.m.) to 1 October 2024</a:t>
              </a:r>
              <a:endParaRPr lang="en-GB" sz="1400" b="1" dirty="0">
                <a:solidFill>
                  <a:schemeClr val="tx1">
                    <a:lumMod val="65000"/>
                    <a:lumOff val="35000"/>
                  </a:schemeClr>
                </a:solidFill>
                <a:latin typeface="Calibri" panose="020F0502020204030204" pitchFamily="34" charset="0"/>
                <a:cs typeface="Calibri" panose="020F0502020204030204" pitchFamily="34" charset="0"/>
              </a:endParaRPr>
            </a:p>
          </p:txBody>
        </p:sp>
      </p:grpSp>
      <p:sp>
        <p:nvSpPr>
          <p:cNvPr id="16" name="Rectangle 15">
            <a:extLst>
              <a:ext uri="{FF2B5EF4-FFF2-40B4-BE49-F238E27FC236}">
                <a16:creationId xmlns:a16="http://schemas.microsoft.com/office/drawing/2014/main" id="{F6482903-5FB1-7FF8-32A1-211BCAA8DA7E}"/>
              </a:ext>
            </a:extLst>
          </p:cNvPr>
          <p:cNvSpPr/>
          <p:nvPr/>
        </p:nvSpPr>
        <p:spPr>
          <a:xfrm>
            <a:off x="-28575" y="490106"/>
            <a:ext cx="144000" cy="648000"/>
          </a:xfrm>
          <a:prstGeom prst="rect">
            <a:avLst/>
          </a:prstGeom>
          <a:solidFill>
            <a:schemeClr val="accent1">
              <a:alpha val="83000"/>
            </a:schemeClr>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1692985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2018A1-B8FF-8917-1396-62EF5AE53EA6}"/>
              </a:ext>
            </a:extLst>
          </p:cNvPr>
          <p:cNvSpPr txBox="1">
            <a:spLocks/>
          </p:cNvSpPr>
          <p:nvPr/>
        </p:nvSpPr>
        <p:spPr>
          <a:xfrm>
            <a:off x="1676400" y="338914"/>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r>
              <a:rPr lang="fr-FR" sz="2800" dirty="0">
                <a:ea typeface="Open Sans" panose="020B0606030504020204" pitchFamily="34" charset="0"/>
                <a:cs typeface="Open Sans" panose="020B0606030504020204" pitchFamily="34" charset="0"/>
              </a:rPr>
              <a:t>Prevention</a:t>
            </a:r>
          </a:p>
        </p:txBody>
      </p:sp>
      <p:cxnSp>
        <p:nvCxnSpPr>
          <p:cNvPr id="9" name="Straight Connector 8">
            <a:extLst>
              <a:ext uri="{FF2B5EF4-FFF2-40B4-BE49-F238E27FC236}">
                <a16:creationId xmlns:a16="http://schemas.microsoft.com/office/drawing/2014/main" id="{571995AC-2E40-F0E2-4939-9F3BF4E38924}"/>
              </a:ext>
            </a:extLst>
          </p:cNvPr>
          <p:cNvCxnSpPr>
            <a:cxnSpLocks/>
          </p:cNvCxnSpPr>
          <p:nvPr/>
        </p:nvCxnSpPr>
        <p:spPr>
          <a:xfrm>
            <a:off x="10048240" y="1329197"/>
            <a:ext cx="2143760" cy="0"/>
          </a:xfrm>
          <a:prstGeom prst="line">
            <a:avLst/>
          </a:prstGeom>
        </p:spPr>
        <p:style>
          <a:lnRef idx="1">
            <a:schemeClr val="dk1"/>
          </a:lnRef>
          <a:fillRef idx="0">
            <a:schemeClr val="dk1"/>
          </a:fillRef>
          <a:effectRef idx="0">
            <a:schemeClr val="dk1"/>
          </a:effectRef>
          <a:fontRef idx="minor">
            <a:schemeClr val="tx1"/>
          </a:fontRef>
        </p:style>
      </p:cxnSp>
      <p:sp>
        <p:nvSpPr>
          <p:cNvPr id="5" name="TextBox 4">
            <a:extLst>
              <a:ext uri="{FF2B5EF4-FFF2-40B4-BE49-F238E27FC236}">
                <a16:creationId xmlns:a16="http://schemas.microsoft.com/office/drawing/2014/main" id="{855E1258-EC99-428A-4C98-56A5774475DD}"/>
              </a:ext>
            </a:extLst>
          </p:cNvPr>
          <p:cNvSpPr txBox="1"/>
          <p:nvPr/>
        </p:nvSpPr>
        <p:spPr>
          <a:xfrm>
            <a:off x="445193" y="1704977"/>
            <a:ext cx="11301614" cy="4515147"/>
          </a:xfrm>
          <a:prstGeom prst="rect">
            <a:avLst/>
          </a:prstGeom>
          <a:noFill/>
        </p:spPr>
        <p:txBody>
          <a:bodyPr wrap="square" rtlCol="0">
            <a:spAutoFit/>
          </a:bodyPr>
          <a:lstStyle/>
          <a:p>
            <a:pPr algn="just">
              <a:lnSpc>
                <a:spcPct val="150000"/>
              </a:lnSpc>
              <a:spcBef>
                <a:spcPts val="600"/>
              </a:spcBef>
              <a:spcAft>
                <a:spcPts val="600"/>
              </a:spcAft>
            </a:pPr>
            <a:r>
              <a:rPr lang="en-GB" sz="1400" b="1" dirty="0">
                <a:solidFill>
                  <a:srgbClr val="000000"/>
                </a:solidFill>
                <a:effectLst/>
                <a:ea typeface="Open Sans" panose="020B0606030504020204" pitchFamily="34" charset="0"/>
                <a:cs typeface="Open Sans" panose="020B0606030504020204" pitchFamily="34" charset="0"/>
              </a:rPr>
              <a:t>Main findings</a:t>
            </a:r>
            <a:r>
              <a:rPr lang="en-GB" sz="1400" dirty="0">
                <a:solidFill>
                  <a:srgbClr val="000000"/>
                </a:solidFill>
                <a:effectLst/>
                <a:ea typeface="Open Sans" panose="020B0606030504020204" pitchFamily="34" charset="0"/>
                <a:cs typeface="Open Sans" panose="020B0606030504020204" pitchFamily="34" charset="0"/>
              </a:rPr>
              <a:t>:</a:t>
            </a:r>
          </a:p>
          <a:p>
            <a:pPr marL="285750" indent="-285750" algn="just">
              <a:lnSpc>
                <a:spcPct val="150000"/>
              </a:lnSpc>
              <a:spcBef>
                <a:spcPts val="600"/>
              </a:spcBef>
              <a:spcAft>
                <a:spcPts val="600"/>
              </a:spcAft>
              <a:buFont typeface="Arial" panose="020B0604020202020204" pitchFamily="34" charset="0"/>
              <a:buChar char="•"/>
            </a:pPr>
            <a:r>
              <a:rPr lang="en-GB" sz="1400" dirty="0">
                <a:solidFill>
                  <a:srgbClr val="000000"/>
                </a:solidFill>
                <a:ea typeface="Open Sans" panose="020B0606030504020204" pitchFamily="34" charset="0"/>
                <a:cs typeface="Open Sans" panose="020B0606030504020204" pitchFamily="34" charset="0"/>
              </a:rPr>
              <a:t>Few public awareness-raising programmes on risks of online sexual abuse and exploitation of children, even less so on risks of self-generated sexual material</a:t>
            </a:r>
          </a:p>
          <a:p>
            <a:pPr marL="285750" indent="-285750" algn="just">
              <a:lnSpc>
                <a:spcPct val="150000"/>
              </a:lnSpc>
              <a:spcBef>
                <a:spcPts val="600"/>
              </a:spcBef>
              <a:spcAft>
                <a:spcPts val="600"/>
              </a:spcAft>
              <a:buFont typeface="Arial" panose="020B0604020202020204" pitchFamily="34" charset="0"/>
              <a:buChar char="•"/>
            </a:pPr>
            <a:r>
              <a:rPr lang="en-GB" sz="1400" dirty="0">
                <a:solidFill>
                  <a:srgbClr val="000000"/>
                </a:solidFill>
                <a:ea typeface="Open Sans" panose="020B0606030504020204" pitchFamily="34" charset="0"/>
                <a:cs typeface="Open Sans" panose="020B0606030504020204" pitchFamily="34" charset="0"/>
              </a:rPr>
              <a:t>Little mention of risks of self-generated sexual material in sexuality education programmes aimed at children</a:t>
            </a:r>
          </a:p>
          <a:p>
            <a:pPr marL="285750" indent="-285750" algn="just">
              <a:lnSpc>
                <a:spcPct val="150000"/>
              </a:lnSpc>
              <a:spcBef>
                <a:spcPts val="600"/>
              </a:spcBef>
              <a:spcAft>
                <a:spcPts val="600"/>
              </a:spcAft>
              <a:buFont typeface="Arial" panose="020B0604020202020204" pitchFamily="34" charset="0"/>
              <a:buChar char="•"/>
            </a:pPr>
            <a:r>
              <a:rPr lang="en-GB" sz="1400" dirty="0">
                <a:solidFill>
                  <a:srgbClr val="000000"/>
                </a:solidFill>
                <a:ea typeface="Open Sans" panose="020B0606030504020204" pitchFamily="34" charset="0"/>
                <a:cs typeface="Open Sans" panose="020B0606030504020204" pitchFamily="34" charset="0"/>
              </a:rPr>
              <a:t>Little national and local coordination of awareness-raising activities</a:t>
            </a:r>
          </a:p>
          <a:p>
            <a:pPr marL="285750" indent="-285750" algn="just">
              <a:lnSpc>
                <a:spcPct val="150000"/>
              </a:lnSpc>
              <a:spcBef>
                <a:spcPts val="600"/>
              </a:spcBef>
              <a:spcAft>
                <a:spcPts val="600"/>
              </a:spcAft>
              <a:buFont typeface="Arial" panose="020B0604020202020204" pitchFamily="34" charset="0"/>
              <a:buChar char="•"/>
            </a:pPr>
            <a:r>
              <a:rPr lang="en-GB" sz="1400" dirty="0">
                <a:solidFill>
                  <a:srgbClr val="000000"/>
                </a:solidFill>
                <a:ea typeface="Open Sans" panose="020B0606030504020204" pitchFamily="34" charset="0"/>
                <a:cs typeface="Open Sans" panose="020B0606030504020204" pitchFamily="34" charset="0"/>
              </a:rPr>
              <a:t>Lack of (continuous) training for education professionals and other persons working in contact with children</a:t>
            </a:r>
          </a:p>
          <a:p>
            <a:pPr algn="just">
              <a:lnSpc>
                <a:spcPct val="150000"/>
              </a:lnSpc>
              <a:spcBef>
                <a:spcPts val="600"/>
              </a:spcBef>
              <a:spcAft>
                <a:spcPts val="600"/>
              </a:spcAft>
            </a:pPr>
            <a:r>
              <a:rPr lang="en-GB" sz="1400" b="1" dirty="0">
                <a:solidFill>
                  <a:srgbClr val="000000"/>
                </a:solidFill>
                <a:ea typeface="Open Sans" panose="020B0606030504020204" pitchFamily="34" charset="0"/>
                <a:cs typeface="Open Sans" panose="020B0606030504020204" pitchFamily="34" charset="0"/>
              </a:rPr>
              <a:t>R</a:t>
            </a:r>
            <a:r>
              <a:rPr lang="en-GB" sz="1400" b="1" dirty="0">
                <a:solidFill>
                  <a:srgbClr val="000000"/>
                </a:solidFill>
                <a:effectLst/>
                <a:ea typeface="Open Sans" panose="020B0606030504020204" pitchFamily="34" charset="0"/>
                <a:cs typeface="Open Sans" panose="020B0606030504020204" pitchFamily="34" charset="0"/>
              </a:rPr>
              <a:t>ecommendations</a:t>
            </a:r>
            <a:r>
              <a:rPr lang="en-GB" sz="1400" dirty="0">
                <a:solidFill>
                  <a:srgbClr val="000000"/>
                </a:solidFill>
                <a:effectLst/>
                <a:ea typeface="Open Sans" panose="020B0606030504020204" pitchFamily="34" charset="0"/>
                <a:cs typeface="Open Sans" panose="020B0606030504020204" pitchFamily="34" charset="0"/>
              </a:rPr>
              <a:t>:</a:t>
            </a:r>
            <a:endParaRPr lang="en-GB" sz="1400" dirty="0">
              <a:effectLst/>
              <a:ea typeface="Open Sans" panose="020B0606030504020204" pitchFamily="34" charset="0"/>
              <a:cs typeface="Open Sans" panose="020B0606030504020204" pitchFamily="34" charset="0"/>
            </a:endParaRPr>
          </a:p>
          <a:p>
            <a:pPr marL="285750" indent="-285750" algn="just">
              <a:lnSpc>
                <a:spcPct val="150000"/>
              </a:lnSpc>
              <a:spcBef>
                <a:spcPts val="600"/>
              </a:spcBef>
              <a:spcAft>
                <a:spcPts val="600"/>
              </a:spcAft>
              <a:buFont typeface="Arial" panose="020B0604020202020204" pitchFamily="34" charset="0"/>
              <a:buChar char="•"/>
            </a:pPr>
            <a:r>
              <a:rPr lang="en-GB" sz="1400" dirty="0">
                <a:ea typeface="Open Sans" panose="020B0606030504020204" pitchFamily="34" charset="0"/>
                <a:cs typeface="Open Sans" panose="020B0606030504020204" pitchFamily="34" charset="0"/>
              </a:rPr>
              <a:t>T</a:t>
            </a:r>
            <a:r>
              <a:rPr lang="en-GB" sz="1400" dirty="0">
                <a:effectLst/>
                <a:ea typeface="Open Sans" panose="020B0606030504020204" pitchFamily="34" charset="0"/>
                <a:cs typeface="Open Sans" panose="020B0606030504020204" pitchFamily="34" charset="0"/>
              </a:rPr>
              <a:t>o </a:t>
            </a:r>
            <a:r>
              <a:rPr lang="en-GB" sz="1400" dirty="0">
                <a:ea typeface="Open Sans" panose="020B0606030504020204" pitchFamily="34" charset="0"/>
                <a:cs typeface="Open Sans" panose="020B0606030504020204" pitchFamily="34" charset="0"/>
              </a:rPr>
              <a:t>expand cooperation with civil society</a:t>
            </a:r>
          </a:p>
          <a:p>
            <a:pPr marL="285750" indent="-285750" algn="just">
              <a:lnSpc>
                <a:spcPct val="150000"/>
              </a:lnSpc>
              <a:spcBef>
                <a:spcPts val="600"/>
              </a:spcBef>
              <a:spcAft>
                <a:spcPts val="600"/>
              </a:spcAft>
              <a:buFont typeface="Arial" panose="020B0604020202020204" pitchFamily="34" charset="0"/>
              <a:buChar char="•"/>
            </a:pPr>
            <a:r>
              <a:rPr lang="en-GB" sz="1400" dirty="0">
                <a:ea typeface="Open Sans" panose="020B0606030504020204" pitchFamily="34" charset="0"/>
                <a:cs typeface="Open Sans" panose="020B0606030504020204" pitchFamily="34" charset="0"/>
              </a:rPr>
              <a:t>To ensure that children at all education levels receive information about the risks of ICT-facilitated CSEA</a:t>
            </a:r>
          </a:p>
          <a:p>
            <a:pPr marL="285750" indent="-285750" algn="just">
              <a:lnSpc>
                <a:spcPct val="150000"/>
              </a:lnSpc>
              <a:spcBef>
                <a:spcPts val="600"/>
              </a:spcBef>
              <a:spcAft>
                <a:spcPts val="600"/>
              </a:spcAft>
              <a:buFont typeface="Arial" panose="020B0604020202020204" pitchFamily="34" charset="0"/>
              <a:buChar char="•"/>
            </a:pPr>
            <a:r>
              <a:rPr lang="en-GB" sz="1400" dirty="0">
                <a:effectLst/>
                <a:ea typeface="Open Sans" panose="020B0606030504020204" pitchFamily="34" charset="0"/>
                <a:cs typeface="Open Sans" panose="020B0606030504020204" pitchFamily="34" charset="0"/>
              </a:rPr>
              <a:t>To ensure that persons working with children have an adequate understanding of the risks </a:t>
            </a:r>
          </a:p>
        </p:txBody>
      </p:sp>
      <p:grpSp>
        <p:nvGrpSpPr>
          <p:cNvPr id="3" name="Group 2">
            <a:extLst>
              <a:ext uri="{FF2B5EF4-FFF2-40B4-BE49-F238E27FC236}">
                <a16:creationId xmlns:a16="http://schemas.microsoft.com/office/drawing/2014/main" id="{EB0A8635-817D-A7BC-A10B-679A2A5FF155}"/>
              </a:ext>
            </a:extLst>
          </p:cNvPr>
          <p:cNvGrpSpPr/>
          <p:nvPr/>
        </p:nvGrpSpPr>
        <p:grpSpPr>
          <a:xfrm>
            <a:off x="469900" y="70624"/>
            <a:ext cx="7854950" cy="1490418"/>
            <a:chOff x="438150" y="870724"/>
            <a:chExt cx="7854950" cy="1490418"/>
          </a:xfrm>
        </p:grpSpPr>
        <p:pic>
          <p:nvPicPr>
            <p:cNvPr id="7" name="Picture 6">
              <a:extLst>
                <a:ext uri="{FF2B5EF4-FFF2-40B4-BE49-F238E27FC236}">
                  <a16:creationId xmlns:a16="http://schemas.microsoft.com/office/drawing/2014/main" id="{205A776E-DA43-1C9F-E467-E0801DD774B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8150" y="870724"/>
              <a:ext cx="1053203" cy="1490418"/>
            </a:xfrm>
            <a:prstGeom prst="rect">
              <a:avLst/>
            </a:prstGeom>
          </p:spPr>
        </p:pic>
        <p:cxnSp>
          <p:nvCxnSpPr>
            <p:cNvPr id="14" name="Straight Connector 13">
              <a:extLst>
                <a:ext uri="{FF2B5EF4-FFF2-40B4-BE49-F238E27FC236}">
                  <a16:creationId xmlns:a16="http://schemas.microsoft.com/office/drawing/2014/main" id="{E6A6ECBD-2C8C-9EB6-5A5D-776A10C04FFB}"/>
                </a:ext>
              </a:extLst>
            </p:cNvPr>
            <p:cNvCxnSpPr/>
            <p:nvPr/>
          </p:nvCxnSpPr>
          <p:spPr>
            <a:xfrm>
              <a:off x="1397000" y="1282949"/>
              <a:ext cx="0" cy="716767"/>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sp>
          <p:nvSpPr>
            <p:cNvPr id="15" name="TextBox 14">
              <a:extLst>
                <a:ext uri="{FF2B5EF4-FFF2-40B4-BE49-F238E27FC236}">
                  <a16:creationId xmlns:a16="http://schemas.microsoft.com/office/drawing/2014/main" id="{E1EC9C3C-E5BE-D985-C8B1-77178AB75790}"/>
                </a:ext>
              </a:extLst>
            </p:cNvPr>
            <p:cNvSpPr txBox="1"/>
            <p:nvPr/>
          </p:nvSpPr>
          <p:spPr>
            <a:xfrm>
              <a:off x="1416050" y="1282949"/>
              <a:ext cx="6877050" cy="769441"/>
            </a:xfrm>
            <a:prstGeom prst="rect">
              <a:avLst/>
            </a:prstGeom>
            <a:noFill/>
          </p:spPr>
          <p:txBody>
            <a:bodyPr wrap="square" rtlCol="0">
              <a:spAutoFit/>
            </a:bodyPr>
            <a:lstStyle/>
            <a:p>
              <a:r>
                <a:rPr lang="fr-CH" sz="1500" b="1" dirty="0">
                  <a:solidFill>
                    <a:schemeClr val="tx1">
                      <a:lumMod val="65000"/>
                      <a:lumOff val="35000"/>
                    </a:schemeClr>
                  </a:solidFill>
                  <a:latin typeface="Calibri" panose="020F0502020204030204" pitchFamily="34" charset="0"/>
                  <a:cs typeface="Calibri" panose="020F0502020204030204" pitchFamily="34" charset="0"/>
                </a:rPr>
                <a:t>Council Working Group </a:t>
              </a:r>
              <a:br>
                <a:rPr lang="fr-CH" sz="1500" b="1" dirty="0">
                  <a:solidFill>
                    <a:schemeClr val="tx1">
                      <a:lumMod val="65000"/>
                      <a:lumOff val="35000"/>
                    </a:schemeClr>
                  </a:solidFill>
                  <a:latin typeface="Calibri" panose="020F0502020204030204" pitchFamily="34" charset="0"/>
                  <a:cs typeface="Calibri" panose="020F0502020204030204" pitchFamily="34" charset="0"/>
                </a:rPr>
              </a:br>
              <a:r>
                <a:rPr lang="fr-CH" sz="1500" b="1" dirty="0">
                  <a:solidFill>
                    <a:schemeClr val="tx1">
                      <a:lumMod val="65000"/>
                      <a:lumOff val="35000"/>
                    </a:schemeClr>
                  </a:solidFill>
                  <a:latin typeface="Calibri" panose="020F0502020204030204" pitchFamily="34" charset="0"/>
                  <a:cs typeface="Calibri" panose="020F0502020204030204" pitchFamily="34" charset="0"/>
                </a:rPr>
                <a:t>on child online protection</a:t>
              </a:r>
            </a:p>
            <a:p>
              <a:r>
                <a:rPr lang="en-GB" sz="1400" dirty="0">
                  <a:solidFill>
                    <a:schemeClr val="tx1">
                      <a:lumMod val="65000"/>
                      <a:lumOff val="35000"/>
                    </a:schemeClr>
                  </a:solidFill>
                  <a:effectLst/>
                  <a:latin typeface="Calibri" panose="020F0502020204030204" pitchFamily="34" charset="0"/>
                  <a:ea typeface="Times New Roman" panose="02020603050405020304" pitchFamily="18" charset="0"/>
                  <a:cs typeface="Times New Roman" panose="02020603050405020304" pitchFamily="18" charset="0"/>
                </a:rPr>
                <a:t>Twenty-first meeting – From 30 September (p.m.) to 1 October 2024</a:t>
              </a:r>
              <a:endParaRPr lang="en-GB" sz="1400" b="1" dirty="0">
                <a:solidFill>
                  <a:schemeClr val="tx1">
                    <a:lumMod val="65000"/>
                    <a:lumOff val="35000"/>
                  </a:schemeClr>
                </a:solidFill>
                <a:latin typeface="Calibri" panose="020F0502020204030204" pitchFamily="34" charset="0"/>
                <a:cs typeface="Calibri" panose="020F0502020204030204" pitchFamily="34" charset="0"/>
              </a:endParaRPr>
            </a:p>
          </p:txBody>
        </p:sp>
      </p:grpSp>
      <p:sp>
        <p:nvSpPr>
          <p:cNvPr id="16" name="Rectangle 15">
            <a:extLst>
              <a:ext uri="{FF2B5EF4-FFF2-40B4-BE49-F238E27FC236}">
                <a16:creationId xmlns:a16="http://schemas.microsoft.com/office/drawing/2014/main" id="{F6482903-5FB1-7FF8-32A1-211BCAA8DA7E}"/>
              </a:ext>
            </a:extLst>
          </p:cNvPr>
          <p:cNvSpPr/>
          <p:nvPr/>
        </p:nvSpPr>
        <p:spPr>
          <a:xfrm>
            <a:off x="-28575" y="490106"/>
            <a:ext cx="144000" cy="648000"/>
          </a:xfrm>
          <a:prstGeom prst="rect">
            <a:avLst/>
          </a:prstGeom>
          <a:solidFill>
            <a:schemeClr val="accent1">
              <a:alpha val="83000"/>
            </a:schemeClr>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531189607"/>
      </p:ext>
    </p:extLst>
  </p:cSld>
  <p:clrMapOvr>
    <a:masterClrMapping/>
  </p:clrMapOvr>
</p:sld>
</file>

<file path=ppt/theme/theme1.xml><?xml version="1.0" encoding="utf-8"?>
<a:theme xmlns:a="http://schemas.openxmlformats.org/drawingml/2006/main" name="ITU Theme - White bg">
  <a:themeElements>
    <a:clrScheme name="ITU Template">
      <a:dk1>
        <a:sysClr val="windowText" lastClr="000000"/>
      </a:dk1>
      <a:lt1>
        <a:sysClr val="window" lastClr="FFFFFF"/>
      </a:lt1>
      <a:dk2>
        <a:srgbClr val="3A3838"/>
      </a:dk2>
      <a:lt2>
        <a:srgbClr val="F5FAFC"/>
      </a:lt2>
      <a:accent1>
        <a:srgbClr val="009CD6"/>
      </a:accent1>
      <a:accent2>
        <a:srgbClr val="757070"/>
      </a:accent2>
      <a:accent3>
        <a:srgbClr val="A5A5A5"/>
      </a:accent3>
      <a:accent4>
        <a:srgbClr val="595959"/>
      </a:accent4>
      <a:accent5>
        <a:srgbClr val="005EB8"/>
      </a:accent5>
      <a:accent6>
        <a:srgbClr val="E5F5FB"/>
      </a:accent6>
      <a:hlink>
        <a:srgbClr val="000000"/>
      </a:hlink>
      <a:folHlink>
        <a:srgbClr val="757070"/>
      </a:folHlink>
    </a:clrScheme>
    <a:fontScheme name="ITU Powerpoint Tempo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Big text">
  <a:themeElements>
    <a:clrScheme name="ITU Template">
      <a:dk1>
        <a:sysClr val="windowText" lastClr="000000"/>
      </a:dk1>
      <a:lt1>
        <a:sysClr val="window" lastClr="FFFFFF"/>
      </a:lt1>
      <a:dk2>
        <a:srgbClr val="3A3838"/>
      </a:dk2>
      <a:lt2>
        <a:srgbClr val="F5FAFC"/>
      </a:lt2>
      <a:accent1>
        <a:srgbClr val="009CD6"/>
      </a:accent1>
      <a:accent2>
        <a:srgbClr val="757070"/>
      </a:accent2>
      <a:accent3>
        <a:srgbClr val="A5A5A5"/>
      </a:accent3>
      <a:accent4>
        <a:srgbClr val="595959"/>
      </a:accent4>
      <a:accent5>
        <a:srgbClr val="005EB8"/>
      </a:accent5>
      <a:accent6>
        <a:srgbClr val="E5F5FB"/>
      </a:accent6>
      <a:hlink>
        <a:srgbClr val="009CD6"/>
      </a:hlink>
      <a:folHlink>
        <a:srgbClr val="009CD6"/>
      </a:folHlink>
    </a:clrScheme>
    <a:fontScheme name="ITU Powerpoint Tempo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Quote Slide">
  <a:themeElements>
    <a:clrScheme name="ITU Template">
      <a:dk1>
        <a:sysClr val="windowText" lastClr="000000"/>
      </a:dk1>
      <a:lt1>
        <a:sysClr val="window" lastClr="FFFFFF"/>
      </a:lt1>
      <a:dk2>
        <a:srgbClr val="3A3838"/>
      </a:dk2>
      <a:lt2>
        <a:srgbClr val="F5FAFC"/>
      </a:lt2>
      <a:accent1>
        <a:srgbClr val="009CD6"/>
      </a:accent1>
      <a:accent2>
        <a:srgbClr val="757070"/>
      </a:accent2>
      <a:accent3>
        <a:srgbClr val="A5A5A5"/>
      </a:accent3>
      <a:accent4>
        <a:srgbClr val="595959"/>
      </a:accent4>
      <a:accent5>
        <a:srgbClr val="005EB8"/>
      </a:accent5>
      <a:accent6>
        <a:srgbClr val="E5F5FB"/>
      </a:accent6>
      <a:hlink>
        <a:srgbClr val="009CD6"/>
      </a:hlink>
      <a:folHlink>
        <a:srgbClr val="009CD6"/>
      </a:folHlink>
    </a:clrScheme>
    <a:fontScheme name="ITU Powerpoint Tempo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D5499E8FBA95843A6673D7F9A8CC40A" ma:contentTypeVersion="2" ma:contentTypeDescription="Create a new document." ma:contentTypeScope="" ma:versionID="9f93dd66defeee1aa42f6ad4ade2d3c3">
  <xsd:schema xmlns:xsd="http://www.w3.org/2001/XMLSchema" xmlns:xs="http://www.w3.org/2001/XMLSchema" xmlns:p="http://schemas.microsoft.com/office/2006/metadata/properties" xmlns:ns1="http://schemas.microsoft.com/sharepoint/v3" xmlns:ns2="ab416054-06d4-44bb-b647-9dee5ffebbc0" targetNamespace="http://schemas.microsoft.com/office/2006/metadata/properties" ma:root="true" ma:fieldsID="92fd9e9dff9d791cd57ae1dad0d1b259" ns1:_="" ns2:_="">
    <xsd:import namespace="http://schemas.microsoft.com/sharepoint/v3"/>
    <xsd:import namespace="ab416054-06d4-44bb-b647-9dee5ffebbc0"/>
    <xsd:element name="properties">
      <xsd:complexType>
        <xsd:sequence>
          <xsd:element name="documentManagement">
            <xsd:complexType>
              <xsd:all>
                <xsd:element ref="ns1:PublishingStartDate" minOccurs="0"/>
                <xsd:element ref="ns1:PublishingExpirationDate"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 ma:hidden="true" ma:internalName="PublishingStartDate">
      <xsd:simpleType>
        <xsd:restriction base="dms:Unknown"/>
      </xsd:simpleType>
    </xsd:element>
    <xsd:element name="PublishingExpirationDate" ma:index="9"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ab416054-06d4-44bb-b647-9dee5ffebbc0" elementFormDefault="qualified">
    <xsd:import namespace="http://schemas.microsoft.com/office/2006/documentManagement/types"/>
    <xsd:import namespace="http://schemas.microsoft.com/office/infopath/2007/PartnerControls"/>
    <xsd:element name="SharedWithUsers" ma:index="10"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89E85BB6-DB48-4894-9272-579D0CBC0582}"/>
</file>

<file path=customXml/itemProps2.xml><?xml version="1.0" encoding="utf-8"?>
<ds:datastoreItem xmlns:ds="http://schemas.openxmlformats.org/officeDocument/2006/customXml" ds:itemID="{32FE242F-2E00-4518-A449-946D044C1A93}"/>
</file>

<file path=customXml/itemProps3.xml><?xml version="1.0" encoding="utf-8"?>
<ds:datastoreItem xmlns:ds="http://schemas.openxmlformats.org/officeDocument/2006/customXml" ds:itemID="{5741211A-9DEA-409B-B484-9F0A99AE49DF}"/>
</file>

<file path=docProps/app.xml><?xml version="1.0" encoding="utf-8"?>
<Properties xmlns="http://schemas.openxmlformats.org/officeDocument/2006/extended-properties" xmlns:vt="http://schemas.openxmlformats.org/officeDocument/2006/docPropsVTypes">
  <TotalTime>7185</TotalTime>
  <Words>1500</Words>
  <Application>Microsoft Office PowerPoint</Application>
  <PresentationFormat>Widescreen</PresentationFormat>
  <Paragraphs>171</Paragraphs>
  <Slides>11</Slides>
  <Notes>10</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11</vt:i4>
      </vt:variant>
    </vt:vector>
  </HeadingPairs>
  <TitlesOfParts>
    <vt:vector size="19" baseType="lpstr">
      <vt:lpstr>Arial</vt:lpstr>
      <vt:lpstr>Calibri</vt:lpstr>
      <vt:lpstr>Georgia</vt:lpstr>
      <vt:lpstr>Open Sans</vt:lpstr>
      <vt:lpstr>Wingdings</vt:lpstr>
      <vt:lpstr>ITU Theme - White bg</vt:lpstr>
      <vt:lpstr>Big text</vt:lpstr>
      <vt:lpstr>Quote Slide</vt:lpstr>
      <vt:lpstr>PowerPoint Presentation</vt:lpstr>
      <vt:lpstr>Council of Europe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Njume Ebong-Barry, Ahone</dc:creator>
  <cp:lastModifiedBy>WANG, Yuting</cp:lastModifiedBy>
  <cp:revision>151</cp:revision>
  <dcterms:created xsi:type="dcterms:W3CDTF">2021-03-09T10:44:20Z</dcterms:created>
  <dcterms:modified xsi:type="dcterms:W3CDTF">2024-12-02T10:50:02Z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0x0101006D5499E8FBA95843A6673D7F9A8CC40A</vt:lpwstr>
  </property>
</Properties>
</file>