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quickStyle3.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colors4.xml" ContentType="application/vnd.openxmlformats-officedocument.drawingml.diagramColors+xml"/>
  <Override PartName="/ppt/handoutMasters/handoutMaster1.xml" ContentType="application/vnd.openxmlformats-officedocument.presentationml.handoutMaster+xml"/>
  <Override PartName="/ppt/diagrams/layout4.xml" ContentType="application/vnd.openxmlformats-officedocument.drawingml.diagramLayout+xml"/>
  <Override PartName="/ppt/diagrams/quickStyle4.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8" r:id="rId2"/>
    <p:sldId id="369" r:id="rId3"/>
    <p:sldId id="388" r:id="rId4"/>
    <p:sldId id="284" r:id="rId5"/>
    <p:sldId id="302" r:id="rId6"/>
    <p:sldId id="303" r:id="rId7"/>
    <p:sldId id="400" r:id="rId8"/>
    <p:sldId id="393" r:id="rId9"/>
    <p:sldId id="394" r:id="rId10"/>
    <p:sldId id="357" r:id="rId11"/>
    <p:sldId id="345" r:id="rId12"/>
    <p:sldId id="389" r:id="rId13"/>
    <p:sldId id="309" r:id="rId14"/>
    <p:sldId id="349" r:id="rId15"/>
    <p:sldId id="368" r:id="rId16"/>
    <p:sldId id="348" r:id="rId17"/>
    <p:sldId id="355" r:id="rId18"/>
    <p:sldId id="358" r:id="rId19"/>
    <p:sldId id="390" r:id="rId20"/>
    <p:sldId id="281" r:id="rId21"/>
    <p:sldId id="395" r:id="rId22"/>
    <p:sldId id="372" r:id="rId23"/>
    <p:sldId id="289" r:id="rId24"/>
    <p:sldId id="375" r:id="rId25"/>
    <p:sldId id="373" r:id="rId26"/>
    <p:sldId id="376" r:id="rId27"/>
    <p:sldId id="377" r:id="rId28"/>
    <p:sldId id="396" r:id="rId29"/>
    <p:sldId id="378" r:id="rId30"/>
    <p:sldId id="381" r:id="rId31"/>
    <p:sldId id="385" r:id="rId32"/>
    <p:sldId id="340" r:id="rId33"/>
    <p:sldId id="391" r:id="rId34"/>
    <p:sldId id="399" r:id="rId35"/>
    <p:sldId id="398" r:id="rId36"/>
    <p:sldId id="397" r:id="rId37"/>
    <p:sldId id="38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a" initials="N"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B154B"/>
    <a:srgbClr val="9F15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77" autoAdjust="0"/>
    <p:restoredTop sz="94647" autoAdjust="0"/>
  </p:normalViewPr>
  <p:slideViewPr>
    <p:cSldViewPr snapToGrid="0" snapToObjects="1" showGuides="1">
      <p:cViewPr>
        <p:scale>
          <a:sx n="80" d="100"/>
          <a:sy n="80" d="100"/>
        </p:scale>
        <p:origin x="-2418"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4D71C-2AFF-4BE1-835D-F001A09204C9}"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pPr rtl="1"/>
          <a:endParaRPr lang="ar-TN"/>
        </a:p>
      </dgm:t>
    </dgm:pt>
    <dgm:pt modelId="{84D85054-D460-4A56-A3DA-D65D3FD55F0F}">
      <dgm:prSet phldrT="[Texte]" custT="1"/>
      <dgm:spPr/>
      <dgm:t>
        <a:bodyPr/>
        <a:lstStyle/>
        <a:p>
          <a:pPr rtl="1"/>
          <a:r>
            <a:rPr lang="ar-TN" sz="2800" b="1" dirty="0" smtClean="0">
              <a:latin typeface="Sakkal Majalla" pitchFamily="2" charset="-78"/>
              <a:cs typeface="Sakkal Majalla" pitchFamily="2" charset="-78"/>
            </a:rPr>
            <a:t>2015</a:t>
          </a:r>
          <a:endParaRPr lang="ar-TN" sz="3200" b="1" dirty="0">
            <a:latin typeface="Sakkal Majalla" pitchFamily="2" charset="-78"/>
            <a:cs typeface="Sakkal Majalla" pitchFamily="2" charset="-78"/>
          </a:endParaRPr>
        </a:p>
      </dgm:t>
    </dgm:pt>
    <dgm:pt modelId="{F097E361-B225-4C17-925B-42E840A7829A}" type="parTrans" cxnId="{1FA734C9-B51F-4C09-A3AF-2F5ADF78206C}">
      <dgm:prSet/>
      <dgm:spPr/>
      <dgm:t>
        <a:bodyPr/>
        <a:lstStyle/>
        <a:p>
          <a:pPr rtl="1"/>
          <a:endParaRPr lang="ar-TN"/>
        </a:p>
      </dgm:t>
    </dgm:pt>
    <dgm:pt modelId="{DFA97299-AA69-4D22-8962-BC26C8446B5C}" type="sibTrans" cxnId="{1FA734C9-B51F-4C09-A3AF-2F5ADF78206C}">
      <dgm:prSet/>
      <dgm:spPr/>
      <dgm:t>
        <a:bodyPr/>
        <a:lstStyle/>
        <a:p>
          <a:pPr rtl="1"/>
          <a:endParaRPr lang="ar-TN"/>
        </a:p>
      </dgm:t>
    </dgm:pt>
    <dgm:pt modelId="{623C59D8-917C-4821-8D86-39395684E53B}">
      <dgm:prSet phldrT="[Texte]" custT="1"/>
      <dgm:spPr/>
      <dgm:t>
        <a:bodyPr/>
        <a:lstStyle/>
        <a:p>
          <a:pPr rtl="1"/>
          <a:r>
            <a:rPr lang="ar-TN" sz="2400" b="1" dirty="0" smtClean="0">
              <a:latin typeface="Sakkal Majalla" panose="02000000000000000000" pitchFamily="2" charset="-78"/>
              <a:cs typeface="Sakkal Majalla" panose="02000000000000000000" pitchFamily="2" charset="-78"/>
            </a:rPr>
            <a:t>70.5</a:t>
          </a:r>
          <a:r>
            <a:rPr lang="ar-TN" sz="1400" b="1" dirty="0" smtClean="0">
              <a:latin typeface="Sakkal Majalla" panose="02000000000000000000" pitchFamily="2" charset="-78"/>
              <a:cs typeface="Sakkal Majalla" panose="02000000000000000000" pitchFamily="2" charset="-78"/>
            </a:rPr>
            <a:t>مليون عاطل</a:t>
          </a:r>
          <a:endParaRPr lang="ar-TN" sz="2400" b="1" dirty="0" smtClean="0">
            <a:latin typeface="Sakkal Majalla" panose="02000000000000000000" pitchFamily="2" charset="-78"/>
            <a:cs typeface="Sakkal Majalla" panose="02000000000000000000" pitchFamily="2" charset="-78"/>
          </a:endParaRPr>
        </a:p>
        <a:p>
          <a:pPr rtl="1"/>
          <a:r>
            <a:rPr lang="ar-TN" sz="2400" b="1" dirty="0" smtClean="0">
              <a:latin typeface="Sakkal Majalla" panose="02000000000000000000" pitchFamily="2" charset="-78"/>
              <a:cs typeface="Sakkal Majalla" panose="02000000000000000000" pitchFamily="2" charset="-78"/>
            </a:rPr>
            <a:t>12.9 </a:t>
          </a:r>
          <a:r>
            <a:rPr lang="ar-SA" sz="2400" b="1" dirty="0" smtClean="0">
              <a:solidFill>
                <a:schemeClr val="tx1"/>
              </a:solidFill>
              <a:latin typeface="Sakkal Majalla" panose="02000000000000000000" pitchFamily="2" charset="-78"/>
              <a:cs typeface="Sakkal Majalla" panose="02000000000000000000" pitchFamily="2" charset="-78"/>
            </a:rPr>
            <a:t>%</a:t>
          </a:r>
          <a:endParaRPr lang="ar-TN" sz="1400" dirty="0"/>
        </a:p>
      </dgm:t>
    </dgm:pt>
    <dgm:pt modelId="{A4DD8D36-7091-4F40-82BF-978B02FDBA8B}" type="parTrans" cxnId="{7312BCF9-16CE-42DC-B426-1E153A14C72A}">
      <dgm:prSet/>
      <dgm:spPr/>
      <dgm:t>
        <a:bodyPr/>
        <a:lstStyle/>
        <a:p>
          <a:pPr rtl="1"/>
          <a:endParaRPr lang="ar-TN"/>
        </a:p>
      </dgm:t>
    </dgm:pt>
    <dgm:pt modelId="{3DFA983D-AF5C-4F67-BC8D-2411AB70E770}" type="sibTrans" cxnId="{7312BCF9-16CE-42DC-B426-1E153A14C72A}">
      <dgm:prSet/>
      <dgm:spPr/>
      <dgm:t>
        <a:bodyPr/>
        <a:lstStyle/>
        <a:p>
          <a:pPr rtl="1"/>
          <a:endParaRPr lang="ar-TN"/>
        </a:p>
      </dgm:t>
    </dgm:pt>
    <dgm:pt modelId="{BA8DAC4F-694E-4597-80FD-EB29620578A5}">
      <dgm:prSet phldrT="[Texte]" custT="1"/>
      <dgm:spPr/>
      <dgm:t>
        <a:bodyPr/>
        <a:lstStyle/>
        <a:p>
          <a:pPr rtl="1"/>
          <a:r>
            <a:rPr lang="ar-TN" sz="2800" b="1" dirty="0" smtClean="0">
              <a:latin typeface="Sakkal Majalla" pitchFamily="2" charset="-78"/>
              <a:cs typeface="Sakkal Majalla" pitchFamily="2" charset="-78"/>
            </a:rPr>
            <a:t>2016</a:t>
          </a:r>
          <a:endParaRPr lang="ar-TN" sz="2000" dirty="0"/>
        </a:p>
      </dgm:t>
    </dgm:pt>
    <dgm:pt modelId="{F86E04DD-F7D2-4FC2-B59C-38B50FE122F5}" type="parTrans" cxnId="{475953A8-EC46-48FD-ABAE-A3706EDBD761}">
      <dgm:prSet/>
      <dgm:spPr/>
      <dgm:t>
        <a:bodyPr/>
        <a:lstStyle/>
        <a:p>
          <a:pPr rtl="1"/>
          <a:endParaRPr lang="ar-TN"/>
        </a:p>
      </dgm:t>
    </dgm:pt>
    <dgm:pt modelId="{2C5AA834-2E76-45DF-A75B-CBE9E6D19529}" type="sibTrans" cxnId="{475953A8-EC46-48FD-ABAE-A3706EDBD761}">
      <dgm:prSet/>
      <dgm:spPr/>
      <dgm:t>
        <a:bodyPr/>
        <a:lstStyle/>
        <a:p>
          <a:pPr rtl="1"/>
          <a:endParaRPr lang="ar-TN"/>
        </a:p>
      </dgm:t>
    </dgm:pt>
    <dgm:pt modelId="{19F58070-59F7-4C06-8BD2-74AE399F69D9}">
      <dgm:prSet phldrT="[Texte]" custT="1"/>
      <dgm:spPr/>
      <dgm:t>
        <a:bodyPr/>
        <a:lstStyle/>
        <a:p>
          <a:pPr rtl="1"/>
          <a:r>
            <a:rPr lang="ar-TN" sz="2000" b="1" dirty="0" smtClean="0">
              <a:latin typeface="Sakkal Majalla" panose="02000000000000000000" pitchFamily="2" charset="-78"/>
              <a:cs typeface="Sakkal Majalla" panose="02000000000000000000" pitchFamily="2" charset="-78"/>
            </a:rPr>
            <a:t>71</a:t>
          </a:r>
          <a:r>
            <a:rPr lang="ar-TN" sz="1600" b="0" dirty="0" smtClean="0">
              <a:latin typeface="Sakkal Majalla" panose="02000000000000000000" pitchFamily="2" charset="-78"/>
              <a:cs typeface="Sakkal Majalla" panose="02000000000000000000" pitchFamily="2" charset="-78"/>
            </a:rPr>
            <a:t>مليون شاب عاطل</a:t>
          </a:r>
          <a:endParaRPr lang="ar-TN" sz="1600" b="0" dirty="0">
            <a:latin typeface="Sakkal Majalla" pitchFamily="2" charset="-78"/>
            <a:cs typeface="Sakkal Majalla" pitchFamily="2" charset="-78"/>
          </a:endParaRPr>
        </a:p>
      </dgm:t>
    </dgm:pt>
    <dgm:pt modelId="{435B9197-A1CB-40F9-8085-18B9612ADFF1}" type="parTrans" cxnId="{67947D2C-B5B8-4F47-966F-A27EC9205B31}">
      <dgm:prSet/>
      <dgm:spPr/>
      <dgm:t>
        <a:bodyPr/>
        <a:lstStyle/>
        <a:p>
          <a:pPr rtl="1"/>
          <a:endParaRPr lang="ar-TN"/>
        </a:p>
      </dgm:t>
    </dgm:pt>
    <dgm:pt modelId="{F28C2E26-83EB-4A28-B5E9-A0CCE6BE1E96}" type="sibTrans" cxnId="{67947D2C-B5B8-4F47-966F-A27EC9205B31}">
      <dgm:prSet/>
      <dgm:spPr/>
      <dgm:t>
        <a:bodyPr/>
        <a:lstStyle/>
        <a:p>
          <a:pPr rtl="1"/>
          <a:endParaRPr lang="ar-TN"/>
        </a:p>
      </dgm:t>
    </dgm:pt>
    <dgm:pt modelId="{BB6FBFD9-6023-46D4-A5E3-9E7A72DC6265}">
      <dgm:prSet phldrT="[Texte]"/>
      <dgm:spPr/>
      <dgm:t>
        <a:bodyPr/>
        <a:lstStyle/>
        <a:p>
          <a:pPr rtl="1"/>
          <a:r>
            <a:rPr lang="ar-TN" b="1" dirty="0" smtClean="0">
              <a:latin typeface="Sakkal Majalla" pitchFamily="2" charset="-78"/>
              <a:cs typeface="Sakkal Majalla" pitchFamily="2" charset="-78"/>
            </a:rPr>
            <a:t>2017</a:t>
          </a:r>
          <a:endParaRPr lang="ar-TN" dirty="0"/>
        </a:p>
      </dgm:t>
    </dgm:pt>
    <dgm:pt modelId="{8338FCC6-4C33-4597-AF3E-CD227A619814}" type="parTrans" cxnId="{5E8665EE-0766-4A56-8BAE-613BA5F6EFC8}">
      <dgm:prSet/>
      <dgm:spPr/>
      <dgm:t>
        <a:bodyPr/>
        <a:lstStyle/>
        <a:p>
          <a:pPr rtl="1"/>
          <a:endParaRPr lang="ar-TN"/>
        </a:p>
      </dgm:t>
    </dgm:pt>
    <dgm:pt modelId="{D4753DAA-19B1-45E3-AD82-C526065D65D2}" type="sibTrans" cxnId="{5E8665EE-0766-4A56-8BAE-613BA5F6EFC8}">
      <dgm:prSet/>
      <dgm:spPr/>
      <dgm:t>
        <a:bodyPr/>
        <a:lstStyle/>
        <a:p>
          <a:pPr rtl="1"/>
          <a:endParaRPr lang="ar-TN"/>
        </a:p>
      </dgm:t>
    </dgm:pt>
    <dgm:pt modelId="{78F81BB3-6F8D-46AF-8092-5727489C9CEA}">
      <dgm:prSet phldrT="[Texte]" custT="1"/>
      <dgm:spPr/>
      <dgm:t>
        <a:bodyPr/>
        <a:lstStyle/>
        <a:p>
          <a:pPr rtl="1"/>
          <a:r>
            <a:rPr lang="ar-TN" sz="2000" b="1" dirty="0" smtClean="0">
              <a:latin typeface="Sakkal Majalla" panose="02000000000000000000" pitchFamily="2" charset="-78"/>
              <a:cs typeface="Sakkal Majalla" panose="02000000000000000000" pitchFamily="2" charset="-78"/>
            </a:rPr>
            <a:t>71</a:t>
          </a:r>
          <a:r>
            <a:rPr lang="ar-TN" sz="1600" b="0" dirty="0" smtClean="0">
              <a:latin typeface="Sakkal Majalla" panose="02000000000000000000" pitchFamily="2" charset="-78"/>
              <a:cs typeface="Sakkal Majalla" panose="02000000000000000000" pitchFamily="2" charset="-78"/>
            </a:rPr>
            <a:t>مليون شاب عاطل</a:t>
          </a:r>
          <a:endParaRPr lang="ar-TN" sz="1600" b="0" dirty="0">
            <a:latin typeface="Sakkal Majalla" panose="02000000000000000000" pitchFamily="2" charset="-78"/>
            <a:cs typeface="Sakkal Majalla" panose="02000000000000000000" pitchFamily="2" charset="-78"/>
          </a:endParaRPr>
        </a:p>
      </dgm:t>
    </dgm:pt>
    <dgm:pt modelId="{87AD68CD-6C58-48A8-84CD-78447C63FA67}" type="parTrans" cxnId="{6E9FAA0D-245B-419F-98CB-0C969241E4B0}">
      <dgm:prSet/>
      <dgm:spPr/>
      <dgm:t>
        <a:bodyPr/>
        <a:lstStyle/>
        <a:p>
          <a:pPr rtl="1"/>
          <a:endParaRPr lang="ar-TN"/>
        </a:p>
      </dgm:t>
    </dgm:pt>
    <dgm:pt modelId="{95C92A9E-B3B5-4528-BFA5-1F928FBD8B6B}" type="sibTrans" cxnId="{6E9FAA0D-245B-419F-98CB-0C969241E4B0}">
      <dgm:prSet/>
      <dgm:spPr/>
      <dgm:t>
        <a:bodyPr/>
        <a:lstStyle/>
        <a:p>
          <a:pPr rtl="1"/>
          <a:endParaRPr lang="ar-TN"/>
        </a:p>
      </dgm:t>
    </dgm:pt>
    <dgm:pt modelId="{3B44F911-D638-4D9F-BF96-561671056AD2}">
      <dgm:prSet custT="1"/>
      <dgm:spPr/>
      <dgm:t>
        <a:bodyPr/>
        <a:lstStyle/>
        <a:p>
          <a:pPr rtl="1"/>
          <a:r>
            <a:rPr lang="ar-TN" sz="2000" b="1" dirty="0" smtClean="0">
              <a:latin typeface="Sakkal Majalla" panose="02000000000000000000" pitchFamily="2" charset="-78"/>
              <a:cs typeface="Sakkal Majalla" panose="02000000000000000000" pitchFamily="2" charset="-78"/>
            </a:rPr>
            <a:t>13.1</a:t>
          </a:r>
          <a:r>
            <a:rPr lang="ar-TN" sz="2000" b="0" dirty="0" smtClean="0">
              <a:latin typeface="Sakkal Majalla" panose="02000000000000000000" pitchFamily="2" charset="-78"/>
              <a:cs typeface="Sakkal Majalla" panose="02000000000000000000" pitchFamily="2" charset="-78"/>
            </a:rPr>
            <a:t> </a:t>
          </a:r>
          <a:r>
            <a:rPr lang="ar-SA" sz="1600" b="0" dirty="0" smtClean="0">
              <a:solidFill>
                <a:schemeClr val="tx1"/>
              </a:solidFill>
              <a:latin typeface="Sakkal Majalla" panose="02000000000000000000" pitchFamily="2" charset="-78"/>
              <a:cs typeface="Sakkal Majalla" panose="02000000000000000000" pitchFamily="2" charset="-78"/>
            </a:rPr>
            <a:t>%</a:t>
          </a:r>
          <a:endParaRPr lang="ar-TN" sz="1600" b="0" dirty="0"/>
        </a:p>
      </dgm:t>
    </dgm:pt>
    <dgm:pt modelId="{E19408AC-994B-4399-AD98-6BA6BCC63294}" type="parTrans" cxnId="{A1751CA7-F182-44D9-B7B1-C5AC52F3F9D3}">
      <dgm:prSet/>
      <dgm:spPr/>
      <dgm:t>
        <a:bodyPr/>
        <a:lstStyle/>
        <a:p>
          <a:pPr rtl="1"/>
          <a:endParaRPr lang="ar-TN"/>
        </a:p>
      </dgm:t>
    </dgm:pt>
    <dgm:pt modelId="{7B32523F-A038-4224-8BF6-0DE886830227}" type="sibTrans" cxnId="{A1751CA7-F182-44D9-B7B1-C5AC52F3F9D3}">
      <dgm:prSet/>
      <dgm:spPr/>
      <dgm:t>
        <a:bodyPr/>
        <a:lstStyle/>
        <a:p>
          <a:pPr rtl="1"/>
          <a:endParaRPr lang="ar-TN"/>
        </a:p>
      </dgm:t>
    </dgm:pt>
    <dgm:pt modelId="{2B3455FF-F497-49BD-B7D4-0F3A17C807AE}">
      <dgm:prSet custT="1"/>
      <dgm:spPr/>
      <dgm:t>
        <a:bodyPr/>
        <a:lstStyle/>
        <a:p>
          <a:pPr rtl="1"/>
          <a:r>
            <a:rPr lang="ar-TN" sz="2000" b="1" dirty="0" smtClean="0">
              <a:latin typeface="Sakkal Majalla" panose="02000000000000000000" pitchFamily="2" charset="-78"/>
              <a:cs typeface="Sakkal Majalla" panose="02000000000000000000" pitchFamily="2" charset="-78"/>
            </a:rPr>
            <a:t>13.1</a:t>
          </a:r>
          <a:r>
            <a:rPr lang="ar-TN" sz="2000" b="0" dirty="0" smtClean="0">
              <a:latin typeface="Sakkal Majalla" panose="02000000000000000000" pitchFamily="2" charset="-78"/>
              <a:cs typeface="Sakkal Majalla" panose="02000000000000000000" pitchFamily="2" charset="-78"/>
            </a:rPr>
            <a:t> </a:t>
          </a:r>
          <a:r>
            <a:rPr lang="ar-SA" sz="2000" b="0" dirty="0" smtClean="0">
              <a:solidFill>
                <a:schemeClr val="tx1"/>
              </a:solidFill>
              <a:latin typeface="Sakkal Majalla" panose="02000000000000000000" pitchFamily="2" charset="-78"/>
              <a:cs typeface="Sakkal Majalla" panose="02000000000000000000" pitchFamily="2" charset="-78"/>
            </a:rPr>
            <a:t>%</a:t>
          </a:r>
          <a:endParaRPr lang="ar-TN" sz="2000" b="0" dirty="0"/>
        </a:p>
      </dgm:t>
    </dgm:pt>
    <dgm:pt modelId="{C534B514-2159-4B15-BA23-49F338020F9A}" type="parTrans" cxnId="{DAB97219-A70B-4872-A306-A6F593A19327}">
      <dgm:prSet/>
      <dgm:spPr/>
      <dgm:t>
        <a:bodyPr/>
        <a:lstStyle/>
        <a:p>
          <a:pPr rtl="1"/>
          <a:endParaRPr lang="ar-TN"/>
        </a:p>
      </dgm:t>
    </dgm:pt>
    <dgm:pt modelId="{E529DF2A-8058-4EF6-B2AF-B01BCD3F926F}" type="sibTrans" cxnId="{DAB97219-A70B-4872-A306-A6F593A19327}">
      <dgm:prSet/>
      <dgm:spPr/>
      <dgm:t>
        <a:bodyPr/>
        <a:lstStyle/>
        <a:p>
          <a:pPr rtl="1"/>
          <a:endParaRPr lang="ar-TN"/>
        </a:p>
      </dgm:t>
    </dgm:pt>
    <dgm:pt modelId="{AEE6D5E8-D466-48C8-915E-D4E436C01F8A}" type="pres">
      <dgm:prSet presAssocID="{7254D71C-2AFF-4BE1-835D-F001A09204C9}" presName="theList" presStyleCnt="0">
        <dgm:presLayoutVars>
          <dgm:dir val="rev"/>
          <dgm:animLvl val="lvl"/>
          <dgm:resizeHandles val="exact"/>
        </dgm:presLayoutVars>
      </dgm:prSet>
      <dgm:spPr/>
      <dgm:t>
        <a:bodyPr/>
        <a:lstStyle/>
        <a:p>
          <a:pPr rtl="1"/>
          <a:endParaRPr lang="ar-TN"/>
        </a:p>
      </dgm:t>
    </dgm:pt>
    <dgm:pt modelId="{9D1804E7-7BF2-4316-A6E3-186AA998A03D}" type="pres">
      <dgm:prSet presAssocID="{84D85054-D460-4A56-A3DA-D65D3FD55F0F}" presName="compNode" presStyleCnt="0"/>
      <dgm:spPr/>
    </dgm:pt>
    <dgm:pt modelId="{08FC3D8B-E935-460D-A270-4E269DC6839D}" type="pres">
      <dgm:prSet presAssocID="{84D85054-D460-4A56-A3DA-D65D3FD55F0F}" presName="noGeometry" presStyleCnt="0"/>
      <dgm:spPr/>
    </dgm:pt>
    <dgm:pt modelId="{738B8438-31E3-4457-8EA8-C0075B5F4EE4}" type="pres">
      <dgm:prSet presAssocID="{84D85054-D460-4A56-A3DA-D65D3FD55F0F}" presName="childTextVisible" presStyleLbl="bgAccFollowNode1" presStyleIdx="0" presStyleCnt="3">
        <dgm:presLayoutVars>
          <dgm:bulletEnabled val="1"/>
        </dgm:presLayoutVars>
      </dgm:prSet>
      <dgm:spPr/>
      <dgm:t>
        <a:bodyPr/>
        <a:lstStyle/>
        <a:p>
          <a:pPr rtl="1"/>
          <a:endParaRPr lang="ar-TN"/>
        </a:p>
      </dgm:t>
    </dgm:pt>
    <dgm:pt modelId="{36880A29-8246-4ECB-BF09-E1B3590826CF}" type="pres">
      <dgm:prSet presAssocID="{84D85054-D460-4A56-A3DA-D65D3FD55F0F}" presName="childTextHidden" presStyleLbl="bgAccFollowNode1" presStyleIdx="0" presStyleCnt="3"/>
      <dgm:spPr/>
      <dgm:t>
        <a:bodyPr/>
        <a:lstStyle/>
        <a:p>
          <a:pPr rtl="1"/>
          <a:endParaRPr lang="ar-TN"/>
        </a:p>
      </dgm:t>
    </dgm:pt>
    <dgm:pt modelId="{5D0317DE-179B-4A55-8250-07D83506BE82}" type="pres">
      <dgm:prSet presAssocID="{84D85054-D460-4A56-A3DA-D65D3FD55F0F}" presName="parentText" presStyleLbl="node1" presStyleIdx="0" presStyleCnt="3">
        <dgm:presLayoutVars>
          <dgm:chMax val="1"/>
          <dgm:bulletEnabled val="1"/>
        </dgm:presLayoutVars>
      </dgm:prSet>
      <dgm:spPr/>
      <dgm:t>
        <a:bodyPr/>
        <a:lstStyle/>
        <a:p>
          <a:pPr rtl="1"/>
          <a:endParaRPr lang="ar-TN"/>
        </a:p>
      </dgm:t>
    </dgm:pt>
    <dgm:pt modelId="{2B9E71A4-610E-4180-96E8-E8C8D70C6C20}" type="pres">
      <dgm:prSet presAssocID="{84D85054-D460-4A56-A3DA-D65D3FD55F0F}" presName="aSpace" presStyleCnt="0"/>
      <dgm:spPr/>
    </dgm:pt>
    <dgm:pt modelId="{59B2EE5B-C3DD-4EEE-90F0-3436A3FE347E}" type="pres">
      <dgm:prSet presAssocID="{BA8DAC4F-694E-4597-80FD-EB29620578A5}" presName="compNode" presStyleCnt="0"/>
      <dgm:spPr/>
    </dgm:pt>
    <dgm:pt modelId="{02418E3E-4ECC-4BA2-99AC-C12BCE7BEE45}" type="pres">
      <dgm:prSet presAssocID="{BA8DAC4F-694E-4597-80FD-EB29620578A5}" presName="noGeometry" presStyleCnt="0"/>
      <dgm:spPr/>
    </dgm:pt>
    <dgm:pt modelId="{B4D686B4-EB14-49B9-AC87-A35B46DD86E8}" type="pres">
      <dgm:prSet presAssocID="{BA8DAC4F-694E-4597-80FD-EB29620578A5}" presName="childTextVisible" presStyleLbl="bgAccFollowNode1" presStyleIdx="1" presStyleCnt="3">
        <dgm:presLayoutVars>
          <dgm:bulletEnabled val="1"/>
        </dgm:presLayoutVars>
      </dgm:prSet>
      <dgm:spPr/>
      <dgm:t>
        <a:bodyPr/>
        <a:lstStyle/>
        <a:p>
          <a:pPr rtl="1"/>
          <a:endParaRPr lang="ar-TN"/>
        </a:p>
      </dgm:t>
    </dgm:pt>
    <dgm:pt modelId="{EF5DC2B7-6912-4E7A-A1A0-C8291613825C}" type="pres">
      <dgm:prSet presAssocID="{BA8DAC4F-694E-4597-80FD-EB29620578A5}" presName="childTextHidden" presStyleLbl="bgAccFollowNode1" presStyleIdx="1" presStyleCnt="3"/>
      <dgm:spPr/>
      <dgm:t>
        <a:bodyPr/>
        <a:lstStyle/>
        <a:p>
          <a:pPr rtl="1"/>
          <a:endParaRPr lang="ar-TN"/>
        </a:p>
      </dgm:t>
    </dgm:pt>
    <dgm:pt modelId="{675AD4AE-D0EC-4E28-B199-C235E4713B96}" type="pres">
      <dgm:prSet presAssocID="{BA8DAC4F-694E-4597-80FD-EB29620578A5}" presName="parentText" presStyleLbl="node1" presStyleIdx="1" presStyleCnt="3">
        <dgm:presLayoutVars>
          <dgm:chMax val="1"/>
          <dgm:bulletEnabled val="1"/>
        </dgm:presLayoutVars>
      </dgm:prSet>
      <dgm:spPr/>
      <dgm:t>
        <a:bodyPr/>
        <a:lstStyle/>
        <a:p>
          <a:pPr rtl="1"/>
          <a:endParaRPr lang="ar-TN"/>
        </a:p>
      </dgm:t>
    </dgm:pt>
    <dgm:pt modelId="{05A8AAE6-74C8-4F70-ACC5-482EECD454CF}" type="pres">
      <dgm:prSet presAssocID="{BA8DAC4F-694E-4597-80FD-EB29620578A5}" presName="aSpace" presStyleCnt="0"/>
      <dgm:spPr/>
    </dgm:pt>
    <dgm:pt modelId="{D80315DD-957F-41CA-9C3B-A7988E30E9E0}" type="pres">
      <dgm:prSet presAssocID="{BB6FBFD9-6023-46D4-A5E3-9E7A72DC6265}" presName="compNode" presStyleCnt="0"/>
      <dgm:spPr/>
    </dgm:pt>
    <dgm:pt modelId="{D8A971FC-909B-4038-8EDB-44B73DE9D9E4}" type="pres">
      <dgm:prSet presAssocID="{BB6FBFD9-6023-46D4-A5E3-9E7A72DC6265}" presName="noGeometry" presStyleCnt="0"/>
      <dgm:spPr/>
    </dgm:pt>
    <dgm:pt modelId="{AC7547E5-15CA-42E6-AD40-B91CFAB3FF2A}" type="pres">
      <dgm:prSet presAssocID="{BB6FBFD9-6023-46D4-A5E3-9E7A72DC6265}" presName="childTextVisible" presStyleLbl="bgAccFollowNode1" presStyleIdx="2" presStyleCnt="3">
        <dgm:presLayoutVars>
          <dgm:bulletEnabled val="1"/>
        </dgm:presLayoutVars>
      </dgm:prSet>
      <dgm:spPr/>
      <dgm:t>
        <a:bodyPr/>
        <a:lstStyle/>
        <a:p>
          <a:pPr rtl="1"/>
          <a:endParaRPr lang="ar-TN"/>
        </a:p>
      </dgm:t>
    </dgm:pt>
    <dgm:pt modelId="{FAD38C63-AB0E-4B2E-BE62-9F90A28199CC}" type="pres">
      <dgm:prSet presAssocID="{BB6FBFD9-6023-46D4-A5E3-9E7A72DC6265}" presName="childTextHidden" presStyleLbl="bgAccFollowNode1" presStyleIdx="2" presStyleCnt="3"/>
      <dgm:spPr/>
      <dgm:t>
        <a:bodyPr/>
        <a:lstStyle/>
        <a:p>
          <a:pPr rtl="1"/>
          <a:endParaRPr lang="ar-TN"/>
        </a:p>
      </dgm:t>
    </dgm:pt>
    <dgm:pt modelId="{E430862C-4494-4C65-BB4C-95E8D851FA02}" type="pres">
      <dgm:prSet presAssocID="{BB6FBFD9-6023-46D4-A5E3-9E7A72DC6265}" presName="parentText" presStyleLbl="node1" presStyleIdx="2" presStyleCnt="3">
        <dgm:presLayoutVars>
          <dgm:chMax val="1"/>
          <dgm:bulletEnabled val="1"/>
        </dgm:presLayoutVars>
      </dgm:prSet>
      <dgm:spPr/>
      <dgm:t>
        <a:bodyPr/>
        <a:lstStyle/>
        <a:p>
          <a:pPr rtl="1"/>
          <a:endParaRPr lang="ar-TN"/>
        </a:p>
      </dgm:t>
    </dgm:pt>
  </dgm:ptLst>
  <dgm:cxnLst>
    <dgm:cxn modelId="{1FA734C9-B51F-4C09-A3AF-2F5ADF78206C}" srcId="{7254D71C-2AFF-4BE1-835D-F001A09204C9}" destId="{84D85054-D460-4A56-A3DA-D65D3FD55F0F}" srcOrd="0" destOrd="0" parTransId="{F097E361-B225-4C17-925B-42E840A7829A}" sibTransId="{DFA97299-AA69-4D22-8962-BC26C8446B5C}"/>
    <dgm:cxn modelId="{138A7753-1ED7-4437-9B01-C6D3C6424F15}" type="presOf" srcId="{78F81BB3-6F8D-46AF-8092-5727489C9CEA}" destId="{FAD38C63-AB0E-4B2E-BE62-9F90A28199CC}" srcOrd="1" destOrd="0" presId="urn:microsoft.com/office/officeart/2005/8/layout/hProcess6"/>
    <dgm:cxn modelId="{A1751CA7-F182-44D9-B7B1-C5AC52F3F9D3}" srcId="{BA8DAC4F-694E-4597-80FD-EB29620578A5}" destId="{3B44F911-D638-4D9F-BF96-561671056AD2}" srcOrd="1" destOrd="0" parTransId="{E19408AC-994B-4399-AD98-6BA6BCC63294}" sibTransId="{7B32523F-A038-4224-8BF6-0DE886830227}"/>
    <dgm:cxn modelId="{475953A8-EC46-48FD-ABAE-A3706EDBD761}" srcId="{7254D71C-2AFF-4BE1-835D-F001A09204C9}" destId="{BA8DAC4F-694E-4597-80FD-EB29620578A5}" srcOrd="1" destOrd="0" parTransId="{F86E04DD-F7D2-4FC2-B59C-38B50FE122F5}" sibTransId="{2C5AA834-2E76-45DF-A75B-CBE9E6D19529}"/>
    <dgm:cxn modelId="{7AB13524-5BE6-4B65-A465-83C19541BF0C}" type="presOf" srcId="{19F58070-59F7-4C06-8BD2-74AE399F69D9}" destId="{B4D686B4-EB14-49B9-AC87-A35B46DD86E8}" srcOrd="0" destOrd="0" presId="urn:microsoft.com/office/officeart/2005/8/layout/hProcess6"/>
    <dgm:cxn modelId="{D987493A-C4DD-40B1-A6E2-534325BF9F4D}" type="presOf" srcId="{BB6FBFD9-6023-46D4-A5E3-9E7A72DC6265}" destId="{E430862C-4494-4C65-BB4C-95E8D851FA02}" srcOrd="0" destOrd="0" presId="urn:microsoft.com/office/officeart/2005/8/layout/hProcess6"/>
    <dgm:cxn modelId="{F19FB159-D42D-41F6-A1B8-CDDA831BF6A7}" type="presOf" srcId="{3B44F911-D638-4D9F-BF96-561671056AD2}" destId="{B4D686B4-EB14-49B9-AC87-A35B46DD86E8}" srcOrd="0" destOrd="1" presId="urn:microsoft.com/office/officeart/2005/8/layout/hProcess6"/>
    <dgm:cxn modelId="{AC567697-CC73-46B7-BFCD-F5442EF85BB6}" type="presOf" srcId="{7254D71C-2AFF-4BE1-835D-F001A09204C9}" destId="{AEE6D5E8-D466-48C8-915E-D4E436C01F8A}" srcOrd="0" destOrd="0" presId="urn:microsoft.com/office/officeart/2005/8/layout/hProcess6"/>
    <dgm:cxn modelId="{BF4B0C00-F930-4FF2-A0C4-6E5C9E48C2D2}" type="presOf" srcId="{2B3455FF-F497-49BD-B7D4-0F3A17C807AE}" destId="{FAD38C63-AB0E-4B2E-BE62-9F90A28199CC}" srcOrd="1" destOrd="1" presId="urn:microsoft.com/office/officeart/2005/8/layout/hProcess6"/>
    <dgm:cxn modelId="{4C84F8B0-B098-4AEE-810B-612BABC35E7B}" type="presOf" srcId="{3B44F911-D638-4D9F-BF96-561671056AD2}" destId="{EF5DC2B7-6912-4E7A-A1A0-C8291613825C}" srcOrd="1" destOrd="1" presId="urn:microsoft.com/office/officeart/2005/8/layout/hProcess6"/>
    <dgm:cxn modelId="{EAEEE87D-A774-405E-A2CA-62739EA4D8C2}" type="presOf" srcId="{84D85054-D460-4A56-A3DA-D65D3FD55F0F}" destId="{5D0317DE-179B-4A55-8250-07D83506BE82}" srcOrd="0" destOrd="0" presId="urn:microsoft.com/office/officeart/2005/8/layout/hProcess6"/>
    <dgm:cxn modelId="{6E9FAA0D-245B-419F-98CB-0C969241E4B0}" srcId="{BB6FBFD9-6023-46D4-A5E3-9E7A72DC6265}" destId="{78F81BB3-6F8D-46AF-8092-5727489C9CEA}" srcOrd="0" destOrd="0" parTransId="{87AD68CD-6C58-48A8-84CD-78447C63FA67}" sibTransId="{95C92A9E-B3B5-4528-BFA5-1F928FBD8B6B}"/>
    <dgm:cxn modelId="{0E14F1E1-296C-42C1-BF29-B6CFFDE8CA7F}" type="presOf" srcId="{19F58070-59F7-4C06-8BD2-74AE399F69D9}" destId="{EF5DC2B7-6912-4E7A-A1A0-C8291613825C}" srcOrd="1" destOrd="0" presId="urn:microsoft.com/office/officeart/2005/8/layout/hProcess6"/>
    <dgm:cxn modelId="{D0C3E7B6-2DF2-4B29-9ADC-51C751EBEC86}" type="presOf" srcId="{78F81BB3-6F8D-46AF-8092-5727489C9CEA}" destId="{AC7547E5-15CA-42E6-AD40-B91CFAB3FF2A}" srcOrd="0" destOrd="0" presId="urn:microsoft.com/office/officeart/2005/8/layout/hProcess6"/>
    <dgm:cxn modelId="{A011A568-AB90-4A86-A03D-D88139DC9166}" type="presOf" srcId="{2B3455FF-F497-49BD-B7D4-0F3A17C807AE}" destId="{AC7547E5-15CA-42E6-AD40-B91CFAB3FF2A}" srcOrd="0" destOrd="1" presId="urn:microsoft.com/office/officeart/2005/8/layout/hProcess6"/>
    <dgm:cxn modelId="{DAB97219-A70B-4872-A306-A6F593A19327}" srcId="{BB6FBFD9-6023-46D4-A5E3-9E7A72DC6265}" destId="{2B3455FF-F497-49BD-B7D4-0F3A17C807AE}" srcOrd="1" destOrd="0" parTransId="{C534B514-2159-4B15-BA23-49F338020F9A}" sibTransId="{E529DF2A-8058-4EF6-B2AF-B01BCD3F926F}"/>
    <dgm:cxn modelId="{7312BCF9-16CE-42DC-B426-1E153A14C72A}" srcId="{84D85054-D460-4A56-A3DA-D65D3FD55F0F}" destId="{623C59D8-917C-4821-8D86-39395684E53B}" srcOrd="0" destOrd="0" parTransId="{A4DD8D36-7091-4F40-82BF-978B02FDBA8B}" sibTransId="{3DFA983D-AF5C-4F67-BC8D-2411AB70E770}"/>
    <dgm:cxn modelId="{3C8D460D-6715-4D89-8E98-9CA7B8F12F2C}" type="presOf" srcId="{623C59D8-917C-4821-8D86-39395684E53B}" destId="{738B8438-31E3-4457-8EA8-C0075B5F4EE4}" srcOrd="0" destOrd="0" presId="urn:microsoft.com/office/officeart/2005/8/layout/hProcess6"/>
    <dgm:cxn modelId="{67947D2C-B5B8-4F47-966F-A27EC9205B31}" srcId="{BA8DAC4F-694E-4597-80FD-EB29620578A5}" destId="{19F58070-59F7-4C06-8BD2-74AE399F69D9}" srcOrd="0" destOrd="0" parTransId="{435B9197-A1CB-40F9-8085-18B9612ADFF1}" sibTransId="{F28C2E26-83EB-4A28-B5E9-A0CCE6BE1E96}"/>
    <dgm:cxn modelId="{72459BAB-109A-4DBC-AA0C-FC556BE7B9D3}" type="presOf" srcId="{BA8DAC4F-694E-4597-80FD-EB29620578A5}" destId="{675AD4AE-D0EC-4E28-B199-C235E4713B96}" srcOrd="0" destOrd="0" presId="urn:microsoft.com/office/officeart/2005/8/layout/hProcess6"/>
    <dgm:cxn modelId="{77F36FBC-A56C-4DD4-A497-04A19FA4563C}" type="presOf" srcId="{623C59D8-917C-4821-8D86-39395684E53B}" destId="{36880A29-8246-4ECB-BF09-E1B3590826CF}" srcOrd="1" destOrd="0" presId="urn:microsoft.com/office/officeart/2005/8/layout/hProcess6"/>
    <dgm:cxn modelId="{5E8665EE-0766-4A56-8BAE-613BA5F6EFC8}" srcId="{7254D71C-2AFF-4BE1-835D-F001A09204C9}" destId="{BB6FBFD9-6023-46D4-A5E3-9E7A72DC6265}" srcOrd="2" destOrd="0" parTransId="{8338FCC6-4C33-4597-AF3E-CD227A619814}" sibTransId="{D4753DAA-19B1-45E3-AD82-C526065D65D2}"/>
    <dgm:cxn modelId="{C584A1B2-F77A-4946-AF30-B347BC36EB3C}" type="presParOf" srcId="{AEE6D5E8-D466-48C8-915E-D4E436C01F8A}" destId="{9D1804E7-7BF2-4316-A6E3-186AA998A03D}" srcOrd="0" destOrd="0" presId="urn:microsoft.com/office/officeart/2005/8/layout/hProcess6"/>
    <dgm:cxn modelId="{D2C11618-F55D-4E7A-83D5-35C966F86790}" type="presParOf" srcId="{9D1804E7-7BF2-4316-A6E3-186AA998A03D}" destId="{08FC3D8B-E935-460D-A270-4E269DC6839D}" srcOrd="0" destOrd="0" presId="urn:microsoft.com/office/officeart/2005/8/layout/hProcess6"/>
    <dgm:cxn modelId="{1CC10594-67C5-4EAC-88D7-7811340DD6CF}" type="presParOf" srcId="{9D1804E7-7BF2-4316-A6E3-186AA998A03D}" destId="{738B8438-31E3-4457-8EA8-C0075B5F4EE4}" srcOrd="1" destOrd="0" presId="urn:microsoft.com/office/officeart/2005/8/layout/hProcess6"/>
    <dgm:cxn modelId="{6A75565B-C04A-45A3-AAA6-B6C6959401C1}" type="presParOf" srcId="{9D1804E7-7BF2-4316-A6E3-186AA998A03D}" destId="{36880A29-8246-4ECB-BF09-E1B3590826CF}" srcOrd="2" destOrd="0" presId="urn:microsoft.com/office/officeart/2005/8/layout/hProcess6"/>
    <dgm:cxn modelId="{E9F4EBBA-F4C3-46EA-9B6D-619DB8BFF29C}" type="presParOf" srcId="{9D1804E7-7BF2-4316-A6E3-186AA998A03D}" destId="{5D0317DE-179B-4A55-8250-07D83506BE82}" srcOrd="3" destOrd="0" presId="urn:microsoft.com/office/officeart/2005/8/layout/hProcess6"/>
    <dgm:cxn modelId="{0C082B27-4608-4053-8F9C-B2D4F9D9EE77}" type="presParOf" srcId="{AEE6D5E8-D466-48C8-915E-D4E436C01F8A}" destId="{2B9E71A4-610E-4180-96E8-E8C8D70C6C20}" srcOrd="1" destOrd="0" presId="urn:microsoft.com/office/officeart/2005/8/layout/hProcess6"/>
    <dgm:cxn modelId="{57EF1162-4793-435F-B12D-93CA23FA3341}" type="presParOf" srcId="{AEE6D5E8-D466-48C8-915E-D4E436C01F8A}" destId="{59B2EE5B-C3DD-4EEE-90F0-3436A3FE347E}" srcOrd="2" destOrd="0" presId="urn:microsoft.com/office/officeart/2005/8/layout/hProcess6"/>
    <dgm:cxn modelId="{6E2F0BE2-13A5-489B-AC83-FAAB592C49B2}" type="presParOf" srcId="{59B2EE5B-C3DD-4EEE-90F0-3436A3FE347E}" destId="{02418E3E-4ECC-4BA2-99AC-C12BCE7BEE45}" srcOrd="0" destOrd="0" presId="urn:microsoft.com/office/officeart/2005/8/layout/hProcess6"/>
    <dgm:cxn modelId="{30026EC6-EE5F-4B24-8A02-EAF6EBCCD378}" type="presParOf" srcId="{59B2EE5B-C3DD-4EEE-90F0-3436A3FE347E}" destId="{B4D686B4-EB14-49B9-AC87-A35B46DD86E8}" srcOrd="1" destOrd="0" presId="urn:microsoft.com/office/officeart/2005/8/layout/hProcess6"/>
    <dgm:cxn modelId="{35B43B5A-B396-4026-AE29-0192E5398E39}" type="presParOf" srcId="{59B2EE5B-C3DD-4EEE-90F0-3436A3FE347E}" destId="{EF5DC2B7-6912-4E7A-A1A0-C8291613825C}" srcOrd="2" destOrd="0" presId="urn:microsoft.com/office/officeart/2005/8/layout/hProcess6"/>
    <dgm:cxn modelId="{31EF88A6-4CC3-4F26-9CB8-203A35B84C7C}" type="presParOf" srcId="{59B2EE5B-C3DD-4EEE-90F0-3436A3FE347E}" destId="{675AD4AE-D0EC-4E28-B199-C235E4713B96}" srcOrd="3" destOrd="0" presId="urn:microsoft.com/office/officeart/2005/8/layout/hProcess6"/>
    <dgm:cxn modelId="{FE8E05B2-E7C0-47A9-9D99-3E518DE5A6BF}" type="presParOf" srcId="{AEE6D5E8-D466-48C8-915E-D4E436C01F8A}" destId="{05A8AAE6-74C8-4F70-ACC5-482EECD454CF}" srcOrd="3" destOrd="0" presId="urn:microsoft.com/office/officeart/2005/8/layout/hProcess6"/>
    <dgm:cxn modelId="{63AA92E3-B6FC-45D4-B282-F1BF7C93C634}" type="presParOf" srcId="{AEE6D5E8-D466-48C8-915E-D4E436C01F8A}" destId="{D80315DD-957F-41CA-9C3B-A7988E30E9E0}" srcOrd="4" destOrd="0" presId="urn:microsoft.com/office/officeart/2005/8/layout/hProcess6"/>
    <dgm:cxn modelId="{E07D2B4B-8794-4D91-AA5B-AC39A16DBCBD}" type="presParOf" srcId="{D80315DD-957F-41CA-9C3B-A7988E30E9E0}" destId="{D8A971FC-909B-4038-8EDB-44B73DE9D9E4}" srcOrd="0" destOrd="0" presId="urn:microsoft.com/office/officeart/2005/8/layout/hProcess6"/>
    <dgm:cxn modelId="{C6BDA6B8-85D7-4CB9-838F-96464CA6C6D8}" type="presParOf" srcId="{D80315DD-957F-41CA-9C3B-A7988E30E9E0}" destId="{AC7547E5-15CA-42E6-AD40-B91CFAB3FF2A}" srcOrd="1" destOrd="0" presId="urn:microsoft.com/office/officeart/2005/8/layout/hProcess6"/>
    <dgm:cxn modelId="{588BD2E0-6B08-466C-8CA9-775BF857AED5}" type="presParOf" srcId="{D80315DD-957F-41CA-9C3B-A7988E30E9E0}" destId="{FAD38C63-AB0E-4B2E-BE62-9F90A28199CC}" srcOrd="2" destOrd="0" presId="urn:microsoft.com/office/officeart/2005/8/layout/hProcess6"/>
    <dgm:cxn modelId="{A87811DD-B5A1-4DB3-86A8-BDB47EC61800}" type="presParOf" srcId="{D80315DD-957F-41CA-9C3B-A7988E30E9E0}" destId="{E430862C-4494-4C65-BB4C-95E8D851FA02}" srcOrd="3" destOrd="0" presId="urn:microsoft.com/office/officeart/2005/8/layout/hProcess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4D71C-2AFF-4BE1-835D-F001A09204C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pPr rtl="1"/>
          <a:endParaRPr lang="ar-TN"/>
        </a:p>
      </dgm:t>
    </dgm:pt>
    <dgm:pt modelId="{84D85054-D460-4A56-A3DA-D65D3FD55F0F}">
      <dgm:prSet phldrT="[Texte]" custT="1"/>
      <dgm:spPr/>
      <dgm:t>
        <a:bodyPr/>
        <a:lstStyle/>
        <a:p>
          <a:pPr rtl="1"/>
          <a:r>
            <a:rPr lang="ar-TN" sz="2800" b="1" dirty="0" smtClean="0">
              <a:latin typeface="Sakkal Majalla" pitchFamily="2" charset="-78"/>
              <a:cs typeface="Sakkal Majalla" pitchFamily="2" charset="-78"/>
            </a:rPr>
            <a:t>2016</a:t>
          </a:r>
          <a:endParaRPr lang="ar-TN" sz="3200" b="1" dirty="0">
            <a:latin typeface="Sakkal Majalla" pitchFamily="2" charset="-78"/>
            <a:cs typeface="Sakkal Majalla" pitchFamily="2" charset="-78"/>
          </a:endParaRPr>
        </a:p>
      </dgm:t>
    </dgm:pt>
    <dgm:pt modelId="{F097E361-B225-4C17-925B-42E840A7829A}" type="parTrans" cxnId="{1FA734C9-B51F-4C09-A3AF-2F5ADF78206C}">
      <dgm:prSet/>
      <dgm:spPr/>
      <dgm:t>
        <a:bodyPr/>
        <a:lstStyle/>
        <a:p>
          <a:pPr rtl="1"/>
          <a:endParaRPr lang="ar-TN"/>
        </a:p>
      </dgm:t>
    </dgm:pt>
    <dgm:pt modelId="{DFA97299-AA69-4D22-8962-BC26C8446B5C}" type="sibTrans" cxnId="{1FA734C9-B51F-4C09-A3AF-2F5ADF78206C}">
      <dgm:prSet/>
      <dgm:spPr/>
      <dgm:t>
        <a:bodyPr/>
        <a:lstStyle/>
        <a:p>
          <a:pPr rtl="1"/>
          <a:endParaRPr lang="ar-TN"/>
        </a:p>
      </dgm:t>
    </dgm:pt>
    <dgm:pt modelId="{623C59D8-917C-4821-8D86-39395684E53B}">
      <dgm:prSet phldrT="[Texte]" custT="1"/>
      <dgm:spPr/>
      <dgm:t>
        <a:bodyPr/>
        <a:lstStyle/>
        <a:p>
          <a:pPr rtl="1"/>
          <a:r>
            <a:rPr lang="ar-SA" sz="2800" b="1" dirty="0" smtClean="0">
              <a:solidFill>
                <a:schemeClr val="tx1"/>
              </a:solidFill>
              <a:latin typeface="Sakkal Majalla" panose="02000000000000000000" pitchFamily="2" charset="-78"/>
              <a:cs typeface="Sakkal Majalla" panose="02000000000000000000" pitchFamily="2" charset="-78"/>
            </a:rPr>
            <a:t>30</a:t>
          </a:r>
          <a:r>
            <a:rPr lang="ar-TN" sz="2800" b="1" dirty="0" smtClean="0">
              <a:solidFill>
                <a:schemeClr val="tx1"/>
              </a:solidFill>
              <a:latin typeface="Sakkal Majalla" panose="02000000000000000000" pitchFamily="2" charset="-78"/>
              <a:cs typeface="Sakkal Majalla" panose="02000000000000000000" pitchFamily="2" charset="-78"/>
            </a:rPr>
            <a:t>.6</a:t>
          </a:r>
          <a:r>
            <a:rPr lang="ar-SA" sz="2000" b="1" dirty="0" smtClean="0">
              <a:solidFill>
                <a:schemeClr val="tx1"/>
              </a:solidFill>
              <a:latin typeface="Sakkal Majalla" panose="02000000000000000000" pitchFamily="2" charset="-78"/>
              <a:cs typeface="Sakkal Majalla" panose="02000000000000000000" pitchFamily="2" charset="-78"/>
            </a:rPr>
            <a:t>%</a:t>
          </a:r>
          <a:r>
            <a:rPr lang="ar-TN" sz="2800" b="1" dirty="0" smtClean="0">
              <a:solidFill>
                <a:schemeClr val="tx1"/>
              </a:solidFill>
              <a:latin typeface="Sakkal Majalla" panose="02000000000000000000" pitchFamily="2" charset="-78"/>
              <a:cs typeface="Sakkal Majalla" panose="02000000000000000000" pitchFamily="2" charset="-78"/>
            </a:rPr>
            <a:t> </a:t>
          </a:r>
          <a:r>
            <a:rPr lang="ar-TN" sz="1600" b="1" dirty="0" smtClean="0">
              <a:solidFill>
                <a:schemeClr val="tx1"/>
              </a:solidFill>
              <a:latin typeface="Sakkal Majalla" panose="02000000000000000000" pitchFamily="2" charset="-78"/>
              <a:cs typeface="Sakkal Majalla" panose="02000000000000000000" pitchFamily="2" charset="-78"/>
            </a:rPr>
            <a:t>نسبة بطالة الشباب </a:t>
          </a:r>
          <a:r>
            <a:rPr lang="ar-TN" sz="1200" b="1" dirty="0" smtClean="0">
              <a:solidFill>
                <a:schemeClr val="tx1"/>
              </a:solidFill>
              <a:latin typeface="Sakkal Majalla" panose="02000000000000000000" pitchFamily="2" charset="-78"/>
              <a:cs typeface="Sakkal Majalla" panose="02000000000000000000" pitchFamily="2" charset="-78"/>
            </a:rPr>
            <a:t>(*)</a:t>
          </a:r>
        </a:p>
        <a:p>
          <a:pPr rtl="1"/>
          <a:r>
            <a:rPr lang="ar-TN" sz="2800" b="1" dirty="0" smtClean="0">
              <a:solidFill>
                <a:schemeClr val="tx1"/>
              </a:solidFill>
              <a:latin typeface="Sakkal Majalla" panose="02000000000000000000" pitchFamily="2" charset="-78"/>
              <a:cs typeface="Sakkal Majalla" panose="02000000000000000000" pitchFamily="2" charset="-78"/>
            </a:rPr>
            <a:t>2.7</a:t>
          </a:r>
          <a:r>
            <a:rPr lang="ar-TN" sz="1800" b="1" dirty="0" smtClean="0">
              <a:solidFill>
                <a:schemeClr val="tx1"/>
              </a:solidFill>
              <a:latin typeface="Sakkal Majalla" panose="02000000000000000000" pitchFamily="2" charset="-78"/>
              <a:cs typeface="Sakkal Majalla" panose="02000000000000000000" pitchFamily="2" charset="-78"/>
            </a:rPr>
            <a:t> </a:t>
          </a:r>
          <a:r>
            <a:rPr lang="ar-TN" sz="1800" b="0" dirty="0" smtClean="0">
              <a:solidFill>
                <a:schemeClr val="tx1"/>
              </a:solidFill>
              <a:latin typeface="Sakkal Majalla" panose="02000000000000000000" pitchFamily="2" charset="-78"/>
              <a:cs typeface="Sakkal Majalla" panose="02000000000000000000" pitchFamily="2" charset="-78"/>
            </a:rPr>
            <a:t>مليون </a:t>
          </a:r>
          <a:endParaRPr lang="ar-TN" sz="1400" b="0" dirty="0">
            <a:solidFill>
              <a:schemeClr val="tx1"/>
            </a:solidFill>
          </a:endParaRPr>
        </a:p>
      </dgm:t>
    </dgm:pt>
    <dgm:pt modelId="{A4DD8D36-7091-4F40-82BF-978B02FDBA8B}" type="parTrans" cxnId="{7312BCF9-16CE-42DC-B426-1E153A14C72A}">
      <dgm:prSet/>
      <dgm:spPr/>
      <dgm:t>
        <a:bodyPr/>
        <a:lstStyle/>
        <a:p>
          <a:pPr rtl="1"/>
          <a:endParaRPr lang="ar-TN"/>
        </a:p>
      </dgm:t>
    </dgm:pt>
    <dgm:pt modelId="{3DFA983D-AF5C-4F67-BC8D-2411AB70E770}" type="sibTrans" cxnId="{7312BCF9-16CE-42DC-B426-1E153A14C72A}">
      <dgm:prSet/>
      <dgm:spPr/>
      <dgm:t>
        <a:bodyPr/>
        <a:lstStyle/>
        <a:p>
          <a:pPr rtl="1"/>
          <a:endParaRPr lang="ar-TN"/>
        </a:p>
      </dgm:t>
    </dgm:pt>
    <dgm:pt modelId="{BA8DAC4F-694E-4597-80FD-EB29620578A5}">
      <dgm:prSet phldrT="[Texte]" custT="1"/>
      <dgm:spPr/>
      <dgm:t>
        <a:bodyPr/>
        <a:lstStyle/>
        <a:p>
          <a:pPr rtl="1"/>
          <a:r>
            <a:rPr lang="ar-TN" sz="2800" b="1" dirty="0" smtClean="0">
              <a:latin typeface="Sakkal Majalla" pitchFamily="2" charset="-78"/>
              <a:cs typeface="Sakkal Majalla" pitchFamily="2" charset="-78"/>
            </a:rPr>
            <a:t>2017</a:t>
          </a:r>
          <a:endParaRPr lang="ar-TN" sz="2000" dirty="0"/>
        </a:p>
      </dgm:t>
    </dgm:pt>
    <dgm:pt modelId="{F86E04DD-F7D2-4FC2-B59C-38B50FE122F5}" type="parTrans" cxnId="{475953A8-EC46-48FD-ABAE-A3706EDBD761}">
      <dgm:prSet/>
      <dgm:spPr/>
      <dgm:t>
        <a:bodyPr/>
        <a:lstStyle/>
        <a:p>
          <a:pPr rtl="1"/>
          <a:endParaRPr lang="ar-TN"/>
        </a:p>
      </dgm:t>
    </dgm:pt>
    <dgm:pt modelId="{2C5AA834-2E76-45DF-A75B-CBE9E6D19529}" type="sibTrans" cxnId="{475953A8-EC46-48FD-ABAE-A3706EDBD761}">
      <dgm:prSet/>
      <dgm:spPr/>
      <dgm:t>
        <a:bodyPr/>
        <a:lstStyle/>
        <a:p>
          <a:pPr rtl="1"/>
          <a:endParaRPr lang="ar-TN"/>
        </a:p>
      </dgm:t>
    </dgm:pt>
    <dgm:pt modelId="{19F58070-59F7-4C06-8BD2-74AE399F69D9}">
      <dgm:prSet phldrT="[Texte]" custT="1"/>
      <dgm:spPr/>
      <dgm:t>
        <a:bodyPr/>
        <a:lstStyle/>
        <a:p>
          <a:pPr rtl="1"/>
          <a:r>
            <a:rPr lang="ar-SA" sz="2800" b="1" dirty="0" smtClean="0">
              <a:solidFill>
                <a:schemeClr val="tx1"/>
              </a:solidFill>
              <a:latin typeface="Sakkal Majalla" panose="02000000000000000000" pitchFamily="2" charset="-78"/>
              <a:cs typeface="Sakkal Majalla" panose="02000000000000000000" pitchFamily="2" charset="-78"/>
            </a:rPr>
            <a:t>29.7</a:t>
          </a:r>
          <a:r>
            <a:rPr lang="ar-SA" sz="2000" b="1" dirty="0" smtClean="0">
              <a:solidFill>
                <a:schemeClr val="tx1"/>
              </a:solidFill>
              <a:latin typeface="Sakkal Majalla" panose="02000000000000000000" pitchFamily="2" charset="-78"/>
              <a:cs typeface="Sakkal Majalla" panose="02000000000000000000" pitchFamily="2" charset="-78"/>
            </a:rPr>
            <a:t>%</a:t>
          </a:r>
          <a:r>
            <a:rPr lang="ar-TN" sz="2800" b="1" dirty="0" smtClean="0">
              <a:solidFill>
                <a:schemeClr val="tx1"/>
              </a:solidFill>
              <a:latin typeface="Sakkal Majalla" panose="02000000000000000000" pitchFamily="2" charset="-78"/>
              <a:cs typeface="Sakkal Majalla" panose="02000000000000000000" pitchFamily="2" charset="-78"/>
            </a:rPr>
            <a:t> </a:t>
          </a:r>
          <a:r>
            <a:rPr lang="ar-TN" sz="1200" b="1" dirty="0" smtClean="0">
              <a:solidFill>
                <a:schemeClr val="tx1"/>
              </a:solidFill>
              <a:latin typeface="Sakkal Majalla" panose="02000000000000000000" pitchFamily="2" charset="-78"/>
              <a:cs typeface="Sakkal Majalla" panose="02000000000000000000" pitchFamily="2" charset="-78"/>
            </a:rPr>
            <a:t>(**)</a:t>
          </a:r>
        </a:p>
        <a:p>
          <a:pPr rtl="1"/>
          <a:r>
            <a:rPr lang="ar-TN" sz="2800" b="1" dirty="0" smtClean="0">
              <a:solidFill>
                <a:schemeClr val="tx1"/>
              </a:solidFill>
              <a:latin typeface="Sakkal Majalla" panose="02000000000000000000" pitchFamily="2" charset="-78"/>
              <a:cs typeface="Sakkal Majalla" panose="02000000000000000000" pitchFamily="2" charset="-78"/>
            </a:rPr>
            <a:t>2.7 </a:t>
          </a:r>
          <a:r>
            <a:rPr lang="ar-TN" sz="1600" b="0" dirty="0" smtClean="0">
              <a:solidFill>
                <a:schemeClr val="tx1"/>
              </a:solidFill>
              <a:latin typeface="Sakkal Majalla" panose="02000000000000000000" pitchFamily="2" charset="-78"/>
              <a:cs typeface="Sakkal Majalla" panose="02000000000000000000" pitchFamily="2" charset="-78"/>
            </a:rPr>
            <a:t>مليون </a:t>
          </a:r>
          <a:endParaRPr lang="ar-TN" sz="2000" b="0" dirty="0" smtClean="0">
            <a:solidFill>
              <a:schemeClr val="tx1"/>
            </a:solidFill>
            <a:latin typeface="Sakkal Majalla" panose="02000000000000000000" pitchFamily="2" charset="-78"/>
            <a:cs typeface="Sakkal Majalla" panose="02000000000000000000" pitchFamily="2" charset="-78"/>
          </a:endParaRPr>
        </a:p>
      </dgm:t>
    </dgm:pt>
    <dgm:pt modelId="{435B9197-A1CB-40F9-8085-18B9612ADFF1}" type="parTrans" cxnId="{67947D2C-B5B8-4F47-966F-A27EC9205B31}">
      <dgm:prSet/>
      <dgm:spPr/>
      <dgm:t>
        <a:bodyPr/>
        <a:lstStyle/>
        <a:p>
          <a:pPr rtl="1"/>
          <a:endParaRPr lang="ar-TN"/>
        </a:p>
      </dgm:t>
    </dgm:pt>
    <dgm:pt modelId="{F28C2E26-83EB-4A28-B5E9-A0CCE6BE1E96}" type="sibTrans" cxnId="{67947D2C-B5B8-4F47-966F-A27EC9205B31}">
      <dgm:prSet/>
      <dgm:spPr/>
      <dgm:t>
        <a:bodyPr/>
        <a:lstStyle/>
        <a:p>
          <a:pPr rtl="1"/>
          <a:endParaRPr lang="ar-TN"/>
        </a:p>
      </dgm:t>
    </dgm:pt>
    <dgm:pt modelId="{BB6FBFD9-6023-46D4-A5E3-9E7A72DC6265}">
      <dgm:prSet phldrT="[Texte]"/>
      <dgm:spPr/>
      <dgm:t>
        <a:bodyPr/>
        <a:lstStyle/>
        <a:p>
          <a:pPr rtl="1"/>
          <a:r>
            <a:rPr lang="ar-TN" b="1" dirty="0" smtClean="0">
              <a:latin typeface="Sakkal Majalla" pitchFamily="2" charset="-78"/>
              <a:cs typeface="Sakkal Majalla" pitchFamily="2" charset="-78"/>
            </a:rPr>
            <a:t>2020</a:t>
          </a:r>
          <a:endParaRPr lang="ar-TN" dirty="0"/>
        </a:p>
      </dgm:t>
    </dgm:pt>
    <dgm:pt modelId="{8338FCC6-4C33-4597-AF3E-CD227A619814}" type="parTrans" cxnId="{5E8665EE-0766-4A56-8BAE-613BA5F6EFC8}">
      <dgm:prSet/>
      <dgm:spPr/>
      <dgm:t>
        <a:bodyPr/>
        <a:lstStyle/>
        <a:p>
          <a:pPr rtl="1"/>
          <a:endParaRPr lang="ar-TN"/>
        </a:p>
      </dgm:t>
    </dgm:pt>
    <dgm:pt modelId="{D4753DAA-19B1-45E3-AD82-C526065D65D2}" type="sibTrans" cxnId="{5E8665EE-0766-4A56-8BAE-613BA5F6EFC8}">
      <dgm:prSet/>
      <dgm:spPr/>
      <dgm:t>
        <a:bodyPr/>
        <a:lstStyle/>
        <a:p>
          <a:pPr rtl="1"/>
          <a:endParaRPr lang="ar-TN"/>
        </a:p>
      </dgm:t>
    </dgm:pt>
    <dgm:pt modelId="{78F81BB3-6F8D-46AF-8092-5727489C9CEA}">
      <dgm:prSet phldrT="[Texte]" custT="1"/>
      <dgm:spPr/>
      <dgm:t>
        <a:bodyPr/>
        <a:lstStyle/>
        <a:p>
          <a:pPr rtl="1"/>
          <a:r>
            <a:rPr lang="ar-TN" sz="1600" dirty="0" smtClean="0">
              <a:latin typeface="Sakkal Majalla" pitchFamily="2" charset="-78"/>
              <a:cs typeface="Sakkal Majalla" pitchFamily="2" charset="-78"/>
            </a:rPr>
            <a:t>توفير أكثر من   </a:t>
          </a:r>
          <a:r>
            <a:rPr lang="ar-TN" sz="2800" b="1" dirty="0" smtClean="0">
              <a:latin typeface="Sakkal Majalla" pitchFamily="2" charset="-78"/>
              <a:cs typeface="Sakkal Majalla" pitchFamily="2" charset="-78"/>
            </a:rPr>
            <a:t>50</a:t>
          </a:r>
          <a:r>
            <a:rPr lang="ar-TN" sz="1600" dirty="0" smtClean="0">
              <a:latin typeface="Sakkal Majalla" pitchFamily="2" charset="-78"/>
              <a:cs typeface="Sakkal Majalla" pitchFamily="2" charset="-78"/>
            </a:rPr>
            <a:t>مليون موطن شغل </a:t>
          </a:r>
          <a:r>
            <a:rPr lang="ar-TN" sz="1200" b="1" dirty="0" smtClean="0">
              <a:solidFill>
                <a:schemeClr val="tx1"/>
              </a:solidFill>
              <a:latin typeface="Sakkal Majalla" panose="02000000000000000000" pitchFamily="2" charset="-78"/>
              <a:cs typeface="Sakkal Majalla" panose="02000000000000000000" pitchFamily="2" charset="-78"/>
            </a:rPr>
            <a:t>(***)</a:t>
          </a:r>
          <a:endParaRPr lang="ar-TN" sz="1200" dirty="0">
            <a:latin typeface="Sakkal Majalla" pitchFamily="2" charset="-78"/>
            <a:cs typeface="Sakkal Majalla" pitchFamily="2" charset="-78"/>
          </a:endParaRPr>
        </a:p>
      </dgm:t>
    </dgm:pt>
    <dgm:pt modelId="{87AD68CD-6C58-48A8-84CD-78447C63FA67}" type="parTrans" cxnId="{6E9FAA0D-245B-419F-98CB-0C969241E4B0}">
      <dgm:prSet/>
      <dgm:spPr/>
      <dgm:t>
        <a:bodyPr/>
        <a:lstStyle/>
        <a:p>
          <a:pPr rtl="1"/>
          <a:endParaRPr lang="ar-TN"/>
        </a:p>
      </dgm:t>
    </dgm:pt>
    <dgm:pt modelId="{95C92A9E-B3B5-4528-BFA5-1F928FBD8B6B}" type="sibTrans" cxnId="{6E9FAA0D-245B-419F-98CB-0C969241E4B0}">
      <dgm:prSet/>
      <dgm:spPr/>
      <dgm:t>
        <a:bodyPr/>
        <a:lstStyle/>
        <a:p>
          <a:pPr rtl="1"/>
          <a:endParaRPr lang="ar-TN"/>
        </a:p>
      </dgm:t>
    </dgm:pt>
    <dgm:pt modelId="{AEE6D5E8-D466-48C8-915E-D4E436C01F8A}" type="pres">
      <dgm:prSet presAssocID="{7254D71C-2AFF-4BE1-835D-F001A09204C9}" presName="theList" presStyleCnt="0">
        <dgm:presLayoutVars>
          <dgm:dir val="rev"/>
          <dgm:animLvl val="lvl"/>
          <dgm:resizeHandles val="exact"/>
        </dgm:presLayoutVars>
      </dgm:prSet>
      <dgm:spPr/>
      <dgm:t>
        <a:bodyPr/>
        <a:lstStyle/>
        <a:p>
          <a:pPr rtl="1"/>
          <a:endParaRPr lang="ar-TN"/>
        </a:p>
      </dgm:t>
    </dgm:pt>
    <dgm:pt modelId="{9D1804E7-7BF2-4316-A6E3-186AA998A03D}" type="pres">
      <dgm:prSet presAssocID="{84D85054-D460-4A56-A3DA-D65D3FD55F0F}" presName="compNode" presStyleCnt="0"/>
      <dgm:spPr/>
    </dgm:pt>
    <dgm:pt modelId="{08FC3D8B-E935-460D-A270-4E269DC6839D}" type="pres">
      <dgm:prSet presAssocID="{84D85054-D460-4A56-A3DA-D65D3FD55F0F}" presName="noGeometry" presStyleCnt="0"/>
      <dgm:spPr/>
    </dgm:pt>
    <dgm:pt modelId="{738B8438-31E3-4457-8EA8-C0075B5F4EE4}" type="pres">
      <dgm:prSet presAssocID="{84D85054-D460-4A56-A3DA-D65D3FD55F0F}" presName="childTextVisible" presStyleLbl="bgAccFollowNode1" presStyleIdx="0" presStyleCnt="3">
        <dgm:presLayoutVars>
          <dgm:bulletEnabled val="1"/>
        </dgm:presLayoutVars>
      </dgm:prSet>
      <dgm:spPr/>
      <dgm:t>
        <a:bodyPr/>
        <a:lstStyle/>
        <a:p>
          <a:pPr rtl="1"/>
          <a:endParaRPr lang="ar-TN"/>
        </a:p>
      </dgm:t>
    </dgm:pt>
    <dgm:pt modelId="{36880A29-8246-4ECB-BF09-E1B3590826CF}" type="pres">
      <dgm:prSet presAssocID="{84D85054-D460-4A56-A3DA-D65D3FD55F0F}" presName="childTextHidden" presStyleLbl="bgAccFollowNode1" presStyleIdx="0" presStyleCnt="3"/>
      <dgm:spPr/>
      <dgm:t>
        <a:bodyPr/>
        <a:lstStyle/>
        <a:p>
          <a:pPr rtl="1"/>
          <a:endParaRPr lang="ar-TN"/>
        </a:p>
      </dgm:t>
    </dgm:pt>
    <dgm:pt modelId="{5D0317DE-179B-4A55-8250-07D83506BE82}" type="pres">
      <dgm:prSet presAssocID="{84D85054-D460-4A56-A3DA-D65D3FD55F0F}" presName="parentText" presStyleLbl="node1" presStyleIdx="0" presStyleCnt="3">
        <dgm:presLayoutVars>
          <dgm:chMax val="1"/>
          <dgm:bulletEnabled val="1"/>
        </dgm:presLayoutVars>
      </dgm:prSet>
      <dgm:spPr/>
      <dgm:t>
        <a:bodyPr/>
        <a:lstStyle/>
        <a:p>
          <a:pPr rtl="1"/>
          <a:endParaRPr lang="ar-TN"/>
        </a:p>
      </dgm:t>
    </dgm:pt>
    <dgm:pt modelId="{2B9E71A4-610E-4180-96E8-E8C8D70C6C20}" type="pres">
      <dgm:prSet presAssocID="{84D85054-D460-4A56-A3DA-D65D3FD55F0F}" presName="aSpace" presStyleCnt="0"/>
      <dgm:spPr/>
    </dgm:pt>
    <dgm:pt modelId="{59B2EE5B-C3DD-4EEE-90F0-3436A3FE347E}" type="pres">
      <dgm:prSet presAssocID="{BA8DAC4F-694E-4597-80FD-EB29620578A5}" presName="compNode" presStyleCnt="0"/>
      <dgm:spPr/>
    </dgm:pt>
    <dgm:pt modelId="{02418E3E-4ECC-4BA2-99AC-C12BCE7BEE45}" type="pres">
      <dgm:prSet presAssocID="{BA8DAC4F-694E-4597-80FD-EB29620578A5}" presName="noGeometry" presStyleCnt="0"/>
      <dgm:spPr/>
    </dgm:pt>
    <dgm:pt modelId="{B4D686B4-EB14-49B9-AC87-A35B46DD86E8}" type="pres">
      <dgm:prSet presAssocID="{BA8DAC4F-694E-4597-80FD-EB29620578A5}" presName="childTextVisible" presStyleLbl="bgAccFollowNode1" presStyleIdx="1" presStyleCnt="3">
        <dgm:presLayoutVars>
          <dgm:bulletEnabled val="1"/>
        </dgm:presLayoutVars>
      </dgm:prSet>
      <dgm:spPr/>
      <dgm:t>
        <a:bodyPr/>
        <a:lstStyle/>
        <a:p>
          <a:pPr rtl="1"/>
          <a:endParaRPr lang="ar-TN"/>
        </a:p>
      </dgm:t>
    </dgm:pt>
    <dgm:pt modelId="{EF5DC2B7-6912-4E7A-A1A0-C8291613825C}" type="pres">
      <dgm:prSet presAssocID="{BA8DAC4F-694E-4597-80FD-EB29620578A5}" presName="childTextHidden" presStyleLbl="bgAccFollowNode1" presStyleIdx="1" presStyleCnt="3"/>
      <dgm:spPr/>
      <dgm:t>
        <a:bodyPr/>
        <a:lstStyle/>
        <a:p>
          <a:pPr rtl="1"/>
          <a:endParaRPr lang="ar-TN"/>
        </a:p>
      </dgm:t>
    </dgm:pt>
    <dgm:pt modelId="{675AD4AE-D0EC-4E28-B199-C235E4713B96}" type="pres">
      <dgm:prSet presAssocID="{BA8DAC4F-694E-4597-80FD-EB29620578A5}" presName="parentText" presStyleLbl="node1" presStyleIdx="1" presStyleCnt="3">
        <dgm:presLayoutVars>
          <dgm:chMax val="1"/>
          <dgm:bulletEnabled val="1"/>
        </dgm:presLayoutVars>
      </dgm:prSet>
      <dgm:spPr/>
      <dgm:t>
        <a:bodyPr/>
        <a:lstStyle/>
        <a:p>
          <a:pPr rtl="1"/>
          <a:endParaRPr lang="ar-TN"/>
        </a:p>
      </dgm:t>
    </dgm:pt>
    <dgm:pt modelId="{05A8AAE6-74C8-4F70-ACC5-482EECD454CF}" type="pres">
      <dgm:prSet presAssocID="{BA8DAC4F-694E-4597-80FD-EB29620578A5}" presName="aSpace" presStyleCnt="0"/>
      <dgm:spPr/>
    </dgm:pt>
    <dgm:pt modelId="{D80315DD-957F-41CA-9C3B-A7988E30E9E0}" type="pres">
      <dgm:prSet presAssocID="{BB6FBFD9-6023-46D4-A5E3-9E7A72DC6265}" presName="compNode" presStyleCnt="0"/>
      <dgm:spPr/>
    </dgm:pt>
    <dgm:pt modelId="{D8A971FC-909B-4038-8EDB-44B73DE9D9E4}" type="pres">
      <dgm:prSet presAssocID="{BB6FBFD9-6023-46D4-A5E3-9E7A72DC6265}" presName="noGeometry" presStyleCnt="0"/>
      <dgm:spPr/>
    </dgm:pt>
    <dgm:pt modelId="{AC7547E5-15CA-42E6-AD40-B91CFAB3FF2A}" type="pres">
      <dgm:prSet presAssocID="{BB6FBFD9-6023-46D4-A5E3-9E7A72DC6265}" presName="childTextVisible" presStyleLbl="bgAccFollowNode1" presStyleIdx="2" presStyleCnt="3">
        <dgm:presLayoutVars>
          <dgm:bulletEnabled val="1"/>
        </dgm:presLayoutVars>
      </dgm:prSet>
      <dgm:spPr/>
      <dgm:t>
        <a:bodyPr/>
        <a:lstStyle/>
        <a:p>
          <a:pPr rtl="1"/>
          <a:endParaRPr lang="ar-TN"/>
        </a:p>
      </dgm:t>
    </dgm:pt>
    <dgm:pt modelId="{FAD38C63-AB0E-4B2E-BE62-9F90A28199CC}" type="pres">
      <dgm:prSet presAssocID="{BB6FBFD9-6023-46D4-A5E3-9E7A72DC6265}" presName="childTextHidden" presStyleLbl="bgAccFollowNode1" presStyleIdx="2" presStyleCnt="3"/>
      <dgm:spPr/>
      <dgm:t>
        <a:bodyPr/>
        <a:lstStyle/>
        <a:p>
          <a:pPr rtl="1"/>
          <a:endParaRPr lang="ar-TN"/>
        </a:p>
      </dgm:t>
    </dgm:pt>
    <dgm:pt modelId="{E430862C-4494-4C65-BB4C-95E8D851FA02}" type="pres">
      <dgm:prSet presAssocID="{BB6FBFD9-6023-46D4-A5E3-9E7A72DC6265}" presName="parentText" presStyleLbl="node1" presStyleIdx="2" presStyleCnt="3">
        <dgm:presLayoutVars>
          <dgm:chMax val="1"/>
          <dgm:bulletEnabled val="1"/>
        </dgm:presLayoutVars>
      </dgm:prSet>
      <dgm:spPr/>
      <dgm:t>
        <a:bodyPr/>
        <a:lstStyle/>
        <a:p>
          <a:pPr rtl="1"/>
          <a:endParaRPr lang="ar-TN"/>
        </a:p>
      </dgm:t>
    </dgm:pt>
  </dgm:ptLst>
  <dgm:cxnLst>
    <dgm:cxn modelId="{1FA734C9-B51F-4C09-A3AF-2F5ADF78206C}" srcId="{7254D71C-2AFF-4BE1-835D-F001A09204C9}" destId="{84D85054-D460-4A56-A3DA-D65D3FD55F0F}" srcOrd="0" destOrd="0" parTransId="{F097E361-B225-4C17-925B-42E840A7829A}" sibTransId="{DFA97299-AA69-4D22-8962-BC26C8446B5C}"/>
    <dgm:cxn modelId="{DFF185C3-3A21-43BC-B835-AE8DAF101355}" type="presOf" srcId="{19F58070-59F7-4C06-8BD2-74AE399F69D9}" destId="{EF5DC2B7-6912-4E7A-A1A0-C8291613825C}" srcOrd="1" destOrd="0" presId="urn:microsoft.com/office/officeart/2005/8/layout/hProcess6"/>
    <dgm:cxn modelId="{475953A8-EC46-48FD-ABAE-A3706EDBD761}" srcId="{7254D71C-2AFF-4BE1-835D-F001A09204C9}" destId="{BA8DAC4F-694E-4597-80FD-EB29620578A5}" srcOrd="1" destOrd="0" parTransId="{F86E04DD-F7D2-4FC2-B59C-38B50FE122F5}" sibTransId="{2C5AA834-2E76-45DF-A75B-CBE9E6D19529}"/>
    <dgm:cxn modelId="{0E4B9FA3-BF43-4906-99FD-4994C18D41C3}" type="presOf" srcId="{19F58070-59F7-4C06-8BD2-74AE399F69D9}" destId="{B4D686B4-EB14-49B9-AC87-A35B46DD86E8}" srcOrd="0" destOrd="0" presId="urn:microsoft.com/office/officeart/2005/8/layout/hProcess6"/>
    <dgm:cxn modelId="{E9F3D09D-76F6-48B2-BEB0-51474A063657}" type="presOf" srcId="{78F81BB3-6F8D-46AF-8092-5727489C9CEA}" destId="{FAD38C63-AB0E-4B2E-BE62-9F90A28199CC}" srcOrd="1" destOrd="0" presId="urn:microsoft.com/office/officeart/2005/8/layout/hProcess6"/>
    <dgm:cxn modelId="{EC414291-A139-4635-B192-F02256CCB167}" type="presOf" srcId="{623C59D8-917C-4821-8D86-39395684E53B}" destId="{36880A29-8246-4ECB-BF09-E1B3590826CF}" srcOrd="1" destOrd="0" presId="urn:microsoft.com/office/officeart/2005/8/layout/hProcess6"/>
    <dgm:cxn modelId="{2ACFA0CD-5847-492D-8325-8FB501958230}" type="presOf" srcId="{78F81BB3-6F8D-46AF-8092-5727489C9CEA}" destId="{AC7547E5-15CA-42E6-AD40-B91CFAB3FF2A}" srcOrd="0" destOrd="0" presId="urn:microsoft.com/office/officeart/2005/8/layout/hProcess6"/>
    <dgm:cxn modelId="{3D2C50C2-A121-462F-B6CD-EE39CE5665B1}" type="presOf" srcId="{BB6FBFD9-6023-46D4-A5E3-9E7A72DC6265}" destId="{E430862C-4494-4C65-BB4C-95E8D851FA02}" srcOrd="0" destOrd="0" presId="urn:microsoft.com/office/officeart/2005/8/layout/hProcess6"/>
    <dgm:cxn modelId="{9DEE57E2-9CED-4054-B7B1-F2745F084643}" type="presOf" srcId="{623C59D8-917C-4821-8D86-39395684E53B}" destId="{738B8438-31E3-4457-8EA8-C0075B5F4EE4}" srcOrd="0" destOrd="0" presId="urn:microsoft.com/office/officeart/2005/8/layout/hProcess6"/>
    <dgm:cxn modelId="{6E9FAA0D-245B-419F-98CB-0C969241E4B0}" srcId="{BB6FBFD9-6023-46D4-A5E3-9E7A72DC6265}" destId="{78F81BB3-6F8D-46AF-8092-5727489C9CEA}" srcOrd="0" destOrd="0" parTransId="{87AD68CD-6C58-48A8-84CD-78447C63FA67}" sibTransId="{95C92A9E-B3B5-4528-BFA5-1F928FBD8B6B}"/>
    <dgm:cxn modelId="{2D3077C9-3098-4B74-BF04-F51DBE4B42C1}" type="presOf" srcId="{7254D71C-2AFF-4BE1-835D-F001A09204C9}" destId="{AEE6D5E8-D466-48C8-915E-D4E436C01F8A}" srcOrd="0" destOrd="0" presId="urn:microsoft.com/office/officeart/2005/8/layout/hProcess6"/>
    <dgm:cxn modelId="{405C6A8F-2363-42E5-A815-87416EF1D8AB}" type="presOf" srcId="{BA8DAC4F-694E-4597-80FD-EB29620578A5}" destId="{675AD4AE-D0EC-4E28-B199-C235E4713B96}" srcOrd="0" destOrd="0" presId="urn:microsoft.com/office/officeart/2005/8/layout/hProcess6"/>
    <dgm:cxn modelId="{7312BCF9-16CE-42DC-B426-1E153A14C72A}" srcId="{84D85054-D460-4A56-A3DA-D65D3FD55F0F}" destId="{623C59D8-917C-4821-8D86-39395684E53B}" srcOrd="0" destOrd="0" parTransId="{A4DD8D36-7091-4F40-82BF-978B02FDBA8B}" sibTransId="{3DFA983D-AF5C-4F67-BC8D-2411AB70E770}"/>
    <dgm:cxn modelId="{67947D2C-B5B8-4F47-966F-A27EC9205B31}" srcId="{BA8DAC4F-694E-4597-80FD-EB29620578A5}" destId="{19F58070-59F7-4C06-8BD2-74AE399F69D9}" srcOrd="0" destOrd="0" parTransId="{435B9197-A1CB-40F9-8085-18B9612ADFF1}" sibTransId="{F28C2E26-83EB-4A28-B5E9-A0CCE6BE1E96}"/>
    <dgm:cxn modelId="{6FFE0ABC-A92B-4387-A3F3-E4E2E5210176}" type="presOf" srcId="{84D85054-D460-4A56-A3DA-D65D3FD55F0F}" destId="{5D0317DE-179B-4A55-8250-07D83506BE82}" srcOrd="0" destOrd="0" presId="urn:microsoft.com/office/officeart/2005/8/layout/hProcess6"/>
    <dgm:cxn modelId="{5E8665EE-0766-4A56-8BAE-613BA5F6EFC8}" srcId="{7254D71C-2AFF-4BE1-835D-F001A09204C9}" destId="{BB6FBFD9-6023-46D4-A5E3-9E7A72DC6265}" srcOrd="2" destOrd="0" parTransId="{8338FCC6-4C33-4597-AF3E-CD227A619814}" sibTransId="{D4753DAA-19B1-45E3-AD82-C526065D65D2}"/>
    <dgm:cxn modelId="{EEAE2DD1-C514-466D-A7FF-79E93E355EDB}" type="presParOf" srcId="{AEE6D5E8-D466-48C8-915E-D4E436C01F8A}" destId="{9D1804E7-7BF2-4316-A6E3-186AA998A03D}" srcOrd="0" destOrd="0" presId="urn:microsoft.com/office/officeart/2005/8/layout/hProcess6"/>
    <dgm:cxn modelId="{269F4ADC-73DC-48E6-9F0E-4AF87D67A36D}" type="presParOf" srcId="{9D1804E7-7BF2-4316-A6E3-186AA998A03D}" destId="{08FC3D8B-E935-460D-A270-4E269DC6839D}" srcOrd="0" destOrd="0" presId="urn:microsoft.com/office/officeart/2005/8/layout/hProcess6"/>
    <dgm:cxn modelId="{ECE6EFFF-C32F-467C-A9DD-91DD36A59909}" type="presParOf" srcId="{9D1804E7-7BF2-4316-A6E3-186AA998A03D}" destId="{738B8438-31E3-4457-8EA8-C0075B5F4EE4}" srcOrd="1" destOrd="0" presId="urn:microsoft.com/office/officeart/2005/8/layout/hProcess6"/>
    <dgm:cxn modelId="{41B614AE-8485-4516-A581-B3582C5A2C37}" type="presParOf" srcId="{9D1804E7-7BF2-4316-A6E3-186AA998A03D}" destId="{36880A29-8246-4ECB-BF09-E1B3590826CF}" srcOrd="2" destOrd="0" presId="urn:microsoft.com/office/officeart/2005/8/layout/hProcess6"/>
    <dgm:cxn modelId="{75A5FB1E-CFDF-452A-B9E9-C8DBBF85FF29}" type="presParOf" srcId="{9D1804E7-7BF2-4316-A6E3-186AA998A03D}" destId="{5D0317DE-179B-4A55-8250-07D83506BE82}" srcOrd="3" destOrd="0" presId="urn:microsoft.com/office/officeart/2005/8/layout/hProcess6"/>
    <dgm:cxn modelId="{62BCE166-F16D-43CC-9E83-0B39CA211326}" type="presParOf" srcId="{AEE6D5E8-D466-48C8-915E-D4E436C01F8A}" destId="{2B9E71A4-610E-4180-96E8-E8C8D70C6C20}" srcOrd="1" destOrd="0" presId="urn:microsoft.com/office/officeart/2005/8/layout/hProcess6"/>
    <dgm:cxn modelId="{80649836-7DA6-4F39-88DD-4FA2E432A48B}" type="presParOf" srcId="{AEE6D5E8-D466-48C8-915E-D4E436C01F8A}" destId="{59B2EE5B-C3DD-4EEE-90F0-3436A3FE347E}" srcOrd="2" destOrd="0" presId="urn:microsoft.com/office/officeart/2005/8/layout/hProcess6"/>
    <dgm:cxn modelId="{D298F9FB-843A-42F1-B4A3-9D55177927E4}" type="presParOf" srcId="{59B2EE5B-C3DD-4EEE-90F0-3436A3FE347E}" destId="{02418E3E-4ECC-4BA2-99AC-C12BCE7BEE45}" srcOrd="0" destOrd="0" presId="urn:microsoft.com/office/officeart/2005/8/layout/hProcess6"/>
    <dgm:cxn modelId="{E9226220-8417-45B8-BD1A-D48235537E22}" type="presParOf" srcId="{59B2EE5B-C3DD-4EEE-90F0-3436A3FE347E}" destId="{B4D686B4-EB14-49B9-AC87-A35B46DD86E8}" srcOrd="1" destOrd="0" presId="urn:microsoft.com/office/officeart/2005/8/layout/hProcess6"/>
    <dgm:cxn modelId="{CAA1EA57-BADA-47B4-BB03-090D1D24F59A}" type="presParOf" srcId="{59B2EE5B-C3DD-4EEE-90F0-3436A3FE347E}" destId="{EF5DC2B7-6912-4E7A-A1A0-C8291613825C}" srcOrd="2" destOrd="0" presId="urn:microsoft.com/office/officeart/2005/8/layout/hProcess6"/>
    <dgm:cxn modelId="{91C972AE-DFCD-4AFE-899B-AC56F6CAC6F8}" type="presParOf" srcId="{59B2EE5B-C3DD-4EEE-90F0-3436A3FE347E}" destId="{675AD4AE-D0EC-4E28-B199-C235E4713B96}" srcOrd="3" destOrd="0" presId="urn:microsoft.com/office/officeart/2005/8/layout/hProcess6"/>
    <dgm:cxn modelId="{897FD509-2826-47DC-B11B-171E04D5CF29}" type="presParOf" srcId="{AEE6D5E8-D466-48C8-915E-D4E436C01F8A}" destId="{05A8AAE6-74C8-4F70-ACC5-482EECD454CF}" srcOrd="3" destOrd="0" presId="urn:microsoft.com/office/officeart/2005/8/layout/hProcess6"/>
    <dgm:cxn modelId="{C6849ABE-03C9-4A1C-A419-F1086CA55380}" type="presParOf" srcId="{AEE6D5E8-D466-48C8-915E-D4E436C01F8A}" destId="{D80315DD-957F-41CA-9C3B-A7988E30E9E0}" srcOrd="4" destOrd="0" presId="urn:microsoft.com/office/officeart/2005/8/layout/hProcess6"/>
    <dgm:cxn modelId="{A9FE2CAF-FC0E-4711-B116-AB438A385B1F}" type="presParOf" srcId="{D80315DD-957F-41CA-9C3B-A7988E30E9E0}" destId="{D8A971FC-909B-4038-8EDB-44B73DE9D9E4}" srcOrd="0" destOrd="0" presId="urn:microsoft.com/office/officeart/2005/8/layout/hProcess6"/>
    <dgm:cxn modelId="{7897BA25-D191-404C-99FA-025F5CC89291}" type="presParOf" srcId="{D80315DD-957F-41CA-9C3B-A7988E30E9E0}" destId="{AC7547E5-15CA-42E6-AD40-B91CFAB3FF2A}" srcOrd="1" destOrd="0" presId="urn:microsoft.com/office/officeart/2005/8/layout/hProcess6"/>
    <dgm:cxn modelId="{5966E600-9FFB-4EB9-A457-EC914B98E3D3}" type="presParOf" srcId="{D80315DD-957F-41CA-9C3B-A7988E30E9E0}" destId="{FAD38C63-AB0E-4B2E-BE62-9F90A28199CC}" srcOrd="2" destOrd="0" presId="urn:microsoft.com/office/officeart/2005/8/layout/hProcess6"/>
    <dgm:cxn modelId="{B89581D6-51DF-4BB2-BA30-41A0E52DD82F}" type="presParOf" srcId="{D80315DD-957F-41CA-9C3B-A7988E30E9E0}" destId="{E430862C-4494-4C65-BB4C-95E8D851FA02}" srcOrd="3" destOrd="0" presId="urn:microsoft.com/office/officeart/2005/8/layout/hProcess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5F60B-1CE7-4AFC-B44B-77EF79664BD5}"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fr-FR"/>
        </a:p>
      </dgm:t>
    </dgm:pt>
    <dgm:pt modelId="{C28EDE50-D31B-4D84-9C89-AD9A3735D620}">
      <dgm:prSet phldrT="[Texte]"/>
      <dgm:spPr/>
      <dgm:t>
        <a:bodyPr/>
        <a:lstStyle/>
        <a:p>
          <a:r>
            <a:rPr lang="ar-TN" b="1" dirty="0" smtClean="0">
              <a:latin typeface="Sakkal Majalla" pitchFamily="2" charset="-78"/>
              <a:cs typeface="Sakkal Majalla" pitchFamily="2" charset="-78"/>
            </a:rPr>
            <a:t>التدريب</a:t>
          </a:r>
          <a:endParaRPr lang="fr-FR" b="1" dirty="0">
            <a:latin typeface="Sakkal Majalla" pitchFamily="2" charset="-78"/>
            <a:cs typeface="Sakkal Majalla" pitchFamily="2" charset="-78"/>
          </a:endParaRPr>
        </a:p>
      </dgm:t>
    </dgm:pt>
    <dgm:pt modelId="{AED7C6EE-389A-413B-99F7-0A8577C7DC58}" type="parTrans" cxnId="{5A4AE04C-60A1-476F-9396-C944F0ED2016}">
      <dgm:prSet/>
      <dgm:spPr/>
      <dgm:t>
        <a:bodyPr/>
        <a:lstStyle/>
        <a:p>
          <a:endParaRPr lang="fr-FR"/>
        </a:p>
      </dgm:t>
    </dgm:pt>
    <dgm:pt modelId="{26351DAB-31B4-4FF8-953F-E2BDC941FF9D}" type="sibTrans" cxnId="{5A4AE04C-60A1-476F-9396-C944F0ED2016}">
      <dgm:prSet/>
      <dgm:spPr/>
      <dgm:t>
        <a:bodyPr/>
        <a:lstStyle/>
        <a:p>
          <a:endParaRPr lang="fr-FR"/>
        </a:p>
      </dgm:t>
    </dgm:pt>
    <dgm:pt modelId="{B559AA7E-1B2A-44CC-9F77-9BFA7839BA68}">
      <dgm:prSet phldrT="[Texte]" custT="1"/>
      <dgm:spPr/>
      <dgm:t>
        <a:bodyPr/>
        <a:lstStyle/>
        <a:p>
          <a:pPr algn="r" rtl="1"/>
          <a:r>
            <a:rPr lang="ar-TN" sz="1800" b="1" dirty="0" smtClean="0">
              <a:latin typeface="Sakkal Majalla" pitchFamily="2" charset="-78"/>
              <a:cs typeface="Sakkal Majalla" pitchFamily="2" charset="-78"/>
            </a:rPr>
            <a:t>التدريب عن بعد</a:t>
          </a:r>
        </a:p>
        <a:p>
          <a:pPr algn="r" rtl="1"/>
          <a:r>
            <a:rPr lang="ar-TN" sz="1600" dirty="0" smtClean="0">
              <a:latin typeface="Sakkal Majalla" pitchFamily="2" charset="-78"/>
              <a:cs typeface="Sakkal Majalla" pitchFamily="2" charset="-78"/>
            </a:rPr>
            <a:t>- التدريب المستمر </a:t>
          </a:r>
        </a:p>
        <a:p>
          <a:pPr algn="r" rtl="1"/>
          <a:r>
            <a:rPr lang="ar-TN" sz="1600" dirty="0" smtClean="0">
              <a:latin typeface="Sakkal Majalla" pitchFamily="2" charset="-78"/>
              <a:cs typeface="Sakkal Majalla" pitchFamily="2" charset="-78"/>
            </a:rPr>
            <a:t>- التدريب </a:t>
          </a:r>
          <a:r>
            <a:rPr lang="ar-TN" sz="1600" dirty="0" err="1" smtClean="0">
              <a:latin typeface="Sakkal Majalla" pitchFamily="2" charset="-78"/>
              <a:cs typeface="Sakkal Majalla" pitchFamily="2" charset="-78"/>
            </a:rPr>
            <a:t>الاشهادي</a:t>
          </a:r>
          <a:r>
            <a:rPr lang="ar-TN" sz="1600" dirty="0" smtClean="0">
              <a:latin typeface="Sakkal Majalla" pitchFamily="2" charset="-78"/>
              <a:cs typeface="Sakkal Majalla" pitchFamily="2" charset="-78"/>
            </a:rPr>
            <a:t> حسب المواصفات العالمية </a:t>
          </a:r>
        </a:p>
        <a:p>
          <a:pPr algn="r" rtl="1"/>
          <a:r>
            <a:rPr lang="ar-TN" sz="1600" dirty="0" smtClean="0">
              <a:latin typeface="Sakkal Majalla" pitchFamily="2" charset="-78"/>
              <a:cs typeface="Sakkal Majalla" pitchFamily="2" charset="-78"/>
            </a:rPr>
            <a:t>- البحث العلمي و التجديد  </a:t>
          </a:r>
          <a:r>
            <a:rPr lang="ar-TN" sz="1600" dirty="0" err="1" smtClean="0">
              <a:latin typeface="Sakkal Majalla" pitchFamily="2" charset="-78"/>
              <a:cs typeface="Sakkal Majalla" pitchFamily="2" charset="-78"/>
            </a:rPr>
            <a:t>وريادة</a:t>
          </a:r>
          <a:r>
            <a:rPr lang="ar-TN" sz="1600" dirty="0" smtClean="0">
              <a:latin typeface="Sakkal Majalla" pitchFamily="2" charset="-78"/>
              <a:cs typeface="Sakkal Majalla" pitchFamily="2" charset="-78"/>
            </a:rPr>
            <a:t> الأعمال</a:t>
          </a:r>
        </a:p>
        <a:p>
          <a:pPr algn="r" rtl="1"/>
          <a:r>
            <a:rPr lang="ar-TN" sz="1600" dirty="0" smtClean="0">
              <a:latin typeface="Sakkal Majalla" pitchFamily="2" charset="-78"/>
              <a:cs typeface="Sakkal Majalla" pitchFamily="2" charset="-78"/>
            </a:rPr>
            <a:t>- تأهيل الشباب وإعدادهم لالتحاق بسوق العمل لأول مرة </a:t>
          </a:r>
          <a:endParaRPr lang="fr-FR" sz="1600" dirty="0">
            <a:latin typeface="Sakkal Majalla" pitchFamily="2" charset="-78"/>
            <a:cs typeface="Sakkal Majalla" pitchFamily="2" charset="-78"/>
          </a:endParaRPr>
        </a:p>
      </dgm:t>
    </dgm:pt>
    <dgm:pt modelId="{ADC15286-4DC7-4A3D-B89B-BC8162ACC628}" type="parTrans" cxnId="{A969C2ED-92C6-4C78-AFEC-0BEB6AEF4946}">
      <dgm:prSet/>
      <dgm:spPr/>
      <dgm:t>
        <a:bodyPr/>
        <a:lstStyle/>
        <a:p>
          <a:endParaRPr lang="fr-FR"/>
        </a:p>
      </dgm:t>
    </dgm:pt>
    <dgm:pt modelId="{BAB783FA-9297-4513-B066-97DFC037CEC2}" type="sibTrans" cxnId="{A969C2ED-92C6-4C78-AFEC-0BEB6AEF4946}">
      <dgm:prSet/>
      <dgm:spPr/>
      <dgm:t>
        <a:bodyPr/>
        <a:lstStyle/>
        <a:p>
          <a:endParaRPr lang="fr-FR"/>
        </a:p>
      </dgm:t>
    </dgm:pt>
    <dgm:pt modelId="{138F925E-B1E6-42E7-AA08-FA262DEF8DC4}">
      <dgm:prSet phldrT="[Texte]"/>
      <dgm:spPr/>
      <dgm:t>
        <a:bodyPr/>
        <a:lstStyle/>
        <a:p>
          <a:r>
            <a:rPr lang="ar-TN" b="1" dirty="0" smtClean="0">
              <a:latin typeface="Sakkal Majalla" pitchFamily="2" charset="-78"/>
              <a:cs typeface="Sakkal Majalla" pitchFamily="2" charset="-78"/>
            </a:rPr>
            <a:t>البحث عن عمل</a:t>
          </a:r>
          <a:endParaRPr lang="fr-FR" b="1" dirty="0">
            <a:latin typeface="Sakkal Majalla" pitchFamily="2" charset="-78"/>
            <a:cs typeface="Sakkal Majalla" pitchFamily="2" charset="-78"/>
          </a:endParaRPr>
        </a:p>
      </dgm:t>
    </dgm:pt>
    <dgm:pt modelId="{9D54EDB6-7DE2-4B9A-A6D7-DA7FDF37F3B2}" type="parTrans" cxnId="{2A6E2CD8-682F-41C3-9A0C-8E747A1A00F8}">
      <dgm:prSet/>
      <dgm:spPr/>
      <dgm:t>
        <a:bodyPr/>
        <a:lstStyle/>
        <a:p>
          <a:endParaRPr lang="fr-FR"/>
        </a:p>
      </dgm:t>
    </dgm:pt>
    <dgm:pt modelId="{A1EB967B-D36E-4817-B148-DBA69BD198F7}" type="sibTrans" cxnId="{2A6E2CD8-682F-41C3-9A0C-8E747A1A00F8}">
      <dgm:prSet/>
      <dgm:spPr/>
      <dgm:t>
        <a:bodyPr/>
        <a:lstStyle/>
        <a:p>
          <a:endParaRPr lang="fr-FR"/>
        </a:p>
      </dgm:t>
    </dgm:pt>
    <dgm:pt modelId="{EA670C95-DB53-45A5-A6EA-238DD3C0F747}">
      <dgm:prSet phldrT="[Texte]" custT="1"/>
      <dgm:spPr/>
      <dgm:t>
        <a:bodyPr/>
        <a:lstStyle/>
        <a:p>
          <a:pPr algn="r" rtl="1"/>
          <a:r>
            <a:rPr lang="ar-TN" sz="1600" b="1" dirty="0" smtClean="0"/>
            <a:t> </a:t>
          </a:r>
          <a:r>
            <a:rPr lang="ar-TN" sz="1600" b="1" dirty="0" smtClean="0">
              <a:latin typeface="Sakkal Majalla" panose="02000000000000000000" pitchFamily="2" charset="-78"/>
              <a:cs typeface="Sakkal Majalla" panose="02000000000000000000" pitchFamily="2" charset="-78"/>
            </a:rPr>
            <a:t>التسويق على الانترنت </a:t>
          </a:r>
          <a:r>
            <a:rPr lang="fr-FR" sz="1600" b="1" dirty="0" smtClean="0">
              <a:latin typeface="Sakkal Majalla" pitchFamily="2" charset="-78"/>
              <a:cs typeface="Sakkal Majalla" pitchFamily="2" charset="-78"/>
            </a:rPr>
            <a:t>(webmarketing)</a:t>
          </a:r>
          <a:r>
            <a:rPr lang="ar-TN" sz="1600" b="1" dirty="0" smtClean="0">
              <a:latin typeface="Sakkal Majalla" pitchFamily="2" charset="-78"/>
              <a:cs typeface="Sakkal Majalla" pitchFamily="2" charset="-78"/>
            </a:rPr>
            <a:t> : إنشاء شراكة حقيقية بين أسواق العمل والقطاع الخاص</a:t>
          </a:r>
        </a:p>
      </dgm:t>
    </dgm:pt>
    <dgm:pt modelId="{FD9CE09E-D14A-4094-B0F6-35830E9544D6}" type="parTrans" cxnId="{EFD73D83-62D2-4C5D-85FF-D0686121B28B}">
      <dgm:prSet/>
      <dgm:spPr/>
      <dgm:t>
        <a:bodyPr/>
        <a:lstStyle/>
        <a:p>
          <a:endParaRPr lang="fr-FR"/>
        </a:p>
      </dgm:t>
    </dgm:pt>
    <dgm:pt modelId="{6C05676C-3733-4263-917D-FAF636F551AE}" type="sibTrans" cxnId="{EFD73D83-62D2-4C5D-85FF-D0686121B28B}">
      <dgm:prSet/>
      <dgm:spPr/>
      <dgm:t>
        <a:bodyPr/>
        <a:lstStyle/>
        <a:p>
          <a:endParaRPr lang="fr-FR"/>
        </a:p>
      </dgm:t>
    </dgm:pt>
    <dgm:pt modelId="{AF0E27E6-53BA-4D24-BF1E-D25F6D0FCD3D}">
      <dgm:prSet phldrT="[Texte]"/>
      <dgm:spPr/>
      <dgm:t>
        <a:bodyPr/>
        <a:lstStyle/>
        <a:p>
          <a:r>
            <a:rPr lang="ar-TN" b="1" dirty="0" smtClean="0">
              <a:latin typeface="Sakkal Majalla" pitchFamily="2" charset="-78"/>
              <a:cs typeface="Sakkal Majalla" pitchFamily="2" charset="-78"/>
            </a:rPr>
            <a:t>التشغيل</a:t>
          </a:r>
          <a:endParaRPr lang="fr-FR" b="1" dirty="0">
            <a:latin typeface="Sakkal Majalla" pitchFamily="2" charset="-78"/>
            <a:cs typeface="Sakkal Majalla" pitchFamily="2" charset="-78"/>
          </a:endParaRPr>
        </a:p>
      </dgm:t>
    </dgm:pt>
    <dgm:pt modelId="{7C00764E-A4F0-44A9-99E7-072ADDCDBFE4}" type="parTrans" cxnId="{CBC32DFC-5D2A-46F2-B8D6-0C3031BBD51A}">
      <dgm:prSet/>
      <dgm:spPr/>
      <dgm:t>
        <a:bodyPr/>
        <a:lstStyle/>
        <a:p>
          <a:endParaRPr lang="fr-FR"/>
        </a:p>
      </dgm:t>
    </dgm:pt>
    <dgm:pt modelId="{F70BD694-D780-4853-A7D4-78E5BE89A772}" type="sibTrans" cxnId="{CBC32DFC-5D2A-46F2-B8D6-0C3031BBD51A}">
      <dgm:prSet/>
      <dgm:spPr/>
      <dgm:t>
        <a:bodyPr/>
        <a:lstStyle/>
        <a:p>
          <a:endParaRPr lang="fr-FR"/>
        </a:p>
      </dgm:t>
    </dgm:pt>
    <dgm:pt modelId="{0B1146BC-5A7C-481B-BB2A-85EB022AA4FE}">
      <dgm:prSet phldrT="[Texte]" custT="1"/>
      <dgm:spPr/>
      <dgm:t>
        <a:bodyPr/>
        <a:lstStyle/>
        <a:p>
          <a:pPr algn="r" rtl="1"/>
          <a:r>
            <a:rPr lang="ar-TN" sz="1600" b="1" dirty="0" smtClean="0">
              <a:latin typeface="Sakkal Majalla" panose="02000000000000000000" pitchFamily="2" charset="-78"/>
              <a:cs typeface="Sakkal Majalla" panose="02000000000000000000" pitchFamily="2" charset="-78"/>
            </a:rPr>
            <a:t>فرص عمل جديدة ومتساوية لكل شرائح المجتمع دون استثناء</a:t>
          </a:r>
        </a:p>
      </dgm:t>
    </dgm:pt>
    <dgm:pt modelId="{501FA8A3-FB3E-43EF-B7C1-D237D5B19C33}" type="parTrans" cxnId="{9564704E-A69B-4869-946F-C35FC641E834}">
      <dgm:prSet/>
      <dgm:spPr/>
      <dgm:t>
        <a:bodyPr/>
        <a:lstStyle/>
        <a:p>
          <a:endParaRPr lang="fr-FR"/>
        </a:p>
      </dgm:t>
    </dgm:pt>
    <dgm:pt modelId="{D6ABC256-7C0F-4442-9D36-35D3AC081506}" type="sibTrans" cxnId="{9564704E-A69B-4869-946F-C35FC641E834}">
      <dgm:prSet/>
      <dgm:spPr/>
      <dgm:t>
        <a:bodyPr/>
        <a:lstStyle/>
        <a:p>
          <a:endParaRPr lang="fr-FR"/>
        </a:p>
      </dgm:t>
    </dgm:pt>
    <dgm:pt modelId="{11B3B1B8-1ABF-4649-85C6-7AE4CF66EC26}">
      <dgm:prSet phldrT="[Texte]" custT="1"/>
      <dgm:spPr/>
      <dgm:t>
        <a:bodyPr/>
        <a:lstStyle/>
        <a:p>
          <a:pPr algn="r" rtl="1"/>
          <a:r>
            <a:rPr lang="ar-TN" sz="1600" b="1" dirty="0" smtClean="0">
              <a:latin typeface="Sakkal Majalla" panose="02000000000000000000" pitchFamily="2" charset="-78"/>
              <a:cs typeface="Sakkal Majalla" panose="02000000000000000000" pitchFamily="2" charset="-78"/>
            </a:rPr>
            <a:t>العمل المستقل </a:t>
          </a:r>
          <a:r>
            <a:rPr lang="fr-FR" sz="1600" b="1" dirty="0" smtClean="0">
              <a:latin typeface="Sakkal Majalla" panose="02000000000000000000" pitchFamily="2" charset="-78"/>
              <a:cs typeface="Sakkal Majalla" panose="02000000000000000000" pitchFamily="2" charset="-78"/>
            </a:rPr>
            <a:t>(freelance)</a:t>
          </a:r>
          <a:r>
            <a:rPr lang="ar-TN" sz="1600" b="1" dirty="0" smtClean="0">
              <a:latin typeface="Sakkal Majalla" panose="02000000000000000000" pitchFamily="2" charset="-78"/>
              <a:cs typeface="Sakkal Majalla" panose="02000000000000000000" pitchFamily="2" charset="-78"/>
            </a:rPr>
            <a:t> عن بعد</a:t>
          </a:r>
        </a:p>
      </dgm:t>
    </dgm:pt>
    <dgm:pt modelId="{85EE0E90-032E-474A-9112-2CE0DBF060A0}" type="parTrans" cxnId="{BA4ED3A5-1443-452D-9840-717AAC16D387}">
      <dgm:prSet/>
      <dgm:spPr/>
      <dgm:t>
        <a:bodyPr/>
        <a:lstStyle/>
        <a:p>
          <a:pPr rtl="1"/>
          <a:endParaRPr lang="ar-TN"/>
        </a:p>
      </dgm:t>
    </dgm:pt>
    <dgm:pt modelId="{15E544E5-B979-4C75-A346-93254102AFD1}" type="sibTrans" cxnId="{BA4ED3A5-1443-452D-9840-717AAC16D387}">
      <dgm:prSet/>
      <dgm:spPr/>
      <dgm:t>
        <a:bodyPr/>
        <a:lstStyle/>
        <a:p>
          <a:pPr rtl="1"/>
          <a:endParaRPr lang="ar-TN"/>
        </a:p>
      </dgm:t>
    </dgm:pt>
    <dgm:pt modelId="{CE1708AF-BED1-487B-9C7E-631186281514}">
      <dgm:prSet phldrT="[Texte]" custT="1"/>
      <dgm:spPr/>
      <dgm:t>
        <a:bodyPr/>
        <a:lstStyle/>
        <a:p>
          <a:pPr algn="r" rtl="1"/>
          <a:r>
            <a:rPr lang="ar-TN" sz="1600" b="1" dirty="0" smtClean="0">
              <a:latin typeface="Sakkal Majalla" panose="02000000000000000000" pitchFamily="2" charset="-78"/>
              <a:cs typeface="Sakkal Majalla" panose="02000000000000000000" pitchFamily="2" charset="-78"/>
            </a:rPr>
            <a:t>العمل المرن</a:t>
          </a:r>
        </a:p>
      </dgm:t>
    </dgm:pt>
    <dgm:pt modelId="{CB0791EB-E8B0-4D4B-8B48-185B9C17458E}" type="parTrans" cxnId="{2D6BCDBF-9040-437C-9625-4C16118C995B}">
      <dgm:prSet/>
      <dgm:spPr/>
      <dgm:t>
        <a:bodyPr/>
        <a:lstStyle/>
        <a:p>
          <a:pPr rtl="1"/>
          <a:endParaRPr lang="ar-TN"/>
        </a:p>
      </dgm:t>
    </dgm:pt>
    <dgm:pt modelId="{ABCA19EA-218A-40B1-A8F7-24F2DE66A513}" type="sibTrans" cxnId="{2D6BCDBF-9040-437C-9625-4C16118C995B}">
      <dgm:prSet/>
      <dgm:spPr/>
      <dgm:t>
        <a:bodyPr/>
        <a:lstStyle/>
        <a:p>
          <a:pPr rtl="1"/>
          <a:endParaRPr lang="ar-TN"/>
        </a:p>
      </dgm:t>
    </dgm:pt>
    <dgm:pt modelId="{A1502085-F6B2-4BDF-BA49-AEF18EC54133}">
      <dgm:prSet phldrT="[Texte]" custT="1"/>
      <dgm:spPr/>
      <dgm:t>
        <a:bodyPr/>
        <a:lstStyle/>
        <a:p>
          <a:pPr algn="r" rtl="1"/>
          <a:r>
            <a:rPr lang="ar-TN" sz="1600" b="1" dirty="0" smtClean="0">
              <a:latin typeface="Sakkal Majalla" panose="02000000000000000000" pitchFamily="2" charset="-78"/>
              <a:cs typeface="Sakkal Majalla" panose="02000000000000000000" pitchFamily="2" charset="-78"/>
            </a:rPr>
            <a:t>النفاذ إلى السوق العالمية</a:t>
          </a:r>
        </a:p>
      </dgm:t>
    </dgm:pt>
    <dgm:pt modelId="{B6CE7ABF-0DBC-4628-93E4-8DF795A98E24}" type="parTrans" cxnId="{0B0617E2-232D-4280-A77A-198666948588}">
      <dgm:prSet/>
      <dgm:spPr/>
      <dgm:t>
        <a:bodyPr/>
        <a:lstStyle/>
        <a:p>
          <a:pPr rtl="1"/>
          <a:endParaRPr lang="ar-TN"/>
        </a:p>
      </dgm:t>
    </dgm:pt>
    <dgm:pt modelId="{DB428FAE-2818-4829-9270-4A80FF147D05}" type="sibTrans" cxnId="{0B0617E2-232D-4280-A77A-198666948588}">
      <dgm:prSet/>
      <dgm:spPr/>
      <dgm:t>
        <a:bodyPr/>
        <a:lstStyle/>
        <a:p>
          <a:pPr rtl="1"/>
          <a:endParaRPr lang="ar-TN"/>
        </a:p>
      </dgm:t>
    </dgm:pt>
    <dgm:pt modelId="{19582C48-C92B-4D7C-9002-7EBCB5D1C660}">
      <dgm:prSet phldrT="[Texte]" custT="1"/>
      <dgm:spPr/>
      <dgm:t>
        <a:bodyPr/>
        <a:lstStyle/>
        <a:p>
          <a:pPr algn="r" rtl="1"/>
          <a:r>
            <a:rPr lang="ar-TN" sz="1600" b="1" dirty="0" smtClean="0">
              <a:latin typeface="Sakkal Majalla" pitchFamily="2" charset="-78"/>
              <a:cs typeface="Sakkal Majalla" pitchFamily="2" charset="-78"/>
            </a:rPr>
            <a:t>الربط بين الباحثين عن الشغل وفرص العمل المتوفر</a:t>
          </a:r>
        </a:p>
      </dgm:t>
    </dgm:pt>
    <dgm:pt modelId="{4C215A1C-C5B8-4D14-A582-67069B2FCC97}" type="parTrans" cxnId="{30410EE8-C66E-4180-85C8-3A9CCA757EEC}">
      <dgm:prSet/>
      <dgm:spPr/>
      <dgm:t>
        <a:bodyPr/>
        <a:lstStyle/>
        <a:p>
          <a:pPr rtl="1"/>
          <a:endParaRPr lang="ar-TN"/>
        </a:p>
      </dgm:t>
    </dgm:pt>
    <dgm:pt modelId="{35F8AC40-41CC-4E9E-960B-45A325364A5D}" type="sibTrans" cxnId="{30410EE8-C66E-4180-85C8-3A9CCA757EEC}">
      <dgm:prSet/>
      <dgm:spPr/>
      <dgm:t>
        <a:bodyPr/>
        <a:lstStyle/>
        <a:p>
          <a:pPr rtl="1"/>
          <a:endParaRPr lang="ar-TN"/>
        </a:p>
      </dgm:t>
    </dgm:pt>
    <dgm:pt modelId="{EDAEDDDE-68BE-467B-8BDE-C50F9843523D}">
      <dgm:prSet phldrT="[Texte]" custT="1"/>
      <dgm:spPr/>
      <dgm:t>
        <a:bodyPr/>
        <a:lstStyle/>
        <a:p>
          <a:pPr algn="r" rtl="1"/>
          <a:r>
            <a:rPr lang="ar-TN" sz="1600" b="1" dirty="0" smtClean="0">
              <a:latin typeface="Sakkal Majalla" pitchFamily="2" charset="-78"/>
              <a:cs typeface="Sakkal Majalla" pitchFamily="2" charset="-78"/>
            </a:rPr>
            <a:t>المساهمة في ضمان الشفافية في البحث عن المهارات</a:t>
          </a:r>
        </a:p>
      </dgm:t>
    </dgm:pt>
    <dgm:pt modelId="{BD470534-AE6B-4BC6-B9FE-3058562C91BA}" type="parTrans" cxnId="{464638F4-57D7-4EDD-874B-D89287415BD7}">
      <dgm:prSet/>
      <dgm:spPr/>
      <dgm:t>
        <a:bodyPr/>
        <a:lstStyle/>
        <a:p>
          <a:pPr rtl="1"/>
          <a:endParaRPr lang="ar-TN"/>
        </a:p>
      </dgm:t>
    </dgm:pt>
    <dgm:pt modelId="{50288579-6A57-454F-A4BB-5B0760649B10}" type="sibTrans" cxnId="{464638F4-57D7-4EDD-874B-D89287415BD7}">
      <dgm:prSet/>
      <dgm:spPr/>
      <dgm:t>
        <a:bodyPr/>
        <a:lstStyle/>
        <a:p>
          <a:pPr rtl="1"/>
          <a:endParaRPr lang="ar-TN"/>
        </a:p>
      </dgm:t>
    </dgm:pt>
    <dgm:pt modelId="{6FE740ED-87DC-44B4-8DE6-F1958A427C73}" type="pres">
      <dgm:prSet presAssocID="{8555F60B-1CE7-4AFC-B44B-77EF79664BD5}" presName="Name0" presStyleCnt="0">
        <dgm:presLayoutVars>
          <dgm:dir val="rev"/>
          <dgm:animLvl val="lvl"/>
          <dgm:resizeHandles val="exact"/>
        </dgm:presLayoutVars>
      </dgm:prSet>
      <dgm:spPr/>
      <dgm:t>
        <a:bodyPr/>
        <a:lstStyle/>
        <a:p>
          <a:pPr rtl="1"/>
          <a:endParaRPr lang="ar-TN"/>
        </a:p>
      </dgm:t>
    </dgm:pt>
    <dgm:pt modelId="{93FE6CAF-A1A7-42B8-AEA8-85B5DD34FA07}" type="pres">
      <dgm:prSet presAssocID="{8555F60B-1CE7-4AFC-B44B-77EF79664BD5}" presName="tSp" presStyleCnt="0"/>
      <dgm:spPr/>
    </dgm:pt>
    <dgm:pt modelId="{2BFC4453-93C0-4593-B447-F4533216061B}" type="pres">
      <dgm:prSet presAssocID="{8555F60B-1CE7-4AFC-B44B-77EF79664BD5}" presName="bSp" presStyleCnt="0"/>
      <dgm:spPr/>
    </dgm:pt>
    <dgm:pt modelId="{9C1744EA-8D30-4264-9630-762AB7005DFE}" type="pres">
      <dgm:prSet presAssocID="{8555F60B-1CE7-4AFC-B44B-77EF79664BD5}" presName="process" presStyleCnt="0"/>
      <dgm:spPr/>
    </dgm:pt>
    <dgm:pt modelId="{99FC0DEC-2669-4058-94D4-AE5AEE159582}" type="pres">
      <dgm:prSet presAssocID="{C28EDE50-D31B-4D84-9C89-AD9A3735D620}" presName="composite1" presStyleCnt="0"/>
      <dgm:spPr/>
    </dgm:pt>
    <dgm:pt modelId="{70274583-5DCD-4789-8644-AF88BDEFAD8F}" type="pres">
      <dgm:prSet presAssocID="{C28EDE50-D31B-4D84-9C89-AD9A3735D620}" presName="dummyNode1" presStyleLbl="node1" presStyleIdx="0" presStyleCnt="3"/>
      <dgm:spPr/>
    </dgm:pt>
    <dgm:pt modelId="{56D5324D-D7E8-4C0B-BFDB-268FFFC0CFE1}" type="pres">
      <dgm:prSet presAssocID="{C28EDE50-D31B-4D84-9C89-AD9A3735D620}" presName="childNode1" presStyleLbl="bgAcc1" presStyleIdx="0" presStyleCnt="3" custScaleY="132205" custLinFactNeighborX="83" custLinFactNeighborY="-29522">
        <dgm:presLayoutVars>
          <dgm:bulletEnabled val="1"/>
        </dgm:presLayoutVars>
      </dgm:prSet>
      <dgm:spPr/>
      <dgm:t>
        <a:bodyPr/>
        <a:lstStyle/>
        <a:p>
          <a:pPr rtl="1"/>
          <a:endParaRPr lang="ar-TN"/>
        </a:p>
      </dgm:t>
    </dgm:pt>
    <dgm:pt modelId="{1B2344E2-D9BD-4E28-B0E7-FC185AA2C662}" type="pres">
      <dgm:prSet presAssocID="{C28EDE50-D31B-4D84-9C89-AD9A3735D620}" presName="childNode1tx" presStyleLbl="bgAcc1" presStyleIdx="0" presStyleCnt="3">
        <dgm:presLayoutVars>
          <dgm:bulletEnabled val="1"/>
        </dgm:presLayoutVars>
      </dgm:prSet>
      <dgm:spPr/>
      <dgm:t>
        <a:bodyPr/>
        <a:lstStyle/>
        <a:p>
          <a:pPr rtl="1"/>
          <a:endParaRPr lang="ar-TN"/>
        </a:p>
      </dgm:t>
    </dgm:pt>
    <dgm:pt modelId="{4A3A1697-DF57-48A1-9349-B26033FA6398}" type="pres">
      <dgm:prSet presAssocID="{C28EDE50-D31B-4D84-9C89-AD9A3735D620}" presName="parentNode1" presStyleLbl="node1" presStyleIdx="0" presStyleCnt="3">
        <dgm:presLayoutVars>
          <dgm:chMax val="1"/>
          <dgm:bulletEnabled val="1"/>
        </dgm:presLayoutVars>
      </dgm:prSet>
      <dgm:spPr/>
      <dgm:t>
        <a:bodyPr/>
        <a:lstStyle/>
        <a:p>
          <a:pPr rtl="1"/>
          <a:endParaRPr lang="ar-TN"/>
        </a:p>
      </dgm:t>
    </dgm:pt>
    <dgm:pt modelId="{998A7D62-0EC9-44D5-BC58-166855401FE9}" type="pres">
      <dgm:prSet presAssocID="{C28EDE50-D31B-4D84-9C89-AD9A3735D620}" presName="connSite1" presStyleCnt="0"/>
      <dgm:spPr/>
    </dgm:pt>
    <dgm:pt modelId="{5C269399-84E2-4DCE-AF9E-BB22E6373AB6}" type="pres">
      <dgm:prSet presAssocID="{26351DAB-31B4-4FF8-953F-E2BDC941FF9D}" presName="Name9" presStyleLbl="sibTrans2D1" presStyleIdx="0" presStyleCnt="2"/>
      <dgm:spPr/>
      <dgm:t>
        <a:bodyPr/>
        <a:lstStyle/>
        <a:p>
          <a:pPr rtl="1"/>
          <a:endParaRPr lang="ar-TN"/>
        </a:p>
      </dgm:t>
    </dgm:pt>
    <dgm:pt modelId="{9F1629EE-86B9-4F7D-8833-CA49AE540ED2}" type="pres">
      <dgm:prSet presAssocID="{138F925E-B1E6-42E7-AA08-FA262DEF8DC4}" presName="composite2" presStyleCnt="0"/>
      <dgm:spPr/>
    </dgm:pt>
    <dgm:pt modelId="{4BFAA4C3-534F-4296-B1FD-8F022E7F162E}" type="pres">
      <dgm:prSet presAssocID="{138F925E-B1E6-42E7-AA08-FA262DEF8DC4}" presName="dummyNode2" presStyleLbl="node1" presStyleIdx="0" presStyleCnt="3"/>
      <dgm:spPr/>
    </dgm:pt>
    <dgm:pt modelId="{8684E38F-C312-4CDD-B001-33F4903D7ED1}" type="pres">
      <dgm:prSet presAssocID="{138F925E-B1E6-42E7-AA08-FA262DEF8DC4}" presName="childNode2" presStyleLbl="bgAcc1" presStyleIdx="1" presStyleCnt="3" custScaleY="152322" custLinFactNeighborX="-994" custLinFactNeighborY="14454">
        <dgm:presLayoutVars>
          <dgm:bulletEnabled val="1"/>
        </dgm:presLayoutVars>
      </dgm:prSet>
      <dgm:spPr/>
      <dgm:t>
        <a:bodyPr/>
        <a:lstStyle/>
        <a:p>
          <a:pPr rtl="1"/>
          <a:endParaRPr lang="ar-TN"/>
        </a:p>
      </dgm:t>
    </dgm:pt>
    <dgm:pt modelId="{84B2B66A-7702-464D-A96D-5B83DA6968C9}" type="pres">
      <dgm:prSet presAssocID="{138F925E-B1E6-42E7-AA08-FA262DEF8DC4}" presName="childNode2tx" presStyleLbl="bgAcc1" presStyleIdx="1" presStyleCnt="3">
        <dgm:presLayoutVars>
          <dgm:bulletEnabled val="1"/>
        </dgm:presLayoutVars>
      </dgm:prSet>
      <dgm:spPr/>
      <dgm:t>
        <a:bodyPr/>
        <a:lstStyle/>
        <a:p>
          <a:pPr rtl="1"/>
          <a:endParaRPr lang="ar-TN"/>
        </a:p>
      </dgm:t>
    </dgm:pt>
    <dgm:pt modelId="{00DDD455-C035-4A8B-BBB1-DA087FD225E8}" type="pres">
      <dgm:prSet presAssocID="{138F925E-B1E6-42E7-AA08-FA262DEF8DC4}" presName="parentNode2" presStyleLbl="node1" presStyleIdx="1" presStyleCnt="3">
        <dgm:presLayoutVars>
          <dgm:chMax val="0"/>
          <dgm:bulletEnabled val="1"/>
        </dgm:presLayoutVars>
      </dgm:prSet>
      <dgm:spPr/>
      <dgm:t>
        <a:bodyPr/>
        <a:lstStyle/>
        <a:p>
          <a:pPr rtl="1"/>
          <a:endParaRPr lang="ar-TN"/>
        </a:p>
      </dgm:t>
    </dgm:pt>
    <dgm:pt modelId="{D8BF13EA-9BD2-4024-864E-6DD4896E4307}" type="pres">
      <dgm:prSet presAssocID="{138F925E-B1E6-42E7-AA08-FA262DEF8DC4}" presName="connSite2" presStyleCnt="0"/>
      <dgm:spPr/>
    </dgm:pt>
    <dgm:pt modelId="{9E99780B-2F18-4EE4-B8CB-58D14C9B5C5D}" type="pres">
      <dgm:prSet presAssocID="{A1EB967B-D36E-4817-B148-DBA69BD198F7}" presName="Name18" presStyleLbl="sibTrans2D1" presStyleIdx="1" presStyleCnt="2"/>
      <dgm:spPr/>
      <dgm:t>
        <a:bodyPr/>
        <a:lstStyle/>
        <a:p>
          <a:pPr rtl="1"/>
          <a:endParaRPr lang="ar-TN"/>
        </a:p>
      </dgm:t>
    </dgm:pt>
    <dgm:pt modelId="{D9F83692-5093-431B-A2DB-8461CCAB020A}" type="pres">
      <dgm:prSet presAssocID="{AF0E27E6-53BA-4D24-BF1E-D25F6D0FCD3D}" presName="composite1" presStyleCnt="0"/>
      <dgm:spPr/>
    </dgm:pt>
    <dgm:pt modelId="{74D7CE5C-400B-453C-9FEC-B3A764AE9370}" type="pres">
      <dgm:prSet presAssocID="{AF0E27E6-53BA-4D24-BF1E-D25F6D0FCD3D}" presName="dummyNode1" presStyleLbl="node1" presStyleIdx="1" presStyleCnt="3"/>
      <dgm:spPr/>
    </dgm:pt>
    <dgm:pt modelId="{335FADCD-2B22-4BF5-B019-49ED79D1C942}" type="pres">
      <dgm:prSet presAssocID="{AF0E27E6-53BA-4D24-BF1E-D25F6D0FCD3D}" presName="childNode1" presStyleLbl="bgAcc1" presStyleIdx="2" presStyleCnt="3" custScaleY="127386" custLinFactNeighborX="3096" custLinFactNeighborY="-6025">
        <dgm:presLayoutVars>
          <dgm:bulletEnabled val="1"/>
        </dgm:presLayoutVars>
      </dgm:prSet>
      <dgm:spPr/>
      <dgm:t>
        <a:bodyPr/>
        <a:lstStyle/>
        <a:p>
          <a:pPr rtl="1"/>
          <a:endParaRPr lang="ar-TN"/>
        </a:p>
      </dgm:t>
    </dgm:pt>
    <dgm:pt modelId="{44B6D19D-E8C3-4A8A-9E3F-D4E0E7C6D187}" type="pres">
      <dgm:prSet presAssocID="{AF0E27E6-53BA-4D24-BF1E-D25F6D0FCD3D}" presName="childNode1tx" presStyleLbl="bgAcc1" presStyleIdx="2" presStyleCnt="3">
        <dgm:presLayoutVars>
          <dgm:bulletEnabled val="1"/>
        </dgm:presLayoutVars>
      </dgm:prSet>
      <dgm:spPr/>
      <dgm:t>
        <a:bodyPr/>
        <a:lstStyle/>
        <a:p>
          <a:pPr rtl="1"/>
          <a:endParaRPr lang="ar-TN"/>
        </a:p>
      </dgm:t>
    </dgm:pt>
    <dgm:pt modelId="{D2E726AA-0C80-4687-9C07-EAE4D6EE6C2E}" type="pres">
      <dgm:prSet presAssocID="{AF0E27E6-53BA-4D24-BF1E-D25F6D0FCD3D}" presName="parentNode1" presStyleLbl="node1" presStyleIdx="2" presStyleCnt="3">
        <dgm:presLayoutVars>
          <dgm:chMax val="1"/>
          <dgm:bulletEnabled val="1"/>
        </dgm:presLayoutVars>
      </dgm:prSet>
      <dgm:spPr/>
      <dgm:t>
        <a:bodyPr/>
        <a:lstStyle/>
        <a:p>
          <a:pPr rtl="1"/>
          <a:endParaRPr lang="ar-TN"/>
        </a:p>
      </dgm:t>
    </dgm:pt>
    <dgm:pt modelId="{49E658EF-C468-446F-ADCF-DCD88EA6AA7A}" type="pres">
      <dgm:prSet presAssocID="{AF0E27E6-53BA-4D24-BF1E-D25F6D0FCD3D}" presName="connSite1" presStyleCnt="0"/>
      <dgm:spPr/>
    </dgm:pt>
  </dgm:ptLst>
  <dgm:cxnLst>
    <dgm:cxn modelId="{DFF2A213-DE84-4B7C-B1F5-C7485DB77C8B}" type="presOf" srcId="{A1EB967B-D36E-4817-B148-DBA69BD198F7}" destId="{9E99780B-2F18-4EE4-B8CB-58D14C9B5C5D}" srcOrd="0" destOrd="0" presId="urn:microsoft.com/office/officeart/2005/8/layout/hProcess4"/>
    <dgm:cxn modelId="{87A82387-7EB9-4F88-B89B-86FA5B16E3A7}" type="presOf" srcId="{138F925E-B1E6-42E7-AA08-FA262DEF8DC4}" destId="{00DDD455-C035-4A8B-BBB1-DA087FD225E8}" srcOrd="0" destOrd="0" presId="urn:microsoft.com/office/officeart/2005/8/layout/hProcess4"/>
    <dgm:cxn modelId="{464638F4-57D7-4EDD-874B-D89287415BD7}" srcId="{138F925E-B1E6-42E7-AA08-FA262DEF8DC4}" destId="{EDAEDDDE-68BE-467B-8BDE-C50F9843523D}" srcOrd="2" destOrd="0" parTransId="{BD470534-AE6B-4BC6-B9FE-3058562C91BA}" sibTransId="{50288579-6A57-454F-A4BB-5B0760649B10}"/>
    <dgm:cxn modelId="{92FF0840-DBA3-4D17-8A34-8938332047EE}" type="presOf" srcId="{0B1146BC-5A7C-481B-BB2A-85EB022AA4FE}" destId="{335FADCD-2B22-4BF5-B019-49ED79D1C942}" srcOrd="0" destOrd="0" presId="urn:microsoft.com/office/officeart/2005/8/layout/hProcess4"/>
    <dgm:cxn modelId="{2A6E2CD8-682F-41C3-9A0C-8E747A1A00F8}" srcId="{8555F60B-1CE7-4AFC-B44B-77EF79664BD5}" destId="{138F925E-B1E6-42E7-AA08-FA262DEF8DC4}" srcOrd="1" destOrd="0" parTransId="{9D54EDB6-7DE2-4B9A-A6D7-DA7FDF37F3B2}" sibTransId="{A1EB967B-D36E-4817-B148-DBA69BD198F7}"/>
    <dgm:cxn modelId="{C5720BA5-8819-4052-91A3-C7FA5E659703}" type="presOf" srcId="{EA670C95-DB53-45A5-A6EA-238DD3C0F747}" destId="{8684E38F-C312-4CDD-B001-33F4903D7ED1}" srcOrd="0" destOrd="0" presId="urn:microsoft.com/office/officeart/2005/8/layout/hProcess4"/>
    <dgm:cxn modelId="{5A4AE04C-60A1-476F-9396-C944F0ED2016}" srcId="{8555F60B-1CE7-4AFC-B44B-77EF79664BD5}" destId="{C28EDE50-D31B-4D84-9C89-AD9A3735D620}" srcOrd="0" destOrd="0" parTransId="{AED7C6EE-389A-413B-99F7-0A8577C7DC58}" sibTransId="{26351DAB-31B4-4FF8-953F-E2BDC941FF9D}"/>
    <dgm:cxn modelId="{EFD73D83-62D2-4C5D-85FF-D0686121B28B}" srcId="{138F925E-B1E6-42E7-AA08-FA262DEF8DC4}" destId="{EA670C95-DB53-45A5-A6EA-238DD3C0F747}" srcOrd="0" destOrd="0" parTransId="{FD9CE09E-D14A-4094-B0F6-35830E9544D6}" sibTransId="{6C05676C-3733-4263-917D-FAF636F551AE}"/>
    <dgm:cxn modelId="{A103EA08-62C3-471D-A962-5FA737C35C07}" type="presOf" srcId="{B559AA7E-1B2A-44CC-9F77-9BFA7839BA68}" destId="{56D5324D-D7E8-4C0B-BFDB-268FFFC0CFE1}" srcOrd="0" destOrd="0" presId="urn:microsoft.com/office/officeart/2005/8/layout/hProcess4"/>
    <dgm:cxn modelId="{83E88389-E072-41BB-ADF8-6968A2BD4BC9}" type="presOf" srcId="{C28EDE50-D31B-4D84-9C89-AD9A3735D620}" destId="{4A3A1697-DF57-48A1-9349-B26033FA6398}" srcOrd="0" destOrd="0" presId="urn:microsoft.com/office/officeart/2005/8/layout/hProcess4"/>
    <dgm:cxn modelId="{5DB86D2C-A4E7-4AE2-9413-802D11F360EF}" type="presOf" srcId="{EA670C95-DB53-45A5-A6EA-238DD3C0F747}" destId="{84B2B66A-7702-464D-A96D-5B83DA6968C9}" srcOrd="1" destOrd="0" presId="urn:microsoft.com/office/officeart/2005/8/layout/hProcess4"/>
    <dgm:cxn modelId="{7C7AFED5-A8F9-4AA6-BCAF-8B6CA335B462}" type="presOf" srcId="{26351DAB-31B4-4FF8-953F-E2BDC941FF9D}" destId="{5C269399-84E2-4DCE-AF9E-BB22E6373AB6}" srcOrd="0" destOrd="0" presId="urn:microsoft.com/office/officeart/2005/8/layout/hProcess4"/>
    <dgm:cxn modelId="{641FC193-A82D-435A-8FF7-633A1F55016E}" type="presOf" srcId="{CE1708AF-BED1-487B-9C7E-631186281514}" destId="{44B6D19D-E8C3-4A8A-9E3F-D4E0E7C6D187}" srcOrd="1" destOrd="2" presId="urn:microsoft.com/office/officeart/2005/8/layout/hProcess4"/>
    <dgm:cxn modelId="{5B596A7E-7753-48C0-8871-27471B1FE3EF}" type="presOf" srcId="{EDAEDDDE-68BE-467B-8BDE-C50F9843523D}" destId="{84B2B66A-7702-464D-A96D-5B83DA6968C9}" srcOrd="1" destOrd="2" presId="urn:microsoft.com/office/officeart/2005/8/layout/hProcess4"/>
    <dgm:cxn modelId="{2EEF6138-3FEE-4BB5-A7AB-1B870B65D3B1}" type="presOf" srcId="{A1502085-F6B2-4BDF-BA49-AEF18EC54133}" destId="{335FADCD-2B22-4BF5-B019-49ED79D1C942}" srcOrd="0" destOrd="3" presId="urn:microsoft.com/office/officeart/2005/8/layout/hProcess4"/>
    <dgm:cxn modelId="{BA4ED3A5-1443-452D-9840-717AAC16D387}" srcId="{AF0E27E6-53BA-4D24-BF1E-D25F6D0FCD3D}" destId="{11B3B1B8-1ABF-4649-85C6-7AE4CF66EC26}" srcOrd="1" destOrd="0" parTransId="{85EE0E90-032E-474A-9112-2CE0DBF060A0}" sibTransId="{15E544E5-B979-4C75-A346-93254102AFD1}"/>
    <dgm:cxn modelId="{A366C1A8-9491-4FFF-B7BC-8BED85AE47C8}" type="presOf" srcId="{11B3B1B8-1ABF-4649-85C6-7AE4CF66EC26}" destId="{335FADCD-2B22-4BF5-B019-49ED79D1C942}" srcOrd="0" destOrd="1" presId="urn:microsoft.com/office/officeart/2005/8/layout/hProcess4"/>
    <dgm:cxn modelId="{4569E070-6DE0-4B4B-861C-848463AB39C8}" type="presOf" srcId="{19582C48-C92B-4D7C-9002-7EBCB5D1C660}" destId="{84B2B66A-7702-464D-A96D-5B83DA6968C9}" srcOrd="1" destOrd="1" presId="urn:microsoft.com/office/officeart/2005/8/layout/hProcess4"/>
    <dgm:cxn modelId="{9564704E-A69B-4869-946F-C35FC641E834}" srcId="{AF0E27E6-53BA-4D24-BF1E-D25F6D0FCD3D}" destId="{0B1146BC-5A7C-481B-BB2A-85EB022AA4FE}" srcOrd="0" destOrd="0" parTransId="{501FA8A3-FB3E-43EF-B7C1-D237D5B19C33}" sibTransId="{D6ABC256-7C0F-4442-9D36-35D3AC081506}"/>
    <dgm:cxn modelId="{362AF8E2-53E8-4140-BF53-E313146BB192}" type="presOf" srcId="{EDAEDDDE-68BE-467B-8BDE-C50F9843523D}" destId="{8684E38F-C312-4CDD-B001-33F4903D7ED1}" srcOrd="0" destOrd="2" presId="urn:microsoft.com/office/officeart/2005/8/layout/hProcess4"/>
    <dgm:cxn modelId="{A0716730-111F-4FBB-97A0-4865BCB70A25}" type="presOf" srcId="{AF0E27E6-53BA-4D24-BF1E-D25F6D0FCD3D}" destId="{D2E726AA-0C80-4687-9C07-EAE4D6EE6C2E}" srcOrd="0" destOrd="0" presId="urn:microsoft.com/office/officeart/2005/8/layout/hProcess4"/>
    <dgm:cxn modelId="{0B0617E2-232D-4280-A77A-198666948588}" srcId="{AF0E27E6-53BA-4D24-BF1E-D25F6D0FCD3D}" destId="{A1502085-F6B2-4BDF-BA49-AEF18EC54133}" srcOrd="3" destOrd="0" parTransId="{B6CE7ABF-0DBC-4628-93E4-8DF795A98E24}" sibTransId="{DB428FAE-2818-4829-9270-4A80FF147D05}"/>
    <dgm:cxn modelId="{DD2D89F8-47CB-475E-8FF9-713D20CAC486}" type="presOf" srcId="{0B1146BC-5A7C-481B-BB2A-85EB022AA4FE}" destId="{44B6D19D-E8C3-4A8A-9E3F-D4E0E7C6D187}" srcOrd="1" destOrd="0" presId="urn:microsoft.com/office/officeart/2005/8/layout/hProcess4"/>
    <dgm:cxn modelId="{30410EE8-C66E-4180-85C8-3A9CCA757EEC}" srcId="{138F925E-B1E6-42E7-AA08-FA262DEF8DC4}" destId="{19582C48-C92B-4D7C-9002-7EBCB5D1C660}" srcOrd="1" destOrd="0" parTransId="{4C215A1C-C5B8-4D14-A582-67069B2FCC97}" sibTransId="{35F8AC40-41CC-4E9E-960B-45A325364A5D}"/>
    <dgm:cxn modelId="{6647F237-F018-4589-96B0-F86BCBCDE5FD}" type="presOf" srcId="{B559AA7E-1B2A-44CC-9F77-9BFA7839BA68}" destId="{1B2344E2-D9BD-4E28-B0E7-FC185AA2C662}" srcOrd="1" destOrd="0" presId="urn:microsoft.com/office/officeart/2005/8/layout/hProcess4"/>
    <dgm:cxn modelId="{2D6BCDBF-9040-437C-9625-4C16118C995B}" srcId="{AF0E27E6-53BA-4D24-BF1E-D25F6D0FCD3D}" destId="{CE1708AF-BED1-487B-9C7E-631186281514}" srcOrd="2" destOrd="0" parTransId="{CB0791EB-E8B0-4D4B-8B48-185B9C17458E}" sibTransId="{ABCA19EA-218A-40B1-A8F7-24F2DE66A513}"/>
    <dgm:cxn modelId="{90B81234-3D23-4B16-8F98-B9BEE8CB2FC1}" type="presOf" srcId="{11B3B1B8-1ABF-4649-85C6-7AE4CF66EC26}" destId="{44B6D19D-E8C3-4A8A-9E3F-D4E0E7C6D187}" srcOrd="1" destOrd="1" presId="urn:microsoft.com/office/officeart/2005/8/layout/hProcess4"/>
    <dgm:cxn modelId="{ABFEEF8E-D1F8-470D-99DE-9098725C7744}" type="presOf" srcId="{19582C48-C92B-4D7C-9002-7EBCB5D1C660}" destId="{8684E38F-C312-4CDD-B001-33F4903D7ED1}" srcOrd="0" destOrd="1" presId="urn:microsoft.com/office/officeart/2005/8/layout/hProcess4"/>
    <dgm:cxn modelId="{A969C2ED-92C6-4C78-AFEC-0BEB6AEF4946}" srcId="{C28EDE50-D31B-4D84-9C89-AD9A3735D620}" destId="{B559AA7E-1B2A-44CC-9F77-9BFA7839BA68}" srcOrd="0" destOrd="0" parTransId="{ADC15286-4DC7-4A3D-B89B-BC8162ACC628}" sibTransId="{BAB783FA-9297-4513-B066-97DFC037CEC2}"/>
    <dgm:cxn modelId="{6442B31E-642F-451A-9769-31C44108D58C}" type="presOf" srcId="{8555F60B-1CE7-4AFC-B44B-77EF79664BD5}" destId="{6FE740ED-87DC-44B4-8DE6-F1958A427C73}" srcOrd="0" destOrd="0" presId="urn:microsoft.com/office/officeart/2005/8/layout/hProcess4"/>
    <dgm:cxn modelId="{9BAA812C-90B7-416E-AEDE-0F1CC7396513}" type="presOf" srcId="{CE1708AF-BED1-487B-9C7E-631186281514}" destId="{335FADCD-2B22-4BF5-B019-49ED79D1C942}" srcOrd="0" destOrd="2" presId="urn:microsoft.com/office/officeart/2005/8/layout/hProcess4"/>
    <dgm:cxn modelId="{0D6BB259-9B0E-45B9-B770-8B3D850A404C}" type="presOf" srcId="{A1502085-F6B2-4BDF-BA49-AEF18EC54133}" destId="{44B6D19D-E8C3-4A8A-9E3F-D4E0E7C6D187}" srcOrd="1" destOrd="3" presId="urn:microsoft.com/office/officeart/2005/8/layout/hProcess4"/>
    <dgm:cxn modelId="{CBC32DFC-5D2A-46F2-B8D6-0C3031BBD51A}" srcId="{8555F60B-1CE7-4AFC-B44B-77EF79664BD5}" destId="{AF0E27E6-53BA-4D24-BF1E-D25F6D0FCD3D}" srcOrd="2" destOrd="0" parTransId="{7C00764E-A4F0-44A9-99E7-072ADDCDBFE4}" sibTransId="{F70BD694-D780-4853-A7D4-78E5BE89A772}"/>
    <dgm:cxn modelId="{948CCD12-7CA9-4B94-8569-2CD451462B1D}" type="presParOf" srcId="{6FE740ED-87DC-44B4-8DE6-F1958A427C73}" destId="{93FE6CAF-A1A7-42B8-AEA8-85B5DD34FA07}" srcOrd="0" destOrd="0" presId="urn:microsoft.com/office/officeart/2005/8/layout/hProcess4"/>
    <dgm:cxn modelId="{AC2C84EC-99C4-4786-A2B9-4F85E18E0885}" type="presParOf" srcId="{6FE740ED-87DC-44B4-8DE6-F1958A427C73}" destId="{2BFC4453-93C0-4593-B447-F4533216061B}" srcOrd="1" destOrd="0" presId="urn:microsoft.com/office/officeart/2005/8/layout/hProcess4"/>
    <dgm:cxn modelId="{85F707D0-F095-4B0C-BCA3-B23DD68D1C00}" type="presParOf" srcId="{6FE740ED-87DC-44B4-8DE6-F1958A427C73}" destId="{9C1744EA-8D30-4264-9630-762AB7005DFE}" srcOrd="2" destOrd="0" presId="urn:microsoft.com/office/officeart/2005/8/layout/hProcess4"/>
    <dgm:cxn modelId="{E88699AA-CBFF-435A-AA22-25BF575B10CF}" type="presParOf" srcId="{9C1744EA-8D30-4264-9630-762AB7005DFE}" destId="{99FC0DEC-2669-4058-94D4-AE5AEE159582}" srcOrd="0" destOrd="0" presId="urn:microsoft.com/office/officeart/2005/8/layout/hProcess4"/>
    <dgm:cxn modelId="{B70FFC15-CBAD-409D-93D1-44BADCE24802}" type="presParOf" srcId="{99FC0DEC-2669-4058-94D4-AE5AEE159582}" destId="{70274583-5DCD-4789-8644-AF88BDEFAD8F}" srcOrd="0" destOrd="0" presId="urn:microsoft.com/office/officeart/2005/8/layout/hProcess4"/>
    <dgm:cxn modelId="{4B840CAF-F5D2-42CF-8D76-CB6CBD2279C6}" type="presParOf" srcId="{99FC0DEC-2669-4058-94D4-AE5AEE159582}" destId="{56D5324D-D7E8-4C0B-BFDB-268FFFC0CFE1}" srcOrd="1" destOrd="0" presId="urn:microsoft.com/office/officeart/2005/8/layout/hProcess4"/>
    <dgm:cxn modelId="{05C9C4A2-921C-4AA5-A0E4-5090E8932046}" type="presParOf" srcId="{99FC0DEC-2669-4058-94D4-AE5AEE159582}" destId="{1B2344E2-D9BD-4E28-B0E7-FC185AA2C662}" srcOrd="2" destOrd="0" presId="urn:microsoft.com/office/officeart/2005/8/layout/hProcess4"/>
    <dgm:cxn modelId="{ED308272-C0B3-442B-89A2-C1A7C42D76D5}" type="presParOf" srcId="{99FC0DEC-2669-4058-94D4-AE5AEE159582}" destId="{4A3A1697-DF57-48A1-9349-B26033FA6398}" srcOrd="3" destOrd="0" presId="urn:microsoft.com/office/officeart/2005/8/layout/hProcess4"/>
    <dgm:cxn modelId="{A9EF2547-3D67-42B1-BC0C-4ACAAC4AB4E6}" type="presParOf" srcId="{99FC0DEC-2669-4058-94D4-AE5AEE159582}" destId="{998A7D62-0EC9-44D5-BC58-166855401FE9}" srcOrd="4" destOrd="0" presId="urn:microsoft.com/office/officeart/2005/8/layout/hProcess4"/>
    <dgm:cxn modelId="{FCEDA081-1DFA-44BB-913E-3BCF8C78B1EA}" type="presParOf" srcId="{9C1744EA-8D30-4264-9630-762AB7005DFE}" destId="{5C269399-84E2-4DCE-AF9E-BB22E6373AB6}" srcOrd="1" destOrd="0" presId="urn:microsoft.com/office/officeart/2005/8/layout/hProcess4"/>
    <dgm:cxn modelId="{4DA9621A-075F-4012-A1A5-20AAB0191B08}" type="presParOf" srcId="{9C1744EA-8D30-4264-9630-762AB7005DFE}" destId="{9F1629EE-86B9-4F7D-8833-CA49AE540ED2}" srcOrd="2" destOrd="0" presId="urn:microsoft.com/office/officeart/2005/8/layout/hProcess4"/>
    <dgm:cxn modelId="{E662BB67-83F3-48BD-BBC4-3FBB604878A0}" type="presParOf" srcId="{9F1629EE-86B9-4F7D-8833-CA49AE540ED2}" destId="{4BFAA4C3-534F-4296-B1FD-8F022E7F162E}" srcOrd="0" destOrd="0" presId="urn:microsoft.com/office/officeart/2005/8/layout/hProcess4"/>
    <dgm:cxn modelId="{64A45457-7282-492A-8E42-6AFA2D7C0DF0}" type="presParOf" srcId="{9F1629EE-86B9-4F7D-8833-CA49AE540ED2}" destId="{8684E38F-C312-4CDD-B001-33F4903D7ED1}" srcOrd="1" destOrd="0" presId="urn:microsoft.com/office/officeart/2005/8/layout/hProcess4"/>
    <dgm:cxn modelId="{9818AE22-AC32-4959-9138-E1B39CF11AA6}" type="presParOf" srcId="{9F1629EE-86B9-4F7D-8833-CA49AE540ED2}" destId="{84B2B66A-7702-464D-A96D-5B83DA6968C9}" srcOrd="2" destOrd="0" presId="urn:microsoft.com/office/officeart/2005/8/layout/hProcess4"/>
    <dgm:cxn modelId="{A6986541-094C-4690-BDAC-6929AE36C722}" type="presParOf" srcId="{9F1629EE-86B9-4F7D-8833-CA49AE540ED2}" destId="{00DDD455-C035-4A8B-BBB1-DA087FD225E8}" srcOrd="3" destOrd="0" presId="urn:microsoft.com/office/officeart/2005/8/layout/hProcess4"/>
    <dgm:cxn modelId="{5C7FE6D9-7E96-4C77-A96F-8E689208E2BD}" type="presParOf" srcId="{9F1629EE-86B9-4F7D-8833-CA49AE540ED2}" destId="{D8BF13EA-9BD2-4024-864E-6DD4896E4307}" srcOrd="4" destOrd="0" presId="urn:microsoft.com/office/officeart/2005/8/layout/hProcess4"/>
    <dgm:cxn modelId="{7D163D36-8718-4DD4-BE26-B91B36F593E8}" type="presParOf" srcId="{9C1744EA-8D30-4264-9630-762AB7005DFE}" destId="{9E99780B-2F18-4EE4-B8CB-58D14C9B5C5D}" srcOrd="3" destOrd="0" presId="urn:microsoft.com/office/officeart/2005/8/layout/hProcess4"/>
    <dgm:cxn modelId="{C48C5307-61FB-45E9-9F05-5AD077B9CB16}" type="presParOf" srcId="{9C1744EA-8D30-4264-9630-762AB7005DFE}" destId="{D9F83692-5093-431B-A2DB-8461CCAB020A}" srcOrd="4" destOrd="0" presId="urn:microsoft.com/office/officeart/2005/8/layout/hProcess4"/>
    <dgm:cxn modelId="{AB8C2A40-65B1-4D24-92D7-63A142B8788B}" type="presParOf" srcId="{D9F83692-5093-431B-A2DB-8461CCAB020A}" destId="{74D7CE5C-400B-453C-9FEC-B3A764AE9370}" srcOrd="0" destOrd="0" presId="urn:microsoft.com/office/officeart/2005/8/layout/hProcess4"/>
    <dgm:cxn modelId="{2B27C2C5-051C-4ADA-894C-E801A94C5D59}" type="presParOf" srcId="{D9F83692-5093-431B-A2DB-8461CCAB020A}" destId="{335FADCD-2B22-4BF5-B019-49ED79D1C942}" srcOrd="1" destOrd="0" presId="urn:microsoft.com/office/officeart/2005/8/layout/hProcess4"/>
    <dgm:cxn modelId="{FF477616-2550-41D2-BC55-32D6CAD70777}" type="presParOf" srcId="{D9F83692-5093-431B-A2DB-8461CCAB020A}" destId="{44B6D19D-E8C3-4A8A-9E3F-D4E0E7C6D187}" srcOrd="2" destOrd="0" presId="urn:microsoft.com/office/officeart/2005/8/layout/hProcess4"/>
    <dgm:cxn modelId="{6430CDBC-C061-4061-BCFF-4D814D80F703}" type="presParOf" srcId="{D9F83692-5093-431B-A2DB-8461CCAB020A}" destId="{D2E726AA-0C80-4687-9C07-EAE4D6EE6C2E}" srcOrd="3" destOrd="0" presId="urn:microsoft.com/office/officeart/2005/8/layout/hProcess4"/>
    <dgm:cxn modelId="{15CEE83C-7B36-40DC-9736-67122186A6B2}" type="presParOf" srcId="{D9F83692-5093-431B-A2DB-8461CCAB020A}" destId="{49E658EF-C468-446F-ADCF-DCD88EA6AA7A}" srcOrd="4" destOrd="0" presId="urn:microsoft.com/office/officeart/2005/8/layout/h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2143A4-CFCC-49ED-805C-EBD9F843805D}"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fr-FR"/>
        </a:p>
      </dgm:t>
    </dgm:pt>
    <dgm:pt modelId="{1FAD8DCF-0767-4051-AD81-DB0B89A01025}">
      <dgm:prSet phldrT="[Texte]" custT="1"/>
      <dgm:spPr>
        <a:xfrm rot="5400000">
          <a:off x="5655924" y="559415"/>
          <a:ext cx="3045460" cy="1926628"/>
        </a:xfrm>
        <a:prstGeom prst="flowChartManualOperation">
          <a:avLst/>
        </a:prstGeom>
        <a:solidFill>
          <a:srgbClr val="009DD9">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pPr algn="r" rtl="1"/>
          <a:r>
            <a:rPr lang="ar-TN" sz="2400" b="1" dirty="0" smtClean="0">
              <a:solidFill>
                <a:sysClr val="window" lastClr="FFFFFF"/>
              </a:solidFill>
              <a:latin typeface="Sakkal Majalla" panose="02000000000000000000" pitchFamily="2" charset="-78"/>
              <a:ea typeface="+mn-ea"/>
              <a:cs typeface="Sakkal Majalla" panose="02000000000000000000" pitchFamily="2" charset="-78"/>
            </a:rPr>
            <a:t>ندوات :</a:t>
          </a:r>
        </a:p>
        <a:p>
          <a:pPr algn="r" rtl="1"/>
          <a:r>
            <a:rPr lang="ar-TN" sz="1600" b="1" u="sng" dirty="0" smtClean="0">
              <a:latin typeface="Sakkal Majalla" pitchFamily="2" charset="-78"/>
              <a:cs typeface="Sakkal Majalla" pitchFamily="2" charset="-78"/>
            </a:rPr>
            <a:t>3 دورات من </a:t>
          </a:r>
          <a:r>
            <a:rPr lang="ar-SA" sz="1600" b="1" u="sng" dirty="0" smtClean="0">
              <a:latin typeface="Sakkal Majalla" pitchFamily="2" charset="-78"/>
              <a:cs typeface="Sakkal Majalla" pitchFamily="2" charset="-78"/>
            </a:rPr>
            <a:t>المنتدى الدولي :</a:t>
          </a:r>
          <a:r>
            <a:rPr lang="ar-TN" sz="1600" b="1" u="sng" dirty="0" smtClean="0">
              <a:latin typeface="Sakkal Majalla" pitchFamily="2" charset="-78"/>
              <a:cs typeface="Sakkal Majalla" pitchFamily="2" charset="-78"/>
            </a:rPr>
            <a:t>  </a:t>
          </a:r>
          <a:r>
            <a:rPr lang="ar-SA" sz="1600" b="1" u="sng" dirty="0" smtClean="0">
              <a:latin typeface="Sakkal Majalla" pitchFamily="2" charset="-78"/>
              <a:cs typeface="Sakkal Majalla" pitchFamily="2" charset="-78"/>
            </a:rPr>
            <a:t>تكنولوجيات الاتصال والمعلومات وفرص تشغيل الشباب العربي</a:t>
          </a:r>
          <a:r>
            <a:rPr lang="ar-TN" sz="1600" b="1" u="sng" dirty="0" smtClean="0">
              <a:latin typeface="Sakkal Majalla" pitchFamily="2" charset="-78"/>
              <a:cs typeface="Sakkal Majalla" pitchFamily="2" charset="-78"/>
            </a:rPr>
            <a:t> </a:t>
          </a:r>
        </a:p>
        <a:p>
          <a:pPr algn="r" rtl="1"/>
          <a:r>
            <a:rPr lang="ar-TN" sz="1600" b="1" dirty="0" smtClean="0">
              <a:latin typeface="Sakkal Majalla" pitchFamily="2" charset="-78"/>
              <a:cs typeface="Sakkal Majalla" pitchFamily="2" charset="-78"/>
            </a:rPr>
            <a:t>- 2012 : </a:t>
          </a:r>
          <a:r>
            <a:rPr lang="ar-SA" sz="1600" b="1" dirty="0" smtClean="0">
              <a:latin typeface="Sakkal Majalla" pitchFamily="2" charset="-78"/>
              <a:cs typeface="Sakkal Majalla" pitchFamily="2" charset="-78"/>
            </a:rPr>
            <a:t>فرص التشغيل في مجال تكنولوجيات الاتصال والمعلومات</a:t>
          </a:r>
          <a:r>
            <a:rPr lang="fr-FR" sz="1600" b="1" dirty="0" smtClean="0">
              <a:latin typeface="Sakkal Majalla" pitchFamily="2" charset="-78"/>
              <a:cs typeface="Sakkal Majalla" pitchFamily="2" charset="-78"/>
            </a:rPr>
            <a:t>   </a:t>
          </a:r>
          <a:endParaRPr lang="ar-TN" sz="1600" b="1" dirty="0" smtClean="0">
            <a:latin typeface="Sakkal Majalla" pitchFamily="2" charset="-78"/>
            <a:cs typeface="Sakkal Majalla" pitchFamily="2" charset="-78"/>
          </a:endParaRPr>
        </a:p>
        <a:p>
          <a:pPr algn="r" rtl="1"/>
          <a:r>
            <a:rPr lang="ar-TN" sz="1600" b="1" dirty="0" smtClean="0">
              <a:latin typeface="Sakkal Majalla" pitchFamily="2" charset="-78"/>
              <a:cs typeface="Sakkal Majalla" pitchFamily="2" charset="-78"/>
            </a:rPr>
            <a:t>- 2013 : </a:t>
          </a:r>
          <a:r>
            <a:rPr lang="ar-SA" sz="1600" b="1" dirty="0" smtClean="0">
              <a:latin typeface="Sakkal Majalla" pitchFamily="2" charset="-78"/>
              <a:cs typeface="Sakkal Majalla" pitchFamily="2" charset="-78"/>
            </a:rPr>
            <a:t>النطاق العريض ودعم ابتكارات الشباب العربي داخل الحاضنات التكنولوجية</a:t>
          </a:r>
          <a:r>
            <a:rPr lang="ar-TN" sz="1600" b="1" dirty="0" smtClean="0">
              <a:latin typeface="Sakkal Majalla" pitchFamily="2" charset="-78"/>
              <a:cs typeface="Sakkal Majalla" pitchFamily="2" charset="-78"/>
            </a:rPr>
            <a:t> </a:t>
          </a:r>
          <a:endParaRPr lang="ar-SA" sz="1600" b="1" dirty="0" smtClean="0">
            <a:latin typeface="Sakkal Majalla" pitchFamily="2" charset="-78"/>
            <a:cs typeface="Sakkal Majalla" pitchFamily="2" charset="-78"/>
          </a:endParaRPr>
        </a:p>
        <a:p>
          <a:pPr algn="r" rtl="1"/>
          <a:r>
            <a:rPr lang="ar-TN" sz="1600" b="1" dirty="0" smtClean="0">
              <a:latin typeface="Sakkal Majalla" pitchFamily="2" charset="-78"/>
              <a:cs typeface="Sakkal Majalla" pitchFamily="2" charset="-78"/>
            </a:rPr>
            <a:t>- 2015: </a:t>
          </a:r>
          <a:r>
            <a:rPr lang="ar-SA" sz="1600" b="1" dirty="0" smtClean="0">
              <a:latin typeface="Sakkal Majalla" pitchFamily="2" charset="-78"/>
              <a:cs typeface="Sakkal Majalla" pitchFamily="2" charset="-78"/>
            </a:rPr>
            <a:t>تكنولوجيات الاتصال والمعلومات : محرّك أساسي للتجديد والابتكار</a:t>
          </a:r>
          <a:r>
            <a:rPr lang="ar-TN" sz="1600" b="1" dirty="0" smtClean="0">
              <a:latin typeface="Sakkal Majalla" pitchFamily="2" charset="-78"/>
              <a:cs typeface="Sakkal Majalla" pitchFamily="2" charset="-78"/>
            </a:rPr>
            <a:t> </a:t>
          </a:r>
          <a:endParaRPr lang="ar-TN" sz="1600" b="1" dirty="0" smtClean="0">
            <a:solidFill>
              <a:sysClr val="window" lastClr="FFFFFF"/>
            </a:solidFill>
            <a:latin typeface="Sakkal Majalla" panose="02000000000000000000" pitchFamily="2" charset="-78"/>
            <a:ea typeface="+mn-ea"/>
            <a:cs typeface="Sakkal Majalla" panose="02000000000000000000" pitchFamily="2" charset="-78"/>
          </a:endParaRPr>
        </a:p>
        <a:p>
          <a:pPr algn="r" rtl="1"/>
          <a:endParaRPr lang="fr-FR" sz="1600" b="1" dirty="0">
            <a:solidFill>
              <a:sysClr val="window" lastClr="FFFFFF"/>
            </a:solidFill>
            <a:latin typeface="Sakkal Majalla" panose="02000000000000000000" pitchFamily="2" charset="-78"/>
            <a:ea typeface="+mn-ea"/>
            <a:cs typeface="Sakkal Majalla" panose="02000000000000000000" pitchFamily="2" charset="-78"/>
          </a:endParaRPr>
        </a:p>
      </dgm:t>
    </dgm:pt>
    <dgm:pt modelId="{852C8FF6-EA4C-4BD6-B9FC-087E73E438DA}" type="parTrans" cxnId="{12B36F92-A008-437B-8A1B-29BE7224D15F}">
      <dgm:prSet/>
      <dgm:spPr/>
      <dgm:t>
        <a:bodyPr/>
        <a:lstStyle/>
        <a:p>
          <a:pPr algn="r" rtl="1"/>
          <a:endParaRPr lang="fr-FR" sz="1600" b="1"/>
        </a:p>
      </dgm:t>
    </dgm:pt>
    <dgm:pt modelId="{5B82E51D-BAC0-40C6-993F-4B1D3FAF23A7}" type="sibTrans" cxnId="{12B36F92-A008-437B-8A1B-29BE7224D15F}">
      <dgm:prSet/>
      <dgm:spPr/>
      <dgm:t>
        <a:bodyPr/>
        <a:lstStyle/>
        <a:p>
          <a:pPr algn="r" rtl="1"/>
          <a:endParaRPr lang="fr-FR" sz="1600" b="1"/>
        </a:p>
      </dgm:t>
    </dgm:pt>
    <dgm:pt modelId="{AE85B2E9-200C-42AB-A6FE-072B736015ED}">
      <dgm:prSet phldrT="[Texte]" custT="1"/>
      <dgm:spPr>
        <a:xfrm rot="5400000">
          <a:off x="3584798" y="559415"/>
          <a:ext cx="3045460" cy="1926628"/>
        </a:xfrm>
        <a:prstGeom prst="flowChartManualOperation">
          <a:avLst/>
        </a:prstGeom>
        <a:solidFill>
          <a:srgbClr val="009DD9">
            <a:hueOff val="-279374"/>
            <a:satOff val="-3219"/>
            <a:lumOff val="720"/>
            <a:alphaOff val="0"/>
          </a:srgbClr>
        </a:solidFill>
        <a:ln w="19050" cap="flat" cmpd="sng" algn="ctr">
          <a:solidFill>
            <a:sysClr val="window" lastClr="FFFFFF">
              <a:hueOff val="0"/>
              <a:satOff val="0"/>
              <a:lumOff val="0"/>
              <a:alphaOff val="0"/>
            </a:sysClr>
          </a:solidFill>
          <a:prstDash val="solid"/>
        </a:ln>
        <a:effectLst/>
      </dgm:spPr>
      <dgm:t>
        <a:bodyPr/>
        <a:lstStyle/>
        <a:p>
          <a:pPr algn="r" rtl="1"/>
          <a:r>
            <a:rPr lang="ar-TN" sz="2400" b="1" dirty="0" smtClean="0">
              <a:solidFill>
                <a:sysClr val="window" lastClr="FFFFFF"/>
              </a:solidFill>
              <a:latin typeface="Sakkal Majalla" panose="02000000000000000000" pitchFamily="2" charset="-78"/>
              <a:ea typeface="+mn-ea"/>
              <a:cs typeface="Sakkal Majalla" panose="02000000000000000000" pitchFamily="2" charset="-78"/>
            </a:rPr>
            <a:t>دورات تدريبية :</a:t>
          </a:r>
        </a:p>
        <a:p>
          <a:pPr algn="r" rtl="1"/>
          <a:r>
            <a:rPr lang="ar-TN" sz="1600" b="1" dirty="0" smtClean="0">
              <a:solidFill>
                <a:schemeClr val="bg1"/>
              </a:solidFill>
              <a:latin typeface="Sakkal Majalla" pitchFamily="2" charset="-78"/>
              <a:cs typeface="Sakkal Majalla" pitchFamily="2" charset="-78"/>
            </a:rPr>
            <a:t>- </a:t>
          </a:r>
          <a:r>
            <a:rPr lang="ar-SA" sz="1600" b="1" dirty="0" smtClean="0">
              <a:solidFill>
                <a:schemeClr val="bg1"/>
              </a:solidFill>
              <a:latin typeface="Sakkal Majalla" pitchFamily="2" charset="-78"/>
              <a:cs typeface="Sakkal Majalla" pitchFamily="2" charset="-78"/>
            </a:rPr>
            <a:t>مهارات القيادة</a:t>
          </a:r>
        </a:p>
        <a:p>
          <a:pPr algn="r" rtl="1"/>
          <a:r>
            <a:rPr lang="ar-TN" sz="1600" b="1" dirty="0" smtClean="0">
              <a:solidFill>
                <a:schemeClr val="bg1"/>
              </a:solidFill>
              <a:latin typeface="Sakkal Majalla" pitchFamily="2" charset="-78"/>
              <a:cs typeface="Sakkal Majalla" pitchFamily="2" charset="-78"/>
            </a:rPr>
            <a:t>- </a:t>
          </a:r>
          <a:r>
            <a:rPr lang="ar-SA" sz="1600" b="1" dirty="0" smtClean="0">
              <a:solidFill>
                <a:schemeClr val="bg1"/>
              </a:solidFill>
              <a:latin typeface="Sakkal Majalla" pitchFamily="2" charset="-78"/>
              <a:cs typeface="Sakkal Majalla" pitchFamily="2" charset="-78"/>
            </a:rPr>
            <a:t>من الفكرة إلى المشروع</a:t>
          </a:r>
        </a:p>
        <a:p>
          <a:pPr algn="r" rtl="1"/>
          <a:r>
            <a:rPr lang="ar-TN" sz="1600" b="1" dirty="0" smtClean="0">
              <a:solidFill>
                <a:schemeClr val="bg1"/>
              </a:solidFill>
              <a:latin typeface="Sakkal Majalla" pitchFamily="2" charset="-78"/>
              <a:cs typeface="Sakkal Majalla" pitchFamily="2" charset="-78"/>
            </a:rPr>
            <a:t>- </a:t>
          </a:r>
          <a:r>
            <a:rPr lang="ar-SA" sz="1600" b="1" dirty="0" smtClean="0">
              <a:solidFill>
                <a:schemeClr val="bg1"/>
              </a:solidFill>
              <a:latin typeface="Sakkal Majalla" pitchFamily="2" charset="-78"/>
              <a:cs typeface="Sakkal Majalla" pitchFamily="2" charset="-78"/>
            </a:rPr>
            <a:t>الطرق العملية للتجديد والابتكار</a:t>
          </a:r>
        </a:p>
        <a:p>
          <a:pPr algn="r" rtl="1"/>
          <a:r>
            <a:rPr lang="ar-TN" sz="1600" b="1" dirty="0" smtClean="0">
              <a:solidFill>
                <a:schemeClr val="bg1"/>
              </a:solidFill>
              <a:latin typeface="Sakkal Majalla" pitchFamily="2" charset="-78"/>
              <a:cs typeface="Sakkal Majalla" pitchFamily="2" charset="-78"/>
            </a:rPr>
            <a:t>- </a:t>
          </a:r>
          <a:r>
            <a:rPr lang="ar-SA" sz="1600" b="1" dirty="0" smtClean="0">
              <a:solidFill>
                <a:schemeClr val="bg1"/>
              </a:solidFill>
              <a:latin typeface="Sakkal Majalla" pitchFamily="2" charset="-78"/>
              <a:cs typeface="Sakkal Majalla" pitchFamily="2" charset="-78"/>
            </a:rPr>
            <a:t>إدارة المشروع</a:t>
          </a:r>
        </a:p>
        <a:p>
          <a:pPr algn="r" rtl="1"/>
          <a:r>
            <a:rPr lang="ar-TN" sz="1600" b="1" dirty="0" smtClean="0">
              <a:solidFill>
                <a:schemeClr val="bg1"/>
              </a:solidFill>
              <a:latin typeface="Sakkal Majalla" pitchFamily="2" charset="-78"/>
              <a:cs typeface="Sakkal Majalla" pitchFamily="2" charset="-78"/>
            </a:rPr>
            <a:t>- </a:t>
          </a:r>
          <a:r>
            <a:rPr lang="ar-SA" sz="1600" b="1" dirty="0" smtClean="0">
              <a:solidFill>
                <a:schemeClr val="bg1"/>
              </a:solidFill>
              <a:latin typeface="Sakkal Majalla" pitchFamily="2" charset="-78"/>
              <a:cs typeface="Sakkal Majalla" pitchFamily="2" charset="-78"/>
            </a:rPr>
            <a:t>كيف تروج لنفسك</a:t>
          </a:r>
          <a:r>
            <a:rPr lang="ar-TN" sz="1600" b="1" dirty="0" smtClean="0">
              <a:solidFill>
                <a:schemeClr val="bg1"/>
              </a:solidFill>
              <a:latin typeface="Sakkal Majalla" panose="02000000000000000000" pitchFamily="2" charset="-78"/>
              <a:ea typeface="+mn-ea"/>
              <a:cs typeface="Sakkal Majalla" panose="02000000000000000000" pitchFamily="2" charset="-78"/>
            </a:rPr>
            <a:t> </a:t>
          </a:r>
          <a:endParaRPr lang="fr-FR" sz="1400" b="1" dirty="0">
            <a:solidFill>
              <a:schemeClr val="bg1"/>
            </a:solidFill>
            <a:latin typeface="Sakkal Majalla" panose="02000000000000000000" pitchFamily="2" charset="-78"/>
            <a:ea typeface="+mn-ea"/>
            <a:cs typeface="Sakkal Majalla" panose="02000000000000000000" pitchFamily="2" charset="-78"/>
          </a:endParaRPr>
        </a:p>
      </dgm:t>
    </dgm:pt>
    <dgm:pt modelId="{5C3E7010-1EE5-4895-9D4A-11A542C0DC52}" type="parTrans" cxnId="{54C99E47-4032-43F3-AF86-D6A5A46A9214}">
      <dgm:prSet/>
      <dgm:spPr/>
      <dgm:t>
        <a:bodyPr/>
        <a:lstStyle/>
        <a:p>
          <a:pPr algn="r" rtl="1"/>
          <a:endParaRPr lang="fr-FR" sz="1600" b="1"/>
        </a:p>
      </dgm:t>
    </dgm:pt>
    <dgm:pt modelId="{D54C4100-E6B0-4E89-84F1-6536609F0045}" type="sibTrans" cxnId="{54C99E47-4032-43F3-AF86-D6A5A46A9214}">
      <dgm:prSet/>
      <dgm:spPr/>
      <dgm:t>
        <a:bodyPr/>
        <a:lstStyle/>
        <a:p>
          <a:pPr algn="r" rtl="1"/>
          <a:endParaRPr lang="fr-FR" sz="1600" b="1"/>
        </a:p>
      </dgm:t>
    </dgm:pt>
    <dgm:pt modelId="{204BB828-6D4C-48C6-B110-7A352AFEB4D2}">
      <dgm:prSet phldrT="[Texte]" custT="1"/>
      <dgm:spPr>
        <a:xfrm rot="5400000">
          <a:off x="1513673" y="559415"/>
          <a:ext cx="3045460" cy="1926628"/>
        </a:xfrm>
        <a:prstGeom prst="flowChartManualOperation">
          <a:avLst/>
        </a:prstGeom>
        <a:solidFill>
          <a:srgbClr val="009DD9">
            <a:hueOff val="-558749"/>
            <a:satOff val="-6439"/>
            <a:lumOff val="1439"/>
            <a:alphaOff val="0"/>
          </a:srgbClr>
        </a:solidFill>
        <a:ln w="19050" cap="flat" cmpd="sng" algn="ctr">
          <a:solidFill>
            <a:sysClr val="window" lastClr="FFFFFF">
              <a:hueOff val="0"/>
              <a:satOff val="0"/>
              <a:lumOff val="0"/>
              <a:alphaOff val="0"/>
            </a:sysClr>
          </a:solidFill>
          <a:prstDash val="solid"/>
        </a:ln>
        <a:effectLst/>
      </dgm:spPr>
      <dgm:t>
        <a:bodyPr/>
        <a:lstStyle/>
        <a:p>
          <a:pPr algn="r" rtl="1"/>
          <a:r>
            <a:rPr lang="ar-TN" sz="2400" b="1" dirty="0" smtClean="0">
              <a:solidFill>
                <a:schemeClr val="bg1"/>
              </a:solidFill>
              <a:latin typeface="Sakkal Majalla" pitchFamily="2" charset="-78"/>
              <a:cs typeface="Sakkal Majalla" pitchFamily="2" charset="-78"/>
            </a:rPr>
            <a:t>جائزة إبداعات الشباب العربي</a:t>
          </a:r>
        </a:p>
        <a:p>
          <a:pPr algn="r" rtl="1"/>
          <a:r>
            <a:rPr lang="ar-TN" sz="1600" b="1" dirty="0" smtClean="0">
              <a:solidFill>
                <a:schemeClr val="bg1"/>
              </a:solidFill>
              <a:latin typeface="Sakkal Majalla" pitchFamily="2" charset="-78"/>
              <a:cs typeface="Sakkal Majalla" pitchFamily="2" charset="-78"/>
            </a:rPr>
            <a:t>- النسخة الأولى : 2012- 2013  </a:t>
          </a:r>
        </a:p>
        <a:p>
          <a:pPr algn="r" rtl="1"/>
          <a:r>
            <a:rPr lang="ar-TN" sz="1600" b="1" dirty="0" smtClean="0">
              <a:solidFill>
                <a:schemeClr val="bg1"/>
              </a:solidFill>
              <a:latin typeface="Sakkal Majalla" pitchFamily="2" charset="-78"/>
              <a:cs typeface="Sakkal Majalla" pitchFamily="2" charset="-78"/>
            </a:rPr>
            <a:t>- النسخة الثانية : 2014- 2015  </a:t>
          </a:r>
        </a:p>
        <a:p>
          <a:pPr algn="r" rtl="1"/>
          <a:endParaRPr lang="fr-FR" sz="1600" b="1" dirty="0">
            <a:solidFill>
              <a:sysClr val="window" lastClr="FFFFFF"/>
            </a:solidFill>
            <a:latin typeface="Sakkal Majalla" panose="02000000000000000000" pitchFamily="2" charset="-78"/>
            <a:ea typeface="+mn-ea"/>
            <a:cs typeface="Sakkal Majalla" panose="02000000000000000000" pitchFamily="2" charset="-78"/>
          </a:endParaRPr>
        </a:p>
      </dgm:t>
    </dgm:pt>
    <dgm:pt modelId="{18FC1C50-35F5-4831-B181-B0EE670AD1D4}" type="parTrans" cxnId="{08CB877A-59D1-4688-841C-20858018879B}">
      <dgm:prSet/>
      <dgm:spPr/>
      <dgm:t>
        <a:bodyPr/>
        <a:lstStyle/>
        <a:p>
          <a:pPr algn="r" rtl="1"/>
          <a:endParaRPr lang="fr-FR" sz="1600" b="1"/>
        </a:p>
      </dgm:t>
    </dgm:pt>
    <dgm:pt modelId="{9FD71B77-F153-4E68-9A73-77A9C7776D83}" type="sibTrans" cxnId="{08CB877A-59D1-4688-841C-20858018879B}">
      <dgm:prSet/>
      <dgm:spPr/>
      <dgm:t>
        <a:bodyPr/>
        <a:lstStyle/>
        <a:p>
          <a:pPr algn="r" rtl="1"/>
          <a:endParaRPr lang="fr-FR" sz="1600" b="1"/>
        </a:p>
      </dgm:t>
    </dgm:pt>
    <dgm:pt modelId="{15FD16CC-E086-4905-9208-A7E90EA4C42F}" type="pres">
      <dgm:prSet presAssocID="{812143A4-CFCC-49ED-805C-EBD9F843805D}" presName="Name0" presStyleCnt="0">
        <dgm:presLayoutVars>
          <dgm:dir val="rev"/>
          <dgm:resizeHandles val="exact"/>
        </dgm:presLayoutVars>
      </dgm:prSet>
      <dgm:spPr/>
      <dgm:t>
        <a:bodyPr/>
        <a:lstStyle/>
        <a:p>
          <a:pPr rtl="1"/>
          <a:endParaRPr lang="ar-SA"/>
        </a:p>
      </dgm:t>
    </dgm:pt>
    <dgm:pt modelId="{10B90848-AA0F-422F-87C1-5C099A7A5591}" type="pres">
      <dgm:prSet presAssocID="{1FAD8DCF-0767-4051-AD81-DB0B89A01025}" presName="node" presStyleLbl="node1" presStyleIdx="0" presStyleCnt="3" custScaleX="67944">
        <dgm:presLayoutVars>
          <dgm:bulletEnabled val="1"/>
        </dgm:presLayoutVars>
      </dgm:prSet>
      <dgm:spPr/>
      <dgm:t>
        <a:bodyPr/>
        <a:lstStyle/>
        <a:p>
          <a:endParaRPr lang="fr-FR"/>
        </a:p>
      </dgm:t>
    </dgm:pt>
    <dgm:pt modelId="{679EFBC7-153F-4D12-A524-B016F62D6328}" type="pres">
      <dgm:prSet presAssocID="{5B82E51D-BAC0-40C6-993F-4B1D3FAF23A7}" presName="sibTrans" presStyleCnt="0"/>
      <dgm:spPr/>
      <dgm:t>
        <a:bodyPr/>
        <a:lstStyle/>
        <a:p>
          <a:pPr rtl="1"/>
          <a:endParaRPr lang="ar-TN"/>
        </a:p>
      </dgm:t>
    </dgm:pt>
    <dgm:pt modelId="{1FE18932-AB4F-4E72-B354-8F4702A2032E}" type="pres">
      <dgm:prSet presAssocID="{AE85B2E9-200C-42AB-A6FE-072B736015ED}" presName="node" presStyleLbl="node1" presStyleIdx="1" presStyleCnt="3" custScaleX="55145">
        <dgm:presLayoutVars>
          <dgm:bulletEnabled val="1"/>
        </dgm:presLayoutVars>
      </dgm:prSet>
      <dgm:spPr/>
      <dgm:t>
        <a:bodyPr/>
        <a:lstStyle/>
        <a:p>
          <a:endParaRPr lang="fr-FR"/>
        </a:p>
      </dgm:t>
    </dgm:pt>
    <dgm:pt modelId="{5E311BA4-E3D2-4514-9B80-DC211F545BA8}" type="pres">
      <dgm:prSet presAssocID="{D54C4100-E6B0-4E89-84F1-6536609F0045}" presName="sibTrans" presStyleCnt="0"/>
      <dgm:spPr/>
      <dgm:t>
        <a:bodyPr/>
        <a:lstStyle/>
        <a:p>
          <a:pPr rtl="1"/>
          <a:endParaRPr lang="ar-TN"/>
        </a:p>
      </dgm:t>
    </dgm:pt>
    <dgm:pt modelId="{B5F6EAC0-0E14-40CE-9964-9D7F0605FFA3}" type="pres">
      <dgm:prSet presAssocID="{204BB828-6D4C-48C6-B110-7A352AFEB4D2}" presName="node" presStyleLbl="node1" presStyleIdx="2" presStyleCnt="3" custScaleX="48720" custLinFactNeighborX="-349" custLinFactNeighborY="0">
        <dgm:presLayoutVars>
          <dgm:bulletEnabled val="1"/>
        </dgm:presLayoutVars>
      </dgm:prSet>
      <dgm:spPr/>
      <dgm:t>
        <a:bodyPr/>
        <a:lstStyle/>
        <a:p>
          <a:endParaRPr lang="fr-FR"/>
        </a:p>
      </dgm:t>
    </dgm:pt>
  </dgm:ptLst>
  <dgm:cxnLst>
    <dgm:cxn modelId="{12B36F92-A008-437B-8A1B-29BE7224D15F}" srcId="{812143A4-CFCC-49ED-805C-EBD9F843805D}" destId="{1FAD8DCF-0767-4051-AD81-DB0B89A01025}" srcOrd="0" destOrd="0" parTransId="{852C8FF6-EA4C-4BD6-B9FC-087E73E438DA}" sibTransId="{5B82E51D-BAC0-40C6-993F-4B1D3FAF23A7}"/>
    <dgm:cxn modelId="{C4190E92-6EB5-4213-8149-CDE6598C2FF2}" type="presOf" srcId="{1FAD8DCF-0767-4051-AD81-DB0B89A01025}" destId="{10B90848-AA0F-422F-87C1-5C099A7A5591}" srcOrd="0" destOrd="0" presId="urn:microsoft.com/office/officeart/2005/8/layout/hList6"/>
    <dgm:cxn modelId="{108AB7F2-B34B-4520-A795-D48F08C380BF}" type="presOf" srcId="{812143A4-CFCC-49ED-805C-EBD9F843805D}" destId="{15FD16CC-E086-4905-9208-A7E90EA4C42F}" srcOrd="0" destOrd="0" presId="urn:microsoft.com/office/officeart/2005/8/layout/hList6"/>
    <dgm:cxn modelId="{1A95442C-3E76-4348-BC09-F2010369C101}" type="presOf" srcId="{204BB828-6D4C-48C6-B110-7A352AFEB4D2}" destId="{B5F6EAC0-0E14-40CE-9964-9D7F0605FFA3}" srcOrd="0" destOrd="0" presId="urn:microsoft.com/office/officeart/2005/8/layout/hList6"/>
    <dgm:cxn modelId="{F18562E3-755A-4753-9A7D-F541C74B8CC4}" type="presOf" srcId="{AE85B2E9-200C-42AB-A6FE-072B736015ED}" destId="{1FE18932-AB4F-4E72-B354-8F4702A2032E}" srcOrd="0" destOrd="0" presId="urn:microsoft.com/office/officeart/2005/8/layout/hList6"/>
    <dgm:cxn modelId="{08CB877A-59D1-4688-841C-20858018879B}" srcId="{812143A4-CFCC-49ED-805C-EBD9F843805D}" destId="{204BB828-6D4C-48C6-B110-7A352AFEB4D2}" srcOrd="2" destOrd="0" parTransId="{18FC1C50-35F5-4831-B181-B0EE670AD1D4}" sibTransId="{9FD71B77-F153-4E68-9A73-77A9C7776D83}"/>
    <dgm:cxn modelId="{54C99E47-4032-43F3-AF86-D6A5A46A9214}" srcId="{812143A4-CFCC-49ED-805C-EBD9F843805D}" destId="{AE85B2E9-200C-42AB-A6FE-072B736015ED}" srcOrd="1" destOrd="0" parTransId="{5C3E7010-1EE5-4895-9D4A-11A542C0DC52}" sibTransId="{D54C4100-E6B0-4E89-84F1-6536609F0045}"/>
    <dgm:cxn modelId="{2832BC8A-C2BD-4310-9C87-B20729C0FA54}" type="presParOf" srcId="{15FD16CC-E086-4905-9208-A7E90EA4C42F}" destId="{10B90848-AA0F-422F-87C1-5C099A7A5591}" srcOrd="0" destOrd="0" presId="urn:microsoft.com/office/officeart/2005/8/layout/hList6"/>
    <dgm:cxn modelId="{E81DBE12-E2C3-4B91-8E81-DF39A3BDC5A8}" type="presParOf" srcId="{15FD16CC-E086-4905-9208-A7E90EA4C42F}" destId="{679EFBC7-153F-4D12-A524-B016F62D6328}" srcOrd="1" destOrd="0" presId="urn:microsoft.com/office/officeart/2005/8/layout/hList6"/>
    <dgm:cxn modelId="{A7CD74D5-3133-435D-B654-5A3B79E58E6A}" type="presParOf" srcId="{15FD16CC-E086-4905-9208-A7E90EA4C42F}" destId="{1FE18932-AB4F-4E72-B354-8F4702A2032E}" srcOrd="2" destOrd="0" presId="urn:microsoft.com/office/officeart/2005/8/layout/hList6"/>
    <dgm:cxn modelId="{EEFCF134-0EA0-414C-A532-B2F1A73189CF}" type="presParOf" srcId="{15FD16CC-E086-4905-9208-A7E90EA4C42F}" destId="{5E311BA4-E3D2-4514-9B80-DC211F545BA8}" srcOrd="3" destOrd="0" presId="urn:microsoft.com/office/officeart/2005/8/layout/hList6"/>
    <dgm:cxn modelId="{6BABEC89-2133-4E41-BD4C-8CB76D0EE852}" type="presParOf" srcId="{15FD16CC-E086-4905-9208-A7E90EA4C42F}" destId="{B5F6EAC0-0E14-40CE-9964-9D7F0605FFA3}"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B8438-31E3-4457-8EA8-C0075B5F4EE4}">
      <dsp:nvSpPr>
        <dsp:cNvPr id="0" name=""/>
        <dsp:cNvSpPr/>
      </dsp:nvSpPr>
      <dsp:spPr>
        <a:xfrm>
          <a:off x="5304039" y="763200"/>
          <a:ext cx="2019129" cy="1764973"/>
        </a:xfrm>
        <a:prstGeom prst="leftArrow">
          <a:avLst>
            <a:gd name="adj1" fmla="val 70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ctr" defTabSz="1066800" rtl="1">
            <a:lnSpc>
              <a:spcPct val="90000"/>
            </a:lnSpc>
            <a:spcBef>
              <a:spcPct val="0"/>
            </a:spcBef>
            <a:spcAft>
              <a:spcPct val="35000"/>
            </a:spcAft>
          </a:pPr>
          <a:r>
            <a:rPr lang="ar-TN" sz="2400" b="1" kern="1200" dirty="0" smtClean="0">
              <a:latin typeface="Sakkal Majalla" panose="02000000000000000000" pitchFamily="2" charset="-78"/>
              <a:cs typeface="Sakkal Majalla" panose="02000000000000000000" pitchFamily="2" charset="-78"/>
            </a:rPr>
            <a:t>70.5</a:t>
          </a:r>
          <a:r>
            <a:rPr lang="ar-TN" sz="1400" b="1" kern="1200" dirty="0" smtClean="0">
              <a:latin typeface="Sakkal Majalla" panose="02000000000000000000" pitchFamily="2" charset="-78"/>
              <a:cs typeface="Sakkal Majalla" panose="02000000000000000000" pitchFamily="2" charset="-78"/>
            </a:rPr>
            <a:t>مليون عاطل</a:t>
          </a:r>
          <a:endParaRPr lang="ar-TN" sz="2400" b="1" kern="1200" dirty="0" smtClean="0">
            <a:latin typeface="Sakkal Majalla" panose="02000000000000000000" pitchFamily="2" charset="-78"/>
            <a:cs typeface="Sakkal Majalla" panose="02000000000000000000" pitchFamily="2" charset="-78"/>
          </a:endParaRPr>
        </a:p>
        <a:p>
          <a:pPr lvl="0" algn="ctr" defTabSz="1066800" rtl="1">
            <a:lnSpc>
              <a:spcPct val="90000"/>
            </a:lnSpc>
            <a:spcBef>
              <a:spcPct val="0"/>
            </a:spcBef>
            <a:spcAft>
              <a:spcPct val="35000"/>
            </a:spcAft>
          </a:pPr>
          <a:r>
            <a:rPr lang="ar-TN" sz="2400" b="1" kern="1200" dirty="0" smtClean="0">
              <a:latin typeface="Sakkal Majalla" panose="02000000000000000000" pitchFamily="2" charset="-78"/>
              <a:cs typeface="Sakkal Majalla" panose="02000000000000000000" pitchFamily="2" charset="-78"/>
            </a:rPr>
            <a:t>12.9 </a:t>
          </a:r>
          <a:r>
            <a:rPr lang="ar-SA" sz="2400" b="1" kern="1200" dirty="0" smtClean="0">
              <a:solidFill>
                <a:schemeClr val="tx1"/>
              </a:solidFill>
              <a:latin typeface="Sakkal Majalla" panose="02000000000000000000" pitchFamily="2" charset="-78"/>
              <a:cs typeface="Sakkal Majalla" panose="02000000000000000000" pitchFamily="2" charset="-78"/>
            </a:rPr>
            <a:t>%</a:t>
          </a:r>
          <a:endParaRPr lang="ar-TN" sz="1400" kern="1200" dirty="0"/>
        </a:p>
      </dsp:txBody>
      <dsp:txXfrm>
        <a:off x="5304039" y="763200"/>
        <a:ext cx="1514347" cy="1764973"/>
      </dsp:txXfrm>
    </dsp:sp>
    <dsp:sp modelId="{5D0317DE-179B-4A55-8250-07D83506BE82}">
      <dsp:nvSpPr>
        <dsp:cNvPr id="0" name=""/>
        <dsp:cNvSpPr/>
      </dsp:nvSpPr>
      <dsp:spPr>
        <a:xfrm>
          <a:off x="6818387" y="1140905"/>
          <a:ext cx="1009564" cy="10095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TN" sz="2800" b="1" kern="1200" dirty="0" smtClean="0">
              <a:latin typeface="Sakkal Majalla" pitchFamily="2" charset="-78"/>
              <a:cs typeface="Sakkal Majalla" pitchFamily="2" charset="-78"/>
            </a:rPr>
            <a:t>2015</a:t>
          </a:r>
          <a:endParaRPr lang="ar-TN" sz="3200" b="1" kern="1200" dirty="0">
            <a:latin typeface="Sakkal Majalla" pitchFamily="2" charset="-78"/>
            <a:cs typeface="Sakkal Majalla" pitchFamily="2" charset="-78"/>
          </a:endParaRPr>
        </a:p>
      </dsp:txBody>
      <dsp:txXfrm>
        <a:off x="6818387" y="1140905"/>
        <a:ext cx="1009564" cy="1009564"/>
      </dsp:txXfrm>
    </dsp:sp>
    <dsp:sp modelId="{B4D686B4-EB14-49B9-AC87-A35B46DD86E8}">
      <dsp:nvSpPr>
        <dsp:cNvPr id="0" name=""/>
        <dsp:cNvSpPr/>
      </dsp:nvSpPr>
      <dsp:spPr>
        <a:xfrm>
          <a:off x="2653931" y="763200"/>
          <a:ext cx="2019129" cy="1764973"/>
        </a:xfrm>
        <a:prstGeom prst="leftArrow">
          <a:avLst>
            <a:gd name="adj1" fmla="val 70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r" defTabSz="889000" rtl="1">
            <a:lnSpc>
              <a:spcPct val="90000"/>
            </a:lnSpc>
            <a:spcBef>
              <a:spcPct val="0"/>
            </a:spcBef>
            <a:spcAft>
              <a:spcPct val="15000"/>
            </a:spcAft>
            <a:buChar char="••"/>
          </a:pPr>
          <a:r>
            <a:rPr lang="ar-TN" sz="2000" b="1" kern="1200" dirty="0" smtClean="0">
              <a:latin typeface="Sakkal Majalla" panose="02000000000000000000" pitchFamily="2" charset="-78"/>
              <a:cs typeface="Sakkal Majalla" panose="02000000000000000000" pitchFamily="2" charset="-78"/>
            </a:rPr>
            <a:t>71</a:t>
          </a:r>
          <a:r>
            <a:rPr lang="ar-TN" sz="1600" b="0" kern="1200" dirty="0" smtClean="0">
              <a:latin typeface="Sakkal Majalla" panose="02000000000000000000" pitchFamily="2" charset="-78"/>
              <a:cs typeface="Sakkal Majalla" panose="02000000000000000000" pitchFamily="2" charset="-78"/>
            </a:rPr>
            <a:t>مليون شاب عاطل</a:t>
          </a:r>
          <a:endParaRPr lang="ar-TN" sz="1600" b="0" kern="1200" dirty="0">
            <a:latin typeface="Sakkal Majalla" pitchFamily="2" charset="-78"/>
            <a:cs typeface="Sakkal Majalla" pitchFamily="2" charset="-78"/>
          </a:endParaRPr>
        </a:p>
        <a:p>
          <a:pPr marL="228600" lvl="1" indent="-228600" algn="r" defTabSz="889000" rtl="1">
            <a:lnSpc>
              <a:spcPct val="90000"/>
            </a:lnSpc>
            <a:spcBef>
              <a:spcPct val="0"/>
            </a:spcBef>
            <a:spcAft>
              <a:spcPct val="15000"/>
            </a:spcAft>
            <a:buChar char="••"/>
          </a:pPr>
          <a:r>
            <a:rPr lang="ar-TN" sz="2000" b="1" kern="1200" dirty="0" smtClean="0">
              <a:latin typeface="Sakkal Majalla" panose="02000000000000000000" pitchFamily="2" charset="-78"/>
              <a:cs typeface="Sakkal Majalla" panose="02000000000000000000" pitchFamily="2" charset="-78"/>
            </a:rPr>
            <a:t>13.1</a:t>
          </a:r>
          <a:r>
            <a:rPr lang="ar-TN" sz="2000" b="0" kern="1200" dirty="0" smtClean="0">
              <a:latin typeface="Sakkal Majalla" panose="02000000000000000000" pitchFamily="2" charset="-78"/>
              <a:cs typeface="Sakkal Majalla" panose="02000000000000000000" pitchFamily="2" charset="-78"/>
            </a:rPr>
            <a:t> </a:t>
          </a:r>
          <a:r>
            <a:rPr lang="ar-SA" sz="1600" b="0" kern="1200" dirty="0" smtClean="0">
              <a:solidFill>
                <a:schemeClr val="tx1"/>
              </a:solidFill>
              <a:latin typeface="Sakkal Majalla" panose="02000000000000000000" pitchFamily="2" charset="-78"/>
              <a:cs typeface="Sakkal Majalla" panose="02000000000000000000" pitchFamily="2" charset="-78"/>
            </a:rPr>
            <a:t>%</a:t>
          </a:r>
          <a:endParaRPr lang="ar-TN" sz="1600" b="0" kern="1200" dirty="0"/>
        </a:p>
      </dsp:txBody>
      <dsp:txXfrm>
        <a:off x="2653931" y="763200"/>
        <a:ext cx="1514347" cy="1764973"/>
      </dsp:txXfrm>
    </dsp:sp>
    <dsp:sp modelId="{675AD4AE-D0EC-4E28-B199-C235E4713B96}">
      <dsp:nvSpPr>
        <dsp:cNvPr id="0" name=""/>
        <dsp:cNvSpPr/>
      </dsp:nvSpPr>
      <dsp:spPr>
        <a:xfrm>
          <a:off x="4168279" y="1140905"/>
          <a:ext cx="1009564" cy="10095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TN" sz="2800" b="1" kern="1200" dirty="0" smtClean="0">
              <a:latin typeface="Sakkal Majalla" pitchFamily="2" charset="-78"/>
              <a:cs typeface="Sakkal Majalla" pitchFamily="2" charset="-78"/>
            </a:rPr>
            <a:t>2016</a:t>
          </a:r>
          <a:endParaRPr lang="ar-TN" sz="2000" kern="1200" dirty="0"/>
        </a:p>
      </dsp:txBody>
      <dsp:txXfrm>
        <a:off x="4168279" y="1140905"/>
        <a:ext cx="1009564" cy="1009564"/>
      </dsp:txXfrm>
    </dsp:sp>
    <dsp:sp modelId="{AC7547E5-15CA-42E6-AD40-B91CFAB3FF2A}">
      <dsp:nvSpPr>
        <dsp:cNvPr id="0" name=""/>
        <dsp:cNvSpPr/>
      </dsp:nvSpPr>
      <dsp:spPr>
        <a:xfrm>
          <a:off x="3824" y="763200"/>
          <a:ext cx="2019129" cy="1764973"/>
        </a:xfrm>
        <a:prstGeom prst="lef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r" defTabSz="889000" rtl="1">
            <a:lnSpc>
              <a:spcPct val="90000"/>
            </a:lnSpc>
            <a:spcBef>
              <a:spcPct val="0"/>
            </a:spcBef>
            <a:spcAft>
              <a:spcPct val="15000"/>
            </a:spcAft>
            <a:buChar char="••"/>
          </a:pPr>
          <a:r>
            <a:rPr lang="ar-TN" sz="2000" b="1" kern="1200" dirty="0" smtClean="0">
              <a:latin typeface="Sakkal Majalla" panose="02000000000000000000" pitchFamily="2" charset="-78"/>
              <a:cs typeface="Sakkal Majalla" panose="02000000000000000000" pitchFamily="2" charset="-78"/>
            </a:rPr>
            <a:t>71</a:t>
          </a:r>
          <a:r>
            <a:rPr lang="ar-TN" sz="1600" b="0" kern="1200" dirty="0" smtClean="0">
              <a:latin typeface="Sakkal Majalla" panose="02000000000000000000" pitchFamily="2" charset="-78"/>
              <a:cs typeface="Sakkal Majalla" panose="02000000000000000000" pitchFamily="2" charset="-78"/>
            </a:rPr>
            <a:t>مليون شاب عاطل</a:t>
          </a:r>
          <a:endParaRPr lang="ar-TN" sz="1600" b="0" kern="1200" dirty="0">
            <a:latin typeface="Sakkal Majalla" panose="02000000000000000000" pitchFamily="2" charset="-78"/>
            <a:cs typeface="Sakkal Majalla" panose="02000000000000000000" pitchFamily="2" charset="-78"/>
          </a:endParaRPr>
        </a:p>
        <a:p>
          <a:pPr marL="228600" lvl="1" indent="-228600" algn="r" defTabSz="889000" rtl="1">
            <a:lnSpc>
              <a:spcPct val="90000"/>
            </a:lnSpc>
            <a:spcBef>
              <a:spcPct val="0"/>
            </a:spcBef>
            <a:spcAft>
              <a:spcPct val="15000"/>
            </a:spcAft>
            <a:buChar char="••"/>
          </a:pPr>
          <a:r>
            <a:rPr lang="ar-TN" sz="2000" b="1" kern="1200" dirty="0" smtClean="0">
              <a:latin typeface="Sakkal Majalla" panose="02000000000000000000" pitchFamily="2" charset="-78"/>
              <a:cs typeface="Sakkal Majalla" panose="02000000000000000000" pitchFamily="2" charset="-78"/>
            </a:rPr>
            <a:t>13.1</a:t>
          </a:r>
          <a:r>
            <a:rPr lang="ar-TN" sz="2000" b="0" kern="1200" dirty="0" smtClean="0">
              <a:latin typeface="Sakkal Majalla" panose="02000000000000000000" pitchFamily="2" charset="-78"/>
              <a:cs typeface="Sakkal Majalla" panose="02000000000000000000" pitchFamily="2" charset="-78"/>
            </a:rPr>
            <a:t> </a:t>
          </a:r>
          <a:r>
            <a:rPr lang="ar-SA" sz="2000" b="0" kern="1200" dirty="0" smtClean="0">
              <a:solidFill>
                <a:schemeClr val="tx1"/>
              </a:solidFill>
              <a:latin typeface="Sakkal Majalla" panose="02000000000000000000" pitchFamily="2" charset="-78"/>
              <a:cs typeface="Sakkal Majalla" panose="02000000000000000000" pitchFamily="2" charset="-78"/>
            </a:rPr>
            <a:t>%</a:t>
          </a:r>
          <a:endParaRPr lang="ar-TN" sz="2000" b="0" kern="1200" dirty="0"/>
        </a:p>
      </dsp:txBody>
      <dsp:txXfrm>
        <a:off x="3824" y="763200"/>
        <a:ext cx="1514347" cy="1764973"/>
      </dsp:txXfrm>
    </dsp:sp>
    <dsp:sp modelId="{E430862C-4494-4C65-BB4C-95E8D851FA02}">
      <dsp:nvSpPr>
        <dsp:cNvPr id="0" name=""/>
        <dsp:cNvSpPr/>
      </dsp:nvSpPr>
      <dsp:spPr>
        <a:xfrm>
          <a:off x="1518171" y="1140905"/>
          <a:ext cx="1009564" cy="10095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TN" sz="3200" b="1" kern="1200" dirty="0" smtClean="0">
              <a:latin typeface="Sakkal Majalla" pitchFamily="2" charset="-78"/>
              <a:cs typeface="Sakkal Majalla" pitchFamily="2" charset="-78"/>
            </a:rPr>
            <a:t>2017</a:t>
          </a:r>
          <a:endParaRPr lang="ar-TN" sz="3200" kern="1200" dirty="0"/>
        </a:p>
      </dsp:txBody>
      <dsp:txXfrm>
        <a:off x="1518171" y="1140905"/>
        <a:ext cx="1009564" cy="10095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B8438-31E3-4457-8EA8-C0075B5F4EE4}">
      <dsp:nvSpPr>
        <dsp:cNvPr id="0" name=""/>
        <dsp:cNvSpPr/>
      </dsp:nvSpPr>
      <dsp:spPr>
        <a:xfrm>
          <a:off x="5304039" y="763200"/>
          <a:ext cx="2019129" cy="1764973"/>
        </a:xfrm>
        <a:prstGeom prst="lef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latin typeface="Sakkal Majalla" panose="02000000000000000000" pitchFamily="2" charset="-78"/>
              <a:cs typeface="Sakkal Majalla" panose="02000000000000000000" pitchFamily="2" charset="-78"/>
            </a:rPr>
            <a:t>30</a:t>
          </a:r>
          <a:r>
            <a:rPr lang="ar-TN" sz="2800" b="1" kern="1200" dirty="0" smtClean="0">
              <a:solidFill>
                <a:schemeClr val="tx1"/>
              </a:solidFill>
              <a:latin typeface="Sakkal Majalla" panose="02000000000000000000" pitchFamily="2" charset="-78"/>
              <a:cs typeface="Sakkal Majalla" panose="02000000000000000000" pitchFamily="2" charset="-78"/>
            </a:rPr>
            <a:t>.6</a:t>
          </a:r>
          <a:r>
            <a:rPr lang="ar-SA" sz="2000" b="1" kern="1200" dirty="0" smtClean="0">
              <a:solidFill>
                <a:schemeClr val="tx1"/>
              </a:solidFill>
              <a:latin typeface="Sakkal Majalla" panose="02000000000000000000" pitchFamily="2" charset="-78"/>
              <a:cs typeface="Sakkal Majalla" panose="02000000000000000000" pitchFamily="2" charset="-78"/>
            </a:rPr>
            <a:t>%</a:t>
          </a:r>
          <a:r>
            <a:rPr lang="ar-TN" sz="2800" b="1" kern="1200" dirty="0" smtClean="0">
              <a:solidFill>
                <a:schemeClr val="tx1"/>
              </a:solidFill>
              <a:latin typeface="Sakkal Majalla" panose="02000000000000000000" pitchFamily="2" charset="-78"/>
              <a:cs typeface="Sakkal Majalla" panose="02000000000000000000" pitchFamily="2" charset="-78"/>
            </a:rPr>
            <a:t> </a:t>
          </a:r>
          <a:r>
            <a:rPr lang="ar-TN" sz="1600" b="1" kern="1200" dirty="0" smtClean="0">
              <a:solidFill>
                <a:schemeClr val="tx1"/>
              </a:solidFill>
              <a:latin typeface="Sakkal Majalla" panose="02000000000000000000" pitchFamily="2" charset="-78"/>
              <a:cs typeface="Sakkal Majalla" panose="02000000000000000000" pitchFamily="2" charset="-78"/>
            </a:rPr>
            <a:t>نسبة بطالة الشباب </a:t>
          </a:r>
          <a:r>
            <a:rPr lang="ar-TN" sz="1200" b="1" kern="1200" dirty="0" smtClean="0">
              <a:solidFill>
                <a:schemeClr val="tx1"/>
              </a:solidFill>
              <a:latin typeface="Sakkal Majalla" panose="02000000000000000000" pitchFamily="2" charset="-78"/>
              <a:cs typeface="Sakkal Majalla" panose="02000000000000000000" pitchFamily="2" charset="-78"/>
            </a:rPr>
            <a:t>(*)</a:t>
          </a:r>
        </a:p>
        <a:p>
          <a:pPr lvl="0" algn="ctr" defTabSz="1244600" rtl="1">
            <a:lnSpc>
              <a:spcPct val="90000"/>
            </a:lnSpc>
            <a:spcBef>
              <a:spcPct val="0"/>
            </a:spcBef>
            <a:spcAft>
              <a:spcPct val="35000"/>
            </a:spcAft>
          </a:pPr>
          <a:r>
            <a:rPr lang="ar-TN" sz="2800" b="1" kern="1200" dirty="0" smtClean="0">
              <a:solidFill>
                <a:schemeClr val="tx1"/>
              </a:solidFill>
              <a:latin typeface="Sakkal Majalla" panose="02000000000000000000" pitchFamily="2" charset="-78"/>
              <a:cs typeface="Sakkal Majalla" panose="02000000000000000000" pitchFamily="2" charset="-78"/>
            </a:rPr>
            <a:t>2.7</a:t>
          </a:r>
          <a:r>
            <a:rPr lang="ar-TN" sz="1800" b="1" kern="1200" dirty="0" smtClean="0">
              <a:solidFill>
                <a:schemeClr val="tx1"/>
              </a:solidFill>
              <a:latin typeface="Sakkal Majalla" panose="02000000000000000000" pitchFamily="2" charset="-78"/>
              <a:cs typeface="Sakkal Majalla" panose="02000000000000000000" pitchFamily="2" charset="-78"/>
            </a:rPr>
            <a:t> </a:t>
          </a:r>
          <a:r>
            <a:rPr lang="ar-TN" sz="1800" b="0" kern="1200" dirty="0" smtClean="0">
              <a:solidFill>
                <a:schemeClr val="tx1"/>
              </a:solidFill>
              <a:latin typeface="Sakkal Majalla" panose="02000000000000000000" pitchFamily="2" charset="-78"/>
              <a:cs typeface="Sakkal Majalla" panose="02000000000000000000" pitchFamily="2" charset="-78"/>
            </a:rPr>
            <a:t>مليون </a:t>
          </a:r>
          <a:endParaRPr lang="ar-TN" sz="1400" b="0" kern="1200" dirty="0">
            <a:solidFill>
              <a:schemeClr val="tx1"/>
            </a:solidFill>
          </a:endParaRPr>
        </a:p>
      </dsp:txBody>
      <dsp:txXfrm>
        <a:off x="5304039" y="763200"/>
        <a:ext cx="1514347" cy="1764973"/>
      </dsp:txXfrm>
    </dsp:sp>
    <dsp:sp modelId="{5D0317DE-179B-4A55-8250-07D83506BE82}">
      <dsp:nvSpPr>
        <dsp:cNvPr id="0" name=""/>
        <dsp:cNvSpPr/>
      </dsp:nvSpPr>
      <dsp:spPr>
        <a:xfrm>
          <a:off x="6818387" y="1140905"/>
          <a:ext cx="1009564" cy="10095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TN" sz="2800" b="1" kern="1200" dirty="0" smtClean="0">
              <a:latin typeface="Sakkal Majalla" pitchFamily="2" charset="-78"/>
              <a:cs typeface="Sakkal Majalla" pitchFamily="2" charset="-78"/>
            </a:rPr>
            <a:t>2016</a:t>
          </a:r>
          <a:endParaRPr lang="ar-TN" sz="3200" b="1" kern="1200" dirty="0">
            <a:latin typeface="Sakkal Majalla" pitchFamily="2" charset="-78"/>
            <a:cs typeface="Sakkal Majalla" pitchFamily="2" charset="-78"/>
          </a:endParaRPr>
        </a:p>
      </dsp:txBody>
      <dsp:txXfrm>
        <a:off x="6818387" y="1140905"/>
        <a:ext cx="1009564" cy="1009564"/>
      </dsp:txXfrm>
    </dsp:sp>
    <dsp:sp modelId="{B4D686B4-EB14-49B9-AC87-A35B46DD86E8}">
      <dsp:nvSpPr>
        <dsp:cNvPr id="0" name=""/>
        <dsp:cNvSpPr/>
      </dsp:nvSpPr>
      <dsp:spPr>
        <a:xfrm>
          <a:off x="2653931" y="763200"/>
          <a:ext cx="2019129" cy="1764973"/>
        </a:xfrm>
        <a:prstGeom prst="leftArrow">
          <a:avLst>
            <a:gd name="adj1" fmla="val 70000"/>
            <a:gd name="adj2" fmla="val 50000"/>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solidFill>
              <a:latin typeface="Sakkal Majalla" panose="02000000000000000000" pitchFamily="2" charset="-78"/>
              <a:cs typeface="Sakkal Majalla" panose="02000000000000000000" pitchFamily="2" charset="-78"/>
            </a:rPr>
            <a:t>29.7</a:t>
          </a:r>
          <a:r>
            <a:rPr lang="ar-SA" sz="2000" b="1" kern="1200" dirty="0" smtClean="0">
              <a:solidFill>
                <a:schemeClr val="tx1"/>
              </a:solidFill>
              <a:latin typeface="Sakkal Majalla" panose="02000000000000000000" pitchFamily="2" charset="-78"/>
              <a:cs typeface="Sakkal Majalla" panose="02000000000000000000" pitchFamily="2" charset="-78"/>
            </a:rPr>
            <a:t>%</a:t>
          </a:r>
          <a:r>
            <a:rPr lang="ar-TN" sz="2800" b="1" kern="1200" dirty="0" smtClean="0">
              <a:solidFill>
                <a:schemeClr val="tx1"/>
              </a:solidFill>
              <a:latin typeface="Sakkal Majalla" panose="02000000000000000000" pitchFamily="2" charset="-78"/>
              <a:cs typeface="Sakkal Majalla" panose="02000000000000000000" pitchFamily="2" charset="-78"/>
            </a:rPr>
            <a:t> </a:t>
          </a:r>
          <a:r>
            <a:rPr lang="ar-TN" sz="1200" b="1" kern="1200" dirty="0" smtClean="0">
              <a:solidFill>
                <a:schemeClr val="tx1"/>
              </a:solidFill>
              <a:latin typeface="Sakkal Majalla" panose="02000000000000000000" pitchFamily="2" charset="-78"/>
              <a:cs typeface="Sakkal Majalla" panose="02000000000000000000" pitchFamily="2" charset="-78"/>
            </a:rPr>
            <a:t>(**)</a:t>
          </a:r>
        </a:p>
        <a:p>
          <a:pPr lvl="0" algn="ctr" defTabSz="1244600" rtl="1">
            <a:lnSpc>
              <a:spcPct val="90000"/>
            </a:lnSpc>
            <a:spcBef>
              <a:spcPct val="0"/>
            </a:spcBef>
            <a:spcAft>
              <a:spcPct val="35000"/>
            </a:spcAft>
          </a:pPr>
          <a:r>
            <a:rPr lang="ar-TN" sz="2800" b="1" kern="1200" dirty="0" smtClean="0">
              <a:solidFill>
                <a:schemeClr val="tx1"/>
              </a:solidFill>
              <a:latin typeface="Sakkal Majalla" panose="02000000000000000000" pitchFamily="2" charset="-78"/>
              <a:cs typeface="Sakkal Majalla" panose="02000000000000000000" pitchFamily="2" charset="-78"/>
            </a:rPr>
            <a:t>2.7 </a:t>
          </a:r>
          <a:r>
            <a:rPr lang="ar-TN" sz="1600" b="0" kern="1200" dirty="0" smtClean="0">
              <a:solidFill>
                <a:schemeClr val="tx1"/>
              </a:solidFill>
              <a:latin typeface="Sakkal Majalla" panose="02000000000000000000" pitchFamily="2" charset="-78"/>
              <a:cs typeface="Sakkal Majalla" panose="02000000000000000000" pitchFamily="2" charset="-78"/>
            </a:rPr>
            <a:t>مليون </a:t>
          </a:r>
          <a:endParaRPr lang="ar-TN" sz="2000" b="0" kern="1200" dirty="0" smtClean="0">
            <a:solidFill>
              <a:schemeClr val="tx1"/>
            </a:solidFill>
            <a:latin typeface="Sakkal Majalla" panose="02000000000000000000" pitchFamily="2" charset="-78"/>
            <a:cs typeface="Sakkal Majalla" panose="02000000000000000000" pitchFamily="2" charset="-78"/>
          </a:endParaRPr>
        </a:p>
      </dsp:txBody>
      <dsp:txXfrm>
        <a:off x="2653931" y="763200"/>
        <a:ext cx="1514347" cy="1764973"/>
      </dsp:txXfrm>
    </dsp:sp>
    <dsp:sp modelId="{675AD4AE-D0EC-4E28-B199-C235E4713B96}">
      <dsp:nvSpPr>
        <dsp:cNvPr id="0" name=""/>
        <dsp:cNvSpPr/>
      </dsp:nvSpPr>
      <dsp:spPr>
        <a:xfrm>
          <a:off x="4168279" y="1140905"/>
          <a:ext cx="1009564" cy="1009564"/>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TN" sz="2800" b="1" kern="1200" dirty="0" smtClean="0">
              <a:latin typeface="Sakkal Majalla" pitchFamily="2" charset="-78"/>
              <a:cs typeface="Sakkal Majalla" pitchFamily="2" charset="-78"/>
            </a:rPr>
            <a:t>2017</a:t>
          </a:r>
          <a:endParaRPr lang="ar-TN" sz="2000" kern="1200" dirty="0"/>
        </a:p>
      </dsp:txBody>
      <dsp:txXfrm>
        <a:off x="4168279" y="1140905"/>
        <a:ext cx="1009564" cy="1009564"/>
      </dsp:txXfrm>
    </dsp:sp>
    <dsp:sp modelId="{AC7547E5-15CA-42E6-AD40-B91CFAB3FF2A}">
      <dsp:nvSpPr>
        <dsp:cNvPr id="0" name=""/>
        <dsp:cNvSpPr/>
      </dsp:nvSpPr>
      <dsp:spPr>
        <a:xfrm>
          <a:off x="3824" y="763200"/>
          <a:ext cx="2019129" cy="1764973"/>
        </a:xfrm>
        <a:prstGeom prst="leftArrow">
          <a:avLst>
            <a:gd name="adj1" fmla="val 70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rtl="1">
            <a:lnSpc>
              <a:spcPct val="90000"/>
            </a:lnSpc>
            <a:spcBef>
              <a:spcPct val="0"/>
            </a:spcBef>
            <a:spcAft>
              <a:spcPct val="35000"/>
            </a:spcAft>
          </a:pPr>
          <a:r>
            <a:rPr lang="ar-TN" sz="1600" kern="1200" dirty="0" smtClean="0">
              <a:latin typeface="Sakkal Majalla" pitchFamily="2" charset="-78"/>
              <a:cs typeface="Sakkal Majalla" pitchFamily="2" charset="-78"/>
            </a:rPr>
            <a:t>توفير أكثر من   </a:t>
          </a:r>
          <a:r>
            <a:rPr lang="ar-TN" sz="2800" b="1" kern="1200" dirty="0" smtClean="0">
              <a:latin typeface="Sakkal Majalla" pitchFamily="2" charset="-78"/>
              <a:cs typeface="Sakkal Majalla" pitchFamily="2" charset="-78"/>
            </a:rPr>
            <a:t>50</a:t>
          </a:r>
          <a:r>
            <a:rPr lang="ar-TN" sz="1600" kern="1200" dirty="0" smtClean="0">
              <a:latin typeface="Sakkal Majalla" pitchFamily="2" charset="-78"/>
              <a:cs typeface="Sakkal Majalla" pitchFamily="2" charset="-78"/>
            </a:rPr>
            <a:t>مليون </a:t>
          </a:r>
          <a:r>
            <a:rPr lang="ar-TN" sz="1600" kern="1200" dirty="0" smtClean="0">
              <a:latin typeface="Sakkal Majalla" pitchFamily="2" charset="-78"/>
              <a:cs typeface="Sakkal Majalla" pitchFamily="2" charset="-78"/>
            </a:rPr>
            <a:t>موطن شغل </a:t>
          </a:r>
          <a:r>
            <a:rPr lang="ar-TN" sz="1200" b="1" kern="1200" dirty="0" smtClean="0">
              <a:solidFill>
                <a:schemeClr val="tx1"/>
              </a:solidFill>
              <a:latin typeface="Sakkal Majalla" panose="02000000000000000000" pitchFamily="2" charset="-78"/>
              <a:cs typeface="Sakkal Majalla" panose="02000000000000000000" pitchFamily="2" charset="-78"/>
            </a:rPr>
            <a:t>(***)</a:t>
          </a:r>
          <a:endParaRPr lang="ar-TN" sz="1200" kern="1200" dirty="0">
            <a:latin typeface="Sakkal Majalla" pitchFamily="2" charset="-78"/>
            <a:cs typeface="Sakkal Majalla" pitchFamily="2" charset="-78"/>
          </a:endParaRPr>
        </a:p>
      </dsp:txBody>
      <dsp:txXfrm>
        <a:off x="3824" y="763200"/>
        <a:ext cx="1514347" cy="1764973"/>
      </dsp:txXfrm>
    </dsp:sp>
    <dsp:sp modelId="{E430862C-4494-4C65-BB4C-95E8D851FA02}">
      <dsp:nvSpPr>
        <dsp:cNvPr id="0" name=""/>
        <dsp:cNvSpPr/>
      </dsp:nvSpPr>
      <dsp:spPr>
        <a:xfrm>
          <a:off x="1518171" y="1140905"/>
          <a:ext cx="1009564" cy="100956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TN" sz="3200" b="1" kern="1200" dirty="0" smtClean="0">
              <a:latin typeface="Sakkal Majalla" pitchFamily="2" charset="-78"/>
              <a:cs typeface="Sakkal Majalla" pitchFamily="2" charset="-78"/>
            </a:rPr>
            <a:t>2020</a:t>
          </a:r>
          <a:endParaRPr lang="ar-TN" sz="3200" kern="1200" dirty="0"/>
        </a:p>
      </dsp:txBody>
      <dsp:txXfrm>
        <a:off x="1518171" y="1140905"/>
        <a:ext cx="1009564" cy="10095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D5324D-D7E8-4C0B-BFDB-268FFFC0CFE1}">
      <dsp:nvSpPr>
        <dsp:cNvPr id="0" name=""/>
        <dsp:cNvSpPr/>
      </dsp:nvSpPr>
      <dsp:spPr>
        <a:xfrm>
          <a:off x="6430336" y="204137"/>
          <a:ext cx="2389807" cy="260588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r" defTabSz="800100" rtl="1">
            <a:lnSpc>
              <a:spcPct val="90000"/>
            </a:lnSpc>
            <a:spcBef>
              <a:spcPct val="0"/>
            </a:spcBef>
            <a:spcAft>
              <a:spcPct val="15000"/>
            </a:spcAft>
            <a:buChar char="••"/>
          </a:pPr>
          <a:r>
            <a:rPr lang="ar-TN" sz="1800" b="1" kern="1200" dirty="0" smtClean="0">
              <a:latin typeface="Sakkal Majalla" pitchFamily="2" charset="-78"/>
              <a:cs typeface="Sakkal Majalla" pitchFamily="2" charset="-78"/>
            </a:rPr>
            <a:t>التدريب عن بعد</a:t>
          </a:r>
        </a:p>
        <a:p>
          <a:pPr marL="171450" lvl="1" indent="-171450" algn="r" defTabSz="800100" rtl="1">
            <a:lnSpc>
              <a:spcPct val="90000"/>
            </a:lnSpc>
            <a:spcBef>
              <a:spcPct val="0"/>
            </a:spcBef>
            <a:spcAft>
              <a:spcPct val="15000"/>
            </a:spcAft>
            <a:buChar char="••"/>
          </a:pPr>
          <a:r>
            <a:rPr lang="ar-TN" sz="1600" kern="1200" dirty="0" smtClean="0">
              <a:latin typeface="Sakkal Majalla" pitchFamily="2" charset="-78"/>
              <a:cs typeface="Sakkal Majalla" pitchFamily="2" charset="-78"/>
            </a:rPr>
            <a:t>- التدريب المستمر </a:t>
          </a:r>
        </a:p>
        <a:p>
          <a:pPr marL="171450" lvl="1" indent="-171450" algn="r" defTabSz="800100" rtl="1">
            <a:lnSpc>
              <a:spcPct val="90000"/>
            </a:lnSpc>
            <a:spcBef>
              <a:spcPct val="0"/>
            </a:spcBef>
            <a:spcAft>
              <a:spcPct val="15000"/>
            </a:spcAft>
            <a:buChar char="••"/>
          </a:pPr>
          <a:r>
            <a:rPr lang="ar-TN" sz="1600" kern="1200" dirty="0" smtClean="0">
              <a:latin typeface="Sakkal Majalla" pitchFamily="2" charset="-78"/>
              <a:cs typeface="Sakkal Majalla" pitchFamily="2" charset="-78"/>
            </a:rPr>
            <a:t>- التدريب </a:t>
          </a:r>
          <a:r>
            <a:rPr lang="ar-TN" sz="1600" kern="1200" dirty="0" err="1" smtClean="0">
              <a:latin typeface="Sakkal Majalla" pitchFamily="2" charset="-78"/>
              <a:cs typeface="Sakkal Majalla" pitchFamily="2" charset="-78"/>
            </a:rPr>
            <a:t>الاشهادي</a:t>
          </a:r>
          <a:r>
            <a:rPr lang="ar-TN" sz="1600" kern="1200" dirty="0" smtClean="0">
              <a:latin typeface="Sakkal Majalla" pitchFamily="2" charset="-78"/>
              <a:cs typeface="Sakkal Majalla" pitchFamily="2" charset="-78"/>
            </a:rPr>
            <a:t> حسب المواصفات العالمية </a:t>
          </a:r>
        </a:p>
        <a:p>
          <a:pPr marL="171450" lvl="1" indent="-171450" algn="r" defTabSz="800100" rtl="1">
            <a:lnSpc>
              <a:spcPct val="90000"/>
            </a:lnSpc>
            <a:spcBef>
              <a:spcPct val="0"/>
            </a:spcBef>
            <a:spcAft>
              <a:spcPct val="15000"/>
            </a:spcAft>
            <a:buChar char="••"/>
          </a:pPr>
          <a:r>
            <a:rPr lang="ar-TN" sz="1600" kern="1200" dirty="0" smtClean="0">
              <a:latin typeface="Sakkal Majalla" pitchFamily="2" charset="-78"/>
              <a:cs typeface="Sakkal Majalla" pitchFamily="2" charset="-78"/>
            </a:rPr>
            <a:t>- البحث العلمي و التجديد  </a:t>
          </a:r>
          <a:r>
            <a:rPr lang="ar-TN" sz="1600" kern="1200" dirty="0" err="1" smtClean="0">
              <a:latin typeface="Sakkal Majalla" pitchFamily="2" charset="-78"/>
              <a:cs typeface="Sakkal Majalla" pitchFamily="2" charset="-78"/>
            </a:rPr>
            <a:t>وريادة</a:t>
          </a:r>
          <a:r>
            <a:rPr lang="ar-TN" sz="1600" kern="1200" dirty="0" smtClean="0">
              <a:latin typeface="Sakkal Majalla" pitchFamily="2" charset="-78"/>
              <a:cs typeface="Sakkal Majalla" pitchFamily="2" charset="-78"/>
            </a:rPr>
            <a:t> الأعمال</a:t>
          </a:r>
        </a:p>
        <a:p>
          <a:pPr marL="171450" lvl="1" indent="-171450" algn="r" defTabSz="800100" rtl="1">
            <a:lnSpc>
              <a:spcPct val="90000"/>
            </a:lnSpc>
            <a:spcBef>
              <a:spcPct val="0"/>
            </a:spcBef>
            <a:spcAft>
              <a:spcPct val="15000"/>
            </a:spcAft>
            <a:buChar char="••"/>
          </a:pPr>
          <a:r>
            <a:rPr lang="ar-TN" sz="1600" kern="1200" dirty="0" smtClean="0">
              <a:latin typeface="Sakkal Majalla" pitchFamily="2" charset="-78"/>
              <a:cs typeface="Sakkal Majalla" pitchFamily="2" charset="-78"/>
            </a:rPr>
            <a:t>- تأهيل الشباب وإعدادهم لالتحاق بسوق العمل لأول مرة </a:t>
          </a:r>
          <a:endParaRPr lang="fr-FR" sz="1600" kern="1200" dirty="0">
            <a:latin typeface="Sakkal Majalla" pitchFamily="2" charset="-78"/>
            <a:cs typeface="Sakkal Majalla" pitchFamily="2" charset="-78"/>
          </a:endParaRPr>
        </a:p>
      </dsp:txBody>
      <dsp:txXfrm>
        <a:off x="6430336" y="204137"/>
        <a:ext cx="2389807" cy="2047478"/>
      </dsp:txXfrm>
    </dsp:sp>
    <dsp:sp modelId="{5C269399-84E2-4DCE-AF9E-BB22E6373AB6}">
      <dsp:nvSpPr>
        <dsp:cNvPr id="0" name=""/>
        <dsp:cNvSpPr/>
      </dsp:nvSpPr>
      <dsp:spPr>
        <a:xfrm>
          <a:off x="4995039" y="1903972"/>
          <a:ext cx="2399152" cy="2399152"/>
        </a:xfrm>
        <a:prstGeom prst="circularArrow">
          <a:avLst>
            <a:gd name="adj1" fmla="val 3721"/>
            <a:gd name="adj2" fmla="val 464098"/>
            <a:gd name="adj3" fmla="val 8038615"/>
            <a:gd name="adj4" fmla="val 1253734"/>
            <a:gd name="adj5" fmla="val 43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3A1697-DF57-48A1-9349-B26033FA6398}">
      <dsp:nvSpPr>
        <dsp:cNvPr id="0" name=""/>
        <dsp:cNvSpPr/>
      </dsp:nvSpPr>
      <dsp:spPr>
        <a:xfrm>
          <a:off x="6162818" y="2652152"/>
          <a:ext cx="2124273" cy="8447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ar-TN" sz="3300" b="1" kern="1200" dirty="0" smtClean="0">
              <a:latin typeface="Sakkal Majalla" pitchFamily="2" charset="-78"/>
              <a:cs typeface="Sakkal Majalla" pitchFamily="2" charset="-78"/>
            </a:rPr>
            <a:t>التدريب</a:t>
          </a:r>
          <a:endParaRPr lang="fr-FR" sz="3300" b="1" kern="1200" dirty="0">
            <a:latin typeface="Sakkal Majalla" pitchFamily="2" charset="-78"/>
            <a:cs typeface="Sakkal Majalla" pitchFamily="2" charset="-78"/>
          </a:endParaRPr>
        </a:p>
      </dsp:txBody>
      <dsp:txXfrm>
        <a:off x="6162818" y="2652152"/>
        <a:ext cx="2124273" cy="844753"/>
      </dsp:txXfrm>
    </dsp:sp>
    <dsp:sp modelId="{8684E38F-C312-4CDD-B001-33F4903D7ED1}">
      <dsp:nvSpPr>
        <dsp:cNvPr id="0" name=""/>
        <dsp:cNvSpPr/>
      </dsp:nvSpPr>
      <dsp:spPr>
        <a:xfrm>
          <a:off x="3324183" y="870415"/>
          <a:ext cx="2389807" cy="30024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r" defTabSz="711200" rtl="1">
            <a:lnSpc>
              <a:spcPct val="90000"/>
            </a:lnSpc>
            <a:spcBef>
              <a:spcPct val="0"/>
            </a:spcBef>
            <a:spcAft>
              <a:spcPct val="15000"/>
            </a:spcAft>
            <a:buChar char="••"/>
          </a:pPr>
          <a:r>
            <a:rPr lang="ar-TN" sz="1600" b="1" kern="1200" dirty="0" smtClean="0"/>
            <a:t> </a:t>
          </a:r>
          <a:r>
            <a:rPr lang="ar-TN" sz="1600" b="1" kern="1200" dirty="0" smtClean="0">
              <a:latin typeface="Sakkal Majalla" panose="02000000000000000000" pitchFamily="2" charset="-78"/>
              <a:cs typeface="Sakkal Majalla" panose="02000000000000000000" pitchFamily="2" charset="-78"/>
            </a:rPr>
            <a:t>التسويق على الانترنت </a:t>
          </a:r>
          <a:r>
            <a:rPr lang="fr-FR" sz="1600" b="1" kern="1200" dirty="0" smtClean="0">
              <a:latin typeface="Sakkal Majalla" pitchFamily="2" charset="-78"/>
              <a:cs typeface="Sakkal Majalla" pitchFamily="2" charset="-78"/>
            </a:rPr>
            <a:t>(webmarketing)</a:t>
          </a:r>
          <a:r>
            <a:rPr lang="ar-TN" sz="1600" b="1" kern="1200" dirty="0" smtClean="0">
              <a:latin typeface="Sakkal Majalla" pitchFamily="2" charset="-78"/>
              <a:cs typeface="Sakkal Majalla" pitchFamily="2" charset="-78"/>
            </a:rPr>
            <a:t> : إنشاء شراكة حقيقية بين أسواق العمل والقطاع الخاص</a:t>
          </a:r>
        </a:p>
        <a:p>
          <a:pPr marL="171450" lvl="1" indent="-171450" algn="r" defTabSz="711200" rtl="1">
            <a:lnSpc>
              <a:spcPct val="90000"/>
            </a:lnSpc>
            <a:spcBef>
              <a:spcPct val="0"/>
            </a:spcBef>
            <a:spcAft>
              <a:spcPct val="15000"/>
            </a:spcAft>
            <a:buChar char="••"/>
          </a:pPr>
          <a:r>
            <a:rPr lang="ar-TN" sz="1600" b="1" kern="1200" dirty="0" smtClean="0">
              <a:latin typeface="Sakkal Majalla" pitchFamily="2" charset="-78"/>
              <a:cs typeface="Sakkal Majalla" pitchFamily="2" charset="-78"/>
            </a:rPr>
            <a:t>الربط بين الباحثين عن الشغل وفرص العمل المتوفر</a:t>
          </a:r>
        </a:p>
        <a:p>
          <a:pPr marL="171450" lvl="1" indent="-171450" algn="r" defTabSz="711200" rtl="1">
            <a:lnSpc>
              <a:spcPct val="90000"/>
            </a:lnSpc>
            <a:spcBef>
              <a:spcPct val="0"/>
            </a:spcBef>
            <a:spcAft>
              <a:spcPct val="15000"/>
            </a:spcAft>
            <a:buChar char="••"/>
          </a:pPr>
          <a:r>
            <a:rPr lang="ar-TN" sz="1600" b="1" kern="1200" dirty="0" smtClean="0">
              <a:latin typeface="Sakkal Majalla" pitchFamily="2" charset="-78"/>
              <a:cs typeface="Sakkal Majalla" pitchFamily="2" charset="-78"/>
            </a:rPr>
            <a:t>المساهمة في ضمان الشفافية في البحث عن المهارات</a:t>
          </a:r>
        </a:p>
      </dsp:txBody>
      <dsp:txXfrm>
        <a:off x="3324183" y="1513787"/>
        <a:ext cx="2389807" cy="2359032"/>
      </dsp:txXfrm>
    </dsp:sp>
    <dsp:sp modelId="{9E99780B-2F18-4EE4-B8CB-58D14C9B5C5D}">
      <dsp:nvSpPr>
        <dsp:cNvPr id="0" name=""/>
        <dsp:cNvSpPr/>
      </dsp:nvSpPr>
      <dsp:spPr>
        <a:xfrm>
          <a:off x="1507759" y="-158006"/>
          <a:ext cx="2875711" cy="2875711"/>
        </a:xfrm>
        <a:prstGeom prst="leftCircularArrow">
          <a:avLst>
            <a:gd name="adj1" fmla="val 3104"/>
            <a:gd name="adj2" fmla="val 381549"/>
            <a:gd name="adj3" fmla="val 13135017"/>
            <a:gd name="adj4" fmla="val 20002446"/>
            <a:gd name="adj5" fmla="val 362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DDD455-C035-4A8B-BBB1-DA087FD225E8}">
      <dsp:nvSpPr>
        <dsp:cNvPr id="0" name=""/>
        <dsp:cNvSpPr/>
      </dsp:nvSpPr>
      <dsp:spPr>
        <a:xfrm>
          <a:off x="3082404" y="678794"/>
          <a:ext cx="2124273" cy="844753"/>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ar-TN" sz="3300" b="1" kern="1200" dirty="0" smtClean="0">
              <a:latin typeface="Sakkal Majalla" pitchFamily="2" charset="-78"/>
              <a:cs typeface="Sakkal Majalla" pitchFamily="2" charset="-78"/>
            </a:rPr>
            <a:t>البحث عن عمل</a:t>
          </a:r>
          <a:endParaRPr lang="fr-FR" sz="3300" b="1" kern="1200" dirty="0">
            <a:latin typeface="Sakkal Majalla" pitchFamily="2" charset="-78"/>
            <a:cs typeface="Sakkal Majalla" pitchFamily="2" charset="-78"/>
          </a:endParaRPr>
        </a:p>
      </dsp:txBody>
      <dsp:txXfrm>
        <a:off x="3082404" y="678794"/>
        <a:ext cx="2124273" cy="844753"/>
      </dsp:txXfrm>
    </dsp:sp>
    <dsp:sp modelId="{335FADCD-2B22-4BF5-B019-49ED79D1C942}">
      <dsp:nvSpPr>
        <dsp:cNvPr id="0" name=""/>
        <dsp:cNvSpPr/>
      </dsp:nvSpPr>
      <dsp:spPr>
        <a:xfrm>
          <a:off x="341512" y="714438"/>
          <a:ext cx="2389807" cy="251089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r" defTabSz="711200" rtl="1">
            <a:lnSpc>
              <a:spcPct val="90000"/>
            </a:lnSpc>
            <a:spcBef>
              <a:spcPct val="0"/>
            </a:spcBef>
            <a:spcAft>
              <a:spcPct val="15000"/>
            </a:spcAft>
            <a:buChar char="••"/>
          </a:pPr>
          <a:r>
            <a:rPr lang="ar-TN" sz="1600" b="1" kern="1200" dirty="0" smtClean="0">
              <a:latin typeface="Sakkal Majalla" panose="02000000000000000000" pitchFamily="2" charset="-78"/>
              <a:cs typeface="Sakkal Majalla" panose="02000000000000000000" pitchFamily="2" charset="-78"/>
            </a:rPr>
            <a:t>فرص عمل جديدة ومتساوية لكل شرائح المجتمع دون استثناء</a:t>
          </a:r>
        </a:p>
        <a:p>
          <a:pPr marL="171450" lvl="1" indent="-171450" algn="r" defTabSz="711200" rtl="1">
            <a:lnSpc>
              <a:spcPct val="90000"/>
            </a:lnSpc>
            <a:spcBef>
              <a:spcPct val="0"/>
            </a:spcBef>
            <a:spcAft>
              <a:spcPct val="15000"/>
            </a:spcAft>
            <a:buChar char="••"/>
          </a:pPr>
          <a:r>
            <a:rPr lang="ar-TN" sz="1600" b="1" kern="1200" dirty="0" smtClean="0">
              <a:latin typeface="Sakkal Majalla" panose="02000000000000000000" pitchFamily="2" charset="-78"/>
              <a:cs typeface="Sakkal Majalla" panose="02000000000000000000" pitchFamily="2" charset="-78"/>
            </a:rPr>
            <a:t>العمل المستقل </a:t>
          </a:r>
          <a:r>
            <a:rPr lang="fr-FR" sz="1600" b="1" kern="1200" dirty="0" smtClean="0">
              <a:latin typeface="Sakkal Majalla" panose="02000000000000000000" pitchFamily="2" charset="-78"/>
              <a:cs typeface="Sakkal Majalla" panose="02000000000000000000" pitchFamily="2" charset="-78"/>
            </a:rPr>
            <a:t>(freelance)</a:t>
          </a:r>
          <a:r>
            <a:rPr lang="ar-TN" sz="1600" b="1" kern="1200" dirty="0" smtClean="0">
              <a:latin typeface="Sakkal Majalla" panose="02000000000000000000" pitchFamily="2" charset="-78"/>
              <a:cs typeface="Sakkal Majalla" panose="02000000000000000000" pitchFamily="2" charset="-78"/>
            </a:rPr>
            <a:t> عن بعد</a:t>
          </a:r>
        </a:p>
        <a:p>
          <a:pPr marL="171450" lvl="1" indent="-171450" algn="r" defTabSz="711200" rtl="1">
            <a:lnSpc>
              <a:spcPct val="90000"/>
            </a:lnSpc>
            <a:spcBef>
              <a:spcPct val="0"/>
            </a:spcBef>
            <a:spcAft>
              <a:spcPct val="15000"/>
            </a:spcAft>
            <a:buChar char="••"/>
          </a:pPr>
          <a:r>
            <a:rPr lang="ar-TN" sz="1600" b="1" kern="1200" dirty="0" smtClean="0">
              <a:latin typeface="Sakkal Majalla" panose="02000000000000000000" pitchFamily="2" charset="-78"/>
              <a:cs typeface="Sakkal Majalla" panose="02000000000000000000" pitchFamily="2" charset="-78"/>
            </a:rPr>
            <a:t>العمل المرن</a:t>
          </a:r>
        </a:p>
        <a:p>
          <a:pPr marL="171450" lvl="1" indent="-171450" algn="r" defTabSz="711200" rtl="1">
            <a:lnSpc>
              <a:spcPct val="90000"/>
            </a:lnSpc>
            <a:spcBef>
              <a:spcPct val="0"/>
            </a:spcBef>
            <a:spcAft>
              <a:spcPct val="15000"/>
            </a:spcAft>
            <a:buChar char="••"/>
          </a:pPr>
          <a:r>
            <a:rPr lang="ar-TN" sz="1600" b="1" kern="1200" dirty="0" smtClean="0">
              <a:latin typeface="Sakkal Majalla" panose="02000000000000000000" pitchFamily="2" charset="-78"/>
              <a:cs typeface="Sakkal Majalla" panose="02000000000000000000" pitchFamily="2" charset="-78"/>
            </a:rPr>
            <a:t>النفاذ إلى السوق العالمية</a:t>
          </a:r>
        </a:p>
      </dsp:txBody>
      <dsp:txXfrm>
        <a:off x="341512" y="714438"/>
        <a:ext cx="2389807" cy="1972845"/>
      </dsp:txXfrm>
    </dsp:sp>
    <dsp:sp modelId="{D2E726AA-0C80-4687-9C07-EAE4D6EE6C2E}">
      <dsp:nvSpPr>
        <dsp:cNvPr id="0" name=""/>
        <dsp:cNvSpPr/>
      </dsp:nvSpPr>
      <dsp:spPr>
        <a:xfrm>
          <a:off x="1990" y="2651813"/>
          <a:ext cx="2124273" cy="844753"/>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ar-TN" sz="3300" b="1" kern="1200" dirty="0" smtClean="0">
              <a:latin typeface="Sakkal Majalla" pitchFamily="2" charset="-78"/>
              <a:cs typeface="Sakkal Majalla" pitchFamily="2" charset="-78"/>
            </a:rPr>
            <a:t>التشغيل</a:t>
          </a:r>
          <a:endParaRPr lang="fr-FR" sz="3300" b="1" kern="1200" dirty="0">
            <a:latin typeface="Sakkal Majalla" pitchFamily="2" charset="-78"/>
            <a:cs typeface="Sakkal Majalla" pitchFamily="2" charset="-78"/>
          </a:endParaRPr>
        </a:p>
      </dsp:txBody>
      <dsp:txXfrm>
        <a:off x="1990" y="2651813"/>
        <a:ext cx="2124273" cy="8447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ECAD71-0A56-4F3F-81F2-42E61B408F37}" type="datetimeFigureOut">
              <a:rPr lang="fr-FR" smtClean="0"/>
              <a:pPr/>
              <a:t>26/01/2017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066EDB-F811-4E94-A55E-082C72E22A11}" type="slidenum">
              <a:rPr lang="fr-FR" smtClean="0"/>
              <a:pPr/>
              <a:t>‹N°›</a:t>
            </a:fld>
            <a:endParaRPr lang="fr-FR"/>
          </a:p>
        </p:txBody>
      </p:sp>
    </p:spTree>
    <p:extLst>
      <p:ext uri="{BB962C8B-B14F-4D97-AF65-F5344CB8AC3E}">
        <p14:creationId xmlns="" xmlns:p14="http://schemas.microsoft.com/office/powerpoint/2010/main" val="1508297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45D81-2121-49CE-B87E-E66DA7546AC5}" type="datetimeFigureOut">
              <a:rPr lang="en-US" smtClean="0"/>
              <a:pPr/>
              <a:t>1/26/2017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D9993-E1D0-4131-BEE5-8EF82DC3E7AD}" type="slidenum">
              <a:rPr lang="en-US" smtClean="0"/>
              <a:pPr/>
              <a:t>‹N°›</a:t>
            </a:fld>
            <a:endParaRPr lang="en-US"/>
          </a:p>
        </p:txBody>
      </p:sp>
    </p:spTree>
    <p:extLst>
      <p:ext uri="{BB962C8B-B14F-4D97-AF65-F5344CB8AC3E}">
        <p14:creationId xmlns="" xmlns:p14="http://schemas.microsoft.com/office/powerpoint/2010/main" val="296340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88620" y="2078182"/>
            <a:ext cx="6776640" cy="1801412"/>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gn="r" rtl="1"/>
            <a:r>
              <a:rPr lang="ar-SA" sz="5400" dirty="0" smtClean="0">
                <a:solidFill>
                  <a:srgbClr val="558ED5"/>
                </a:solidFill>
                <a:latin typeface="عنوانTraditional Arabic"/>
                <a:cs typeface="Traditional Arabic" panose="02020603050405020304" pitchFamily="18" charset="-78"/>
              </a:rPr>
              <a:t/>
            </a:r>
            <a:br>
              <a:rPr lang="ar-SA" sz="5400" dirty="0" smtClean="0">
                <a:solidFill>
                  <a:srgbClr val="558ED5"/>
                </a:solidFill>
                <a:latin typeface="عنوانTraditional Arabic"/>
                <a:cs typeface="Traditional Arabic" panose="02020603050405020304" pitchFamily="18" charset="-78"/>
              </a:rPr>
            </a:br>
            <a:r>
              <a:rPr lang="ar-SA" sz="5400" dirty="0" smtClean="0">
                <a:solidFill>
                  <a:srgbClr val="558ED5"/>
                </a:solidFill>
                <a:latin typeface="عنوانTraditional Arabic"/>
                <a:cs typeface="Traditional Arabic" panose="02020603050405020304" pitchFamily="18" charset="-78"/>
              </a:rPr>
              <a:t> </a:t>
            </a:r>
            <a:endParaRPr lang="ar-TN" sz="5400" dirty="0" smtClean="0">
              <a:solidFill>
                <a:srgbClr val="558ED5"/>
              </a:solidFill>
              <a:latin typeface="عنوانTraditional Arabic"/>
              <a:cs typeface="Traditional Arabic" panose="02020603050405020304" pitchFamily="18" charset="-78"/>
            </a:endParaRPr>
          </a:p>
          <a:p>
            <a:pPr algn="r" rtl="1"/>
            <a:endParaRPr lang="ar-TN" sz="5400" dirty="0">
              <a:solidFill>
                <a:srgbClr val="558ED5"/>
              </a:solidFill>
              <a:latin typeface="عنوانTraditional Arabic"/>
              <a:cs typeface="Traditional Arabic" panose="02020603050405020304" pitchFamily="18" charset="-78"/>
            </a:endParaRPr>
          </a:p>
          <a:p>
            <a:pPr algn="r" rtl="1"/>
            <a:endParaRPr lang="ar-TN" sz="5400" dirty="0" smtClean="0">
              <a:solidFill>
                <a:srgbClr val="558ED5"/>
              </a:solidFill>
              <a:latin typeface="عنوانTraditional Arabic"/>
              <a:cs typeface="Traditional Arabic" panose="02020603050405020304" pitchFamily="18" charset="-78"/>
            </a:endParaRPr>
          </a:p>
          <a:p>
            <a:pPr algn="r" rtl="1"/>
            <a:endParaRPr lang="ar-TN" sz="5400" dirty="0" smtClean="0">
              <a:solidFill>
                <a:srgbClr val="558ED5"/>
              </a:solidFill>
              <a:latin typeface="عنوانTraditional Arabic"/>
              <a:cs typeface="Traditional Arabic" panose="02020603050405020304" pitchFamily="18" charset="-78"/>
            </a:endParaRPr>
          </a:p>
          <a:p>
            <a:pPr algn="r" rtl="1"/>
            <a:endParaRPr lang="ar-TN" sz="5400" dirty="0">
              <a:solidFill>
                <a:srgbClr val="558ED5"/>
              </a:solidFill>
              <a:latin typeface="عنوانTraditional Arabic"/>
              <a:cs typeface="Traditional Arabic" panose="02020603050405020304" pitchFamily="18" charset="-78"/>
            </a:endParaRPr>
          </a:p>
          <a:p>
            <a:pPr algn="r" rtl="1"/>
            <a:endParaRPr lang="ar-TN" sz="12800" dirty="0" smtClean="0">
              <a:solidFill>
                <a:srgbClr val="558ED5"/>
              </a:solidFill>
              <a:latin typeface="Sakkal Majalla" pitchFamily="2" charset="-78"/>
              <a:cs typeface="Sakkal Majalla" pitchFamily="2" charset="-78"/>
            </a:endParaRPr>
          </a:p>
          <a:p>
            <a:pPr algn="r" rtl="1"/>
            <a:r>
              <a:rPr lang="ar-SA" sz="16000" dirty="0" smtClean="0">
                <a:solidFill>
                  <a:srgbClr val="0070C0"/>
                </a:solidFill>
                <a:latin typeface="Sakkal Majalla" pitchFamily="2" charset="-78"/>
                <a:cs typeface="Sakkal Majalla" pitchFamily="2" charset="-78"/>
              </a:rPr>
              <a:t>تكنولوجيات الاتصال والمعلومات :  محرك</a:t>
            </a:r>
            <a:r>
              <a:rPr lang="ar-TN" sz="16000" dirty="0" smtClean="0">
                <a:solidFill>
                  <a:srgbClr val="0070C0"/>
                </a:solidFill>
                <a:latin typeface="Sakkal Majalla" pitchFamily="2" charset="-78"/>
                <a:cs typeface="Sakkal Majalla" pitchFamily="2" charset="-78"/>
              </a:rPr>
              <a:t> أساسي للتشغيل </a:t>
            </a:r>
            <a:r>
              <a:rPr lang="ar-TN" sz="16000" dirty="0" err="1" smtClean="0">
                <a:solidFill>
                  <a:srgbClr val="0070C0"/>
                </a:solidFill>
                <a:latin typeface="Sakkal Majalla" pitchFamily="2" charset="-78"/>
                <a:cs typeface="Sakkal Majalla" pitchFamily="2" charset="-78"/>
              </a:rPr>
              <a:t>و</a:t>
            </a:r>
            <a:r>
              <a:rPr lang="ar-TN" sz="16000" dirty="0" smtClean="0">
                <a:solidFill>
                  <a:srgbClr val="0070C0"/>
                </a:solidFill>
                <a:latin typeface="Sakkal Majalla" pitchFamily="2" charset="-78"/>
                <a:cs typeface="Sakkal Majalla" pitchFamily="2" charset="-78"/>
              </a:rPr>
              <a:t> التنمية الاقتصادية</a:t>
            </a:r>
            <a:endParaRPr lang="fr-FR" sz="16000" dirty="0" smtClean="0">
              <a:solidFill>
                <a:srgbClr val="0070C0"/>
              </a:solidFill>
              <a:latin typeface="Sakkal Majalla" pitchFamily="2" charset="-78"/>
              <a:cs typeface="Sakkal Majalla" pitchFamily="2" charset="-78"/>
            </a:endParaRPr>
          </a:p>
          <a:p>
            <a:pPr algn="r" rtl="1"/>
            <a:endParaRPr lang="ar-TN" sz="12800" dirty="0" smtClean="0">
              <a:solidFill>
                <a:srgbClr val="558ED5"/>
              </a:solidFill>
              <a:latin typeface="Sakkal Majalla" pitchFamily="2" charset="-78"/>
              <a:cs typeface="Sakkal Majalla" pitchFamily="2" charset="-78"/>
            </a:endParaRPr>
          </a:p>
          <a:p>
            <a:pPr algn="r" rtl="1"/>
            <a:r>
              <a:rPr lang="ar-TN" sz="11200" dirty="0" smtClean="0">
                <a:solidFill>
                  <a:srgbClr val="0070C0"/>
                </a:solidFill>
                <a:latin typeface="Sakkal Majalla" pitchFamily="2" charset="-78"/>
                <a:cs typeface="Sakkal Majalla" pitchFamily="2" charset="-78"/>
              </a:rPr>
              <a:t>م.</a:t>
            </a:r>
            <a:r>
              <a:rPr lang="ar-TN" sz="12800" dirty="0" smtClean="0">
                <a:solidFill>
                  <a:srgbClr val="0070C0"/>
                </a:solidFill>
                <a:latin typeface="Sakkal Majalla" pitchFamily="2" charset="-78"/>
                <a:cs typeface="Sakkal Majalla" pitchFamily="2" charset="-78"/>
              </a:rPr>
              <a:t> </a:t>
            </a:r>
            <a:r>
              <a:rPr lang="ar-SA" sz="12800" dirty="0" smtClean="0">
                <a:solidFill>
                  <a:srgbClr val="0070C0"/>
                </a:solidFill>
                <a:latin typeface="Sakkal Majalla" pitchFamily="2" charset="-78"/>
                <a:cs typeface="Sakkal Majalla" pitchFamily="2" charset="-78"/>
              </a:rPr>
              <a:t>محمد بن عمر</a:t>
            </a:r>
            <a:endParaRPr lang="fr-FR" sz="12800" dirty="0" smtClean="0">
              <a:solidFill>
                <a:srgbClr val="0070C0"/>
              </a:solidFill>
              <a:latin typeface="Sakkal Majalla" pitchFamily="2" charset="-78"/>
              <a:cs typeface="Sakkal Majalla" pitchFamily="2" charset="-78"/>
            </a:endParaRPr>
          </a:p>
          <a:p>
            <a:pPr algn="r" rtl="1"/>
            <a:endParaRPr lang="ar-TN" sz="12800" dirty="0" smtClean="0">
              <a:solidFill>
                <a:schemeClr val="tx2"/>
              </a:solidFill>
              <a:latin typeface="Sakkal Majalla" pitchFamily="2" charset="-78"/>
              <a:cs typeface="Sakkal Majalla" pitchFamily="2" charset="-78"/>
            </a:endParaRPr>
          </a:p>
          <a:p>
            <a:pPr algn="r" rtl="1"/>
            <a:r>
              <a:rPr lang="ar-SA" sz="11200" dirty="0" smtClean="0">
                <a:solidFill>
                  <a:schemeClr val="tx2"/>
                </a:solidFill>
                <a:latin typeface="Sakkal Majalla" pitchFamily="2" charset="-78"/>
                <a:cs typeface="Sakkal Majalla" pitchFamily="2" charset="-78"/>
              </a:rPr>
              <a:t>أ</a:t>
            </a:r>
            <a:r>
              <a:rPr lang="ar-TN" sz="11200" dirty="0" smtClean="0">
                <a:solidFill>
                  <a:schemeClr val="tx2"/>
                </a:solidFill>
                <a:latin typeface="Sakkal Majalla" pitchFamily="2" charset="-78"/>
                <a:cs typeface="Sakkal Majalla" pitchFamily="2" charset="-78"/>
              </a:rPr>
              <a:t>م</a:t>
            </a:r>
            <a:r>
              <a:rPr lang="ar-SA" sz="11200" dirty="0" smtClean="0">
                <a:solidFill>
                  <a:schemeClr val="tx2"/>
                </a:solidFill>
                <a:latin typeface="Sakkal Majalla" pitchFamily="2" charset="-78"/>
                <a:cs typeface="Sakkal Majalla" pitchFamily="2" charset="-78"/>
              </a:rPr>
              <a:t>ين عام المنظمة العربية لتكنولوجيات الاتصال والمع</a:t>
            </a:r>
            <a:r>
              <a:rPr lang="ar-TN" sz="11200" dirty="0" smtClean="0">
                <a:solidFill>
                  <a:schemeClr val="tx2"/>
                </a:solidFill>
                <a:latin typeface="Sakkal Majalla" pitchFamily="2" charset="-78"/>
                <a:cs typeface="Sakkal Majalla" pitchFamily="2" charset="-78"/>
              </a:rPr>
              <a:t>لو</a:t>
            </a:r>
            <a:r>
              <a:rPr lang="ar-SA" sz="11200" dirty="0" smtClean="0">
                <a:solidFill>
                  <a:schemeClr val="tx2"/>
                </a:solidFill>
                <a:latin typeface="Sakkal Majalla" pitchFamily="2" charset="-78"/>
                <a:cs typeface="Sakkal Majalla" pitchFamily="2" charset="-78"/>
              </a:rPr>
              <a:t>مات</a:t>
            </a:r>
            <a:endParaRPr lang="en-US" sz="11200" dirty="0">
              <a:solidFill>
                <a:schemeClr val="tx2"/>
              </a:solidFill>
              <a:latin typeface="Sakkal Majalla" pitchFamily="2" charset="-78"/>
              <a:cs typeface="Sakkal Majalla" pitchFamily="2" charset="-78"/>
            </a:endParaRPr>
          </a:p>
        </p:txBody>
      </p:sp>
      <p:sp>
        <p:nvSpPr>
          <p:cNvPr id="11" name="TextBox 10"/>
          <p:cNvSpPr txBox="1"/>
          <p:nvPr/>
        </p:nvSpPr>
        <p:spPr>
          <a:xfrm>
            <a:off x="771897" y="5201392"/>
            <a:ext cx="6393363" cy="1754326"/>
          </a:xfrm>
          <a:prstGeom prst="rect">
            <a:avLst/>
          </a:prstGeom>
          <a:noFill/>
        </p:spPr>
        <p:txBody>
          <a:bodyPr wrap="square" rtlCol="0">
            <a:spAutoFit/>
          </a:bodyPr>
          <a:lstStyle/>
          <a:p>
            <a:pPr algn="r" rtl="1"/>
            <a:r>
              <a:rPr lang="ar-SA" sz="2400" b="1" dirty="0" err="1" smtClean="0">
                <a:solidFill>
                  <a:srgbClr val="00B0F0"/>
                </a:solidFill>
                <a:latin typeface="Sakkal Majalla" pitchFamily="2" charset="-78"/>
                <a:ea typeface="+mj-ea"/>
                <a:cs typeface="Sakkal Majalla" pitchFamily="2" charset="-78"/>
              </a:rPr>
              <a:t>المنتد</a:t>
            </a:r>
            <a:r>
              <a:rPr lang="ar-TN" sz="2400" b="1" dirty="0" smtClean="0">
                <a:solidFill>
                  <a:srgbClr val="00B0F0"/>
                </a:solidFill>
                <a:latin typeface="Sakkal Majalla" pitchFamily="2" charset="-78"/>
                <a:ea typeface="+mj-ea"/>
                <a:cs typeface="Sakkal Majalla" pitchFamily="2" charset="-78"/>
              </a:rPr>
              <a:t>ى</a:t>
            </a:r>
            <a:r>
              <a:rPr lang="ar-SA" sz="2400" b="1" dirty="0" smtClean="0">
                <a:solidFill>
                  <a:srgbClr val="00B0F0"/>
                </a:solidFill>
                <a:latin typeface="Sakkal Majalla" pitchFamily="2" charset="-78"/>
                <a:ea typeface="+mj-ea"/>
                <a:cs typeface="Sakkal Majalla" pitchFamily="2" charset="-78"/>
              </a:rPr>
              <a:t> الإقليمي </a:t>
            </a:r>
            <a:r>
              <a:rPr lang="ar-SA" sz="2400" b="1" dirty="0">
                <a:solidFill>
                  <a:srgbClr val="00B0F0"/>
                </a:solidFill>
                <a:latin typeface="Sakkal Majalla" pitchFamily="2" charset="-78"/>
                <a:ea typeface="+mj-ea"/>
                <a:cs typeface="Sakkal Majalla" pitchFamily="2" charset="-78"/>
              </a:rPr>
              <a:t>للتنمية للمنطقة </a:t>
            </a:r>
            <a:r>
              <a:rPr lang="ar-SA" sz="2400" b="1" dirty="0" smtClean="0">
                <a:solidFill>
                  <a:srgbClr val="00B0F0"/>
                </a:solidFill>
                <a:latin typeface="Sakkal Majalla" pitchFamily="2" charset="-78"/>
                <a:ea typeface="+mj-ea"/>
                <a:cs typeface="Sakkal Majalla" pitchFamily="2" charset="-78"/>
              </a:rPr>
              <a:t>العربية</a:t>
            </a:r>
            <a:r>
              <a:rPr lang="ar-TN" sz="2400" b="1" dirty="0" smtClean="0">
                <a:solidFill>
                  <a:srgbClr val="00B0F0"/>
                </a:solidFill>
                <a:latin typeface="Sakkal Majalla" pitchFamily="2" charset="-78"/>
                <a:ea typeface="+mj-ea"/>
                <a:cs typeface="Sakkal Majalla" pitchFamily="2" charset="-78"/>
              </a:rPr>
              <a:t> </a:t>
            </a:r>
            <a:r>
              <a:rPr lang="ar-TN" sz="2000" b="1" dirty="0" smtClean="0">
                <a:solidFill>
                  <a:srgbClr val="00B0F0"/>
                </a:solidFill>
                <a:latin typeface="Sakkal Majalla" pitchFamily="2" charset="-78"/>
                <a:ea typeface="+mj-ea"/>
                <a:cs typeface="Sakkal Majalla" pitchFamily="2" charset="-78"/>
              </a:rPr>
              <a:t/>
            </a:r>
            <a:br>
              <a:rPr lang="ar-TN" sz="2000" b="1" dirty="0" smtClean="0">
                <a:solidFill>
                  <a:srgbClr val="00B0F0"/>
                </a:solidFill>
                <a:latin typeface="Sakkal Majalla" pitchFamily="2" charset="-78"/>
                <a:ea typeface="+mj-ea"/>
                <a:cs typeface="Sakkal Majalla" pitchFamily="2" charset="-78"/>
              </a:rPr>
            </a:br>
            <a:r>
              <a:rPr lang="ar-TN" sz="2000" b="1" dirty="0" smtClean="0">
                <a:solidFill>
                  <a:srgbClr val="00B0F0"/>
                </a:solidFill>
                <a:latin typeface="Sakkal Majalla" pitchFamily="2" charset="-78"/>
                <a:cs typeface="Sakkal Majalla" pitchFamily="2" charset="-78"/>
              </a:rPr>
              <a:t>الخرطوم </a:t>
            </a:r>
            <a:r>
              <a:rPr lang="ar-SA" sz="2000" b="1" dirty="0" smtClean="0">
                <a:solidFill>
                  <a:srgbClr val="00B0F0"/>
                </a:solidFill>
                <a:latin typeface="Sakkal Majalla" pitchFamily="2" charset="-78"/>
                <a:cs typeface="Sakkal Majalla" pitchFamily="2" charset="-78"/>
              </a:rPr>
              <a:t>– </a:t>
            </a:r>
            <a:r>
              <a:rPr lang="ar-TN" sz="2000" b="1" dirty="0" smtClean="0">
                <a:solidFill>
                  <a:srgbClr val="00B0F0"/>
                </a:solidFill>
                <a:latin typeface="Sakkal Majalla" pitchFamily="2" charset="-78"/>
                <a:cs typeface="Sakkal Majalla" pitchFamily="2" charset="-78"/>
              </a:rPr>
              <a:t>السودان - </a:t>
            </a:r>
            <a:r>
              <a:rPr lang="ar-SA" b="1" dirty="0" smtClean="0">
                <a:solidFill>
                  <a:srgbClr val="00B0F0"/>
                </a:solidFill>
                <a:latin typeface="Sakkal Majalla" pitchFamily="2" charset="-78"/>
                <a:cs typeface="Sakkal Majalla" pitchFamily="2" charset="-78"/>
              </a:rPr>
              <a:t>29</a:t>
            </a:r>
            <a:r>
              <a:rPr lang="ar-SA" sz="2000" b="1" dirty="0" smtClean="0">
                <a:solidFill>
                  <a:srgbClr val="00B0F0"/>
                </a:solidFill>
                <a:latin typeface="Sakkal Majalla" pitchFamily="2" charset="-78"/>
                <a:cs typeface="Sakkal Majalla" pitchFamily="2" charset="-78"/>
              </a:rPr>
              <a:t> يناير </a:t>
            </a:r>
            <a:r>
              <a:rPr lang="ar-TN" b="1" dirty="0" smtClean="0">
                <a:solidFill>
                  <a:srgbClr val="00B0F0"/>
                </a:solidFill>
                <a:latin typeface="Sakkal Majalla" pitchFamily="2" charset="-78"/>
                <a:cs typeface="Sakkal Majalla" pitchFamily="2" charset="-78"/>
              </a:rPr>
              <a:t>2017</a:t>
            </a:r>
          </a:p>
          <a:p>
            <a:pPr algn="r" rtl="1"/>
            <a:r>
              <a:rPr lang="ar-TN" sz="2000" b="1" dirty="0" smtClean="0">
                <a:latin typeface="Sakkal Majalla" pitchFamily="2" charset="-78"/>
                <a:cs typeface="Sakkal Majalla" pitchFamily="2" charset="-78"/>
              </a:rPr>
              <a:t>الجلسة الرابعة: تكنولوجيا المعلومات والاتصالات لدعم التكنولوجيا المعلومات والاتصالات من أجل تحقيق أهداف التنمية المستدامة </a:t>
            </a:r>
            <a:endParaRPr lang="fr-FR" sz="2000" b="1" dirty="0" smtClean="0">
              <a:latin typeface="Sakkal Majalla" pitchFamily="2" charset="-78"/>
              <a:cs typeface="Sakkal Majalla" pitchFamily="2" charset="-78"/>
            </a:endParaRPr>
          </a:p>
          <a:p>
            <a:pPr algn="r" rtl="1"/>
            <a:endParaRPr lang="ar-SA" sz="2400" b="1" dirty="0">
              <a:solidFill>
                <a:srgbClr val="558ED5"/>
              </a:solidFill>
              <a:latin typeface="عنوانTraditional Arabic"/>
              <a:ea typeface="+mj-ea"/>
              <a:cs typeface="Traditional Arabic" panose="02020603050405020304" pitchFamily="18" charset="-78"/>
            </a:endParaRPr>
          </a:p>
        </p:txBody>
      </p:sp>
      <p:pic>
        <p:nvPicPr>
          <p:cNvPr id="7" name="Image 6" descr="logo-AICTO.jpg"/>
          <p:cNvPicPr>
            <a:picLocks noChangeAspect="1"/>
          </p:cNvPicPr>
          <p:nvPr/>
        </p:nvPicPr>
        <p:blipFill>
          <a:blip r:embed="rId3" cstate="print"/>
          <a:stretch>
            <a:fillRect/>
          </a:stretch>
        </p:blipFill>
        <p:spPr>
          <a:xfrm>
            <a:off x="7165260" y="626979"/>
            <a:ext cx="1260000" cy="1285455"/>
          </a:xfrm>
          <a:prstGeom prst="rect">
            <a:avLst/>
          </a:prstGeom>
        </p:spPr>
      </p:pic>
    </p:spTree>
    <p:extLst>
      <p:ext uri="{BB962C8B-B14F-4D97-AF65-F5344CB8AC3E}">
        <p14:creationId xmlns="" xmlns:p14="http://schemas.microsoft.com/office/powerpoint/2010/main" val="342941138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ar-TN" dirty="0"/>
          </a:p>
        </p:txBody>
      </p:sp>
      <p:pic>
        <p:nvPicPr>
          <p:cNvPr id="5" name="Picture 10"/>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275" t="24379" r="8235" b="24082"/>
          <a:stretch/>
        </p:blipFill>
        <p:spPr bwMode="auto">
          <a:xfrm>
            <a:off x="960436" y="2315688"/>
            <a:ext cx="7089775" cy="37701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960436" y="5799666"/>
            <a:ext cx="2805315" cy="276999"/>
          </a:xfrm>
          <a:prstGeom prst="rect">
            <a:avLst/>
          </a:prstGeom>
        </p:spPr>
        <p:txBody>
          <a:bodyPr wrap="square">
            <a:spAutoFit/>
          </a:bodyPr>
          <a:lstStyle/>
          <a:p>
            <a:r>
              <a:rPr lang="ar-TN" sz="1200" b="1" dirty="0" smtClean="0">
                <a:solidFill>
                  <a:schemeClr val="tx1">
                    <a:lumMod val="95000"/>
                    <a:lumOff val="5000"/>
                  </a:schemeClr>
                </a:solidFill>
                <a:latin typeface="Sakkal Majalla" pitchFamily="2" charset="-78"/>
                <a:cs typeface="Sakkal Majalla" pitchFamily="2" charset="-78"/>
              </a:rPr>
              <a:t>المصدر : البنك الدولي </a:t>
            </a:r>
            <a:r>
              <a:rPr lang="ar-TN" sz="1200" b="1" dirty="0" err="1" smtClean="0">
                <a:solidFill>
                  <a:schemeClr val="tx1">
                    <a:lumMod val="95000"/>
                    <a:lumOff val="5000"/>
                  </a:schemeClr>
                </a:solidFill>
                <a:latin typeface="Sakkal Majalla" pitchFamily="2" charset="-78"/>
                <a:cs typeface="Sakkal Majalla" pitchFamily="2" charset="-78"/>
              </a:rPr>
              <a:t>و</a:t>
            </a:r>
            <a:r>
              <a:rPr lang="ar-TN" sz="1200" b="1" dirty="0" smtClean="0">
                <a:solidFill>
                  <a:schemeClr val="tx1">
                    <a:lumMod val="95000"/>
                    <a:lumOff val="5000"/>
                  </a:schemeClr>
                </a:solidFill>
                <a:latin typeface="Sakkal Majalla" pitchFamily="2" charset="-78"/>
                <a:cs typeface="Sakkal Majalla" pitchFamily="2" charset="-78"/>
              </a:rPr>
              <a:t> منظمة العمل الدولية</a:t>
            </a:r>
            <a:endParaRPr lang="fr-FR" sz="1200" dirty="0">
              <a:solidFill>
                <a:schemeClr val="tx1">
                  <a:lumMod val="95000"/>
                  <a:lumOff val="5000"/>
                </a:schemeClr>
              </a:solidFill>
              <a:latin typeface="Sakkal Majalla" pitchFamily="2" charset="-78"/>
              <a:cs typeface="Sakkal Majalla" pitchFamily="2" charset="-78"/>
            </a:endParaRPr>
          </a:p>
        </p:txBody>
      </p:sp>
      <p:pic>
        <p:nvPicPr>
          <p:cNvPr id="7" name="Image 6"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8"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1" name="Titre 1"/>
          <p:cNvSpPr txBox="1">
            <a:spLocks/>
          </p:cNvSpPr>
          <p:nvPr/>
        </p:nvSpPr>
        <p:spPr>
          <a:xfrm>
            <a:off x="457200" y="179097"/>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مقدمة : أهداف التنمية المستدامة 2030 </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12" name="ZoneTexte 11"/>
          <p:cNvSpPr txBox="1"/>
          <p:nvPr/>
        </p:nvSpPr>
        <p:spPr>
          <a:xfrm>
            <a:off x="3182588" y="1010806"/>
            <a:ext cx="4842412" cy="646331"/>
          </a:xfrm>
          <a:prstGeom prst="rect">
            <a:avLst/>
          </a:prstGeom>
          <a:solidFill>
            <a:srgbClr val="9F1536"/>
          </a:solidFill>
        </p:spPr>
        <p:txBody>
          <a:bodyPr wrap="square" rtlCol="1">
            <a:spAutoFit/>
          </a:bodyPr>
          <a:lstStyle/>
          <a:p>
            <a:pPr algn="r" rtl="1"/>
            <a:r>
              <a:rPr lang="ar-TN" sz="3600" dirty="0" smtClean="0">
                <a:solidFill>
                  <a:schemeClr val="bg1"/>
                </a:solidFill>
                <a:latin typeface="Sakkal Majalla" panose="02000000000000000000" pitchFamily="2" charset="-78"/>
                <a:cs typeface="Sakkal Majalla" panose="02000000000000000000" pitchFamily="2" charset="-78"/>
              </a:rPr>
              <a:t>2- واقع البطالة في المنطقة العربية</a:t>
            </a:r>
            <a:endParaRPr lang="ar-TN" sz="3600" dirty="0">
              <a:solidFill>
                <a:schemeClr val="bg1"/>
              </a:solidFill>
              <a:latin typeface="Sakkal Majalla" pitchFamily="2" charset="-78"/>
              <a:cs typeface="Sakkal Majalla" pitchFamily="2" charset="-78"/>
            </a:endParaRPr>
          </a:p>
        </p:txBody>
      </p:sp>
      <p:sp>
        <p:nvSpPr>
          <p:cNvPr id="4" name="Titre 1"/>
          <p:cNvSpPr txBox="1">
            <a:spLocks/>
          </p:cNvSpPr>
          <p:nvPr/>
        </p:nvSpPr>
        <p:spPr>
          <a:xfrm>
            <a:off x="248533" y="1447313"/>
            <a:ext cx="7847717" cy="1143000"/>
          </a:xfrm>
          <a:prstGeom prst="rect">
            <a:avLst/>
          </a:prstGeom>
        </p:spPr>
        <p:txBody>
          <a:bodyPr vert="horz" lIns="91440" tIns="45720" rIns="91440" bIns="45720" rtlCol="0" anchor="ctr">
            <a:normAutofit fontScale="97500"/>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ar-TN" sz="2400" b="1" i="0" u="none" strike="noStrike" kern="1200" cap="none" spc="0" normalizeH="0" baseline="0" noProof="0" dirty="0" smtClean="0">
                <a:ln>
                  <a:noFill/>
                </a:ln>
                <a:solidFill>
                  <a:schemeClr val="tx2">
                    <a:lumMod val="60000"/>
                    <a:lumOff val="40000"/>
                  </a:schemeClr>
                </a:solidFill>
                <a:effectLst/>
                <a:uLnTx/>
                <a:uFillTx/>
                <a:latin typeface="Sakkal Majalla" panose="02000000000000000000" pitchFamily="2" charset="-78"/>
                <a:ea typeface="+mj-ea"/>
                <a:cs typeface="Sakkal Majalla" panose="02000000000000000000" pitchFamily="2" charset="-78"/>
              </a:rPr>
              <a:t>نسبة البطالة من إجمالي القوى العاملة لمن هم بين 15-24 سنة (2014)</a:t>
            </a:r>
            <a:endParaRPr kumimoji="0" lang="fr-FR" sz="2400" b="1" i="0" u="none" strike="noStrike" kern="1200" cap="none" spc="0" normalizeH="0" baseline="0" noProof="0" dirty="0">
              <a:ln>
                <a:noFill/>
              </a:ln>
              <a:solidFill>
                <a:schemeClr val="tx2">
                  <a:lumMod val="60000"/>
                  <a:lumOff val="40000"/>
                </a:schemeClr>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rotWithShape="1">
          <a:blip r:embed="rId2">
            <a:extLst>
              <a:ext uri="{28A0092B-C50C-407E-A947-70E740481C1C}">
                <a14:useLocalDpi xmlns="" xmlns:a14="http://schemas.microsoft.com/office/drawing/2010/main" val="0"/>
              </a:ext>
            </a:extLst>
          </a:blip>
          <a:srcRect t="8135" b="47770"/>
          <a:stretch/>
        </p:blipFill>
        <p:spPr>
          <a:xfrm>
            <a:off x="4382743" y="1971348"/>
            <a:ext cx="3614666" cy="4068000"/>
          </a:xfrm>
          <a:prstGeom prst="rect">
            <a:avLst/>
          </a:prstGeom>
        </p:spPr>
      </p:pic>
      <p:pic>
        <p:nvPicPr>
          <p:cNvPr id="5" name="Image 4"/>
          <p:cNvPicPr>
            <a:picLocks noChangeAspect="1"/>
          </p:cNvPicPr>
          <p:nvPr/>
        </p:nvPicPr>
        <p:blipFill rotWithShape="1">
          <a:blip r:embed="rId2">
            <a:extLst>
              <a:ext uri="{28A0092B-C50C-407E-A947-70E740481C1C}">
                <a14:useLocalDpi xmlns="" xmlns:a14="http://schemas.microsoft.com/office/drawing/2010/main" val="0"/>
              </a:ext>
            </a:extLst>
          </a:blip>
          <a:srcRect t="53013" b="4378"/>
          <a:stretch/>
        </p:blipFill>
        <p:spPr>
          <a:xfrm>
            <a:off x="469075" y="1971348"/>
            <a:ext cx="3696247" cy="4019618"/>
          </a:xfrm>
          <a:prstGeom prst="rect">
            <a:avLst/>
          </a:prstGeom>
        </p:spPr>
      </p:pic>
      <p:sp>
        <p:nvSpPr>
          <p:cNvPr id="6" name="Rectangle 5"/>
          <p:cNvSpPr/>
          <p:nvPr/>
        </p:nvSpPr>
        <p:spPr>
          <a:xfrm>
            <a:off x="623909" y="5743221"/>
            <a:ext cx="2805315" cy="276999"/>
          </a:xfrm>
          <a:prstGeom prst="rect">
            <a:avLst/>
          </a:prstGeom>
        </p:spPr>
        <p:txBody>
          <a:bodyPr wrap="square">
            <a:spAutoFit/>
          </a:bodyPr>
          <a:lstStyle/>
          <a:p>
            <a:r>
              <a:rPr lang="ar-TN" sz="1200" b="1" dirty="0" smtClean="0">
                <a:solidFill>
                  <a:schemeClr val="bg1">
                    <a:lumMod val="50000"/>
                  </a:schemeClr>
                </a:solidFill>
                <a:latin typeface="Sakkal Majalla" pitchFamily="2" charset="-78"/>
                <a:cs typeface="Sakkal Majalla" pitchFamily="2" charset="-78"/>
              </a:rPr>
              <a:t>المصدر : البنك الدولي منظمة العمل الدولية</a:t>
            </a:r>
            <a:endParaRPr lang="fr-FR" sz="1200" dirty="0">
              <a:solidFill>
                <a:schemeClr val="bg1">
                  <a:lumMod val="50000"/>
                </a:schemeClr>
              </a:solidFill>
              <a:latin typeface="Sakkal Majalla" pitchFamily="2" charset="-78"/>
              <a:cs typeface="Sakkal Majalla" pitchFamily="2" charset="-78"/>
            </a:endParaRPr>
          </a:p>
        </p:txBody>
      </p:sp>
      <p:pic>
        <p:nvPicPr>
          <p:cNvPr id="9" name="Image 8"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10"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4" name="Titre 1"/>
          <p:cNvSpPr txBox="1">
            <a:spLocks/>
          </p:cNvSpPr>
          <p:nvPr/>
        </p:nvSpPr>
        <p:spPr>
          <a:xfrm>
            <a:off x="457200" y="179097"/>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مقدمة : أهداف التنمية المستدامة 2030 </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15" name="ZoneTexte 14"/>
          <p:cNvSpPr txBox="1"/>
          <p:nvPr/>
        </p:nvSpPr>
        <p:spPr>
          <a:xfrm>
            <a:off x="3182588" y="1010806"/>
            <a:ext cx="4842412" cy="646331"/>
          </a:xfrm>
          <a:prstGeom prst="rect">
            <a:avLst/>
          </a:prstGeom>
          <a:solidFill>
            <a:srgbClr val="9F1536"/>
          </a:solidFill>
        </p:spPr>
        <p:txBody>
          <a:bodyPr wrap="square" rtlCol="1">
            <a:spAutoFit/>
          </a:bodyPr>
          <a:lstStyle/>
          <a:p>
            <a:pPr algn="r" rtl="1"/>
            <a:r>
              <a:rPr lang="ar-TN" sz="3600" dirty="0" smtClean="0">
                <a:solidFill>
                  <a:schemeClr val="bg1"/>
                </a:solidFill>
                <a:latin typeface="Sakkal Majalla" panose="02000000000000000000" pitchFamily="2" charset="-78"/>
                <a:cs typeface="Sakkal Majalla" panose="02000000000000000000" pitchFamily="2" charset="-78"/>
              </a:rPr>
              <a:t>2- واقع البطالة في المنطقة العربية</a:t>
            </a:r>
            <a:endParaRPr lang="ar-TN" sz="3600" dirty="0">
              <a:solidFill>
                <a:schemeClr val="bg1"/>
              </a:solidFill>
              <a:latin typeface="Sakkal Majalla" pitchFamily="2" charset="-78"/>
              <a:cs typeface="Sakkal Majalla" pitchFamily="2" charset="-78"/>
            </a:endParaRPr>
          </a:p>
        </p:txBody>
      </p:sp>
      <p:sp>
        <p:nvSpPr>
          <p:cNvPr id="16" name="Titre 1"/>
          <p:cNvSpPr txBox="1">
            <a:spLocks/>
          </p:cNvSpPr>
          <p:nvPr/>
        </p:nvSpPr>
        <p:spPr>
          <a:xfrm>
            <a:off x="248533" y="1245438"/>
            <a:ext cx="7847717" cy="1143000"/>
          </a:xfrm>
          <a:prstGeom prst="rect">
            <a:avLst/>
          </a:prstGeom>
        </p:spPr>
        <p:txBody>
          <a:bodyPr vert="horz" lIns="91440" tIns="45720" rIns="91440" bIns="45720" rtlCol="0" anchor="ctr">
            <a:normAutofit fontScale="97500"/>
          </a:bodyPr>
          <a:lstStyle/>
          <a:p>
            <a:pPr lvl="0" algn="r" rtl="1">
              <a:spcBef>
                <a:spcPct val="0"/>
              </a:spcBef>
              <a:defRPr/>
            </a:pPr>
            <a:r>
              <a:rPr kumimoji="0" lang="ar-TN" sz="2400" b="1" i="0" u="none" strike="noStrike" kern="1200" cap="none" spc="0" normalizeH="0" baseline="0" noProof="0" dirty="0" smtClean="0">
                <a:ln>
                  <a:noFill/>
                </a:ln>
                <a:solidFill>
                  <a:schemeClr val="tx2">
                    <a:lumMod val="60000"/>
                    <a:lumOff val="40000"/>
                  </a:schemeClr>
                </a:solidFill>
                <a:effectLst/>
                <a:uLnTx/>
                <a:uFillTx/>
                <a:latin typeface="Sakkal Majalla" panose="02000000000000000000" pitchFamily="2" charset="-78"/>
                <a:ea typeface="+mj-ea"/>
                <a:cs typeface="Sakkal Majalla" panose="02000000000000000000" pitchFamily="2" charset="-78"/>
              </a:rPr>
              <a:t>نسبة البطالة من إجمالي القوى العاملة لمن هم بين 15-24 سنة </a:t>
            </a:r>
            <a:r>
              <a:rPr lang="ar-TN" sz="2400" b="1" dirty="0" smtClean="0">
                <a:solidFill>
                  <a:schemeClr val="tx2">
                    <a:lumMod val="60000"/>
                    <a:lumOff val="40000"/>
                  </a:schemeClr>
                </a:solidFill>
                <a:latin typeface="Sakkal Majalla" panose="02000000000000000000" pitchFamily="2" charset="-78"/>
                <a:cs typeface="Sakkal Majalla" panose="02000000000000000000" pitchFamily="2" charset="-78"/>
              </a:rPr>
              <a:t>(2014)</a:t>
            </a:r>
            <a:r>
              <a:rPr kumimoji="0" lang="ar-TN" sz="2400" b="1" i="0" u="none" strike="noStrike" kern="1200" cap="none" spc="0" normalizeH="0" baseline="0" noProof="0" dirty="0" smtClean="0">
                <a:ln>
                  <a:noFill/>
                </a:ln>
                <a:solidFill>
                  <a:schemeClr val="tx2">
                    <a:lumMod val="60000"/>
                    <a:lumOff val="40000"/>
                  </a:schemeClr>
                </a:solidFill>
                <a:effectLst/>
                <a:uLnTx/>
                <a:uFillTx/>
                <a:latin typeface="Sakkal Majalla" panose="02000000000000000000" pitchFamily="2" charset="-78"/>
                <a:ea typeface="+mj-ea"/>
                <a:cs typeface="Sakkal Majalla" panose="02000000000000000000" pitchFamily="2" charset="-78"/>
              </a:rPr>
              <a:t> </a:t>
            </a:r>
            <a:endParaRPr kumimoji="0" lang="fr-FR" sz="2400" b="1" i="0" u="none" strike="noStrike" kern="1200" cap="none" spc="0" normalizeH="0" baseline="0" noProof="0" dirty="0">
              <a:ln>
                <a:noFill/>
              </a:ln>
              <a:solidFill>
                <a:schemeClr val="tx2">
                  <a:lumMod val="60000"/>
                  <a:lumOff val="40000"/>
                </a:schemeClr>
              </a:solidFill>
              <a:effectLst/>
              <a:uLnTx/>
              <a:uFillTx/>
              <a:latin typeface="Calibri"/>
              <a:ea typeface="+mj-ea"/>
              <a:cs typeface="Calibri"/>
            </a:endParaRPr>
          </a:p>
        </p:txBody>
      </p:sp>
    </p:spTree>
    <p:extLst>
      <p:ext uri="{BB962C8B-B14F-4D97-AF65-F5344CB8AC3E}">
        <p14:creationId xmlns="" xmlns:p14="http://schemas.microsoft.com/office/powerpoint/2010/main" val="4002855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TN"/>
          </a:p>
        </p:txBody>
      </p:sp>
      <p:sp>
        <p:nvSpPr>
          <p:cNvPr id="2" name="Titre 1"/>
          <p:cNvSpPr>
            <a:spLocks noGrp="1"/>
          </p:cNvSpPr>
          <p:nvPr>
            <p:ph type="title"/>
          </p:nvPr>
        </p:nvSpPr>
        <p:spPr/>
        <p:txBody>
          <a:bodyPr/>
          <a:lstStyle/>
          <a:p>
            <a:r>
              <a:rPr lang="ar-TN" dirty="0" smtClean="0">
                <a:solidFill>
                  <a:srgbClr val="00B0F0"/>
                </a:solidFill>
                <a:latin typeface="Sakkal Majalla" pitchFamily="2" charset="-78"/>
                <a:cs typeface="Sakkal Majalla" pitchFamily="2" charset="-78"/>
              </a:rPr>
              <a:t>الفهرس</a:t>
            </a:r>
            <a:endParaRPr lang="fr-FR" dirty="0">
              <a:solidFill>
                <a:srgbClr val="00B0F0"/>
              </a:solidFill>
              <a:latin typeface="Sakkal Majalla" pitchFamily="2" charset="-78"/>
              <a:cs typeface="Sakkal Majalla" pitchFamily="2" charset="-78"/>
            </a:endParaRPr>
          </a:p>
        </p:txBody>
      </p:sp>
      <p:sp>
        <p:nvSpPr>
          <p:cNvPr id="3" name="Espace réservé du contenu 2"/>
          <p:cNvSpPr>
            <a:spLocks noGrp="1"/>
          </p:cNvSpPr>
          <p:nvPr>
            <p:ph idx="1"/>
          </p:nvPr>
        </p:nvSpPr>
        <p:spPr>
          <a:xfrm>
            <a:off x="457200" y="1968500"/>
            <a:ext cx="7903029" cy="3831167"/>
          </a:xfrm>
        </p:spPr>
        <p:txBody>
          <a:bodyPr>
            <a:normAutofit/>
          </a:bodyPr>
          <a:lstStyle/>
          <a:p>
            <a:pPr algn="r" rtl="1">
              <a:buSzPct val="80000"/>
              <a:buFont typeface="Wingdings" pitchFamily="2" charset="2"/>
              <a:buChar char="§"/>
            </a:pPr>
            <a:r>
              <a:rPr lang="ar-TN" sz="3600" dirty="0" smtClean="0">
                <a:solidFill>
                  <a:schemeClr val="bg1"/>
                </a:solidFill>
                <a:latin typeface="Sakkal Majalla" panose="02000000000000000000" pitchFamily="2" charset="-78"/>
                <a:cs typeface="Sakkal Majalla" panose="02000000000000000000" pitchFamily="2" charset="-78"/>
              </a:rPr>
              <a:t>تكنولوجيات الاتصال والمعلومات والتشغيل</a:t>
            </a:r>
          </a:p>
          <a:p>
            <a:pPr algn="r" rtl="1">
              <a:buSzPct val="80000"/>
              <a:buFont typeface="Wingdings" pitchFamily="2" charset="2"/>
              <a:buChar char="§"/>
            </a:pPr>
            <a:endParaRPr lang="ar-TN" sz="3600" dirty="0" smtClean="0">
              <a:solidFill>
                <a:schemeClr val="bg1"/>
              </a:solidFill>
              <a:latin typeface="Sakkal Majalla" panose="02000000000000000000" pitchFamily="2" charset="-78"/>
              <a:cs typeface="Sakkal Majalla" panose="02000000000000000000" pitchFamily="2" charset="-78"/>
            </a:endParaRP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المزايا التي يقدمها قطاع تكنولوجيات الاتصال والمعلومات للتشغيل</a:t>
            </a: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الاتجاهات العالميّة </a:t>
            </a: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مبادرات عربية من أجل التوظيف</a:t>
            </a:r>
          </a:p>
          <a:p>
            <a:pPr algn="r" rtl="1">
              <a:buSzPct val="80000"/>
              <a:buFont typeface="Wingdings" pitchFamily="2" charset="2"/>
              <a:buChar char="§"/>
            </a:pPr>
            <a:endParaRPr lang="ar-TN" dirty="0" smtClean="0">
              <a:solidFill>
                <a:srgbClr val="0070C0"/>
              </a:solidFill>
              <a:latin typeface="Sakkal Majalla" panose="02000000000000000000" pitchFamily="2" charset="-78"/>
              <a:cs typeface="Sakkal Majalla" panose="02000000000000000000" pitchFamily="2" charset="-78"/>
            </a:endParaRPr>
          </a:p>
          <a:p>
            <a:pPr lvl="1" algn="r" rtl="1"/>
            <a:endParaRPr lang="ar-TN" dirty="0" smtClean="0"/>
          </a:p>
          <a:p>
            <a:pPr algn="r" rtl="1"/>
            <a:endParaRPr lang="fr-FR" dirty="0"/>
          </a:p>
        </p:txBody>
      </p:sp>
    </p:spTree>
    <p:extLst>
      <p:ext uri="{BB962C8B-B14F-4D97-AF65-F5344CB8AC3E}">
        <p14:creationId xmlns="" xmlns:p14="http://schemas.microsoft.com/office/powerpoint/2010/main" val="304756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7657" y="1912434"/>
            <a:ext cx="7757603" cy="4370427"/>
          </a:xfrm>
          <a:prstGeom prst="rect">
            <a:avLst/>
          </a:prstGeom>
        </p:spPr>
        <p:txBody>
          <a:bodyPr wrap="square">
            <a:spAutoFit/>
          </a:bodyPr>
          <a:lstStyle/>
          <a:p>
            <a:pPr>
              <a:buClr>
                <a:schemeClr val="accent4">
                  <a:lumMod val="75000"/>
                </a:schemeClr>
              </a:buClr>
              <a:buNone/>
            </a:pPr>
            <a:endParaRPr lang="ar-TN" sz="1600" b="1" dirty="0" smtClean="0">
              <a:solidFill>
                <a:srgbClr val="92D050"/>
              </a:solidFill>
              <a:latin typeface="Sakkal Majalla" pitchFamily="2" charset="-78"/>
              <a:cs typeface="Sakkal Majalla" pitchFamily="2" charset="-78"/>
            </a:endParaRPr>
          </a:p>
          <a:p>
            <a:pPr marL="457200" lvl="0" indent="-457200" algn="just" rtl="1">
              <a:buSzPct val="80000"/>
              <a:buFont typeface="Wingdings" panose="05000000000000000000" pitchFamily="2" charset="2"/>
              <a:buChar char="§"/>
            </a:pPr>
            <a:r>
              <a:rPr lang="ar-TN" sz="2800" dirty="0" smtClean="0">
                <a:solidFill>
                  <a:srgbClr val="0070C0"/>
                </a:solidFill>
              </a:rPr>
              <a:t>يعتبر </a:t>
            </a:r>
            <a:r>
              <a:rPr lang="ar-SA" sz="2800" dirty="0" smtClean="0">
                <a:solidFill>
                  <a:srgbClr val="0070C0"/>
                </a:solidFill>
              </a:rPr>
              <a:t>قطاع </a:t>
            </a:r>
            <a:r>
              <a:rPr lang="ar-SA" sz="2800" dirty="0">
                <a:solidFill>
                  <a:srgbClr val="0070C0"/>
                </a:solidFill>
              </a:rPr>
              <a:t>تكنولوجيات الاتصال والمعلومات أداة مهمة في تحقيق التنمية الاقتصادية والاجتماعية والارتقاء بالتنمية البشرية لما </a:t>
            </a:r>
            <a:r>
              <a:rPr lang="ar-SA" sz="2800" dirty="0" err="1">
                <a:solidFill>
                  <a:srgbClr val="0070C0"/>
                </a:solidFill>
              </a:rPr>
              <a:t>يتيحه</a:t>
            </a:r>
            <a:r>
              <a:rPr lang="ar-SA" sz="2800" dirty="0">
                <a:solidFill>
                  <a:srgbClr val="0070C0"/>
                </a:solidFill>
              </a:rPr>
              <a:t> من فرص دعم </a:t>
            </a:r>
            <a:r>
              <a:rPr lang="ar-SA" sz="2800" dirty="0" smtClean="0">
                <a:solidFill>
                  <a:srgbClr val="0070C0"/>
                </a:solidFill>
              </a:rPr>
              <a:t>الاستثمار</a:t>
            </a:r>
            <a:r>
              <a:rPr lang="fr-FR" sz="2800" dirty="0" smtClean="0">
                <a:solidFill>
                  <a:srgbClr val="0070C0"/>
                </a:solidFill>
              </a:rPr>
              <a:t> </a:t>
            </a:r>
            <a:r>
              <a:rPr lang="ar-TN" sz="2800" dirty="0" smtClean="0">
                <a:solidFill>
                  <a:srgbClr val="0070C0"/>
                </a:solidFill>
              </a:rPr>
              <a:t>الناجع</a:t>
            </a:r>
            <a:r>
              <a:rPr lang="ar-SA" sz="2800" dirty="0" smtClean="0">
                <a:solidFill>
                  <a:srgbClr val="0070C0"/>
                </a:solidFill>
              </a:rPr>
              <a:t> </a:t>
            </a:r>
            <a:r>
              <a:rPr lang="ar-SA" sz="2800" dirty="0">
                <a:solidFill>
                  <a:srgbClr val="0070C0"/>
                </a:solidFill>
              </a:rPr>
              <a:t>وبعث المؤسسات ودفع القدرة </a:t>
            </a:r>
            <a:r>
              <a:rPr lang="ar-SA" sz="2800" dirty="0" smtClean="0">
                <a:solidFill>
                  <a:srgbClr val="0070C0"/>
                </a:solidFill>
              </a:rPr>
              <a:t>التنافسية.</a:t>
            </a:r>
            <a:endParaRPr lang="ar-TN" sz="2800" dirty="0" smtClean="0">
              <a:solidFill>
                <a:srgbClr val="0070C0"/>
              </a:solidFill>
            </a:endParaRPr>
          </a:p>
          <a:p>
            <a:pPr marL="457200" indent="-457200" algn="just" rtl="1">
              <a:buSzPct val="80000"/>
              <a:buFont typeface="Wingdings" panose="05000000000000000000" pitchFamily="2" charset="2"/>
              <a:buChar char="§"/>
            </a:pPr>
            <a:r>
              <a:rPr lang="ar-TN" sz="2800" dirty="0">
                <a:solidFill>
                  <a:srgbClr val="0070C0"/>
                </a:solidFill>
                <a:latin typeface="Sakkal Majalla" pitchFamily="2" charset="-78"/>
                <a:cs typeface="Sakkal Majalla" pitchFamily="2" charset="-78"/>
              </a:rPr>
              <a:t>ساهم تطور تكنولوجيات الاتصال والمعلومات في تغيير معالم سوق الشغل عالميا عبر : </a:t>
            </a:r>
            <a:endParaRPr lang="fr-FR" sz="2800" dirty="0">
              <a:solidFill>
                <a:srgbClr val="0070C0"/>
              </a:solidFill>
              <a:latin typeface="Sakkal Majalla" pitchFamily="2" charset="-78"/>
              <a:cs typeface="Sakkal Majalla" pitchFamily="2" charset="-78"/>
            </a:endParaRPr>
          </a:p>
          <a:p>
            <a:pPr marL="914400" lvl="1" indent="-457200" algn="just" rtl="1">
              <a:buSzPct val="80000"/>
              <a:buFont typeface="Arial" pitchFamily="34" charset="0"/>
              <a:buChar char="•"/>
            </a:pPr>
            <a:r>
              <a:rPr lang="ar-TN" sz="2800" dirty="0" smtClean="0">
                <a:solidFill>
                  <a:srgbClr val="0070C0"/>
                </a:solidFill>
                <a:latin typeface="Sakkal Majalla" pitchFamily="2" charset="-78"/>
                <a:cs typeface="Sakkal Majalla" pitchFamily="2" charset="-78"/>
              </a:rPr>
              <a:t>توفير فرص عمل جديدة</a:t>
            </a:r>
          </a:p>
          <a:p>
            <a:pPr marL="914400" lvl="1" indent="-457200" algn="just" rtl="1">
              <a:buSzPct val="80000"/>
              <a:buFont typeface="Arial" pitchFamily="34" charset="0"/>
              <a:buChar char="•"/>
            </a:pPr>
            <a:r>
              <a:rPr lang="ar-TN" sz="2800" dirty="0" smtClean="0">
                <a:solidFill>
                  <a:srgbClr val="0070C0"/>
                </a:solidFill>
                <a:latin typeface="Sakkal Majalla" pitchFamily="2" charset="-78"/>
                <a:cs typeface="Sakkal Majalla" pitchFamily="2" charset="-78"/>
              </a:rPr>
              <a:t>جعل سوق الشغل أكثر تجديدا </a:t>
            </a:r>
            <a:r>
              <a:rPr lang="en-US" sz="2800" dirty="0" err="1" smtClean="0">
                <a:solidFill>
                  <a:srgbClr val="0070C0"/>
                </a:solidFill>
                <a:latin typeface="Sakkal Majalla" pitchFamily="2" charset="-78"/>
                <a:cs typeface="Sakkal Majalla" pitchFamily="2" charset="-78"/>
              </a:rPr>
              <a:t>Innov</a:t>
            </a:r>
            <a:r>
              <a:rPr lang="fr-FR" sz="2800" dirty="0" err="1" smtClean="0">
                <a:solidFill>
                  <a:srgbClr val="0070C0"/>
                </a:solidFill>
                <a:latin typeface="Sakkal Majalla" pitchFamily="2" charset="-78"/>
                <a:cs typeface="Sakkal Majalla" pitchFamily="2" charset="-78"/>
              </a:rPr>
              <a:t>ative</a:t>
            </a:r>
            <a:r>
              <a:rPr lang="ar-TN" sz="2800" dirty="0" smtClean="0">
                <a:solidFill>
                  <a:srgbClr val="0070C0"/>
                </a:solidFill>
                <a:latin typeface="Sakkal Majalla" pitchFamily="2" charset="-78"/>
                <a:cs typeface="Sakkal Majalla" pitchFamily="2" charset="-78"/>
              </a:rPr>
              <a:t> وأكثر شمولية </a:t>
            </a:r>
            <a:r>
              <a:rPr lang="en-US" sz="2800" dirty="0" smtClean="0">
                <a:solidFill>
                  <a:srgbClr val="0070C0"/>
                </a:solidFill>
                <a:latin typeface="Sakkal Majalla" pitchFamily="2" charset="-78"/>
                <a:cs typeface="Sakkal Majalla" pitchFamily="2" charset="-78"/>
              </a:rPr>
              <a:t>  </a:t>
            </a:r>
            <a:r>
              <a:rPr lang="fr-FR" sz="2800" dirty="0" smtClean="0">
                <a:solidFill>
                  <a:srgbClr val="0070C0"/>
                </a:solidFill>
                <a:latin typeface="Sakkal Majalla" pitchFamily="2" charset="-78"/>
                <a:cs typeface="Sakkal Majalla" pitchFamily="2" charset="-78"/>
              </a:rPr>
              <a:t>Inclusive</a:t>
            </a:r>
            <a:r>
              <a:rPr lang="ar-TN" sz="2800" dirty="0" smtClean="0">
                <a:solidFill>
                  <a:srgbClr val="0070C0"/>
                </a:solidFill>
                <a:latin typeface="Sakkal Majalla" pitchFamily="2" charset="-78"/>
                <a:cs typeface="Sakkal Majalla" pitchFamily="2" charset="-78"/>
              </a:rPr>
              <a:t> ومتاح للجميع أينما كانوا </a:t>
            </a:r>
            <a:r>
              <a:rPr lang="fr-FR" sz="2800" dirty="0" err="1" smtClean="0">
                <a:solidFill>
                  <a:srgbClr val="0070C0"/>
                </a:solidFill>
                <a:latin typeface="Sakkal Majalla" pitchFamily="2" charset="-78"/>
                <a:cs typeface="Sakkal Majalla" pitchFamily="2" charset="-78"/>
              </a:rPr>
              <a:t>Boundless</a:t>
            </a:r>
            <a:endParaRPr lang="ar-TN" sz="1000" b="1" dirty="0" smtClean="0">
              <a:solidFill>
                <a:srgbClr val="0070C0"/>
              </a:solidFill>
              <a:latin typeface="Sakkal Majalla" pitchFamily="2" charset="-78"/>
              <a:cs typeface="Sakkal Majalla" pitchFamily="2" charset="-78"/>
            </a:endParaRPr>
          </a:p>
        </p:txBody>
      </p:sp>
      <p:pic>
        <p:nvPicPr>
          <p:cNvPr id="7" name="Image 6"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8"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1"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a:solidFill>
                  <a:srgbClr val="00B0F0"/>
                </a:solidFill>
                <a:latin typeface="Sakkal Majalla" panose="02000000000000000000" pitchFamily="2" charset="-78"/>
                <a:cs typeface="Sakkal Majalla" panose="02000000000000000000" pitchFamily="2" charset="-78"/>
              </a:rPr>
              <a:t>تكنولوجيات الاتصال والمعلومات والتشغيل</a:t>
            </a:r>
          </a:p>
        </p:txBody>
      </p:sp>
      <p:sp>
        <p:nvSpPr>
          <p:cNvPr id="12" name="ZoneTexte 11"/>
          <p:cNvSpPr txBox="1"/>
          <p:nvPr/>
        </p:nvSpPr>
        <p:spPr>
          <a:xfrm>
            <a:off x="2731325" y="1438306"/>
            <a:ext cx="5293675"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1- المزايا التي يقدمها للقطاع للتشغيل  </a:t>
            </a:r>
            <a:endParaRPr lang="ar-TN" sz="3600" dirty="0">
              <a:solidFill>
                <a:schemeClr val="bg1"/>
              </a:solidFill>
              <a:latin typeface="Sakkal Majalla" pitchFamily="2" charset="-78"/>
              <a:cs typeface="Sakkal Majalla" pitchFamily="2" charset="-78"/>
            </a:endParaRPr>
          </a:p>
        </p:txBody>
      </p:sp>
    </p:spTree>
    <p:extLst>
      <p:ext uri="{BB962C8B-B14F-4D97-AF65-F5344CB8AC3E}">
        <p14:creationId xmlns="" xmlns:p14="http://schemas.microsoft.com/office/powerpoint/2010/main" val="284339877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dirty="0"/>
          </a:p>
        </p:txBody>
      </p:sp>
      <p:graphicFrame>
        <p:nvGraphicFramePr>
          <p:cNvPr id="5" name="Diagramme 4"/>
          <p:cNvGraphicFramePr/>
          <p:nvPr>
            <p:extLst>
              <p:ext uri="{D42A27DB-BD31-4B8C-83A1-F6EECF244321}">
                <p14:modId xmlns="" xmlns:p14="http://schemas.microsoft.com/office/powerpoint/2010/main" val="2397109233"/>
              </p:ext>
            </p:extLst>
          </p:nvPr>
        </p:nvGraphicFramePr>
        <p:xfrm>
          <a:off x="0" y="2398816"/>
          <a:ext cx="8820150" cy="4173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descr="logo-AICTO.jpg"/>
          <p:cNvPicPr>
            <a:picLocks noChangeAspect="1"/>
          </p:cNvPicPr>
          <p:nvPr/>
        </p:nvPicPr>
        <p:blipFill>
          <a:blip r:embed="rId6" cstate="print"/>
          <a:stretch>
            <a:fillRect/>
          </a:stretch>
        </p:blipFill>
        <p:spPr>
          <a:xfrm>
            <a:off x="202494" y="6020220"/>
            <a:ext cx="635170" cy="648000"/>
          </a:xfrm>
          <a:prstGeom prst="rect">
            <a:avLst/>
          </a:prstGeom>
        </p:spPr>
      </p:pic>
      <p:sp>
        <p:nvSpPr>
          <p:cNvPr id="12"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a:solidFill>
                  <a:srgbClr val="00B0F0"/>
                </a:solidFill>
                <a:latin typeface="Sakkal Majalla" panose="02000000000000000000" pitchFamily="2" charset="-78"/>
                <a:cs typeface="Sakkal Majalla" panose="02000000000000000000" pitchFamily="2" charset="-78"/>
              </a:rPr>
              <a:t>تكنولوجيات الاتصال والمعلومات والتشغيل</a:t>
            </a:r>
          </a:p>
        </p:txBody>
      </p:sp>
      <p:sp>
        <p:nvSpPr>
          <p:cNvPr id="13" name="ZoneTexte 12"/>
          <p:cNvSpPr txBox="1"/>
          <p:nvPr/>
        </p:nvSpPr>
        <p:spPr>
          <a:xfrm>
            <a:off x="2731325" y="1438306"/>
            <a:ext cx="5293675"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1- المزايا التي يقدمها للقطاع للتشغيل  </a:t>
            </a:r>
            <a:endParaRPr lang="ar-TN" sz="3600" dirty="0">
              <a:solidFill>
                <a:schemeClr val="bg1"/>
              </a:solidFill>
              <a:latin typeface="Sakkal Majalla" pitchFamily="2" charset="-78"/>
              <a:cs typeface="Sakkal Majalla" pitchFamily="2" charset="-78"/>
            </a:endParaRPr>
          </a:p>
        </p:txBody>
      </p:sp>
    </p:spTree>
    <p:extLst>
      <p:ext uri="{BB962C8B-B14F-4D97-AF65-F5344CB8AC3E}">
        <p14:creationId xmlns="" xmlns:p14="http://schemas.microsoft.com/office/powerpoint/2010/main" val="2269750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algn="r" rtl="1">
              <a:buNone/>
            </a:pPr>
            <a:endParaRPr lang="ar-TN" sz="3500" b="1" dirty="0" smtClean="0">
              <a:solidFill>
                <a:srgbClr val="92D050"/>
              </a:solidFill>
              <a:latin typeface="Sakkal Majalla" pitchFamily="2" charset="-78"/>
              <a:cs typeface="Sakkal Majalla" pitchFamily="2" charset="-78"/>
            </a:endParaRPr>
          </a:p>
          <a:p>
            <a:pPr algn="r" rtl="1">
              <a:buNone/>
            </a:pPr>
            <a:r>
              <a:rPr lang="ar-TN" sz="3600" dirty="0" smtClean="0">
                <a:solidFill>
                  <a:srgbClr val="0070C0"/>
                </a:solidFill>
                <a:latin typeface="Sakkal Majalla" pitchFamily="2" charset="-78"/>
                <a:cs typeface="Sakkal Majalla" pitchFamily="2" charset="-78"/>
              </a:rPr>
              <a:t>	</a:t>
            </a:r>
            <a:r>
              <a:rPr lang="ar-SA" sz="3600" dirty="0" smtClean="0">
                <a:solidFill>
                  <a:srgbClr val="0070C0"/>
                </a:solidFill>
                <a:latin typeface="Sakkal Majalla" pitchFamily="2" charset="-78"/>
                <a:cs typeface="Sakkal Majalla" pitchFamily="2" charset="-78"/>
              </a:rPr>
              <a:t>عبر العالم، يتم استثمار موارد كبيرة في برامج تشغيل الشباب. ويتم تشجيع روح المبادرة والتعويل على الذات لدى الشباب بشكل متزايد كحل بديل لمشكلة البطالة</a:t>
            </a:r>
            <a:r>
              <a:rPr lang="en-US" sz="3600" dirty="0" smtClean="0">
                <a:solidFill>
                  <a:srgbClr val="0070C0"/>
                </a:solidFill>
                <a:latin typeface="Sakkal Majalla" pitchFamily="2" charset="-78"/>
                <a:cs typeface="Sakkal Majalla" pitchFamily="2" charset="-78"/>
              </a:rPr>
              <a:t>.</a:t>
            </a:r>
            <a:endParaRPr lang="ar-TN" sz="3600" dirty="0" smtClean="0">
              <a:solidFill>
                <a:srgbClr val="0070C0"/>
              </a:solidFill>
              <a:latin typeface="Sakkal Majalla" pitchFamily="2" charset="-78"/>
              <a:cs typeface="Sakkal Majalla" pitchFamily="2" charset="-78"/>
            </a:endParaRPr>
          </a:p>
          <a:p>
            <a:pPr algn="r" rtl="1">
              <a:buNone/>
            </a:pPr>
            <a:endParaRPr lang="ar-TN" sz="3500" b="1" dirty="0" smtClean="0">
              <a:solidFill>
                <a:srgbClr val="92D050"/>
              </a:solidFill>
              <a:latin typeface="Sakkal Majalla" pitchFamily="2" charset="-78"/>
              <a:cs typeface="Sakkal Majalla" pitchFamily="2" charset="-78"/>
            </a:endParaRPr>
          </a:p>
          <a:p>
            <a:pPr lvl="1" algn="r" rtl="1">
              <a:buNone/>
            </a:pPr>
            <a:r>
              <a:rPr lang="ar-TN" sz="3100" b="1" dirty="0" smtClean="0">
                <a:solidFill>
                  <a:srgbClr val="92D050"/>
                </a:solidFill>
                <a:latin typeface="Sakkal Majalla" pitchFamily="2" charset="-78"/>
                <a:cs typeface="Sakkal Majalla" pitchFamily="2" charset="-78"/>
              </a:rPr>
              <a:t>منصات المواهب على الانترنت </a:t>
            </a:r>
            <a:r>
              <a:rPr lang="fr-FR" sz="2600" b="1" dirty="0" smtClean="0">
                <a:solidFill>
                  <a:srgbClr val="92D050"/>
                </a:solidFill>
                <a:latin typeface="Sakkal Majalla" pitchFamily="2" charset="-78"/>
                <a:cs typeface="Sakkal Majalla" pitchFamily="2" charset="-78"/>
              </a:rPr>
              <a:t>Online Talent </a:t>
            </a:r>
            <a:r>
              <a:rPr lang="fr-FR" sz="2600" b="1" dirty="0" err="1" smtClean="0">
                <a:solidFill>
                  <a:srgbClr val="92D050"/>
                </a:solidFill>
                <a:latin typeface="Sakkal Majalla" pitchFamily="2" charset="-78"/>
                <a:cs typeface="Sakkal Majalla" pitchFamily="2" charset="-78"/>
              </a:rPr>
              <a:t>Platforms</a:t>
            </a:r>
            <a:r>
              <a:rPr lang="ar-TN" sz="3100" b="1" dirty="0" smtClean="0">
                <a:solidFill>
                  <a:srgbClr val="92D050"/>
                </a:solidFill>
              </a:rPr>
              <a:t/>
            </a:r>
            <a:br>
              <a:rPr lang="ar-TN" sz="3100" b="1" dirty="0" smtClean="0">
                <a:solidFill>
                  <a:srgbClr val="92D050"/>
                </a:solidFill>
              </a:rPr>
            </a:br>
            <a:endParaRPr lang="ar-TN" sz="3100" b="1" dirty="0" smtClean="0">
              <a:solidFill>
                <a:srgbClr val="92D050"/>
              </a:solidFill>
              <a:latin typeface="Sakkal Majalla" pitchFamily="2" charset="-78"/>
              <a:cs typeface="Sakkal Majalla" pitchFamily="2" charset="-78"/>
            </a:endParaRPr>
          </a:p>
          <a:p>
            <a:pPr lvl="1" algn="justLow" rtl="1">
              <a:buSzPct val="80000"/>
              <a:buFont typeface="Wingdings" pitchFamily="2" charset="2"/>
              <a:buChar char="§"/>
            </a:pPr>
            <a:r>
              <a:rPr lang="ar-TN" sz="3400" dirty="0" smtClean="0">
                <a:solidFill>
                  <a:srgbClr val="0070C0"/>
                </a:solidFill>
                <a:latin typeface="Sakkal Majalla" pitchFamily="2" charset="-78"/>
                <a:cs typeface="Sakkal Majalla" pitchFamily="2" charset="-78"/>
              </a:rPr>
              <a:t>تعتبر منصات المواهب على الانترنت </a:t>
            </a:r>
            <a:r>
              <a:rPr lang="fr-FR" sz="3400" dirty="0" smtClean="0">
                <a:solidFill>
                  <a:srgbClr val="0070C0"/>
                </a:solidFill>
                <a:latin typeface="Sakkal Majalla" pitchFamily="2" charset="-78"/>
                <a:cs typeface="Sakkal Majalla" pitchFamily="2" charset="-78"/>
              </a:rPr>
              <a:t>Online Talent </a:t>
            </a:r>
            <a:r>
              <a:rPr lang="fr-FR" sz="3400" dirty="0" err="1" smtClean="0">
                <a:solidFill>
                  <a:srgbClr val="0070C0"/>
                </a:solidFill>
                <a:latin typeface="Sakkal Majalla" pitchFamily="2" charset="-78"/>
                <a:cs typeface="Sakkal Majalla" pitchFamily="2" charset="-78"/>
              </a:rPr>
              <a:t>Platforms</a:t>
            </a:r>
            <a:r>
              <a:rPr lang="ar-TN" sz="3400" dirty="0" smtClean="0">
                <a:solidFill>
                  <a:srgbClr val="0070C0"/>
                </a:solidFill>
                <a:latin typeface="Sakkal Majalla" pitchFamily="2" charset="-78"/>
                <a:cs typeface="Sakkal Majalla" pitchFamily="2" charset="-78"/>
              </a:rPr>
              <a:t> الوسيلة المستقبلية للتوظيف</a:t>
            </a:r>
          </a:p>
          <a:p>
            <a:pPr lvl="1" algn="justLow" rtl="1">
              <a:buSzPct val="80000"/>
              <a:buFont typeface="Wingdings" pitchFamily="2" charset="2"/>
              <a:buChar char="§"/>
            </a:pPr>
            <a:r>
              <a:rPr lang="ar-TN" sz="3400" dirty="0" smtClean="0">
                <a:solidFill>
                  <a:srgbClr val="0070C0"/>
                </a:solidFill>
                <a:latin typeface="Sakkal Majalla" pitchFamily="2" charset="-78"/>
                <a:cs typeface="Sakkal Majalla" pitchFamily="2" charset="-78"/>
              </a:rPr>
              <a:t>تتمتع بسرعة ربط الباحثين عن عمل بالفرص الموجودة والتي تناسب </a:t>
            </a:r>
            <a:r>
              <a:rPr lang="ar-TN" sz="3400" dirty="0" err="1" smtClean="0">
                <a:solidFill>
                  <a:srgbClr val="0070C0"/>
                </a:solidFill>
                <a:latin typeface="Sakkal Majalla" pitchFamily="2" charset="-78"/>
                <a:cs typeface="Sakkal Majalla" pitchFamily="2" charset="-78"/>
              </a:rPr>
              <a:t>إحتياجاتهم</a:t>
            </a:r>
            <a:endParaRPr lang="ar-TN" sz="3400" dirty="0" smtClean="0">
              <a:solidFill>
                <a:srgbClr val="0070C0"/>
              </a:solidFill>
              <a:latin typeface="Sakkal Majalla" pitchFamily="2" charset="-78"/>
              <a:cs typeface="Sakkal Majalla" pitchFamily="2" charset="-78"/>
            </a:endParaRPr>
          </a:p>
          <a:p>
            <a:pPr lvl="1" algn="justLow" rtl="1">
              <a:buSzPct val="80000"/>
              <a:buFont typeface="Wingdings" pitchFamily="2" charset="2"/>
              <a:buChar char="§"/>
            </a:pPr>
            <a:r>
              <a:rPr lang="ar-TN" sz="3400" dirty="0" smtClean="0">
                <a:solidFill>
                  <a:srgbClr val="0070C0"/>
                </a:solidFill>
                <a:latin typeface="Sakkal Majalla" pitchFamily="2" charset="-78"/>
                <a:cs typeface="Sakkal Majalla" pitchFamily="2" charset="-78"/>
              </a:rPr>
              <a:t>سنة 2025 سينتج عن </a:t>
            </a:r>
            <a:r>
              <a:rPr lang="ar-TN" sz="3400" b="1" dirty="0" smtClean="0">
                <a:solidFill>
                  <a:srgbClr val="0070C0"/>
                </a:solidFill>
                <a:latin typeface="Sakkal Majalla" pitchFamily="2" charset="-78"/>
                <a:cs typeface="Sakkal Majalla" pitchFamily="2" charset="-78"/>
              </a:rPr>
              <a:t>منصات المواهب على الانترنت </a:t>
            </a:r>
            <a:r>
              <a:rPr lang="ar-TN" sz="3400" dirty="0" smtClean="0">
                <a:solidFill>
                  <a:srgbClr val="0070C0"/>
                </a:solidFill>
                <a:latin typeface="Sakkal Majalla" pitchFamily="2" charset="-78"/>
                <a:cs typeface="Sakkal Majalla" pitchFamily="2" charset="-78"/>
              </a:rPr>
              <a:t>زيادة في الناتج المحلي </a:t>
            </a:r>
            <a:r>
              <a:rPr lang="ar-TN" sz="3400" dirty="0" err="1" smtClean="0">
                <a:solidFill>
                  <a:srgbClr val="0070C0"/>
                </a:solidFill>
                <a:latin typeface="Sakkal Majalla" pitchFamily="2" charset="-78"/>
                <a:cs typeface="Sakkal Majalla" pitchFamily="2" charset="-78"/>
              </a:rPr>
              <a:t>الاجمالي</a:t>
            </a:r>
            <a:r>
              <a:rPr lang="ar-TN" sz="3400" dirty="0" smtClean="0">
                <a:solidFill>
                  <a:srgbClr val="0070C0"/>
                </a:solidFill>
                <a:latin typeface="Sakkal Majalla" pitchFamily="2" charset="-78"/>
                <a:cs typeface="Sakkal Majalla" pitchFamily="2" charset="-78"/>
              </a:rPr>
              <a:t>  تقدر  </a:t>
            </a:r>
            <a:r>
              <a:rPr lang="ar-TN" sz="3400" dirty="0" err="1" smtClean="0">
                <a:solidFill>
                  <a:srgbClr val="0070C0"/>
                </a:solidFill>
                <a:latin typeface="Sakkal Majalla" pitchFamily="2" charset="-78"/>
                <a:cs typeface="Sakkal Majalla" pitchFamily="2" charset="-78"/>
              </a:rPr>
              <a:t>بــــ</a:t>
            </a:r>
            <a:r>
              <a:rPr lang="ar-TN" sz="3400" dirty="0" smtClean="0">
                <a:solidFill>
                  <a:srgbClr val="0070C0"/>
                </a:solidFill>
                <a:latin typeface="Sakkal Majalla" pitchFamily="2" charset="-78"/>
                <a:cs typeface="Sakkal Majalla" pitchFamily="2" charset="-78"/>
              </a:rPr>
              <a:t> 2.7 تريليون دولار </a:t>
            </a:r>
            <a:endParaRPr lang="fr-FR" sz="3400" dirty="0" smtClean="0">
              <a:solidFill>
                <a:srgbClr val="0070C0"/>
              </a:solidFill>
              <a:latin typeface="Sakkal Majalla" pitchFamily="2" charset="-78"/>
              <a:cs typeface="Sakkal Majalla" pitchFamily="2" charset="-78"/>
            </a:endParaRPr>
          </a:p>
          <a:p>
            <a:pPr algn="r" rtl="1"/>
            <a:endParaRPr lang="ar-TN" dirty="0"/>
          </a:p>
        </p:txBody>
      </p:sp>
      <p:sp>
        <p:nvSpPr>
          <p:cNvPr id="4" name="Rectangle 3"/>
          <p:cNvSpPr/>
          <p:nvPr/>
        </p:nvSpPr>
        <p:spPr>
          <a:xfrm>
            <a:off x="428253" y="5370960"/>
            <a:ext cx="2778325" cy="369332"/>
          </a:xfrm>
          <a:prstGeom prst="rect">
            <a:avLst/>
          </a:prstGeom>
        </p:spPr>
        <p:txBody>
          <a:bodyPr wrap="none">
            <a:spAutoFit/>
          </a:bodyPr>
          <a:lstStyle/>
          <a:p>
            <a:pPr algn="r" rtl="1">
              <a:buClr>
                <a:schemeClr val="accent4">
                  <a:lumMod val="75000"/>
                </a:schemeClr>
              </a:buClr>
              <a:buNone/>
            </a:pPr>
            <a:r>
              <a:rPr lang="ar-TN" dirty="0" smtClean="0">
                <a:solidFill>
                  <a:schemeClr val="bg1">
                    <a:lumMod val="50000"/>
                  </a:schemeClr>
                </a:solidFill>
                <a:latin typeface="Sakkal Majalla" pitchFamily="2" charset="-78"/>
                <a:cs typeface="Sakkal Majalla" pitchFamily="2" charset="-78"/>
              </a:rPr>
              <a:t>المصدر تقرير : </a:t>
            </a:r>
            <a:r>
              <a:rPr lang="fr-FR" dirty="0" err="1" smtClean="0">
                <a:solidFill>
                  <a:schemeClr val="bg1">
                    <a:lumMod val="50000"/>
                  </a:schemeClr>
                </a:solidFill>
                <a:latin typeface="Sakkal Majalla" pitchFamily="2" charset="-78"/>
                <a:cs typeface="Sakkal Majalla" pitchFamily="2" charset="-78"/>
              </a:rPr>
              <a:t>McKensy</a:t>
            </a:r>
            <a:r>
              <a:rPr lang="fr-FR" dirty="0" smtClean="0">
                <a:solidFill>
                  <a:schemeClr val="bg1">
                    <a:lumMod val="50000"/>
                  </a:schemeClr>
                </a:solidFill>
                <a:latin typeface="Sakkal Majalla" pitchFamily="2" charset="-78"/>
                <a:cs typeface="Sakkal Majalla" pitchFamily="2" charset="-78"/>
              </a:rPr>
              <a:t> &amp; </a:t>
            </a:r>
            <a:r>
              <a:rPr lang="fr-FR" dirty="0" err="1" smtClean="0">
                <a:solidFill>
                  <a:schemeClr val="bg1">
                    <a:lumMod val="50000"/>
                  </a:schemeClr>
                </a:solidFill>
                <a:latin typeface="Sakkal Majalla" pitchFamily="2" charset="-78"/>
                <a:cs typeface="Sakkal Majalla" pitchFamily="2" charset="-78"/>
              </a:rPr>
              <a:t>Company</a:t>
            </a:r>
            <a:r>
              <a:rPr lang="fr-FR" dirty="0" smtClean="0">
                <a:solidFill>
                  <a:schemeClr val="bg1">
                    <a:lumMod val="50000"/>
                  </a:schemeClr>
                </a:solidFill>
                <a:latin typeface="Sakkal Majalla" pitchFamily="2" charset="-78"/>
                <a:cs typeface="Sakkal Majalla" pitchFamily="2" charset="-78"/>
              </a:rPr>
              <a:t> </a:t>
            </a:r>
            <a:endParaRPr lang="ar-TN" dirty="0">
              <a:solidFill>
                <a:schemeClr val="bg1">
                  <a:lumMod val="50000"/>
                </a:schemeClr>
              </a:solidFill>
              <a:latin typeface="Sakkal Majalla" pitchFamily="2" charset="-78"/>
              <a:cs typeface="Sakkal Majalla" pitchFamily="2" charset="-78"/>
            </a:endParaRPr>
          </a:p>
        </p:txBody>
      </p:sp>
      <p:pic>
        <p:nvPicPr>
          <p:cNvPr id="7" name="Image 6"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8"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0"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a:solidFill>
                  <a:srgbClr val="00B0F0"/>
                </a:solidFill>
                <a:latin typeface="Sakkal Majalla" panose="02000000000000000000" pitchFamily="2" charset="-78"/>
                <a:cs typeface="Sakkal Majalla" panose="02000000000000000000" pitchFamily="2" charset="-78"/>
              </a:rPr>
              <a:t>تكنولوجيات الاتصال والمعلومات والتشغيل</a:t>
            </a:r>
          </a:p>
        </p:txBody>
      </p:sp>
      <p:sp>
        <p:nvSpPr>
          <p:cNvPr id="11" name="ZoneTexte 10"/>
          <p:cNvSpPr txBox="1"/>
          <p:nvPr/>
        </p:nvSpPr>
        <p:spPr>
          <a:xfrm>
            <a:off x="4670221" y="1438306"/>
            <a:ext cx="3354779"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2- </a:t>
            </a:r>
            <a:r>
              <a:rPr lang="ar-TN" sz="3600" dirty="0" err="1" smtClean="0">
                <a:solidFill>
                  <a:schemeClr val="bg1"/>
                </a:solidFill>
                <a:latin typeface="Sakkal Majalla" pitchFamily="2" charset="-78"/>
                <a:cs typeface="Sakkal Majalla" pitchFamily="2" charset="-78"/>
              </a:rPr>
              <a:t>الإتجاهات</a:t>
            </a:r>
            <a:r>
              <a:rPr lang="ar-TN" sz="3600" dirty="0" smtClean="0">
                <a:solidFill>
                  <a:schemeClr val="bg1"/>
                </a:solidFill>
                <a:latin typeface="Sakkal Majalla" pitchFamily="2" charset="-78"/>
                <a:cs typeface="Sakkal Majalla" pitchFamily="2" charset="-78"/>
              </a:rPr>
              <a:t> العالميّة</a:t>
            </a:r>
            <a:endParaRPr lang="ar-TN" sz="3600" dirty="0">
              <a:solidFill>
                <a:schemeClr val="bg1"/>
              </a:solidFill>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03813"/>
            <a:ext cx="7974281" cy="3495854"/>
          </a:xfrm>
        </p:spPr>
        <p:txBody>
          <a:bodyPr>
            <a:normAutofit/>
          </a:bodyPr>
          <a:lstStyle/>
          <a:p>
            <a:pPr algn="justLow" rtl="1">
              <a:buSzPct val="80000"/>
              <a:buFont typeface="Wingdings" pitchFamily="2" charset="2"/>
              <a:buChar char="§"/>
            </a:pPr>
            <a:r>
              <a:rPr lang="ar-TN" sz="2800" dirty="0" smtClean="0">
                <a:solidFill>
                  <a:schemeClr val="tx1"/>
                </a:solidFill>
                <a:latin typeface="Sakkal Majalla" panose="02000000000000000000" pitchFamily="2" charset="-78"/>
                <a:cs typeface="Sakkal Majalla" panose="02000000000000000000" pitchFamily="2" charset="-78"/>
              </a:rPr>
              <a:t>	</a:t>
            </a:r>
            <a:r>
              <a:rPr lang="ar-SA" sz="2800" dirty="0" smtClean="0">
                <a:solidFill>
                  <a:srgbClr val="0070C0"/>
                </a:solidFill>
                <a:latin typeface="Sakkal Majalla" panose="02000000000000000000" pitchFamily="2" charset="-78"/>
                <a:cs typeface="Sakkal Majalla" panose="02000000000000000000" pitchFamily="2" charset="-78"/>
              </a:rPr>
              <a:t>في </a:t>
            </a:r>
            <a:r>
              <a:rPr lang="ar-SA" sz="2800" dirty="0">
                <a:solidFill>
                  <a:srgbClr val="0070C0"/>
                </a:solidFill>
                <a:latin typeface="Sakkal Majalla" panose="02000000000000000000" pitchFamily="2" charset="-78"/>
                <a:cs typeface="Sakkal Majalla" panose="02000000000000000000" pitchFamily="2" charset="-78"/>
              </a:rPr>
              <a:t>المنطقة العربية، </a:t>
            </a:r>
            <a:r>
              <a:rPr lang="ar-TN" sz="2800" dirty="0" smtClean="0">
                <a:solidFill>
                  <a:srgbClr val="0070C0"/>
                </a:solidFill>
                <a:latin typeface="Sakkal Majalla" panose="02000000000000000000" pitchFamily="2" charset="-78"/>
                <a:cs typeface="Sakkal Majalla" panose="02000000000000000000" pitchFamily="2" charset="-78"/>
              </a:rPr>
              <a:t>بذلت الكثير من الجهود في العديد من البلدان </a:t>
            </a:r>
            <a:r>
              <a:rPr lang="ar-SA" sz="2800" dirty="0" smtClean="0">
                <a:solidFill>
                  <a:srgbClr val="0070C0"/>
                </a:solidFill>
                <a:latin typeface="Sakkal Majalla" panose="02000000000000000000" pitchFamily="2" charset="-78"/>
                <a:cs typeface="Sakkal Majalla" panose="02000000000000000000" pitchFamily="2" charset="-78"/>
              </a:rPr>
              <a:t>لمنع </a:t>
            </a:r>
            <a:r>
              <a:rPr lang="ar-SA" sz="2800" dirty="0">
                <a:solidFill>
                  <a:srgbClr val="0070C0"/>
                </a:solidFill>
                <a:latin typeface="Sakkal Majalla" panose="02000000000000000000" pitchFamily="2" charset="-78"/>
                <a:cs typeface="Sakkal Majalla" panose="02000000000000000000" pitchFamily="2" charset="-78"/>
              </a:rPr>
              <a:t>إهدار طاقات ومواهب الشباب العربي من خلال </a:t>
            </a:r>
            <a:r>
              <a:rPr lang="ar-SA" sz="2800" dirty="0" smtClean="0">
                <a:solidFill>
                  <a:srgbClr val="0070C0"/>
                </a:solidFill>
                <a:latin typeface="Sakkal Majalla" panose="02000000000000000000" pitchFamily="2" charset="-78"/>
                <a:cs typeface="Sakkal Majalla" panose="02000000000000000000" pitchFamily="2" charset="-78"/>
              </a:rPr>
              <a:t>نشر </a:t>
            </a:r>
            <a:r>
              <a:rPr lang="ar-SA" sz="2800" dirty="0">
                <a:solidFill>
                  <a:srgbClr val="0070C0"/>
                </a:solidFill>
                <a:latin typeface="Sakkal Majalla" panose="02000000000000000000" pitchFamily="2" charset="-78"/>
                <a:cs typeface="Sakkal Majalla" panose="02000000000000000000" pitchFamily="2" charset="-78"/>
              </a:rPr>
              <a:t>ثقافة العمل </a:t>
            </a:r>
            <a:r>
              <a:rPr lang="ar-SA" sz="2800" dirty="0" smtClean="0">
                <a:solidFill>
                  <a:srgbClr val="0070C0"/>
                </a:solidFill>
                <a:latin typeface="Sakkal Majalla" panose="02000000000000000000" pitchFamily="2" charset="-78"/>
                <a:cs typeface="Sakkal Majalla" panose="02000000000000000000" pitchFamily="2" charset="-78"/>
              </a:rPr>
              <a:t>الحر</a:t>
            </a:r>
            <a:r>
              <a:rPr lang="ar-TN" sz="2800" dirty="0" smtClean="0">
                <a:solidFill>
                  <a:srgbClr val="0070C0"/>
                </a:solidFill>
                <a:latin typeface="Sakkal Majalla" panose="02000000000000000000" pitchFamily="2" charset="-78"/>
                <a:cs typeface="Sakkal Majalla" panose="02000000000000000000" pitchFamily="2" charset="-78"/>
              </a:rPr>
              <a:t> في مجال تكنولوجيات الاتصال والمعلومات والتشجيع على </a:t>
            </a:r>
            <a:r>
              <a:rPr lang="ar-TN" sz="2800" dirty="0" err="1" smtClean="0">
                <a:solidFill>
                  <a:srgbClr val="0070C0"/>
                </a:solidFill>
                <a:latin typeface="Sakkal Majalla" panose="02000000000000000000" pitchFamily="2" charset="-78"/>
                <a:cs typeface="Sakkal Majalla" panose="02000000000000000000" pitchFamily="2" charset="-78"/>
              </a:rPr>
              <a:t>الإبتكار</a:t>
            </a:r>
            <a:r>
              <a:rPr lang="ar-TN" sz="2800" dirty="0" smtClean="0">
                <a:solidFill>
                  <a:srgbClr val="0070C0"/>
                </a:solidFill>
                <a:latin typeface="Sakkal Majalla" panose="02000000000000000000" pitchFamily="2" charset="-78"/>
                <a:cs typeface="Sakkal Majalla" panose="02000000000000000000" pitchFamily="2" charset="-78"/>
              </a:rPr>
              <a:t> والتجديد.</a:t>
            </a:r>
          </a:p>
          <a:p>
            <a:pPr algn="justLow" rtl="1">
              <a:buSzPct val="80000"/>
              <a:buFont typeface="Wingdings" pitchFamily="2" charset="2"/>
              <a:buChar char="§"/>
            </a:pPr>
            <a:r>
              <a:rPr lang="ar-TN" sz="2800" dirty="0" smtClean="0">
                <a:solidFill>
                  <a:srgbClr val="0070C0"/>
                </a:solidFill>
                <a:latin typeface="Sakkal Majalla" panose="02000000000000000000" pitchFamily="2" charset="-78"/>
                <a:cs typeface="Sakkal Majalla" panose="02000000000000000000" pitchFamily="2" charset="-78"/>
              </a:rPr>
              <a:t>ولكن تبقى نسبة </a:t>
            </a:r>
            <a:r>
              <a:rPr lang="ar-TN" sz="2800" dirty="0" err="1" smtClean="0">
                <a:solidFill>
                  <a:srgbClr val="0070C0"/>
                </a:solidFill>
                <a:latin typeface="Sakkal Majalla" panose="02000000000000000000" pitchFamily="2" charset="-78"/>
                <a:cs typeface="Sakkal Majalla" panose="02000000000000000000" pitchFamily="2" charset="-78"/>
              </a:rPr>
              <a:t>ال</a:t>
            </a:r>
            <a:r>
              <a:rPr lang="ar-SA" sz="2800" dirty="0" smtClean="0">
                <a:solidFill>
                  <a:srgbClr val="0070C0"/>
                </a:solidFill>
                <a:latin typeface="Sakkal Majalla" panose="02000000000000000000" pitchFamily="2" charset="-78"/>
                <a:cs typeface="Sakkal Majalla" panose="02000000000000000000" pitchFamily="2" charset="-78"/>
              </a:rPr>
              <a:t>مبادرات والمشاريع الخاصة </a:t>
            </a:r>
            <a:r>
              <a:rPr lang="ar-TN" sz="2800" dirty="0" smtClean="0">
                <a:solidFill>
                  <a:srgbClr val="0070C0"/>
                </a:solidFill>
                <a:latin typeface="Sakkal Majalla" panose="02000000000000000000" pitchFamily="2" charset="-78"/>
                <a:cs typeface="Sakkal Majalla" panose="02000000000000000000" pitchFamily="2" charset="-78"/>
              </a:rPr>
              <a:t>منخفضة </a:t>
            </a:r>
            <a:r>
              <a:rPr lang="ar-SA" sz="2800" dirty="0" smtClean="0">
                <a:solidFill>
                  <a:srgbClr val="0070C0"/>
                </a:solidFill>
                <a:latin typeface="Sakkal Majalla" panose="02000000000000000000" pitchFamily="2" charset="-78"/>
                <a:cs typeface="Sakkal Majalla" panose="02000000000000000000" pitchFamily="2" charset="-78"/>
              </a:rPr>
              <a:t>مقارنة بالعالم، </a:t>
            </a:r>
            <a:r>
              <a:rPr lang="ar-TN" sz="2800" dirty="0" smtClean="0">
                <a:solidFill>
                  <a:srgbClr val="0070C0"/>
                </a:solidFill>
                <a:latin typeface="Sakkal Majalla" panose="02000000000000000000" pitchFamily="2" charset="-78"/>
                <a:cs typeface="Sakkal Majalla" panose="02000000000000000000" pitchFamily="2" charset="-78"/>
              </a:rPr>
              <a:t>ولا تتوافق مع أعداد الوافدين الجدد لسوق الشغل سنويّا</a:t>
            </a:r>
          </a:p>
          <a:p>
            <a:pPr algn="justLow" rtl="1">
              <a:buNone/>
            </a:pPr>
            <a:endParaRPr lang="fr-FR" sz="2800" dirty="0">
              <a:solidFill>
                <a:srgbClr val="0070C0"/>
              </a:solidFill>
              <a:latin typeface="Sakkal Majalla" panose="02000000000000000000" pitchFamily="2" charset="-78"/>
              <a:cs typeface="Sakkal Majalla" panose="02000000000000000000" pitchFamily="2" charset="-78"/>
            </a:endParaRPr>
          </a:p>
          <a:p>
            <a:pPr algn="r"/>
            <a:endParaRPr lang="fr-FR" dirty="0"/>
          </a:p>
        </p:txBody>
      </p:sp>
      <p:pic>
        <p:nvPicPr>
          <p:cNvPr id="8" name="Image 7"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9"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0" name="ZoneTexte 9"/>
          <p:cNvSpPr txBox="1"/>
          <p:nvPr/>
        </p:nvSpPr>
        <p:spPr>
          <a:xfrm>
            <a:off x="2458193" y="1438306"/>
            <a:ext cx="5566808"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3- مبادرات عربية من أجل التوظيف</a:t>
            </a:r>
            <a:endParaRPr lang="ar-TN" sz="3600" dirty="0">
              <a:solidFill>
                <a:schemeClr val="bg1"/>
              </a:solidFill>
              <a:latin typeface="Sakkal Majalla" pitchFamily="2" charset="-78"/>
              <a:cs typeface="Sakkal Majalla" pitchFamily="2" charset="-78"/>
            </a:endParaRPr>
          </a:p>
        </p:txBody>
      </p:sp>
      <p:sp>
        <p:nvSpPr>
          <p:cNvPr id="11"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a:solidFill>
                  <a:srgbClr val="00B0F0"/>
                </a:solidFill>
                <a:latin typeface="Sakkal Majalla" panose="02000000000000000000" pitchFamily="2" charset="-78"/>
                <a:cs typeface="Sakkal Majalla" panose="02000000000000000000" pitchFamily="2" charset="-78"/>
              </a:rPr>
              <a:t>تكنولوجيات الاتصال والمعلومات والتشغيل</a:t>
            </a:r>
          </a:p>
        </p:txBody>
      </p:sp>
    </p:spTree>
    <p:extLst>
      <p:ext uri="{BB962C8B-B14F-4D97-AF65-F5344CB8AC3E}">
        <p14:creationId xmlns="" xmlns:p14="http://schemas.microsoft.com/office/powerpoint/2010/main" val="3136734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1" y="2433972"/>
            <a:ext cx="7639050" cy="3365695"/>
          </a:xfrm>
        </p:spPr>
        <p:txBody>
          <a:bodyPr>
            <a:normAutofit/>
          </a:bodyPr>
          <a:lstStyle/>
          <a:p>
            <a:pPr algn="justLow" rtl="1">
              <a:buSzPct val="80000"/>
              <a:buNone/>
            </a:pPr>
            <a:r>
              <a:rPr lang="ar-TN" b="1" dirty="0" smtClean="0">
                <a:solidFill>
                  <a:srgbClr val="92D050"/>
                </a:solidFill>
                <a:latin typeface="Sakkal Majalla" pitchFamily="2" charset="-78"/>
                <a:cs typeface="Sakkal Majalla" pitchFamily="2" charset="-78"/>
              </a:rPr>
              <a:t>مبادرة ”التعليم من أجل التوظيف </a:t>
            </a:r>
            <a:r>
              <a:rPr lang="ar-TN" sz="2400" b="1" dirty="0" smtClean="0">
                <a:solidFill>
                  <a:srgbClr val="92D050"/>
                </a:solidFill>
                <a:latin typeface="Sakkal Majalla" pitchFamily="2" charset="-78"/>
                <a:cs typeface="Sakkal Majalla" pitchFamily="2" charset="-78"/>
              </a:rPr>
              <a:t>(*)</a:t>
            </a:r>
            <a:r>
              <a:rPr lang="ar-TN" b="1" dirty="0" smtClean="0">
                <a:solidFill>
                  <a:srgbClr val="92D050"/>
                </a:solidFill>
                <a:latin typeface="Sakkal Majalla" pitchFamily="2" charset="-78"/>
                <a:cs typeface="Sakkal Majalla" pitchFamily="2" charset="-78"/>
              </a:rPr>
              <a:t>“ </a:t>
            </a:r>
          </a:p>
          <a:p>
            <a:pPr algn="justLow" rtl="1">
              <a:buSzPct val="80000"/>
              <a:buFont typeface="Wingdings" pitchFamily="2" charset="2"/>
              <a:buChar char="§"/>
            </a:pPr>
            <a:r>
              <a:rPr lang="ar-TN" sz="2800" dirty="0" smtClean="0">
                <a:solidFill>
                  <a:srgbClr val="0070C0"/>
                </a:solidFill>
                <a:latin typeface="Sakkal Majalla" pitchFamily="2" charset="-78"/>
                <a:cs typeface="Sakkal Majalla" pitchFamily="2" charset="-78"/>
              </a:rPr>
              <a:t>هي مبادرة موجّهة إلى شباب المنطقة العربية (الشرق الأوسط وشمال إفريقيا)  وتهدف </a:t>
            </a:r>
            <a:r>
              <a:rPr lang="ar-TN" sz="2800" dirty="0">
                <a:solidFill>
                  <a:srgbClr val="0070C0"/>
                </a:solidFill>
                <a:latin typeface="Sakkal Majalla" pitchFamily="2" charset="-78"/>
                <a:cs typeface="Sakkal Majalla" pitchFamily="2" charset="-78"/>
              </a:rPr>
              <a:t>إلى إيجاد حلول عملية تسهم في توفير فرص عمل وإعداد قوى عاملة تمتلك القدرة على تلبية الاحتياجات الفعلية للسوق المحلية وحتى </a:t>
            </a:r>
            <a:r>
              <a:rPr lang="ar-TN" sz="2800" dirty="0" smtClean="0">
                <a:solidFill>
                  <a:srgbClr val="0070C0"/>
                </a:solidFill>
                <a:latin typeface="Sakkal Majalla" pitchFamily="2" charset="-78"/>
                <a:cs typeface="Sakkal Majalla" pitchFamily="2" charset="-78"/>
              </a:rPr>
              <a:t>الإقليمية من خلال التكوين التقني والمهني. </a:t>
            </a:r>
            <a:r>
              <a:rPr lang="ar-TN" sz="2800" dirty="0">
                <a:solidFill>
                  <a:srgbClr val="0070C0"/>
                </a:solidFill>
                <a:latin typeface="Sakkal Majalla" pitchFamily="2" charset="-78"/>
                <a:cs typeface="Sakkal Majalla" pitchFamily="2" charset="-78"/>
              </a:rPr>
              <a:t> </a:t>
            </a:r>
            <a:endParaRPr lang="fr-FR" sz="2800" dirty="0" smtClean="0">
              <a:solidFill>
                <a:srgbClr val="0070C0"/>
              </a:solidFill>
              <a:latin typeface="Sakkal Majalla" pitchFamily="2" charset="-78"/>
              <a:cs typeface="Sakkal Majalla" pitchFamily="2" charset="-78"/>
            </a:endParaRPr>
          </a:p>
          <a:p>
            <a:pPr algn="justLow" rtl="1">
              <a:buSzPct val="80000"/>
              <a:buFont typeface="Wingdings" pitchFamily="2" charset="2"/>
              <a:buChar char="§"/>
            </a:pPr>
            <a:r>
              <a:rPr lang="ar-TN" sz="2800" dirty="0" smtClean="0">
                <a:solidFill>
                  <a:srgbClr val="0070C0"/>
                </a:solidFill>
                <a:latin typeface="Sakkal Majalla" pitchFamily="2" charset="-78"/>
                <a:cs typeface="Sakkal Majalla" pitchFamily="2" charset="-78"/>
              </a:rPr>
              <a:t>الفروع : مصر، الأردن، المغرب، فلسطين، السعودية، تونس، اليمن</a:t>
            </a:r>
          </a:p>
          <a:p>
            <a:pPr algn="justLow" rtl="1"/>
            <a:endParaRPr lang="ar-TN" sz="2400" dirty="0"/>
          </a:p>
        </p:txBody>
      </p:sp>
      <p:pic>
        <p:nvPicPr>
          <p:cNvPr id="6" name="Image 5" descr="logo_efe.png"/>
          <p:cNvPicPr>
            <a:picLocks noChangeAspect="1"/>
          </p:cNvPicPr>
          <p:nvPr/>
        </p:nvPicPr>
        <p:blipFill>
          <a:blip r:embed="rId2"/>
          <a:stretch>
            <a:fillRect/>
          </a:stretch>
        </p:blipFill>
        <p:spPr>
          <a:xfrm>
            <a:off x="592372" y="2084637"/>
            <a:ext cx="1592190" cy="720000"/>
          </a:xfrm>
          <a:prstGeom prst="rect">
            <a:avLst/>
          </a:prstGeom>
        </p:spPr>
      </p:pic>
      <p:pic>
        <p:nvPicPr>
          <p:cNvPr id="9" name="Image 8"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10"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2" name="ZoneTexte 11"/>
          <p:cNvSpPr txBox="1"/>
          <p:nvPr/>
        </p:nvSpPr>
        <p:spPr>
          <a:xfrm>
            <a:off x="2458193" y="1438306"/>
            <a:ext cx="5566808"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3- مبادرات عربية من أجل التوظيف</a:t>
            </a:r>
            <a:endParaRPr lang="ar-TN" sz="3600" dirty="0">
              <a:solidFill>
                <a:schemeClr val="bg1"/>
              </a:solidFill>
              <a:latin typeface="Sakkal Majalla" pitchFamily="2" charset="-78"/>
              <a:cs typeface="Sakkal Majalla" pitchFamily="2" charset="-78"/>
            </a:endParaRPr>
          </a:p>
        </p:txBody>
      </p:sp>
      <p:sp>
        <p:nvSpPr>
          <p:cNvPr id="13"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a:solidFill>
                  <a:srgbClr val="00B0F0"/>
                </a:solidFill>
                <a:latin typeface="Sakkal Majalla" panose="02000000000000000000" pitchFamily="2" charset="-78"/>
                <a:cs typeface="Sakkal Majalla" panose="02000000000000000000" pitchFamily="2" charset="-78"/>
              </a:rPr>
              <a:t>تكنولوجيات الاتصال والمعلومات والتشغيل</a:t>
            </a:r>
          </a:p>
        </p:txBody>
      </p:sp>
      <p:sp>
        <p:nvSpPr>
          <p:cNvPr id="8" name="Rectangle 7"/>
          <p:cNvSpPr/>
          <p:nvPr/>
        </p:nvSpPr>
        <p:spPr>
          <a:xfrm>
            <a:off x="1003914" y="5615001"/>
            <a:ext cx="3734336" cy="338554"/>
          </a:xfrm>
          <a:prstGeom prst="rect">
            <a:avLst/>
          </a:prstGeom>
        </p:spPr>
        <p:txBody>
          <a:bodyPr wrap="square">
            <a:spAutoFit/>
          </a:bodyPr>
          <a:lstStyle/>
          <a:p>
            <a:pPr rtl="1"/>
            <a:r>
              <a:rPr lang="ar-TN" sz="1600" b="1" dirty="0" smtClean="0">
                <a:solidFill>
                  <a:srgbClr val="92D050"/>
                </a:solidFill>
                <a:latin typeface="Sakkal Majalla" pitchFamily="2" charset="-78"/>
                <a:cs typeface="Sakkal Majalla" pitchFamily="2" charset="-78"/>
              </a:rPr>
              <a:t>(*) شبكة عالمية للتكوين من أجل للتوظيف </a:t>
            </a:r>
            <a:endParaRPr lang="ar-TN" sz="1600" dirty="0"/>
          </a:p>
        </p:txBody>
      </p:sp>
    </p:spTree>
    <p:extLst>
      <p:ext uri="{BB962C8B-B14F-4D97-AF65-F5344CB8AC3E}">
        <p14:creationId xmlns="" xmlns:p14="http://schemas.microsoft.com/office/powerpoint/2010/main" val="326187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68500"/>
            <a:ext cx="7567801" cy="3831167"/>
          </a:xfrm>
        </p:spPr>
        <p:txBody>
          <a:bodyPr>
            <a:normAutofit fontScale="92500" lnSpcReduction="20000"/>
          </a:bodyPr>
          <a:lstStyle/>
          <a:p>
            <a:pPr algn="justLow" rtl="1"/>
            <a:endParaRPr lang="ar-TN" sz="2800" dirty="0" smtClean="0">
              <a:solidFill>
                <a:srgbClr val="0070C0"/>
              </a:solidFill>
              <a:latin typeface="Sakkal Majalla" pitchFamily="2" charset="-78"/>
              <a:cs typeface="Sakkal Majalla" pitchFamily="2" charset="-78"/>
            </a:endParaRPr>
          </a:p>
          <a:p>
            <a:pPr algn="justLow" rtl="1">
              <a:buSzPct val="80000"/>
              <a:buFont typeface="Wingdings" pitchFamily="2" charset="2"/>
              <a:buChar char="§"/>
            </a:pPr>
            <a:r>
              <a:rPr lang="ar-TN" sz="3000" b="1" dirty="0" smtClean="0">
                <a:solidFill>
                  <a:srgbClr val="00B0F0"/>
                </a:solidFill>
                <a:latin typeface="Sakkal Majalla" pitchFamily="2" charset="-78"/>
                <a:cs typeface="Sakkal Majalla" pitchFamily="2" charset="-78"/>
              </a:rPr>
              <a:t>الأردن : </a:t>
            </a:r>
            <a:r>
              <a:rPr lang="ar-TN" sz="3000" b="1" dirty="0" smtClean="0">
                <a:solidFill>
                  <a:srgbClr val="92D050"/>
                </a:solidFill>
                <a:latin typeface="Sakkal Majalla" pitchFamily="2" charset="-78"/>
                <a:cs typeface="Sakkal Majalla" pitchFamily="2" charset="-78"/>
              </a:rPr>
              <a:t>برنامج ”فرصتي للتميّز“</a:t>
            </a:r>
            <a:r>
              <a:rPr lang="ar-TN" sz="2800" dirty="0" smtClean="0">
                <a:solidFill>
                  <a:srgbClr val="0070C0"/>
                </a:solidFill>
                <a:latin typeface="Sakkal Majalla" pitchFamily="2" charset="-78"/>
                <a:cs typeface="Sakkal Majalla" pitchFamily="2" charset="-78"/>
              </a:rPr>
              <a:t>: بدعم من القطاعين العام والخاص ويهدف إلى تأهيل خريجي تكنولوجيا المعلومات والاتصالات لتعزيز فرصهم في التوظيف.</a:t>
            </a:r>
          </a:p>
          <a:p>
            <a:pPr algn="justLow" rtl="1">
              <a:buSzPct val="80000"/>
              <a:buFont typeface="Wingdings" pitchFamily="2" charset="2"/>
              <a:buChar char="§"/>
            </a:pPr>
            <a:r>
              <a:rPr lang="ar-TN" sz="3000" b="1" dirty="0" smtClean="0">
                <a:solidFill>
                  <a:srgbClr val="00B0F0"/>
                </a:solidFill>
                <a:latin typeface="Sakkal Majalla" pitchFamily="2" charset="-78"/>
                <a:cs typeface="Sakkal Majalla" pitchFamily="2" charset="-78"/>
              </a:rPr>
              <a:t>فلسطين : </a:t>
            </a:r>
            <a:r>
              <a:rPr lang="ar-TN" sz="3000" b="1" dirty="0" smtClean="0">
                <a:solidFill>
                  <a:srgbClr val="92D050"/>
                </a:solidFill>
                <a:latin typeface="Sakkal Majalla" pitchFamily="2" charset="-78"/>
                <a:cs typeface="Sakkal Majalla" pitchFamily="2" charset="-78"/>
              </a:rPr>
              <a:t>بوابة تشغيل الشباب </a:t>
            </a:r>
            <a:r>
              <a:rPr lang="fr-FR" sz="3000" b="1" dirty="0" err="1" smtClean="0">
                <a:solidFill>
                  <a:srgbClr val="92D050"/>
                </a:solidFill>
                <a:latin typeface="Sakkal Majalla" pitchFamily="2" charset="-78"/>
                <a:cs typeface="Sakkal Majalla" pitchFamily="2" charset="-78"/>
              </a:rPr>
              <a:t>Yes</a:t>
            </a:r>
            <a:r>
              <a:rPr lang="fr-FR" sz="3000" b="1" dirty="0" smtClean="0">
                <a:solidFill>
                  <a:srgbClr val="92D050"/>
                </a:solidFill>
                <a:latin typeface="Sakkal Majalla" pitchFamily="2" charset="-78"/>
                <a:cs typeface="Sakkal Majalla" pitchFamily="2" charset="-78"/>
              </a:rPr>
              <a:t> Portal</a:t>
            </a:r>
            <a:r>
              <a:rPr lang="ar-TN" sz="3000" b="1" dirty="0" smtClean="0">
                <a:solidFill>
                  <a:srgbClr val="92D050"/>
                </a:solidFill>
                <a:latin typeface="Sakkal Majalla" pitchFamily="2" charset="-78"/>
                <a:cs typeface="Sakkal Majalla" pitchFamily="2" charset="-78"/>
              </a:rPr>
              <a:t> </a:t>
            </a:r>
            <a:r>
              <a:rPr lang="ar-TN" sz="2800" dirty="0" smtClean="0">
                <a:solidFill>
                  <a:srgbClr val="0070C0"/>
                </a:solidFill>
                <a:latin typeface="Sakkal Majalla" pitchFamily="2" charset="-78"/>
                <a:cs typeface="Sakkal Majalla" pitchFamily="2" charset="-78"/>
              </a:rPr>
              <a:t>: يتيح فرصة تدريب عملي لخريجي الجامعات </a:t>
            </a:r>
            <a:r>
              <a:rPr lang="ar-TN" sz="2800" dirty="0" err="1" smtClean="0">
                <a:solidFill>
                  <a:srgbClr val="0070C0"/>
                </a:solidFill>
                <a:latin typeface="Sakkal Majalla" pitchFamily="2" charset="-78"/>
                <a:cs typeface="Sakkal Majalla" pitchFamily="2" charset="-78"/>
              </a:rPr>
              <a:t>لإكتساب</a:t>
            </a:r>
            <a:r>
              <a:rPr lang="ar-TN" sz="2800" dirty="0" smtClean="0">
                <a:solidFill>
                  <a:srgbClr val="0070C0"/>
                </a:solidFill>
                <a:latin typeface="Sakkal Majalla" pitchFamily="2" charset="-78"/>
                <a:cs typeface="Sakkal Majalla" pitchFamily="2" charset="-78"/>
              </a:rPr>
              <a:t> الخبرة اللازمة لتسهيل حصولهم على وظيفة والاندماج في سوق الشغل</a:t>
            </a:r>
          </a:p>
          <a:p>
            <a:pPr algn="justLow" rtl="1">
              <a:buSzPct val="80000"/>
              <a:buFont typeface="Wingdings" pitchFamily="2" charset="2"/>
              <a:buChar char="§"/>
            </a:pPr>
            <a:r>
              <a:rPr lang="ar-TN" sz="2800" dirty="0" smtClean="0">
                <a:solidFill>
                  <a:srgbClr val="0070C0"/>
                </a:solidFill>
                <a:latin typeface="Sakkal Majalla" pitchFamily="2" charset="-78"/>
                <a:cs typeface="Sakkal Majalla" pitchFamily="2" charset="-78"/>
              </a:rPr>
              <a:t> </a:t>
            </a:r>
            <a:r>
              <a:rPr lang="ar-TN" sz="2800" b="1" dirty="0" smtClean="0">
                <a:solidFill>
                  <a:srgbClr val="00B0F0"/>
                </a:solidFill>
                <a:latin typeface="Sakkal Majalla" pitchFamily="2" charset="-78"/>
                <a:cs typeface="Sakkal Majalla" pitchFamily="2" charset="-78"/>
              </a:rPr>
              <a:t>تونس : </a:t>
            </a:r>
            <a:r>
              <a:rPr lang="ar-TN" sz="2800" b="1" dirty="0" smtClean="0">
                <a:solidFill>
                  <a:srgbClr val="92D050"/>
                </a:solidFill>
                <a:latin typeface="Sakkal Majalla" pitchFamily="2" charset="-78"/>
                <a:cs typeface="Sakkal Majalla" pitchFamily="2" charset="-78"/>
              </a:rPr>
              <a:t>المشروع الوطني لتطوير التطبيقات عبر الجوّال </a:t>
            </a:r>
            <a:r>
              <a:rPr lang="fr-FR" sz="2800" b="1" dirty="0" err="1" smtClean="0">
                <a:solidFill>
                  <a:srgbClr val="92D050"/>
                </a:solidFill>
                <a:latin typeface="Sakkal Majalla" pitchFamily="2" charset="-78"/>
                <a:cs typeface="Sakkal Majalla" pitchFamily="2" charset="-78"/>
              </a:rPr>
              <a:t>MdevTunisia</a:t>
            </a:r>
            <a:r>
              <a:rPr lang="ar-TN" sz="2800" dirty="0" smtClean="0">
                <a:solidFill>
                  <a:srgbClr val="92D050"/>
                </a:solidFill>
                <a:latin typeface="Sakkal Majalla" pitchFamily="2" charset="-78"/>
                <a:cs typeface="Sakkal Majalla" pitchFamily="2" charset="-78"/>
              </a:rPr>
              <a:t> </a:t>
            </a:r>
            <a:r>
              <a:rPr lang="ar-TN" sz="2800" dirty="0" smtClean="0">
                <a:solidFill>
                  <a:srgbClr val="0070C0"/>
                </a:solidFill>
                <a:latin typeface="Sakkal Majalla" pitchFamily="2" charset="-78"/>
                <a:cs typeface="Sakkal Majalla" pitchFamily="2" charset="-78"/>
              </a:rPr>
              <a:t>: يهدف إلى تدريب الشباب على المهارات في هذا المجال وتعزيز روح المبادرة لديهم مما يزيد من فرص تشغيلهم</a:t>
            </a:r>
          </a:p>
          <a:p>
            <a:pPr algn="justLow" rtl="1"/>
            <a:endParaRPr lang="ar-TN" sz="2400" dirty="0"/>
          </a:p>
        </p:txBody>
      </p:sp>
      <p:pic>
        <p:nvPicPr>
          <p:cNvPr id="9" name="Image 8"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10"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2" name="ZoneTexte 11"/>
          <p:cNvSpPr txBox="1"/>
          <p:nvPr/>
        </p:nvSpPr>
        <p:spPr>
          <a:xfrm>
            <a:off x="2458193" y="1438306"/>
            <a:ext cx="5566808"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3- مبادرات عربية من أجل التوظيف</a:t>
            </a:r>
            <a:endParaRPr lang="ar-TN" sz="3600" dirty="0">
              <a:solidFill>
                <a:schemeClr val="bg1"/>
              </a:solidFill>
              <a:latin typeface="Sakkal Majalla" pitchFamily="2" charset="-78"/>
              <a:cs typeface="Sakkal Majalla" pitchFamily="2" charset="-78"/>
            </a:endParaRPr>
          </a:p>
        </p:txBody>
      </p:sp>
      <p:sp>
        <p:nvSpPr>
          <p:cNvPr id="13"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a:solidFill>
                  <a:srgbClr val="00B0F0"/>
                </a:solidFill>
                <a:latin typeface="Sakkal Majalla" panose="02000000000000000000" pitchFamily="2" charset="-78"/>
                <a:cs typeface="Sakkal Majalla" panose="02000000000000000000" pitchFamily="2" charset="-78"/>
              </a:rPr>
              <a:t>تكنولوجيات الاتصال والمعلومات والتشغيل</a:t>
            </a:r>
          </a:p>
        </p:txBody>
      </p:sp>
    </p:spTree>
    <p:extLst>
      <p:ext uri="{BB962C8B-B14F-4D97-AF65-F5344CB8AC3E}">
        <p14:creationId xmlns="" xmlns:p14="http://schemas.microsoft.com/office/powerpoint/2010/main" val="3261877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TN"/>
          </a:p>
        </p:txBody>
      </p:sp>
      <p:sp>
        <p:nvSpPr>
          <p:cNvPr id="2" name="Titre 1"/>
          <p:cNvSpPr>
            <a:spLocks noGrp="1"/>
          </p:cNvSpPr>
          <p:nvPr>
            <p:ph type="title"/>
          </p:nvPr>
        </p:nvSpPr>
        <p:spPr/>
        <p:txBody>
          <a:bodyPr/>
          <a:lstStyle/>
          <a:p>
            <a:r>
              <a:rPr lang="ar-TN" dirty="0" smtClean="0">
                <a:solidFill>
                  <a:srgbClr val="00B0F0"/>
                </a:solidFill>
                <a:latin typeface="Sakkal Majalla" pitchFamily="2" charset="-78"/>
                <a:cs typeface="Sakkal Majalla" pitchFamily="2" charset="-78"/>
              </a:rPr>
              <a:t>الفهرس</a:t>
            </a:r>
            <a:endParaRPr lang="fr-FR" dirty="0">
              <a:solidFill>
                <a:srgbClr val="00B0F0"/>
              </a:solidFill>
              <a:latin typeface="Sakkal Majalla" pitchFamily="2" charset="-78"/>
              <a:cs typeface="Sakkal Majalla" pitchFamily="2" charset="-78"/>
            </a:endParaRPr>
          </a:p>
        </p:txBody>
      </p:sp>
      <p:sp>
        <p:nvSpPr>
          <p:cNvPr id="3" name="Espace réservé du contenu 2"/>
          <p:cNvSpPr>
            <a:spLocks noGrp="1"/>
          </p:cNvSpPr>
          <p:nvPr>
            <p:ph idx="1"/>
          </p:nvPr>
        </p:nvSpPr>
        <p:spPr>
          <a:xfrm>
            <a:off x="457200" y="1968500"/>
            <a:ext cx="7903029" cy="3831167"/>
          </a:xfrm>
        </p:spPr>
        <p:txBody>
          <a:bodyPr>
            <a:normAutofit/>
          </a:bodyPr>
          <a:lstStyle/>
          <a:p>
            <a:pPr algn="r" rtl="1">
              <a:buSzPct val="80000"/>
              <a:buFont typeface="Wingdings" pitchFamily="2" charset="2"/>
              <a:buChar char="§"/>
            </a:pPr>
            <a:r>
              <a:rPr lang="ar-TN" sz="3600" dirty="0" smtClean="0">
                <a:solidFill>
                  <a:schemeClr val="bg1"/>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a:t>
            </a:r>
          </a:p>
          <a:p>
            <a:pPr algn="r" rtl="1">
              <a:buSzPct val="80000"/>
              <a:buFont typeface="Wingdings" pitchFamily="2" charset="2"/>
              <a:buChar char="§"/>
            </a:pPr>
            <a:endParaRPr lang="ar-TN" sz="3600" dirty="0" smtClean="0">
              <a:solidFill>
                <a:schemeClr val="bg1"/>
              </a:solidFill>
              <a:latin typeface="Sakkal Majalla" panose="02000000000000000000" pitchFamily="2" charset="-78"/>
              <a:cs typeface="Sakkal Majalla" panose="02000000000000000000" pitchFamily="2" charset="-78"/>
            </a:endParaRP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الشباب العربي  : التكنولوجيا أداة فاعلة للتشغيل </a:t>
            </a: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المرأة وخاصة الريفية : التكنولوجيا كأداة للتمكين </a:t>
            </a:r>
            <a:r>
              <a:rPr lang="ar-TN" dirty="0" err="1" smtClean="0">
                <a:solidFill>
                  <a:schemeClr val="bg1"/>
                </a:solidFill>
                <a:latin typeface="Sakkal Majalla" panose="02000000000000000000" pitchFamily="2" charset="-78"/>
                <a:cs typeface="Sakkal Majalla" panose="02000000000000000000" pitchFamily="2" charset="-78"/>
              </a:rPr>
              <a:t>الإقتصادي</a:t>
            </a:r>
            <a:r>
              <a:rPr lang="ar-TN" dirty="0" smtClean="0">
                <a:solidFill>
                  <a:schemeClr val="bg1"/>
                </a:solidFill>
                <a:latin typeface="Sakkal Majalla" panose="02000000000000000000" pitchFamily="2" charset="-78"/>
                <a:cs typeface="Sakkal Majalla" panose="02000000000000000000" pitchFamily="2" charset="-78"/>
              </a:rPr>
              <a:t> للمرأة</a:t>
            </a:r>
          </a:p>
          <a:p>
            <a:pPr algn="r" rtl="1">
              <a:buSzPct val="80000"/>
              <a:buFont typeface="Wingdings" pitchFamily="2" charset="2"/>
              <a:buChar char="§"/>
            </a:pPr>
            <a:endParaRPr lang="ar-TN" dirty="0" smtClean="0">
              <a:solidFill>
                <a:srgbClr val="0070C0"/>
              </a:solidFill>
              <a:latin typeface="Sakkal Majalla" panose="02000000000000000000" pitchFamily="2" charset="-78"/>
              <a:cs typeface="Sakkal Majalla" panose="02000000000000000000" pitchFamily="2" charset="-78"/>
            </a:endParaRPr>
          </a:p>
          <a:p>
            <a:pPr lvl="1" algn="r" rtl="1"/>
            <a:endParaRPr lang="ar-TN" dirty="0" smtClean="0"/>
          </a:p>
          <a:p>
            <a:pPr algn="r" rtl="1"/>
            <a:endParaRPr lang="fr-FR" dirty="0"/>
          </a:p>
        </p:txBody>
      </p:sp>
    </p:spTree>
    <p:extLst>
      <p:ext uri="{BB962C8B-B14F-4D97-AF65-F5344CB8AC3E}">
        <p14:creationId xmlns="" xmlns:p14="http://schemas.microsoft.com/office/powerpoint/2010/main" val="3047566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TN" dirty="0" smtClean="0">
                <a:solidFill>
                  <a:srgbClr val="00B0F0"/>
                </a:solidFill>
                <a:latin typeface="Sakkal Majalla" pitchFamily="2" charset="-78"/>
                <a:cs typeface="Sakkal Majalla" pitchFamily="2" charset="-78"/>
              </a:rPr>
              <a:t>تكنولوجيات الاتصال والمعلومات :  محرك أساسي للتشغيل </a:t>
            </a:r>
            <a:r>
              <a:rPr lang="ar-TN" dirty="0" err="1" smtClean="0">
                <a:solidFill>
                  <a:srgbClr val="00B0F0"/>
                </a:solidFill>
                <a:latin typeface="Sakkal Majalla" pitchFamily="2" charset="-78"/>
                <a:cs typeface="Sakkal Majalla" pitchFamily="2" charset="-78"/>
              </a:rPr>
              <a:t>و</a:t>
            </a:r>
            <a:r>
              <a:rPr lang="ar-TN" dirty="0" smtClean="0">
                <a:solidFill>
                  <a:srgbClr val="00B0F0"/>
                </a:solidFill>
                <a:latin typeface="Sakkal Majalla" pitchFamily="2" charset="-78"/>
                <a:cs typeface="Sakkal Majalla" pitchFamily="2" charset="-78"/>
              </a:rPr>
              <a:t> التنمية الاقتصادية</a:t>
            </a:r>
          </a:p>
        </p:txBody>
      </p:sp>
      <p:sp>
        <p:nvSpPr>
          <p:cNvPr id="3" name="Espace réservé du contenu 2"/>
          <p:cNvSpPr>
            <a:spLocks noGrp="1"/>
          </p:cNvSpPr>
          <p:nvPr>
            <p:ph idx="1"/>
          </p:nvPr>
        </p:nvSpPr>
        <p:spPr>
          <a:xfrm>
            <a:off x="457200" y="2434442"/>
            <a:ext cx="7903029" cy="3365225"/>
          </a:xfrm>
        </p:spPr>
        <p:txBody>
          <a:bodyPr>
            <a:normAutofit/>
          </a:bodyPr>
          <a:lstStyle/>
          <a:p>
            <a:pPr algn="r" rtl="1">
              <a:buSzPct val="80000"/>
              <a:buFont typeface="Wingdings" pitchFamily="2" charset="2"/>
              <a:buChar char="§"/>
            </a:pPr>
            <a:r>
              <a:rPr lang="ar-TN" dirty="0" smtClean="0">
                <a:solidFill>
                  <a:srgbClr val="0070C0"/>
                </a:solidFill>
                <a:latin typeface="Sakkal Majalla" panose="02000000000000000000" pitchFamily="2" charset="-78"/>
                <a:cs typeface="Sakkal Majalla" panose="02000000000000000000" pitchFamily="2" charset="-78"/>
              </a:rPr>
              <a:t>المقدّمة : أهداف التنمية المستدامة 2030</a:t>
            </a:r>
          </a:p>
          <a:p>
            <a:pPr algn="r" rtl="1">
              <a:buSzPct val="80000"/>
              <a:buFont typeface="Wingdings" pitchFamily="2" charset="2"/>
              <a:buChar char="§"/>
            </a:pPr>
            <a:r>
              <a:rPr lang="ar-TN" dirty="0" smtClean="0">
                <a:solidFill>
                  <a:srgbClr val="0070C0"/>
                </a:solidFill>
                <a:latin typeface="Sakkal Majalla" panose="02000000000000000000" pitchFamily="2" charset="-78"/>
                <a:cs typeface="Sakkal Majalla" panose="02000000000000000000" pitchFamily="2" charset="-78"/>
              </a:rPr>
              <a:t>تكنولوجيات الاتصال والمعلومات والتشغيل</a:t>
            </a:r>
          </a:p>
          <a:p>
            <a:pPr algn="r" rtl="1">
              <a:buSzPct val="80000"/>
              <a:buFont typeface="Wingdings" pitchFamily="2" charset="2"/>
              <a:buChar char="§"/>
            </a:pPr>
            <a:r>
              <a:rPr lang="ar-TN" dirty="0" smtClean="0">
                <a:solidFill>
                  <a:srgbClr val="0070C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a:t>
            </a:r>
          </a:p>
          <a:p>
            <a:pPr algn="r" rtl="1">
              <a:buSzPct val="80000"/>
              <a:buFont typeface="Wingdings" pitchFamily="2" charset="2"/>
              <a:buChar char="§"/>
            </a:pPr>
            <a:r>
              <a:rPr lang="ar-TN" dirty="0" smtClean="0">
                <a:solidFill>
                  <a:srgbClr val="0070C0"/>
                </a:solidFill>
                <a:latin typeface="Sakkal Majalla" panose="02000000000000000000" pitchFamily="2" charset="-78"/>
                <a:cs typeface="Sakkal Majalla" panose="02000000000000000000" pitchFamily="2" charset="-78"/>
              </a:rPr>
              <a:t>توصيات : حلول للمستقبل ... حلول مستدامة</a:t>
            </a:r>
            <a:endParaRPr lang="ar-TN" dirty="0">
              <a:solidFill>
                <a:srgbClr val="0070C0"/>
              </a:solidFill>
              <a:latin typeface="Sakkal Majalla" panose="02000000000000000000" pitchFamily="2" charset="-78"/>
              <a:cs typeface="Sakkal Majalla" panose="02000000000000000000" pitchFamily="2" charset="-78"/>
            </a:endParaRPr>
          </a:p>
          <a:p>
            <a:pPr lvl="1" algn="r" rtl="1"/>
            <a:endParaRPr lang="ar-TN" dirty="0" smtClean="0"/>
          </a:p>
          <a:p>
            <a:pPr algn="r" rtl="1"/>
            <a:endParaRPr lang="fr-FR" dirty="0"/>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Tree>
    <p:extLst>
      <p:ext uri="{BB962C8B-B14F-4D97-AF65-F5344CB8AC3E}">
        <p14:creationId xmlns="" xmlns:p14="http://schemas.microsoft.com/office/powerpoint/2010/main" val="3047566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rtl="1"/>
            <a:r>
              <a:rPr lang="ar-TN"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br>
              <a:rPr lang="ar-TN" dirty="0" smtClean="0">
                <a:solidFill>
                  <a:srgbClr val="00B0F0"/>
                </a:solidFill>
                <a:latin typeface="Sakkal Majalla" panose="02000000000000000000" pitchFamily="2" charset="-78"/>
                <a:cs typeface="Sakkal Majalla" panose="02000000000000000000" pitchFamily="2" charset="-78"/>
              </a:rPr>
            </a:br>
            <a:endParaRPr lang="ar-TN" dirty="0">
              <a:solidFill>
                <a:srgbClr val="00B0F0"/>
              </a:solidFill>
            </a:endParaRPr>
          </a:p>
        </p:txBody>
      </p:sp>
      <p:sp>
        <p:nvSpPr>
          <p:cNvPr id="3" name="Espace réservé du contenu 2"/>
          <p:cNvSpPr>
            <a:spLocks noGrp="1"/>
          </p:cNvSpPr>
          <p:nvPr>
            <p:ph idx="1"/>
          </p:nvPr>
        </p:nvSpPr>
        <p:spPr/>
        <p:txBody>
          <a:bodyPr>
            <a:normAutofit/>
          </a:bodyPr>
          <a:lstStyle/>
          <a:p>
            <a:pPr algn="justLow" rtl="1">
              <a:buSzPct val="80000"/>
              <a:buFont typeface="Wingdings" pitchFamily="2" charset="2"/>
              <a:buChar char="§"/>
            </a:pPr>
            <a:r>
              <a:rPr lang="ar-TN" dirty="0">
                <a:solidFill>
                  <a:srgbClr val="0070C0"/>
                </a:solidFill>
                <a:latin typeface="Sakkal Majalla" pitchFamily="2" charset="-78"/>
                <a:cs typeface="Sakkal Majalla" pitchFamily="2" charset="-78"/>
              </a:rPr>
              <a:t>باعتبار ما يشهده العالم وخاصة المنطقة العربية من تغييرات عميقة، سببها الرئيسي مشكلة البطالة خاصة في صفوف الشباب من حاملي </a:t>
            </a:r>
            <a:r>
              <a:rPr lang="ar-TN" dirty="0" err="1">
                <a:solidFill>
                  <a:srgbClr val="0070C0"/>
                </a:solidFill>
                <a:latin typeface="Sakkal Majalla" pitchFamily="2" charset="-78"/>
                <a:cs typeface="Sakkal Majalla" pitchFamily="2" charset="-78"/>
              </a:rPr>
              <a:t>الشهائد</a:t>
            </a:r>
            <a:r>
              <a:rPr lang="ar-TN" dirty="0">
                <a:solidFill>
                  <a:srgbClr val="0070C0"/>
                </a:solidFill>
                <a:latin typeface="Sakkal Majalla" pitchFamily="2" charset="-78"/>
                <a:cs typeface="Sakkal Majalla" pitchFamily="2" charset="-78"/>
              </a:rPr>
              <a:t> </a:t>
            </a:r>
            <a:r>
              <a:rPr lang="ar-TN" dirty="0" smtClean="0">
                <a:solidFill>
                  <a:srgbClr val="0070C0"/>
                </a:solidFill>
                <a:latin typeface="Sakkal Majalla" pitchFamily="2" charset="-78"/>
                <a:cs typeface="Sakkal Majalla" pitchFamily="2" charset="-78"/>
              </a:rPr>
              <a:t>العليا والنساء والفتيات في المناطق الريفية</a:t>
            </a:r>
          </a:p>
          <a:p>
            <a:pPr algn="justLow" rtl="1">
              <a:buSzPct val="80000"/>
              <a:buFont typeface="Wingdings" pitchFamily="2" charset="2"/>
              <a:buChar char="§"/>
            </a:pPr>
            <a:r>
              <a:rPr lang="ar-TN" dirty="0" smtClean="0">
                <a:solidFill>
                  <a:srgbClr val="0070C0"/>
                </a:solidFill>
                <a:latin typeface="Sakkal Majalla" pitchFamily="2" charset="-78"/>
                <a:cs typeface="Sakkal Majalla" pitchFamily="2" charset="-78"/>
              </a:rPr>
              <a:t>وحرصا منها على </a:t>
            </a:r>
            <a:r>
              <a:rPr lang="ar-TN" dirty="0">
                <a:solidFill>
                  <a:srgbClr val="0070C0"/>
                </a:solidFill>
                <a:latin typeface="Sakkal Majalla" pitchFamily="2" charset="-78"/>
                <a:cs typeface="Sakkal Majalla" pitchFamily="2" charset="-78"/>
              </a:rPr>
              <a:t>مواكبة المستجدات في البلدان العربية والتواصل مع كل الجهود التي تبذل في إطار تفعيل العمل العربي المشترك </a:t>
            </a:r>
            <a:r>
              <a:rPr lang="ar-TN" dirty="0" smtClean="0">
                <a:solidFill>
                  <a:srgbClr val="0070C0"/>
                </a:solidFill>
                <a:latin typeface="Sakkal Majalla" pitchFamily="2" charset="-78"/>
                <a:cs typeface="Sakkal Majalla" pitchFamily="2" charset="-78"/>
              </a:rPr>
              <a:t>قامت المنظمة بإطلاق العديد من المبادرات والمشاريع في هذا الغرض </a:t>
            </a:r>
            <a:endParaRPr lang="ar-TN" dirty="0">
              <a:solidFill>
                <a:srgbClr val="0070C0"/>
              </a:solidFill>
            </a:endParaRP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TN"/>
          </a:p>
        </p:txBody>
      </p:sp>
      <p:sp>
        <p:nvSpPr>
          <p:cNvPr id="3" name="Espace réservé du contenu 2"/>
          <p:cNvSpPr>
            <a:spLocks noGrp="1"/>
          </p:cNvSpPr>
          <p:nvPr>
            <p:ph idx="1"/>
          </p:nvPr>
        </p:nvSpPr>
        <p:spPr>
          <a:xfrm>
            <a:off x="457200" y="1968500"/>
            <a:ext cx="7903029" cy="3831167"/>
          </a:xfrm>
        </p:spPr>
        <p:txBody>
          <a:bodyPr>
            <a:normAutofit/>
          </a:bodyPr>
          <a:lstStyle/>
          <a:p>
            <a:pPr algn="r" rtl="1">
              <a:buSzPct val="80000"/>
              <a:buFont typeface="Wingdings" pitchFamily="2" charset="2"/>
              <a:buChar char="§"/>
            </a:pPr>
            <a:r>
              <a:rPr lang="ar-TN" sz="3600" dirty="0" smtClean="0">
                <a:solidFill>
                  <a:schemeClr val="bg1"/>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a:t>
            </a:r>
          </a:p>
          <a:p>
            <a:pPr algn="r" rtl="1">
              <a:buSzPct val="80000"/>
              <a:buFont typeface="Wingdings" pitchFamily="2" charset="2"/>
              <a:buChar char="§"/>
            </a:pPr>
            <a:endParaRPr lang="ar-TN" sz="3600" dirty="0" smtClean="0">
              <a:solidFill>
                <a:schemeClr val="bg1"/>
              </a:solidFill>
              <a:latin typeface="Sakkal Majalla" panose="02000000000000000000" pitchFamily="2" charset="-78"/>
              <a:cs typeface="Sakkal Majalla" panose="02000000000000000000" pitchFamily="2" charset="-78"/>
            </a:endParaRP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الشباب العربي  : التكنولوجيا أداة فاعلة للتشغيل </a:t>
            </a:r>
          </a:p>
          <a:p>
            <a:pPr algn="r" rtl="1">
              <a:buSzPct val="80000"/>
              <a:buFont typeface="Wingdings" pitchFamily="2" charset="2"/>
              <a:buChar char="§"/>
            </a:pPr>
            <a:endParaRPr lang="ar-TN" dirty="0" smtClean="0">
              <a:solidFill>
                <a:srgbClr val="0070C0"/>
              </a:solidFill>
              <a:latin typeface="Sakkal Majalla" panose="02000000000000000000" pitchFamily="2" charset="-78"/>
              <a:cs typeface="Sakkal Majalla" panose="02000000000000000000" pitchFamily="2" charset="-78"/>
            </a:endParaRPr>
          </a:p>
          <a:p>
            <a:pPr lvl="1" algn="r" rtl="1"/>
            <a:endParaRPr lang="ar-TN" dirty="0" smtClean="0"/>
          </a:p>
          <a:p>
            <a:pPr algn="r" rtl="1"/>
            <a:endParaRPr lang="fr-FR" dirty="0"/>
          </a:p>
        </p:txBody>
      </p:sp>
    </p:spTree>
    <p:extLst>
      <p:ext uri="{BB962C8B-B14F-4D97-AF65-F5344CB8AC3E}">
        <p14:creationId xmlns="" xmlns:p14="http://schemas.microsoft.com/office/powerpoint/2010/main" val="304756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81943"/>
            <a:ext cx="7665522" cy="3317724"/>
          </a:xfrm>
        </p:spPr>
        <p:txBody>
          <a:bodyPr/>
          <a:lstStyle/>
          <a:p>
            <a:pPr marL="177800" indent="-177800" algn="r" rtl="1">
              <a:buSzPct val="80000"/>
              <a:buFont typeface="Wingdings" pitchFamily="2" charset="2"/>
              <a:buChar char="§"/>
            </a:pPr>
            <a:r>
              <a:rPr lang="ar-TN" sz="2800" b="1" dirty="0" smtClean="0">
                <a:solidFill>
                  <a:srgbClr val="0070C0"/>
                </a:solidFill>
                <a:latin typeface="Sakkal Majalla" pitchFamily="2" charset="-78"/>
                <a:cs typeface="Sakkal Majalla" pitchFamily="2" charset="-78"/>
              </a:rPr>
              <a:t>فريق عمل  : </a:t>
            </a:r>
            <a:r>
              <a:rPr lang="ar-TN" sz="2800" dirty="0" smtClean="0">
                <a:solidFill>
                  <a:srgbClr val="0070C0"/>
                </a:solidFill>
                <a:latin typeface="Sakkal Majalla" pitchFamily="2" charset="-78"/>
                <a:cs typeface="Sakkal Majalla" pitchFamily="2" charset="-78"/>
              </a:rPr>
              <a:t>«تكنولوجيات الاتصال والمعلومات وتشغيل الشباب»</a:t>
            </a:r>
          </a:p>
          <a:p>
            <a:pPr marL="177800" indent="-177800" algn="r" rtl="1">
              <a:buSzPct val="80000"/>
              <a:buFont typeface="Wingdings" pitchFamily="2" charset="2"/>
              <a:buChar char="§"/>
            </a:pPr>
            <a:r>
              <a:rPr lang="ar-TN" sz="2800" b="1" dirty="0" smtClean="0">
                <a:solidFill>
                  <a:srgbClr val="0070C0"/>
                </a:solidFill>
                <a:latin typeface="Sakkal Majalla" pitchFamily="2" charset="-78"/>
                <a:cs typeface="Sakkal Majalla" pitchFamily="2" charset="-78"/>
              </a:rPr>
              <a:t>مشاريع وبرامج :</a:t>
            </a:r>
          </a:p>
          <a:p>
            <a:pPr marL="514350" indent="-514350" algn="r" rtl="1">
              <a:buSzPct val="80000"/>
              <a:buFont typeface="+mj-lt"/>
              <a:buAutoNum type="arabicPeriod"/>
            </a:pPr>
            <a:r>
              <a:rPr lang="ar-TN" sz="2800" dirty="0" smtClean="0">
                <a:solidFill>
                  <a:srgbClr val="0070C0"/>
                </a:solidFill>
                <a:latin typeface="Sakkal Majalla" pitchFamily="2" charset="-78"/>
                <a:cs typeface="Sakkal Majalla" pitchFamily="2" charset="-78"/>
              </a:rPr>
              <a:t>مشروع : ”شبكة تمكين الشباب العربي“ </a:t>
            </a:r>
            <a:r>
              <a:rPr lang="fr-FR" sz="2800" dirty="0" err="1" smtClean="0">
                <a:solidFill>
                  <a:srgbClr val="0070C0"/>
                </a:solidFill>
                <a:latin typeface="Sakkal Majalla" pitchFamily="2" charset="-78"/>
                <a:cs typeface="Sakkal Majalla" pitchFamily="2" charset="-78"/>
              </a:rPr>
              <a:t>AYENet</a:t>
            </a:r>
            <a:endParaRPr lang="ar-TN" sz="2800" dirty="0" smtClean="0">
              <a:solidFill>
                <a:srgbClr val="0070C0"/>
              </a:solidFill>
              <a:latin typeface="Sakkal Majalla" pitchFamily="2" charset="-78"/>
              <a:cs typeface="Sakkal Majalla" pitchFamily="2" charset="-78"/>
            </a:endParaRPr>
          </a:p>
          <a:p>
            <a:pPr marL="514350" indent="-514350" algn="r" rtl="1">
              <a:buSzPct val="80000"/>
              <a:buFont typeface="+mj-lt"/>
              <a:buAutoNum type="arabicPeriod"/>
            </a:pPr>
            <a:r>
              <a:rPr lang="ar-TN" sz="2800" dirty="0" smtClean="0">
                <a:solidFill>
                  <a:srgbClr val="0070C0"/>
                </a:solidFill>
                <a:latin typeface="Sakkal Majalla" pitchFamily="2" charset="-78"/>
                <a:cs typeface="Sakkal Majalla" pitchFamily="2" charset="-78"/>
              </a:rPr>
              <a:t>مشروع : ”مركز التميّز ‘</a:t>
            </a:r>
            <a:r>
              <a:rPr lang="ar-TN" sz="2800" dirty="0" err="1" smtClean="0">
                <a:solidFill>
                  <a:srgbClr val="0070C0"/>
                </a:solidFill>
                <a:latin typeface="Sakkal Majalla" pitchFamily="2" charset="-78"/>
                <a:cs typeface="Sakkal Majalla" pitchFamily="2" charset="-78"/>
              </a:rPr>
              <a:t>بيدو</a:t>
            </a:r>
            <a:r>
              <a:rPr lang="ar-TN" sz="2800" dirty="0" smtClean="0">
                <a:solidFill>
                  <a:srgbClr val="0070C0"/>
                </a:solidFill>
                <a:latin typeface="Sakkal Majalla" pitchFamily="2" charset="-78"/>
                <a:cs typeface="Sakkal Majalla" pitchFamily="2" charset="-78"/>
              </a:rPr>
              <a:t>’ للملاحة بالأقمار الصناعيّة“</a:t>
            </a:r>
          </a:p>
          <a:p>
            <a:pPr marL="514350" indent="-514350" algn="r" rtl="1">
              <a:buSzPct val="80000"/>
              <a:buFont typeface="+mj-lt"/>
              <a:buAutoNum type="arabicPeriod"/>
            </a:pPr>
            <a:r>
              <a:rPr lang="ar-TN" sz="2800" dirty="0" smtClean="0">
                <a:solidFill>
                  <a:srgbClr val="0070C0"/>
                </a:solidFill>
                <a:latin typeface="Sakkal Majalla" pitchFamily="2" charset="-78"/>
                <a:cs typeface="Sakkal Majalla" pitchFamily="2" charset="-78"/>
              </a:rPr>
              <a:t>برنامج </a:t>
            </a:r>
            <a:r>
              <a:rPr lang="ar-TN" sz="2800" dirty="0" err="1" smtClean="0">
                <a:solidFill>
                  <a:srgbClr val="0070C0"/>
                </a:solidFill>
                <a:latin typeface="Sakkal Majalla" pitchFamily="2" charset="-78"/>
                <a:cs typeface="Sakkal Majalla" pitchFamily="2" charset="-78"/>
              </a:rPr>
              <a:t>هواوي</a:t>
            </a:r>
            <a:r>
              <a:rPr lang="ar-TN" sz="2800" dirty="0" smtClean="0">
                <a:solidFill>
                  <a:srgbClr val="0070C0"/>
                </a:solidFill>
                <a:latin typeface="Sakkal Majalla" pitchFamily="2" charset="-78"/>
                <a:cs typeface="Sakkal Majalla" pitchFamily="2" charset="-78"/>
              </a:rPr>
              <a:t> : ”بذور من أجل المستقبل“ داخل المنطقة العربيّة</a:t>
            </a:r>
          </a:p>
          <a:p>
            <a:pPr marL="514350" indent="-514350" algn="r" rtl="1">
              <a:buSzPct val="80000"/>
              <a:buFont typeface="+mj-lt"/>
              <a:buAutoNum type="arabicPeriod"/>
            </a:pPr>
            <a:r>
              <a:rPr lang="ar-TN" sz="2800" dirty="0" smtClean="0">
                <a:solidFill>
                  <a:srgbClr val="0070C0"/>
                </a:solidFill>
                <a:latin typeface="Sakkal Majalla" pitchFamily="2" charset="-78"/>
                <a:cs typeface="Sakkal Majalla" pitchFamily="2" charset="-78"/>
              </a:rPr>
              <a:t>أكاديميّة </a:t>
            </a:r>
            <a:r>
              <a:rPr lang="ar-TN" sz="2800" dirty="0" err="1" smtClean="0">
                <a:solidFill>
                  <a:srgbClr val="0070C0"/>
                </a:solidFill>
                <a:latin typeface="Sakkal Majalla" pitchFamily="2" charset="-78"/>
                <a:cs typeface="Sakkal Majalla" pitchFamily="2" charset="-78"/>
              </a:rPr>
              <a:t>آيكتو</a:t>
            </a:r>
            <a:r>
              <a:rPr lang="ar-TN" sz="2800" dirty="0" smtClean="0">
                <a:solidFill>
                  <a:srgbClr val="0070C0"/>
                </a:solidFill>
                <a:latin typeface="Sakkal Majalla" pitchFamily="2" charset="-78"/>
                <a:cs typeface="Sakkal Majalla" pitchFamily="2" charset="-78"/>
              </a:rPr>
              <a:t> للتكنولوجيا </a:t>
            </a:r>
            <a:r>
              <a:rPr lang="fr-FR" sz="2800" dirty="0" smtClean="0">
                <a:solidFill>
                  <a:srgbClr val="0070C0"/>
                </a:solidFill>
                <a:latin typeface="Sakkal Majalla" pitchFamily="2" charset="-78"/>
                <a:cs typeface="Sakkal Majalla" pitchFamily="2" charset="-78"/>
              </a:rPr>
              <a:t>AICTO </a:t>
            </a:r>
            <a:r>
              <a:rPr lang="fr-FR" sz="2800" dirty="0" err="1" smtClean="0">
                <a:solidFill>
                  <a:srgbClr val="0070C0"/>
                </a:solidFill>
                <a:latin typeface="Sakkal Majalla" pitchFamily="2" charset="-78"/>
                <a:cs typeface="Sakkal Majalla" pitchFamily="2" charset="-78"/>
              </a:rPr>
              <a:t>Technology</a:t>
            </a:r>
            <a:r>
              <a:rPr lang="fr-FR" sz="2800" dirty="0" smtClean="0">
                <a:solidFill>
                  <a:srgbClr val="0070C0"/>
                </a:solidFill>
                <a:latin typeface="Sakkal Majalla" pitchFamily="2" charset="-78"/>
                <a:cs typeface="Sakkal Majalla" pitchFamily="2" charset="-78"/>
              </a:rPr>
              <a:t> </a:t>
            </a:r>
            <a:r>
              <a:rPr lang="fr-FR" sz="2800" dirty="0" err="1" smtClean="0">
                <a:solidFill>
                  <a:srgbClr val="0070C0"/>
                </a:solidFill>
                <a:latin typeface="Sakkal Majalla" pitchFamily="2" charset="-78"/>
                <a:cs typeface="Sakkal Majalla" pitchFamily="2" charset="-78"/>
              </a:rPr>
              <a:t>Academy</a:t>
            </a:r>
            <a:endParaRPr lang="fr-FR" sz="2800" dirty="0" smtClean="0">
              <a:solidFill>
                <a:srgbClr val="0070C0"/>
              </a:solidFill>
              <a:latin typeface="Sakkal Majalla" pitchFamily="2" charset="-78"/>
              <a:cs typeface="Sakkal Majalla" pitchFamily="2" charset="-78"/>
            </a:endParaRPr>
          </a:p>
          <a:p>
            <a:pPr algn="r" rtl="1"/>
            <a:endParaRPr lang="fr-FR" dirty="0">
              <a:solidFill>
                <a:schemeClr val="accent5">
                  <a:lumMod val="75000"/>
                </a:schemeClr>
              </a:solidFill>
            </a:endParaRP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6" name="ZoneTexte 5"/>
          <p:cNvSpPr txBox="1"/>
          <p:nvPr/>
        </p:nvSpPr>
        <p:spPr>
          <a:xfrm>
            <a:off x="1508166" y="1438306"/>
            <a:ext cx="6516835" cy="646331"/>
          </a:xfrm>
          <a:prstGeom prst="rect">
            <a:avLst/>
          </a:prstGeom>
          <a:solidFill>
            <a:srgbClr val="92D05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الشباب العربي : التكنولوجيا أداة فاعلة للتشغيل</a:t>
            </a:r>
            <a:endParaRPr lang="ar-TN" sz="3600" dirty="0">
              <a:solidFill>
                <a:schemeClr val="bg1"/>
              </a:solidFill>
              <a:latin typeface="Sakkal Majalla" pitchFamily="2" charset="-78"/>
              <a:cs typeface="Sakkal Majalla" pitchFamily="2" charset="-78"/>
            </a:endParaRPr>
          </a:p>
        </p:txBody>
      </p:sp>
      <p:sp>
        <p:nvSpPr>
          <p:cNvPr id="7" name="Titre 1"/>
          <p:cNvSpPr txBox="1">
            <a:spLocks/>
          </p:cNvSpPr>
          <p:nvPr/>
        </p:nvSpPr>
        <p:spPr>
          <a:xfrm>
            <a:off x="457200" y="416597"/>
            <a:ext cx="763905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dirty="0">
              <a:solidFill>
                <a:srgbClr val="00B0F0"/>
              </a:solidFill>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1319198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TN" dirty="0" smtClean="0">
                <a:solidFill>
                  <a:srgbClr val="00B0F0"/>
                </a:solidFill>
                <a:latin typeface="Sakkal Majalla" pitchFamily="2" charset="-78"/>
                <a:cs typeface="Sakkal Majalla" pitchFamily="2" charset="-78"/>
              </a:rPr>
              <a:t>مشروع : ”شبكة تمكين الشباب العربي“ </a:t>
            </a:r>
            <a:r>
              <a:rPr lang="fr-FR" dirty="0" err="1" smtClean="0">
                <a:solidFill>
                  <a:srgbClr val="00B0F0"/>
                </a:solidFill>
                <a:latin typeface="Sakkal Majalla" pitchFamily="2" charset="-78"/>
                <a:cs typeface="Sakkal Majalla" pitchFamily="2" charset="-78"/>
              </a:rPr>
              <a:t>AYENet</a:t>
            </a:r>
            <a:endParaRPr lang="ar-TN" dirty="0" smtClean="0">
              <a:solidFill>
                <a:srgbClr val="00B0F0"/>
              </a:solidFill>
              <a:latin typeface="Sakkal Majalla" pitchFamily="2" charset="-78"/>
              <a:cs typeface="Sakkal Majalla" pitchFamily="2" charset="-78"/>
            </a:endParaRPr>
          </a:p>
        </p:txBody>
      </p:sp>
      <p:sp>
        <p:nvSpPr>
          <p:cNvPr id="3" name="Espace réservé du contenu 2"/>
          <p:cNvSpPr>
            <a:spLocks noGrp="1"/>
          </p:cNvSpPr>
          <p:nvPr>
            <p:ph idx="1"/>
          </p:nvPr>
        </p:nvSpPr>
        <p:spPr>
          <a:xfrm>
            <a:off x="457200" y="1968500"/>
            <a:ext cx="8229600" cy="4503552"/>
          </a:xfrm>
        </p:spPr>
        <p:txBody>
          <a:bodyPr>
            <a:normAutofit/>
          </a:bodyPr>
          <a:lstStyle/>
          <a:p>
            <a:pPr algn="r" rtl="1">
              <a:buNone/>
            </a:pPr>
            <a:r>
              <a:rPr lang="ar-TN" sz="2800" dirty="0" smtClean="0">
                <a:solidFill>
                  <a:srgbClr val="0070C0"/>
                </a:solidFill>
                <a:latin typeface="Sakkal Majalla" pitchFamily="2" charset="-78"/>
                <a:cs typeface="Sakkal Majalla" pitchFamily="2" charset="-78"/>
              </a:rPr>
              <a:t>	</a:t>
            </a:r>
            <a:r>
              <a:rPr lang="ar-TN" sz="2400" dirty="0" smtClean="0">
                <a:solidFill>
                  <a:srgbClr val="0070C0"/>
                </a:solidFill>
                <a:latin typeface="Sakkal Majalla" pitchFamily="2" charset="-78"/>
                <a:cs typeface="Sakkal Majalla" pitchFamily="2" charset="-78"/>
              </a:rPr>
              <a:t>رؤيتنا من خلال هذا المشروع  هي إقامة حوار مع وبين الشباب العربي الذي يعد اليوم أكثر من مائة مليون شاب بين 15 </a:t>
            </a:r>
            <a:r>
              <a:rPr lang="ar-TN" sz="2400" dirty="0" err="1" smtClean="0">
                <a:solidFill>
                  <a:srgbClr val="0070C0"/>
                </a:solidFill>
                <a:latin typeface="Sakkal Majalla" pitchFamily="2" charset="-78"/>
                <a:cs typeface="Sakkal Majalla" pitchFamily="2" charset="-78"/>
              </a:rPr>
              <a:t>و</a:t>
            </a:r>
            <a:r>
              <a:rPr lang="ar-TN" sz="2400" dirty="0" smtClean="0">
                <a:solidFill>
                  <a:srgbClr val="0070C0"/>
                </a:solidFill>
                <a:latin typeface="Sakkal Majalla" pitchFamily="2" charset="-78"/>
                <a:cs typeface="Sakkal Majalla" pitchFamily="2" charset="-78"/>
              </a:rPr>
              <a:t> 29 سنة، </a:t>
            </a:r>
            <a:r>
              <a:rPr lang="ar-TN" sz="2400" dirty="0" err="1" smtClean="0">
                <a:solidFill>
                  <a:srgbClr val="0070C0"/>
                </a:solidFill>
                <a:latin typeface="Sakkal Majalla" pitchFamily="2" charset="-78"/>
                <a:cs typeface="Sakkal Majalla" pitchFamily="2" charset="-78"/>
              </a:rPr>
              <a:t>والإستماع</a:t>
            </a:r>
            <a:r>
              <a:rPr lang="ar-TN" sz="2400" dirty="0" smtClean="0">
                <a:solidFill>
                  <a:srgbClr val="0070C0"/>
                </a:solidFill>
                <a:latin typeface="Sakkal Majalla" pitchFamily="2" charset="-78"/>
                <a:cs typeface="Sakkal Majalla" pitchFamily="2" charset="-78"/>
              </a:rPr>
              <a:t> إلى آرائهم وتطلعاتهم للمستقبل وآمالهم وطموحاتهم، والأخذ بيدهم لدى انجاز وقيادة مشاريع متجددة سواء في قطاع تكنولوجيات الاتصال والمعلومات أو </a:t>
            </a:r>
            <a:r>
              <a:rPr lang="ar-TN" sz="2400" dirty="0" err="1" smtClean="0">
                <a:solidFill>
                  <a:srgbClr val="0070C0"/>
                </a:solidFill>
                <a:latin typeface="Sakkal Majalla" pitchFamily="2" charset="-78"/>
                <a:cs typeface="Sakkal Majalla" pitchFamily="2" charset="-78"/>
              </a:rPr>
              <a:t>بالإعتماد</a:t>
            </a:r>
            <a:r>
              <a:rPr lang="ar-TN" sz="2400" dirty="0" smtClean="0">
                <a:solidFill>
                  <a:srgbClr val="0070C0"/>
                </a:solidFill>
                <a:latin typeface="Sakkal Majalla" pitchFamily="2" charset="-78"/>
                <a:cs typeface="Sakkal Majalla" pitchFamily="2" charset="-78"/>
              </a:rPr>
              <a:t> عليه.</a:t>
            </a:r>
          </a:p>
          <a:p>
            <a:pPr algn="r" rtl="1">
              <a:buNone/>
            </a:pPr>
            <a:r>
              <a:rPr lang="ar-TN" b="1" dirty="0" smtClean="0">
                <a:solidFill>
                  <a:srgbClr val="92D050"/>
                </a:solidFill>
                <a:latin typeface="Sakkal Majalla" pitchFamily="2" charset="-78"/>
                <a:cs typeface="Sakkal Majalla" pitchFamily="2" charset="-78"/>
              </a:rPr>
              <a:t>الأهداف	</a:t>
            </a:r>
          </a:p>
          <a:p>
            <a:pPr marL="400050" lvl="1" indent="0" algn="r" rtl="1">
              <a:buNone/>
            </a:pPr>
            <a:r>
              <a:rPr lang="ar-TN" sz="2000" dirty="0" smtClean="0">
                <a:solidFill>
                  <a:srgbClr val="0070C0"/>
                </a:solidFill>
                <a:latin typeface="Sakkal Majalla" pitchFamily="2" charset="-78"/>
                <a:cs typeface="Sakkal Majalla" pitchFamily="2" charset="-78"/>
              </a:rPr>
              <a:t>تعزيز </a:t>
            </a:r>
            <a:r>
              <a:rPr lang="ar-SA" sz="2000" dirty="0" smtClean="0">
                <a:solidFill>
                  <a:srgbClr val="0070C0"/>
                </a:solidFill>
                <a:latin typeface="Sakkal Majalla" pitchFamily="2" charset="-78"/>
                <a:cs typeface="Sakkal Majalla" pitchFamily="2" charset="-78"/>
              </a:rPr>
              <a:t>الفرص التي يقدمها </a:t>
            </a:r>
            <a:r>
              <a:rPr lang="ar-TN" sz="2000" dirty="0" smtClean="0">
                <a:solidFill>
                  <a:srgbClr val="0070C0"/>
                </a:solidFill>
                <a:latin typeface="Sakkal Majalla" pitchFamily="2" charset="-78"/>
                <a:cs typeface="Sakkal Majalla" pitchFamily="2" charset="-78"/>
              </a:rPr>
              <a:t>قطاع تكنولوجيات الاتصال</a:t>
            </a:r>
            <a:br>
              <a:rPr lang="ar-TN" sz="2000" dirty="0" smtClean="0">
                <a:solidFill>
                  <a:srgbClr val="0070C0"/>
                </a:solidFill>
                <a:latin typeface="Sakkal Majalla" pitchFamily="2" charset="-78"/>
                <a:cs typeface="Sakkal Majalla" pitchFamily="2" charset="-78"/>
              </a:rPr>
            </a:br>
            <a:r>
              <a:rPr lang="ar-TN" sz="2000" dirty="0" smtClean="0">
                <a:solidFill>
                  <a:srgbClr val="0070C0"/>
                </a:solidFill>
                <a:latin typeface="Sakkal Majalla" pitchFamily="2" charset="-78"/>
                <a:cs typeface="Sakkal Majalla" pitchFamily="2" charset="-78"/>
              </a:rPr>
              <a:t> والمعلومات </a:t>
            </a:r>
            <a:r>
              <a:rPr lang="ar-SA" sz="2000" dirty="0" smtClean="0">
                <a:solidFill>
                  <a:srgbClr val="0070C0"/>
                </a:solidFill>
                <a:latin typeface="Sakkal Majalla" pitchFamily="2" charset="-78"/>
                <a:cs typeface="Sakkal Majalla" pitchFamily="2" charset="-78"/>
              </a:rPr>
              <a:t>لسوق الشغل في المنطقة التي تشهد توافد</a:t>
            </a:r>
            <a:r>
              <a:rPr lang="ar-TN" sz="2000" dirty="0" smtClean="0">
                <a:solidFill>
                  <a:srgbClr val="0070C0"/>
                </a:solidFill>
                <a:latin typeface="Sakkal Majalla" pitchFamily="2" charset="-78"/>
                <a:cs typeface="Sakkal Majalla" pitchFamily="2" charset="-78"/>
              </a:rPr>
              <a:t> </a:t>
            </a:r>
            <a:br>
              <a:rPr lang="ar-TN" sz="2000" dirty="0" smtClean="0">
                <a:solidFill>
                  <a:srgbClr val="0070C0"/>
                </a:solidFill>
                <a:latin typeface="Sakkal Majalla" pitchFamily="2" charset="-78"/>
                <a:cs typeface="Sakkal Majalla" pitchFamily="2" charset="-78"/>
              </a:rPr>
            </a:br>
            <a:r>
              <a:rPr lang="ar-SA" sz="2000" dirty="0" smtClean="0">
                <a:solidFill>
                  <a:srgbClr val="0070C0"/>
                </a:solidFill>
                <a:latin typeface="Sakkal Majalla" pitchFamily="2" charset="-78"/>
                <a:cs typeface="Sakkal Majalla" pitchFamily="2" charset="-78"/>
              </a:rPr>
              <a:t>عشرات الملايين من طالبي الشغل، وإلى </a:t>
            </a:r>
            <a:r>
              <a:rPr lang="ar-SA" sz="2000" b="1" dirty="0" smtClean="0">
                <a:solidFill>
                  <a:srgbClr val="0070C0"/>
                </a:solidFill>
                <a:latin typeface="Sakkal Majalla" pitchFamily="2" charset="-78"/>
                <a:cs typeface="Sakkal Majalla" pitchFamily="2" charset="-78"/>
              </a:rPr>
              <a:t>تأهيل الشباب </a:t>
            </a:r>
            <a:r>
              <a:rPr lang="ar-TN" sz="2000" b="1" dirty="0" smtClean="0">
                <a:solidFill>
                  <a:srgbClr val="0070C0"/>
                </a:solidFill>
                <a:latin typeface="Sakkal Majalla" pitchFamily="2" charset="-78"/>
                <a:cs typeface="Sakkal Majalla" pitchFamily="2" charset="-78"/>
              </a:rPr>
              <a:t/>
            </a:r>
            <a:br>
              <a:rPr lang="ar-TN" sz="2000" b="1" dirty="0" smtClean="0">
                <a:solidFill>
                  <a:srgbClr val="0070C0"/>
                </a:solidFill>
                <a:latin typeface="Sakkal Majalla" pitchFamily="2" charset="-78"/>
                <a:cs typeface="Sakkal Majalla" pitchFamily="2" charset="-78"/>
              </a:rPr>
            </a:br>
            <a:r>
              <a:rPr lang="ar-SA" sz="2000" b="1" dirty="0" smtClean="0">
                <a:solidFill>
                  <a:srgbClr val="0070C0"/>
                </a:solidFill>
                <a:latin typeface="Sakkal Majalla" pitchFamily="2" charset="-78"/>
                <a:cs typeface="Sakkal Majalla" pitchFamily="2" charset="-78"/>
              </a:rPr>
              <a:t>العربي</a:t>
            </a:r>
            <a:r>
              <a:rPr lang="ar-SA" sz="2000" dirty="0" smtClean="0">
                <a:solidFill>
                  <a:srgbClr val="0070C0"/>
                </a:solidFill>
                <a:latin typeface="Sakkal Majalla" pitchFamily="2" charset="-78"/>
                <a:cs typeface="Sakkal Majalla" pitchFamily="2" charset="-78"/>
              </a:rPr>
              <a:t> وفقا لمتطلبات سوق الشغل العالمية.</a:t>
            </a:r>
            <a:r>
              <a:rPr lang="ar-SA" sz="2000" b="1" dirty="0" smtClean="0">
                <a:solidFill>
                  <a:srgbClr val="0070C0"/>
                </a:solidFill>
                <a:latin typeface="Sakkal Majalla" pitchFamily="2" charset="-78"/>
                <a:cs typeface="Sakkal Majalla" pitchFamily="2" charset="-78"/>
              </a:rPr>
              <a:t> </a:t>
            </a:r>
            <a:endParaRPr lang="ar-TN" sz="2000" b="1" dirty="0" smtClean="0">
              <a:solidFill>
                <a:srgbClr val="0070C0"/>
              </a:solidFill>
              <a:latin typeface="Sakkal Majalla" pitchFamily="2" charset="-78"/>
              <a:cs typeface="Sakkal Majalla" pitchFamily="2" charset="-78"/>
            </a:endParaRPr>
          </a:p>
          <a:p>
            <a:pPr algn="r" rtl="1">
              <a:buNone/>
            </a:pPr>
            <a:endParaRPr lang="ar-TN" dirty="0">
              <a:solidFill>
                <a:srgbClr val="0070C0"/>
              </a:solidFill>
              <a:latin typeface="Sakkal Majalla" pitchFamily="2" charset="-78"/>
              <a:cs typeface="Sakkal Majalla" pitchFamily="2" charset="-78"/>
            </a:endParaRPr>
          </a:p>
        </p:txBody>
      </p:sp>
      <p:pic>
        <p:nvPicPr>
          <p:cNvPr id="4" name="Picture 2"/>
          <p:cNvPicPr>
            <a:picLocks noChangeAspect="1" noChangeArrowheads="1"/>
          </p:cNvPicPr>
          <p:nvPr/>
        </p:nvPicPr>
        <p:blipFill>
          <a:blip r:embed="rId2"/>
          <a:srcRect l="37131" t="29607" r="32736" b="22648"/>
          <a:stretch>
            <a:fillRect/>
          </a:stretch>
        </p:blipFill>
        <p:spPr bwMode="auto">
          <a:xfrm>
            <a:off x="209559" y="3690000"/>
            <a:ext cx="3554450" cy="3168000"/>
          </a:xfrm>
          <a:prstGeom prst="rect">
            <a:avLst/>
          </a:prstGeom>
          <a:noFill/>
          <a:ln w="9525">
            <a:noFill/>
            <a:miter lim="800000"/>
            <a:headEnd/>
            <a:tailEnd/>
          </a:ln>
          <a:effectLst/>
        </p:spPr>
      </p:pic>
      <p:sp>
        <p:nvSpPr>
          <p:cNvPr id="5" name="ZoneTexte 4"/>
          <p:cNvSpPr txBox="1"/>
          <p:nvPr/>
        </p:nvSpPr>
        <p:spPr>
          <a:xfrm>
            <a:off x="623454" y="397641"/>
            <a:ext cx="3726133"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الشباب العربي : التكنولوجيا أداة فاعلة للتشغيل</a:t>
            </a:r>
            <a:endParaRPr lang="ar-TN" sz="2000" dirty="0">
              <a:solidFill>
                <a:schemeClr val="bg1"/>
              </a:solidFill>
              <a:latin typeface="Sakkal Majalla" pitchFamily="2" charset="-78"/>
              <a:cs typeface="Sakkal Majalla" pitchFamily="2" charset="-78"/>
            </a:endParaRPr>
          </a:p>
        </p:txBody>
      </p:sp>
      <p:sp>
        <p:nvSpPr>
          <p:cNvPr id="6"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571472" y="1999724"/>
          <a:ext cx="8143932" cy="414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457200" y="570972"/>
            <a:ext cx="8229600" cy="1143000"/>
          </a:xfrm>
        </p:spPr>
        <p:txBody>
          <a:bodyPr>
            <a:normAutofit/>
          </a:bodyPr>
          <a:lstStyle/>
          <a:p>
            <a:pPr rtl="1"/>
            <a:r>
              <a:rPr lang="ar-TN" dirty="0" smtClean="0">
                <a:solidFill>
                  <a:srgbClr val="00B0F0"/>
                </a:solidFill>
                <a:latin typeface="Sakkal Majalla" pitchFamily="2" charset="-78"/>
                <a:cs typeface="Sakkal Majalla" pitchFamily="2" charset="-78"/>
              </a:rPr>
              <a:t>مشروع : ”شبكة تمكين الشباب العربي“ </a:t>
            </a:r>
            <a:r>
              <a:rPr lang="fr-FR" dirty="0" err="1" smtClean="0">
                <a:solidFill>
                  <a:srgbClr val="00B0F0"/>
                </a:solidFill>
                <a:latin typeface="Sakkal Majalla" pitchFamily="2" charset="-78"/>
                <a:cs typeface="Sakkal Majalla" pitchFamily="2" charset="-78"/>
              </a:rPr>
              <a:t>AYENet</a:t>
            </a:r>
            <a:endParaRPr lang="ar-TN" dirty="0" smtClean="0">
              <a:solidFill>
                <a:srgbClr val="00B0F0"/>
              </a:solidFill>
              <a:latin typeface="Sakkal Majalla" pitchFamily="2" charset="-78"/>
              <a:cs typeface="Sakkal Majalla" pitchFamily="2" charset="-78"/>
            </a:endParaRPr>
          </a:p>
        </p:txBody>
      </p:sp>
      <p:sp>
        <p:nvSpPr>
          <p:cNvPr id="9" name="Rectangle 8"/>
          <p:cNvSpPr/>
          <p:nvPr/>
        </p:nvSpPr>
        <p:spPr>
          <a:xfrm>
            <a:off x="4643438" y="1428220"/>
            <a:ext cx="4000528" cy="571504"/>
          </a:xfrm>
          <a:prstGeom prst="rect">
            <a:avLst/>
          </a:prstGeom>
          <a:solidFill>
            <a:sysClr val="window" lastClr="FFFFFF">
              <a:lumMod val="95000"/>
            </a:sysClr>
          </a:solidFill>
          <a:ln w="19050" cap="flat" cmpd="sng" algn="ctr">
            <a:noFill/>
            <a:prstDash val="solid"/>
          </a:ln>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ar-TN" sz="1800" b="0" i="0" u="none" strike="noStrike" kern="0" cap="none" spc="0" normalizeH="0" baseline="0" noProof="0">
              <a:ln>
                <a:noFill/>
              </a:ln>
              <a:solidFill>
                <a:sysClr val="window" lastClr="FFFFFF"/>
              </a:solidFill>
              <a:effectLst/>
              <a:uLnTx/>
              <a:uFillTx/>
              <a:latin typeface="Gill Sans MT"/>
              <a:ea typeface="+mn-ea"/>
              <a:cs typeface="Arial"/>
            </a:endParaRPr>
          </a:p>
        </p:txBody>
      </p:sp>
      <p:sp>
        <p:nvSpPr>
          <p:cNvPr id="10" name="Espace réservé du contenu 2"/>
          <p:cNvSpPr>
            <a:spLocks noGrp="1"/>
          </p:cNvSpPr>
          <p:nvPr>
            <p:ph sz="quarter" idx="1"/>
          </p:nvPr>
        </p:nvSpPr>
        <p:spPr>
          <a:xfrm>
            <a:off x="457200" y="1428220"/>
            <a:ext cx="7451766" cy="1089349"/>
          </a:xfrm>
          <a:prstGeom prst="rect">
            <a:avLst/>
          </a:prstGeom>
        </p:spPr>
        <p:txBody>
          <a:bodyPr>
            <a:noAutofit/>
          </a:bodyPr>
          <a:lstStyle/>
          <a:p>
            <a:pPr marL="361950" marR="0" lvl="0" indent="-361950" algn="r" defTabSz="914400" eaLnBrk="1" fontAlgn="auto" latinLnBrk="0" hangingPunct="1">
              <a:lnSpc>
                <a:spcPct val="100000"/>
              </a:lnSpc>
              <a:spcBef>
                <a:spcPts val="0"/>
              </a:spcBef>
              <a:spcAft>
                <a:spcPts val="0"/>
              </a:spcAft>
              <a:buClr>
                <a:srgbClr val="10CF9B">
                  <a:lumMod val="75000"/>
                </a:srgbClr>
              </a:buClr>
              <a:buSzTx/>
              <a:buFontTx/>
              <a:buNone/>
              <a:tabLst/>
              <a:defRPr/>
            </a:pPr>
            <a:r>
              <a:rPr kumimoji="0" lang="fr-FR" sz="3200" b="1" i="0" u="none" strike="noStrike" kern="0" cap="none" spc="0" normalizeH="0" baseline="0" noProof="0" dirty="0" smtClean="0">
                <a:ln>
                  <a:noFill/>
                </a:ln>
                <a:solidFill>
                  <a:srgbClr val="10CF9B">
                    <a:lumMod val="75000"/>
                  </a:srgbClr>
                </a:solidFill>
                <a:effectLst/>
                <a:uLnTx/>
                <a:uFillTx/>
                <a:latin typeface="Sakkal Majalla" pitchFamily="2" charset="-78"/>
                <a:cs typeface="Sakkal Majalla" pitchFamily="2" charset="-78"/>
              </a:rPr>
              <a:t> </a:t>
            </a:r>
            <a:r>
              <a:rPr kumimoji="0" lang="ar-TN" sz="3200" b="1" i="0" u="none" strike="noStrike" kern="0" cap="none" spc="0" normalizeH="0" baseline="0" noProof="0" dirty="0" smtClean="0">
                <a:ln>
                  <a:noFill/>
                </a:ln>
                <a:solidFill>
                  <a:srgbClr val="10CF9B">
                    <a:lumMod val="75000"/>
                  </a:srgbClr>
                </a:solidFill>
                <a:effectLst/>
                <a:uLnTx/>
                <a:uFillTx/>
                <a:latin typeface="Sakkal Majalla" pitchFamily="2" charset="-78"/>
                <a:cs typeface="Sakkal Majalla" pitchFamily="2" charset="-78"/>
              </a:rPr>
              <a:t>الأنشطة المنجزة</a:t>
            </a:r>
          </a:p>
          <a:p>
            <a:pPr marL="361950" marR="0" lvl="0" indent="-361950" algn="r" defTabSz="914400" eaLnBrk="1" fontAlgn="auto" latinLnBrk="0" hangingPunct="1">
              <a:lnSpc>
                <a:spcPct val="100000"/>
              </a:lnSpc>
              <a:spcBef>
                <a:spcPts val="0"/>
              </a:spcBef>
              <a:spcAft>
                <a:spcPts val="0"/>
              </a:spcAft>
              <a:buClr>
                <a:srgbClr val="10CF9B">
                  <a:lumMod val="75000"/>
                </a:srgbClr>
              </a:buClr>
              <a:buSzTx/>
              <a:buFontTx/>
              <a:buNone/>
              <a:tabLst/>
              <a:defRPr/>
            </a:pPr>
            <a:endParaRPr kumimoji="0" lang="fr-FR" sz="3200" b="1" i="0" u="none" strike="noStrike" kern="0" cap="none" spc="0" normalizeH="0" baseline="0" noProof="0" dirty="0" smtClean="0">
              <a:ln>
                <a:noFill/>
              </a:ln>
              <a:solidFill>
                <a:srgbClr val="10CF9B">
                  <a:lumMod val="75000"/>
                </a:srgbClr>
              </a:solidFill>
              <a:effectLst/>
              <a:uLnTx/>
              <a:uFillTx/>
              <a:latin typeface="Sakkal Majalla" pitchFamily="2" charset="-78"/>
              <a:cs typeface="Sakkal Majalla" pitchFamily="2" charset="-78"/>
            </a:endParaRPr>
          </a:p>
        </p:txBody>
      </p:sp>
      <p:pic>
        <p:nvPicPr>
          <p:cNvPr id="11" name="Image 10" descr="logo-AICTO.jpg"/>
          <p:cNvPicPr>
            <a:picLocks noChangeAspect="1"/>
          </p:cNvPicPr>
          <p:nvPr/>
        </p:nvPicPr>
        <p:blipFill>
          <a:blip r:embed="rId6" cstate="print"/>
          <a:stretch>
            <a:fillRect/>
          </a:stretch>
        </p:blipFill>
        <p:spPr>
          <a:xfrm>
            <a:off x="202494" y="6020220"/>
            <a:ext cx="635170" cy="648000"/>
          </a:xfrm>
          <a:prstGeom prst="rect">
            <a:avLst/>
          </a:prstGeom>
        </p:spPr>
      </p:pic>
      <p:sp>
        <p:nvSpPr>
          <p:cNvPr id="12"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3" name="ZoneTexte 12"/>
          <p:cNvSpPr txBox="1"/>
          <p:nvPr/>
        </p:nvSpPr>
        <p:spPr>
          <a:xfrm>
            <a:off x="623454" y="397641"/>
            <a:ext cx="3726133"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الشباب العربي : التكنولوجيا أداة فاعلة للتشغيل</a:t>
            </a:r>
            <a:endParaRPr lang="ar-TN" sz="2000" dirty="0">
              <a:solidFill>
                <a:schemeClr val="bg1"/>
              </a:solidFill>
              <a:latin typeface="Sakkal Majalla" pitchFamily="2" charset="-78"/>
              <a:cs typeface="Sakkal Majalla" pitchFamily="2" charset="-78"/>
            </a:endParaRPr>
          </a:p>
        </p:txBody>
      </p:sp>
      <p:sp>
        <p:nvSpPr>
          <p:cNvPr id="14"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68500"/>
            <a:ext cx="7914904" cy="3831167"/>
          </a:xfrm>
        </p:spPr>
        <p:txBody>
          <a:bodyPr>
            <a:normAutofit fontScale="85000" lnSpcReduction="20000"/>
          </a:bodyPr>
          <a:lstStyle/>
          <a:p>
            <a:pPr algn="r" rtl="1">
              <a:buNone/>
            </a:pPr>
            <a:r>
              <a:rPr lang="ar-TN" b="1" dirty="0" smtClean="0">
                <a:solidFill>
                  <a:srgbClr val="92D050"/>
                </a:solidFill>
                <a:latin typeface="Sakkal Majalla" pitchFamily="2" charset="-78"/>
                <a:cs typeface="Sakkal Majalla" pitchFamily="2" charset="-78"/>
              </a:rPr>
              <a:t>لمحة عن المشروع : </a:t>
            </a:r>
          </a:p>
          <a:p>
            <a:pPr algn="justLow" rtl="1">
              <a:buNone/>
            </a:pPr>
            <a:r>
              <a:rPr lang="ar-TN" sz="2400" b="1" dirty="0" smtClean="0">
                <a:solidFill>
                  <a:srgbClr val="0070C0"/>
                </a:solidFill>
                <a:latin typeface="Sakkal Majalla" pitchFamily="2" charset="-78"/>
                <a:cs typeface="Sakkal Majalla" pitchFamily="2" charset="-78"/>
              </a:rPr>
              <a:t>في إطار التعاون بين جامعة الدول العربية وجمهورية الصين الشعبية. </a:t>
            </a:r>
          </a:p>
          <a:p>
            <a:pPr marL="0" indent="0" algn="justLow" rtl="1">
              <a:buNone/>
            </a:pPr>
            <a:r>
              <a:rPr lang="ar-TN" sz="2400" b="1" dirty="0" smtClean="0">
                <a:solidFill>
                  <a:srgbClr val="0070C0"/>
                </a:solidFill>
                <a:latin typeface="Sakkal Majalla" pitchFamily="2" charset="-78"/>
                <a:cs typeface="Sakkal Majalla" pitchFamily="2" charset="-78"/>
              </a:rPr>
              <a:t>من المنتظر أن يكون "مركز التميّز" هذا، ساحة للتعاون وتبادل الأفكار حول النظام الصيني للملاحة بالأقمار الصناعية </a:t>
            </a:r>
            <a:r>
              <a:rPr lang="en-GB" sz="2400" b="1" dirty="0" smtClean="0">
                <a:solidFill>
                  <a:srgbClr val="0070C0"/>
                </a:solidFill>
                <a:latin typeface="Sakkal Majalla" pitchFamily="2" charset="-78"/>
                <a:cs typeface="Sakkal Majalla" pitchFamily="2" charset="-78"/>
              </a:rPr>
              <a:t>(</a:t>
            </a:r>
            <a:r>
              <a:rPr lang="en-GB" sz="2400" b="1" dirty="0" err="1" smtClean="0">
                <a:solidFill>
                  <a:srgbClr val="0070C0"/>
                </a:solidFill>
                <a:latin typeface="Sakkal Majalla" pitchFamily="2" charset="-78"/>
                <a:cs typeface="Sakkal Majalla" pitchFamily="2" charset="-78"/>
              </a:rPr>
              <a:t>BeiDou</a:t>
            </a:r>
            <a:r>
              <a:rPr lang="en-GB" sz="2400" b="1" dirty="0" smtClean="0">
                <a:solidFill>
                  <a:srgbClr val="0070C0"/>
                </a:solidFill>
                <a:latin typeface="Sakkal Majalla" pitchFamily="2" charset="-78"/>
                <a:cs typeface="Sakkal Majalla" pitchFamily="2" charset="-78"/>
              </a:rPr>
              <a:t>)</a:t>
            </a:r>
            <a:r>
              <a:rPr lang="ar-TN" sz="2400" b="1" dirty="0" smtClean="0">
                <a:solidFill>
                  <a:srgbClr val="0070C0"/>
                </a:solidFill>
                <a:latin typeface="Sakkal Majalla" pitchFamily="2" charset="-78"/>
                <a:cs typeface="Sakkal Majalla" pitchFamily="2" charset="-78"/>
              </a:rPr>
              <a:t>، بالإضافة إلى إنجاز أنشطة عربية – صينية مشتركة تهدف إلى تنمية الكفاءات العربية وتطوير البحث العلمي في المجال (الندوات </a:t>
            </a:r>
            <a:r>
              <a:rPr lang="ar-TN" sz="2400" b="1" dirty="0" err="1" smtClean="0">
                <a:solidFill>
                  <a:srgbClr val="0070C0"/>
                </a:solidFill>
                <a:latin typeface="Sakkal Majalla" pitchFamily="2" charset="-78"/>
                <a:cs typeface="Sakkal Majalla" pitchFamily="2" charset="-78"/>
              </a:rPr>
              <a:t>و</a:t>
            </a:r>
            <a:r>
              <a:rPr lang="ar-TN" sz="2400" b="1" dirty="0" smtClean="0">
                <a:solidFill>
                  <a:srgbClr val="0070C0"/>
                </a:solidFill>
                <a:latin typeface="Sakkal Majalla" pitchFamily="2" charset="-78"/>
                <a:cs typeface="Sakkal Majalla" pitchFamily="2" charset="-78"/>
              </a:rPr>
              <a:t> الدراسات الفنية والبحوث العلمية بما في ذلك الرصد والتقييم، والتعليم، والتدريب).</a:t>
            </a:r>
          </a:p>
          <a:p>
            <a:pPr algn="r" rtl="1">
              <a:buNone/>
            </a:pPr>
            <a:r>
              <a:rPr lang="ar-TN" b="1" dirty="0" smtClean="0">
                <a:solidFill>
                  <a:srgbClr val="92D050"/>
                </a:solidFill>
                <a:latin typeface="Sakkal Majalla" pitchFamily="2" charset="-78"/>
                <a:cs typeface="Sakkal Majalla" pitchFamily="2" charset="-78"/>
              </a:rPr>
              <a:t>الأهداف	</a:t>
            </a:r>
          </a:p>
          <a:p>
            <a:pPr algn="r" rtl="1">
              <a:buFont typeface="Wingdings" pitchFamily="2" charset="2"/>
              <a:buChar char="§"/>
            </a:pPr>
            <a:r>
              <a:rPr lang="ar-TN" sz="2400" dirty="0" smtClean="0">
                <a:solidFill>
                  <a:srgbClr val="0070C0"/>
                </a:solidFill>
                <a:latin typeface="Sakkal Majalla" pitchFamily="2" charset="-78"/>
                <a:cs typeface="Sakkal Majalla" pitchFamily="2" charset="-78"/>
              </a:rPr>
              <a:t>التعليم والتدريب</a:t>
            </a:r>
            <a:endParaRPr lang="en-US" sz="2400" dirty="0" smtClean="0">
              <a:solidFill>
                <a:srgbClr val="0070C0"/>
              </a:solidFill>
              <a:latin typeface="Sakkal Majalla" pitchFamily="2" charset="-78"/>
              <a:cs typeface="Sakkal Majalla" pitchFamily="2" charset="-78"/>
            </a:endParaRPr>
          </a:p>
          <a:p>
            <a:pPr lvl="0" algn="r" rtl="1">
              <a:buFont typeface="Wingdings" pitchFamily="2" charset="2"/>
              <a:buChar char="§"/>
            </a:pPr>
            <a:r>
              <a:rPr lang="ar-TN" sz="2400" dirty="0" smtClean="0">
                <a:solidFill>
                  <a:srgbClr val="0070C0"/>
                </a:solidFill>
                <a:latin typeface="Sakkal Majalla" pitchFamily="2" charset="-78"/>
                <a:cs typeface="Sakkal Majalla" pitchFamily="2" charset="-78"/>
              </a:rPr>
              <a:t>تنمية التكنولوجيات والتطبيقات وتنمية الموارد البشرية في المجال</a:t>
            </a:r>
            <a:endParaRPr lang="en-US" sz="2400" dirty="0" smtClean="0">
              <a:solidFill>
                <a:srgbClr val="0070C0"/>
              </a:solidFill>
              <a:latin typeface="Sakkal Majalla" pitchFamily="2" charset="-78"/>
              <a:cs typeface="Sakkal Majalla" pitchFamily="2" charset="-78"/>
            </a:endParaRPr>
          </a:p>
          <a:p>
            <a:pPr lvl="0" algn="r" rtl="1">
              <a:buFont typeface="Wingdings" pitchFamily="2" charset="2"/>
              <a:buChar char="§"/>
            </a:pPr>
            <a:r>
              <a:rPr lang="ar-TN" sz="2400" dirty="0" smtClean="0">
                <a:solidFill>
                  <a:srgbClr val="0070C0"/>
                </a:solidFill>
                <a:latin typeface="Sakkal Majalla" pitchFamily="2" charset="-78"/>
                <a:cs typeface="Sakkal Majalla" pitchFamily="2" charset="-78"/>
              </a:rPr>
              <a:t>تطوير الأبحاث المشتركة في مجال شبكات الملاحة الفضائية بما ذلك الرصد والتقييم</a:t>
            </a:r>
          </a:p>
          <a:p>
            <a:pPr algn="r" rtl="1">
              <a:buNone/>
            </a:pPr>
            <a:r>
              <a:rPr lang="ar-TN" sz="2400" b="1" dirty="0" smtClean="0">
                <a:solidFill>
                  <a:srgbClr val="92D050"/>
                </a:solidFill>
                <a:latin typeface="Sakkal Majalla" pitchFamily="2" charset="-78"/>
                <a:cs typeface="Sakkal Majalla" pitchFamily="2" charset="-78"/>
              </a:rPr>
              <a:t>النتائج المنتظرة </a:t>
            </a:r>
          </a:p>
          <a:p>
            <a:pPr algn="r" rtl="1">
              <a:buNone/>
            </a:pPr>
            <a:r>
              <a:rPr lang="ar-TN" sz="2400" b="1" dirty="0" smtClean="0">
                <a:solidFill>
                  <a:srgbClr val="92D050"/>
                </a:solidFill>
                <a:latin typeface="Sakkal Majalla" pitchFamily="2" charset="-78"/>
                <a:cs typeface="Sakkal Majalla" pitchFamily="2" charset="-78"/>
              </a:rPr>
              <a:t>دورات تدريبية لفائدة الشباب العربي في مجال الملاحة بالأقمار الصناعيّة</a:t>
            </a:r>
            <a:endParaRPr lang="en-US" sz="2400" b="1" dirty="0" smtClean="0">
              <a:solidFill>
                <a:srgbClr val="92D050"/>
              </a:solidFill>
              <a:latin typeface="Sakkal Majalla" pitchFamily="2" charset="-78"/>
              <a:cs typeface="Sakkal Majalla" pitchFamily="2" charset="-78"/>
            </a:endParaRPr>
          </a:p>
          <a:p>
            <a:pPr algn="r" rtl="1">
              <a:buNone/>
            </a:pPr>
            <a:endParaRPr lang="ar-TN" sz="2400" b="1" dirty="0" smtClean="0">
              <a:solidFill>
                <a:srgbClr val="92D050"/>
              </a:solidFill>
              <a:latin typeface="Sakkal Majalla" pitchFamily="2" charset="-78"/>
              <a:cs typeface="Sakkal Majalla" pitchFamily="2" charset="-78"/>
            </a:endParaRPr>
          </a:p>
          <a:p>
            <a:pPr lvl="0" algn="r" rtl="1">
              <a:buFont typeface="Wingdings" pitchFamily="2" charset="2"/>
              <a:buChar char="§"/>
            </a:pPr>
            <a:endParaRPr lang="en-US" sz="2400" dirty="0" smtClean="0">
              <a:solidFill>
                <a:srgbClr val="0070C0"/>
              </a:solidFill>
              <a:latin typeface="Sakkal Majalla" pitchFamily="2" charset="-78"/>
              <a:cs typeface="Sakkal Majalla" pitchFamily="2" charset="-78"/>
            </a:endParaRPr>
          </a:p>
          <a:p>
            <a:pPr marL="342900" lvl="1" indent="-342900" algn="r" rtl="1">
              <a:buFont typeface="Arial"/>
              <a:buChar char="•"/>
            </a:pPr>
            <a:endParaRPr lang="ar-TN" sz="2600" dirty="0" smtClean="0">
              <a:solidFill>
                <a:srgbClr val="C00000"/>
              </a:solidFill>
              <a:latin typeface="Sakkal Majalla" pitchFamily="2" charset="-78"/>
              <a:cs typeface="Sakkal Majalla" pitchFamily="2" charset="-78"/>
            </a:endParaRPr>
          </a:p>
          <a:p>
            <a:pPr algn="r" rtl="1"/>
            <a:endParaRPr lang="ar-TN" baseline="30000" dirty="0" smtClean="0"/>
          </a:p>
          <a:p>
            <a:pPr algn="r"/>
            <a:endParaRPr lang="ar-TN" dirty="0"/>
          </a:p>
        </p:txBody>
      </p:sp>
      <p:sp>
        <p:nvSpPr>
          <p:cNvPr id="5" name="Titre 1"/>
          <p:cNvSpPr>
            <a:spLocks noGrp="1"/>
          </p:cNvSpPr>
          <p:nvPr>
            <p:ph type="title"/>
          </p:nvPr>
        </p:nvSpPr>
        <p:spPr>
          <a:xfrm>
            <a:off x="457200" y="1175657"/>
            <a:ext cx="7914904" cy="538314"/>
          </a:xfrm>
        </p:spPr>
        <p:txBody>
          <a:bodyPr>
            <a:normAutofit fontScale="90000"/>
          </a:bodyPr>
          <a:lstStyle/>
          <a:p>
            <a:pPr algn="r" rtl="1"/>
            <a:r>
              <a:rPr lang="ar-TN" dirty="0" smtClean="0">
                <a:solidFill>
                  <a:srgbClr val="00B0F0"/>
                </a:solidFill>
                <a:latin typeface="Sakkal Majalla" pitchFamily="2" charset="-78"/>
                <a:cs typeface="Sakkal Majalla" pitchFamily="2" charset="-78"/>
              </a:rPr>
              <a:t>مشروع : ”مركز التميّز ‘</a:t>
            </a:r>
            <a:r>
              <a:rPr lang="ar-TN" dirty="0" err="1" smtClean="0">
                <a:solidFill>
                  <a:srgbClr val="00B0F0"/>
                </a:solidFill>
                <a:latin typeface="Sakkal Majalla" pitchFamily="2" charset="-78"/>
                <a:cs typeface="Sakkal Majalla" pitchFamily="2" charset="-78"/>
              </a:rPr>
              <a:t>بيدو</a:t>
            </a:r>
            <a:r>
              <a:rPr lang="ar-TN" dirty="0" smtClean="0">
                <a:solidFill>
                  <a:srgbClr val="00B0F0"/>
                </a:solidFill>
                <a:latin typeface="Sakkal Majalla" pitchFamily="2" charset="-78"/>
                <a:cs typeface="Sakkal Majalla" pitchFamily="2" charset="-78"/>
              </a:rPr>
              <a:t>’ للملاحة بالأقمار الصناعيّة“ </a:t>
            </a: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6"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ZoneTexte 6"/>
          <p:cNvSpPr txBox="1"/>
          <p:nvPr/>
        </p:nvSpPr>
        <p:spPr>
          <a:xfrm>
            <a:off x="623454" y="397641"/>
            <a:ext cx="3726133"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الشباب العربي : التكنولوجيا أداة فاعلة للتشغيل</a:t>
            </a:r>
            <a:endParaRPr lang="ar-TN" sz="2000" dirty="0">
              <a:solidFill>
                <a:schemeClr val="bg1"/>
              </a:solidFill>
              <a:latin typeface="Sakkal Majalla" pitchFamily="2" charset="-78"/>
              <a:cs typeface="Sakkal Majalla" pitchFamily="2" charset="-78"/>
            </a:endParaRPr>
          </a:p>
        </p:txBody>
      </p:sp>
      <p:sp>
        <p:nvSpPr>
          <p:cNvPr id="8"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68500"/>
            <a:ext cx="7914904" cy="4051720"/>
          </a:xfrm>
        </p:spPr>
        <p:txBody>
          <a:bodyPr>
            <a:normAutofit fontScale="85000" lnSpcReduction="20000"/>
          </a:bodyPr>
          <a:lstStyle/>
          <a:p>
            <a:pPr algn="r" rtl="1">
              <a:buNone/>
            </a:pPr>
            <a:r>
              <a:rPr lang="ar-TN" sz="2800" b="1" dirty="0" smtClean="0">
                <a:solidFill>
                  <a:srgbClr val="92D050"/>
                </a:solidFill>
                <a:latin typeface="Sakkal Majalla" pitchFamily="2" charset="-78"/>
                <a:cs typeface="Sakkal Majalla" pitchFamily="2" charset="-78"/>
              </a:rPr>
              <a:t>لمحة عن المشروع : </a:t>
            </a:r>
          </a:p>
          <a:p>
            <a:pPr algn="justLow" rtl="1">
              <a:buNone/>
            </a:pPr>
            <a:r>
              <a:rPr lang="ar-TN" sz="2000" dirty="0" smtClean="0">
                <a:solidFill>
                  <a:srgbClr val="0070C0"/>
                </a:solidFill>
                <a:latin typeface="Sakkal Majalla" pitchFamily="2" charset="-78"/>
                <a:cs typeface="Sakkal Majalla" pitchFamily="2" charset="-78"/>
              </a:rPr>
              <a:t>	</a:t>
            </a:r>
            <a:r>
              <a:rPr lang="ar-SA" sz="2000" dirty="0" smtClean="0">
                <a:solidFill>
                  <a:srgbClr val="0070C0"/>
                </a:solidFill>
                <a:latin typeface="Sakkal Majalla" pitchFamily="2" charset="-78"/>
                <a:cs typeface="Sakkal Majalla" pitchFamily="2" charset="-78"/>
              </a:rPr>
              <a:t>بادرت المنظمة بإطلاق برنامج </a:t>
            </a:r>
            <a:r>
              <a:rPr lang="ar-SA" sz="2000" dirty="0" err="1" smtClean="0">
                <a:solidFill>
                  <a:srgbClr val="0070C0"/>
                </a:solidFill>
                <a:latin typeface="Sakkal Majalla" pitchFamily="2" charset="-78"/>
                <a:cs typeface="Sakkal Majalla" pitchFamily="2" charset="-78"/>
              </a:rPr>
              <a:t>هواوي</a:t>
            </a:r>
            <a:r>
              <a:rPr lang="ar-SA" sz="2000" dirty="0" smtClean="0">
                <a:solidFill>
                  <a:srgbClr val="0070C0"/>
                </a:solidFill>
                <a:latin typeface="Sakkal Majalla" pitchFamily="2" charset="-78"/>
                <a:cs typeface="Sakkal Majalla" pitchFamily="2" charset="-78"/>
              </a:rPr>
              <a:t> </a:t>
            </a:r>
            <a:r>
              <a:rPr lang="ar-SA" sz="2000" b="1" dirty="0" smtClean="0">
                <a:solidFill>
                  <a:srgbClr val="0070C0"/>
                </a:solidFill>
                <a:latin typeface="Sakkal Majalla" pitchFamily="2" charset="-78"/>
                <a:cs typeface="Sakkal Majalla" pitchFamily="2" charset="-78"/>
              </a:rPr>
              <a:t>"بذور المستقبل"</a:t>
            </a:r>
            <a:r>
              <a:rPr lang="ar-SA" sz="2000" dirty="0" smtClean="0">
                <a:solidFill>
                  <a:srgbClr val="0070C0"/>
                </a:solidFill>
                <a:latin typeface="Sakkal Majalla" pitchFamily="2" charset="-78"/>
                <a:cs typeface="Sakkal Majalla" pitchFamily="2" charset="-78"/>
              </a:rPr>
              <a:t> داخل المنطقة العربية للمساهمة في تنمية المواهب الشابة عبر تقديم فرصة التدريب في مجال </a:t>
            </a:r>
            <a:r>
              <a:rPr lang="ar-TN" sz="2000" dirty="0" smtClean="0">
                <a:solidFill>
                  <a:srgbClr val="0070C0"/>
                </a:solidFill>
                <a:latin typeface="Sakkal Majalla" pitchFamily="2" charset="-78"/>
                <a:cs typeface="Sakkal Majalla" pitchFamily="2" charset="-78"/>
              </a:rPr>
              <a:t>تكنولوجيا المعلومات والاتصال </a:t>
            </a:r>
            <a:r>
              <a:rPr lang="ar-SA" sz="2000" dirty="0" smtClean="0">
                <a:solidFill>
                  <a:srgbClr val="0070C0"/>
                </a:solidFill>
                <a:latin typeface="Sakkal Majalla" pitchFamily="2" charset="-78"/>
                <a:cs typeface="Sakkal Majalla" pitchFamily="2" charset="-78"/>
              </a:rPr>
              <a:t>بمراكز </a:t>
            </a:r>
            <a:r>
              <a:rPr lang="ar-SA" sz="2000" dirty="0" err="1" smtClean="0">
                <a:solidFill>
                  <a:srgbClr val="0070C0"/>
                </a:solidFill>
                <a:latin typeface="Sakkal Majalla" pitchFamily="2" charset="-78"/>
                <a:cs typeface="Sakkal Majalla" pitchFamily="2" charset="-78"/>
              </a:rPr>
              <a:t>هواوي</a:t>
            </a:r>
            <a:r>
              <a:rPr lang="ar-SA" sz="2000" dirty="0" smtClean="0">
                <a:solidFill>
                  <a:srgbClr val="0070C0"/>
                </a:solidFill>
                <a:latin typeface="Sakkal Majalla" pitchFamily="2" charset="-78"/>
                <a:cs typeface="Sakkal Majalla" pitchFamily="2" charset="-78"/>
              </a:rPr>
              <a:t> للتدريب بالصين بمعية خبراء </a:t>
            </a:r>
            <a:r>
              <a:rPr lang="ar-SA" sz="2000" dirty="0" err="1" smtClean="0">
                <a:solidFill>
                  <a:srgbClr val="0070C0"/>
                </a:solidFill>
                <a:latin typeface="Sakkal Majalla" pitchFamily="2" charset="-78"/>
                <a:cs typeface="Sakkal Majalla" pitchFamily="2" charset="-78"/>
              </a:rPr>
              <a:t>هواوي</a:t>
            </a:r>
            <a:r>
              <a:rPr lang="ar-SA" sz="2000" dirty="0" smtClean="0">
                <a:solidFill>
                  <a:srgbClr val="0070C0"/>
                </a:solidFill>
                <a:latin typeface="Sakkal Majalla" pitchFamily="2" charset="-78"/>
                <a:cs typeface="Sakkal Majalla" pitchFamily="2" charset="-78"/>
              </a:rPr>
              <a:t> في مجالات البحث والتطوير والتجديد والتصرّف. </a:t>
            </a:r>
            <a:endParaRPr lang="en-US" sz="2000" dirty="0" smtClean="0">
              <a:solidFill>
                <a:srgbClr val="0070C0"/>
              </a:solidFill>
              <a:latin typeface="Sakkal Majalla" pitchFamily="2" charset="-78"/>
              <a:cs typeface="Sakkal Majalla" pitchFamily="2" charset="-78"/>
            </a:endParaRPr>
          </a:p>
          <a:p>
            <a:pPr algn="r" rtl="1">
              <a:buNone/>
            </a:pPr>
            <a:r>
              <a:rPr lang="ar-TN" sz="2800" b="1" dirty="0" smtClean="0">
                <a:solidFill>
                  <a:srgbClr val="92D050"/>
                </a:solidFill>
                <a:latin typeface="Sakkal Majalla" pitchFamily="2" charset="-78"/>
                <a:cs typeface="Sakkal Majalla" pitchFamily="2" charset="-78"/>
              </a:rPr>
              <a:t>الأهداف	</a:t>
            </a:r>
          </a:p>
          <a:p>
            <a:pPr lvl="0" algn="r" rtl="1">
              <a:buSzPct val="80000"/>
              <a:buFont typeface="Wingdings" pitchFamily="2" charset="2"/>
              <a:buChar char="§"/>
            </a:pPr>
            <a:r>
              <a:rPr lang="ar-SA" sz="2400" b="1" dirty="0" smtClean="0">
                <a:solidFill>
                  <a:srgbClr val="0070C0"/>
                </a:solidFill>
                <a:latin typeface="Sakkal Majalla" pitchFamily="2" charset="-78"/>
                <a:cs typeface="Sakkal Majalla" pitchFamily="2" charset="-78"/>
              </a:rPr>
              <a:t>دعم</a:t>
            </a:r>
            <a:r>
              <a:rPr lang="ar-SA" sz="2400" dirty="0" smtClean="0">
                <a:solidFill>
                  <a:srgbClr val="0070C0"/>
                </a:solidFill>
                <a:latin typeface="Sakkal Majalla" pitchFamily="2" charset="-78"/>
                <a:cs typeface="Sakkal Majalla" pitchFamily="2" charset="-78"/>
              </a:rPr>
              <a:t> </a:t>
            </a:r>
            <a:r>
              <a:rPr lang="ar-SA" sz="2400" b="1" dirty="0" smtClean="0">
                <a:solidFill>
                  <a:srgbClr val="0070C0"/>
                </a:solidFill>
                <a:latin typeface="Sakkal Majalla" pitchFamily="2" charset="-78"/>
                <a:cs typeface="Sakkal Majalla" pitchFamily="2" charset="-78"/>
              </a:rPr>
              <a:t>جهود التشغيل</a:t>
            </a:r>
            <a:r>
              <a:rPr lang="ar-TN" sz="2400" dirty="0" smtClean="0">
                <a:solidFill>
                  <a:srgbClr val="0070C0"/>
                </a:solidFill>
                <a:latin typeface="Sakkal Majalla" pitchFamily="2" charset="-78"/>
                <a:cs typeface="Sakkal Majalla" pitchFamily="2" charset="-78"/>
              </a:rPr>
              <a:t> في/عبر قطاع تكنولوجيا المعلومات والاتصال </a:t>
            </a:r>
            <a:r>
              <a:rPr lang="ar-SA" sz="2400" dirty="0" smtClean="0">
                <a:solidFill>
                  <a:srgbClr val="0070C0"/>
                </a:solidFill>
                <a:latin typeface="Sakkal Majalla" pitchFamily="2" charset="-78"/>
                <a:cs typeface="Sakkal Majalla" pitchFamily="2" charset="-78"/>
              </a:rPr>
              <a:t>عبر تنمية وتأهيل الشباب العربي وفقا لمتطلبات سوق الشغل العالمية</a:t>
            </a:r>
            <a:endParaRPr lang="en-US" sz="2400" dirty="0" smtClean="0">
              <a:solidFill>
                <a:srgbClr val="0070C0"/>
              </a:solidFill>
              <a:latin typeface="Sakkal Majalla" pitchFamily="2" charset="-78"/>
              <a:cs typeface="Sakkal Majalla" pitchFamily="2" charset="-78"/>
            </a:endParaRPr>
          </a:p>
          <a:p>
            <a:pPr lvl="0" algn="r" rtl="1">
              <a:buSzPct val="80000"/>
              <a:buFont typeface="Wingdings" pitchFamily="2" charset="2"/>
              <a:buChar char="§"/>
            </a:pPr>
            <a:r>
              <a:rPr lang="ar-SA" sz="2400" dirty="0" smtClean="0">
                <a:solidFill>
                  <a:srgbClr val="0070C0"/>
                </a:solidFill>
                <a:latin typeface="Sakkal Majalla" pitchFamily="2" charset="-78"/>
                <a:cs typeface="Sakkal Majalla" pitchFamily="2" charset="-78"/>
              </a:rPr>
              <a:t>تذليل الفجوة في الكفاءات والقدرات في مجال </a:t>
            </a:r>
            <a:r>
              <a:rPr lang="ar-TN" sz="2400" dirty="0" smtClean="0">
                <a:solidFill>
                  <a:srgbClr val="0070C0"/>
                </a:solidFill>
                <a:latin typeface="Sakkal Majalla" pitchFamily="2" charset="-78"/>
                <a:cs typeface="Sakkal Majalla" pitchFamily="2" charset="-78"/>
              </a:rPr>
              <a:t>تكنولوجيا المعلومات والاتصال </a:t>
            </a:r>
            <a:r>
              <a:rPr lang="ar-SA" sz="2400" dirty="0" smtClean="0">
                <a:solidFill>
                  <a:srgbClr val="0070C0"/>
                </a:solidFill>
                <a:latin typeface="Sakkal Majalla" pitchFamily="2" charset="-78"/>
                <a:cs typeface="Sakkal Majalla" pitchFamily="2" charset="-78"/>
              </a:rPr>
              <a:t>في المنطقة العربية</a:t>
            </a:r>
            <a:endParaRPr lang="en-US" sz="2400" dirty="0" smtClean="0">
              <a:solidFill>
                <a:srgbClr val="0070C0"/>
              </a:solidFill>
              <a:latin typeface="Sakkal Majalla" pitchFamily="2" charset="-78"/>
              <a:cs typeface="Sakkal Majalla" pitchFamily="2" charset="-78"/>
            </a:endParaRPr>
          </a:p>
          <a:p>
            <a:pPr lvl="0" algn="r" rtl="1">
              <a:buSzPct val="80000"/>
              <a:buFont typeface="Wingdings" pitchFamily="2" charset="2"/>
              <a:buChar char="§"/>
            </a:pPr>
            <a:r>
              <a:rPr lang="ar-SA" sz="2400" b="1" dirty="0" smtClean="0">
                <a:solidFill>
                  <a:srgbClr val="0070C0"/>
                </a:solidFill>
                <a:latin typeface="Sakkal Majalla" pitchFamily="2" charset="-78"/>
                <a:cs typeface="Sakkal Majalla" pitchFamily="2" charset="-78"/>
              </a:rPr>
              <a:t>تنمية روح المبادرة</a:t>
            </a:r>
            <a:r>
              <a:rPr lang="ar-SA" sz="2400" dirty="0" smtClean="0">
                <a:solidFill>
                  <a:srgbClr val="0070C0"/>
                </a:solidFill>
                <a:latin typeface="Sakkal Majalla" pitchFamily="2" charset="-78"/>
                <a:cs typeface="Sakkal Majalla" pitchFamily="2" charset="-78"/>
              </a:rPr>
              <a:t> لدى الشباب العربي وتشجيعه على مزيد الإبداع  والابتكار في المجال في إطار شراكة بين القطاع الخاص والقطاع العمومي.</a:t>
            </a:r>
            <a:endParaRPr lang="en-US" sz="2400" dirty="0" smtClean="0">
              <a:solidFill>
                <a:srgbClr val="0070C0"/>
              </a:solidFill>
              <a:latin typeface="Sakkal Majalla" pitchFamily="2" charset="-78"/>
              <a:cs typeface="Sakkal Majalla" pitchFamily="2" charset="-78"/>
            </a:endParaRPr>
          </a:p>
          <a:p>
            <a:pPr marL="342900" lvl="1" indent="-342900" algn="r" rtl="1">
              <a:buNone/>
            </a:pPr>
            <a:r>
              <a:rPr lang="ar-TN" b="1" dirty="0" smtClean="0">
                <a:solidFill>
                  <a:srgbClr val="92D050"/>
                </a:solidFill>
                <a:latin typeface="Sakkal Majalla" pitchFamily="2" charset="-78"/>
                <a:cs typeface="Sakkal Majalla" pitchFamily="2" charset="-78"/>
              </a:rPr>
              <a:t>النتائج المنتظرة : </a:t>
            </a:r>
          </a:p>
          <a:p>
            <a:pPr marL="0" indent="0" algn="r" rtl="1">
              <a:buSzPct val="80000"/>
              <a:buNone/>
            </a:pPr>
            <a:r>
              <a:rPr lang="ar-TN" sz="2600" b="1" dirty="0" smtClean="0">
                <a:solidFill>
                  <a:srgbClr val="92D050"/>
                </a:solidFill>
                <a:latin typeface="Sakkal Majalla" pitchFamily="2" charset="-78"/>
                <a:cs typeface="Sakkal Majalla" pitchFamily="2" charset="-78"/>
              </a:rPr>
              <a:t>تدريب </a:t>
            </a:r>
            <a:r>
              <a:rPr lang="ar-SA" sz="2600" b="1" dirty="0" smtClean="0">
                <a:solidFill>
                  <a:srgbClr val="92D050"/>
                </a:solidFill>
                <a:latin typeface="Sakkal Majalla" pitchFamily="2" charset="-78"/>
                <a:cs typeface="Sakkal Majalla" pitchFamily="2" charset="-78"/>
              </a:rPr>
              <a:t> 20 </a:t>
            </a:r>
            <a:r>
              <a:rPr lang="ar-TN" sz="2600" b="1" dirty="0" smtClean="0">
                <a:solidFill>
                  <a:srgbClr val="92D050"/>
                </a:solidFill>
                <a:latin typeface="Sakkal Majalla" pitchFamily="2" charset="-78"/>
                <a:cs typeface="Sakkal Majalla" pitchFamily="2" charset="-78"/>
              </a:rPr>
              <a:t> شابا  من باعثي المشاريع في المنطقة العربية بمركز </a:t>
            </a:r>
            <a:r>
              <a:rPr lang="ar-TN" sz="2600" b="1" dirty="0" err="1" smtClean="0">
                <a:solidFill>
                  <a:srgbClr val="92D050"/>
                </a:solidFill>
                <a:latin typeface="Sakkal Majalla" pitchFamily="2" charset="-78"/>
                <a:cs typeface="Sakkal Majalla" pitchFamily="2" charset="-78"/>
              </a:rPr>
              <a:t>هواوي</a:t>
            </a:r>
            <a:r>
              <a:rPr lang="ar-TN" sz="2600" b="1" dirty="0" smtClean="0">
                <a:solidFill>
                  <a:srgbClr val="92D050"/>
                </a:solidFill>
                <a:latin typeface="Sakkal Majalla" pitchFamily="2" charset="-78"/>
                <a:cs typeface="Sakkal Majalla" pitchFamily="2" charset="-78"/>
              </a:rPr>
              <a:t> للتدريب - الصين </a:t>
            </a:r>
            <a:r>
              <a:rPr lang="ar-SA" sz="2600" b="1" dirty="0" smtClean="0">
                <a:solidFill>
                  <a:srgbClr val="92D050"/>
                </a:solidFill>
                <a:latin typeface="Sakkal Majalla" pitchFamily="2" charset="-78"/>
                <a:cs typeface="Sakkal Majalla" pitchFamily="2" charset="-78"/>
              </a:rPr>
              <a:t>(يتم </a:t>
            </a:r>
            <a:r>
              <a:rPr lang="ar-SA" sz="2600" b="1" dirty="0" err="1" smtClean="0">
                <a:solidFill>
                  <a:srgbClr val="92D050"/>
                </a:solidFill>
                <a:latin typeface="Sakkal Majalla" pitchFamily="2" charset="-78"/>
                <a:cs typeface="Sakkal Majalla" pitchFamily="2" charset="-78"/>
              </a:rPr>
              <a:t>إختيار</a:t>
            </a:r>
            <a:r>
              <a:rPr lang="ar-SA" sz="2600" b="1" dirty="0" smtClean="0">
                <a:solidFill>
                  <a:srgbClr val="92D050"/>
                </a:solidFill>
                <a:latin typeface="Sakkal Majalla" pitchFamily="2" charset="-78"/>
                <a:cs typeface="Sakkal Majalla" pitchFamily="2" charset="-78"/>
              </a:rPr>
              <a:t> 10 متدربين كل سنة)</a:t>
            </a:r>
            <a:r>
              <a:rPr lang="ar-TN" sz="2600" b="1" dirty="0" smtClean="0">
                <a:solidFill>
                  <a:srgbClr val="92D050"/>
                </a:solidFill>
                <a:latin typeface="Sakkal Majalla" pitchFamily="2" charset="-78"/>
                <a:cs typeface="Sakkal Majalla" pitchFamily="2" charset="-78"/>
              </a:rPr>
              <a:t> </a:t>
            </a:r>
            <a:endParaRPr lang="en-US" sz="2600" b="1" dirty="0" smtClean="0">
              <a:solidFill>
                <a:srgbClr val="92D050"/>
              </a:solidFill>
              <a:latin typeface="Sakkal Majalla" pitchFamily="2" charset="-78"/>
              <a:cs typeface="Sakkal Majalla" pitchFamily="2" charset="-78"/>
            </a:endParaRPr>
          </a:p>
          <a:p>
            <a:pPr marL="342900" lvl="1" indent="-342900" algn="r" rtl="1">
              <a:buNone/>
            </a:pPr>
            <a:endParaRPr lang="ar-TN" sz="2400" b="1" dirty="0" smtClean="0">
              <a:solidFill>
                <a:srgbClr val="92D050"/>
              </a:solidFill>
              <a:latin typeface="Sakkal Majalla" pitchFamily="2" charset="-78"/>
              <a:cs typeface="Sakkal Majalla" pitchFamily="2" charset="-78"/>
            </a:endParaRPr>
          </a:p>
          <a:p>
            <a:pPr marL="342900" lvl="1" indent="-342900" algn="r" rtl="1">
              <a:buNone/>
            </a:pPr>
            <a:endParaRPr lang="ar-TN" sz="2400" b="1" dirty="0" smtClean="0">
              <a:solidFill>
                <a:srgbClr val="92D050"/>
              </a:solidFill>
              <a:latin typeface="Sakkal Majalla" pitchFamily="2" charset="-78"/>
              <a:cs typeface="Sakkal Majalla" pitchFamily="2" charset="-78"/>
            </a:endParaRPr>
          </a:p>
          <a:p>
            <a:pPr marL="342900" lvl="1" indent="-342900" algn="r" rtl="1">
              <a:buFont typeface="Arial"/>
              <a:buChar char="•"/>
            </a:pPr>
            <a:endParaRPr lang="ar-TN" sz="2600" dirty="0" smtClean="0">
              <a:solidFill>
                <a:srgbClr val="C00000"/>
              </a:solidFill>
              <a:latin typeface="Sakkal Majalla" pitchFamily="2" charset="-78"/>
              <a:cs typeface="Sakkal Majalla" pitchFamily="2" charset="-78"/>
            </a:endParaRPr>
          </a:p>
          <a:p>
            <a:pPr algn="r" rtl="1"/>
            <a:endParaRPr lang="ar-TN" baseline="30000" dirty="0" smtClean="0"/>
          </a:p>
          <a:p>
            <a:pPr algn="r"/>
            <a:endParaRPr lang="ar-TN" dirty="0"/>
          </a:p>
        </p:txBody>
      </p:sp>
      <p:sp>
        <p:nvSpPr>
          <p:cNvPr id="5" name="Titre 1"/>
          <p:cNvSpPr>
            <a:spLocks noGrp="1"/>
          </p:cNvSpPr>
          <p:nvPr>
            <p:ph type="title"/>
          </p:nvPr>
        </p:nvSpPr>
        <p:spPr>
          <a:xfrm>
            <a:off x="457200" y="1056904"/>
            <a:ext cx="7914904" cy="657068"/>
          </a:xfrm>
        </p:spPr>
        <p:txBody>
          <a:bodyPr>
            <a:normAutofit fontScale="90000"/>
          </a:bodyPr>
          <a:lstStyle/>
          <a:p>
            <a:pPr algn="r" rtl="1"/>
            <a:r>
              <a:rPr lang="ar-TN" dirty="0" smtClean="0">
                <a:solidFill>
                  <a:srgbClr val="00B0F0"/>
                </a:solidFill>
                <a:latin typeface="Sakkal Majalla" pitchFamily="2" charset="-78"/>
                <a:cs typeface="Sakkal Majalla" pitchFamily="2" charset="-78"/>
              </a:rPr>
              <a:t>برنامج </a:t>
            </a:r>
            <a:r>
              <a:rPr lang="ar-TN" dirty="0" err="1" smtClean="0">
                <a:solidFill>
                  <a:srgbClr val="00B0F0"/>
                </a:solidFill>
                <a:latin typeface="Sakkal Majalla" pitchFamily="2" charset="-78"/>
                <a:cs typeface="Sakkal Majalla" pitchFamily="2" charset="-78"/>
              </a:rPr>
              <a:t>هواوي</a:t>
            </a:r>
            <a:r>
              <a:rPr lang="ar-TN" dirty="0" smtClean="0">
                <a:solidFill>
                  <a:srgbClr val="00B0F0"/>
                </a:solidFill>
                <a:latin typeface="Sakkal Majalla" pitchFamily="2" charset="-78"/>
                <a:cs typeface="Sakkal Majalla" pitchFamily="2" charset="-78"/>
              </a:rPr>
              <a:t> "بذور من أجل المستقبل"  داخل المنطقة العربية</a:t>
            </a: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6"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ZoneTexte 6"/>
          <p:cNvSpPr txBox="1"/>
          <p:nvPr/>
        </p:nvSpPr>
        <p:spPr>
          <a:xfrm>
            <a:off x="623454" y="397641"/>
            <a:ext cx="3726133"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الشباب العربي : التكنولوجيا أداة فاعلة للتشغيل</a:t>
            </a:r>
            <a:endParaRPr lang="ar-TN" sz="2000" dirty="0">
              <a:solidFill>
                <a:schemeClr val="bg1"/>
              </a:solidFill>
              <a:latin typeface="Sakkal Majalla" pitchFamily="2" charset="-78"/>
              <a:cs typeface="Sakkal Majalla" pitchFamily="2" charset="-78"/>
            </a:endParaRPr>
          </a:p>
        </p:txBody>
      </p:sp>
      <p:sp>
        <p:nvSpPr>
          <p:cNvPr id="8"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r" rtl="1">
              <a:lnSpc>
                <a:spcPct val="80000"/>
              </a:lnSpc>
              <a:buClr>
                <a:srgbClr val="0070C0"/>
              </a:buClr>
              <a:buSzPct val="80000"/>
              <a:buFont typeface="Wingdings" pitchFamily="2" charset="2"/>
              <a:buChar char="§"/>
            </a:pPr>
            <a:r>
              <a:rPr lang="ar-TN" sz="2800" dirty="0" smtClean="0">
                <a:solidFill>
                  <a:srgbClr val="0070C0"/>
                </a:solidFill>
                <a:latin typeface="Sakkal Majalla" pitchFamily="2" charset="-78"/>
                <a:cs typeface="Sakkal Majalla" pitchFamily="2" charset="-78"/>
              </a:rPr>
              <a:t>باعتبار أن تنمية القدرات العربية في قطاع تكنولوجيات الاتصال </a:t>
            </a:r>
            <a:r>
              <a:rPr lang="ar-TN" sz="2800" dirty="0" err="1" smtClean="0">
                <a:solidFill>
                  <a:srgbClr val="0070C0"/>
                </a:solidFill>
                <a:latin typeface="Sakkal Majalla" pitchFamily="2" charset="-78"/>
                <a:cs typeface="Sakkal Majalla" pitchFamily="2" charset="-78"/>
              </a:rPr>
              <a:t>و</a:t>
            </a:r>
            <a:r>
              <a:rPr lang="ar-TN" sz="2800" dirty="0" smtClean="0">
                <a:solidFill>
                  <a:srgbClr val="0070C0"/>
                </a:solidFill>
                <a:latin typeface="Sakkal Majalla" pitchFamily="2" charset="-78"/>
                <a:cs typeface="Sakkal Majalla" pitchFamily="2" charset="-78"/>
              </a:rPr>
              <a:t> المعلومات من أهم مكونات التنمية المستدامة، تولي المنظمة هذه المسألة اهتماما خاصا، إذ تعمل على تنمية القدرات العربية العربية في المجال. </a:t>
            </a:r>
          </a:p>
          <a:p>
            <a:pPr algn="r" rtl="1">
              <a:lnSpc>
                <a:spcPct val="80000"/>
              </a:lnSpc>
              <a:buClr>
                <a:srgbClr val="0070C0"/>
              </a:buClr>
              <a:buSzPct val="80000"/>
              <a:buFont typeface="Wingdings" pitchFamily="2" charset="2"/>
              <a:buChar char="§"/>
            </a:pPr>
            <a:r>
              <a:rPr lang="ar-TN" sz="2800" dirty="0" smtClean="0">
                <a:solidFill>
                  <a:srgbClr val="0070C0"/>
                </a:solidFill>
                <a:latin typeface="Sakkal Majalla" pitchFamily="2" charset="-78"/>
                <a:cs typeface="Sakkal Majalla" pitchFamily="2" charset="-78"/>
              </a:rPr>
              <a:t>وسعيا منها لمزيد تفعيل هذا النشاط قامت المنظمة بإعادة هيكلة نشاط التكوين  وإطلاقه تحت مسمى   "أكاديمية المنظمة  للتكنولوجيا" (</a:t>
            </a:r>
            <a:r>
              <a:rPr lang="en-GB" sz="2800" dirty="0" smtClean="0">
                <a:solidFill>
                  <a:srgbClr val="0070C0"/>
                </a:solidFill>
                <a:latin typeface="Sakkal Majalla" pitchFamily="2" charset="-78"/>
                <a:cs typeface="Sakkal Majalla" pitchFamily="2" charset="-78"/>
              </a:rPr>
              <a:t>ATAC</a:t>
            </a:r>
            <a:r>
              <a:rPr lang="ar-TN" sz="2800" dirty="0" smtClean="0">
                <a:solidFill>
                  <a:srgbClr val="0070C0"/>
                </a:solidFill>
                <a:latin typeface="Sakkal Majalla" pitchFamily="2" charset="-78"/>
                <a:cs typeface="Sakkal Majalla" pitchFamily="2" charset="-78"/>
              </a:rPr>
              <a:t>) وهي بمثابة مركز تدريبي تابع للمنظمة  قائم على فكر ورؤية ورسالة ذات طابع خاص</a:t>
            </a:r>
          </a:p>
          <a:p>
            <a:pPr algn="r" rtl="1">
              <a:lnSpc>
                <a:spcPct val="80000"/>
              </a:lnSpc>
              <a:buClr>
                <a:srgbClr val="0070C0"/>
              </a:buClr>
              <a:buSzPct val="80000"/>
              <a:buNone/>
            </a:pPr>
            <a:r>
              <a:rPr lang="ar-TN" b="1" dirty="0" smtClean="0">
                <a:solidFill>
                  <a:srgbClr val="92D050"/>
                </a:solidFill>
                <a:latin typeface="Sakkal Majalla" pitchFamily="2" charset="-78"/>
                <a:cs typeface="Sakkal Majalla" pitchFamily="2" charset="-78"/>
              </a:rPr>
              <a:t>	يتمّ منح مشاركات مخفّضة أو مجانية للشباب العربي في الدول الأقلّ نموّا</a:t>
            </a:r>
          </a:p>
          <a:p>
            <a:endParaRPr lang="ar-TN" dirty="0"/>
          </a:p>
        </p:txBody>
      </p:sp>
      <p:sp>
        <p:nvSpPr>
          <p:cNvPr id="4" name="Titre 1"/>
          <p:cNvSpPr>
            <a:spLocks noGrp="1"/>
          </p:cNvSpPr>
          <p:nvPr>
            <p:ph type="title"/>
          </p:nvPr>
        </p:nvSpPr>
        <p:spPr>
          <a:xfrm>
            <a:off x="457200" y="570972"/>
            <a:ext cx="7914904" cy="1143000"/>
          </a:xfrm>
        </p:spPr>
        <p:txBody>
          <a:bodyPr>
            <a:normAutofit/>
          </a:bodyPr>
          <a:lstStyle/>
          <a:p>
            <a:pPr algn="r" rtl="1"/>
            <a:r>
              <a:rPr lang="ar-TN" dirty="0" smtClean="0">
                <a:solidFill>
                  <a:srgbClr val="00B0F0"/>
                </a:solidFill>
                <a:latin typeface="Sakkal Majalla" pitchFamily="2" charset="-78"/>
                <a:cs typeface="Sakkal Majalla" pitchFamily="2" charset="-78"/>
              </a:rPr>
              <a:t>أكاديمية’</a:t>
            </a:r>
            <a:r>
              <a:rPr lang="ar-TN" dirty="0" err="1" smtClean="0">
                <a:solidFill>
                  <a:srgbClr val="00B0F0"/>
                </a:solidFill>
                <a:latin typeface="Sakkal Majalla" pitchFamily="2" charset="-78"/>
                <a:cs typeface="Sakkal Majalla" pitchFamily="2" charset="-78"/>
              </a:rPr>
              <a:t>آيكتو</a:t>
            </a:r>
            <a:r>
              <a:rPr lang="ar-TN" dirty="0" smtClean="0">
                <a:solidFill>
                  <a:srgbClr val="00B0F0"/>
                </a:solidFill>
                <a:latin typeface="Sakkal Majalla" pitchFamily="2" charset="-78"/>
                <a:cs typeface="Sakkal Majalla" pitchFamily="2" charset="-78"/>
              </a:rPr>
              <a:t>’ للتكنولوجيا - </a:t>
            </a:r>
            <a:r>
              <a:rPr lang="fr-FR" dirty="0" smtClean="0">
                <a:solidFill>
                  <a:srgbClr val="00B0F0"/>
                </a:solidFill>
                <a:latin typeface="Sakkal Majalla" pitchFamily="2" charset="-78"/>
                <a:cs typeface="Sakkal Majalla" pitchFamily="2" charset="-78"/>
              </a:rPr>
              <a:t>ATAC</a:t>
            </a:r>
          </a:p>
        </p:txBody>
      </p:sp>
      <p:pic>
        <p:nvPicPr>
          <p:cNvPr id="5" name="Image 4" descr="C:\Users\Mahmoud\AppData\Local\Microsoft\Windows\Temporary Internet Files\Content.Outlook\Y0FK0GC7\ATAC_AICTO_LOGO (4).jpg"/>
          <p:cNvPicPr/>
          <p:nvPr/>
        </p:nvPicPr>
        <p:blipFill>
          <a:blip r:embed="rId2" cstate="print"/>
          <a:srcRect l="6387" t="15141" r="19217" b="40103"/>
          <a:stretch>
            <a:fillRect/>
          </a:stretch>
        </p:blipFill>
        <p:spPr bwMode="auto">
          <a:xfrm>
            <a:off x="457200" y="1013884"/>
            <a:ext cx="1647825" cy="1400175"/>
          </a:xfrm>
          <a:prstGeom prst="rect">
            <a:avLst/>
          </a:prstGeom>
          <a:noFill/>
          <a:ln w="9525">
            <a:noFill/>
            <a:miter lim="800000"/>
            <a:headEnd/>
            <a:tailEnd/>
          </a:ln>
        </p:spPr>
      </p:pic>
      <p:pic>
        <p:nvPicPr>
          <p:cNvPr id="6" name="Image 5"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7"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8" name="ZoneTexte 7"/>
          <p:cNvSpPr txBox="1"/>
          <p:nvPr/>
        </p:nvSpPr>
        <p:spPr>
          <a:xfrm>
            <a:off x="623454" y="397641"/>
            <a:ext cx="3726133"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الشباب العربي : التكنولوجيا أداة فاعلة للتشغيل</a:t>
            </a:r>
            <a:endParaRPr lang="ar-TN" sz="2000" dirty="0">
              <a:solidFill>
                <a:schemeClr val="bg1"/>
              </a:solidFill>
              <a:latin typeface="Sakkal Majalla" pitchFamily="2" charset="-78"/>
              <a:cs typeface="Sakkal Majalla" pitchFamily="2" charset="-78"/>
            </a:endParaRPr>
          </a:p>
        </p:txBody>
      </p:sp>
      <p:sp>
        <p:nvSpPr>
          <p:cNvPr id="9"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TN"/>
          </a:p>
        </p:txBody>
      </p:sp>
      <p:sp>
        <p:nvSpPr>
          <p:cNvPr id="3" name="Espace réservé du contenu 2"/>
          <p:cNvSpPr>
            <a:spLocks noGrp="1"/>
          </p:cNvSpPr>
          <p:nvPr>
            <p:ph idx="1"/>
          </p:nvPr>
        </p:nvSpPr>
        <p:spPr>
          <a:xfrm>
            <a:off x="457200" y="1968500"/>
            <a:ext cx="7903029" cy="3831167"/>
          </a:xfrm>
        </p:spPr>
        <p:txBody>
          <a:bodyPr>
            <a:normAutofit/>
          </a:bodyPr>
          <a:lstStyle/>
          <a:p>
            <a:pPr algn="r" rtl="1">
              <a:buSzPct val="80000"/>
              <a:buFont typeface="Wingdings" pitchFamily="2" charset="2"/>
              <a:buChar char="§"/>
            </a:pPr>
            <a:r>
              <a:rPr lang="ar-TN" sz="3600" dirty="0" smtClean="0">
                <a:solidFill>
                  <a:schemeClr val="bg1"/>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a:t>
            </a:r>
          </a:p>
          <a:p>
            <a:pPr algn="r" rtl="1">
              <a:buSzPct val="80000"/>
              <a:buFont typeface="Wingdings" pitchFamily="2" charset="2"/>
              <a:buChar char="§"/>
            </a:pPr>
            <a:endParaRPr lang="ar-TN" sz="3600" dirty="0" smtClean="0">
              <a:solidFill>
                <a:schemeClr val="bg1"/>
              </a:solidFill>
              <a:latin typeface="Sakkal Majalla" panose="02000000000000000000" pitchFamily="2" charset="-78"/>
              <a:cs typeface="Sakkal Majalla" panose="02000000000000000000" pitchFamily="2" charset="-78"/>
            </a:endParaRPr>
          </a:p>
          <a:p>
            <a:pPr marL="971550" lvl="1" indent="-514350" algn="r" rtl="1">
              <a:buFont typeface="+mj-lt"/>
              <a:buAutoNum type="arabicPeriod" startAt="2"/>
            </a:pPr>
            <a:r>
              <a:rPr lang="ar-TN" dirty="0" smtClean="0">
                <a:solidFill>
                  <a:schemeClr val="bg1"/>
                </a:solidFill>
                <a:latin typeface="Sakkal Majalla" panose="02000000000000000000" pitchFamily="2" charset="-78"/>
                <a:cs typeface="Sakkal Majalla" panose="02000000000000000000" pitchFamily="2" charset="-78"/>
              </a:rPr>
              <a:t>المرأة وخاصة الريفية : التكنولوجيا كأداة للتمكين </a:t>
            </a:r>
            <a:r>
              <a:rPr lang="ar-TN" dirty="0" err="1" smtClean="0">
                <a:solidFill>
                  <a:schemeClr val="bg1"/>
                </a:solidFill>
                <a:latin typeface="Sakkal Majalla" panose="02000000000000000000" pitchFamily="2" charset="-78"/>
                <a:cs typeface="Sakkal Majalla" panose="02000000000000000000" pitchFamily="2" charset="-78"/>
              </a:rPr>
              <a:t>الإقتصادي</a:t>
            </a:r>
            <a:r>
              <a:rPr lang="ar-TN" dirty="0" smtClean="0">
                <a:solidFill>
                  <a:schemeClr val="bg1"/>
                </a:solidFill>
                <a:latin typeface="Sakkal Majalla" panose="02000000000000000000" pitchFamily="2" charset="-78"/>
                <a:cs typeface="Sakkal Majalla" panose="02000000000000000000" pitchFamily="2" charset="-78"/>
              </a:rPr>
              <a:t> للمرأة</a:t>
            </a:r>
          </a:p>
          <a:p>
            <a:pPr algn="r" rtl="1">
              <a:buSzPct val="80000"/>
              <a:buFont typeface="Wingdings" pitchFamily="2" charset="2"/>
              <a:buChar char="§"/>
            </a:pPr>
            <a:endParaRPr lang="ar-TN" dirty="0" smtClean="0">
              <a:solidFill>
                <a:srgbClr val="0070C0"/>
              </a:solidFill>
              <a:latin typeface="Sakkal Majalla" panose="02000000000000000000" pitchFamily="2" charset="-78"/>
              <a:cs typeface="Sakkal Majalla" panose="02000000000000000000" pitchFamily="2" charset="-78"/>
            </a:endParaRPr>
          </a:p>
          <a:p>
            <a:pPr lvl="1" algn="r" rtl="1"/>
            <a:endParaRPr lang="ar-TN" dirty="0" smtClean="0"/>
          </a:p>
          <a:p>
            <a:pPr algn="r" rtl="1"/>
            <a:endParaRPr lang="fr-FR" dirty="0"/>
          </a:p>
        </p:txBody>
      </p:sp>
    </p:spTree>
    <p:extLst>
      <p:ext uri="{BB962C8B-B14F-4D97-AF65-F5344CB8AC3E}">
        <p14:creationId xmlns="" xmlns:p14="http://schemas.microsoft.com/office/powerpoint/2010/main" val="3047566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81943"/>
            <a:ext cx="7665522" cy="3317724"/>
          </a:xfrm>
        </p:spPr>
        <p:txBody>
          <a:bodyPr>
            <a:normAutofit/>
          </a:bodyPr>
          <a:lstStyle/>
          <a:p>
            <a:pPr marL="177800" indent="-177800" algn="r" rtl="1">
              <a:buSzPct val="80000"/>
              <a:buFont typeface="Wingdings" pitchFamily="2" charset="2"/>
              <a:buChar char="§"/>
            </a:pPr>
            <a:r>
              <a:rPr lang="ar-TN" sz="2800" dirty="0" smtClean="0">
                <a:solidFill>
                  <a:srgbClr val="0070C0"/>
                </a:solidFill>
                <a:latin typeface="Sakkal Majalla" pitchFamily="2" charset="-78"/>
                <a:cs typeface="Sakkal Majalla" pitchFamily="2" charset="-78"/>
              </a:rPr>
              <a:t> </a:t>
            </a:r>
            <a:r>
              <a:rPr lang="ar-TN" sz="2800" b="1" dirty="0" smtClean="0">
                <a:solidFill>
                  <a:srgbClr val="0070C0"/>
                </a:solidFill>
                <a:latin typeface="Sakkal Majalla" pitchFamily="2" charset="-78"/>
                <a:cs typeface="Sakkal Majalla" pitchFamily="2" charset="-78"/>
              </a:rPr>
              <a:t>فريق عمل  : </a:t>
            </a:r>
            <a:r>
              <a:rPr lang="ar-TN" sz="2800" dirty="0" smtClean="0">
                <a:solidFill>
                  <a:srgbClr val="0070C0"/>
                </a:solidFill>
                <a:latin typeface="Sakkal Majalla" pitchFamily="2" charset="-78"/>
                <a:cs typeface="Sakkal Majalla" pitchFamily="2" charset="-78"/>
              </a:rPr>
              <a:t>«تكنولوجيات الاتصال والمعلومات والمرأة العربية »</a:t>
            </a:r>
          </a:p>
          <a:p>
            <a:pPr marL="177800" indent="-177800" algn="r" rtl="1">
              <a:buSzPct val="80000"/>
              <a:buFont typeface="Wingdings" pitchFamily="2" charset="2"/>
              <a:buChar char="§"/>
            </a:pPr>
            <a:r>
              <a:rPr lang="ar-TN" sz="2800" b="1" dirty="0" smtClean="0">
                <a:solidFill>
                  <a:srgbClr val="0070C0"/>
                </a:solidFill>
                <a:latin typeface="Sakkal Majalla" pitchFamily="2" charset="-78"/>
                <a:cs typeface="Sakkal Majalla" pitchFamily="2" charset="-78"/>
              </a:rPr>
              <a:t>مشاريع :</a:t>
            </a:r>
          </a:p>
          <a:p>
            <a:pPr marL="514350" indent="-514350" algn="r" rtl="1">
              <a:buSzPct val="80000"/>
              <a:buFont typeface="+mj-lt"/>
              <a:buAutoNum type="arabicPeriod"/>
            </a:pPr>
            <a:r>
              <a:rPr lang="ar-TN" sz="2800" dirty="0" smtClean="0">
                <a:solidFill>
                  <a:srgbClr val="0070C0"/>
                </a:solidFill>
                <a:latin typeface="Sakkal Majalla" pitchFamily="2" charset="-78"/>
                <a:cs typeface="Sakkal Majalla" pitchFamily="2" charset="-78"/>
              </a:rPr>
              <a:t>مشروع : تنمية قدرات المرأة العربية في قطاع تكنولوجيات الاتصال والمعلومات  </a:t>
            </a:r>
          </a:p>
          <a:p>
            <a:pPr marL="514350" indent="-514350" algn="r" rtl="1">
              <a:buSzPct val="80000"/>
              <a:buFont typeface="+mj-lt"/>
              <a:buAutoNum type="arabicPeriod"/>
            </a:pPr>
            <a:r>
              <a:rPr lang="ar-TN" sz="2800" dirty="0" smtClean="0">
                <a:solidFill>
                  <a:srgbClr val="0070C0"/>
                </a:solidFill>
                <a:latin typeface="Sakkal Majalla" pitchFamily="2" charset="-78"/>
                <a:cs typeface="Sakkal Majalla" pitchFamily="2" charset="-78"/>
              </a:rPr>
              <a:t>مشروع : سوق </a:t>
            </a:r>
            <a:r>
              <a:rPr lang="ar-TN" sz="2800" dirty="0" err="1" smtClean="0">
                <a:solidFill>
                  <a:srgbClr val="0070C0"/>
                </a:solidFill>
                <a:latin typeface="Sakkal Majalla" pitchFamily="2" charset="-78"/>
                <a:cs typeface="Sakkal Majalla" pitchFamily="2" charset="-78"/>
              </a:rPr>
              <a:t>إفتراضي</a:t>
            </a:r>
            <a:r>
              <a:rPr lang="ar-TN" sz="2800" dirty="0" smtClean="0">
                <a:solidFill>
                  <a:srgbClr val="0070C0"/>
                </a:solidFill>
                <a:latin typeface="Sakkal Majalla" pitchFamily="2" charset="-78"/>
                <a:cs typeface="Sakkal Majalla" pitchFamily="2" charset="-78"/>
              </a:rPr>
              <a:t> للنساء الحرفيات في المنطقة العربية"/بوابة للتسويق والتجارة الالكترونية </a:t>
            </a:r>
            <a:r>
              <a:rPr lang="fr-FR" sz="2800" dirty="0" smtClean="0">
                <a:latin typeface="Sakkal Majalla" pitchFamily="2" charset="-78"/>
                <a:cs typeface="Sakkal Majalla" pitchFamily="2" charset="-78"/>
              </a:rPr>
              <a:t>(e-</a:t>
            </a:r>
            <a:r>
              <a:rPr lang="fr-FR" sz="2800" dirty="0" err="1" smtClean="0">
                <a:latin typeface="Sakkal Majalla" pitchFamily="2" charset="-78"/>
                <a:cs typeface="Sakkal Majalla" pitchFamily="2" charset="-78"/>
              </a:rPr>
              <a:t>souq</a:t>
            </a:r>
            <a:r>
              <a:rPr lang="fr-FR" sz="2800" dirty="0" smtClean="0">
                <a:latin typeface="Sakkal Majalla" pitchFamily="2" charset="-78"/>
                <a:cs typeface="Sakkal Majalla" pitchFamily="2" charset="-78"/>
              </a:rPr>
              <a:t>)</a:t>
            </a:r>
            <a:endParaRPr lang="ar-TN" sz="2800" dirty="0" smtClean="0">
              <a:solidFill>
                <a:srgbClr val="0070C0"/>
              </a:solidFill>
              <a:latin typeface="Sakkal Majalla" pitchFamily="2" charset="-78"/>
              <a:cs typeface="Sakkal Majalla" pitchFamily="2" charset="-78"/>
            </a:endParaRPr>
          </a:p>
          <a:p>
            <a:pPr algn="r" rtl="1"/>
            <a:endParaRPr lang="fr-FR" dirty="0">
              <a:solidFill>
                <a:schemeClr val="accent5">
                  <a:lumMod val="75000"/>
                </a:schemeClr>
              </a:solidFill>
            </a:endParaRP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ZoneTexte 6"/>
          <p:cNvSpPr txBox="1"/>
          <p:nvPr/>
        </p:nvSpPr>
        <p:spPr>
          <a:xfrm>
            <a:off x="1033154" y="1473931"/>
            <a:ext cx="6991848" cy="584775"/>
          </a:xfrm>
          <a:prstGeom prst="rect">
            <a:avLst/>
          </a:prstGeom>
          <a:solidFill>
            <a:srgbClr val="92D050"/>
          </a:solidFill>
        </p:spPr>
        <p:txBody>
          <a:bodyPr wrap="square" rtlCol="1">
            <a:spAutoFit/>
          </a:bodyPr>
          <a:lstStyle/>
          <a:p>
            <a:pPr algn="r" rtl="1"/>
            <a:r>
              <a:rPr lang="ar-TN" sz="3200" dirty="0" smtClean="0">
                <a:solidFill>
                  <a:schemeClr val="bg1"/>
                </a:solidFill>
                <a:latin typeface="Sakkal Majalla" pitchFamily="2" charset="-78"/>
                <a:cs typeface="Sakkal Majalla" pitchFamily="2" charset="-78"/>
              </a:rPr>
              <a:t>المرأة العربية : التكنولوجيا أداة للتمكين الاقتصادي للمرأة</a:t>
            </a:r>
            <a:endParaRPr lang="ar-TN" sz="3200" dirty="0">
              <a:solidFill>
                <a:schemeClr val="bg1"/>
              </a:solidFill>
              <a:latin typeface="Sakkal Majalla" pitchFamily="2" charset="-78"/>
              <a:cs typeface="Sakkal Majalla" pitchFamily="2" charset="-78"/>
            </a:endParaRPr>
          </a:p>
        </p:txBody>
      </p:sp>
      <p:sp>
        <p:nvSpPr>
          <p:cNvPr id="8" name="Titre 1"/>
          <p:cNvSpPr txBox="1">
            <a:spLocks/>
          </p:cNvSpPr>
          <p:nvPr/>
        </p:nvSpPr>
        <p:spPr>
          <a:xfrm>
            <a:off x="457200" y="416597"/>
            <a:ext cx="763905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dirty="0">
              <a:solidFill>
                <a:srgbClr val="00B0F0"/>
              </a:solidFill>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131919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TN"/>
          </a:p>
        </p:txBody>
      </p:sp>
      <p:sp>
        <p:nvSpPr>
          <p:cNvPr id="2" name="Titre 1"/>
          <p:cNvSpPr>
            <a:spLocks noGrp="1"/>
          </p:cNvSpPr>
          <p:nvPr>
            <p:ph type="title"/>
          </p:nvPr>
        </p:nvSpPr>
        <p:spPr/>
        <p:txBody>
          <a:bodyPr/>
          <a:lstStyle/>
          <a:p>
            <a:r>
              <a:rPr lang="ar-TN" dirty="0" smtClean="0">
                <a:solidFill>
                  <a:srgbClr val="00B0F0"/>
                </a:solidFill>
                <a:latin typeface="Sakkal Majalla" pitchFamily="2" charset="-78"/>
                <a:cs typeface="Sakkal Majalla" pitchFamily="2" charset="-78"/>
              </a:rPr>
              <a:t>الفهرس</a:t>
            </a:r>
            <a:endParaRPr lang="fr-FR" dirty="0">
              <a:solidFill>
                <a:srgbClr val="00B0F0"/>
              </a:solidFill>
              <a:latin typeface="Sakkal Majalla" pitchFamily="2" charset="-78"/>
              <a:cs typeface="Sakkal Majalla" pitchFamily="2" charset="-78"/>
            </a:endParaRPr>
          </a:p>
        </p:txBody>
      </p:sp>
      <p:sp>
        <p:nvSpPr>
          <p:cNvPr id="3" name="Espace réservé du contenu 2"/>
          <p:cNvSpPr>
            <a:spLocks noGrp="1"/>
          </p:cNvSpPr>
          <p:nvPr>
            <p:ph idx="1"/>
          </p:nvPr>
        </p:nvSpPr>
        <p:spPr>
          <a:xfrm>
            <a:off x="457200" y="1968500"/>
            <a:ext cx="7903029" cy="3831167"/>
          </a:xfrm>
        </p:spPr>
        <p:txBody>
          <a:bodyPr>
            <a:normAutofit/>
          </a:bodyPr>
          <a:lstStyle/>
          <a:p>
            <a:pPr algn="r" rtl="1">
              <a:buSzPct val="80000"/>
              <a:buFont typeface="Wingdings" pitchFamily="2" charset="2"/>
              <a:buChar char="§"/>
            </a:pPr>
            <a:r>
              <a:rPr lang="ar-TN" sz="3600" dirty="0" smtClean="0">
                <a:solidFill>
                  <a:schemeClr val="bg1"/>
                </a:solidFill>
                <a:latin typeface="Sakkal Majalla" panose="02000000000000000000" pitchFamily="2" charset="-78"/>
                <a:cs typeface="Sakkal Majalla" panose="02000000000000000000" pitchFamily="2" charset="-78"/>
              </a:rPr>
              <a:t>المقدّمة : أهداف التنمية المستدامة 2030</a:t>
            </a:r>
          </a:p>
          <a:p>
            <a:pPr algn="r" rtl="1">
              <a:buSzPct val="80000"/>
              <a:buFont typeface="Wingdings" pitchFamily="2" charset="2"/>
              <a:buChar char="§"/>
            </a:pPr>
            <a:endParaRPr lang="ar-TN" sz="3600" dirty="0" smtClean="0">
              <a:solidFill>
                <a:schemeClr val="bg1"/>
              </a:solidFill>
              <a:latin typeface="Sakkal Majalla" panose="02000000000000000000" pitchFamily="2" charset="-78"/>
              <a:cs typeface="Sakkal Majalla" panose="02000000000000000000" pitchFamily="2" charset="-78"/>
            </a:endParaRP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الهدف الثامن : تعزيز النمو الاقتصادي المطرد والشامل للجميع والمستدام، والعمالة الكاملة والمنتجة، وتوفير العمل اللائق للجميع</a:t>
            </a: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مؤشرات البطالة في العالم </a:t>
            </a:r>
          </a:p>
          <a:p>
            <a:pPr marL="971550" lvl="1" indent="-514350" algn="r" rtl="1">
              <a:buFont typeface="+mj-lt"/>
              <a:buAutoNum type="arabicPeriod"/>
            </a:pPr>
            <a:r>
              <a:rPr lang="ar-TN" dirty="0" smtClean="0">
                <a:solidFill>
                  <a:schemeClr val="bg1"/>
                </a:solidFill>
                <a:latin typeface="Sakkal Majalla" panose="02000000000000000000" pitchFamily="2" charset="-78"/>
                <a:cs typeface="Sakkal Majalla" panose="02000000000000000000" pitchFamily="2" charset="-78"/>
              </a:rPr>
              <a:t>واقع البطالة في المنطقة العربيّة</a:t>
            </a:r>
          </a:p>
          <a:p>
            <a:pPr algn="r" rtl="1">
              <a:buSzPct val="80000"/>
              <a:buFont typeface="Wingdings" pitchFamily="2" charset="2"/>
              <a:buChar char="§"/>
            </a:pPr>
            <a:endParaRPr lang="ar-TN" dirty="0" smtClean="0">
              <a:solidFill>
                <a:srgbClr val="0070C0"/>
              </a:solidFill>
              <a:latin typeface="Sakkal Majalla" panose="02000000000000000000" pitchFamily="2" charset="-78"/>
              <a:cs typeface="Sakkal Majalla" panose="02000000000000000000" pitchFamily="2" charset="-78"/>
            </a:endParaRPr>
          </a:p>
          <a:p>
            <a:pPr lvl="1" algn="r" rtl="1"/>
            <a:endParaRPr lang="ar-TN" dirty="0" smtClean="0"/>
          </a:p>
          <a:p>
            <a:pPr algn="r" rtl="1"/>
            <a:endParaRPr lang="fr-FR" dirty="0"/>
          </a:p>
        </p:txBody>
      </p:sp>
    </p:spTree>
    <p:extLst>
      <p:ext uri="{BB962C8B-B14F-4D97-AF65-F5344CB8AC3E}">
        <p14:creationId xmlns="" xmlns:p14="http://schemas.microsoft.com/office/powerpoint/2010/main" val="3047566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68500"/>
            <a:ext cx="7914904" cy="3831167"/>
          </a:xfrm>
        </p:spPr>
        <p:txBody>
          <a:bodyPr>
            <a:normAutofit lnSpcReduction="10000"/>
          </a:bodyPr>
          <a:lstStyle/>
          <a:p>
            <a:pPr algn="r" rtl="1">
              <a:buNone/>
            </a:pPr>
            <a:r>
              <a:rPr lang="ar-TN" b="1" dirty="0" smtClean="0">
                <a:solidFill>
                  <a:srgbClr val="92D050"/>
                </a:solidFill>
                <a:latin typeface="Sakkal Majalla" pitchFamily="2" charset="-78"/>
                <a:cs typeface="Sakkal Majalla" pitchFamily="2" charset="-78"/>
              </a:rPr>
              <a:t>الأهداف	</a:t>
            </a:r>
          </a:p>
          <a:p>
            <a:pPr lvl="0" algn="justLow" rtl="1">
              <a:buSzPct val="80000"/>
              <a:buFont typeface="Wingdings" pitchFamily="2" charset="2"/>
              <a:buChar char="§"/>
            </a:pPr>
            <a:r>
              <a:rPr lang="ar-SA" sz="2400" dirty="0" smtClean="0">
                <a:solidFill>
                  <a:srgbClr val="0070C0"/>
                </a:solidFill>
                <a:latin typeface="Sakkal Majalla" pitchFamily="2" charset="-78"/>
                <a:cs typeface="Sakkal Majalla" pitchFamily="2" charset="-78"/>
              </a:rPr>
              <a:t>العمل على تقليص الفجوة الرقمية بين الجنسين في المنطقة العربية باعتبارها فجوة تنموية والعمل على </a:t>
            </a:r>
            <a:r>
              <a:rPr lang="ar-SA" sz="2400" dirty="0" err="1" smtClean="0">
                <a:solidFill>
                  <a:srgbClr val="0070C0"/>
                </a:solidFill>
                <a:latin typeface="Sakkal Majalla" pitchFamily="2" charset="-78"/>
                <a:cs typeface="Sakkal Majalla" pitchFamily="2" charset="-78"/>
              </a:rPr>
              <a:t>الإستفاد</a:t>
            </a:r>
            <a:r>
              <a:rPr lang="ar-TN" sz="2400" dirty="0" smtClean="0">
                <a:solidFill>
                  <a:srgbClr val="0070C0"/>
                </a:solidFill>
                <a:latin typeface="Sakkal Majalla" pitchFamily="2" charset="-78"/>
                <a:cs typeface="Sakkal Majalla" pitchFamily="2" charset="-78"/>
              </a:rPr>
              <a:t>ة</a:t>
            </a:r>
            <a:r>
              <a:rPr lang="ar-SA" sz="2400" dirty="0" smtClean="0">
                <a:solidFill>
                  <a:srgbClr val="0070C0"/>
                </a:solidFill>
                <a:latin typeface="Sakkal Majalla" pitchFamily="2" charset="-78"/>
                <a:cs typeface="Sakkal Majalla" pitchFamily="2" charset="-78"/>
              </a:rPr>
              <a:t> من الفرص التي يقدمها قطاع تكنولوجيات الاتصال والمعلومات للمرأة وخاصة النماذج الجديدة للتشغيل، ومنها العمل عن بعد	</a:t>
            </a:r>
            <a:endParaRPr lang="fr-FR" sz="2400" dirty="0" smtClean="0">
              <a:solidFill>
                <a:srgbClr val="0070C0"/>
              </a:solidFill>
              <a:latin typeface="Sakkal Majalla" pitchFamily="2" charset="-78"/>
              <a:cs typeface="Sakkal Majalla" pitchFamily="2" charset="-78"/>
            </a:endParaRPr>
          </a:p>
          <a:p>
            <a:pPr lvl="0" algn="justLow" rtl="1">
              <a:buSzPct val="80000"/>
              <a:buFont typeface="Wingdings" pitchFamily="2" charset="2"/>
              <a:buChar char="§"/>
            </a:pPr>
            <a:r>
              <a:rPr lang="ar-SA" sz="2400" dirty="0" smtClean="0">
                <a:solidFill>
                  <a:srgbClr val="0070C0"/>
                </a:solidFill>
                <a:latin typeface="Sakkal Majalla" pitchFamily="2" charset="-78"/>
                <a:cs typeface="Sakkal Majalla" pitchFamily="2" charset="-78"/>
              </a:rPr>
              <a:t>رفع نسب استعمال تكنولوجيات الاتصال والمعلومات من قبل المرأة العربية وخاصة في المناطق الريفية مما يساعد على الحد من عدم تكافئ الفرص في المجالات الأخرى</a:t>
            </a:r>
            <a:endParaRPr lang="fr-FR" sz="2400" dirty="0" smtClean="0">
              <a:solidFill>
                <a:srgbClr val="0070C0"/>
              </a:solidFill>
              <a:latin typeface="Sakkal Majalla" pitchFamily="2" charset="-78"/>
              <a:cs typeface="Sakkal Majalla" pitchFamily="2" charset="-78"/>
            </a:endParaRPr>
          </a:p>
          <a:p>
            <a:pPr marL="177800" lvl="1" indent="-177800" algn="r" rtl="1">
              <a:buNone/>
            </a:pPr>
            <a:endParaRPr lang="fr-FR" sz="2400" baseline="30000" dirty="0" smtClean="0">
              <a:solidFill>
                <a:srgbClr val="0070C0"/>
              </a:solidFill>
              <a:latin typeface="Sakkal Majalla" pitchFamily="2" charset="-78"/>
              <a:cs typeface="Sakkal Majalla" pitchFamily="2" charset="-78"/>
            </a:endParaRPr>
          </a:p>
          <a:p>
            <a:pPr marL="177800" lvl="1" indent="-177800" algn="r" rtl="1">
              <a:buNone/>
            </a:pPr>
            <a:endParaRPr lang="en-US" sz="2400" baseline="30000" dirty="0" smtClean="0">
              <a:solidFill>
                <a:srgbClr val="0070C0"/>
              </a:solidFill>
              <a:latin typeface="Sakkal Majalla" pitchFamily="2" charset="-78"/>
              <a:cs typeface="Sakkal Majalla" pitchFamily="2" charset="-78"/>
            </a:endParaRPr>
          </a:p>
          <a:p>
            <a:pPr marL="342900" lvl="1" indent="-342900" algn="r" rtl="1">
              <a:buFont typeface="Arial"/>
              <a:buChar char="•"/>
            </a:pPr>
            <a:endParaRPr lang="ar-TN" sz="2600" dirty="0" smtClean="0">
              <a:solidFill>
                <a:srgbClr val="C00000"/>
              </a:solidFill>
              <a:latin typeface="Sakkal Majalla" pitchFamily="2" charset="-78"/>
              <a:cs typeface="Sakkal Majalla" pitchFamily="2" charset="-78"/>
            </a:endParaRPr>
          </a:p>
          <a:p>
            <a:pPr algn="r" rtl="1">
              <a:buNone/>
            </a:pPr>
            <a:r>
              <a:rPr lang="ar-TN" sz="2800" b="1" dirty="0" smtClean="0">
                <a:solidFill>
                  <a:srgbClr val="0070C0"/>
                </a:solidFill>
                <a:latin typeface="Sakkal Majalla" pitchFamily="2" charset="-78"/>
                <a:cs typeface="Sakkal Majalla" pitchFamily="2" charset="-78"/>
              </a:rPr>
              <a:t> ندوات ودورات تدريبية</a:t>
            </a:r>
          </a:p>
          <a:p>
            <a:pPr algn="r"/>
            <a:endParaRPr lang="ar-TN" dirty="0"/>
          </a:p>
        </p:txBody>
      </p:sp>
      <p:sp>
        <p:nvSpPr>
          <p:cNvPr id="5" name="Titre 1"/>
          <p:cNvSpPr>
            <a:spLocks noGrp="1"/>
          </p:cNvSpPr>
          <p:nvPr>
            <p:ph type="title"/>
          </p:nvPr>
        </p:nvSpPr>
        <p:spPr>
          <a:xfrm>
            <a:off x="2541319" y="974722"/>
            <a:ext cx="5830786" cy="1143000"/>
          </a:xfrm>
        </p:spPr>
        <p:txBody>
          <a:bodyPr>
            <a:noAutofit/>
          </a:bodyPr>
          <a:lstStyle/>
          <a:p>
            <a:pPr algn="r" rtl="1"/>
            <a:r>
              <a:rPr lang="ar-TN" sz="3200" dirty="0" smtClean="0">
                <a:solidFill>
                  <a:srgbClr val="00B0F0"/>
                </a:solidFill>
                <a:latin typeface="Sakkal Majalla" pitchFamily="2" charset="-78"/>
                <a:cs typeface="Sakkal Majalla" pitchFamily="2" charset="-78"/>
              </a:rPr>
              <a:t>1- مشروع : تنمية قدرات المرأة العربية في قطاع تكنولوجيات الاتصال والمعلومات </a:t>
            </a:r>
          </a:p>
        </p:txBody>
      </p:sp>
      <p:pic>
        <p:nvPicPr>
          <p:cNvPr id="4" name="Image 3" descr="Women.jpg"/>
          <p:cNvPicPr/>
          <p:nvPr/>
        </p:nvPicPr>
        <p:blipFill>
          <a:blip r:embed="rId2" cstate="print"/>
          <a:srcRect l="9375" t="4048" r="2865" b="13095"/>
          <a:stretch>
            <a:fillRect/>
          </a:stretch>
        </p:blipFill>
        <p:spPr>
          <a:xfrm>
            <a:off x="623454" y="974722"/>
            <a:ext cx="1981214" cy="1417320"/>
          </a:xfrm>
          <a:prstGeom prst="rect">
            <a:avLst/>
          </a:prstGeom>
        </p:spPr>
      </p:pic>
      <p:pic>
        <p:nvPicPr>
          <p:cNvPr id="6" name="Image 5"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7"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8" name="ZoneTexte 7"/>
          <p:cNvSpPr txBox="1"/>
          <p:nvPr/>
        </p:nvSpPr>
        <p:spPr>
          <a:xfrm>
            <a:off x="623455" y="397641"/>
            <a:ext cx="4352306"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المرأة العربية : التكنولوجيا أداة للتمكين الاقتصادي للمرأة</a:t>
            </a:r>
            <a:endParaRPr lang="ar-TN" sz="2000" dirty="0">
              <a:solidFill>
                <a:schemeClr val="bg1"/>
              </a:solidFill>
              <a:latin typeface="Sakkal Majalla" pitchFamily="2" charset="-78"/>
              <a:cs typeface="Sakkal Majalla" pitchFamily="2" charset="-78"/>
            </a:endParaRPr>
          </a:p>
        </p:txBody>
      </p:sp>
      <p:sp>
        <p:nvSpPr>
          <p:cNvPr id="9"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
        <p:nvSpPr>
          <p:cNvPr id="10" name="Rectangle 9"/>
          <p:cNvSpPr/>
          <p:nvPr/>
        </p:nvSpPr>
        <p:spPr>
          <a:xfrm>
            <a:off x="4774255" y="4525814"/>
            <a:ext cx="3440753" cy="571504"/>
          </a:xfrm>
          <a:prstGeom prst="rect">
            <a:avLst/>
          </a:prstGeom>
          <a:solidFill>
            <a:sysClr val="window" lastClr="FFFFFF">
              <a:lumMod val="95000"/>
            </a:sysClr>
          </a:solidFill>
          <a:ln w="19050" cap="flat" cmpd="sng" algn="ctr">
            <a:noFill/>
            <a:prstDash val="solid"/>
          </a:ln>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ar-TN" sz="1800" b="0" i="0" u="none" strike="noStrike" kern="0" cap="none" spc="0" normalizeH="0" baseline="0" noProof="0">
              <a:ln>
                <a:noFill/>
              </a:ln>
              <a:solidFill>
                <a:sysClr val="window" lastClr="FFFFFF"/>
              </a:solidFill>
              <a:effectLst/>
              <a:uLnTx/>
              <a:uFillTx/>
              <a:latin typeface="Gill Sans MT"/>
              <a:ea typeface="+mn-ea"/>
              <a:cs typeface="Arial"/>
            </a:endParaRPr>
          </a:p>
        </p:txBody>
      </p:sp>
      <p:sp>
        <p:nvSpPr>
          <p:cNvPr id="11" name="Espace réservé du contenu 2"/>
          <p:cNvSpPr txBox="1">
            <a:spLocks/>
          </p:cNvSpPr>
          <p:nvPr/>
        </p:nvSpPr>
        <p:spPr>
          <a:xfrm>
            <a:off x="516579" y="4506719"/>
            <a:ext cx="7451766" cy="1089349"/>
          </a:xfrm>
          <a:prstGeom prst="rect">
            <a:avLst/>
          </a:prstGeom>
        </p:spPr>
        <p:txBody>
          <a:bodyPr vert="horz" lIns="91440" tIns="45720" rIns="91440" bIns="45720" rtlCol="0">
            <a:noAutofit/>
          </a:bodyPr>
          <a:lstStyle/>
          <a:p>
            <a:pPr marL="361950" marR="0" lvl="0" indent="-361950" algn="r" defTabSz="914400" rtl="0" eaLnBrk="1" fontAlgn="auto" latinLnBrk="0" hangingPunct="1">
              <a:lnSpc>
                <a:spcPct val="100000"/>
              </a:lnSpc>
              <a:spcBef>
                <a:spcPts val="0"/>
              </a:spcBef>
              <a:spcAft>
                <a:spcPts val="0"/>
              </a:spcAft>
              <a:buClr>
                <a:srgbClr val="10CF9B">
                  <a:lumMod val="75000"/>
                </a:srgbClr>
              </a:buClr>
              <a:buSzTx/>
              <a:buFontTx/>
              <a:buNone/>
              <a:tabLst/>
              <a:defRPr/>
            </a:pPr>
            <a:r>
              <a:rPr kumimoji="0" lang="fr-FR" sz="3200" b="1" i="0" u="none" strike="noStrike" kern="0" cap="none" spc="0" normalizeH="0" baseline="0" noProof="0" dirty="0" smtClean="0">
                <a:ln>
                  <a:noFill/>
                </a:ln>
                <a:solidFill>
                  <a:srgbClr val="10CF9B">
                    <a:lumMod val="75000"/>
                  </a:srgbClr>
                </a:solidFill>
                <a:effectLst/>
                <a:uLnTx/>
                <a:uFillTx/>
                <a:latin typeface="Sakkal Majalla" pitchFamily="2" charset="-78"/>
                <a:ea typeface="+mn-ea"/>
                <a:cs typeface="Sakkal Majalla" pitchFamily="2" charset="-78"/>
              </a:rPr>
              <a:t> </a:t>
            </a:r>
            <a:r>
              <a:rPr kumimoji="0" lang="ar-TN" sz="3200" b="1" i="0" u="none" strike="noStrike" kern="0" cap="none" spc="0" normalizeH="0" baseline="0" noProof="0" dirty="0" smtClean="0">
                <a:ln>
                  <a:noFill/>
                </a:ln>
                <a:solidFill>
                  <a:srgbClr val="10CF9B">
                    <a:lumMod val="75000"/>
                  </a:srgbClr>
                </a:solidFill>
                <a:effectLst/>
                <a:uLnTx/>
                <a:uFillTx/>
                <a:latin typeface="Sakkal Majalla" pitchFamily="2" charset="-78"/>
                <a:ea typeface="+mn-ea"/>
                <a:cs typeface="Sakkal Majalla" pitchFamily="2" charset="-78"/>
              </a:rPr>
              <a:t>الأنشطة المنجزة</a:t>
            </a:r>
          </a:p>
          <a:p>
            <a:pPr marL="361950" marR="0" lvl="0" indent="-361950" algn="r" defTabSz="914400" rtl="0" eaLnBrk="1" fontAlgn="auto" latinLnBrk="0" hangingPunct="1">
              <a:lnSpc>
                <a:spcPct val="100000"/>
              </a:lnSpc>
              <a:spcBef>
                <a:spcPts val="0"/>
              </a:spcBef>
              <a:spcAft>
                <a:spcPts val="0"/>
              </a:spcAft>
              <a:buClr>
                <a:srgbClr val="10CF9B">
                  <a:lumMod val="75000"/>
                </a:srgbClr>
              </a:buClr>
              <a:buSzTx/>
              <a:buFontTx/>
              <a:buNone/>
              <a:tabLst/>
              <a:defRPr/>
            </a:pPr>
            <a:endParaRPr kumimoji="0" lang="fr-FR" sz="3200" b="1" i="0" u="none" strike="noStrike" kern="0" cap="none" spc="0" normalizeH="0" baseline="0" noProof="0" dirty="0" smtClean="0">
              <a:ln>
                <a:noFill/>
              </a:ln>
              <a:solidFill>
                <a:srgbClr val="10CF9B">
                  <a:lumMod val="75000"/>
                </a:srgbClr>
              </a:solidFill>
              <a:effectLst/>
              <a:uLnTx/>
              <a:uFillTx/>
              <a:latin typeface="Sakkal Majalla" pitchFamily="2" charset="-78"/>
              <a:ea typeface="+mn-ea"/>
              <a:cs typeface="Sakkal Majalla"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68500"/>
            <a:ext cx="7914904" cy="3831167"/>
          </a:xfrm>
        </p:spPr>
        <p:txBody>
          <a:bodyPr>
            <a:normAutofit fontScale="92500" lnSpcReduction="20000"/>
          </a:bodyPr>
          <a:lstStyle/>
          <a:p>
            <a:pPr algn="r" rtl="1">
              <a:buNone/>
            </a:pPr>
            <a:r>
              <a:rPr lang="ar-TN" sz="2800" b="1" dirty="0" smtClean="0">
                <a:solidFill>
                  <a:srgbClr val="92D050"/>
                </a:solidFill>
                <a:latin typeface="Sakkal Majalla" pitchFamily="2" charset="-78"/>
                <a:cs typeface="Sakkal Majalla" pitchFamily="2" charset="-78"/>
              </a:rPr>
              <a:t>لمحة عن المشروع	</a:t>
            </a:r>
          </a:p>
          <a:p>
            <a:pPr algn="r" rtl="1">
              <a:buSzPct val="80000"/>
              <a:buFont typeface="Wingdings" pitchFamily="2" charset="2"/>
              <a:buChar char="§"/>
            </a:pPr>
            <a:r>
              <a:rPr lang="ar-SA" sz="2400" dirty="0" smtClean="0">
                <a:solidFill>
                  <a:srgbClr val="0070C0"/>
                </a:solidFill>
                <a:latin typeface="Sakkal Majalla" pitchFamily="2" charset="-78"/>
                <a:cs typeface="Sakkal Majalla" pitchFamily="2" charset="-78"/>
              </a:rPr>
              <a:t>تمكين النساء الحرفيات في المنطقة العربية من عرض وبيع </a:t>
            </a:r>
            <a:r>
              <a:rPr lang="ar-SA" sz="2400" dirty="0" err="1" smtClean="0">
                <a:solidFill>
                  <a:srgbClr val="0070C0"/>
                </a:solidFill>
                <a:latin typeface="Sakkal Majalla" pitchFamily="2" charset="-78"/>
                <a:cs typeface="Sakkal Majalla" pitchFamily="2" charset="-78"/>
              </a:rPr>
              <a:t>منتوجاتهن</a:t>
            </a:r>
            <a:r>
              <a:rPr lang="ar-SA" sz="2400" dirty="0" smtClean="0">
                <a:solidFill>
                  <a:srgbClr val="0070C0"/>
                </a:solidFill>
                <a:latin typeface="Sakkal Majalla" pitchFamily="2" charset="-78"/>
                <a:cs typeface="Sakkal Majalla" pitchFamily="2" charset="-78"/>
              </a:rPr>
              <a:t> عن طريق الانترنت وذلك في إطار رؤية جديدة تعتمد أساسا على استغلال الإمكانيات المتوفّرة في المناطق الريفية من جهة</a:t>
            </a:r>
            <a:r>
              <a:rPr lang="ar-TN" sz="2400" dirty="0" smtClean="0">
                <a:solidFill>
                  <a:srgbClr val="0070C0"/>
                </a:solidFill>
                <a:latin typeface="Sakkal Majalla" pitchFamily="2" charset="-78"/>
                <a:cs typeface="Sakkal Majalla" pitchFamily="2" charset="-78"/>
              </a:rPr>
              <a:t>،</a:t>
            </a:r>
            <a:r>
              <a:rPr lang="ar-SA" sz="2400" dirty="0" smtClean="0">
                <a:solidFill>
                  <a:srgbClr val="0070C0"/>
                </a:solidFill>
                <a:latin typeface="Sakkal Majalla" pitchFamily="2" charset="-78"/>
                <a:cs typeface="Sakkal Majalla" pitchFamily="2" charset="-78"/>
              </a:rPr>
              <a:t> وعلى المستوى التكنولوجي للنساء الحرفيات في هذه المناطق </a:t>
            </a:r>
            <a:r>
              <a:rPr lang="ar-TN" sz="2400" dirty="0" smtClean="0">
                <a:solidFill>
                  <a:srgbClr val="0070C0"/>
                </a:solidFill>
                <a:latin typeface="Sakkal Majalla" pitchFamily="2" charset="-78"/>
                <a:cs typeface="Sakkal Majalla" pitchFamily="2" charset="-78"/>
              </a:rPr>
              <a:t>، </a:t>
            </a:r>
            <a:r>
              <a:rPr lang="ar-SA" sz="2400" dirty="0" smtClean="0">
                <a:solidFill>
                  <a:srgbClr val="0070C0"/>
                </a:solidFill>
                <a:latin typeface="Sakkal Majalla" pitchFamily="2" charset="-78"/>
                <a:cs typeface="Sakkal Majalla" pitchFamily="2" charset="-78"/>
              </a:rPr>
              <a:t>من جهة أخرى. </a:t>
            </a:r>
          </a:p>
          <a:p>
            <a:pPr marL="342900" lvl="1" indent="-342900" algn="r" rtl="1">
              <a:buNone/>
            </a:pPr>
            <a:r>
              <a:rPr lang="ar-TN" b="1" dirty="0" smtClean="0">
                <a:solidFill>
                  <a:srgbClr val="92D050"/>
                </a:solidFill>
                <a:latin typeface="Sakkal Majalla" pitchFamily="2" charset="-78"/>
                <a:cs typeface="Sakkal Majalla" pitchFamily="2" charset="-78"/>
              </a:rPr>
              <a:t>الأهداف</a:t>
            </a:r>
            <a:r>
              <a:rPr lang="ar-TN" sz="2400" b="1" dirty="0" smtClean="0">
                <a:solidFill>
                  <a:srgbClr val="92D050"/>
                </a:solidFill>
                <a:latin typeface="Sakkal Majalla" pitchFamily="2" charset="-78"/>
                <a:cs typeface="Sakkal Majalla" pitchFamily="2" charset="-78"/>
              </a:rPr>
              <a:t>	</a:t>
            </a:r>
          </a:p>
          <a:p>
            <a:pPr algn="r" rtl="1">
              <a:buSzPct val="80000"/>
              <a:buFont typeface="Wingdings" pitchFamily="2" charset="2"/>
              <a:buChar char="§"/>
            </a:pPr>
            <a:r>
              <a:rPr lang="ar-TN" sz="2400" dirty="0" err="1" smtClean="0">
                <a:solidFill>
                  <a:srgbClr val="0070C0"/>
                </a:solidFill>
                <a:latin typeface="Sakkal Majalla" pitchFamily="2" charset="-78"/>
                <a:cs typeface="Sakkal Majalla" pitchFamily="2" charset="-78"/>
              </a:rPr>
              <a:t>إعتبارا</a:t>
            </a:r>
            <a:r>
              <a:rPr lang="ar-TN" sz="2400" dirty="0" smtClean="0">
                <a:solidFill>
                  <a:srgbClr val="0070C0"/>
                </a:solidFill>
                <a:latin typeface="Sakkal Majalla" pitchFamily="2" charset="-78"/>
                <a:cs typeface="Sakkal Majalla" pitchFamily="2" charset="-78"/>
              </a:rPr>
              <a:t> لدور المرأة العربية في المجتمع، وفي إطار مزيد دعم مساهمتها الاقتصادية والاجتماعية الفاعلة، تتمحور أهداف المشروع حول : </a:t>
            </a:r>
            <a:endParaRPr lang="en-US" sz="2400" dirty="0" smtClean="0">
              <a:solidFill>
                <a:srgbClr val="0070C0"/>
              </a:solidFill>
              <a:latin typeface="Sakkal Majalla" pitchFamily="2" charset="-78"/>
              <a:cs typeface="Sakkal Majalla" pitchFamily="2" charset="-78"/>
            </a:endParaRPr>
          </a:p>
          <a:p>
            <a:pPr lvl="0" algn="r" rtl="1">
              <a:buSzPct val="80000"/>
              <a:buFont typeface="Wingdings" pitchFamily="2" charset="2"/>
              <a:buChar char="§"/>
            </a:pPr>
            <a:r>
              <a:rPr lang="ar-TN" sz="2400" dirty="0" smtClean="0">
                <a:solidFill>
                  <a:srgbClr val="0070C0"/>
                </a:solidFill>
                <a:latin typeface="Sakkal Majalla" pitchFamily="2" charset="-78"/>
                <a:cs typeface="Sakkal Majalla" pitchFamily="2" charset="-78"/>
              </a:rPr>
              <a:t>الحد من الفجوة الرقميّة </a:t>
            </a:r>
            <a:r>
              <a:rPr lang="ar-TN" sz="2400" dirty="0" err="1" smtClean="0">
                <a:solidFill>
                  <a:srgbClr val="0070C0"/>
                </a:solidFill>
                <a:latin typeface="Sakkal Majalla" pitchFamily="2" charset="-78"/>
                <a:cs typeface="Sakkal Majalla" pitchFamily="2" charset="-78"/>
              </a:rPr>
              <a:t>الجندرية</a:t>
            </a:r>
            <a:r>
              <a:rPr lang="ar-TN" sz="2400" dirty="0" smtClean="0">
                <a:solidFill>
                  <a:srgbClr val="0070C0"/>
                </a:solidFill>
                <a:latin typeface="Sakkal Majalla" pitchFamily="2" charset="-78"/>
                <a:cs typeface="Sakkal Majalla" pitchFamily="2" charset="-78"/>
              </a:rPr>
              <a:t> في المنطقة العربية.</a:t>
            </a:r>
            <a:endParaRPr lang="en-US" sz="2400" dirty="0" smtClean="0">
              <a:solidFill>
                <a:srgbClr val="0070C0"/>
              </a:solidFill>
              <a:latin typeface="Sakkal Majalla" pitchFamily="2" charset="-78"/>
              <a:cs typeface="Sakkal Majalla" pitchFamily="2" charset="-78"/>
            </a:endParaRPr>
          </a:p>
          <a:p>
            <a:pPr lvl="0" algn="r" rtl="1">
              <a:buSzPct val="80000"/>
              <a:buFont typeface="Wingdings" pitchFamily="2" charset="2"/>
              <a:buChar char="§"/>
            </a:pPr>
            <a:r>
              <a:rPr lang="ar-TN" sz="2400" dirty="0" smtClean="0">
                <a:solidFill>
                  <a:srgbClr val="0070C0"/>
                </a:solidFill>
                <a:latin typeface="Sakkal Majalla" pitchFamily="2" charset="-78"/>
                <a:cs typeface="Sakkal Majalla" pitchFamily="2" charset="-78"/>
              </a:rPr>
              <a:t>تسخير  تكنولوجيا المعلومات والاتصال لخدمة المرأة العربية خاصّة في المناطق الريفية.</a:t>
            </a:r>
            <a:endParaRPr lang="en-US" sz="2400" dirty="0" smtClean="0">
              <a:solidFill>
                <a:srgbClr val="0070C0"/>
              </a:solidFill>
              <a:latin typeface="Sakkal Majalla" pitchFamily="2" charset="-78"/>
              <a:cs typeface="Sakkal Majalla" pitchFamily="2" charset="-78"/>
            </a:endParaRPr>
          </a:p>
          <a:p>
            <a:pPr lvl="0" algn="r" rtl="1">
              <a:buSzPct val="80000"/>
              <a:buFont typeface="Wingdings" pitchFamily="2" charset="2"/>
              <a:buChar char="§"/>
            </a:pPr>
            <a:r>
              <a:rPr lang="ar-TN" sz="2400" dirty="0" smtClean="0">
                <a:solidFill>
                  <a:srgbClr val="0070C0"/>
                </a:solidFill>
                <a:latin typeface="Sakkal Majalla" pitchFamily="2" charset="-78"/>
                <a:cs typeface="Sakkal Majalla" pitchFamily="2" charset="-78"/>
              </a:rPr>
              <a:t>تمكين المرأة الحرفية في المنطقة العربية وتعزيز قدراتها لإدارة عمليّة التسويق والبيع الالكتروني لمنتجاتها.</a:t>
            </a:r>
            <a:endParaRPr lang="en-US" sz="2400" dirty="0" smtClean="0">
              <a:solidFill>
                <a:srgbClr val="0070C0"/>
              </a:solidFill>
              <a:latin typeface="Sakkal Majalla" pitchFamily="2" charset="-78"/>
              <a:cs typeface="Sakkal Majalla" pitchFamily="2" charset="-78"/>
            </a:endParaRPr>
          </a:p>
          <a:p>
            <a:pPr marL="342900" lvl="1" indent="-342900" algn="r" rtl="1">
              <a:buFont typeface="Arial"/>
              <a:buChar char="•"/>
            </a:pPr>
            <a:endParaRPr lang="ar-TN" sz="2600" dirty="0" smtClean="0">
              <a:solidFill>
                <a:srgbClr val="C00000"/>
              </a:solidFill>
              <a:latin typeface="Sakkal Majalla" pitchFamily="2" charset="-78"/>
              <a:cs typeface="Sakkal Majalla" pitchFamily="2" charset="-78"/>
            </a:endParaRPr>
          </a:p>
          <a:p>
            <a:pPr algn="r" rtl="1"/>
            <a:endParaRPr lang="ar-TN" baseline="30000" dirty="0" smtClean="0"/>
          </a:p>
          <a:p>
            <a:pPr algn="r"/>
            <a:endParaRPr lang="ar-TN" dirty="0"/>
          </a:p>
        </p:txBody>
      </p:sp>
      <p:sp>
        <p:nvSpPr>
          <p:cNvPr id="5" name="Titre 1"/>
          <p:cNvSpPr>
            <a:spLocks noGrp="1"/>
          </p:cNvSpPr>
          <p:nvPr>
            <p:ph type="title"/>
          </p:nvPr>
        </p:nvSpPr>
        <p:spPr>
          <a:xfrm>
            <a:off x="457200" y="570972"/>
            <a:ext cx="7914904" cy="1143000"/>
          </a:xfrm>
        </p:spPr>
        <p:txBody>
          <a:bodyPr>
            <a:normAutofit fontScale="90000"/>
          </a:bodyPr>
          <a:lstStyle/>
          <a:p>
            <a:pPr algn="r" rtl="1"/>
            <a:r>
              <a:rPr lang="ar-TN" dirty="0" smtClean="0">
                <a:solidFill>
                  <a:srgbClr val="00B0F0"/>
                </a:solidFill>
                <a:latin typeface="Sakkal Majalla" pitchFamily="2" charset="-78"/>
                <a:cs typeface="Sakkal Majalla" pitchFamily="2" charset="-78"/>
              </a:rPr>
              <a:t>2- مشروع : </a:t>
            </a:r>
            <a:br>
              <a:rPr lang="ar-TN" dirty="0" smtClean="0">
                <a:solidFill>
                  <a:srgbClr val="00B0F0"/>
                </a:solidFill>
                <a:latin typeface="Sakkal Majalla" pitchFamily="2" charset="-78"/>
                <a:cs typeface="Sakkal Majalla" pitchFamily="2" charset="-78"/>
              </a:rPr>
            </a:br>
            <a:r>
              <a:rPr lang="ar-TN" sz="3600" dirty="0" smtClean="0">
                <a:solidFill>
                  <a:srgbClr val="00B0F0"/>
                </a:solidFill>
                <a:latin typeface="Sakkal Majalla" pitchFamily="2" charset="-78"/>
                <a:cs typeface="Sakkal Majalla" pitchFamily="2" charset="-78"/>
              </a:rPr>
              <a:t>سوق </a:t>
            </a:r>
            <a:r>
              <a:rPr lang="ar-TN" sz="3600" dirty="0" err="1" smtClean="0">
                <a:solidFill>
                  <a:srgbClr val="00B0F0"/>
                </a:solidFill>
                <a:latin typeface="Sakkal Majalla" pitchFamily="2" charset="-78"/>
                <a:cs typeface="Sakkal Majalla" pitchFamily="2" charset="-78"/>
              </a:rPr>
              <a:t>إفتراضي</a:t>
            </a:r>
            <a:r>
              <a:rPr lang="ar-TN" sz="3600" dirty="0" smtClean="0">
                <a:solidFill>
                  <a:srgbClr val="00B0F0"/>
                </a:solidFill>
                <a:latin typeface="Sakkal Majalla" pitchFamily="2" charset="-78"/>
                <a:cs typeface="Sakkal Majalla" pitchFamily="2" charset="-78"/>
              </a:rPr>
              <a:t> للنساء الحرفيات في المنطقة العربية” </a:t>
            </a:r>
            <a:r>
              <a:rPr lang="fr-FR" sz="3600" dirty="0" smtClean="0">
                <a:solidFill>
                  <a:srgbClr val="00B0F0"/>
                </a:solidFill>
                <a:latin typeface="Sakkal Majalla" pitchFamily="2" charset="-78"/>
                <a:cs typeface="Sakkal Majalla" pitchFamily="2" charset="-78"/>
              </a:rPr>
              <a:t>(e-</a:t>
            </a:r>
            <a:r>
              <a:rPr lang="fr-FR" sz="3600" dirty="0" err="1" smtClean="0">
                <a:solidFill>
                  <a:srgbClr val="00B0F0"/>
                </a:solidFill>
                <a:latin typeface="Sakkal Majalla" pitchFamily="2" charset="-78"/>
                <a:cs typeface="Sakkal Majalla" pitchFamily="2" charset="-78"/>
              </a:rPr>
              <a:t>souq</a:t>
            </a:r>
            <a:r>
              <a:rPr lang="fr-FR" sz="3600" dirty="0" smtClean="0">
                <a:solidFill>
                  <a:srgbClr val="00B0F0"/>
                </a:solidFill>
                <a:latin typeface="Sakkal Majalla" pitchFamily="2" charset="-78"/>
                <a:cs typeface="Sakkal Majalla" pitchFamily="2" charset="-78"/>
              </a:rPr>
              <a:t>)</a:t>
            </a:r>
            <a:endParaRPr lang="ar-TN" sz="3600" dirty="0" smtClean="0">
              <a:solidFill>
                <a:srgbClr val="00B0F0"/>
              </a:solidFill>
              <a:latin typeface="Sakkal Majalla" pitchFamily="2" charset="-78"/>
              <a:cs typeface="Sakkal Majalla" pitchFamily="2" charset="-78"/>
            </a:endParaRPr>
          </a:p>
        </p:txBody>
      </p:sp>
      <p:pic>
        <p:nvPicPr>
          <p:cNvPr id="7" name="Image 6"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8"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10"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
        <p:nvSpPr>
          <p:cNvPr id="11" name="ZoneTexte 10"/>
          <p:cNvSpPr txBox="1"/>
          <p:nvPr/>
        </p:nvSpPr>
        <p:spPr>
          <a:xfrm>
            <a:off x="623455" y="397641"/>
            <a:ext cx="4352306"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المرأة العربية : التكنولوجيا أداة للتمكين الاقتصادي للمرأة</a:t>
            </a:r>
            <a:endParaRPr lang="ar-TN" sz="2000" dirty="0">
              <a:solidFill>
                <a:schemeClr val="bg1"/>
              </a:solidFill>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_home.jpg"/>
          <p:cNvPicPr>
            <a:picLocks noGrp="1" noChangeAspect="1"/>
          </p:cNvPicPr>
          <p:nvPr>
            <p:ph idx="1"/>
          </p:nvPr>
        </p:nvPicPr>
        <p:blipFill>
          <a:blip r:embed="rId2"/>
          <a:srcRect b="48889"/>
          <a:stretch>
            <a:fillRect/>
          </a:stretch>
        </p:blipFill>
        <p:spPr>
          <a:xfrm>
            <a:off x="2234714" y="1844220"/>
            <a:ext cx="4803347" cy="4176000"/>
          </a:xfrm>
        </p:spPr>
      </p:pic>
      <p:pic>
        <p:nvPicPr>
          <p:cNvPr id="5" name="Image 4"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9" name="ZoneTexte 8"/>
          <p:cNvSpPr txBox="1"/>
          <p:nvPr/>
        </p:nvSpPr>
        <p:spPr>
          <a:xfrm>
            <a:off x="623455" y="397641"/>
            <a:ext cx="4352306" cy="400110"/>
          </a:xfrm>
          <a:prstGeom prst="rect">
            <a:avLst/>
          </a:prstGeom>
          <a:solidFill>
            <a:srgbClr val="00B0F0"/>
          </a:solidFill>
        </p:spPr>
        <p:txBody>
          <a:bodyPr wrap="square" rtlCol="1">
            <a:spAutoFit/>
          </a:bodyPr>
          <a:lstStyle/>
          <a:p>
            <a:pPr algn="r" rtl="1"/>
            <a:r>
              <a:rPr lang="ar-TN" sz="2000" dirty="0" smtClean="0">
                <a:solidFill>
                  <a:schemeClr val="bg1"/>
                </a:solidFill>
                <a:latin typeface="Sakkal Majalla" pitchFamily="2" charset="-78"/>
                <a:cs typeface="Sakkal Majalla" pitchFamily="2" charset="-78"/>
              </a:rPr>
              <a:t>المرأة العربية : التكنولوجيا أداة للتمكين الاقتصادي للمرأة</a:t>
            </a:r>
            <a:endParaRPr lang="ar-TN" sz="2000" dirty="0">
              <a:solidFill>
                <a:schemeClr val="bg1"/>
              </a:solidFill>
              <a:latin typeface="Sakkal Majalla" pitchFamily="2" charset="-78"/>
              <a:cs typeface="Sakkal Majalla" pitchFamily="2" charset="-78"/>
            </a:endParaRPr>
          </a:p>
        </p:txBody>
      </p:sp>
      <p:sp>
        <p:nvSpPr>
          <p:cNvPr id="10" name="Titre 1"/>
          <p:cNvSpPr txBox="1">
            <a:spLocks/>
          </p:cNvSpPr>
          <p:nvPr/>
        </p:nvSpPr>
        <p:spPr>
          <a:xfrm>
            <a:off x="516579" y="-71250"/>
            <a:ext cx="7639050" cy="5976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ar-TN" sz="2400" dirty="0" smtClean="0">
                <a:solidFill>
                  <a:srgbClr val="00B0F0"/>
                </a:solidFill>
                <a:latin typeface="Sakkal Majalla" panose="02000000000000000000" pitchFamily="2" charset="-78"/>
                <a:cs typeface="Sakkal Majalla" panose="02000000000000000000" pitchFamily="2" charset="-78"/>
              </a:rPr>
              <a:t>إنجازات المنظمة العربية لتكنولوجيات الاتصال والمعلومات في المجال </a:t>
            </a:r>
            <a:endParaRPr lang="ar-TN" sz="2400" dirty="0">
              <a:solidFill>
                <a:srgbClr val="00B0F0"/>
              </a:solidFill>
              <a:latin typeface="Sakkal Majalla" panose="02000000000000000000" pitchFamily="2" charset="-78"/>
              <a:cs typeface="Sakkal Majalla" panose="02000000000000000000" pitchFamily="2" charset="-78"/>
            </a:endParaRPr>
          </a:p>
        </p:txBody>
      </p:sp>
      <p:sp>
        <p:nvSpPr>
          <p:cNvPr id="11" name="Titre 1"/>
          <p:cNvSpPr>
            <a:spLocks noGrp="1"/>
          </p:cNvSpPr>
          <p:nvPr>
            <p:ph type="title"/>
          </p:nvPr>
        </p:nvSpPr>
        <p:spPr>
          <a:xfrm>
            <a:off x="457200" y="570972"/>
            <a:ext cx="7926779" cy="1143000"/>
          </a:xfrm>
        </p:spPr>
        <p:txBody>
          <a:bodyPr>
            <a:normAutofit fontScale="90000"/>
          </a:bodyPr>
          <a:lstStyle/>
          <a:p>
            <a:pPr algn="r" rtl="1"/>
            <a:r>
              <a:rPr lang="ar-TN" dirty="0" smtClean="0">
                <a:solidFill>
                  <a:srgbClr val="00B0F0"/>
                </a:solidFill>
                <a:latin typeface="Sakkal Majalla" pitchFamily="2" charset="-78"/>
                <a:cs typeface="Sakkal Majalla" pitchFamily="2" charset="-78"/>
              </a:rPr>
              <a:t>2- مشروع : </a:t>
            </a:r>
            <a:br>
              <a:rPr lang="ar-TN" dirty="0" smtClean="0">
                <a:solidFill>
                  <a:srgbClr val="00B0F0"/>
                </a:solidFill>
                <a:latin typeface="Sakkal Majalla" pitchFamily="2" charset="-78"/>
                <a:cs typeface="Sakkal Majalla" pitchFamily="2" charset="-78"/>
              </a:rPr>
            </a:br>
            <a:r>
              <a:rPr lang="ar-TN" sz="3600" dirty="0" smtClean="0">
                <a:solidFill>
                  <a:srgbClr val="00B0F0"/>
                </a:solidFill>
                <a:latin typeface="Sakkal Majalla" pitchFamily="2" charset="-78"/>
                <a:cs typeface="Sakkal Majalla" pitchFamily="2" charset="-78"/>
              </a:rPr>
              <a:t>سوق </a:t>
            </a:r>
            <a:r>
              <a:rPr lang="ar-TN" sz="3600" dirty="0" err="1" smtClean="0">
                <a:solidFill>
                  <a:srgbClr val="00B0F0"/>
                </a:solidFill>
                <a:latin typeface="Sakkal Majalla" pitchFamily="2" charset="-78"/>
                <a:cs typeface="Sakkal Majalla" pitchFamily="2" charset="-78"/>
              </a:rPr>
              <a:t>إفتراضي</a:t>
            </a:r>
            <a:r>
              <a:rPr lang="ar-TN" sz="3600" dirty="0" smtClean="0">
                <a:solidFill>
                  <a:srgbClr val="00B0F0"/>
                </a:solidFill>
                <a:latin typeface="Sakkal Majalla" pitchFamily="2" charset="-78"/>
                <a:cs typeface="Sakkal Majalla" pitchFamily="2" charset="-78"/>
              </a:rPr>
              <a:t> للنساء الحرفيات في المنطقة العربية” </a:t>
            </a:r>
            <a:r>
              <a:rPr lang="fr-FR" sz="3600" dirty="0" smtClean="0">
                <a:solidFill>
                  <a:srgbClr val="00B0F0"/>
                </a:solidFill>
                <a:latin typeface="Sakkal Majalla" pitchFamily="2" charset="-78"/>
                <a:cs typeface="Sakkal Majalla" pitchFamily="2" charset="-78"/>
              </a:rPr>
              <a:t>(e-</a:t>
            </a:r>
            <a:r>
              <a:rPr lang="fr-FR" sz="3600" dirty="0" err="1" smtClean="0">
                <a:solidFill>
                  <a:srgbClr val="00B0F0"/>
                </a:solidFill>
                <a:latin typeface="Sakkal Majalla" pitchFamily="2" charset="-78"/>
                <a:cs typeface="Sakkal Majalla" pitchFamily="2" charset="-78"/>
              </a:rPr>
              <a:t>souq</a:t>
            </a:r>
            <a:r>
              <a:rPr lang="fr-FR" sz="3600" dirty="0" smtClean="0">
                <a:solidFill>
                  <a:srgbClr val="00B0F0"/>
                </a:solidFill>
                <a:latin typeface="Sakkal Majalla" pitchFamily="2" charset="-78"/>
                <a:cs typeface="Sakkal Majalla" pitchFamily="2" charset="-78"/>
              </a:rPr>
              <a:t>)</a:t>
            </a:r>
            <a:endParaRPr lang="ar-TN" sz="3600" dirty="0" smtClean="0">
              <a:solidFill>
                <a:srgbClr val="00B0F0"/>
              </a:solidFill>
              <a:latin typeface="Sakkal Majalla" pitchFamily="2" charset="-78"/>
              <a:cs typeface="Sakkal Majalla" pitchFamily="2" charset="-78"/>
            </a:endParaRPr>
          </a:p>
        </p:txBody>
      </p:sp>
      <p:sp>
        <p:nvSpPr>
          <p:cNvPr id="12"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Tree>
    <p:extLst>
      <p:ext uri="{BB962C8B-B14F-4D97-AF65-F5344CB8AC3E}">
        <p14:creationId xmlns="" xmlns:p14="http://schemas.microsoft.com/office/powerpoint/2010/main" val="1731642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TN"/>
          </a:p>
        </p:txBody>
      </p:sp>
      <p:sp>
        <p:nvSpPr>
          <p:cNvPr id="2" name="Titre 1"/>
          <p:cNvSpPr>
            <a:spLocks noGrp="1"/>
          </p:cNvSpPr>
          <p:nvPr>
            <p:ph type="title"/>
          </p:nvPr>
        </p:nvSpPr>
        <p:spPr/>
        <p:txBody>
          <a:bodyPr/>
          <a:lstStyle/>
          <a:p>
            <a:r>
              <a:rPr lang="ar-TN" dirty="0" smtClean="0">
                <a:solidFill>
                  <a:srgbClr val="00B0F0"/>
                </a:solidFill>
                <a:latin typeface="Sakkal Majalla" pitchFamily="2" charset="-78"/>
                <a:cs typeface="Sakkal Majalla" pitchFamily="2" charset="-78"/>
              </a:rPr>
              <a:t>الفهرس</a:t>
            </a:r>
            <a:endParaRPr lang="fr-FR" dirty="0">
              <a:solidFill>
                <a:srgbClr val="00B0F0"/>
              </a:solidFill>
              <a:latin typeface="Sakkal Majalla" pitchFamily="2" charset="-78"/>
              <a:cs typeface="Sakkal Majalla" pitchFamily="2" charset="-78"/>
            </a:endParaRPr>
          </a:p>
        </p:txBody>
      </p:sp>
      <p:sp>
        <p:nvSpPr>
          <p:cNvPr id="3" name="Espace réservé du contenu 2"/>
          <p:cNvSpPr>
            <a:spLocks noGrp="1"/>
          </p:cNvSpPr>
          <p:nvPr>
            <p:ph idx="1"/>
          </p:nvPr>
        </p:nvSpPr>
        <p:spPr>
          <a:xfrm>
            <a:off x="457200" y="2671948"/>
            <a:ext cx="7903029" cy="3127719"/>
          </a:xfrm>
        </p:spPr>
        <p:txBody>
          <a:bodyPr>
            <a:normAutofit/>
          </a:bodyPr>
          <a:lstStyle/>
          <a:p>
            <a:pPr algn="ctr" rtl="1">
              <a:buSzPct val="80000"/>
              <a:buNone/>
            </a:pPr>
            <a:r>
              <a:rPr lang="ar-TN" sz="4400" b="1" dirty="0" smtClean="0">
                <a:solidFill>
                  <a:schemeClr val="bg1"/>
                </a:solidFill>
                <a:latin typeface="Sakkal Majalla" panose="02000000000000000000" pitchFamily="2" charset="-78"/>
                <a:cs typeface="Sakkal Majalla" panose="02000000000000000000" pitchFamily="2" charset="-78"/>
              </a:rPr>
              <a:t>توصيات :</a:t>
            </a:r>
          </a:p>
          <a:p>
            <a:pPr algn="ctr" rtl="1">
              <a:buSzPct val="80000"/>
              <a:buNone/>
            </a:pPr>
            <a:r>
              <a:rPr lang="ar-TN" sz="4400" b="1" dirty="0" smtClean="0">
                <a:solidFill>
                  <a:schemeClr val="bg1"/>
                </a:solidFill>
                <a:latin typeface="Sakkal Majalla" panose="02000000000000000000" pitchFamily="2" charset="-78"/>
                <a:cs typeface="Sakkal Majalla" panose="02000000000000000000" pitchFamily="2" charset="-78"/>
              </a:rPr>
              <a:t> حلول للمستقبل...حلول مستدامة</a:t>
            </a:r>
          </a:p>
          <a:p>
            <a:pPr algn="r" rtl="1">
              <a:buSzPct val="80000"/>
              <a:buFont typeface="Wingdings" pitchFamily="2" charset="2"/>
              <a:buChar char="§"/>
            </a:pPr>
            <a:endParaRPr lang="ar-TN" sz="3600" dirty="0" smtClean="0">
              <a:solidFill>
                <a:schemeClr val="bg1"/>
              </a:solidFill>
              <a:latin typeface="Sakkal Majalla" panose="02000000000000000000" pitchFamily="2" charset="-78"/>
              <a:cs typeface="Sakkal Majalla" panose="02000000000000000000" pitchFamily="2" charset="-78"/>
            </a:endParaRPr>
          </a:p>
          <a:p>
            <a:pPr algn="r" rtl="1">
              <a:buSzPct val="80000"/>
              <a:buFont typeface="Wingdings" pitchFamily="2" charset="2"/>
              <a:buChar char="§"/>
            </a:pPr>
            <a:endParaRPr lang="ar-TN" dirty="0" smtClean="0">
              <a:solidFill>
                <a:srgbClr val="0070C0"/>
              </a:solidFill>
              <a:latin typeface="Sakkal Majalla" panose="02000000000000000000" pitchFamily="2" charset="-78"/>
              <a:cs typeface="Sakkal Majalla" panose="02000000000000000000" pitchFamily="2" charset="-78"/>
            </a:endParaRPr>
          </a:p>
          <a:p>
            <a:pPr lvl="1" algn="r" rtl="1"/>
            <a:endParaRPr lang="ar-TN" dirty="0" smtClean="0"/>
          </a:p>
          <a:p>
            <a:pPr algn="r" rtl="1"/>
            <a:endParaRPr lang="fr-FR" dirty="0"/>
          </a:p>
        </p:txBody>
      </p:sp>
    </p:spTree>
    <p:extLst>
      <p:ext uri="{BB962C8B-B14F-4D97-AF65-F5344CB8AC3E}">
        <p14:creationId xmlns="" xmlns:p14="http://schemas.microsoft.com/office/powerpoint/2010/main" val="3047566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justLow" rtl="1">
              <a:buNone/>
            </a:pPr>
            <a:endParaRPr lang="ar-TN" sz="3800" b="1" dirty="0" smtClean="0">
              <a:solidFill>
                <a:srgbClr val="92D050"/>
              </a:solidFill>
              <a:latin typeface="Sakkal Majalla" pitchFamily="2" charset="-78"/>
              <a:cs typeface="Sakkal Majalla" pitchFamily="2" charset="-78"/>
            </a:endParaRPr>
          </a:p>
          <a:p>
            <a:pPr algn="justLow" rtl="1">
              <a:buSzPct val="80000"/>
              <a:buFont typeface="Wingdings" pitchFamily="2" charset="2"/>
              <a:buChar char="§"/>
            </a:pPr>
            <a:r>
              <a:rPr lang="ar-TN" sz="3000" dirty="0" smtClean="0">
                <a:solidFill>
                  <a:srgbClr val="0070C0"/>
                </a:solidFill>
                <a:latin typeface="Sakkal Majalla" pitchFamily="2" charset="-78"/>
                <a:cs typeface="Sakkal Majalla" pitchFamily="2" charset="-78"/>
              </a:rPr>
              <a:t>مزيد العمل على نشر تكنولوجيات الاتصال والمعلومات وخدماتها بكلفة معقولة وبجودة عالية </a:t>
            </a:r>
          </a:p>
          <a:p>
            <a:pPr algn="justLow" rtl="1">
              <a:buSzPct val="80000"/>
              <a:buFont typeface="Wingdings" pitchFamily="2" charset="2"/>
              <a:buChar char="§"/>
            </a:pPr>
            <a:r>
              <a:rPr lang="ar-TN" sz="2800" dirty="0" smtClean="0">
                <a:solidFill>
                  <a:srgbClr val="0070C0"/>
                </a:solidFill>
                <a:latin typeface="Sakkal Majalla" pitchFamily="2" charset="-78"/>
                <a:cs typeface="Sakkal Majalla" pitchFamily="2" charset="-78"/>
              </a:rPr>
              <a:t>العمل على تذليل الفجوات الرقمية خاصّة التي تطال </a:t>
            </a:r>
            <a:r>
              <a:rPr lang="ar-TN" b="1" dirty="0" smtClean="0">
                <a:solidFill>
                  <a:srgbClr val="0070C0"/>
                </a:solidFill>
                <a:latin typeface="Sakkal Majalla" pitchFamily="2" charset="-78"/>
                <a:cs typeface="Sakkal Majalla" pitchFamily="2" charset="-78"/>
              </a:rPr>
              <a:t>المرأة</a:t>
            </a:r>
            <a:r>
              <a:rPr lang="ar-TN" dirty="0" smtClean="0">
                <a:solidFill>
                  <a:srgbClr val="0070C0"/>
                </a:solidFill>
                <a:latin typeface="Sakkal Majalla" pitchFamily="2" charset="-78"/>
                <a:cs typeface="Sakkal Majalla" pitchFamily="2" charset="-78"/>
              </a:rPr>
              <a:t> </a:t>
            </a:r>
            <a:r>
              <a:rPr lang="ar-TN" sz="2800" dirty="0" err="1" smtClean="0">
                <a:solidFill>
                  <a:srgbClr val="0070C0"/>
                </a:solidFill>
                <a:latin typeface="Sakkal Majalla" pitchFamily="2" charset="-78"/>
                <a:cs typeface="Sakkal Majalla" pitchFamily="2" charset="-78"/>
              </a:rPr>
              <a:t>و</a:t>
            </a:r>
            <a:r>
              <a:rPr lang="ar-TN" sz="2800" dirty="0" smtClean="0">
                <a:solidFill>
                  <a:srgbClr val="0070C0"/>
                </a:solidFill>
                <a:latin typeface="Sakkal Majalla" pitchFamily="2" charset="-78"/>
                <a:cs typeface="Sakkal Majalla" pitchFamily="2" charset="-78"/>
              </a:rPr>
              <a:t> </a:t>
            </a:r>
            <a:r>
              <a:rPr lang="ar-TN" b="1" dirty="0" smtClean="0">
                <a:solidFill>
                  <a:srgbClr val="0070C0"/>
                </a:solidFill>
                <a:latin typeface="Sakkal Majalla" pitchFamily="2" charset="-78"/>
                <a:cs typeface="Sakkal Majalla" pitchFamily="2" charset="-78"/>
              </a:rPr>
              <a:t>الشباب</a:t>
            </a:r>
            <a:r>
              <a:rPr lang="ar-TN" dirty="0" smtClean="0">
                <a:solidFill>
                  <a:srgbClr val="0070C0"/>
                </a:solidFill>
                <a:latin typeface="Sakkal Majalla" pitchFamily="2" charset="-78"/>
                <a:cs typeface="Sakkal Majalla" pitchFamily="2" charset="-78"/>
              </a:rPr>
              <a:t> </a:t>
            </a:r>
            <a:r>
              <a:rPr lang="ar-TN" sz="2800" dirty="0" smtClean="0">
                <a:solidFill>
                  <a:srgbClr val="0070C0"/>
                </a:solidFill>
                <a:latin typeface="Sakkal Majalla" pitchFamily="2" charset="-78"/>
                <a:cs typeface="Sakkal Majalla" pitchFamily="2" charset="-78"/>
              </a:rPr>
              <a:t>و</a:t>
            </a:r>
            <a:r>
              <a:rPr lang="ar-TN" sz="2800" b="1" dirty="0" smtClean="0">
                <a:solidFill>
                  <a:srgbClr val="0070C0"/>
                </a:solidFill>
                <a:latin typeface="Sakkal Majalla" pitchFamily="2" charset="-78"/>
                <a:cs typeface="Sakkal Majalla" pitchFamily="2" charset="-78"/>
              </a:rPr>
              <a:t>الأشخاص ذوو الإعاقة </a:t>
            </a:r>
          </a:p>
          <a:p>
            <a:pPr algn="justLow" rtl="1">
              <a:buSzPct val="80000"/>
              <a:buFont typeface="Wingdings" pitchFamily="2" charset="2"/>
              <a:buChar char="§"/>
            </a:pPr>
            <a:endParaRPr lang="ar-TN" sz="3000" dirty="0" smtClean="0">
              <a:solidFill>
                <a:srgbClr val="0070C0"/>
              </a:solidFill>
              <a:latin typeface="Sakkal Majalla" pitchFamily="2" charset="-78"/>
              <a:cs typeface="Sakkal Majalla" pitchFamily="2" charset="-78"/>
            </a:endParaRPr>
          </a:p>
          <a:p>
            <a:pPr algn="justLow" rtl="1"/>
            <a:endParaRPr lang="fr-FR" sz="3000" dirty="0">
              <a:solidFill>
                <a:srgbClr val="0070C0"/>
              </a:solidFill>
              <a:latin typeface="Sakkal Majalla" pitchFamily="2" charset="-78"/>
              <a:cs typeface="Sakkal Majalla" pitchFamily="2" charset="-78"/>
            </a:endParaRP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6" name="ZoneTexte 5"/>
          <p:cNvSpPr txBox="1"/>
          <p:nvPr/>
        </p:nvSpPr>
        <p:spPr>
          <a:xfrm>
            <a:off x="2458193" y="1438306"/>
            <a:ext cx="5566808"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حلول للمستقبل ... حلول مستدامة</a:t>
            </a:r>
            <a:endParaRPr lang="ar-TN" sz="3600" dirty="0">
              <a:solidFill>
                <a:schemeClr val="bg1"/>
              </a:solidFill>
              <a:latin typeface="Sakkal Majalla" pitchFamily="2" charset="-78"/>
              <a:cs typeface="Sakkal Majalla" pitchFamily="2" charset="-78"/>
            </a:endParaRPr>
          </a:p>
        </p:txBody>
      </p:sp>
      <p:sp>
        <p:nvSpPr>
          <p:cNvPr id="7"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توصيات</a:t>
            </a:r>
            <a:endParaRPr lang="ar-TN" dirty="0">
              <a:solidFill>
                <a:srgbClr val="00B0F0"/>
              </a:solidFill>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509477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68500"/>
            <a:ext cx="7567801" cy="3831167"/>
          </a:xfrm>
        </p:spPr>
        <p:txBody>
          <a:bodyPr>
            <a:normAutofit fontScale="92500" lnSpcReduction="10000"/>
          </a:bodyPr>
          <a:lstStyle/>
          <a:p>
            <a:pPr marL="0" indent="0" algn="justLow" rtl="1">
              <a:buNone/>
            </a:pPr>
            <a:endParaRPr lang="ar-TN" sz="3800" b="1" dirty="0" smtClean="0">
              <a:solidFill>
                <a:srgbClr val="92D050"/>
              </a:solidFill>
              <a:latin typeface="Sakkal Majalla" pitchFamily="2" charset="-78"/>
              <a:cs typeface="Sakkal Majalla" pitchFamily="2" charset="-78"/>
            </a:endParaRPr>
          </a:p>
          <a:p>
            <a:pPr algn="justLow" rtl="1">
              <a:buSzPct val="80000"/>
              <a:buFont typeface="Wingdings" pitchFamily="2" charset="2"/>
              <a:buChar char="§"/>
            </a:pPr>
            <a:r>
              <a:rPr lang="ar-TN" sz="3000" dirty="0" smtClean="0">
                <a:solidFill>
                  <a:srgbClr val="0070C0"/>
                </a:solidFill>
                <a:latin typeface="Sakkal Majalla" pitchFamily="2" charset="-78"/>
                <a:cs typeface="Sakkal Majalla" pitchFamily="2" charset="-78"/>
              </a:rPr>
              <a:t>مضاعفة الجهود من أجل الاستثمار في الشباب العربي ومساعدته على توظيف ذكائه وقدراته وتنمية روح المبادرة لديه في التجديد التكنولوجي الذي يوفر مجالا واسعا للتشغيل</a:t>
            </a:r>
          </a:p>
          <a:p>
            <a:pPr algn="justLow" rtl="1">
              <a:buSzPct val="80000"/>
              <a:buFont typeface="Wingdings" pitchFamily="2" charset="2"/>
              <a:buChar char="§"/>
            </a:pPr>
            <a:r>
              <a:rPr lang="ar-SA" sz="3000" dirty="0" smtClean="0">
                <a:solidFill>
                  <a:srgbClr val="0070C0"/>
                </a:solidFill>
                <a:latin typeface="Sakkal Majalla" pitchFamily="2" charset="-78"/>
                <a:cs typeface="Sakkal Majalla" pitchFamily="2" charset="-78"/>
              </a:rPr>
              <a:t>حث كل الأطراف المعنية على دعم المرأة العربية حيثما كانت في تنمية مشاريعها باستخدام تكنولوجيات الاتصال والمعلومات</a:t>
            </a:r>
            <a:r>
              <a:rPr lang="ar-TN" sz="3000" dirty="0" smtClean="0">
                <a:solidFill>
                  <a:srgbClr val="0070C0"/>
                </a:solidFill>
                <a:latin typeface="Sakkal Majalla" pitchFamily="2" charset="-78"/>
                <a:cs typeface="Sakkal Majalla" pitchFamily="2" charset="-78"/>
              </a:rPr>
              <a:t> </a:t>
            </a:r>
          </a:p>
          <a:p>
            <a:pPr algn="justLow" rtl="1">
              <a:buSzPct val="80000"/>
              <a:buFont typeface="Wingdings" pitchFamily="2" charset="2"/>
              <a:buChar char="§"/>
            </a:pPr>
            <a:r>
              <a:rPr lang="ar-TN" sz="3000" dirty="0" smtClean="0">
                <a:solidFill>
                  <a:srgbClr val="0070C0"/>
                </a:solidFill>
                <a:latin typeface="Sakkal Majalla" pitchFamily="2" charset="-78"/>
                <a:cs typeface="Sakkal Majalla" pitchFamily="2" charset="-78"/>
              </a:rPr>
              <a:t>تقديم الوسائل اللازمة لنفاذ الأشخاص ذوو </a:t>
            </a:r>
            <a:r>
              <a:rPr lang="ar-TN" sz="3000" dirty="0" err="1" smtClean="0">
                <a:solidFill>
                  <a:srgbClr val="0070C0"/>
                </a:solidFill>
                <a:latin typeface="Sakkal Majalla" pitchFamily="2" charset="-78"/>
                <a:cs typeface="Sakkal Majalla" pitchFamily="2" charset="-78"/>
              </a:rPr>
              <a:t>الاعاقة</a:t>
            </a:r>
            <a:r>
              <a:rPr lang="ar-TN" sz="3000" dirty="0" smtClean="0">
                <a:solidFill>
                  <a:srgbClr val="0070C0"/>
                </a:solidFill>
                <a:latin typeface="Sakkal Majalla" pitchFamily="2" charset="-78"/>
                <a:cs typeface="Sakkal Majalla" pitchFamily="2" charset="-78"/>
              </a:rPr>
              <a:t> للتكنولوجيا وبالتالي تسهيل </a:t>
            </a:r>
            <a:r>
              <a:rPr lang="ar-TN" sz="3000" dirty="0" err="1" smtClean="0">
                <a:solidFill>
                  <a:srgbClr val="0070C0"/>
                </a:solidFill>
                <a:latin typeface="Sakkal Majalla" pitchFamily="2" charset="-78"/>
                <a:cs typeface="Sakkal Majalla" pitchFamily="2" charset="-78"/>
              </a:rPr>
              <a:t>إندماجهم</a:t>
            </a:r>
            <a:r>
              <a:rPr lang="ar-TN" sz="3000" dirty="0" smtClean="0">
                <a:solidFill>
                  <a:srgbClr val="0070C0"/>
                </a:solidFill>
                <a:latin typeface="Sakkal Majalla" pitchFamily="2" charset="-78"/>
                <a:cs typeface="Sakkal Majalla" pitchFamily="2" charset="-78"/>
              </a:rPr>
              <a:t> في سوق الشغل بطريقة أكثر مرونة </a:t>
            </a:r>
            <a:r>
              <a:rPr lang="ar-TN" sz="3000" dirty="0" err="1" smtClean="0">
                <a:solidFill>
                  <a:srgbClr val="0070C0"/>
                </a:solidFill>
                <a:latin typeface="Sakkal Majalla" pitchFamily="2" charset="-78"/>
                <a:cs typeface="Sakkal Majalla" pitchFamily="2" charset="-78"/>
              </a:rPr>
              <a:t>ونجاعة</a:t>
            </a:r>
            <a:endParaRPr lang="ar-TN" sz="3000" dirty="0" smtClean="0">
              <a:solidFill>
                <a:srgbClr val="0070C0"/>
              </a:solidFill>
              <a:latin typeface="Sakkal Majalla" pitchFamily="2" charset="-78"/>
              <a:cs typeface="Sakkal Majalla" pitchFamily="2" charset="-78"/>
            </a:endParaRPr>
          </a:p>
          <a:p>
            <a:pPr algn="justLow" rtl="1">
              <a:buSzPct val="80000"/>
              <a:buFont typeface="Wingdings" pitchFamily="2" charset="2"/>
              <a:buChar char="§"/>
            </a:pPr>
            <a:endParaRPr lang="ar-TN" sz="3000" dirty="0" smtClean="0">
              <a:solidFill>
                <a:srgbClr val="0070C0"/>
              </a:solidFill>
              <a:latin typeface="Sakkal Majalla" pitchFamily="2" charset="-78"/>
              <a:cs typeface="Sakkal Majalla" pitchFamily="2" charset="-78"/>
            </a:endParaRPr>
          </a:p>
          <a:p>
            <a:pPr algn="justLow" rtl="1"/>
            <a:endParaRPr lang="fr-FR" sz="3000" dirty="0">
              <a:solidFill>
                <a:srgbClr val="0070C0"/>
              </a:solidFill>
              <a:latin typeface="Sakkal Majalla" pitchFamily="2" charset="-78"/>
              <a:cs typeface="Sakkal Majalla" pitchFamily="2" charset="-78"/>
            </a:endParaRP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ZoneTexte 6"/>
          <p:cNvSpPr txBox="1"/>
          <p:nvPr/>
        </p:nvSpPr>
        <p:spPr>
          <a:xfrm>
            <a:off x="2458193" y="1438306"/>
            <a:ext cx="5566808"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حلول للمستقبل ... حلول مستدامة</a:t>
            </a:r>
            <a:endParaRPr lang="ar-TN" sz="3600" dirty="0">
              <a:solidFill>
                <a:schemeClr val="bg1"/>
              </a:solidFill>
              <a:latin typeface="Sakkal Majalla" pitchFamily="2" charset="-78"/>
              <a:cs typeface="Sakkal Majalla" pitchFamily="2" charset="-78"/>
            </a:endParaRPr>
          </a:p>
        </p:txBody>
      </p:sp>
      <p:sp>
        <p:nvSpPr>
          <p:cNvPr id="8"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توصيات</a:t>
            </a:r>
            <a:endParaRPr lang="ar-TN" dirty="0">
              <a:solidFill>
                <a:srgbClr val="00B0F0"/>
              </a:solidFill>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509477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hared_leadership.jpg"/>
          <p:cNvPicPr>
            <a:picLocks noChangeAspect="1"/>
          </p:cNvPicPr>
          <p:nvPr/>
        </p:nvPicPr>
        <p:blipFill>
          <a:blip r:embed="rId2"/>
          <a:stretch>
            <a:fillRect/>
          </a:stretch>
        </p:blipFill>
        <p:spPr>
          <a:xfrm>
            <a:off x="1169670" y="558125"/>
            <a:ext cx="6804660" cy="6858000"/>
          </a:xfrm>
          <a:prstGeom prst="rect">
            <a:avLst/>
          </a:prstGeom>
        </p:spPr>
      </p:pic>
      <p:pic>
        <p:nvPicPr>
          <p:cNvPr id="4" name="Image 3"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dirty="0" smtClean="0">
                <a:solidFill>
                  <a:srgbClr val="00B0F0"/>
                </a:solidFill>
                <a:latin typeface="Sakkal Majalla" pitchFamily="2" charset="-78"/>
                <a:cs typeface="Sakkal Majalla" pitchFamily="2" charset="-78"/>
              </a:rPr>
              <a:t>تكنولوجيات الاتصال والمعلومات : </a:t>
            </a:r>
            <a:r>
              <a:rPr lang="ar-TN" sz="1500" dirty="0" smtClean="0">
                <a:solidFill>
                  <a:srgbClr val="00B0F0"/>
                </a:solidFill>
                <a:latin typeface="Sakkal Majalla" pitchFamily="2" charset="-78"/>
                <a:cs typeface="Sakkal Majalla" pitchFamily="2" charset="-78"/>
              </a:rPr>
              <a:t>محرّك أساسي للتشغيل والتنمية الاقتصادية</a:t>
            </a:r>
            <a:endParaRPr lang="en-US" sz="1500"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ZoneTexte 6"/>
          <p:cNvSpPr txBox="1"/>
          <p:nvPr/>
        </p:nvSpPr>
        <p:spPr>
          <a:xfrm>
            <a:off x="2458193" y="583306"/>
            <a:ext cx="5566808"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حلول للمستقبل ... حلول مستدامة</a:t>
            </a:r>
            <a:endParaRPr lang="ar-TN" sz="3600" dirty="0">
              <a:solidFill>
                <a:schemeClr val="bg1"/>
              </a:solidFill>
              <a:latin typeface="Sakkal Majalla" pitchFamily="2" charset="-78"/>
              <a:cs typeface="Sakkal Majalla" pitchFamily="2" charset="-78"/>
            </a:endParaRPr>
          </a:p>
        </p:txBody>
      </p:sp>
      <p:sp>
        <p:nvSpPr>
          <p:cNvPr id="8" name="Titre 1"/>
          <p:cNvSpPr txBox="1">
            <a:spLocks/>
          </p:cNvSpPr>
          <p:nvPr/>
        </p:nvSpPr>
        <p:spPr>
          <a:xfrm>
            <a:off x="457200" y="-284028"/>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توصيات</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11" name="Rectangle 10"/>
          <p:cNvSpPr/>
          <p:nvPr/>
        </p:nvSpPr>
        <p:spPr>
          <a:xfrm>
            <a:off x="3139707" y="1151913"/>
            <a:ext cx="4966424" cy="677108"/>
          </a:xfrm>
          <a:prstGeom prst="rect">
            <a:avLst/>
          </a:prstGeom>
        </p:spPr>
        <p:txBody>
          <a:bodyPr wrap="none">
            <a:spAutoFit/>
          </a:bodyPr>
          <a:lstStyle/>
          <a:p>
            <a:pPr algn="justLow" rtl="1"/>
            <a:r>
              <a:rPr lang="ar-TN" sz="3800" b="1" dirty="0" smtClean="0">
                <a:solidFill>
                  <a:srgbClr val="92D050"/>
                </a:solidFill>
                <a:latin typeface="Sakkal Majalla" pitchFamily="2" charset="-78"/>
                <a:cs typeface="Sakkal Majalla" pitchFamily="2" charset="-78"/>
              </a:rPr>
              <a:t>هدف مشترك - مسؤولية مشتركة : </a:t>
            </a:r>
          </a:p>
        </p:txBody>
      </p:sp>
    </p:spTree>
    <p:extLst>
      <p:ext uri="{BB962C8B-B14F-4D97-AF65-F5344CB8AC3E}">
        <p14:creationId xmlns="" xmlns:p14="http://schemas.microsoft.com/office/powerpoint/2010/main" val="509477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68500"/>
            <a:ext cx="7567801" cy="3831167"/>
          </a:xfrm>
        </p:spPr>
        <p:txBody>
          <a:bodyPr>
            <a:normAutofit/>
          </a:bodyPr>
          <a:lstStyle/>
          <a:p>
            <a:pPr marL="0" indent="0" algn="justLow" rtl="1">
              <a:buNone/>
            </a:pPr>
            <a:endParaRPr lang="ar-TN" sz="3800" b="1" dirty="0" smtClean="0">
              <a:solidFill>
                <a:srgbClr val="92D050"/>
              </a:solidFill>
              <a:latin typeface="Sakkal Majalla" pitchFamily="2" charset="-78"/>
              <a:cs typeface="Sakkal Majalla" pitchFamily="2" charset="-78"/>
            </a:endParaRPr>
          </a:p>
          <a:p>
            <a:pPr marL="0" indent="0" algn="justLow" rtl="1">
              <a:buNone/>
            </a:pPr>
            <a:r>
              <a:rPr lang="ar-TN" sz="3800" b="1" dirty="0" smtClean="0">
                <a:solidFill>
                  <a:srgbClr val="92D050"/>
                </a:solidFill>
                <a:latin typeface="Sakkal Majalla" pitchFamily="2" charset="-78"/>
                <a:cs typeface="Sakkal Majalla" pitchFamily="2" charset="-78"/>
              </a:rPr>
              <a:t>هدف مشترك - مسؤولية مشتركة : </a:t>
            </a:r>
          </a:p>
          <a:p>
            <a:pPr marL="0" indent="0" algn="justLow" rtl="1">
              <a:buSzPct val="80000"/>
              <a:buNone/>
            </a:pPr>
            <a:r>
              <a:rPr lang="ar-SA" sz="2800" dirty="0" smtClean="0">
                <a:solidFill>
                  <a:srgbClr val="0070C0"/>
                </a:solidFill>
                <a:latin typeface="Sakkal Majalla" panose="02000000000000000000" pitchFamily="2" charset="-78"/>
                <a:cs typeface="Sakkal Majalla" panose="02000000000000000000" pitchFamily="2" charset="-78"/>
              </a:rPr>
              <a:t>على  جميع الأطراف المعنية من</a:t>
            </a:r>
            <a:r>
              <a:rPr lang="ar-TN" sz="2800" dirty="0" smtClean="0">
                <a:solidFill>
                  <a:srgbClr val="0070C0"/>
                </a:solidFill>
                <a:latin typeface="Sakkal Majalla" panose="02000000000000000000" pitchFamily="2" charset="-78"/>
                <a:cs typeface="Sakkal Majalla" panose="02000000000000000000" pitchFamily="2" charset="-78"/>
              </a:rPr>
              <a:t> </a:t>
            </a:r>
            <a:r>
              <a:rPr lang="ar-SA" sz="2800" dirty="0" smtClean="0">
                <a:solidFill>
                  <a:srgbClr val="0070C0"/>
                </a:solidFill>
                <a:latin typeface="Sakkal Majalla" panose="02000000000000000000" pitchFamily="2" charset="-78"/>
                <a:cs typeface="Sakkal Majalla" panose="02000000000000000000" pitchFamily="2" charset="-78"/>
              </a:rPr>
              <a:t>قطاع عام وخاص، مجتمع مدني</a:t>
            </a:r>
            <a:r>
              <a:rPr lang="ar-TN" sz="2800" dirty="0" smtClean="0">
                <a:solidFill>
                  <a:srgbClr val="0070C0"/>
                </a:solidFill>
                <a:latin typeface="Sakkal Majalla" panose="02000000000000000000" pitchFamily="2" charset="-78"/>
                <a:cs typeface="Sakkal Majalla" panose="02000000000000000000" pitchFamily="2" charset="-78"/>
              </a:rPr>
              <a:t>، مؤسسات تعليميّة</a:t>
            </a:r>
            <a:r>
              <a:rPr lang="ar-SA" sz="2800" dirty="0" smtClean="0">
                <a:solidFill>
                  <a:srgbClr val="0070C0"/>
                </a:solidFill>
                <a:latin typeface="Sakkal Majalla" panose="02000000000000000000" pitchFamily="2" charset="-78"/>
                <a:cs typeface="Sakkal Majalla" panose="02000000000000000000" pitchFamily="2" charset="-78"/>
              </a:rPr>
              <a:t>، مؤسسات تمويلية،</a:t>
            </a:r>
            <a:r>
              <a:rPr lang="ar-TN" sz="2800" dirty="0" smtClean="0">
                <a:solidFill>
                  <a:srgbClr val="0070C0"/>
                </a:solidFill>
                <a:latin typeface="Sakkal Majalla" panose="02000000000000000000" pitchFamily="2" charset="-78"/>
                <a:cs typeface="Sakkal Majalla" panose="02000000000000000000" pitchFamily="2" charset="-78"/>
              </a:rPr>
              <a:t> </a:t>
            </a:r>
            <a:r>
              <a:rPr lang="ar-SA" sz="2800" dirty="0" smtClean="0">
                <a:solidFill>
                  <a:srgbClr val="0070C0"/>
                </a:solidFill>
                <a:latin typeface="Sakkal Majalla" panose="02000000000000000000" pitchFamily="2" charset="-78"/>
                <a:cs typeface="Sakkal Majalla" panose="02000000000000000000" pitchFamily="2" charset="-78"/>
              </a:rPr>
              <a:t>بالإضافة إلى الحكومات العمل معا</a:t>
            </a:r>
            <a:r>
              <a:rPr lang="ar-TN" sz="2800" dirty="0" smtClean="0">
                <a:solidFill>
                  <a:srgbClr val="0070C0"/>
                </a:solidFill>
                <a:latin typeface="Sakkal Majalla" panose="02000000000000000000" pitchFamily="2" charset="-78"/>
                <a:cs typeface="Sakkal Majalla" panose="02000000000000000000" pitchFamily="2" charset="-78"/>
              </a:rPr>
              <a:t> لإيجاد الأطر المناسبة لتنفيذ وبلورة الحلول المقدّمة من جميع الأطراف لضمان </a:t>
            </a:r>
            <a:r>
              <a:rPr lang="ar-TN" sz="2800" dirty="0" err="1" smtClean="0">
                <a:solidFill>
                  <a:srgbClr val="0070C0"/>
                </a:solidFill>
                <a:latin typeface="Sakkal Majalla" panose="02000000000000000000" pitchFamily="2" charset="-78"/>
                <a:cs typeface="Sakkal Majalla" panose="02000000000000000000" pitchFamily="2" charset="-78"/>
              </a:rPr>
              <a:t>نجاعتها</a:t>
            </a:r>
            <a:r>
              <a:rPr lang="ar-TN" sz="2800" dirty="0" smtClean="0">
                <a:solidFill>
                  <a:srgbClr val="0070C0"/>
                </a:solidFill>
                <a:latin typeface="Sakkal Majalla" panose="02000000000000000000" pitchFamily="2" charset="-78"/>
                <a:cs typeface="Sakkal Majalla" panose="02000000000000000000" pitchFamily="2" charset="-78"/>
              </a:rPr>
              <a:t> واستدامتها.</a:t>
            </a:r>
          </a:p>
          <a:p>
            <a:pPr algn="justLow" rtl="1">
              <a:buSzPct val="80000"/>
              <a:buFont typeface="Wingdings" pitchFamily="2" charset="2"/>
              <a:buChar char="§"/>
            </a:pPr>
            <a:endParaRPr lang="fr-FR" sz="2800" dirty="0" smtClean="0">
              <a:solidFill>
                <a:srgbClr val="0070C0"/>
              </a:solidFill>
              <a:latin typeface="Sakkal Majalla" panose="02000000000000000000" pitchFamily="2" charset="-78"/>
              <a:cs typeface="Sakkal Majalla" panose="02000000000000000000" pitchFamily="2" charset="-78"/>
            </a:endParaRPr>
          </a:p>
          <a:p>
            <a:pPr algn="justLow" rtl="1">
              <a:buSzPct val="80000"/>
              <a:buFont typeface="Wingdings" pitchFamily="2" charset="2"/>
              <a:buChar char="§"/>
            </a:pPr>
            <a:endParaRPr lang="ar-TN" sz="3000" dirty="0" smtClean="0">
              <a:solidFill>
                <a:srgbClr val="0070C0"/>
              </a:solidFill>
              <a:latin typeface="Sakkal Majalla" pitchFamily="2" charset="-78"/>
              <a:cs typeface="Sakkal Majalla" pitchFamily="2" charset="-78"/>
            </a:endParaRPr>
          </a:p>
          <a:p>
            <a:pPr algn="justLow" rtl="1"/>
            <a:endParaRPr lang="fr-FR" sz="3000" dirty="0">
              <a:solidFill>
                <a:srgbClr val="0070C0"/>
              </a:solidFill>
              <a:latin typeface="Sakkal Majalla" pitchFamily="2" charset="-78"/>
              <a:cs typeface="Sakkal Majalla" pitchFamily="2" charset="-78"/>
            </a:endParaRPr>
          </a:p>
        </p:txBody>
      </p:sp>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ZoneTexte 6"/>
          <p:cNvSpPr txBox="1"/>
          <p:nvPr/>
        </p:nvSpPr>
        <p:spPr>
          <a:xfrm>
            <a:off x="2458193" y="1438306"/>
            <a:ext cx="5566808" cy="646331"/>
          </a:xfrm>
          <a:prstGeom prst="rect">
            <a:avLst/>
          </a:prstGeom>
          <a:solidFill>
            <a:srgbClr val="00B0F0"/>
          </a:solidFill>
        </p:spPr>
        <p:txBody>
          <a:bodyPr wrap="square" rtlCol="1">
            <a:spAutoFit/>
          </a:bodyPr>
          <a:lstStyle/>
          <a:p>
            <a:pPr algn="r" rtl="1"/>
            <a:r>
              <a:rPr lang="ar-TN" sz="3600" dirty="0" smtClean="0">
                <a:solidFill>
                  <a:schemeClr val="bg1"/>
                </a:solidFill>
                <a:latin typeface="Sakkal Majalla" pitchFamily="2" charset="-78"/>
                <a:cs typeface="Sakkal Majalla" pitchFamily="2" charset="-78"/>
              </a:rPr>
              <a:t>حلول للمستقبل ... حلول مستدامة</a:t>
            </a:r>
            <a:endParaRPr lang="ar-TN" sz="3600" dirty="0">
              <a:solidFill>
                <a:schemeClr val="bg1"/>
              </a:solidFill>
              <a:latin typeface="Sakkal Majalla" pitchFamily="2" charset="-78"/>
              <a:cs typeface="Sakkal Majalla" pitchFamily="2" charset="-78"/>
            </a:endParaRPr>
          </a:p>
        </p:txBody>
      </p:sp>
      <p:sp>
        <p:nvSpPr>
          <p:cNvPr id="8"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توصيات</a:t>
            </a:r>
            <a:endParaRPr lang="ar-TN" dirty="0">
              <a:solidFill>
                <a:srgbClr val="00B0F0"/>
              </a:solidFill>
              <a:latin typeface="Sakkal Majalla" panose="02000000000000000000" pitchFamily="2" charset="-78"/>
              <a:cs typeface="Sakkal Majalla" panose="02000000000000000000" pitchFamily="2" charset="-78"/>
            </a:endParaRPr>
          </a:p>
        </p:txBody>
      </p:sp>
    </p:spTree>
    <p:extLst>
      <p:ext uri="{BB962C8B-B14F-4D97-AF65-F5344CB8AC3E}">
        <p14:creationId xmlns="" xmlns:p14="http://schemas.microsoft.com/office/powerpoint/2010/main" val="50947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5867" y="5672667"/>
            <a:ext cx="1752600" cy="931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ar-TN" dirty="0">
              <a:solidFill>
                <a:schemeClr val="bg1"/>
              </a:solidFill>
            </a:endParaRPr>
          </a:p>
        </p:txBody>
      </p:sp>
      <p:sp>
        <p:nvSpPr>
          <p:cNvPr id="2" name="Titre 1"/>
          <p:cNvSpPr>
            <a:spLocks noGrp="1"/>
          </p:cNvSpPr>
          <p:nvPr>
            <p:ph type="title"/>
          </p:nvPr>
        </p:nvSpPr>
        <p:spPr/>
        <p:txBody>
          <a:bodyPr/>
          <a:lstStyle/>
          <a:p>
            <a:endParaRPr lang="ar-TN"/>
          </a:p>
        </p:txBody>
      </p:sp>
      <p:sp>
        <p:nvSpPr>
          <p:cNvPr id="3" name="Espace réservé du contenu 2"/>
          <p:cNvSpPr>
            <a:spLocks noGrp="1"/>
          </p:cNvSpPr>
          <p:nvPr>
            <p:ph idx="1"/>
          </p:nvPr>
        </p:nvSpPr>
        <p:spPr/>
        <p:txBody>
          <a:bodyPr/>
          <a:lstStyle/>
          <a:p>
            <a:endParaRPr lang="ar-TN"/>
          </a:p>
        </p:txBody>
      </p:sp>
      <p:pic>
        <p:nvPicPr>
          <p:cNvPr id="2050" name="Picture 2"/>
          <p:cNvPicPr>
            <a:picLocks noChangeAspect="1" noChangeArrowheads="1"/>
          </p:cNvPicPr>
          <p:nvPr/>
        </p:nvPicPr>
        <p:blipFill>
          <a:blip r:embed="rId2"/>
          <a:srcRect l="19494" t="12674" r="20353" b="19004"/>
          <a:stretch>
            <a:fillRect/>
          </a:stretch>
        </p:blipFill>
        <p:spPr bwMode="auto">
          <a:xfrm>
            <a:off x="7185" y="274643"/>
            <a:ext cx="9128348" cy="58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578053"/>
            <a:ext cx="7639050" cy="3530364"/>
          </a:xfrm>
        </p:spPr>
        <p:txBody>
          <a:bodyPr>
            <a:normAutofit fontScale="70000" lnSpcReduction="20000"/>
          </a:bodyPr>
          <a:lstStyle/>
          <a:p>
            <a:pPr algn="r" rtl="1">
              <a:buSzPct val="80000"/>
              <a:buNone/>
            </a:pPr>
            <a:r>
              <a:rPr lang="ar-TN" sz="4100" dirty="0" smtClean="0">
                <a:solidFill>
                  <a:srgbClr val="00B0F0"/>
                </a:solidFill>
                <a:latin typeface="Sakkal Majalla" pitchFamily="2" charset="-78"/>
                <a:cs typeface="Sakkal Majalla" pitchFamily="2" charset="-78"/>
              </a:rPr>
              <a:t>مقاصد </a:t>
            </a:r>
            <a:endParaRPr lang="fr-FR" sz="4100" dirty="0" smtClean="0">
              <a:solidFill>
                <a:srgbClr val="00B0F0"/>
              </a:solidFill>
              <a:latin typeface="Sakkal Majalla" pitchFamily="2" charset="-78"/>
              <a:cs typeface="Sakkal Majalla" pitchFamily="2" charset="-78"/>
            </a:endParaRPr>
          </a:p>
          <a:p>
            <a:pPr algn="justLow" rtl="1">
              <a:buSzPct val="80000"/>
              <a:buFont typeface="Wingdings" pitchFamily="2" charset="2"/>
              <a:buChar char="§"/>
            </a:pPr>
            <a:r>
              <a:rPr lang="ar-TN" dirty="0" smtClean="0">
                <a:solidFill>
                  <a:srgbClr val="0070C0"/>
                </a:solidFill>
                <a:latin typeface="Sakkal Majalla" panose="02000000000000000000" pitchFamily="2" charset="-78"/>
                <a:cs typeface="Sakkal Majalla" panose="02000000000000000000" pitchFamily="2" charset="-78"/>
              </a:rPr>
              <a:t>تحقيق </a:t>
            </a:r>
            <a:r>
              <a:rPr lang="ar-TN" dirty="0">
                <a:solidFill>
                  <a:srgbClr val="0070C0"/>
                </a:solidFill>
                <a:latin typeface="Sakkal Majalla" panose="02000000000000000000" pitchFamily="2" charset="-78"/>
                <a:cs typeface="Sakkal Majalla" panose="02000000000000000000" pitchFamily="2" charset="-78"/>
              </a:rPr>
              <a:t>مستويات أعلى من الإنتاجية الاقتصادية من خلال التنويع، والارتقاء بمستوى التكنولوجيا، والابتكار، بما في ذلك من خلال التركيز على القطاعات المتسمة بالقيمة المضافة العالية والقطاعات الكثيفة العمالة</a:t>
            </a:r>
          </a:p>
          <a:p>
            <a:pPr algn="justLow" rtl="1">
              <a:buSzPct val="80000"/>
              <a:buFont typeface="Wingdings" pitchFamily="2" charset="2"/>
              <a:buChar char="§"/>
            </a:pPr>
            <a:r>
              <a:rPr lang="ar-TN" dirty="0" smtClean="0">
                <a:solidFill>
                  <a:srgbClr val="0070C0"/>
                </a:solidFill>
                <a:latin typeface="Sakkal Majalla" panose="02000000000000000000" pitchFamily="2" charset="-78"/>
                <a:cs typeface="Sakkal Majalla" panose="02000000000000000000" pitchFamily="2" charset="-78"/>
              </a:rPr>
              <a:t>تعزيز </a:t>
            </a:r>
            <a:r>
              <a:rPr lang="ar-TN" dirty="0">
                <a:solidFill>
                  <a:srgbClr val="0070C0"/>
                </a:solidFill>
                <a:latin typeface="Sakkal Majalla" panose="02000000000000000000" pitchFamily="2" charset="-78"/>
                <a:cs typeface="Sakkal Majalla" panose="02000000000000000000" pitchFamily="2" charset="-78"/>
              </a:rPr>
              <a:t>السياسات الموجهة نحو التنمية والتي تدعم الأنشطة الإنتاجية، وفرص العمل اللائق، ومباشرة الأعمال الحرة، والقدرة على الإبداع والابتكار، وتشجع على إضفاء الطابع الرسمي على المشاريع المتناهية الصغر والصغيرة والمتوسطة الحجم، ونموها، بما في ذلك من خلال الحصول على الخدمات المالية</a:t>
            </a:r>
          </a:p>
          <a:p>
            <a:pPr algn="justLow" rtl="1">
              <a:buSzPct val="80000"/>
              <a:buFont typeface="Wingdings" pitchFamily="2" charset="2"/>
              <a:buChar char="§"/>
            </a:pPr>
            <a:r>
              <a:rPr lang="ar-TN" dirty="0" smtClean="0">
                <a:solidFill>
                  <a:srgbClr val="0070C0"/>
                </a:solidFill>
                <a:latin typeface="Sakkal Majalla" panose="02000000000000000000" pitchFamily="2" charset="-78"/>
                <a:cs typeface="Sakkal Majalla" panose="02000000000000000000" pitchFamily="2" charset="-78"/>
              </a:rPr>
              <a:t>تحقيق </a:t>
            </a:r>
            <a:r>
              <a:rPr lang="ar-TN" dirty="0">
                <a:solidFill>
                  <a:srgbClr val="0070C0"/>
                </a:solidFill>
                <a:latin typeface="Sakkal Majalla" panose="02000000000000000000" pitchFamily="2" charset="-78"/>
                <a:cs typeface="Sakkal Majalla" panose="02000000000000000000" pitchFamily="2" charset="-78"/>
              </a:rPr>
              <a:t>العمالة الكاملة والمنتجة وتوفير العمل اللائق لجميع النساء والرجال، بما في ذلك الشباب والأشخاص ذوو الإعاقة، وتكافؤ الأجر لقاء العمل المتكافئ القيمة، بحلول عام 2030</a:t>
            </a:r>
          </a:p>
          <a:p>
            <a:pPr algn="r" rtl="1"/>
            <a:endParaRPr lang="ar-TN" dirty="0" smtClean="0"/>
          </a:p>
          <a:p>
            <a:pPr algn="r" rtl="1"/>
            <a:endParaRPr lang="fr-FR" dirty="0"/>
          </a:p>
        </p:txBody>
      </p:sp>
      <p:pic>
        <p:nvPicPr>
          <p:cNvPr id="7" name="Picture 2"/>
          <p:cNvPicPr>
            <a:picLocks noChangeAspect="1" noChangeArrowheads="1"/>
          </p:cNvPicPr>
          <p:nvPr/>
        </p:nvPicPr>
        <p:blipFill>
          <a:blip r:embed="rId2"/>
          <a:srcRect l="60587" t="60901" r="31730" b="25383"/>
          <a:stretch>
            <a:fillRect/>
          </a:stretch>
        </p:blipFill>
        <p:spPr bwMode="auto">
          <a:xfrm>
            <a:off x="202494" y="1400488"/>
            <a:ext cx="983411" cy="987565"/>
          </a:xfrm>
          <a:prstGeom prst="rect">
            <a:avLst/>
          </a:prstGeom>
          <a:noFill/>
          <a:ln w="9525">
            <a:noFill/>
            <a:miter lim="800000"/>
            <a:headEnd/>
            <a:tailEnd/>
          </a:ln>
          <a:effectLst/>
        </p:spPr>
      </p:pic>
      <p:pic>
        <p:nvPicPr>
          <p:cNvPr id="5" name="Image 4" descr="logo-AICTO.jpg"/>
          <p:cNvPicPr>
            <a:picLocks noChangeAspect="1"/>
          </p:cNvPicPr>
          <p:nvPr/>
        </p:nvPicPr>
        <p:blipFill>
          <a:blip r:embed="rId3" cstate="print"/>
          <a:stretch>
            <a:fillRect/>
          </a:stretch>
        </p:blipFill>
        <p:spPr>
          <a:xfrm>
            <a:off x="202494" y="6020220"/>
            <a:ext cx="635170" cy="648000"/>
          </a:xfrm>
          <a:prstGeom prst="rect">
            <a:avLst/>
          </a:prstGeom>
        </p:spPr>
      </p:pic>
      <p:sp>
        <p:nvSpPr>
          <p:cNvPr id="8"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9"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مقدمة : أهداف التنمية المستدامة 2030 </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10" name="ZoneTexte 9"/>
          <p:cNvSpPr txBox="1"/>
          <p:nvPr/>
        </p:nvSpPr>
        <p:spPr>
          <a:xfrm>
            <a:off x="1341912" y="1438306"/>
            <a:ext cx="6683088" cy="892552"/>
          </a:xfrm>
          <a:prstGeom prst="rect">
            <a:avLst/>
          </a:prstGeom>
          <a:solidFill>
            <a:srgbClr val="9F1536"/>
          </a:solidFill>
        </p:spPr>
        <p:txBody>
          <a:bodyPr wrap="square" rtlCol="1">
            <a:spAutoFit/>
          </a:bodyPr>
          <a:lstStyle/>
          <a:p>
            <a:pPr algn="r" rtl="1"/>
            <a:r>
              <a:rPr lang="ar-TN" sz="2600" dirty="0" smtClean="0">
                <a:solidFill>
                  <a:schemeClr val="bg1"/>
                </a:solidFill>
                <a:latin typeface="Sakkal Majalla" panose="02000000000000000000" pitchFamily="2" charset="-78"/>
                <a:cs typeface="Sakkal Majalla" panose="02000000000000000000" pitchFamily="2" charset="-78"/>
              </a:rPr>
              <a:t>1- الهدف الثامن :  تعزيز النمو الاقتصادي المطرد والشامل للجميع والمستدام، والعمالة الكاملة والمنتجة، وتوفير العمل اللائق للجميع</a:t>
            </a:r>
            <a:endParaRPr lang="ar-TN" sz="2600" dirty="0">
              <a:solidFill>
                <a:schemeClr val="bg1"/>
              </a:solidFill>
              <a:latin typeface="Sakkal Majalla" pitchFamily="2" charset="-78"/>
              <a:cs typeface="Sakkal Majalla" pitchFamily="2" charset="-78"/>
            </a:endParaRPr>
          </a:p>
        </p:txBody>
      </p:sp>
    </p:spTree>
    <p:extLst>
      <p:ext uri="{BB962C8B-B14F-4D97-AF65-F5344CB8AC3E}">
        <p14:creationId xmlns="" xmlns:p14="http://schemas.microsoft.com/office/powerpoint/2010/main" val="758593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88053"/>
            <a:ext cx="7567800" cy="3411614"/>
          </a:xfrm>
        </p:spPr>
        <p:txBody>
          <a:bodyPr>
            <a:normAutofit/>
          </a:bodyPr>
          <a:lstStyle/>
          <a:p>
            <a:pPr algn="r" rtl="1">
              <a:buSzPct val="80000"/>
              <a:buNone/>
            </a:pPr>
            <a:r>
              <a:rPr lang="ar-TN" dirty="0" smtClean="0">
                <a:solidFill>
                  <a:srgbClr val="00B0F0"/>
                </a:solidFill>
                <a:latin typeface="Sakkal Majalla" pitchFamily="2" charset="-78"/>
                <a:cs typeface="Sakkal Majalla" pitchFamily="2" charset="-78"/>
              </a:rPr>
              <a:t>مقاصد </a:t>
            </a:r>
            <a:endParaRPr lang="fr-FR" dirty="0" smtClean="0">
              <a:solidFill>
                <a:srgbClr val="00B0F0"/>
              </a:solidFill>
              <a:latin typeface="Sakkal Majalla" pitchFamily="2" charset="-78"/>
              <a:cs typeface="Sakkal Majalla" pitchFamily="2" charset="-78"/>
            </a:endParaRPr>
          </a:p>
          <a:p>
            <a:pPr algn="justLow" rtl="1">
              <a:lnSpc>
                <a:spcPct val="80000"/>
              </a:lnSpc>
              <a:buSzPct val="80000"/>
              <a:buFont typeface="Wingdings" pitchFamily="2" charset="2"/>
              <a:buChar char="§"/>
            </a:pPr>
            <a:r>
              <a:rPr lang="ar-TN" sz="2500" dirty="0" smtClean="0">
                <a:solidFill>
                  <a:srgbClr val="0070C0"/>
                </a:solidFill>
                <a:latin typeface="Sakkal Majalla" panose="02000000000000000000" pitchFamily="2" charset="-78"/>
                <a:cs typeface="Sakkal Majalla" panose="02000000000000000000" pitchFamily="2" charset="-78"/>
              </a:rPr>
              <a:t>الحد </a:t>
            </a:r>
            <a:r>
              <a:rPr lang="ar-TN" sz="2500" dirty="0">
                <a:solidFill>
                  <a:srgbClr val="0070C0"/>
                </a:solidFill>
                <a:latin typeface="Sakkal Majalla" panose="02000000000000000000" pitchFamily="2" charset="-78"/>
                <a:cs typeface="Sakkal Majalla" panose="02000000000000000000" pitchFamily="2" charset="-78"/>
              </a:rPr>
              <a:t>بدرجة كبيرة من نسبة الشباب غير الملتحقين بالعمالة أو التعليم أو التدريب بحلول عام 2020</a:t>
            </a:r>
          </a:p>
          <a:p>
            <a:pPr algn="justLow" rtl="1">
              <a:lnSpc>
                <a:spcPct val="80000"/>
              </a:lnSpc>
              <a:buSzPct val="80000"/>
              <a:buFont typeface="Wingdings" pitchFamily="2" charset="2"/>
              <a:buChar char="§"/>
            </a:pPr>
            <a:r>
              <a:rPr lang="ar-TN" sz="2500" dirty="0" smtClean="0">
                <a:solidFill>
                  <a:srgbClr val="0070C0"/>
                </a:solidFill>
                <a:latin typeface="Sakkal Majalla" panose="02000000000000000000" pitchFamily="2" charset="-78"/>
                <a:cs typeface="Sakkal Majalla" panose="02000000000000000000" pitchFamily="2" charset="-78"/>
              </a:rPr>
              <a:t>حماية </a:t>
            </a:r>
            <a:r>
              <a:rPr lang="ar-TN" sz="2500" dirty="0">
                <a:solidFill>
                  <a:srgbClr val="0070C0"/>
                </a:solidFill>
                <a:latin typeface="Sakkal Majalla" panose="02000000000000000000" pitchFamily="2" charset="-78"/>
                <a:cs typeface="Sakkal Majalla" panose="02000000000000000000" pitchFamily="2" charset="-78"/>
              </a:rPr>
              <a:t>حقوق العمل وتعزيز بيئة عمل سالمة وآمنة لجميع العمال، بمن فيهم العمال المهاجرون، وبخاصة المهاجرات، والعاملون في الوظائف غير المستقرة</a:t>
            </a:r>
          </a:p>
          <a:p>
            <a:pPr algn="justLow" rtl="1">
              <a:lnSpc>
                <a:spcPct val="80000"/>
              </a:lnSpc>
              <a:buSzPct val="80000"/>
              <a:buFont typeface="Wingdings" pitchFamily="2" charset="2"/>
              <a:buChar char="§"/>
            </a:pPr>
            <a:r>
              <a:rPr lang="ar-TN" sz="2500" dirty="0" smtClean="0">
                <a:solidFill>
                  <a:srgbClr val="0070C0"/>
                </a:solidFill>
                <a:latin typeface="Sakkal Majalla" panose="02000000000000000000" pitchFamily="2" charset="-78"/>
                <a:cs typeface="Sakkal Majalla" panose="02000000000000000000" pitchFamily="2" charset="-78"/>
              </a:rPr>
              <a:t>وضع </a:t>
            </a:r>
            <a:r>
              <a:rPr lang="ar-TN" sz="2500" dirty="0">
                <a:solidFill>
                  <a:srgbClr val="0070C0"/>
                </a:solidFill>
                <a:latin typeface="Sakkal Majalla" panose="02000000000000000000" pitchFamily="2" charset="-78"/>
                <a:cs typeface="Sakkal Majalla" panose="02000000000000000000" pitchFamily="2" charset="-78"/>
              </a:rPr>
              <a:t>وتفعيل استراتيجية عالمية لتشغيل الشباب وتنفيذ الميثاق العالمي لتوفير فرص العمل الصادر عن منظمة العمل الدولية بحلول عام 2020</a:t>
            </a:r>
          </a:p>
          <a:p>
            <a:pPr algn="r" rtl="1"/>
            <a:endParaRPr lang="ar-TN" dirty="0" smtClean="0"/>
          </a:p>
          <a:p>
            <a:pPr algn="r" rtl="1"/>
            <a:endParaRPr lang="fr-FR" dirty="0"/>
          </a:p>
        </p:txBody>
      </p:sp>
      <p:pic>
        <p:nvPicPr>
          <p:cNvPr id="8" name="Image 7"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9"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pic>
        <p:nvPicPr>
          <p:cNvPr id="11" name="Picture 2"/>
          <p:cNvPicPr>
            <a:picLocks noChangeAspect="1" noChangeArrowheads="1"/>
          </p:cNvPicPr>
          <p:nvPr/>
        </p:nvPicPr>
        <p:blipFill>
          <a:blip r:embed="rId3"/>
          <a:srcRect l="60587" t="60901" r="31730" b="25383"/>
          <a:stretch>
            <a:fillRect/>
          </a:stretch>
        </p:blipFill>
        <p:spPr bwMode="auto">
          <a:xfrm>
            <a:off x="202494" y="1400488"/>
            <a:ext cx="983411" cy="987565"/>
          </a:xfrm>
          <a:prstGeom prst="rect">
            <a:avLst/>
          </a:prstGeom>
          <a:noFill/>
          <a:ln w="9525">
            <a:noFill/>
            <a:miter lim="800000"/>
            <a:headEnd/>
            <a:tailEnd/>
          </a:ln>
          <a:effectLst/>
        </p:spPr>
      </p:pic>
      <p:sp>
        <p:nvSpPr>
          <p:cNvPr id="12" name="Titre 1"/>
          <p:cNvSpPr txBox="1">
            <a:spLocks/>
          </p:cNvSpPr>
          <p:nvPr/>
        </p:nvSpPr>
        <p:spPr>
          <a:xfrm>
            <a:off x="457200" y="570972"/>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مقدمة : أهداف التنمية المستدامة 2030 </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13" name="ZoneTexte 12"/>
          <p:cNvSpPr txBox="1"/>
          <p:nvPr/>
        </p:nvSpPr>
        <p:spPr>
          <a:xfrm>
            <a:off x="1341912" y="1438306"/>
            <a:ext cx="6683088" cy="892552"/>
          </a:xfrm>
          <a:prstGeom prst="rect">
            <a:avLst/>
          </a:prstGeom>
          <a:solidFill>
            <a:srgbClr val="9F1536"/>
          </a:solidFill>
        </p:spPr>
        <p:txBody>
          <a:bodyPr wrap="square" rtlCol="1">
            <a:spAutoFit/>
          </a:bodyPr>
          <a:lstStyle/>
          <a:p>
            <a:pPr algn="r" rtl="1"/>
            <a:r>
              <a:rPr lang="ar-TN" sz="2600" dirty="0" smtClean="0">
                <a:solidFill>
                  <a:schemeClr val="bg1"/>
                </a:solidFill>
                <a:latin typeface="Sakkal Majalla" panose="02000000000000000000" pitchFamily="2" charset="-78"/>
                <a:cs typeface="Sakkal Majalla" panose="02000000000000000000" pitchFamily="2" charset="-78"/>
              </a:rPr>
              <a:t>1- الهدف الثامن :  تعزيز النمو الاقتصادي المطرد والشامل للجميع والمستدام، والعمالة الكاملة والمنتجة، وتوفير العمل اللائق للجميع</a:t>
            </a:r>
            <a:endParaRPr lang="ar-TN" sz="2600" dirty="0">
              <a:solidFill>
                <a:schemeClr val="bg1"/>
              </a:solidFill>
              <a:latin typeface="Sakkal Majalla" pitchFamily="2" charset="-78"/>
              <a:cs typeface="Sakkal Majalla" pitchFamily="2" charset="-78"/>
            </a:endParaRPr>
          </a:p>
        </p:txBody>
      </p:sp>
    </p:spTree>
    <p:extLst>
      <p:ext uri="{BB962C8B-B14F-4D97-AF65-F5344CB8AC3E}">
        <p14:creationId xmlns="" xmlns:p14="http://schemas.microsoft.com/office/powerpoint/2010/main" val="2087582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Titre 1"/>
          <p:cNvSpPr txBox="1">
            <a:spLocks/>
          </p:cNvSpPr>
          <p:nvPr/>
        </p:nvSpPr>
        <p:spPr>
          <a:xfrm>
            <a:off x="457200" y="179097"/>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مقدمة : أهداف التنمية المستدامة 2030 </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8" name="ZoneTexte 7"/>
          <p:cNvSpPr txBox="1"/>
          <p:nvPr/>
        </p:nvSpPr>
        <p:spPr>
          <a:xfrm>
            <a:off x="4061360" y="1010806"/>
            <a:ext cx="3963639" cy="646331"/>
          </a:xfrm>
          <a:prstGeom prst="rect">
            <a:avLst/>
          </a:prstGeom>
          <a:solidFill>
            <a:srgbClr val="9F1536"/>
          </a:solidFill>
        </p:spPr>
        <p:txBody>
          <a:bodyPr wrap="square" rtlCol="1">
            <a:spAutoFit/>
          </a:bodyPr>
          <a:lstStyle/>
          <a:p>
            <a:pPr algn="r" rtl="1"/>
            <a:r>
              <a:rPr lang="ar-TN" sz="3600" dirty="0" smtClean="0">
                <a:solidFill>
                  <a:schemeClr val="bg1"/>
                </a:solidFill>
                <a:latin typeface="Sakkal Majalla" panose="02000000000000000000" pitchFamily="2" charset="-78"/>
                <a:cs typeface="Sakkal Majalla" panose="02000000000000000000" pitchFamily="2" charset="-78"/>
              </a:rPr>
              <a:t>2- مؤشرات البطالة في العالم </a:t>
            </a:r>
            <a:endParaRPr lang="ar-TN" sz="3600" dirty="0">
              <a:solidFill>
                <a:schemeClr val="bg1"/>
              </a:solidFill>
              <a:latin typeface="Sakkal Majalla" pitchFamily="2" charset="-78"/>
              <a:cs typeface="Sakkal Majalla" pitchFamily="2" charset="-78"/>
            </a:endParaRPr>
          </a:p>
        </p:txBody>
      </p:sp>
      <p:sp>
        <p:nvSpPr>
          <p:cNvPr id="10" name="ZoneTexte 9"/>
          <p:cNvSpPr txBox="1"/>
          <p:nvPr/>
        </p:nvSpPr>
        <p:spPr>
          <a:xfrm>
            <a:off x="3871356" y="1792598"/>
            <a:ext cx="4163539" cy="1138773"/>
          </a:xfrm>
          <a:prstGeom prst="rect">
            <a:avLst/>
          </a:prstGeom>
          <a:solidFill>
            <a:schemeClr val="bg1">
              <a:lumMod val="65000"/>
            </a:schemeClr>
          </a:solidFill>
        </p:spPr>
        <p:txBody>
          <a:bodyPr wrap="square" rtlCol="1">
            <a:spAutoFit/>
          </a:bodyPr>
          <a:lstStyle/>
          <a:p>
            <a:pPr lvl="0" algn="r" rtl="1"/>
            <a:r>
              <a:rPr lang="ar-TN" sz="4400" b="1" dirty="0" smtClean="0">
                <a:solidFill>
                  <a:srgbClr val="9F1536"/>
                </a:solidFill>
                <a:latin typeface="Sakkal Majalla" panose="02000000000000000000" pitchFamily="2" charset="-78"/>
                <a:cs typeface="Sakkal Majalla" panose="02000000000000000000" pitchFamily="2" charset="-78"/>
              </a:rPr>
              <a:t>900</a:t>
            </a:r>
            <a:r>
              <a:rPr lang="ar-TN" sz="4400" b="1" dirty="0" smtClean="0">
                <a:solidFill>
                  <a:schemeClr val="bg1"/>
                </a:solidFill>
                <a:latin typeface="Sakkal Majalla" panose="02000000000000000000" pitchFamily="2" charset="-78"/>
                <a:cs typeface="Sakkal Majalla" panose="02000000000000000000" pitchFamily="2" charset="-78"/>
              </a:rPr>
              <a:t> </a:t>
            </a:r>
            <a:r>
              <a:rPr lang="ar-TN" sz="3200" b="1" dirty="0" smtClean="0">
                <a:solidFill>
                  <a:schemeClr val="bg1"/>
                </a:solidFill>
                <a:latin typeface="Sakkal Majalla" panose="02000000000000000000" pitchFamily="2" charset="-78"/>
                <a:cs typeface="Sakkal Majalla" panose="02000000000000000000" pitchFamily="2" charset="-78"/>
              </a:rPr>
              <a:t>مليون عامل </a:t>
            </a:r>
            <a:r>
              <a:rPr lang="ar-TN" b="1" dirty="0" smtClean="0">
                <a:solidFill>
                  <a:schemeClr val="bg1"/>
                </a:solidFill>
                <a:latin typeface="Sakkal Majalla" panose="02000000000000000000" pitchFamily="2" charset="-78"/>
                <a:cs typeface="Sakkal Majalla" panose="02000000000000000000" pitchFamily="2" charset="-78"/>
              </a:rPr>
              <a:t>(عامل من بين كل ثلاثة)</a:t>
            </a:r>
            <a:endParaRPr lang="ar-TN" sz="3200" b="1" dirty="0" smtClean="0">
              <a:solidFill>
                <a:schemeClr val="bg1"/>
              </a:solidFill>
              <a:latin typeface="Sakkal Majalla" panose="02000000000000000000" pitchFamily="2" charset="-78"/>
              <a:cs typeface="Sakkal Majalla" panose="02000000000000000000" pitchFamily="2" charset="-78"/>
            </a:endParaRPr>
          </a:p>
          <a:p>
            <a:pPr lvl="0" algn="r" rtl="1"/>
            <a:r>
              <a:rPr lang="ar-TN" sz="2400" b="1" dirty="0" smtClean="0">
                <a:solidFill>
                  <a:schemeClr val="bg1"/>
                </a:solidFill>
                <a:latin typeface="Sakkal Majalla" panose="02000000000000000000" pitchFamily="2" charset="-78"/>
                <a:cs typeface="Sakkal Majalla" panose="02000000000000000000" pitchFamily="2" charset="-78"/>
              </a:rPr>
              <a:t>دون مستوى حد الفقر - دولاران يوميا    </a:t>
            </a:r>
          </a:p>
        </p:txBody>
      </p:sp>
      <p:sp>
        <p:nvSpPr>
          <p:cNvPr id="11" name="ZoneTexte 10"/>
          <p:cNvSpPr txBox="1"/>
          <p:nvPr/>
        </p:nvSpPr>
        <p:spPr>
          <a:xfrm>
            <a:off x="457200" y="1792597"/>
            <a:ext cx="3313215" cy="1815882"/>
          </a:xfrm>
          <a:prstGeom prst="rect">
            <a:avLst/>
          </a:prstGeom>
          <a:solidFill>
            <a:schemeClr val="bg1">
              <a:lumMod val="75000"/>
            </a:schemeClr>
          </a:solidFill>
        </p:spPr>
        <p:txBody>
          <a:bodyPr wrap="square" rtlCol="1">
            <a:spAutoFit/>
          </a:bodyPr>
          <a:lstStyle/>
          <a:p>
            <a:pPr lvl="0" algn="r" rtl="1"/>
            <a:r>
              <a:rPr lang="ar-TN" sz="3200" b="1" dirty="0" smtClean="0">
                <a:solidFill>
                  <a:schemeClr val="bg1"/>
                </a:solidFill>
                <a:latin typeface="Sakkal Majalla" pitchFamily="2" charset="-78"/>
                <a:cs typeface="Sakkal Majalla" pitchFamily="2" charset="-78"/>
              </a:rPr>
              <a:t>2017 </a:t>
            </a:r>
            <a:r>
              <a:rPr lang="ar-TN" sz="3600" b="1" dirty="0" smtClean="0">
                <a:solidFill>
                  <a:schemeClr val="bg1"/>
                </a:solidFill>
                <a:latin typeface="Sakkal Majalla" pitchFamily="2" charset="-78"/>
                <a:cs typeface="Sakkal Majalla" pitchFamily="2" charset="-78"/>
              </a:rPr>
              <a:t>= </a:t>
            </a:r>
            <a:r>
              <a:rPr lang="ar-TN" sz="4400" b="1" dirty="0" smtClean="0">
                <a:solidFill>
                  <a:srgbClr val="AB154B"/>
                </a:solidFill>
                <a:latin typeface="Sakkal Majalla" panose="02000000000000000000" pitchFamily="2" charset="-78"/>
                <a:cs typeface="Sakkal Majalla" panose="02000000000000000000" pitchFamily="2" charset="-78"/>
              </a:rPr>
              <a:t>1,4</a:t>
            </a:r>
            <a:r>
              <a:rPr lang="ar-TN" sz="4800" b="1" dirty="0" smtClean="0">
                <a:solidFill>
                  <a:schemeClr val="bg1"/>
                </a:solidFill>
                <a:latin typeface="Sakkal Majalla" pitchFamily="2" charset="-78"/>
                <a:cs typeface="Sakkal Majalla" pitchFamily="2" charset="-78"/>
              </a:rPr>
              <a:t> </a:t>
            </a:r>
            <a:r>
              <a:rPr lang="ar-TN" sz="2800" b="1" dirty="0" smtClean="0">
                <a:solidFill>
                  <a:schemeClr val="bg1"/>
                </a:solidFill>
                <a:latin typeface="Sakkal Majalla" pitchFamily="2" charset="-78"/>
                <a:cs typeface="Sakkal Majalla" pitchFamily="2" charset="-78"/>
              </a:rPr>
              <a:t>مليار (42</a:t>
            </a:r>
            <a:r>
              <a:rPr lang="ar-SA" sz="2800" b="1" dirty="0" smtClean="0">
                <a:solidFill>
                  <a:schemeClr val="bg1"/>
                </a:solidFill>
                <a:latin typeface="Sakkal Majalla" panose="02000000000000000000" pitchFamily="2" charset="-78"/>
                <a:cs typeface="Sakkal Majalla" panose="02000000000000000000" pitchFamily="2" charset="-78"/>
              </a:rPr>
              <a:t>%</a:t>
            </a:r>
            <a:r>
              <a:rPr lang="ar-TN" sz="2800" b="1" dirty="0" smtClean="0">
                <a:solidFill>
                  <a:schemeClr val="bg1"/>
                </a:solidFill>
                <a:latin typeface="Sakkal Majalla" panose="02000000000000000000" pitchFamily="2" charset="-78"/>
                <a:cs typeface="Sakkal Majalla" panose="02000000000000000000" pitchFamily="2" charset="-78"/>
              </a:rPr>
              <a:t>)                                                                             </a:t>
            </a:r>
            <a:r>
              <a:rPr lang="ar-TN" sz="2400" b="1" dirty="0" smtClean="0">
                <a:solidFill>
                  <a:schemeClr val="bg1"/>
                </a:solidFill>
                <a:latin typeface="Sakkal Majalla" pitchFamily="2" charset="-78"/>
                <a:cs typeface="Sakkal Majalla" pitchFamily="2" charset="-78"/>
              </a:rPr>
              <a:t>أشكال العمل الهشة </a:t>
            </a:r>
          </a:p>
          <a:p>
            <a:pPr lvl="0" algn="l"/>
            <a:r>
              <a:rPr lang="fr-FR" sz="2000" b="1" dirty="0" err="1" smtClean="0">
                <a:solidFill>
                  <a:schemeClr val="bg1"/>
                </a:solidFill>
                <a:latin typeface="Sakkal Majalla" pitchFamily="2" charset="-78"/>
                <a:cs typeface="Sakkal Majalla" pitchFamily="2" charset="-78"/>
              </a:rPr>
              <a:t>Vulnerable</a:t>
            </a:r>
            <a:r>
              <a:rPr lang="fr-FR" sz="2000" b="1" dirty="0" smtClean="0">
                <a:solidFill>
                  <a:schemeClr val="bg1"/>
                </a:solidFill>
                <a:latin typeface="Sakkal Majalla" pitchFamily="2" charset="-78"/>
                <a:cs typeface="Sakkal Majalla" pitchFamily="2" charset="-78"/>
              </a:rPr>
              <a:t> </a:t>
            </a:r>
            <a:r>
              <a:rPr lang="fr-FR" sz="2000" b="1" dirty="0" err="1" smtClean="0">
                <a:solidFill>
                  <a:schemeClr val="bg1"/>
                </a:solidFill>
                <a:latin typeface="Sakkal Majalla" pitchFamily="2" charset="-78"/>
                <a:cs typeface="Sakkal Majalla" pitchFamily="2" charset="-78"/>
              </a:rPr>
              <a:t>Forms</a:t>
            </a:r>
            <a:r>
              <a:rPr lang="fr-FR" sz="2000" b="1" dirty="0" smtClean="0">
                <a:solidFill>
                  <a:schemeClr val="bg1"/>
                </a:solidFill>
                <a:latin typeface="Sakkal Majalla" pitchFamily="2" charset="-78"/>
                <a:cs typeface="Sakkal Majalla" pitchFamily="2" charset="-78"/>
              </a:rPr>
              <a:t> of </a:t>
            </a:r>
            <a:r>
              <a:rPr lang="fr-FR" sz="2000" b="1" dirty="0" err="1" smtClean="0">
                <a:solidFill>
                  <a:schemeClr val="bg1"/>
                </a:solidFill>
                <a:latin typeface="Sakkal Majalla" pitchFamily="2" charset="-78"/>
                <a:cs typeface="Sakkal Majalla" pitchFamily="2" charset="-78"/>
              </a:rPr>
              <a:t>Employment</a:t>
            </a:r>
            <a:r>
              <a:rPr lang="fr-FR" sz="2000" b="1" dirty="0" smtClean="0">
                <a:solidFill>
                  <a:schemeClr val="bg1"/>
                </a:solidFill>
                <a:latin typeface="Sakkal Majalla" pitchFamily="2" charset="-78"/>
                <a:cs typeface="Sakkal Majalla" pitchFamily="2" charset="-78"/>
              </a:rPr>
              <a:t>   </a:t>
            </a:r>
            <a:r>
              <a:rPr lang="ar-TN" sz="2800" b="1" dirty="0" smtClean="0">
                <a:solidFill>
                  <a:schemeClr val="bg1"/>
                </a:solidFill>
                <a:latin typeface="Sakkal Majalla" panose="02000000000000000000" pitchFamily="2" charset="-78"/>
                <a:cs typeface="Sakkal Majalla" panose="02000000000000000000" pitchFamily="2" charset="-78"/>
              </a:rPr>
              <a:t> </a:t>
            </a:r>
            <a:r>
              <a:rPr lang="ar-TN" sz="3600" b="1" dirty="0" smtClean="0">
                <a:solidFill>
                  <a:schemeClr val="bg1"/>
                </a:solidFill>
              </a:rPr>
              <a:t> </a:t>
            </a:r>
          </a:p>
        </p:txBody>
      </p:sp>
      <p:sp>
        <p:nvSpPr>
          <p:cNvPr id="12" name="ZoneTexte 11"/>
          <p:cNvSpPr txBox="1"/>
          <p:nvPr/>
        </p:nvSpPr>
        <p:spPr>
          <a:xfrm>
            <a:off x="3871356" y="3039095"/>
            <a:ext cx="4163539" cy="2523768"/>
          </a:xfrm>
          <a:prstGeom prst="rect">
            <a:avLst/>
          </a:prstGeom>
          <a:solidFill>
            <a:schemeClr val="bg1">
              <a:lumMod val="65000"/>
            </a:schemeClr>
          </a:solidFill>
        </p:spPr>
        <p:txBody>
          <a:bodyPr wrap="square" rtlCol="1">
            <a:spAutoFit/>
          </a:bodyPr>
          <a:lstStyle/>
          <a:p>
            <a:pPr lvl="0" algn="r" rtl="1"/>
            <a:r>
              <a:rPr lang="ar-TN" sz="4400" b="1" dirty="0" smtClean="0">
                <a:solidFill>
                  <a:srgbClr val="9F1536"/>
                </a:solidFill>
                <a:latin typeface="Sakkal Majalla" panose="02000000000000000000" pitchFamily="2" charset="-78"/>
                <a:cs typeface="Sakkal Majalla" panose="02000000000000000000" pitchFamily="2" charset="-78"/>
              </a:rPr>
              <a:t>1</a:t>
            </a:r>
            <a:r>
              <a:rPr lang="ar-TN" sz="3200" b="1" dirty="0" smtClean="0">
                <a:solidFill>
                  <a:schemeClr val="bg1"/>
                </a:solidFill>
                <a:latin typeface="Sakkal Majalla" panose="02000000000000000000" pitchFamily="2" charset="-78"/>
                <a:cs typeface="Sakkal Majalla" panose="02000000000000000000" pitchFamily="2" charset="-78"/>
              </a:rPr>
              <a:t>من بين كل </a:t>
            </a:r>
            <a:r>
              <a:rPr lang="ar-TN" sz="4400" b="1" dirty="0" smtClean="0">
                <a:solidFill>
                  <a:srgbClr val="9F1536"/>
                </a:solidFill>
                <a:latin typeface="Sakkal Majalla" panose="02000000000000000000" pitchFamily="2" charset="-78"/>
                <a:cs typeface="Sakkal Majalla" panose="02000000000000000000" pitchFamily="2" charset="-78"/>
              </a:rPr>
              <a:t>3</a:t>
            </a:r>
            <a:r>
              <a:rPr lang="ar-TN" sz="3200" b="1" dirty="0" smtClean="0">
                <a:solidFill>
                  <a:schemeClr val="bg1"/>
                </a:solidFill>
                <a:latin typeface="Sakkal Majalla" panose="02000000000000000000" pitchFamily="2" charset="-78"/>
                <a:cs typeface="Sakkal Majalla" panose="02000000000000000000" pitchFamily="2" charset="-78"/>
              </a:rPr>
              <a:t> </a:t>
            </a:r>
            <a:r>
              <a:rPr lang="ar-TN" sz="4400" b="1" dirty="0" smtClean="0">
                <a:solidFill>
                  <a:srgbClr val="9F1536"/>
                </a:solidFill>
                <a:latin typeface="Sakkal Majalla" panose="02000000000000000000" pitchFamily="2" charset="-78"/>
                <a:cs typeface="Sakkal Majalla" panose="02000000000000000000" pitchFamily="2" charset="-78"/>
              </a:rPr>
              <a:t>شباب</a:t>
            </a:r>
            <a:r>
              <a:rPr lang="ar-TN" sz="3200" b="1" dirty="0" smtClean="0">
                <a:solidFill>
                  <a:schemeClr val="bg1"/>
                </a:solidFill>
                <a:latin typeface="Sakkal Majalla" panose="02000000000000000000" pitchFamily="2" charset="-78"/>
                <a:cs typeface="Sakkal Majalla" panose="02000000000000000000" pitchFamily="2" charset="-78"/>
              </a:rPr>
              <a:t>                         </a:t>
            </a:r>
            <a:r>
              <a:rPr lang="ar-TN" b="1" dirty="0" smtClean="0">
                <a:solidFill>
                  <a:schemeClr val="bg1"/>
                </a:solidFill>
                <a:latin typeface="Sakkal Majalla" panose="02000000000000000000" pitchFamily="2" charset="-78"/>
                <a:cs typeface="Sakkal Majalla" panose="02000000000000000000" pitchFamily="2" charset="-78"/>
              </a:rPr>
              <a:t>(بعمر 15 إلى 24 سنة)</a:t>
            </a:r>
            <a:endParaRPr lang="ar-TN" sz="3200" b="1" dirty="0" smtClean="0">
              <a:solidFill>
                <a:schemeClr val="bg1"/>
              </a:solidFill>
              <a:latin typeface="Sakkal Majalla" panose="02000000000000000000" pitchFamily="2" charset="-78"/>
              <a:cs typeface="Sakkal Majalla" panose="02000000000000000000" pitchFamily="2" charset="-78"/>
            </a:endParaRPr>
          </a:p>
          <a:p>
            <a:pPr lvl="0" algn="r" rtl="1"/>
            <a:r>
              <a:rPr lang="ar-TN" sz="2400" b="1" dirty="0" smtClean="0">
                <a:solidFill>
                  <a:schemeClr val="bg1"/>
                </a:solidFill>
                <a:latin typeface="Sakkal Majalla" panose="02000000000000000000" pitchFamily="2" charset="-78"/>
                <a:cs typeface="Sakkal Majalla" panose="02000000000000000000" pitchFamily="2" charset="-78"/>
              </a:rPr>
              <a:t> إما </a:t>
            </a:r>
          </a:p>
          <a:p>
            <a:pPr lvl="0" algn="r" rtl="1">
              <a:buFont typeface="Arial" pitchFamily="34" charset="0"/>
              <a:buChar char="•"/>
            </a:pPr>
            <a:r>
              <a:rPr lang="ar-TN" sz="2400" b="1" dirty="0" smtClean="0">
                <a:solidFill>
                  <a:schemeClr val="bg1"/>
                </a:solidFill>
                <a:latin typeface="Sakkal Majalla" panose="02000000000000000000" pitchFamily="2" charset="-78"/>
                <a:cs typeface="Sakkal Majalla" panose="02000000000000000000" pitchFamily="2" charset="-78"/>
              </a:rPr>
              <a:t>عاطل عن العمل</a:t>
            </a:r>
          </a:p>
          <a:p>
            <a:pPr lvl="0" algn="r" rtl="1">
              <a:buFont typeface="Arial" pitchFamily="34" charset="0"/>
              <a:buChar char="•"/>
            </a:pPr>
            <a:r>
              <a:rPr lang="ar-TN" sz="2400" b="1" dirty="0" smtClean="0">
                <a:solidFill>
                  <a:schemeClr val="bg1"/>
                </a:solidFill>
                <a:latin typeface="Sakkal Majalla" panose="02000000000000000000" pitchFamily="2" charset="-78"/>
                <a:cs typeface="Sakkal Majalla" panose="02000000000000000000" pitchFamily="2" charset="-78"/>
              </a:rPr>
              <a:t>لا يحصل على التعليم</a:t>
            </a:r>
          </a:p>
          <a:p>
            <a:pPr lvl="0" algn="r" rtl="1">
              <a:buFont typeface="Arial" pitchFamily="34" charset="0"/>
              <a:buChar char="•"/>
            </a:pPr>
            <a:r>
              <a:rPr lang="ar-TN" sz="2400" b="1" dirty="0" smtClean="0">
                <a:solidFill>
                  <a:schemeClr val="bg1"/>
                </a:solidFill>
                <a:latin typeface="Sakkal Majalla" panose="02000000000000000000" pitchFamily="2" charset="-78"/>
                <a:cs typeface="Sakkal Majalla" panose="02000000000000000000" pitchFamily="2" charset="-78"/>
              </a:rPr>
              <a:t>لا يحصل على التدريب</a:t>
            </a:r>
          </a:p>
        </p:txBody>
      </p:sp>
      <p:sp>
        <p:nvSpPr>
          <p:cNvPr id="15" name="ZoneTexte 14"/>
          <p:cNvSpPr txBox="1"/>
          <p:nvPr/>
        </p:nvSpPr>
        <p:spPr>
          <a:xfrm>
            <a:off x="457200" y="3760879"/>
            <a:ext cx="3313215" cy="1261884"/>
          </a:xfrm>
          <a:prstGeom prst="rect">
            <a:avLst/>
          </a:prstGeom>
          <a:solidFill>
            <a:schemeClr val="bg1">
              <a:lumMod val="75000"/>
            </a:schemeClr>
          </a:solidFill>
        </p:spPr>
        <p:txBody>
          <a:bodyPr wrap="square" rtlCol="1">
            <a:spAutoFit/>
          </a:bodyPr>
          <a:lstStyle/>
          <a:p>
            <a:pPr lvl="0" algn="r" rtl="1"/>
            <a:r>
              <a:rPr lang="ar-TN" sz="3200" b="1" dirty="0" smtClean="0">
                <a:solidFill>
                  <a:schemeClr val="bg1"/>
                </a:solidFill>
                <a:latin typeface="Sakkal Majalla" pitchFamily="2" charset="-78"/>
                <a:cs typeface="Sakkal Majalla" pitchFamily="2" charset="-78"/>
              </a:rPr>
              <a:t>2016-2030</a:t>
            </a:r>
          </a:p>
          <a:p>
            <a:pPr lvl="0" algn="r" rtl="1"/>
            <a:r>
              <a:rPr lang="ar-TN" sz="2400" dirty="0" smtClean="0">
                <a:solidFill>
                  <a:schemeClr val="bg1"/>
                </a:solidFill>
                <a:latin typeface="Sakkal Majalla" pitchFamily="2" charset="-78"/>
                <a:cs typeface="Sakkal Majalla" pitchFamily="2" charset="-78"/>
              </a:rPr>
              <a:t>توفير </a:t>
            </a:r>
            <a:r>
              <a:rPr lang="ar-TN" sz="4400" b="1" dirty="0" smtClean="0">
                <a:solidFill>
                  <a:srgbClr val="AB154B"/>
                </a:solidFill>
                <a:latin typeface="Sakkal Majalla" panose="02000000000000000000" pitchFamily="2" charset="-78"/>
                <a:cs typeface="Sakkal Majalla" panose="02000000000000000000" pitchFamily="2" charset="-78"/>
              </a:rPr>
              <a:t>470</a:t>
            </a:r>
            <a:r>
              <a:rPr lang="ar-TN" sz="2400" dirty="0" smtClean="0">
                <a:solidFill>
                  <a:schemeClr val="bg1"/>
                </a:solidFill>
                <a:latin typeface="Sakkal Majalla" pitchFamily="2" charset="-78"/>
                <a:cs typeface="Sakkal Majalla" pitchFamily="2" charset="-78"/>
              </a:rPr>
              <a:t> مليون فرصة عمل (*)</a:t>
            </a:r>
            <a:endParaRPr lang="ar-TN" sz="2400" dirty="0">
              <a:solidFill>
                <a:schemeClr val="bg1"/>
              </a:solidFill>
              <a:latin typeface="Sakkal Majalla" pitchFamily="2" charset="-78"/>
              <a:cs typeface="Sakkal Majalla" pitchFamily="2" charset="-78"/>
            </a:endParaRPr>
          </a:p>
        </p:txBody>
      </p:sp>
      <p:sp>
        <p:nvSpPr>
          <p:cNvPr id="16" name="Rectangle 15"/>
          <p:cNvSpPr/>
          <p:nvPr/>
        </p:nvSpPr>
        <p:spPr>
          <a:xfrm>
            <a:off x="457200" y="5085015"/>
            <a:ext cx="3313215" cy="307777"/>
          </a:xfrm>
          <a:prstGeom prst="rect">
            <a:avLst/>
          </a:prstGeom>
        </p:spPr>
        <p:txBody>
          <a:bodyPr wrap="square">
            <a:spAutoFit/>
          </a:bodyPr>
          <a:lstStyle/>
          <a:p>
            <a:r>
              <a:rPr lang="ar-TN" sz="1400" b="1" dirty="0" smtClean="0">
                <a:latin typeface="Sakkal Majalla" pitchFamily="2" charset="-78"/>
                <a:cs typeface="Sakkal Majalla" pitchFamily="2" charset="-78"/>
              </a:rPr>
              <a:t>(*) </a:t>
            </a:r>
            <a:r>
              <a:rPr lang="ar-SA" sz="1400" b="1" dirty="0" smtClean="0">
                <a:latin typeface="Sakkal Majalla" pitchFamily="2" charset="-78"/>
                <a:cs typeface="Sakkal Majalla" pitchFamily="2" charset="-78"/>
              </a:rPr>
              <a:t>وتيرة نمو القوى العاملة تفوق عدد فرص العمل الجديدة</a:t>
            </a:r>
            <a:endParaRPr lang="ar-TN" sz="1400" b="1" dirty="0">
              <a:latin typeface="Sakkal Majalla" pitchFamily="2" charset="-78"/>
              <a:cs typeface="Sakkal Majalla" pitchFamily="2" charset="-78"/>
            </a:endParaRPr>
          </a:p>
        </p:txBody>
      </p:sp>
      <p:sp>
        <p:nvSpPr>
          <p:cNvPr id="17" name="Rectangle 16"/>
          <p:cNvSpPr/>
          <p:nvPr/>
        </p:nvSpPr>
        <p:spPr>
          <a:xfrm>
            <a:off x="3871356" y="5562863"/>
            <a:ext cx="2805315" cy="276999"/>
          </a:xfrm>
          <a:prstGeom prst="rect">
            <a:avLst/>
          </a:prstGeom>
        </p:spPr>
        <p:txBody>
          <a:bodyPr wrap="square">
            <a:spAutoFit/>
          </a:bodyPr>
          <a:lstStyle/>
          <a:p>
            <a:r>
              <a:rPr lang="ar-TN" sz="1200" b="1" dirty="0" smtClean="0">
                <a:solidFill>
                  <a:schemeClr val="tx1">
                    <a:lumMod val="95000"/>
                    <a:lumOff val="5000"/>
                  </a:schemeClr>
                </a:solidFill>
                <a:latin typeface="Sakkal Majalla" pitchFamily="2" charset="-78"/>
                <a:cs typeface="Sakkal Majalla" pitchFamily="2" charset="-78"/>
              </a:rPr>
              <a:t>المصدر : البنك الدولي </a:t>
            </a:r>
            <a:r>
              <a:rPr lang="ar-TN" sz="1200" b="1" dirty="0" err="1" smtClean="0">
                <a:solidFill>
                  <a:schemeClr val="tx1">
                    <a:lumMod val="95000"/>
                    <a:lumOff val="5000"/>
                  </a:schemeClr>
                </a:solidFill>
                <a:latin typeface="Sakkal Majalla" pitchFamily="2" charset="-78"/>
                <a:cs typeface="Sakkal Majalla" pitchFamily="2" charset="-78"/>
              </a:rPr>
              <a:t>و</a:t>
            </a:r>
            <a:r>
              <a:rPr lang="ar-TN" sz="1200" b="1" dirty="0" smtClean="0">
                <a:solidFill>
                  <a:schemeClr val="tx1">
                    <a:lumMod val="95000"/>
                    <a:lumOff val="5000"/>
                  </a:schemeClr>
                </a:solidFill>
                <a:latin typeface="Sakkal Majalla" pitchFamily="2" charset="-78"/>
                <a:cs typeface="Sakkal Majalla" pitchFamily="2" charset="-78"/>
              </a:rPr>
              <a:t> منظمة العمل الدولية</a:t>
            </a:r>
            <a:endParaRPr lang="fr-FR" sz="1200" dirty="0">
              <a:solidFill>
                <a:schemeClr val="tx1">
                  <a:lumMod val="95000"/>
                  <a:lumOff val="5000"/>
                </a:schemeClr>
              </a:solidFill>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sp>
        <p:nvSpPr>
          <p:cNvPr id="7" name="Titre 1"/>
          <p:cNvSpPr txBox="1">
            <a:spLocks/>
          </p:cNvSpPr>
          <p:nvPr/>
        </p:nvSpPr>
        <p:spPr>
          <a:xfrm>
            <a:off x="457200" y="179097"/>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مقدمة : أهداف التنمية المستدامة 2030 </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8" name="ZoneTexte 7"/>
          <p:cNvSpPr txBox="1"/>
          <p:nvPr/>
        </p:nvSpPr>
        <p:spPr>
          <a:xfrm>
            <a:off x="2933206" y="1010806"/>
            <a:ext cx="5091794" cy="646331"/>
          </a:xfrm>
          <a:prstGeom prst="rect">
            <a:avLst/>
          </a:prstGeom>
          <a:solidFill>
            <a:srgbClr val="9F1536"/>
          </a:solidFill>
        </p:spPr>
        <p:txBody>
          <a:bodyPr wrap="square" rtlCol="1">
            <a:spAutoFit/>
          </a:bodyPr>
          <a:lstStyle/>
          <a:p>
            <a:pPr algn="r" rtl="1"/>
            <a:r>
              <a:rPr lang="ar-TN" sz="3600" dirty="0" smtClean="0">
                <a:solidFill>
                  <a:schemeClr val="bg1"/>
                </a:solidFill>
                <a:latin typeface="Sakkal Majalla" panose="02000000000000000000" pitchFamily="2" charset="-78"/>
                <a:cs typeface="Sakkal Majalla" panose="02000000000000000000" pitchFamily="2" charset="-78"/>
              </a:rPr>
              <a:t>2- مؤشرات بطالة الشباب في العالم </a:t>
            </a:r>
            <a:endParaRPr lang="ar-TN" sz="3600" dirty="0">
              <a:solidFill>
                <a:schemeClr val="bg1"/>
              </a:solidFill>
              <a:latin typeface="Sakkal Majalla" pitchFamily="2" charset="-78"/>
              <a:cs typeface="Sakkal Majalla" pitchFamily="2" charset="-78"/>
            </a:endParaRPr>
          </a:p>
        </p:txBody>
      </p:sp>
      <p:graphicFrame>
        <p:nvGraphicFramePr>
          <p:cNvPr id="14" name="Diagramme 13"/>
          <p:cNvGraphicFramePr/>
          <p:nvPr/>
        </p:nvGraphicFramePr>
        <p:xfrm>
          <a:off x="457200" y="1995055"/>
          <a:ext cx="7831776" cy="329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960436" y="5799666"/>
            <a:ext cx="2805315" cy="276999"/>
          </a:xfrm>
          <a:prstGeom prst="rect">
            <a:avLst/>
          </a:prstGeom>
        </p:spPr>
        <p:txBody>
          <a:bodyPr wrap="square">
            <a:spAutoFit/>
          </a:bodyPr>
          <a:lstStyle/>
          <a:p>
            <a:r>
              <a:rPr lang="ar-TN" sz="1200" b="1" dirty="0" smtClean="0">
                <a:solidFill>
                  <a:schemeClr val="tx1">
                    <a:lumMod val="95000"/>
                    <a:lumOff val="5000"/>
                  </a:schemeClr>
                </a:solidFill>
                <a:latin typeface="Sakkal Majalla" pitchFamily="2" charset="-78"/>
                <a:cs typeface="Sakkal Majalla" pitchFamily="2" charset="-78"/>
              </a:rPr>
              <a:t>المصدر :  منظمة العمل الدولية</a:t>
            </a:r>
            <a:endParaRPr lang="fr-FR" sz="1200" dirty="0">
              <a:solidFill>
                <a:schemeClr val="tx1">
                  <a:lumMod val="95000"/>
                  <a:lumOff val="5000"/>
                </a:schemeClr>
              </a:solidFill>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AICTO.jpg"/>
          <p:cNvPicPr>
            <a:picLocks noChangeAspect="1"/>
          </p:cNvPicPr>
          <p:nvPr/>
        </p:nvPicPr>
        <p:blipFill>
          <a:blip r:embed="rId2" cstate="print"/>
          <a:stretch>
            <a:fillRect/>
          </a:stretch>
        </p:blipFill>
        <p:spPr>
          <a:xfrm>
            <a:off x="202494" y="6020220"/>
            <a:ext cx="635170" cy="648000"/>
          </a:xfrm>
          <a:prstGeom prst="rect">
            <a:avLst/>
          </a:prstGeom>
        </p:spPr>
      </p:pic>
      <p:sp>
        <p:nvSpPr>
          <p:cNvPr id="5" name="TextBox 10"/>
          <p:cNvSpPr txBox="1"/>
          <p:nvPr/>
        </p:nvSpPr>
        <p:spPr>
          <a:xfrm>
            <a:off x="837664" y="6083445"/>
            <a:ext cx="4895109" cy="584775"/>
          </a:xfrm>
          <a:prstGeom prst="rect">
            <a:avLst/>
          </a:prstGeom>
          <a:noFill/>
        </p:spPr>
        <p:txBody>
          <a:bodyPr wrap="square" rtlCol="0">
            <a:spAutoFit/>
          </a:bodyPr>
          <a:lstStyle/>
          <a:p>
            <a:pPr algn="ctr" rtl="1"/>
            <a:r>
              <a:rPr lang="ar-TN" sz="1600" b="1" dirty="0" smtClean="0">
                <a:solidFill>
                  <a:srgbClr val="00B0F0"/>
                </a:solidFill>
                <a:latin typeface="Sakkal Majalla" pitchFamily="2" charset="-78"/>
                <a:cs typeface="Sakkal Majalla" pitchFamily="2" charset="-78"/>
              </a:rPr>
              <a:t>تكنولوجيات الاتصال والمعلومات : </a:t>
            </a:r>
            <a:r>
              <a:rPr lang="ar-TN" sz="1500" b="1" dirty="0" smtClean="0">
                <a:solidFill>
                  <a:srgbClr val="00B0F0"/>
                </a:solidFill>
                <a:latin typeface="Sakkal Majalla" pitchFamily="2" charset="-78"/>
                <a:cs typeface="Sakkal Majalla" pitchFamily="2" charset="-78"/>
              </a:rPr>
              <a:t>محرّك أساسي للتشغيل والتنمية الاقتصادية</a:t>
            </a:r>
            <a:endParaRPr lang="en-US" sz="1500" b="1" dirty="0" smtClean="0">
              <a:solidFill>
                <a:srgbClr val="00B0F0"/>
              </a:solidFill>
              <a:latin typeface="Sakkal Majalla" pitchFamily="2" charset="-78"/>
              <a:cs typeface="Sakkal Majalla" pitchFamily="2" charset="-78"/>
            </a:endParaRPr>
          </a:p>
          <a:p>
            <a:pPr algn="ctr" rtl="1"/>
            <a:r>
              <a:rPr lang="fr-FR" sz="1600" dirty="0" smtClean="0">
                <a:solidFill>
                  <a:srgbClr val="00B0F0"/>
                </a:solidFill>
                <a:latin typeface="Sakkal Majalla" pitchFamily="2" charset="-78"/>
                <a:ea typeface="+mj-ea"/>
                <a:cs typeface="Sakkal Majalla" pitchFamily="2" charset="-78"/>
              </a:rPr>
              <a:t>  </a:t>
            </a:r>
            <a:r>
              <a:rPr lang="ar-SA" sz="1600" dirty="0" err="1" smtClean="0">
                <a:solidFill>
                  <a:srgbClr val="00B0F0"/>
                </a:solidFill>
                <a:latin typeface="Sakkal Majalla" pitchFamily="2" charset="-78"/>
                <a:ea typeface="+mj-ea"/>
                <a:cs typeface="Sakkal Majalla" pitchFamily="2" charset="-78"/>
              </a:rPr>
              <a:t>المنتد</a:t>
            </a:r>
            <a:r>
              <a:rPr lang="ar-TN" sz="1600" dirty="0" smtClean="0">
                <a:solidFill>
                  <a:srgbClr val="00B0F0"/>
                </a:solidFill>
                <a:latin typeface="Sakkal Majalla" pitchFamily="2" charset="-78"/>
                <a:ea typeface="+mj-ea"/>
                <a:cs typeface="Sakkal Majalla" pitchFamily="2" charset="-78"/>
              </a:rPr>
              <a:t>ى</a:t>
            </a:r>
            <a:r>
              <a:rPr lang="ar-SA" sz="1600" dirty="0" smtClean="0">
                <a:solidFill>
                  <a:srgbClr val="00B0F0"/>
                </a:solidFill>
                <a:latin typeface="Sakkal Majalla" pitchFamily="2" charset="-78"/>
                <a:ea typeface="+mj-ea"/>
                <a:cs typeface="Sakkal Majalla" pitchFamily="2" charset="-78"/>
              </a:rPr>
              <a:t> الإقليمي </a:t>
            </a:r>
            <a:r>
              <a:rPr lang="ar-SA" sz="1600" dirty="0">
                <a:solidFill>
                  <a:srgbClr val="00B0F0"/>
                </a:solidFill>
                <a:latin typeface="Sakkal Majalla" pitchFamily="2" charset="-78"/>
                <a:ea typeface="+mj-ea"/>
                <a:cs typeface="Sakkal Majalla" pitchFamily="2" charset="-78"/>
              </a:rPr>
              <a:t>للتنمية للمنطقة </a:t>
            </a:r>
            <a:r>
              <a:rPr lang="ar-SA" sz="1600" dirty="0" smtClean="0">
                <a:solidFill>
                  <a:srgbClr val="00B0F0"/>
                </a:solidFill>
                <a:latin typeface="Sakkal Majalla" pitchFamily="2" charset="-78"/>
                <a:ea typeface="+mj-ea"/>
                <a:cs typeface="Sakkal Majalla" pitchFamily="2" charset="-78"/>
              </a:rPr>
              <a:t>العربية</a:t>
            </a:r>
            <a:r>
              <a:rPr lang="ar-TN" sz="1600" dirty="0" smtClean="0">
                <a:solidFill>
                  <a:srgbClr val="00B0F0"/>
                </a:solidFill>
                <a:latin typeface="Sakkal Majalla" pitchFamily="2" charset="-78"/>
                <a:ea typeface="+mj-ea"/>
                <a:cs typeface="Sakkal Majalla" pitchFamily="2" charset="-78"/>
              </a:rPr>
              <a:t> </a:t>
            </a:r>
            <a:r>
              <a:rPr lang="fr-FR" sz="1600" dirty="0" smtClean="0">
                <a:solidFill>
                  <a:srgbClr val="00B0F0"/>
                </a:solidFill>
                <a:latin typeface="Sakkal Majalla" pitchFamily="2" charset="-78"/>
                <a:ea typeface="+mj-ea"/>
                <a:cs typeface="Sakkal Majalla" pitchFamily="2" charset="-78"/>
              </a:rPr>
              <a:t>|</a:t>
            </a:r>
            <a:r>
              <a:rPr lang="ar-TN" sz="1600" dirty="0" smtClean="0">
                <a:solidFill>
                  <a:srgbClr val="00B0F0"/>
                </a:solidFill>
                <a:latin typeface="Sakkal Majalla" pitchFamily="2" charset="-78"/>
                <a:ea typeface="+mj-ea"/>
                <a:cs typeface="Sakkal Majalla" pitchFamily="2" charset="-78"/>
              </a:rPr>
              <a:t> </a:t>
            </a:r>
            <a:r>
              <a:rPr lang="ar-SA" sz="1600" dirty="0" smtClean="0">
                <a:solidFill>
                  <a:srgbClr val="00B0F0"/>
                </a:solidFill>
                <a:latin typeface="Sakkal Majalla" pitchFamily="2" charset="-78"/>
                <a:cs typeface="Sakkal Majalla" pitchFamily="2" charset="-78"/>
              </a:rPr>
              <a:t>السودان – الخرطوم </a:t>
            </a:r>
            <a:r>
              <a:rPr lang="ar-SA" sz="1400" dirty="0" smtClean="0">
                <a:solidFill>
                  <a:srgbClr val="00B0F0"/>
                </a:solidFill>
                <a:latin typeface="Sakkal Majalla" pitchFamily="2" charset="-78"/>
                <a:cs typeface="Sakkal Majalla" pitchFamily="2" charset="-78"/>
              </a:rPr>
              <a:t>29</a:t>
            </a:r>
            <a:r>
              <a:rPr lang="ar-SA" sz="1600" dirty="0" smtClean="0">
                <a:solidFill>
                  <a:srgbClr val="00B0F0"/>
                </a:solidFill>
                <a:latin typeface="Sakkal Majalla" pitchFamily="2" charset="-78"/>
                <a:cs typeface="Sakkal Majalla" pitchFamily="2" charset="-78"/>
              </a:rPr>
              <a:t> يناير </a:t>
            </a:r>
            <a:r>
              <a:rPr lang="ar-TN" sz="1400" dirty="0" smtClean="0">
                <a:solidFill>
                  <a:srgbClr val="00B0F0"/>
                </a:solidFill>
                <a:latin typeface="Sakkal Majalla" pitchFamily="2" charset="-78"/>
                <a:cs typeface="Sakkal Majalla" pitchFamily="2" charset="-78"/>
              </a:rPr>
              <a:t>2017</a:t>
            </a:r>
            <a:endParaRPr lang="ar-SA" sz="2000" dirty="0">
              <a:solidFill>
                <a:srgbClr val="00B0F0"/>
              </a:solidFill>
              <a:latin typeface="عنوانTraditional Arabic"/>
              <a:ea typeface="+mj-ea"/>
              <a:cs typeface="Traditional Arabic" panose="02020603050405020304" pitchFamily="18" charset="-78"/>
            </a:endParaRPr>
          </a:p>
        </p:txBody>
      </p:sp>
      <p:graphicFrame>
        <p:nvGraphicFramePr>
          <p:cNvPr id="14" name="Diagramme 13"/>
          <p:cNvGraphicFramePr/>
          <p:nvPr/>
        </p:nvGraphicFramePr>
        <p:xfrm>
          <a:off x="457200" y="1876305"/>
          <a:ext cx="7831776" cy="329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1"/>
          <p:cNvSpPr txBox="1">
            <a:spLocks/>
          </p:cNvSpPr>
          <p:nvPr/>
        </p:nvSpPr>
        <p:spPr>
          <a:xfrm>
            <a:off x="457200" y="179097"/>
            <a:ext cx="76390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r" rtl="1"/>
            <a:r>
              <a:rPr lang="ar-TN" dirty="0" smtClean="0">
                <a:solidFill>
                  <a:srgbClr val="00B0F0"/>
                </a:solidFill>
                <a:latin typeface="Sakkal Majalla" panose="02000000000000000000" pitchFamily="2" charset="-78"/>
                <a:cs typeface="Sakkal Majalla" panose="02000000000000000000" pitchFamily="2" charset="-78"/>
              </a:rPr>
              <a:t>مقدمة : أهداف التنمية المستدامة 2030 </a:t>
            </a:r>
            <a:endParaRPr lang="ar-TN" dirty="0">
              <a:solidFill>
                <a:srgbClr val="00B0F0"/>
              </a:solidFill>
              <a:latin typeface="Sakkal Majalla" panose="02000000000000000000" pitchFamily="2" charset="-78"/>
              <a:cs typeface="Sakkal Majalla" panose="02000000000000000000" pitchFamily="2" charset="-78"/>
            </a:endParaRPr>
          </a:p>
        </p:txBody>
      </p:sp>
      <p:sp>
        <p:nvSpPr>
          <p:cNvPr id="10" name="ZoneTexte 9"/>
          <p:cNvSpPr txBox="1"/>
          <p:nvPr/>
        </p:nvSpPr>
        <p:spPr>
          <a:xfrm>
            <a:off x="3182588" y="1010806"/>
            <a:ext cx="4842412" cy="646331"/>
          </a:xfrm>
          <a:prstGeom prst="rect">
            <a:avLst/>
          </a:prstGeom>
          <a:solidFill>
            <a:srgbClr val="9F1536"/>
          </a:solidFill>
        </p:spPr>
        <p:txBody>
          <a:bodyPr wrap="square" rtlCol="1">
            <a:spAutoFit/>
          </a:bodyPr>
          <a:lstStyle/>
          <a:p>
            <a:pPr algn="r" rtl="1"/>
            <a:r>
              <a:rPr lang="ar-TN" sz="3600" dirty="0" smtClean="0">
                <a:solidFill>
                  <a:schemeClr val="bg1"/>
                </a:solidFill>
                <a:latin typeface="Sakkal Majalla" panose="02000000000000000000" pitchFamily="2" charset="-78"/>
                <a:cs typeface="Sakkal Majalla" panose="02000000000000000000" pitchFamily="2" charset="-78"/>
              </a:rPr>
              <a:t>2- واقع البطالة في المنطقة العربية</a:t>
            </a:r>
            <a:endParaRPr lang="ar-TN" sz="3600" dirty="0">
              <a:solidFill>
                <a:schemeClr val="bg1"/>
              </a:solidFill>
              <a:latin typeface="Sakkal Majalla" pitchFamily="2" charset="-78"/>
              <a:cs typeface="Sakkal Majalla" pitchFamily="2" charset="-78"/>
            </a:endParaRPr>
          </a:p>
        </p:txBody>
      </p:sp>
      <p:sp>
        <p:nvSpPr>
          <p:cNvPr id="11" name="Rectangle 10"/>
          <p:cNvSpPr/>
          <p:nvPr/>
        </p:nvSpPr>
        <p:spPr>
          <a:xfrm>
            <a:off x="5783290" y="4868876"/>
            <a:ext cx="2565070" cy="523220"/>
          </a:xfrm>
          <a:prstGeom prst="rect">
            <a:avLst/>
          </a:prstGeom>
        </p:spPr>
        <p:txBody>
          <a:bodyPr wrap="square">
            <a:spAutoFit/>
          </a:bodyPr>
          <a:lstStyle/>
          <a:p>
            <a:pPr algn="justLow" rtl="1"/>
            <a:r>
              <a:rPr lang="ar-TN" sz="1400" dirty="0" smtClean="0">
                <a:latin typeface="Sakkal Majalla" panose="02000000000000000000" pitchFamily="2" charset="-78"/>
                <a:cs typeface="Sakkal Majalla" panose="02000000000000000000" pitchFamily="2" charset="-78"/>
              </a:rPr>
              <a:t>(*) ثلاثة </a:t>
            </a:r>
            <a:r>
              <a:rPr lang="ar-SA" sz="1400" dirty="0" smtClean="0">
                <a:latin typeface="Sakkal Majalla" panose="02000000000000000000" pitchFamily="2" charset="-78"/>
                <a:cs typeface="Sakkal Majalla" panose="02000000000000000000" pitchFamily="2" charset="-78"/>
              </a:rPr>
              <a:t>أضعاف متوسط المعدل العام لبطالة الشباب في العالم تقريبا</a:t>
            </a:r>
            <a:r>
              <a:rPr lang="ar-TN" sz="1400" dirty="0" smtClean="0">
                <a:latin typeface="Sakkal Majalla" panose="02000000000000000000" pitchFamily="2" charset="-78"/>
                <a:cs typeface="Sakkal Majalla" panose="02000000000000000000" pitchFamily="2" charset="-78"/>
              </a:rPr>
              <a:t> </a:t>
            </a:r>
            <a:endParaRPr lang="ar-TN" sz="1400" dirty="0"/>
          </a:p>
        </p:txBody>
      </p:sp>
      <p:sp>
        <p:nvSpPr>
          <p:cNvPr id="12" name="Rectangle 11"/>
          <p:cNvSpPr/>
          <p:nvPr/>
        </p:nvSpPr>
        <p:spPr>
          <a:xfrm>
            <a:off x="3087594" y="4865930"/>
            <a:ext cx="2487468" cy="523220"/>
          </a:xfrm>
          <a:prstGeom prst="rect">
            <a:avLst/>
          </a:prstGeom>
        </p:spPr>
        <p:txBody>
          <a:bodyPr wrap="square">
            <a:spAutoFit/>
          </a:bodyPr>
          <a:lstStyle/>
          <a:p>
            <a:pPr algn="justLow" rtl="1"/>
            <a:r>
              <a:rPr lang="ar-TN" sz="1400" dirty="0" smtClean="0">
                <a:latin typeface="Sakkal Majalla" panose="02000000000000000000" pitchFamily="2" charset="-78"/>
                <a:cs typeface="Sakkal Majalla" panose="02000000000000000000" pitchFamily="2" charset="-78"/>
              </a:rPr>
              <a:t>(**) ستحافظ البلدان العربية على مركزها كأعلى موطن لبطالة الشباب </a:t>
            </a:r>
            <a:endParaRPr lang="ar-TN" sz="1400" dirty="0"/>
          </a:p>
        </p:txBody>
      </p:sp>
      <p:sp>
        <p:nvSpPr>
          <p:cNvPr id="13" name="Rectangle 12"/>
          <p:cNvSpPr/>
          <p:nvPr/>
        </p:nvSpPr>
        <p:spPr>
          <a:xfrm>
            <a:off x="457200" y="4865930"/>
            <a:ext cx="2345377" cy="523220"/>
          </a:xfrm>
          <a:prstGeom prst="rect">
            <a:avLst/>
          </a:prstGeom>
        </p:spPr>
        <p:txBody>
          <a:bodyPr wrap="square">
            <a:spAutoFit/>
          </a:bodyPr>
          <a:lstStyle/>
          <a:p>
            <a:pPr algn="justLow" rtl="1"/>
            <a:r>
              <a:rPr lang="ar-TN" sz="1400" dirty="0" smtClean="0">
                <a:latin typeface="Sakkal Majalla" panose="02000000000000000000" pitchFamily="2" charset="-78"/>
                <a:cs typeface="Sakkal Majalla" panose="02000000000000000000" pitchFamily="2" charset="-78"/>
              </a:rPr>
              <a:t>(***) وحسب تقديرات برنامج الأمم المتحدة للتنمية وجامعة الدول العربية </a:t>
            </a:r>
            <a:endParaRPr lang="ar-TN" sz="1400" dirty="0"/>
          </a:p>
        </p:txBody>
      </p:sp>
      <p:sp>
        <p:nvSpPr>
          <p:cNvPr id="15" name="Rectangle 14"/>
          <p:cNvSpPr/>
          <p:nvPr/>
        </p:nvSpPr>
        <p:spPr>
          <a:xfrm>
            <a:off x="960436" y="5799666"/>
            <a:ext cx="2805315" cy="276999"/>
          </a:xfrm>
          <a:prstGeom prst="rect">
            <a:avLst/>
          </a:prstGeom>
        </p:spPr>
        <p:txBody>
          <a:bodyPr wrap="square">
            <a:spAutoFit/>
          </a:bodyPr>
          <a:lstStyle/>
          <a:p>
            <a:r>
              <a:rPr lang="ar-TN" sz="1200" b="1" dirty="0" smtClean="0">
                <a:solidFill>
                  <a:schemeClr val="tx1">
                    <a:lumMod val="95000"/>
                    <a:lumOff val="5000"/>
                  </a:schemeClr>
                </a:solidFill>
                <a:latin typeface="Sakkal Majalla" pitchFamily="2" charset="-78"/>
                <a:cs typeface="Sakkal Majalla" pitchFamily="2" charset="-78"/>
              </a:rPr>
              <a:t>المصدر : البنك الدولي </a:t>
            </a:r>
            <a:r>
              <a:rPr lang="ar-TN" sz="1200" b="1" dirty="0" err="1" smtClean="0">
                <a:solidFill>
                  <a:schemeClr val="tx1">
                    <a:lumMod val="95000"/>
                    <a:lumOff val="5000"/>
                  </a:schemeClr>
                </a:solidFill>
                <a:latin typeface="Sakkal Majalla" pitchFamily="2" charset="-78"/>
                <a:cs typeface="Sakkal Majalla" pitchFamily="2" charset="-78"/>
              </a:rPr>
              <a:t>و</a:t>
            </a:r>
            <a:r>
              <a:rPr lang="ar-TN" sz="1200" b="1" dirty="0" smtClean="0">
                <a:solidFill>
                  <a:schemeClr val="tx1">
                    <a:lumMod val="95000"/>
                    <a:lumOff val="5000"/>
                  </a:schemeClr>
                </a:solidFill>
                <a:latin typeface="Sakkal Majalla" pitchFamily="2" charset="-78"/>
                <a:cs typeface="Sakkal Majalla" pitchFamily="2" charset="-78"/>
              </a:rPr>
              <a:t> منظمة العمل الدولية</a:t>
            </a:r>
            <a:endParaRPr lang="fr-FR" sz="1200" dirty="0">
              <a:solidFill>
                <a:schemeClr val="tx1">
                  <a:lumMod val="95000"/>
                  <a:lumOff val="5000"/>
                </a:schemeClr>
              </a:solidFill>
              <a:latin typeface="Sakkal Majalla" pitchFamily="2" charset="-78"/>
              <a:cs typeface="Sakkal Majalla" pitchFamily="2" charset="-78"/>
            </a:endParaRPr>
          </a:p>
        </p:txBody>
      </p:sp>
      <p:sp>
        <p:nvSpPr>
          <p:cNvPr id="16" name="Rectangle 15"/>
          <p:cNvSpPr/>
          <p:nvPr/>
        </p:nvSpPr>
        <p:spPr>
          <a:xfrm>
            <a:off x="837664" y="1876305"/>
            <a:ext cx="7181109" cy="646331"/>
          </a:xfrm>
          <a:prstGeom prst="rect">
            <a:avLst/>
          </a:prstGeom>
        </p:spPr>
        <p:txBody>
          <a:bodyPr wrap="square">
            <a:spAutoFit/>
          </a:bodyPr>
          <a:lstStyle/>
          <a:p>
            <a:pPr algn="r" rtl="1">
              <a:buSzPct val="80000"/>
              <a:buFont typeface="Wingdings" pitchFamily="2" charset="2"/>
              <a:buChar char="§"/>
            </a:pPr>
            <a:r>
              <a:rPr lang="ar-SA" b="1" dirty="0" smtClean="0">
                <a:solidFill>
                  <a:srgbClr val="0070C0"/>
                </a:solidFill>
                <a:latin typeface="Sakkal Majalla" panose="02000000000000000000" pitchFamily="2" charset="-78"/>
                <a:cs typeface="Sakkal Majalla" panose="02000000000000000000" pitchFamily="2" charset="-78"/>
              </a:rPr>
              <a:t>جاءت البلدان العربية</a:t>
            </a:r>
            <a:r>
              <a:rPr lang="ar-TN" b="1" dirty="0" smtClean="0">
                <a:solidFill>
                  <a:srgbClr val="0070C0"/>
                </a:solidFill>
                <a:latin typeface="Sakkal Majalla" panose="02000000000000000000" pitchFamily="2" charset="-78"/>
                <a:cs typeface="Sakkal Majalla" panose="02000000000000000000" pitchFamily="2" charset="-78"/>
              </a:rPr>
              <a:t> على رأس</a:t>
            </a:r>
            <a:r>
              <a:rPr lang="ar-SA" b="1" dirty="0" smtClean="0">
                <a:solidFill>
                  <a:srgbClr val="0070C0"/>
                </a:solidFill>
                <a:latin typeface="Sakkal Majalla" panose="02000000000000000000" pitchFamily="2" charset="-78"/>
                <a:cs typeface="Sakkal Majalla" panose="02000000000000000000" pitchFamily="2" charset="-78"/>
              </a:rPr>
              <a:t> </a:t>
            </a:r>
            <a:r>
              <a:rPr lang="ar-TN" b="1" dirty="0" smtClean="0">
                <a:solidFill>
                  <a:srgbClr val="0070C0"/>
                </a:solidFill>
                <a:latin typeface="Sakkal Majalla" panose="02000000000000000000" pitchFamily="2" charset="-78"/>
                <a:cs typeface="Sakkal Majalla" panose="02000000000000000000" pitchFamily="2" charset="-78"/>
              </a:rPr>
              <a:t>عشر </a:t>
            </a:r>
            <a:r>
              <a:rPr lang="ar-SA" b="1" dirty="0" smtClean="0">
                <a:solidFill>
                  <a:srgbClr val="0070C0"/>
                </a:solidFill>
                <a:latin typeface="Sakkal Majalla" panose="02000000000000000000" pitchFamily="2" charset="-78"/>
                <a:cs typeface="Sakkal Majalla" panose="02000000000000000000" pitchFamily="2" charset="-78"/>
              </a:rPr>
              <a:t>مناطق جغرافية في العالم سجلت فيها أعلى معدلات البطالة بين الشباب للعام 2016</a:t>
            </a:r>
            <a:endParaRPr lang="ar-TN" b="1" dirty="0" smtClean="0">
              <a:solidFill>
                <a:srgbClr val="0070C0"/>
              </a:solidFill>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38A6D262C054BA4456545F2F7B2A6" ma:contentTypeVersion="1" ma:contentTypeDescription="Create a new document." ma:contentTypeScope="" ma:versionID="1fec92e0f2ff507dd4ff842daa7c225e">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BDB24-35C8-44ED-ADA0-3716DCA5D14F}"/>
</file>

<file path=customXml/itemProps2.xml><?xml version="1.0" encoding="utf-8"?>
<ds:datastoreItem xmlns:ds="http://schemas.openxmlformats.org/officeDocument/2006/customXml" ds:itemID="{9746B251-14B5-4755-A3DB-FCC79CF43688}"/>
</file>

<file path=customXml/itemProps3.xml><?xml version="1.0" encoding="utf-8"?>
<ds:datastoreItem xmlns:ds="http://schemas.openxmlformats.org/officeDocument/2006/customXml" ds:itemID="{C27B5A45-9644-4DFE-A735-E6CBD78889A1}"/>
</file>

<file path=docProps/app.xml><?xml version="1.0" encoding="utf-8"?>
<Properties xmlns="http://schemas.openxmlformats.org/officeDocument/2006/extended-properties" xmlns:vt="http://schemas.openxmlformats.org/officeDocument/2006/docPropsVTypes">
  <Template>ITU White Background</Template>
  <TotalTime>4300</TotalTime>
  <Words>2301</Words>
  <Application>Microsoft Office PowerPoint</Application>
  <PresentationFormat>Affichage à l'écran (4:3)</PresentationFormat>
  <Paragraphs>338</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Office Theme</vt:lpstr>
      <vt:lpstr>Diapositive 1</vt:lpstr>
      <vt:lpstr>تكنولوجيات الاتصال والمعلومات :  محرك أساسي للتشغيل و التنمية الاقتصادية</vt:lpstr>
      <vt:lpstr>الفهرس</vt:lpstr>
      <vt:lpstr>Diapositive 4</vt:lpstr>
      <vt:lpstr>Diapositive 5</vt:lpstr>
      <vt:lpstr>Diapositive 6</vt:lpstr>
      <vt:lpstr>Diapositive 7</vt:lpstr>
      <vt:lpstr>Diapositive 8</vt:lpstr>
      <vt:lpstr>Diapositive 9</vt:lpstr>
      <vt:lpstr>Diapositive 10</vt:lpstr>
      <vt:lpstr>Diapositive 11</vt:lpstr>
      <vt:lpstr>الفهرس</vt:lpstr>
      <vt:lpstr>Diapositive 13</vt:lpstr>
      <vt:lpstr>Diapositive 14</vt:lpstr>
      <vt:lpstr>Diapositive 15</vt:lpstr>
      <vt:lpstr>Diapositive 16</vt:lpstr>
      <vt:lpstr>Diapositive 17</vt:lpstr>
      <vt:lpstr>Diapositive 18</vt:lpstr>
      <vt:lpstr>الفهرس</vt:lpstr>
      <vt:lpstr>إنجازات المنظمة العربية لتكنولوجيات الاتصال والمعلومات في المجال  </vt:lpstr>
      <vt:lpstr>Diapositive 21</vt:lpstr>
      <vt:lpstr>Diapositive 22</vt:lpstr>
      <vt:lpstr>مشروع : ”شبكة تمكين الشباب العربي“ AYENet</vt:lpstr>
      <vt:lpstr>مشروع : ”شبكة تمكين الشباب العربي“ AYENet</vt:lpstr>
      <vt:lpstr>مشروع : ”مركز التميّز ‘بيدو’ للملاحة بالأقمار الصناعيّة“ </vt:lpstr>
      <vt:lpstr>برنامج هواوي "بذور من أجل المستقبل"  داخل المنطقة العربية</vt:lpstr>
      <vt:lpstr>أكاديمية’آيكتو’ للتكنولوجيا - ATAC</vt:lpstr>
      <vt:lpstr>Diapositive 28</vt:lpstr>
      <vt:lpstr>Diapositive 29</vt:lpstr>
      <vt:lpstr>1- مشروع : تنمية قدرات المرأة العربية في قطاع تكنولوجيات الاتصال والمعلومات </vt:lpstr>
      <vt:lpstr>2- مشروع :  سوق إفتراضي للنساء الحرفيات في المنطقة العربية” (e-souq)</vt:lpstr>
      <vt:lpstr>2- مشروع :  سوق إفتراضي للنساء الحرفيات في المنطقة العربية” (e-souq)</vt:lpstr>
      <vt:lpstr>الفهرس</vt:lpstr>
      <vt:lpstr>Diapositive 34</vt:lpstr>
      <vt:lpstr>Diapositive 35</vt:lpstr>
      <vt:lpstr>Diapositive 36</vt:lpstr>
      <vt:lpstr>Diapositive 37</vt:lpstr>
    </vt:vector>
  </TitlesOfParts>
  <Company>UIT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MAHDI, Mustafa Ahmed Ali</dc:creator>
  <cp:lastModifiedBy>asus-pc</cp:lastModifiedBy>
  <cp:revision>392</cp:revision>
  <dcterms:created xsi:type="dcterms:W3CDTF">2016-12-01T10:05:14Z</dcterms:created>
  <dcterms:modified xsi:type="dcterms:W3CDTF">2017-01-26T09:35:03Z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0x01010083E38A6D262C054BA4456545F2F7B2A6</vt:lpwstr>
  </property>
</Properties>
</file>