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diagrams/data1.xml" ContentType="application/vnd.openxmlformats-officedocument.drawingml.diagramData+xml"/>
  <Override PartName="/ppt/diagrams/data16.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3.xml" ContentType="application/vnd.openxmlformats-officedocument.drawingml.diagramData+xml"/>
  <Override PartName="/ppt/diagrams/data1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Override PartName="/ppt/slideLayouts/slideLayout4.xml" ContentType="application/vnd.openxmlformats-officedocument.presentationml.slideLayout+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0.xml" ContentType="application/vnd.openxmlformats-officedocument.presentationml.notesSlide+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Layouts/slideLayout7.xml" ContentType="application/vnd.openxmlformats-officedocument.presentationml.slideLayout+xml"/>
  <Override PartName="/ppt/notesSlides/notesSlide24.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diagrams/layout16.xml" ContentType="application/vnd.openxmlformats-officedocument.drawingml.diagramLayout+xml"/>
  <Override PartName="/ppt/diagrams/quickStyle16.xml" ContentType="application/vnd.openxmlformats-officedocument.drawingml.diagramStyle+xml"/>
  <Override PartName="/ppt/notesMasters/notesMaster1.xml" ContentType="application/vnd.openxmlformats-officedocument.presentationml.notesMaster+xml"/>
  <Override PartName="/ppt/diagrams/colors16.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quickStyle2.xml" ContentType="application/vnd.openxmlformats-officedocument.drawingml.diagramStyle+xml"/>
  <Override PartName="/ppt/diagrams/layout2.xml" ContentType="application/vnd.openxmlformats-officedocument.drawingml.diagramLayout+xml"/>
  <Override PartName="/ppt/theme/theme2.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colors2.xml" ContentType="application/vnd.openxmlformats-officedocument.drawingml.diagramColors+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quickStyle13.xml" ContentType="application/vnd.openxmlformats-officedocument.drawingml.diagramStyle+xml"/>
  <Override PartName="/ppt/diagrams/colors13.xml" ContentType="application/vnd.openxmlformats-officedocument.drawingml.diagramColors+xml"/>
  <Override PartName="/ppt/diagrams/quickStyle15.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layout15.xml" ContentType="application/vnd.openxmlformats-officedocument.drawingml.diagramLayout+xml"/>
  <Override PartName="/ppt/diagrams/layout13.xml" ContentType="application/vnd.openxmlformats-officedocument.drawingml.diagramLayout+xml"/>
  <Override PartName="/ppt/diagrams/colors12.xml" ContentType="application/vnd.openxmlformats-officedocument.drawingml.diagramColors+xml"/>
  <Override PartName="/ppt/diagrams/quickStyle12.xml" ContentType="application/vnd.openxmlformats-officedocument.drawingml.diagramStyle+xml"/>
  <Override PartName="/ppt/diagrams/colors9.xml" ContentType="application/vnd.openxmlformats-officedocument.drawingml.diagramColors+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layout12.xml" ContentType="application/vnd.openxmlformats-officedocument.drawingml.diagram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rawing2.xml" ContentType="application/vnd.ms-office.drawingml.diagramDrawing+xml"/>
  <Override PartName="/ppt/diagrams/drawing13.xml" ContentType="application/vnd.ms-office.drawingml.diagramDrawing+xml"/>
  <Override PartName="/ppt/diagrams/drawing10.xml" ContentType="application/vnd.ms-office.drawingml.diagramDrawing+xml"/>
  <Override PartName="/ppt/diagrams/drawing16.xml" ContentType="application/vnd.ms-office.drawingml.diagramDrawing+xml"/>
  <Override PartName="/ppt/diagrams/drawing12.xml" ContentType="application/vnd.ms-office.drawingml.diagramDrawing+xml"/>
  <Override PartName="/ppt/diagrams/drawing5.xml" ContentType="application/vnd.ms-office.drawingml.diagramDrawing+xml"/>
  <Override PartName="/ppt/diagrams/drawing1.xml" ContentType="application/vnd.ms-office.drawingml.diagramDrawing+xml"/>
  <Override PartName="/ppt/diagrams/drawing15.xml" ContentType="application/vnd.ms-office.drawingml.diagramDrawing+xml"/>
  <Override PartName="/ppt/diagrams/drawing7.xml" ContentType="application/vnd.ms-office.drawingml.diagramDrawing+xml"/>
  <Override PartName="/ppt/diagrams/drawing4.xml" ContentType="application/vnd.ms-office.drawingml.diagramDrawing+xml"/>
  <Override PartName="/ppt/diagrams/drawing17.xml" ContentType="application/vnd.ms-office.drawingml.diagramDrawing+xml"/>
  <Override PartName="/ppt/diagrams/drawing8.xml" ContentType="application/vnd.ms-office.drawingml.diagramDrawing+xml"/>
  <Override PartName="/ppt/diagrams/drawing6.xml" ContentType="application/vnd.ms-office.drawingml.diagramDrawing+xml"/>
  <Override PartName="/ppt/diagrams/drawing9.xml" ContentType="application/vnd.ms-office.drawingml.diagramDrawing+xml"/>
  <Override PartName="/ppt/diagrams/drawing11.xml" ContentType="application/vnd.ms-office.drawingml.diagramDrawing+xml"/>
  <Override PartName="/ppt/diagrams/drawing3.xml" ContentType="application/vnd.ms-office.drawingml.diagramDrawing+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6" r:id="rId3"/>
    <p:sldId id="287" r:id="rId4"/>
    <p:sldId id="277" r:id="rId5"/>
    <p:sldId id="265" r:id="rId6"/>
    <p:sldId id="283" r:id="rId7"/>
    <p:sldId id="285" r:id="rId8"/>
    <p:sldId id="288" r:id="rId9"/>
    <p:sldId id="308" r:id="rId10"/>
    <p:sldId id="307" r:id="rId11"/>
    <p:sldId id="296" r:id="rId12"/>
    <p:sldId id="303" r:id="rId13"/>
    <p:sldId id="302" r:id="rId14"/>
    <p:sldId id="298" r:id="rId15"/>
    <p:sldId id="297" r:id="rId16"/>
    <p:sldId id="309" r:id="rId17"/>
    <p:sldId id="293" r:id="rId18"/>
    <p:sldId id="291" r:id="rId19"/>
    <p:sldId id="292" r:id="rId20"/>
    <p:sldId id="299" r:id="rId21"/>
    <p:sldId id="301" r:id="rId22"/>
    <p:sldId id="294" r:id="rId23"/>
    <p:sldId id="305" r:id="rId24"/>
    <p:sldId id="286" r:id="rId2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1BD02"/>
    <a:srgbClr val="95B3D7"/>
    <a:srgbClr val="2886F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150" autoAdjust="0"/>
    <p:restoredTop sz="71379" autoAdjust="0"/>
  </p:normalViewPr>
  <p:slideViewPr>
    <p:cSldViewPr>
      <p:cViewPr>
        <p:scale>
          <a:sx n="80" d="100"/>
          <a:sy n="80" d="100"/>
        </p:scale>
        <p:origin x="-2628" y="-12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Lst>
  <dgm:cxnLst>
    <dgm:cxn modelId="{8D674F0C-C762-4824-AC98-29F03CBE3684}" type="presOf" srcId="{FFC40374-68C3-4692-A89D-FF7144C45C21}" destId="{13137CAD-EE78-4C72-B5CE-509B2DA60617}" srcOrd="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06C21E86-7DEF-48A0-9971-D03A9F9DF2BF}">
      <dgm:prSet/>
      <dgm:spPr/>
      <dgm:t>
        <a:bodyPr/>
        <a:lstStyle/>
        <a:p>
          <a:r>
            <a:rPr lang="en-US" dirty="0" smtClean="0"/>
            <a:t>The </a:t>
          </a:r>
          <a:r>
            <a:rPr lang="en-US" dirty="0"/>
            <a:t>value chain of Big Data consists </a:t>
          </a:r>
          <a:r>
            <a:rPr lang="en-US" dirty="0" smtClean="0"/>
            <a:t>of:</a:t>
          </a:r>
          <a:endParaRPr lang="en-US" dirty="0"/>
        </a:p>
      </dgm:t>
    </dgm:pt>
    <dgm:pt modelId="{F2122EE6-9A7B-4314-A7A9-46521DE7F815}" type="parTrans" cxnId="{B3C4FF63-6A55-47B1-9896-B4B9FB71E93A}">
      <dgm:prSet/>
      <dgm:spPr/>
      <dgm:t>
        <a:bodyPr/>
        <a:lstStyle/>
        <a:p>
          <a:endParaRPr lang="en-US"/>
        </a:p>
      </dgm:t>
    </dgm:pt>
    <dgm:pt modelId="{20159DE3-9555-4210-8DB0-B7108F6B302B}" type="sibTrans" cxnId="{B3C4FF63-6A55-47B1-9896-B4B9FB71E93A}">
      <dgm:prSet/>
      <dgm:spPr/>
      <dgm:t>
        <a:bodyPr/>
        <a:lstStyle/>
        <a:p>
          <a:endParaRPr lang="en-US"/>
        </a:p>
      </dgm:t>
    </dgm:pt>
    <dgm:pt modelId="{0DFCE296-1ED3-4783-9EBF-DE8B53FCB1E5}">
      <dgm:prSet/>
      <dgm:spPr/>
      <dgm:t>
        <a:bodyPr/>
        <a:lstStyle/>
        <a:p>
          <a:r>
            <a:rPr lang="en-US" dirty="0" smtClean="0"/>
            <a:t>generating </a:t>
          </a:r>
          <a:r>
            <a:rPr lang="en-US" dirty="0"/>
            <a:t>and collecting data</a:t>
          </a:r>
          <a:r>
            <a:rPr lang="en-US" dirty="0" smtClean="0"/>
            <a:t>,</a:t>
          </a:r>
          <a:endParaRPr lang="en-US" dirty="0"/>
        </a:p>
      </dgm:t>
    </dgm:pt>
    <dgm:pt modelId="{DE2E18E8-1DFE-4537-8A7D-16FC13C7ABC2}" type="parTrans" cxnId="{3A562071-4ACB-48FE-AF85-7A350920B750}">
      <dgm:prSet/>
      <dgm:spPr/>
      <dgm:t>
        <a:bodyPr/>
        <a:lstStyle/>
        <a:p>
          <a:endParaRPr lang="en-US"/>
        </a:p>
      </dgm:t>
    </dgm:pt>
    <dgm:pt modelId="{9F55F1B4-FA8A-44FB-87FC-E52ACD72C9C2}" type="sibTrans" cxnId="{3A562071-4ACB-48FE-AF85-7A350920B750}">
      <dgm:prSet/>
      <dgm:spPr/>
      <dgm:t>
        <a:bodyPr/>
        <a:lstStyle/>
        <a:p>
          <a:endParaRPr lang="en-US"/>
        </a:p>
      </dgm:t>
    </dgm:pt>
    <dgm:pt modelId="{1EF305C5-EF4F-4607-9C4F-A3A48646B9AC}">
      <dgm:prSet/>
      <dgm:spPr/>
      <dgm:t>
        <a:bodyPr/>
        <a:lstStyle/>
        <a:p>
          <a:r>
            <a:rPr lang="en-US" dirty="0" smtClean="0"/>
            <a:t>storing </a:t>
          </a:r>
          <a:r>
            <a:rPr lang="en-US" dirty="0"/>
            <a:t>and processing, and, </a:t>
          </a:r>
        </a:p>
      </dgm:t>
    </dgm:pt>
    <dgm:pt modelId="{75961DFC-9E2A-428E-816C-213FDD398E73}" type="parTrans" cxnId="{93AB8CB4-3DF8-451D-9827-54684F369C7F}">
      <dgm:prSet/>
      <dgm:spPr/>
      <dgm:t>
        <a:bodyPr/>
        <a:lstStyle/>
        <a:p>
          <a:endParaRPr lang="en-US"/>
        </a:p>
      </dgm:t>
    </dgm:pt>
    <dgm:pt modelId="{DECA37CF-B025-420B-A959-1A6AFB4FCD87}" type="sibTrans" cxnId="{93AB8CB4-3DF8-451D-9827-54684F369C7F}">
      <dgm:prSet/>
      <dgm:spPr/>
      <dgm:t>
        <a:bodyPr/>
        <a:lstStyle/>
        <a:p>
          <a:endParaRPr lang="en-US"/>
        </a:p>
      </dgm:t>
    </dgm:pt>
    <dgm:pt modelId="{E4734BC8-59FF-49C7-8E43-C95FE2D1C98D}">
      <dgm:prSet/>
      <dgm:spPr/>
      <dgm:t>
        <a:bodyPr/>
        <a:lstStyle/>
        <a:p>
          <a:r>
            <a:rPr lang="en-US" dirty="0" smtClean="0"/>
            <a:t>the </a:t>
          </a:r>
          <a:r>
            <a:rPr lang="en-US" dirty="0"/>
            <a:t>distribution and analysis of the relevant </a:t>
          </a:r>
          <a:r>
            <a:rPr lang="en-US" dirty="0" smtClean="0"/>
            <a:t>data.</a:t>
          </a:r>
          <a:endParaRPr lang="en-US" dirty="0"/>
        </a:p>
      </dgm:t>
    </dgm:pt>
    <dgm:pt modelId="{21F0596A-1FC1-41DD-AF6C-8FB5B2D4B54D}" type="parTrans" cxnId="{AB703B4A-0036-44F6-A123-6758AE402287}">
      <dgm:prSet/>
      <dgm:spPr/>
      <dgm:t>
        <a:bodyPr/>
        <a:lstStyle/>
        <a:p>
          <a:endParaRPr lang="en-US"/>
        </a:p>
      </dgm:t>
    </dgm:pt>
    <dgm:pt modelId="{6F274741-6ABB-4FAF-8713-C937D5431767}" type="sibTrans" cxnId="{AB703B4A-0036-44F6-A123-6758AE402287}">
      <dgm:prSet/>
      <dgm:spPr/>
      <dgm:t>
        <a:bodyPr/>
        <a:lstStyle/>
        <a:p>
          <a:endParaRPr lang="en-US"/>
        </a:p>
      </dgm:t>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 modelId="{E8CCD5EF-209E-4B7D-A1BB-4E6A59EC71D1}" type="pres">
      <dgm:prSet presAssocID="{06C21E86-7DEF-48A0-9971-D03A9F9DF2BF}" presName="node" presStyleLbl="node1" presStyleIdx="0" presStyleCnt="1">
        <dgm:presLayoutVars>
          <dgm:bulletEnabled val="1"/>
        </dgm:presLayoutVars>
      </dgm:prSet>
      <dgm:spPr/>
      <dgm:t>
        <a:bodyPr/>
        <a:lstStyle/>
        <a:p>
          <a:endParaRPr lang="en-US"/>
        </a:p>
      </dgm:t>
    </dgm:pt>
  </dgm:ptLst>
  <dgm:cxnLst>
    <dgm:cxn modelId="{991904EB-B078-4EA1-80B3-29A5FA05D1B1}" type="presOf" srcId="{0DFCE296-1ED3-4783-9EBF-DE8B53FCB1E5}" destId="{E8CCD5EF-209E-4B7D-A1BB-4E6A59EC71D1}" srcOrd="0" destOrd="1" presId="urn:microsoft.com/office/officeart/2005/8/layout/hList6"/>
    <dgm:cxn modelId="{18C8F14D-D876-43AE-B616-17239C117175}" type="presOf" srcId="{06C21E86-7DEF-48A0-9971-D03A9F9DF2BF}" destId="{E8CCD5EF-209E-4B7D-A1BB-4E6A59EC71D1}" srcOrd="0" destOrd="0" presId="urn:microsoft.com/office/officeart/2005/8/layout/hList6"/>
    <dgm:cxn modelId="{B3C4FF63-6A55-47B1-9896-B4B9FB71E93A}" srcId="{FFC40374-68C3-4692-A89D-FF7144C45C21}" destId="{06C21E86-7DEF-48A0-9971-D03A9F9DF2BF}" srcOrd="0" destOrd="0" parTransId="{F2122EE6-9A7B-4314-A7A9-46521DE7F815}" sibTransId="{20159DE3-9555-4210-8DB0-B7108F6B302B}"/>
    <dgm:cxn modelId="{AB703B4A-0036-44F6-A123-6758AE402287}" srcId="{06C21E86-7DEF-48A0-9971-D03A9F9DF2BF}" destId="{E4734BC8-59FF-49C7-8E43-C95FE2D1C98D}" srcOrd="2" destOrd="0" parTransId="{21F0596A-1FC1-41DD-AF6C-8FB5B2D4B54D}" sibTransId="{6F274741-6ABB-4FAF-8713-C937D5431767}"/>
    <dgm:cxn modelId="{404E611C-41A1-4D93-8B43-F3BC0880406F}" type="presOf" srcId="{E4734BC8-59FF-49C7-8E43-C95FE2D1C98D}" destId="{E8CCD5EF-209E-4B7D-A1BB-4E6A59EC71D1}" srcOrd="0" destOrd="3" presId="urn:microsoft.com/office/officeart/2005/8/layout/hList6"/>
    <dgm:cxn modelId="{93AB8CB4-3DF8-451D-9827-54684F369C7F}" srcId="{06C21E86-7DEF-48A0-9971-D03A9F9DF2BF}" destId="{1EF305C5-EF4F-4607-9C4F-A3A48646B9AC}" srcOrd="1" destOrd="0" parTransId="{75961DFC-9E2A-428E-816C-213FDD398E73}" sibTransId="{DECA37CF-B025-420B-A959-1A6AFB4FCD87}"/>
    <dgm:cxn modelId="{ADDCBA63-75AF-4FFF-88A2-3AD8EF08CBD7}" type="presOf" srcId="{FFC40374-68C3-4692-A89D-FF7144C45C21}" destId="{13137CAD-EE78-4C72-B5CE-509B2DA60617}" srcOrd="0" destOrd="0" presId="urn:microsoft.com/office/officeart/2005/8/layout/hList6"/>
    <dgm:cxn modelId="{3A562071-4ACB-48FE-AF85-7A350920B750}" srcId="{06C21E86-7DEF-48A0-9971-D03A9F9DF2BF}" destId="{0DFCE296-1ED3-4783-9EBF-DE8B53FCB1E5}" srcOrd="0" destOrd="0" parTransId="{DE2E18E8-1DFE-4537-8A7D-16FC13C7ABC2}" sibTransId="{9F55F1B4-FA8A-44FB-87FC-E52ACD72C9C2}"/>
    <dgm:cxn modelId="{4FD1A094-F7C5-418A-9636-478270880511}" type="presOf" srcId="{1EF305C5-EF4F-4607-9C4F-A3A48646B9AC}" destId="{E8CCD5EF-209E-4B7D-A1BB-4E6A59EC71D1}" srcOrd="0" destOrd="2" presId="urn:microsoft.com/office/officeart/2005/8/layout/hList6"/>
    <dgm:cxn modelId="{8EADB3E6-81BE-47B4-8C8C-3DC0697EE7DE}" type="presParOf" srcId="{13137CAD-EE78-4C72-B5CE-509B2DA60617}" destId="{E8CCD5EF-209E-4B7D-A1BB-4E6A59EC71D1}" srcOrd="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C40374-68C3-4692-A89D-FF7144C45C21}" type="doc">
      <dgm:prSet loTypeId="urn:microsoft.com/office/officeart/2005/8/layout/vList2" loCatId="list" qsTypeId="urn:microsoft.com/office/officeart/2005/8/quickstyle/simple1#1" qsCatId="simple" csTypeId="urn:microsoft.com/office/officeart/2005/8/colors/colorful1#1" csCatId="colorful" phldr="1"/>
      <dgm:spPr/>
      <dgm:t>
        <a:bodyPr/>
        <a:lstStyle/>
        <a:p>
          <a:endParaRPr lang="en-US"/>
        </a:p>
      </dgm:t>
    </dgm:pt>
    <dgm:pt modelId="{7D0689DA-C4DF-47C3-9709-5669A1C597D1}">
      <dgm:prSet custT="1"/>
      <dgm:spPr/>
      <dgm:t>
        <a:bodyPr/>
        <a:lstStyle/>
        <a:p>
          <a:r>
            <a:rPr lang="en-US" sz="1600" dirty="0" smtClean="0"/>
            <a:t>Either prospective </a:t>
          </a:r>
          <a:r>
            <a:rPr lang="en-US" sz="1600" dirty="0"/>
            <a:t>data monitoring or retrospective data analysis and </a:t>
          </a:r>
          <a:r>
            <a:rPr lang="en-US" sz="1600" dirty="0" smtClean="0"/>
            <a:t>to contribute to:</a:t>
          </a:r>
          <a:endParaRPr lang="en-US" sz="1600" dirty="0"/>
        </a:p>
      </dgm:t>
    </dgm:pt>
    <dgm:pt modelId="{A4F915E5-08C6-48D9-A189-45DAB414C830}" type="parTrans" cxnId="{31099365-528B-4CD6-904B-8209C9070082}">
      <dgm:prSet/>
      <dgm:spPr/>
      <dgm:t>
        <a:bodyPr/>
        <a:lstStyle/>
        <a:p>
          <a:endParaRPr lang="en-US"/>
        </a:p>
      </dgm:t>
    </dgm:pt>
    <dgm:pt modelId="{BB725AB8-9795-4AAA-8E8C-AEB8CC18C0EC}" type="sibTrans" cxnId="{31099365-528B-4CD6-904B-8209C9070082}">
      <dgm:prSet/>
      <dgm:spPr/>
      <dgm:t>
        <a:bodyPr/>
        <a:lstStyle/>
        <a:p>
          <a:endParaRPr lang="en-US"/>
        </a:p>
      </dgm:t>
    </dgm:pt>
    <dgm:pt modelId="{E83CFB34-A0BF-4FB8-96FC-3E824E5BE774}">
      <dgm:prSet custT="1"/>
      <dgm:spPr/>
      <dgm:t>
        <a:bodyPr/>
        <a:lstStyle/>
        <a:p>
          <a:r>
            <a:rPr lang="en-US" sz="1600" dirty="0" smtClean="0"/>
            <a:t>earlier </a:t>
          </a:r>
          <a:r>
            <a:rPr lang="en-US" sz="1600" dirty="0"/>
            <a:t>disease intervention,  </a:t>
          </a:r>
        </a:p>
      </dgm:t>
    </dgm:pt>
    <dgm:pt modelId="{8D31F29F-8D6A-4DB0-814B-40EF3FAD6656}" type="parTrans" cxnId="{B7966449-9569-4056-AE0A-89521F36549C}">
      <dgm:prSet/>
      <dgm:spPr/>
      <dgm:t>
        <a:bodyPr/>
        <a:lstStyle/>
        <a:p>
          <a:endParaRPr lang="en-US"/>
        </a:p>
      </dgm:t>
    </dgm:pt>
    <dgm:pt modelId="{24837B4C-69A3-40DA-8566-87C241E6424C}" type="sibTrans" cxnId="{B7966449-9569-4056-AE0A-89521F36549C}">
      <dgm:prSet/>
      <dgm:spPr/>
      <dgm:t>
        <a:bodyPr/>
        <a:lstStyle/>
        <a:p>
          <a:endParaRPr lang="en-US"/>
        </a:p>
      </dgm:t>
    </dgm:pt>
    <dgm:pt modelId="{ED05AF71-69FF-40C4-87EE-EA9519FC170C}">
      <dgm:prSet custT="1"/>
      <dgm:spPr/>
      <dgm:t>
        <a:bodyPr/>
        <a:lstStyle/>
        <a:p>
          <a:r>
            <a:rPr lang="en-US" sz="1600" dirty="0" smtClean="0"/>
            <a:t>reduced </a:t>
          </a:r>
          <a:r>
            <a:rPr lang="en-US" sz="1600" dirty="0"/>
            <a:t>probability of adverse reactions to medicines,  </a:t>
          </a:r>
        </a:p>
      </dgm:t>
    </dgm:pt>
    <dgm:pt modelId="{FA5E1030-EACF-4F88-8B5C-961D113E3961}" type="parTrans" cxnId="{C8BE3BD9-B83B-414E-8172-1D734E9278FC}">
      <dgm:prSet/>
      <dgm:spPr/>
      <dgm:t>
        <a:bodyPr/>
        <a:lstStyle/>
        <a:p>
          <a:endParaRPr lang="en-US"/>
        </a:p>
      </dgm:t>
    </dgm:pt>
    <dgm:pt modelId="{6DDD76B0-C84A-4958-B428-15E3172F5CDA}" type="sibTrans" cxnId="{C8BE3BD9-B83B-414E-8172-1D734E9278FC}">
      <dgm:prSet/>
      <dgm:spPr/>
      <dgm:t>
        <a:bodyPr/>
        <a:lstStyle/>
        <a:p>
          <a:endParaRPr lang="en-US"/>
        </a:p>
      </dgm:t>
    </dgm:pt>
    <dgm:pt modelId="{4F2955E4-1D0C-4163-88C7-F73E9DE822F3}">
      <dgm:prSet custT="1"/>
      <dgm:spPr/>
      <dgm:t>
        <a:bodyPr/>
        <a:lstStyle/>
        <a:p>
          <a:r>
            <a:rPr lang="en-US" sz="1600" dirty="0" smtClean="0"/>
            <a:t>less </a:t>
          </a:r>
          <a:r>
            <a:rPr lang="en-US" sz="1600" dirty="0"/>
            <a:t>medical errors,  </a:t>
          </a:r>
        </a:p>
      </dgm:t>
    </dgm:pt>
    <dgm:pt modelId="{65CFAD78-8F91-4CD0-BB75-8A137569E125}" type="parTrans" cxnId="{91CA3823-09EC-4420-BF69-67445DF51139}">
      <dgm:prSet/>
      <dgm:spPr/>
      <dgm:t>
        <a:bodyPr/>
        <a:lstStyle/>
        <a:p>
          <a:endParaRPr lang="en-US"/>
        </a:p>
      </dgm:t>
    </dgm:pt>
    <dgm:pt modelId="{1DB849D2-8A8F-4F7F-8714-E1745B070041}" type="sibTrans" cxnId="{91CA3823-09EC-4420-BF69-67445DF51139}">
      <dgm:prSet/>
      <dgm:spPr/>
      <dgm:t>
        <a:bodyPr/>
        <a:lstStyle/>
        <a:p>
          <a:endParaRPr lang="en-US"/>
        </a:p>
      </dgm:t>
    </dgm:pt>
    <dgm:pt modelId="{8B647661-FEFE-4E09-B196-321C64B75DC2}">
      <dgm:prSet custT="1"/>
      <dgm:spPr/>
      <dgm:t>
        <a:bodyPr/>
        <a:lstStyle/>
        <a:p>
          <a:r>
            <a:rPr lang="en-US" sz="1600" dirty="0" smtClean="0"/>
            <a:t>determination </a:t>
          </a:r>
          <a:r>
            <a:rPr lang="en-US" sz="1600" dirty="0"/>
            <a:t>of causalities, understanding of co-morbidity, </a:t>
          </a:r>
        </a:p>
      </dgm:t>
    </dgm:pt>
    <dgm:pt modelId="{D6976420-9DE6-4479-A064-02175136D03E}" type="parTrans" cxnId="{BC44CD21-319A-42DD-9D99-156BB4C3C958}">
      <dgm:prSet/>
      <dgm:spPr/>
      <dgm:t>
        <a:bodyPr/>
        <a:lstStyle/>
        <a:p>
          <a:endParaRPr lang="en-US"/>
        </a:p>
      </dgm:t>
    </dgm:pt>
    <dgm:pt modelId="{8015FF11-57FC-47BF-BBFA-37A48415F77B}" type="sibTrans" cxnId="{BC44CD21-319A-42DD-9D99-156BB4C3C958}">
      <dgm:prSet/>
      <dgm:spPr/>
      <dgm:t>
        <a:bodyPr/>
        <a:lstStyle/>
        <a:p>
          <a:endParaRPr lang="en-US"/>
        </a:p>
      </dgm:t>
    </dgm:pt>
    <dgm:pt modelId="{863EABD8-2E36-48F0-9878-EFA0EFDAE7B2}">
      <dgm:prSet custT="1"/>
      <dgm:spPr/>
      <dgm:t>
        <a:bodyPr/>
        <a:lstStyle/>
        <a:p>
          <a:r>
            <a:rPr lang="en-US" sz="1600" dirty="0" smtClean="0"/>
            <a:t>cross-linkage </a:t>
          </a:r>
          <a:r>
            <a:rPr lang="en-US" sz="1600" dirty="0"/>
            <a:t>of health care providers and professionals, </a:t>
          </a:r>
        </a:p>
      </dgm:t>
    </dgm:pt>
    <dgm:pt modelId="{7CE37276-72BA-4697-BF1F-A1DE4912180C}" type="parTrans" cxnId="{4C65F523-5336-43EE-AF75-98C05BA99329}">
      <dgm:prSet/>
      <dgm:spPr/>
      <dgm:t>
        <a:bodyPr/>
        <a:lstStyle/>
        <a:p>
          <a:endParaRPr lang="en-US"/>
        </a:p>
      </dgm:t>
    </dgm:pt>
    <dgm:pt modelId="{E30BEA31-5EE5-4F41-B116-B68F8E47ADEF}" type="sibTrans" cxnId="{4C65F523-5336-43EE-AF75-98C05BA99329}">
      <dgm:prSet/>
      <dgm:spPr/>
      <dgm:t>
        <a:bodyPr/>
        <a:lstStyle/>
        <a:p>
          <a:endParaRPr lang="en-US"/>
        </a:p>
      </dgm:t>
    </dgm:pt>
    <dgm:pt modelId="{7D8BF0D9-9B23-4E7C-979A-F3AF251FD9CB}">
      <dgm:prSet custT="1"/>
      <dgm:spPr/>
      <dgm:t>
        <a:bodyPr/>
        <a:lstStyle/>
        <a:p>
          <a:r>
            <a:rPr lang="en-US" sz="1600" dirty="0" smtClean="0"/>
            <a:t>fusion </a:t>
          </a:r>
          <a:r>
            <a:rPr lang="en-US" sz="1600" dirty="0"/>
            <a:t>of different networks such as social networks, disease </a:t>
          </a:r>
          <a:r>
            <a:rPr lang="en-US" sz="1600" dirty="0" smtClean="0"/>
            <a:t>networks, medicine </a:t>
          </a:r>
          <a:r>
            <a:rPr lang="en-US" sz="1600" dirty="0"/>
            <a:t>networks,</a:t>
          </a:r>
        </a:p>
      </dgm:t>
    </dgm:pt>
    <dgm:pt modelId="{21E6392F-1A06-475A-A6F7-8F80FEF98DF9}" type="parTrans" cxnId="{CD8657A7-6F28-4B6D-8EF4-2481FC03BD98}">
      <dgm:prSet/>
      <dgm:spPr/>
      <dgm:t>
        <a:bodyPr/>
        <a:lstStyle/>
        <a:p>
          <a:endParaRPr lang="en-US"/>
        </a:p>
      </dgm:t>
    </dgm:pt>
    <dgm:pt modelId="{53D3FFF4-D100-4BC1-AC11-E22CF9DFBE61}" type="sibTrans" cxnId="{CD8657A7-6F28-4B6D-8EF4-2481FC03BD98}">
      <dgm:prSet/>
      <dgm:spPr/>
      <dgm:t>
        <a:bodyPr/>
        <a:lstStyle/>
        <a:p>
          <a:endParaRPr lang="en-US"/>
        </a:p>
      </dgm:t>
    </dgm:pt>
    <dgm:pt modelId="{1E2B36EB-F0EA-41D6-9626-8C36009FECF1}">
      <dgm:prSet custT="1"/>
      <dgm:spPr/>
      <dgm:t>
        <a:bodyPr/>
        <a:lstStyle/>
        <a:p>
          <a:r>
            <a:rPr lang="en-US" sz="1600" dirty="0" smtClean="0"/>
            <a:t>intensification </a:t>
          </a:r>
          <a:r>
            <a:rPr lang="en-US" sz="1600" dirty="0"/>
            <a:t>of research networks, </a:t>
          </a:r>
          <a:r>
            <a:rPr lang="en-US" sz="1600" dirty="0" smtClean="0"/>
            <a:t>and</a:t>
          </a:r>
          <a:endParaRPr lang="en-US" sz="1600" dirty="0"/>
        </a:p>
      </dgm:t>
    </dgm:pt>
    <dgm:pt modelId="{2B5CA282-FCA2-4EDA-ADF7-9CC10EEC21F9}" type="sibTrans" cxnId="{70265080-DC42-4A39-AC14-89A7D40CF42F}">
      <dgm:prSet/>
      <dgm:spPr/>
      <dgm:t>
        <a:bodyPr/>
        <a:lstStyle/>
        <a:p>
          <a:endParaRPr lang="en-US"/>
        </a:p>
      </dgm:t>
    </dgm:pt>
    <dgm:pt modelId="{0A33FA5C-8FEB-4754-8BBF-7AE7F9B4DF35}" type="parTrans" cxnId="{70265080-DC42-4A39-AC14-89A7D40CF42F}">
      <dgm:prSet/>
      <dgm:spPr/>
      <dgm:t>
        <a:bodyPr/>
        <a:lstStyle/>
        <a:p>
          <a:endParaRPr lang="en-US"/>
        </a:p>
      </dgm:t>
    </dgm:pt>
    <dgm:pt modelId="{912C0D2A-2E1A-4C0C-B7C9-48B860C32621}">
      <dgm:prSet custT="1"/>
      <dgm:spPr/>
      <dgm:t>
        <a:bodyPr/>
        <a:lstStyle/>
        <a:p>
          <a:r>
            <a:rPr lang="en-US" sz="1600" smtClean="0"/>
            <a:t> </a:t>
          </a:r>
          <a:r>
            <a:rPr lang="en-US" sz="1600" dirty="0"/>
            <a:t>increasing the effectiveness and quality of treatments by e.g</a:t>
          </a:r>
          <a:r>
            <a:rPr lang="en-US" sz="1600" dirty="0" smtClean="0"/>
            <a:t>.:</a:t>
          </a:r>
          <a:endParaRPr lang="en-US" sz="1600" dirty="0"/>
        </a:p>
      </dgm:t>
    </dgm:pt>
    <dgm:pt modelId="{C15B582B-039A-45D5-B60F-0E59B94C18A9}" type="parTrans" cxnId="{1DC486B9-9222-40B9-866A-A3F50F2A4D20}">
      <dgm:prSet/>
      <dgm:spPr/>
      <dgm:t>
        <a:bodyPr/>
        <a:lstStyle/>
        <a:p>
          <a:endParaRPr lang="en-US"/>
        </a:p>
      </dgm:t>
    </dgm:pt>
    <dgm:pt modelId="{F2A4A97E-61ED-4FDB-9AD4-014CE77335A6}" type="sibTrans" cxnId="{1DC486B9-9222-40B9-866A-A3F50F2A4D20}">
      <dgm:prSet/>
      <dgm:spPr/>
      <dgm:t>
        <a:bodyPr/>
        <a:lstStyle/>
        <a:p>
          <a:endParaRPr lang="en-US"/>
        </a:p>
      </dgm:t>
    </dgm:pt>
    <dgm:pt modelId="{AF7C6D79-BED0-4F30-8AD8-D4D006D73CD1}">
      <dgm:prSet custT="1"/>
      <dgm:spPr/>
      <dgm:t>
        <a:bodyPr/>
        <a:lstStyle/>
        <a:p>
          <a:r>
            <a:rPr lang="en-US" sz="1600" dirty="0" smtClean="0"/>
            <a:t>widening possibilities for the prevention of diseases by identification of risk factors for disease at population, subpopulation, and individual levels, and by improving the effectiveness of interventions to help people achieve healthier </a:t>
          </a:r>
          <a:r>
            <a:rPr lang="en-US" sz="1600" dirty="0" err="1" smtClean="0"/>
            <a:t>behaviours</a:t>
          </a:r>
          <a:r>
            <a:rPr lang="en-US" sz="1600" dirty="0" smtClean="0"/>
            <a:t> in healthier environments, </a:t>
          </a:r>
          <a:endParaRPr lang="en-US" sz="1600" dirty="0"/>
        </a:p>
      </dgm:t>
    </dgm:pt>
    <dgm:pt modelId="{3DF3D85B-FFB2-4738-B6A0-AF4F5E3CA0D3}" type="parTrans" cxnId="{ACB853B9-9119-4933-B8ED-D3A2B31B76DD}">
      <dgm:prSet/>
      <dgm:spPr/>
      <dgm:t>
        <a:bodyPr/>
        <a:lstStyle/>
        <a:p>
          <a:endParaRPr lang="en-US"/>
        </a:p>
      </dgm:t>
    </dgm:pt>
    <dgm:pt modelId="{48FB2851-1041-4C3D-808C-CA7B4E9CDF17}" type="sibTrans" cxnId="{ACB853B9-9119-4933-B8ED-D3A2B31B76DD}">
      <dgm:prSet/>
      <dgm:spPr/>
      <dgm:t>
        <a:bodyPr/>
        <a:lstStyle/>
        <a:p>
          <a:endParaRPr lang="en-US"/>
        </a:p>
      </dgm:t>
    </dgm:pt>
    <dgm:pt modelId="{E2365818-C4F1-4AF0-9B88-01B0C0EEA9A2}">
      <dgm:prSet custT="1"/>
      <dgm:spPr/>
      <dgm:t>
        <a:bodyPr/>
        <a:lstStyle/>
        <a:p>
          <a:r>
            <a:rPr lang="en-US" sz="1600" dirty="0" smtClean="0"/>
            <a:t>the improvement of </a:t>
          </a:r>
          <a:r>
            <a:rPr lang="en-US" sz="1600" dirty="0" err="1" smtClean="0"/>
            <a:t>pharmacovigilance</a:t>
          </a:r>
          <a:r>
            <a:rPr lang="en-US" sz="1600" dirty="0" smtClean="0"/>
            <a:t> and patient safety through the ability to make more informed medical decisions based on directly delivered information to the patients, </a:t>
          </a:r>
          <a:endParaRPr lang="en-US" sz="1600" dirty="0"/>
        </a:p>
      </dgm:t>
    </dgm:pt>
    <dgm:pt modelId="{3AB0FDAF-907C-44B3-A61F-E1EECF357B17}" type="parTrans" cxnId="{3403F002-BAD0-4087-ADA0-7B7DF1D01884}">
      <dgm:prSet/>
      <dgm:spPr/>
      <dgm:t>
        <a:bodyPr/>
        <a:lstStyle/>
        <a:p>
          <a:endParaRPr lang="en-US"/>
        </a:p>
      </dgm:t>
    </dgm:pt>
    <dgm:pt modelId="{6E61E825-E240-4A5C-9E5C-AADA38FDB1C9}" type="sibTrans" cxnId="{3403F002-BAD0-4087-ADA0-7B7DF1D01884}">
      <dgm:prSet/>
      <dgm:spPr/>
      <dgm:t>
        <a:bodyPr/>
        <a:lstStyle/>
        <a:p>
          <a:endParaRPr lang="en-US"/>
        </a:p>
      </dgm:t>
    </dgm:pt>
    <dgm:pt modelId="{F23A1BF3-33DD-480F-BA1D-5AC6015D4C30}">
      <dgm:prSet custT="1"/>
      <dgm:spPr/>
      <dgm:t>
        <a:bodyPr/>
        <a:lstStyle/>
        <a:p>
          <a:r>
            <a:rPr lang="en-US" sz="1600" dirty="0" smtClean="0"/>
            <a:t> prediction of outcomes, e.g. containment and improvement of chronic diseases, global infectious disease surveillance through evolving risk maps and better understanding of demographic challenges and trends as well disease transmission pathways, </a:t>
          </a:r>
          <a:endParaRPr lang="en-US" sz="1600" dirty="0"/>
        </a:p>
      </dgm:t>
    </dgm:pt>
    <dgm:pt modelId="{E5CD1632-C308-4A8F-A517-A923A2FC7D02}" type="parTrans" cxnId="{DC92F1E1-8862-47E6-923E-C8A2E70F7542}">
      <dgm:prSet/>
      <dgm:spPr/>
      <dgm:t>
        <a:bodyPr/>
        <a:lstStyle/>
        <a:p>
          <a:endParaRPr lang="en-US"/>
        </a:p>
      </dgm:t>
    </dgm:pt>
    <dgm:pt modelId="{268ACADA-38EF-4490-8D0B-07728BFE08B2}" type="sibTrans" cxnId="{DC92F1E1-8862-47E6-923E-C8A2E70F7542}">
      <dgm:prSet/>
      <dgm:spPr/>
      <dgm:t>
        <a:bodyPr/>
        <a:lstStyle/>
        <a:p>
          <a:endParaRPr lang="en-US"/>
        </a:p>
      </dgm:t>
    </dgm:pt>
    <dgm:pt modelId="{8AB73F8F-A09A-4D89-BBC1-AAD30DA26F0D}">
      <dgm:prSet custT="1"/>
      <dgm:spPr/>
      <dgm:t>
        <a:bodyPr/>
        <a:lstStyle/>
        <a:p>
          <a:r>
            <a:rPr lang="en-US" sz="1600" dirty="0" smtClean="0"/>
            <a:t> knowledge dissemination, e.g. help physicians to stay current with the latest evidence guiding clinical practice, and</a:t>
          </a:r>
          <a:endParaRPr lang="en-US" sz="1600" dirty="0"/>
        </a:p>
      </dgm:t>
    </dgm:pt>
    <dgm:pt modelId="{D6CDB4D5-B7E9-40E3-875E-6EE12468C9CC}" type="parTrans" cxnId="{F39144D4-87E8-416A-B46F-14F591EA20CD}">
      <dgm:prSet/>
      <dgm:spPr/>
      <dgm:t>
        <a:bodyPr/>
        <a:lstStyle/>
        <a:p>
          <a:endParaRPr lang="en-US"/>
        </a:p>
      </dgm:t>
    </dgm:pt>
    <dgm:pt modelId="{A8910588-D4EC-4C91-B065-632AFF574FE8}" type="sibTrans" cxnId="{F39144D4-87E8-416A-B46F-14F591EA20CD}">
      <dgm:prSet/>
      <dgm:spPr/>
      <dgm:t>
        <a:bodyPr/>
        <a:lstStyle/>
        <a:p>
          <a:endParaRPr lang="en-US"/>
        </a:p>
      </dgm:t>
    </dgm:pt>
    <dgm:pt modelId="{76571B32-9D31-4E00-80D0-370B7335CCB5}">
      <dgm:prSet custT="1"/>
      <dgm:spPr/>
      <dgm:t>
        <a:bodyPr/>
        <a:lstStyle/>
        <a:p>
          <a:r>
            <a:rPr lang="en-US" sz="1600" dirty="0" smtClean="0"/>
            <a:t> reduction in inefficiency and waste, improvement in cost containment.</a:t>
          </a:r>
          <a:endParaRPr lang="en-US" sz="1600" dirty="0"/>
        </a:p>
      </dgm:t>
    </dgm:pt>
    <dgm:pt modelId="{7458444D-525C-4AE7-AEF8-E909B2483C16}" type="parTrans" cxnId="{D4CD3D00-04FF-42E9-894E-69092F8F3E1F}">
      <dgm:prSet/>
      <dgm:spPr/>
      <dgm:t>
        <a:bodyPr/>
        <a:lstStyle/>
        <a:p>
          <a:endParaRPr lang="en-US"/>
        </a:p>
      </dgm:t>
    </dgm:pt>
    <dgm:pt modelId="{AF85484D-36A9-45A8-9D84-B80A1A5F521A}" type="sibTrans" cxnId="{D4CD3D00-04FF-42E9-894E-69092F8F3E1F}">
      <dgm:prSet/>
      <dgm:spPr/>
      <dgm:t>
        <a:bodyPr/>
        <a:lstStyle/>
        <a:p>
          <a:endParaRPr lang="en-US"/>
        </a:p>
      </dgm:t>
    </dgm:pt>
    <dgm:pt modelId="{8F47609D-8E88-490E-98F7-81E44EAF1FCA}" type="pres">
      <dgm:prSet presAssocID="{FFC40374-68C3-4692-A89D-FF7144C45C21}" presName="linear" presStyleCnt="0">
        <dgm:presLayoutVars>
          <dgm:animLvl val="lvl"/>
          <dgm:resizeHandles val="exact"/>
        </dgm:presLayoutVars>
      </dgm:prSet>
      <dgm:spPr/>
      <dgm:t>
        <a:bodyPr/>
        <a:lstStyle/>
        <a:p>
          <a:endParaRPr lang="en-US"/>
        </a:p>
      </dgm:t>
    </dgm:pt>
    <dgm:pt modelId="{84E5C49C-F0A1-4AE9-B25D-9593F1FBBF13}" type="pres">
      <dgm:prSet presAssocID="{7D0689DA-C4DF-47C3-9709-5669A1C597D1}" presName="parentText" presStyleLbl="node1" presStyleIdx="0" presStyleCnt="1" custScaleY="79694" custLinFactNeighborY="-1901">
        <dgm:presLayoutVars>
          <dgm:chMax val="0"/>
          <dgm:bulletEnabled val="1"/>
        </dgm:presLayoutVars>
      </dgm:prSet>
      <dgm:spPr/>
      <dgm:t>
        <a:bodyPr/>
        <a:lstStyle/>
        <a:p>
          <a:endParaRPr lang="en-US"/>
        </a:p>
      </dgm:t>
    </dgm:pt>
    <dgm:pt modelId="{BBA1392E-99F2-4E7E-A77A-75C497AE0A83}" type="pres">
      <dgm:prSet presAssocID="{7D0689DA-C4DF-47C3-9709-5669A1C597D1}" presName="childText" presStyleLbl="revTx" presStyleIdx="0" presStyleCnt="1" custScaleY="103284">
        <dgm:presLayoutVars>
          <dgm:bulletEnabled val="1"/>
        </dgm:presLayoutVars>
      </dgm:prSet>
      <dgm:spPr/>
      <dgm:t>
        <a:bodyPr/>
        <a:lstStyle/>
        <a:p>
          <a:endParaRPr lang="en-US"/>
        </a:p>
      </dgm:t>
    </dgm:pt>
  </dgm:ptLst>
  <dgm:cxnLst>
    <dgm:cxn modelId="{5144B7F2-D5E3-4CE7-A65E-6CFE1AFCA093}" type="presOf" srcId="{76571B32-9D31-4E00-80D0-370B7335CCB5}" destId="{BBA1392E-99F2-4E7E-A77A-75C497AE0A83}" srcOrd="0" destOrd="12" presId="urn:microsoft.com/office/officeart/2005/8/layout/vList2"/>
    <dgm:cxn modelId="{BC44CD21-319A-42DD-9D99-156BB4C3C958}" srcId="{912C0D2A-2E1A-4C0C-B7C9-48B860C32621}" destId="{8B647661-FEFE-4E09-B196-321C64B75DC2}" srcOrd="3" destOrd="0" parTransId="{D6976420-9DE6-4479-A064-02175136D03E}" sibTransId="{8015FF11-57FC-47BF-BBFA-37A48415F77B}"/>
    <dgm:cxn modelId="{70265080-DC42-4A39-AC14-89A7D40CF42F}" srcId="{912C0D2A-2E1A-4C0C-B7C9-48B860C32621}" destId="{1E2B36EB-F0EA-41D6-9626-8C36009FECF1}" srcOrd="5" destOrd="0" parTransId="{0A33FA5C-8FEB-4754-8BBF-7AE7F9B4DF35}" sibTransId="{2B5CA282-FCA2-4EDA-ADF7-9CC10EEC21F9}"/>
    <dgm:cxn modelId="{787C480A-298B-49EB-B04C-083732FC26C3}" type="presOf" srcId="{912C0D2A-2E1A-4C0C-B7C9-48B860C32621}" destId="{BBA1392E-99F2-4E7E-A77A-75C497AE0A83}" srcOrd="0" destOrd="0" presId="urn:microsoft.com/office/officeart/2005/8/layout/vList2"/>
    <dgm:cxn modelId="{CD8657A7-6F28-4B6D-8EF4-2481FC03BD98}" srcId="{912C0D2A-2E1A-4C0C-B7C9-48B860C32621}" destId="{7D8BF0D9-9B23-4E7C-979A-F3AF251FD9CB}" srcOrd="6" destOrd="0" parTransId="{21E6392F-1A06-475A-A6F7-8F80FEF98DF9}" sibTransId="{53D3FFF4-D100-4BC1-AC11-E22CF9DFBE61}"/>
    <dgm:cxn modelId="{C8BE3BD9-B83B-414E-8172-1D734E9278FC}" srcId="{912C0D2A-2E1A-4C0C-B7C9-48B860C32621}" destId="{ED05AF71-69FF-40C4-87EE-EA9519FC170C}" srcOrd="1" destOrd="0" parTransId="{FA5E1030-EACF-4F88-8B5C-961D113E3961}" sibTransId="{6DDD76B0-C84A-4958-B428-15E3172F5CDA}"/>
    <dgm:cxn modelId="{4DAE72F3-1FBD-44BB-A019-931055BF13E7}" type="presOf" srcId="{8B647661-FEFE-4E09-B196-321C64B75DC2}" destId="{BBA1392E-99F2-4E7E-A77A-75C497AE0A83}" srcOrd="0" destOrd="4" presId="urn:microsoft.com/office/officeart/2005/8/layout/vList2"/>
    <dgm:cxn modelId="{3403F002-BAD0-4087-ADA0-7B7DF1D01884}" srcId="{7D0689DA-C4DF-47C3-9709-5669A1C597D1}" destId="{E2365818-C4F1-4AF0-9B88-01B0C0EEA9A2}" srcOrd="2" destOrd="0" parTransId="{3AB0FDAF-907C-44B3-A61F-E1EECF357B17}" sibTransId="{6E61E825-E240-4A5C-9E5C-AADA38FDB1C9}"/>
    <dgm:cxn modelId="{E0270512-6F75-4C79-BFF0-191E0704AEC2}" type="presOf" srcId="{7D8BF0D9-9B23-4E7C-979A-F3AF251FD9CB}" destId="{BBA1392E-99F2-4E7E-A77A-75C497AE0A83}" srcOrd="0" destOrd="7" presId="urn:microsoft.com/office/officeart/2005/8/layout/vList2"/>
    <dgm:cxn modelId="{B55A9265-F568-46CE-AF48-F6532568AB6E}" type="presOf" srcId="{8AB73F8F-A09A-4D89-BBC1-AAD30DA26F0D}" destId="{BBA1392E-99F2-4E7E-A77A-75C497AE0A83}" srcOrd="0" destOrd="11" presId="urn:microsoft.com/office/officeart/2005/8/layout/vList2"/>
    <dgm:cxn modelId="{DC92F1E1-8862-47E6-923E-C8A2E70F7542}" srcId="{7D0689DA-C4DF-47C3-9709-5669A1C597D1}" destId="{F23A1BF3-33DD-480F-BA1D-5AC6015D4C30}" srcOrd="3" destOrd="0" parTransId="{E5CD1632-C308-4A8F-A517-A923A2FC7D02}" sibTransId="{268ACADA-38EF-4490-8D0B-07728BFE08B2}"/>
    <dgm:cxn modelId="{F39144D4-87E8-416A-B46F-14F591EA20CD}" srcId="{7D0689DA-C4DF-47C3-9709-5669A1C597D1}" destId="{8AB73F8F-A09A-4D89-BBC1-AAD30DA26F0D}" srcOrd="4" destOrd="0" parTransId="{D6CDB4D5-B7E9-40E3-875E-6EE12468C9CC}" sibTransId="{A8910588-D4EC-4C91-B065-632AFF574FE8}"/>
    <dgm:cxn modelId="{31099365-528B-4CD6-904B-8209C9070082}" srcId="{FFC40374-68C3-4692-A89D-FF7144C45C21}" destId="{7D0689DA-C4DF-47C3-9709-5669A1C597D1}" srcOrd="0" destOrd="0" parTransId="{A4F915E5-08C6-48D9-A189-45DAB414C830}" sibTransId="{BB725AB8-9795-4AAA-8E8C-AEB8CC18C0EC}"/>
    <dgm:cxn modelId="{3C8A2043-904E-4147-8900-379BADF675BA}" type="presOf" srcId="{1E2B36EB-F0EA-41D6-9626-8C36009FECF1}" destId="{BBA1392E-99F2-4E7E-A77A-75C497AE0A83}" srcOrd="0" destOrd="6" presId="urn:microsoft.com/office/officeart/2005/8/layout/vList2"/>
    <dgm:cxn modelId="{B7966449-9569-4056-AE0A-89521F36549C}" srcId="{912C0D2A-2E1A-4C0C-B7C9-48B860C32621}" destId="{E83CFB34-A0BF-4FB8-96FC-3E824E5BE774}" srcOrd="0" destOrd="0" parTransId="{8D31F29F-8D6A-4DB0-814B-40EF3FAD6656}" sibTransId="{24837B4C-69A3-40DA-8566-87C241E6424C}"/>
    <dgm:cxn modelId="{4FB797B6-F682-4218-BC59-412FE358C127}" type="presOf" srcId="{ED05AF71-69FF-40C4-87EE-EA9519FC170C}" destId="{BBA1392E-99F2-4E7E-A77A-75C497AE0A83}" srcOrd="0" destOrd="2" presId="urn:microsoft.com/office/officeart/2005/8/layout/vList2"/>
    <dgm:cxn modelId="{E4B9C6CC-8474-4A15-A277-23FAA0CC549F}" type="presOf" srcId="{FFC40374-68C3-4692-A89D-FF7144C45C21}" destId="{8F47609D-8E88-490E-98F7-81E44EAF1FCA}" srcOrd="0" destOrd="0" presId="urn:microsoft.com/office/officeart/2005/8/layout/vList2"/>
    <dgm:cxn modelId="{7D967777-AE59-4129-ABE7-7B3D0B014CAF}" type="presOf" srcId="{E83CFB34-A0BF-4FB8-96FC-3E824E5BE774}" destId="{BBA1392E-99F2-4E7E-A77A-75C497AE0A83}" srcOrd="0" destOrd="1" presId="urn:microsoft.com/office/officeart/2005/8/layout/vList2"/>
    <dgm:cxn modelId="{1DC486B9-9222-40B9-866A-A3F50F2A4D20}" srcId="{7D0689DA-C4DF-47C3-9709-5669A1C597D1}" destId="{912C0D2A-2E1A-4C0C-B7C9-48B860C32621}" srcOrd="0" destOrd="0" parTransId="{C15B582B-039A-45D5-B60F-0E59B94C18A9}" sibTransId="{F2A4A97E-61ED-4FDB-9AD4-014CE77335A6}"/>
    <dgm:cxn modelId="{D4CD3D00-04FF-42E9-894E-69092F8F3E1F}" srcId="{7D0689DA-C4DF-47C3-9709-5669A1C597D1}" destId="{76571B32-9D31-4E00-80D0-370B7335CCB5}" srcOrd="5" destOrd="0" parTransId="{7458444D-525C-4AE7-AEF8-E909B2483C16}" sibTransId="{AF85484D-36A9-45A8-9D84-B80A1A5F521A}"/>
    <dgm:cxn modelId="{4C65F523-5336-43EE-AF75-98C05BA99329}" srcId="{912C0D2A-2E1A-4C0C-B7C9-48B860C32621}" destId="{863EABD8-2E36-48F0-9878-EFA0EFDAE7B2}" srcOrd="4" destOrd="0" parTransId="{7CE37276-72BA-4697-BF1F-A1DE4912180C}" sibTransId="{E30BEA31-5EE5-4F41-B116-B68F8E47ADEF}"/>
    <dgm:cxn modelId="{ACB853B9-9119-4933-B8ED-D3A2B31B76DD}" srcId="{7D0689DA-C4DF-47C3-9709-5669A1C597D1}" destId="{AF7C6D79-BED0-4F30-8AD8-D4D006D73CD1}" srcOrd="1" destOrd="0" parTransId="{3DF3D85B-FFB2-4738-B6A0-AF4F5E3CA0D3}" sibTransId="{48FB2851-1041-4C3D-808C-CA7B4E9CDF17}"/>
    <dgm:cxn modelId="{A5EC1354-99D9-4581-9BC1-933D281F10D2}" type="presOf" srcId="{4F2955E4-1D0C-4163-88C7-F73E9DE822F3}" destId="{BBA1392E-99F2-4E7E-A77A-75C497AE0A83}" srcOrd="0" destOrd="3" presId="urn:microsoft.com/office/officeart/2005/8/layout/vList2"/>
    <dgm:cxn modelId="{91CA3823-09EC-4420-BF69-67445DF51139}" srcId="{912C0D2A-2E1A-4C0C-B7C9-48B860C32621}" destId="{4F2955E4-1D0C-4163-88C7-F73E9DE822F3}" srcOrd="2" destOrd="0" parTransId="{65CFAD78-8F91-4CD0-BB75-8A137569E125}" sibTransId="{1DB849D2-8A8F-4F7F-8714-E1745B070041}"/>
    <dgm:cxn modelId="{470096E3-CDCA-4D8C-834E-3D3163BD43A7}" type="presOf" srcId="{863EABD8-2E36-48F0-9878-EFA0EFDAE7B2}" destId="{BBA1392E-99F2-4E7E-A77A-75C497AE0A83}" srcOrd="0" destOrd="5" presId="urn:microsoft.com/office/officeart/2005/8/layout/vList2"/>
    <dgm:cxn modelId="{03F2FA14-2CA9-4538-A9B7-C1569D17ED0E}" type="presOf" srcId="{F23A1BF3-33DD-480F-BA1D-5AC6015D4C30}" destId="{BBA1392E-99F2-4E7E-A77A-75C497AE0A83}" srcOrd="0" destOrd="10" presId="urn:microsoft.com/office/officeart/2005/8/layout/vList2"/>
    <dgm:cxn modelId="{EB91EF85-88BA-4418-8C7D-752D2D7A4695}" type="presOf" srcId="{7D0689DA-C4DF-47C3-9709-5669A1C597D1}" destId="{84E5C49C-F0A1-4AE9-B25D-9593F1FBBF13}" srcOrd="0" destOrd="0" presId="urn:microsoft.com/office/officeart/2005/8/layout/vList2"/>
    <dgm:cxn modelId="{28ED16A0-6526-403F-9C4E-4C8240C073B1}" type="presOf" srcId="{AF7C6D79-BED0-4F30-8AD8-D4D006D73CD1}" destId="{BBA1392E-99F2-4E7E-A77A-75C497AE0A83}" srcOrd="0" destOrd="8" presId="urn:microsoft.com/office/officeart/2005/8/layout/vList2"/>
    <dgm:cxn modelId="{A05186D8-8019-4203-BABA-E362AE1B3293}" type="presOf" srcId="{E2365818-C4F1-4AF0-9B88-01B0C0EEA9A2}" destId="{BBA1392E-99F2-4E7E-A77A-75C497AE0A83}" srcOrd="0" destOrd="9" presId="urn:microsoft.com/office/officeart/2005/8/layout/vList2"/>
    <dgm:cxn modelId="{D54CA8B7-F5FD-45B9-AAC1-A3DE412162E4}" type="presParOf" srcId="{8F47609D-8E88-490E-98F7-81E44EAF1FCA}" destId="{84E5C49C-F0A1-4AE9-B25D-9593F1FBBF13}" srcOrd="0" destOrd="0" presId="urn:microsoft.com/office/officeart/2005/8/layout/vList2"/>
    <dgm:cxn modelId="{FFD4BC85-11EB-4ED3-B8FD-67F3A766722E}" type="presParOf" srcId="{8F47609D-8E88-490E-98F7-81E44EAF1FCA}" destId="{BBA1392E-99F2-4E7E-A77A-75C497AE0A83}"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C40374-68C3-4692-A89D-FF7144C45C21}" type="doc">
      <dgm:prSet loTypeId="urn:microsoft.com/office/officeart/2008/layout/VerticalCircleList" loCatId="list" qsTypeId="urn:microsoft.com/office/officeart/2005/8/quickstyle/simple1#1" qsCatId="simple" csTypeId="urn:microsoft.com/office/officeart/2005/8/colors/colorful1#1" csCatId="colorful" phldr="1"/>
      <dgm:spPr/>
      <dgm:t>
        <a:bodyPr/>
        <a:lstStyle/>
        <a:p>
          <a:endParaRPr lang="en-US"/>
        </a:p>
      </dgm:t>
    </dgm:pt>
    <dgm:pt modelId="{A7BB751A-6783-4D85-9536-6431A0269D86}">
      <dgm:prSet/>
      <dgm:spPr/>
      <dgm:t>
        <a:bodyPr/>
        <a:lstStyle/>
        <a:p>
          <a:r>
            <a:rPr lang="en-US" dirty="0"/>
            <a:t> Legal </a:t>
          </a:r>
          <a:r>
            <a:rPr lang="en-US" dirty="0" smtClean="0"/>
            <a:t>aspects</a:t>
          </a:r>
          <a:endParaRPr lang="en-US" dirty="0"/>
        </a:p>
      </dgm:t>
    </dgm:pt>
    <dgm:pt modelId="{D14AC210-4B97-4028-BCE0-E8F9E8D92861}" type="parTrans" cxnId="{58EDAD81-923E-497B-80C4-5EEEF95532BE}">
      <dgm:prSet/>
      <dgm:spPr/>
      <dgm:t>
        <a:bodyPr/>
        <a:lstStyle/>
        <a:p>
          <a:endParaRPr lang="en-US"/>
        </a:p>
      </dgm:t>
    </dgm:pt>
    <dgm:pt modelId="{50DCD8E9-1AF7-4D60-AE1A-DD1879C722B9}" type="sibTrans" cxnId="{58EDAD81-923E-497B-80C4-5EEEF95532BE}">
      <dgm:prSet/>
      <dgm:spPr/>
      <dgm:t>
        <a:bodyPr/>
        <a:lstStyle/>
        <a:p>
          <a:endParaRPr lang="en-US"/>
        </a:p>
      </dgm:t>
    </dgm:pt>
    <dgm:pt modelId="{984F63E2-927F-426F-BF31-C69C1655C97D}">
      <dgm:prSet/>
      <dgm:spPr/>
      <dgm:t>
        <a:bodyPr/>
        <a:lstStyle/>
        <a:p>
          <a:r>
            <a:rPr lang="en-US" dirty="0" smtClean="0"/>
            <a:t>Stakeholders</a:t>
          </a:r>
          <a:endParaRPr lang="en-US" dirty="0"/>
        </a:p>
      </dgm:t>
    </dgm:pt>
    <dgm:pt modelId="{07145056-B0D3-4AA2-8BED-0C128AE0728F}" type="parTrans" cxnId="{9A342744-86AC-4D9C-BDAB-56C5391A689D}">
      <dgm:prSet/>
      <dgm:spPr/>
      <dgm:t>
        <a:bodyPr/>
        <a:lstStyle/>
        <a:p>
          <a:endParaRPr lang="en-US"/>
        </a:p>
      </dgm:t>
    </dgm:pt>
    <dgm:pt modelId="{7A0CC23E-C1BA-4865-8709-1CEC4097892B}" type="sibTrans" cxnId="{9A342744-86AC-4D9C-BDAB-56C5391A689D}">
      <dgm:prSet/>
      <dgm:spPr/>
      <dgm:t>
        <a:bodyPr/>
        <a:lstStyle/>
        <a:p>
          <a:endParaRPr lang="en-US"/>
        </a:p>
      </dgm:t>
    </dgm:pt>
    <dgm:pt modelId="{9530F0D9-5CBB-45A7-97EC-F799F75D583D}">
      <dgm:prSet/>
      <dgm:spPr/>
      <dgm:t>
        <a:bodyPr/>
        <a:lstStyle/>
        <a:p>
          <a:r>
            <a:rPr lang="en-US" dirty="0" smtClean="0"/>
            <a:t>Privacy </a:t>
          </a:r>
          <a:r>
            <a:rPr lang="en-US" dirty="0"/>
            <a:t>and data </a:t>
          </a:r>
          <a:r>
            <a:rPr lang="en-US" dirty="0" smtClean="0"/>
            <a:t>protection</a:t>
          </a:r>
          <a:endParaRPr lang="en-US" dirty="0"/>
        </a:p>
      </dgm:t>
    </dgm:pt>
    <dgm:pt modelId="{99A6CA1F-F90C-4029-9418-7C7CBF3257D9}" type="parTrans" cxnId="{61D4E8A9-1AC6-42A0-AF2D-CBFC7C870CFC}">
      <dgm:prSet/>
      <dgm:spPr/>
      <dgm:t>
        <a:bodyPr/>
        <a:lstStyle/>
        <a:p>
          <a:endParaRPr lang="en-US"/>
        </a:p>
      </dgm:t>
    </dgm:pt>
    <dgm:pt modelId="{24218D5B-4592-4681-9C75-3D182FCC67DF}" type="sibTrans" cxnId="{61D4E8A9-1AC6-42A0-AF2D-CBFC7C870CFC}">
      <dgm:prSet/>
      <dgm:spPr/>
      <dgm:t>
        <a:bodyPr/>
        <a:lstStyle/>
        <a:p>
          <a:endParaRPr lang="en-US"/>
        </a:p>
      </dgm:t>
    </dgm:pt>
    <dgm:pt modelId="{22C4D7BF-C3DE-440A-ABA9-E7593CE498F2}">
      <dgm:prSet/>
      <dgm:spPr/>
      <dgm:t>
        <a:bodyPr/>
        <a:lstStyle/>
        <a:p>
          <a:r>
            <a:rPr lang="en-US" dirty="0" smtClean="0"/>
            <a:t>Open </a:t>
          </a:r>
          <a:r>
            <a:rPr lang="en-US" dirty="0"/>
            <a:t>data and data </a:t>
          </a:r>
          <a:r>
            <a:rPr lang="en-US" dirty="0" smtClean="0"/>
            <a:t>sharing</a:t>
          </a:r>
          <a:endParaRPr lang="en-US" dirty="0"/>
        </a:p>
      </dgm:t>
    </dgm:pt>
    <dgm:pt modelId="{7CE7B5CB-0EB9-4DA8-8C47-9B61299FF8E9}" type="parTrans" cxnId="{E18127F1-6FF8-487D-8A1D-0A143C80246A}">
      <dgm:prSet/>
      <dgm:spPr/>
      <dgm:t>
        <a:bodyPr/>
        <a:lstStyle/>
        <a:p>
          <a:endParaRPr lang="en-US"/>
        </a:p>
      </dgm:t>
    </dgm:pt>
    <dgm:pt modelId="{A9C1CB32-89FC-4849-88E7-5977E3E211B5}" type="sibTrans" cxnId="{E18127F1-6FF8-487D-8A1D-0A143C80246A}">
      <dgm:prSet/>
      <dgm:spPr/>
      <dgm:t>
        <a:bodyPr/>
        <a:lstStyle/>
        <a:p>
          <a:endParaRPr lang="en-US"/>
        </a:p>
      </dgm:t>
    </dgm:pt>
    <dgm:pt modelId="{47F9325D-D65E-4E2E-8FEC-CF0629ADCFF5}">
      <dgm:prSet/>
      <dgm:spPr/>
      <dgm:t>
        <a:bodyPr/>
        <a:lstStyle/>
        <a:p>
          <a:r>
            <a:rPr lang="en-US" dirty="0" smtClean="0"/>
            <a:t>Standards </a:t>
          </a:r>
          <a:r>
            <a:rPr lang="en-US" dirty="0"/>
            <a:t>and </a:t>
          </a:r>
          <a:r>
            <a:rPr lang="en-US" dirty="0" smtClean="0"/>
            <a:t>protocols</a:t>
          </a:r>
          <a:endParaRPr lang="en-US" dirty="0"/>
        </a:p>
      </dgm:t>
    </dgm:pt>
    <dgm:pt modelId="{BAC8F06E-B828-4A52-A1DE-FAA99F1C5D4B}" type="parTrans" cxnId="{FEF0F809-D516-459D-982F-E334130DFDB6}">
      <dgm:prSet/>
      <dgm:spPr/>
      <dgm:t>
        <a:bodyPr/>
        <a:lstStyle/>
        <a:p>
          <a:endParaRPr lang="en-US"/>
        </a:p>
      </dgm:t>
    </dgm:pt>
    <dgm:pt modelId="{258F098D-0825-4E2B-978E-B85DCBA010AE}" type="sibTrans" cxnId="{FEF0F809-D516-459D-982F-E334130DFDB6}">
      <dgm:prSet/>
      <dgm:spPr/>
      <dgm:t>
        <a:bodyPr/>
        <a:lstStyle/>
        <a:p>
          <a:endParaRPr lang="en-US"/>
        </a:p>
      </dgm:t>
    </dgm:pt>
    <dgm:pt modelId="{B30C22E0-D0A7-44F0-8FB1-07921B0933BE}">
      <dgm:prSet/>
      <dgm:spPr/>
      <dgm:t>
        <a:bodyPr/>
        <a:lstStyle/>
        <a:p>
          <a:r>
            <a:rPr lang="en-US" dirty="0" smtClean="0"/>
            <a:t>Technological development</a:t>
          </a:r>
          <a:endParaRPr lang="en-US" dirty="0"/>
        </a:p>
      </dgm:t>
    </dgm:pt>
    <dgm:pt modelId="{39318CEA-9D2A-4A24-AD31-833D2B5FB369}" type="parTrans" cxnId="{B50DCABF-63C7-41D4-AEDE-B9FC8A8CAEC1}">
      <dgm:prSet/>
      <dgm:spPr/>
      <dgm:t>
        <a:bodyPr/>
        <a:lstStyle/>
        <a:p>
          <a:endParaRPr lang="en-US"/>
        </a:p>
      </dgm:t>
    </dgm:pt>
    <dgm:pt modelId="{A458C645-7EB3-46E7-850D-C2210242CFF4}" type="sibTrans" cxnId="{B50DCABF-63C7-41D4-AEDE-B9FC8A8CAEC1}">
      <dgm:prSet/>
      <dgm:spPr/>
      <dgm:t>
        <a:bodyPr/>
        <a:lstStyle/>
        <a:p>
          <a:endParaRPr lang="en-US"/>
        </a:p>
      </dgm:t>
    </dgm:pt>
    <dgm:pt modelId="{AE104DED-7971-4B34-9BB3-4ADF60499B8D}" type="pres">
      <dgm:prSet presAssocID="{FFC40374-68C3-4692-A89D-FF7144C45C21}" presName="Name0" presStyleCnt="0">
        <dgm:presLayoutVars>
          <dgm:dir/>
        </dgm:presLayoutVars>
      </dgm:prSet>
      <dgm:spPr/>
      <dgm:t>
        <a:bodyPr/>
        <a:lstStyle/>
        <a:p>
          <a:endParaRPr lang="en-US"/>
        </a:p>
      </dgm:t>
    </dgm:pt>
    <dgm:pt modelId="{5C8E4C08-33AA-4E38-A871-98B94A216DCE}" type="pres">
      <dgm:prSet presAssocID="{A7BB751A-6783-4D85-9536-6431A0269D86}" presName="noChildren" presStyleCnt="0"/>
      <dgm:spPr/>
    </dgm:pt>
    <dgm:pt modelId="{CC1FCBEE-37D2-4057-A954-AED07319DFC7}" type="pres">
      <dgm:prSet presAssocID="{A7BB751A-6783-4D85-9536-6431A0269D86}" presName="gap" presStyleCnt="0"/>
      <dgm:spPr/>
    </dgm:pt>
    <dgm:pt modelId="{DDC57EDD-1E32-49D4-B19D-EB5CA7AE8F6C}" type="pres">
      <dgm:prSet presAssocID="{A7BB751A-6783-4D85-9536-6431A0269D86}" presName="medCircle2" presStyleLbl="vennNode1" presStyleIdx="0" presStyleCnt="6"/>
      <dgm:spPr/>
    </dgm:pt>
    <dgm:pt modelId="{A259E30A-0D95-46A5-8193-64553FC51E8F}" type="pres">
      <dgm:prSet presAssocID="{A7BB751A-6783-4D85-9536-6431A0269D86}" presName="txLvlOnly1" presStyleLbl="revTx" presStyleIdx="0" presStyleCnt="6"/>
      <dgm:spPr/>
      <dgm:t>
        <a:bodyPr/>
        <a:lstStyle/>
        <a:p>
          <a:endParaRPr lang="en-US"/>
        </a:p>
      </dgm:t>
    </dgm:pt>
    <dgm:pt modelId="{4C262ADF-F40A-4FD4-9D17-7B57BAD94A38}" type="pres">
      <dgm:prSet presAssocID="{984F63E2-927F-426F-BF31-C69C1655C97D}" presName="noChildren" presStyleCnt="0"/>
      <dgm:spPr/>
    </dgm:pt>
    <dgm:pt modelId="{FF5AC6BB-4A08-41EB-B0B0-A09CACB9BE77}" type="pres">
      <dgm:prSet presAssocID="{984F63E2-927F-426F-BF31-C69C1655C97D}" presName="gap" presStyleCnt="0"/>
      <dgm:spPr/>
    </dgm:pt>
    <dgm:pt modelId="{E5B512BA-B1DF-47A8-A9D8-980C246BAB8C}" type="pres">
      <dgm:prSet presAssocID="{984F63E2-927F-426F-BF31-C69C1655C97D}" presName="medCircle2" presStyleLbl="vennNode1" presStyleIdx="1" presStyleCnt="6"/>
      <dgm:spPr/>
    </dgm:pt>
    <dgm:pt modelId="{BE699149-B494-40AC-8526-413FB4D472BF}" type="pres">
      <dgm:prSet presAssocID="{984F63E2-927F-426F-BF31-C69C1655C97D}" presName="txLvlOnly1" presStyleLbl="revTx" presStyleIdx="1" presStyleCnt="6"/>
      <dgm:spPr/>
      <dgm:t>
        <a:bodyPr/>
        <a:lstStyle/>
        <a:p>
          <a:endParaRPr lang="en-US"/>
        </a:p>
      </dgm:t>
    </dgm:pt>
    <dgm:pt modelId="{14FE90AC-1B92-48DE-9240-34F8E9090B82}" type="pres">
      <dgm:prSet presAssocID="{9530F0D9-5CBB-45A7-97EC-F799F75D583D}" presName="noChildren" presStyleCnt="0"/>
      <dgm:spPr/>
    </dgm:pt>
    <dgm:pt modelId="{1E5C0D0A-72D9-4041-8EC9-93DC462CADA0}" type="pres">
      <dgm:prSet presAssocID="{9530F0D9-5CBB-45A7-97EC-F799F75D583D}" presName="gap" presStyleCnt="0"/>
      <dgm:spPr/>
    </dgm:pt>
    <dgm:pt modelId="{354CD11A-76E7-4DD9-8476-94D0F0FCC748}" type="pres">
      <dgm:prSet presAssocID="{9530F0D9-5CBB-45A7-97EC-F799F75D583D}" presName="medCircle2" presStyleLbl="vennNode1" presStyleIdx="2" presStyleCnt="6"/>
      <dgm:spPr/>
    </dgm:pt>
    <dgm:pt modelId="{08ABA6B1-A520-4A45-AA9A-48AE9507AA33}" type="pres">
      <dgm:prSet presAssocID="{9530F0D9-5CBB-45A7-97EC-F799F75D583D}" presName="txLvlOnly1" presStyleLbl="revTx" presStyleIdx="2" presStyleCnt="6"/>
      <dgm:spPr/>
      <dgm:t>
        <a:bodyPr/>
        <a:lstStyle/>
        <a:p>
          <a:endParaRPr lang="en-US"/>
        </a:p>
      </dgm:t>
    </dgm:pt>
    <dgm:pt modelId="{426E3F73-49F5-4EF6-8462-261612155956}" type="pres">
      <dgm:prSet presAssocID="{22C4D7BF-C3DE-440A-ABA9-E7593CE498F2}" presName="noChildren" presStyleCnt="0"/>
      <dgm:spPr/>
    </dgm:pt>
    <dgm:pt modelId="{885C1DF4-B03B-4D34-9297-EB54F5E3E10A}" type="pres">
      <dgm:prSet presAssocID="{22C4D7BF-C3DE-440A-ABA9-E7593CE498F2}" presName="gap" presStyleCnt="0"/>
      <dgm:spPr/>
    </dgm:pt>
    <dgm:pt modelId="{4C04067B-D194-4F11-9881-94FFFCE94BB1}" type="pres">
      <dgm:prSet presAssocID="{22C4D7BF-C3DE-440A-ABA9-E7593CE498F2}" presName="medCircle2" presStyleLbl="vennNode1" presStyleIdx="3" presStyleCnt="6"/>
      <dgm:spPr/>
    </dgm:pt>
    <dgm:pt modelId="{B62479A1-67FF-4845-BFCE-7D436930FBE9}" type="pres">
      <dgm:prSet presAssocID="{22C4D7BF-C3DE-440A-ABA9-E7593CE498F2}" presName="txLvlOnly1" presStyleLbl="revTx" presStyleIdx="3" presStyleCnt="6"/>
      <dgm:spPr/>
      <dgm:t>
        <a:bodyPr/>
        <a:lstStyle/>
        <a:p>
          <a:endParaRPr lang="en-US"/>
        </a:p>
      </dgm:t>
    </dgm:pt>
    <dgm:pt modelId="{76B80160-EBD3-4655-8B16-4B42D641F528}" type="pres">
      <dgm:prSet presAssocID="{47F9325D-D65E-4E2E-8FEC-CF0629ADCFF5}" presName="noChildren" presStyleCnt="0"/>
      <dgm:spPr/>
    </dgm:pt>
    <dgm:pt modelId="{40AE7614-33B6-40CB-95EA-D3921B0FDAD3}" type="pres">
      <dgm:prSet presAssocID="{47F9325D-D65E-4E2E-8FEC-CF0629ADCFF5}" presName="gap" presStyleCnt="0"/>
      <dgm:spPr/>
    </dgm:pt>
    <dgm:pt modelId="{E68DE105-5505-4340-8B04-E67A49B013E1}" type="pres">
      <dgm:prSet presAssocID="{47F9325D-D65E-4E2E-8FEC-CF0629ADCFF5}" presName="medCircle2" presStyleLbl="vennNode1" presStyleIdx="4" presStyleCnt="6"/>
      <dgm:spPr/>
    </dgm:pt>
    <dgm:pt modelId="{2E4D4851-403C-48A1-80D5-A9DFCAB72491}" type="pres">
      <dgm:prSet presAssocID="{47F9325D-D65E-4E2E-8FEC-CF0629ADCFF5}" presName="txLvlOnly1" presStyleLbl="revTx" presStyleIdx="4" presStyleCnt="6"/>
      <dgm:spPr/>
      <dgm:t>
        <a:bodyPr/>
        <a:lstStyle/>
        <a:p>
          <a:endParaRPr lang="en-US"/>
        </a:p>
      </dgm:t>
    </dgm:pt>
    <dgm:pt modelId="{6900AAE4-E044-4A52-861B-B3AB7F4813AA}" type="pres">
      <dgm:prSet presAssocID="{B30C22E0-D0A7-44F0-8FB1-07921B0933BE}" presName="noChildren" presStyleCnt="0"/>
      <dgm:spPr/>
    </dgm:pt>
    <dgm:pt modelId="{45DCC668-A53D-4BC5-A43C-8522D4C69577}" type="pres">
      <dgm:prSet presAssocID="{B30C22E0-D0A7-44F0-8FB1-07921B0933BE}" presName="gap" presStyleCnt="0"/>
      <dgm:spPr/>
    </dgm:pt>
    <dgm:pt modelId="{B6925B9F-F40F-480C-A05B-3983C6363799}" type="pres">
      <dgm:prSet presAssocID="{B30C22E0-D0A7-44F0-8FB1-07921B0933BE}" presName="medCircle2" presStyleLbl="vennNode1" presStyleIdx="5" presStyleCnt="6"/>
      <dgm:spPr/>
    </dgm:pt>
    <dgm:pt modelId="{A483D580-8FD4-4413-B246-18402A0DBB96}" type="pres">
      <dgm:prSet presAssocID="{B30C22E0-D0A7-44F0-8FB1-07921B0933BE}" presName="txLvlOnly1" presStyleLbl="revTx" presStyleIdx="5" presStyleCnt="6"/>
      <dgm:spPr/>
      <dgm:t>
        <a:bodyPr/>
        <a:lstStyle/>
        <a:p>
          <a:endParaRPr lang="en-US"/>
        </a:p>
      </dgm:t>
    </dgm:pt>
  </dgm:ptLst>
  <dgm:cxnLst>
    <dgm:cxn modelId="{330E8169-912E-4F97-AC80-4948C164AF64}" type="presOf" srcId="{FFC40374-68C3-4692-A89D-FF7144C45C21}" destId="{AE104DED-7971-4B34-9BB3-4ADF60499B8D}" srcOrd="0" destOrd="0" presId="urn:microsoft.com/office/officeart/2008/layout/VerticalCircleList"/>
    <dgm:cxn modelId="{9A342744-86AC-4D9C-BDAB-56C5391A689D}" srcId="{FFC40374-68C3-4692-A89D-FF7144C45C21}" destId="{984F63E2-927F-426F-BF31-C69C1655C97D}" srcOrd="1" destOrd="0" parTransId="{07145056-B0D3-4AA2-8BED-0C128AE0728F}" sibTransId="{7A0CC23E-C1BA-4865-8709-1CEC4097892B}"/>
    <dgm:cxn modelId="{42098B3E-1876-4E3E-ACBD-91CE657EC1E0}" type="presOf" srcId="{22C4D7BF-C3DE-440A-ABA9-E7593CE498F2}" destId="{B62479A1-67FF-4845-BFCE-7D436930FBE9}" srcOrd="0" destOrd="0" presId="urn:microsoft.com/office/officeart/2008/layout/VerticalCircleList"/>
    <dgm:cxn modelId="{108A8FE1-D89E-4F69-B539-2E5485C0816C}" type="presOf" srcId="{984F63E2-927F-426F-BF31-C69C1655C97D}" destId="{BE699149-B494-40AC-8526-413FB4D472BF}" srcOrd="0" destOrd="0" presId="urn:microsoft.com/office/officeart/2008/layout/VerticalCircleList"/>
    <dgm:cxn modelId="{FEF0F809-D516-459D-982F-E334130DFDB6}" srcId="{FFC40374-68C3-4692-A89D-FF7144C45C21}" destId="{47F9325D-D65E-4E2E-8FEC-CF0629ADCFF5}" srcOrd="4" destOrd="0" parTransId="{BAC8F06E-B828-4A52-A1DE-FAA99F1C5D4B}" sibTransId="{258F098D-0825-4E2B-978E-B85DCBA010AE}"/>
    <dgm:cxn modelId="{6A56014D-309D-4E12-AC69-3F81CC53C199}" type="presOf" srcId="{B30C22E0-D0A7-44F0-8FB1-07921B0933BE}" destId="{A483D580-8FD4-4413-B246-18402A0DBB96}" srcOrd="0" destOrd="0" presId="urn:microsoft.com/office/officeart/2008/layout/VerticalCircleList"/>
    <dgm:cxn modelId="{B50DCABF-63C7-41D4-AEDE-B9FC8A8CAEC1}" srcId="{FFC40374-68C3-4692-A89D-FF7144C45C21}" destId="{B30C22E0-D0A7-44F0-8FB1-07921B0933BE}" srcOrd="5" destOrd="0" parTransId="{39318CEA-9D2A-4A24-AD31-833D2B5FB369}" sibTransId="{A458C645-7EB3-46E7-850D-C2210242CFF4}"/>
    <dgm:cxn modelId="{08E7452A-EA12-4BC5-88C1-DD0F9E35245C}" type="presOf" srcId="{47F9325D-D65E-4E2E-8FEC-CF0629ADCFF5}" destId="{2E4D4851-403C-48A1-80D5-A9DFCAB72491}" srcOrd="0" destOrd="0" presId="urn:microsoft.com/office/officeart/2008/layout/VerticalCircleList"/>
    <dgm:cxn modelId="{61D4E8A9-1AC6-42A0-AF2D-CBFC7C870CFC}" srcId="{FFC40374-68C3-4692-A89D-FF7144C45C21}" destId="{9530F0D9-5CBB-45A7-97EC-F799F75D583D}" srcOrd="2" destOrd="0" parTransId="{99A6CA1F-F90C-4029-9418-7C7CBF3257D9}" sibTransId="{24218D5B-4592-4681-9C75-3D182FCC67DF}"/>
    <dgm:cxn modelId="{DAFCA309-9862-4FB3-A2EE-1DCADA8D04E1}" type="presOf" srcId="{A7BB751A-6783-4D85-9536-6431A0269D86}" destId="{A259E30A-0D95-46A5-8193-64553FC51E8F}" srcOrd="0" destOrd="0" presId="urn:microsoft.com/office/officeart/2008/layout/VerticalCircleList"/>
    <dgm:cxn modelId="{46221537-BD35-4AD1-80CD-90FF0664A0A1}" type="presOf" srcId="{9530F0D9-5CBB-45A7-97EC-F799F75D583D}" destId="{08ABA6B1-A520-4A45-AA9A-48AE9507AA33}" srcOrd="0" destOrd="0" presId="urn:microsoft.com/office/officeart/2008/layout/VerticalCircleList"/>
    <dgm:cxn modelId="{58EDAD81-923E-497B-80C4-5EEEF95532BE}" srcId="{FFC40374-68C3-4692-A89D-FF7144C45C21}" destId="{A7BB751A-6783-4D85-9536-6431A0269D86}" srcOrd="0" destOrd="0" parTransId="{D14AC210-4B97-4028-BCE0-E8F9E8D92861}" sibTransId="{50DCD8E9-1AF7-4D60-AE1A-DD1879C722B9}"/>
    <dgm:cxn modelId="{E18127F1-6FF8-487D-8A1D-0A143C80246A}" srcId="{FFC40374-68C3-4692-A89D-FF7144C45C21}" destId="{22C4D7BF-C3DE-440A-ABA9-E7593CE498F2}" srcOrd="3" destOrd="0" parTransId="{7CE7B5CB-0EB9-4DA8-8C47-9B61299FF8E9}" sibTransId="{A9C1CB32-89FC-4849-88E7-5977E3E211B5}"/>
    <dgm:cxn modelId="{23F19728-EB24-4CB6-A3F8-752C8EABF6AF}" type="presParOf" srcId="{AE104DED-7971-4B34-9BB3-4ADF60499B8D}" destId="{5C8E4C08-33AA-4E38-A871-98B94A216DCE}" srcOrd="0" destOrd="0" presId="urn:microsoft.com/office/officeart/2008/layout/VerticalCircleList"/>
    <dgm:cxn modelId="{8A731885-3AFF-48EE-B543-3A4E0D45ADE5}" type="presParOf" srcId="{5C8E4C08-33AA-4E38-A871-98B94A216DCE}" destId="{CC1FCBEE-37D2-4057-A954-AED07319DFC7}" srcOrd="0" destOrd="0" presId="urn:microsoft.com/office/officeart/2008/layout/VerticalCircleList"/>
    <dgm:cxn modelId="{C915CB92-9140-4D1D-A502-021B316221A4}" type="presParOf" srcId="{5C8E4C08-33AA-4E38-A871-98B94A216DCE}" destId="{DDC57EDD-1E32-49D4-B19D-EB5CA7AE8F6C}" srcOrd="1" destOrd="0" presId="urn:microsoft.com/office/officeart/2008/layout/VerticalCircleList"/>
    <dgm:cxn modelId="{58E1AEF0-8FBB-4F95-8A27-4E63C3DB74D9}" type="presParOf" srcId="{5C8E4C08-33AA-4E38-A871-98B94A216DCE}" destId="{A259E30A-0D95-46A5-8193-64553FC51E8F}" srcOrd="2" destOrd="0" presId="urn:microsoft.com/office/officeart/2008/layout/VerticalCircleList"/>
    <dgm:cxn modelId="{7E6A772C-1A07-422E-8AB9-67F29BBE663D}" type="presParOf" srcId="{AE104DED-7971-4B34-9BB3-4ADF60499B8D}" destId="{4C262ADF-F40A-4FD4-9D17-7B57BAD94A38}" srcOrd="1" destOrd="0" presId="urn:microsoft.com/office/officeart/2008/layout/VerticalCircleList"/>
    <dgm:cxn modelId="{6982A96C-C453-4F99-9CA2-85F7E510D062}" type="presParOf" srcId="{4C262ADF-F40A-4FD4-9D17-7B57BAD94A38}" destId="{FF5AC6BB-4A08-41EB-B0B0-A09CACB9BE77}" srcOrd="0" destOrd="0" presId="urn:microsoft.com/office/officeart/2008/layout/VerticalCircleList"/>
    <dgm:cxn modelId="{DDCCB912-92C6-4FA5-9B5E-AF49C27F97C5}" type="presParOf" srcId="{4C262ADF-F40A-4FD4-9D17-7B57BAD94A38}" destId="{E5B512BA-B1DF-47A8-A9D8-980C246BAB8C}" srcOrd="1" destOrd="0" presId="urn:microsoft.com/office/officeart/2008/layout/VerticalCircleList"/>
    <dgm:cxn modelId="{3F043E7C-6E6E-46BC-AC7C-981E707A37CE}" type="presParOf" srcId="{4C262ADF-F40A-4FD4-9D17-7B57BAD94A38}" destId="{BE699149-B494-40AC-8526-413FB4D472BF}" srcOrd="2" destOrd="0" presId="urn:microsoft.com/office/officeart/2008/layout/VerticalCircleList"/>
    <dgm:cxn modelId="{BC0BE5BD-85BD-4E27-B2E3-664B93A54089}" type="presParOf" srcId="{AE104DED-7971-4B34-9BB3-4ADF60499B8D}" destId="{14FE90AC-1B92-48DE-9240-34F8E9090B82}" srcOrd="2" destOrd="0" presId="urn:microsoft.com/office/officeart/2008/layout/VerticalCircleList"/>
    <dgm:cxn modelId="{0171AA3B-537C-4AA1-A6AF-C407F7343624}" type="presParOf" srcId="{14FE90AC-1B92-48DE-9240-34F8E9090B82}" destId="{1E5C0D0A-72D9-4041-8EC9-93DC462CADA0}" srcOrd="0" destOrd="0" presId="urn:microsoft.com/office/officeart/2008/layout/VerticalCircleList"/>
    <dgm:cxn modelId="{C4DB8A03-6FAC-4632-B470-6BBB7BFD8474}" type="presParOf" srcId="{14FE90AC-1B92-48DE-9240-34F8E9090B82}" destId="{354CD11A-76E7-4DD9-8476-94D0F0FCC748}" srcOrd="1" destOrd="0" presId="urn:microsoft.com/office/officeart/2008/layout/VerticalCircleList"/>
    <dgm:cxn modelId="{CBE492D4-D14B-40F0-80A3-26ECDDEF1148}" type="presParOf" srcId="{14FE90AC-1B92-48DE-9240-34F8E9090B82}" destId="{08ABA6B1-A520-4A45-AA9A-48AE9507AA33}" srcOrd="2" destOrd="0" presId="urn:microsoft.com/office/officeart/2008/layout/VerticalCircleList"/>
    <dgm:cxn modelId="{F4367E30-3E5D-459B-B8C4-629C1BE3D08F}" type="presParOf" srcId="{AE104DED-7971-4B34-9BB3-4ADF60499B8D}" destId="{426E3F73-49F5-4EF6-8462-261612155956}" srcOrd="3" destOrd="0" presId="urn:microsoft.com/office/officeart/2008/layout/VerticalCircleList"/>
    <dgm:cxn modelId="{993FF699-AEE5-4872-A07C-185A941C1224}" type="presParOf" srcId="{426E3F73-49F5-4EF6-8462-261612155956}" destId="{885C1DF4-B03B-4D34-9297-EB54F5E3E10A}" srcOrd="0" destOrd="0" presId="urn:microsoft.com/office/officeart/2008/layout/VerticalCircleList"/>
    <dgm:cxn modelId="{1AD8E03A-03FF-4A00-9140-5304F997A6DD}" type="presParOf" srcId="{426E3F73-49F5-4EF6-8462-261612155956}" destId="{4C04067B-D194-4F11-9881-94FFFCE94BB1}" srcOrd="1" destOrd="0" presId="urn:microsoft.com/office/officeart/2008/layout/VerticalCircleList"/>
    <dgm:cxn modelId="{CFD5E5B4-30F4-48F6-9A49-0419AB23591B}" type="presParOf" srcId="{426E3F73-49F5-4EF6-8462-261612155956}" destId="{B62479A1-67FF-4845-BFCE-7D436930FBE9}" srcOrd="2" destOrd="0" presId="urn:microsoft.com/office/officeart/2008/layout/VerticalCircleList"/>
    <dgm:cxn modelId="{CF0F6327-EA49-4FE7-A5A2-E9271BB41706}" type="presParOf" srcId="{AE104DED-7971-4B34-9BB3-4ADF60499B8D}" destId="{76B80160-EBD3-4655-8B16-4B42D641F528}" srcOrd="4" destOrd="0" presId="urn:microsoft.com/office/officeart/2008/layout/VerticalCircleList"/>
    <dgm:cxn modelId="{2A6335E4-B71A-45B1-BCDA-502550B4242A}" type="presParOf" srcId="{76B80160-EBD3-4655-8B16-4B42D641F528}" destId="{40AE7614-33B6-40CB-95EA-D3921B0FDAD3}" srcOrd="0" destOrd="0" presId="urn:microsoft.com/office/officeart/2008/layout/VerticalCircleList"/>
    <dgm:cxn modelId="{1565CA60-B929-43D7-93DD-DB09C69FB257}" type="presParOf" srcId="{76B80160-EBD3-4655-8B16-4B42D641F528}" destId="{E68DE105-5505-4340-8B04-E67A49B013E1}" srcOrd="1" destOrd="0" presId="urn:microsoft.com/office/officeart/2008/layout/VerticalCircleList"/>
    <dgm:cxn modelId="{0BB59FAF-02A0-4816-A291-B57EA7CCE6A9}" type="presParOf" srcId="{76B80160-EBD3-4655-8B16-4B42D641F528}" destId="{2E4D4851-403C-48A1-80D5-A9DFCAB72491}" srcOrd="2" destOrd="0" presId="urn:microsoft.com/office/officeart/2008/layout/VerticalCircleList"/>
    <dgm:cxn modelId="{09B4A2A2-59CE-4F76-89CC-1805511E4ACA}" type="presParOf" srcId="{AE104DED-7971-4B34-9BB3-4ADF60499B8D}" destId="{6900AAE4-E044-4A52-861B-B3AB7F4813AA}" srcOrd="5" destOrd="0" presId="urn:microsoft.com/office/officeart/2008/layout/VerticalCircleList"/>
    <dgm:cxn modelId="{36534D84-5603-4918-B635-14EF488D99D9}" type="presParOf" srcId="{6900AAE4-E044-4A52-861B-B3AB7F4813AA}" destId="{45DCC668-A53D-4BC5-A43C-8522D4C69577}" srcOrd="0" destOrd="0" presId="urn:microsoft.com/office/officeart/2008/layout/VerticalCircleList"/>
    <dgm:cxn modelId="{0F10C1F9-5B95-4D83-B016-2EACF1E388D5}" type="presParOf" srcId="{6900AAE4-E044-4A52-861B-B3AB7F4813AA}" destId="{B6925B9F-F40F-480C-A05B-3983C6363799}" srcOrd="1" destOrd="0" presId="urn:microsoft.com/office/officeart/2008/layout/VerticalCircleList"/>
    <dgm:cxn modelId="{FB4268B0-8F8C-44D3-AF13-9743EBA91A80}" type="presParOf" srcId="{6900AAE4-E044-4A52-861B-B3AB7F4813AA}" destId="{A483D580-8FD4-4413-B246-18402A0DBB96}" srcOrd="2" destOrd="0" presId="urn:microsoft.com/office/officeart/2008/layout/VerticalCircl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96BB18B-6527-476C-A8FB-DDF7184AD8FB}" type="doc">
      <dgm:prSet loTypeId="urn:microsoft.com/office/officeart/2008/layout/VerticalCircleList" loCatId="list" qsTypeId="urn:microsoft.com/office/officeart/2005/8/quickstyle/simple1" qsCatId="simple" csTypeId="urn:microsoft.com/office/officeart/2005/8/colors/colorful1#2" csCatId="colorful" phldr="1"/>
      <dgm:spPr/>
      <dgm:t>
        <a:bodyPr/>
        <a:lstStyle/>
        <a:p>
          <a:endParaRPr lang="en-US"/>
        </a:p>
      </dgm:t>
    </dgm:pt>
    <dgm:pt modelId="{FE61D313-957E-4492-A478-D392813955CA}">
      <dgm:prSet custT="1"/>
      <dgm:spPr/>
      <dgm:t>
        <a:bodyPr/>
        <a:lstStyle/>
        <a:p>
          <a:r>
            <a:rPr lang="en-US" sz="2400" dirty="0" smtClean="0"/>
            <a:t>Data sources</a:t>
          </a:r>
          <a:endParaRPr lang="en-US" sz="2400" dirty="0"/>
        </a:p>
      </dgm:t>
    </dgm:pt>
    <dgm:pt modelId="{17CED671-02F7-48D2-8624-ED8D10571226}" type="parTrans" cxnId="{DD87A3D2-019D-4ED9-9BDD-719C95BC213C}">
      <dgm:prSet/>
      <dgm:spPr/>
      <dgm:t>
        <a:bodyPr/>
        <a:lstStyle/>
        <a:p>
          <a:endParaRPr lang="en-US"/>
        </a:p>
      </dgm:t>
    </dgm:pt>
    <dgm:pt modelId="{9479BC26-EC24-488F-A86A-7AE3D12CA2BB}" type="sibTrans" cxnId="{DD87A3D2-019D-4ED9-9BDD-719C95BC213C}">
      <dgm:prSet/>
      <dgm:spPr/>
      <dgm:t>
        <a:bodyPr/>
        <a:lstStyle/>
        <a:p>
          <a:endParaRPr lang="en-US"/>
        </a:p>
      </dgm:t>
    </dgm:pt>
    <dgm:pt modelId="{82B71F27-A61A-40CE-8B77-356AD0901EB7}">
      <dgm:prSet custT="1"/>
      <dgm:spPr/>
      <dgm:t>
        <a:bodyPr/>
        <a:lstStyle/>
        <a:p>
          <a:r>
            <a:rPr lang="en-US" sz="2400" dirty="0" smtClean="0"/>
            <a:t>Data analysis</a:t>
          </a:r>
          <a:endParaRPr lang="en-US" sz="2400" dirty="0"/>
        </a:p>
      </dgm:t>
    </dgm:pt>
    <dgm:pt modelId="{494F1389-3052-4D29-AC36-FBBA111B32CF}" type="parTrans" cxnId="{AB02C722-B380-43F0-83D2-7029800E6716}">
      <dgm:prSet/>
      <dgm:spPr/>
      <dgm:t>
        <a:bodyPr/>
        <a:lstStyle/>
        <a:p>
          <a:endParaRPr lang="en-US"/>
        </a:p>
      </dgm:t>
    </dgm:pt>
    <dgm:pt modelId="{8FC550C8-5D2D-433F-9F4C-548EB025CD40}" type="sibTrans" cxnId="{AB02C722-B380-43F0-83D2-7029800E6716}">
      <dgm:prSet/>
      <dgm:spPr/>
      <dgm:t>
        <a:bodyPr/>
        <a:lstStyle/>
        <a:p>
          <a:endParaRPr lang="en-US"/>
        </a:p>
      </dgm:t>
    </dgm:pt>
    <dgm:pt modelId="{5FC29C53-B7E3-4461-8D0E-FC3DE374D8B4}">
      <dgm:prSet custT="1"/>
      <dgm:spPr/>
      <dgm:t>
        <a:bodyPr/>
        <a:lstStyle/>
        <a:p>
          <a:r>
            <a:rPr lang="en-US" sz="2400" dirty="0" smtClean="0"/>
            <a:t>Applications</a:t>
          </a:r>
          <a:endParaRPr lang="en-US" sz="2400" dirty="0"/>
        </a:p>
      </dgm:t>
    </dgm:pt>
    <dgm:pt modelId="{6F32C927-CA4F-467A-9316-32FC5F74A24C}" type="parTrans" cxnId="{33B4283D-DB01-4E91-A9B0-BD5CC8909879}">
      <dgm:prSet/>
      <dgm:spPr/>
      <dgm:t>
        <a:bodyPr/>
        <a:lstStyle/>
        <a:p>
          <a:endParaRPr lang="en-US"/>
        </a:p>
      </dgm:t>
    </dgm:pt>
    <dgm:pt modelId="{91C3077D-B9D6-41F5-8803-D2DE121E61B3}" type="sibTrans" cxnId="{33B4283D-DB01-4E91-A9B0-BD5CC8909879}">
      <dgm:prSet/>
      <dgm:spPr/>
      <dgm:t>
        <a:bodyPr/>
        <a:lstStyle/>
        <a:p>
          <a:endParaRPr lang="en-US"/>
        </a:p>
      </dgm:t>
    </dgm:pt>
    <dgm:pt modelId="{6D130B0A-BC45-4EE4-8128-6B3C7CC05530}">
      <dgm:prSet custT="1"/>
      <dgm:spPr/>
      <dgm:t>
        <a:bodyPr/>
        <a:lstStyle/>
        <a:p>
          <a:r>
            <a:rPr lang="en-US" sz="2400" dirty="0" smtClean="0"/>
            <a:t>Communication </a:t>
          </a:r>
          <a:endParaRPr lang="en-US" sz="2400" dirty="0"/>
        </a:p>
      </dgm:t>
    </dgm:pt>
    <dgm:pt modelId="{30588BEA-F333-411C-B177-AFFA06FAC1FC}" type="parTrans" cxnId="{E2C375F3-62AD-40A6-B1A6-3037D6EB4EA8}">
      <dgm:prSet/>
      <dgm:spPr/>
      <dgm:t>
        <a:bodyPr/>
        <a:lstStyle/>
        <a:p>
          <a:endParaRPr lang="en-US"/>
        </a:p>
      </dgm:t>
    </dgm:pt>
    <dgm:pt modelId="{C8A645E0-6CA0-4163-90B4-7275AA4E9789}" type="sibTrans" cxnId="{E2C375F3-62AD-40A6-B1A6-3037D6EB4EA8}">
      <dgm:prSet/>
      <dgm:spPr/>
      <dgm:t>
        <a:bodyPr/>
        <a:lstStyle/>
        <a:p>
          <a:endParaRPr lang="en-US"/>
        </a:p>
      </dgm:t>
    </dgm:pt>
    <dgm:pt modelId="{5A96AFB4-2104-4DE2-B2A4-5CA9E77092A7}">
      <dgm:prSet custT="1"/>
      <dgm:spPr/>
      <dgm:t>
        <a:bodyPr/>
        <a:lstStyle/>
        <a:p>
          <a:r>
            <a:rPr lang="en-US" sz="2400" dirty="0" smtClean="0"/>
            <a:t>Human capital</a:t>
          </a:r>
          <a:endParaRPr lang="en-US" sz="2400" dirty="0"/>
        </a:p>
      </dgm:t>
    </dgm:pt>
    <dgm:pt modelId="{3F33F36A-8CAC-4F0D-A426-8D046C0AE7DB}" type="parTrans" cxnId="{21262F15-4F52-472E-9657-C5EAF91394C7}">
      <dgm:prSet/>
      <dgm:spPr/>
      <dgm:t>
        <a:bodyPr/>
        <a:lstStyle/>
        <a:p>
          <a:endParaRPr lang="en-US"/>
        </a:p>
      </dgm:t>
    </dgm:pt>
    <dgm:pt modelId="{F4C831AA-5F75-46A4-8770-DC9CEACECC98}" type="sibTrans" cxnId="{21262F15-4F52-472E-9657-C5EAF91394C7}">
      <dgm:prSet/>
      <dgm:spPr/>
      <dgm:t>
        <a:bodyPr/>
        <a:lstStyle/>
        <a:p>
          <a:endParaRPr lang="en-US"/>
        </a:p>
      </dgm:t>
    </dgm:pt>
    <dgm:pt modelId="{076E2EF1-9197-4F75-9706-2DE8AD177F03}">
      <dgm:prSet custT="1"/>
      <dgm:spPr/>
      <dgm:t>
        <a:bodyPr/>
        <a:lstStyle/>
        <a:p>
          <a:r>
            <a:rPr lang="en-US" sz="2400" dirty="0" smtClean="0"/>
            <a:t>Funding</a:t>
          </a:r>
          <a:endParaRPr lang="en-US" sz="2400" dirty="0"/>
        </a:p>
      </dgm:t>
    </dgm:pt>
    <dgm:pt modelId="{40467521-E625-4982-9114-3EC4F368FFDC}" type="parTrans" cxnId="{BEA073BE-9CE0-4B37-9C8F-62328A42F6BF}">
      <dgm:prSet/>
      <dgm:spPr/>
      <dgm:t>
        <a:bodyPr/>
        <a:lstStyle/>
        <a:p>
          <a:endParaRPr lang="en-US"/>
        </a:p>
      </dgm:t>
    </dgm:pt>
    <dgm:pt modelId="{6EA2B78A-9196-452F-A151-FAC688E1AAA8}" type="sibTrans" cxnId="{BEA073BE-9CE0-4B37-9C8F-62328A42F6BF}">
      <dgm:prSet/>
      <dgm:spPr/>
      <dgm:t>
        <a:bodyPr/>
        <a:lstStyle/>
        <a:p>
          <a:endParaRPr lang="en-US"/>
        </a:p>
      </dgm:t>
    </dgm:pt>
    <dgm:pt modelId="{FC93E4D0-E9D2-4A5C-84C2-0774F056A1F1}" type="pres">
      <dgm:prSet presAssocID="{696BB18B-6527-476C-A8FB-DDF7184AD8FB}" presName="Name0" presStyleCnt="0">
        <dgm:presLayoutVars>
          <dgm:dir/>
        </dgm:presLayoutVars>
      </dgm:prSet>
      <dgm:spPr/>
      <dgm:t>
        <a:bodyPr/>
        <a:lstStyle/>
        <a:p>
          <a:endParaRPr lang="en-US"/>
        </a:p>
      </dgm:t>
    </dgm:pt>
    <dgm:pt modelId="{6D6A1D39-4D60-48AE-86F2-A9E988FB5AB9}" type="pres">
      <dgm:prSet presAssocID="{FE61D313-957E-4492-A478-D392813955CA}" presName="noChildren" presStyleCnt="0"/>
      <dgm:spPr/>
    </dgm:pt>
    <dgm:pt modelId="{879E8A68-3C14-4F7B-A942-B10A2B878052}" type="pres">
      <dgm:prSet presAssocID="{FE61D313-957E-4492-A478-D392813955CA}" presName="gap" presStyleCnt="0"/>
      <dgm:spPr/>
    </dgm:pt>
    <dgm:pt modelId="{7880C701-386A-40D7-AB83-0E285371A31E}" type="pres">
      <dgm:prSet presAssocID="{FE61D313-957E-4492-A478-D392813955CA}" presName="medCircle2" presStyleLbl="vennNode1" presStyleIdx="0" presStyleCnt="6"/>
      <dgm:spPr/>
    </dgm:pt>
    <dgm:pt modelId="{C58B2B3A-CC59-40E1-A0D6-57FEE7F30572}" type="pres">
      <dgm:prSet presAssocID="{FE61D313-957E-4492-A478-D392813955CA}" presName="txLvlOnly1" presStyleLbl="revTx" presStyleIdx="0" presStyleCnt="6"/>
      <dgm:spPr/>
      <dgm:t>
        <a:bodyPr/>
        <a:lstStyle/>
        <a:p>
          <a:endParaRPr lang="en-US"/>
        </a:p>
      </dgm:t>
    </dgm:pt>
    <dgm:pt modelId="{C018A7B3-D33A-4261-B98D-14A6F980710D}" type="pres">
      <dgm:prSet presAssocID="{82B71F27-A61A-40CE-8B77-356AD0901EB7}" presName="noChildren" presStyleCnt="0"/>
      <dgm:spPr/>
    </dgm:pt>
    <dgm:pt modelId="{876F1852-67E5-42A2-A804-2CDF2B67F2FF}" type="pres">
      <dgm:prSet presAssocID="{82B71F27-A61A-40CE-8B77-356AD0901EB7}" presName="gap" presStyleCnt="0"/>
      <dgm:spPr/>
    </dgm:pt>
    <dgm:pt modelId="{06252652-7FFE-4D2E-9CDE-40442D8258FC}" type="pres">
      <dgm:prSet presAssocID="{82B71F27-A61A-40CE-8B77-356AD0901EB7}" presName="medCircle2" presStyleLbl="vennNode1" presStyleIdx="1" presStyleCnt="6"/>
      <dgm:spPr/>
    </dgm:pt>
    <dgm:pt modelId="{76586ABA-7D21-48FC-883F-54B1965BB771}" type="pres">
      <dgm:prSet presAssocID="{82B71F27-A61A-40CE-8B77-356AD0901EB7}" presName="txLvlOnly1" presStyleLbl="revTx" presStyleIdx="1" presStyleCnt="6"/>
      <dgm:spPr/>
      <dgm:t>
        <a:bodyPr/>
        <a:lstStyle/>
        <a:p>
          <a:endParaRPr lang="en-US"/>
        </a:p>
      </dgm:t>
    </dgm:pt>
    <dgm:pt modelId="{A7EBC15F-ABC1-49C1-9769-286A3824025D}" type="pres">
      <dgm:prSet presAssocID="{5FC29C53-B7E3-4461-8D0E-FC3DE374D8B4}" presName="noChildren" presStyleCnt="0"/>
      <dgm:spPr/>
    </dgm:pt>
    <dgm:pt modelId="{19233580-4CDB-4C90-8EE1-D3BF76DD91D8}" type="pres">
      <dgm:prSet presAssocID="{5FC29C53-B7E3-4461-8D0E-FC3DE374D8B4}" presName="gap" presStyleCnt="0"/>
      <dgm:spPr/>
    </dgm:pt>
    <dgm:pt modelId="{5992CE66-34FF-48FA-B20B-BFF61D053F66}" type="pres">
      <dgm:prSet presAssocID="{5FC29C53-B7E3-4461-8D0E-FC3DE374D8B4}" presName="medCircle2" presStyleLbl="vennNode1" presStyleIdx="2" presStyleCnt="6"/>
      <dgm:spPr/>
    </dgm:pt>
    <dgm:pt modelId="{FBE2CB44-6645-4D21-9D86-BC680F6F8342}" type="pres">
      <dgm:prSet presAssocID="{5FC29C53-B7E3-4461-8D0E-FC3DE374D8B4}" presName="txLvlOnly1" presStyleLbl="revTx" presStyleIdx="2" presStyleCnt="6"/>
      <dgm:spPr/>
      <dgm:t>
        <a:bodyPr/>
        <a:lstStyle/>
        <a:p>
          <a:endParaRPr lang="en-US"/>
        </a:p>
      </dgm:t>
    </dgm:pt>
    <dgm:pt modelId="{5EAD2AAA-E6F6-4898-9061-1275B01F56EF}" type="pres">
      <dgm:prSet presAssocID="{6D130B0A-BC45-4EE4-8128-6B3C7CC05530}" presName="noChildren" presStyleCnt="0"/>
      <dgm:spPr/>
    </dgm:pt>
    <dgm:pt modelId="{B7B8E824-83FD-469A-99FF-75442B7FFFEC}" type="pres">
      <dgm:prSet presAssocID="{6D130B0A-BC45-4EE4-8128-6B3C7CC05530}" presName="gap" presStyleCnt="0"/>
      <dgm:spPr/>
    </dgm:pt>
    <dgm:pt modelId="{0E483AE4-856D-465B-8D13-E1CA5F3D160B}" type="pres">
      <dgm:prSet presAssocID="{6D130B0A-BC45-4EE4-8128-6B3C7CC05530}" presName="medCircle2" presStyleLbl="vennNode1" presStyleIdx="3" presStyleCnt="6"/>
      <dgm:spPr/>
    </dgm:pt>
    <dgm:pt modelId="{8B7CDDFC-DDEF-4591-B76E-A96A8412822C}" type="pres">
      <dgm:prSet presAssocID="{6D130B0A-BC45-4EE4-8128-6B3C7CC05530}" presName="txLvlOnly1" presStyleLbl="revTx" presStyleIdx="3" presStyleCnt="6"/>
      <dgm:spPr/>
      <dgm:t>
        <a:bodyPr/>
        <a:lstStyle/>
        <a:p>
          <a:endParaRPr lang="en-US"/>
        </a:p>
      </dgm:t>
    </dgm:pt>
    <dgm:pt modelId="{5067C111-1CAE-4360-B035-FCBA36353F1F}" type="pres">
      <dgm:prSet presAssocID="{5A96AFB4-2104-4DE2-B2A4-5CA9E77092A7}" presName="noChildren" presStyleCnt="0"/>
      <dgm:spPr/>
    </dgm:pt>
    <dgm:pt modelId="{7ACC23AC-07D6-4EDB-B016-4D96165C7677}" type="pres">
      <dgm:prSet presAssocID="{5A96AFB4-2104-4DE2-B2A4-5CA9E77092A7}" presName="gap" presStyleCnt="0"/>
      <dgm:spPr/>
    </dgm:pt>
    <dgm:pt modelId="{413205E6-2133-4A37-BD0D-46ADD1DD35D9}" type="pres">
      <dgm:prSet presAssocID="{5A96AFB4-2104-4DE2-B2A4-5CA9E77092A7}" presName="medCircle2" presStyleLbl="vennNode1" presStyleIdx="4" presStyleCnt="6"/>
      <dgm:spPr/>
    </dgm:pt>
    <dgm:pt modelId="{01F29ED4-4457-4C50-BB0F-DA1972100B80}" type="pres">
      <dgm:prSet presAssocID="{5A96AFB4-2104-4DE2-B2A4-5CA9E77092A7}" presName="txLvlOnly1" presStyleLbl="revTx" presStyleIdx="4" presStyleCnt="6"/>
      <dgm:spPr/>
      <dgm:t>
        <a:bodyPr/>
        <a:lstStyle/>
        <a:p>
          <a:endParaRPr lang="en-US"/>
        </a:p>
      </dgm:t>
    </dgm:pt>
    <dgm:pt modelId="{081B33D0-CE56-4AF1-A10E-CD43D7B13680}" type="pres">
      <dgm:prSet presAssocID="{076E2EF1-9197-4F75-9706-2DE8AD177F03}" presName="noChildren" presStyleCnt="0"/>
      <dgm:spPr/>
    </dgm:pt>
    <dgm:pt modelId="{EF289D12-C720-4C64-98F6-AFE5E569E378}" type="pres">
      <dgm:prSet presAssocID="{076E2EF1-9197-4F75-9706-2DE8AD177F03}" presName="gap" presStyleCnt="0"/>
      <dgm:spPr/>
    </dgm:pt>
    <dgm:pt modelId="{30398E9C-79C8-487B-8E5B-F2FD70A61E44}" type="pres">
      <dgm:prSet presAssocID="{076E2EF1-9197-4F75-9706-2DE8AD177F03}" presName="medCircle2" presStyleLbl="vennNode1" presStyleIdx="5" presStyleCnt="6"/>
      <dgm:spPr/>
    </dgm:pt>
    <dgm:pt modelId="{57E56CBE-6F40-4E07-8791-04D4C9073AC0}" type="pres">
      <dgm:prSet presAssocID="{076E2EF1-9197-4F75-9706-2DE8AD177F03}" presName="txLvlOnly1" presStyleLbl="revTx" presStyleIdx="5" presStyleCnt="6"/>
      <dgm:spPr/>
      <dgm:t>
        <a:bodyPr/>
        <a:lstStyle/>
        <a:p>
          <a:endParaRPr lang="en-US"/>
        </a:p>
      </dgm:t>
    </dgm:pt>
  </dgm:ptLst>
  <dgm:cxnLst>
    <dgm:cxn modelId="{BEA073BE-9CE0-4B37-9C8F-62328A42F6BF}" srcId="{696BB18B-6527-476C-A8FB-DDF7184AD8FB}" destId="{076E2EF1-9197-4F75-9706-2DE8AD177F03}" srcOrd="5" destOrd="0" parTransId="{40467521-E625-4982-9114-3EC4F368FFDC}" sibTransId="{6EA2B78A-9196-452F-A151-FAC688E1AAA8}"/>
    <dgm:cxn modelId="{33B4283D-DB01-4E91-A9B0-BD5CC8909879}" srcId="{696BB18B-6527-476C-A8FB-DDF7184AD8FB}" destId="{5FC29C53-B7E3-4461-8D0E-FC3DE374D8B4}" srcOrd="2" destOrd="0" parTransId="{6F32C927-CA4F-467A-9316-32FC5F74A24C}" sibTransId="{91C3077D-B9D6-41F5-8803-D2DE121E61B3}"/>
    <dgm:cxn modelId="{E2C375F3-62AD-40A6-B1A6-3037D6EB4EA8}" srcId="{696BB18B-6527-476C-A8FB-DDF7184AD8FB}" destId="{6D130B0A-BC45-4EE4-8128-6B3C7CC05530}" srcOrd="3" destOrd="0" parTransId="{30588BEA-F333-411C-B177-AFFA06FAC1FC}" sibTransId="{C8A645E0-6CA0-4163-90B4-7275AA4E9789}"/>
    <dgm:cxn modelId="{04EDF005-68C6-4256-8D53-B674BE99BC6C}" type="presOf" srcId="{6D130B0A-BC45-4EE4-8128-6B3C7CC05530}" destId="{8B7CDDFC-DDEF-4591-B76E-A96A8412822C}" srcOrd="0" destOrd="0" presId="urn:microsoft.com/office/officeart/2008/layout/VerticalCircleList"/>
    <dgm:cxn modelId="{DD87A3D2-019D-4ED9-9BDD-719C95BC213C}" srcId="{696BB18B-6527-476C-A8FB-DDF7184AD8FB}" destId="{FE61D313-957E-4492-A478-D392813955CA}" srcOrd="0" destOrd="0" parTransId="{17CED671-02F7-48D2-8624-ED8D10571226}" sibTransId="{9479BC26-EC24-488F-A86A-7AE3D12CA2BB}"/>
    <dgm:cxn modelId="{53980A9E-01B6-4CB6-AF6E-23FC4A567A5F}" type="presOf" srcId="{696BB18B-6527-476C-A8FB-DDF7184AD8FB}" destId="{FC93E4D0-E9D2-4A5C-84C2-0774F056A1F1}" srcOrd="0" destOrd="0" presId="urn:microsoft.com/office/officeart/2008/layout/VerticalCircleList"/>
    <dgm:cxn modelId="{21262F15-4F52-472E-9657-C5EAF91394C7}" srcId="{696BB18B-6527-476C-A8FB-DDF7184AD8FB}" destId="{5A96AFB4-2104-4DE2-B2A4-5CA9E77092A7}" srcOrd="4" destOrd="0" parTransId="{3F33F36A-8CAC-4F0D-A426-8D046C0AE7DB}" sibTransId="{F4C831AA-5F75-46A4-8770-DC9CEACECC98}"/>
    <dgm:cxn modelId="{959C8967-ED93-498B-9071-DF737FBE72EB}" type="presOf" srcId="{82B71F27-A61A-40CE-8B77-356AD0901EB7}" destId="{76586ABA-7D21-48FC-883F-54B1965BB771}" srcOrd="0" destOrd="0" presId="urn:microsoft.com/office/officeart/2008/layout/VerticalCircleList"/>
    <dgm:cxn modelId="{0A1E4AB9-2F6F-4B4B-B5CF-FB64905F3944}" type="presOf" srcId="{FE61D313-957E-4492-A478-D392813955CA}" destId="{C58B2B3A-CC59-40E1-A0D6-57FEE7F30572}" srcOrd="0" destOrd="0" presId="urn:microsoft.com/office/officeart/2008/layout/VerticalCircleList"/>
    <dgm:cxn modelId="{22B65B0B-85FC-4804-94C0-B7F76D8F1403}" type="presOf" srcId="{5FC29C53-B7E3-4461-8D0E-FC3DE374D8B4}" destId="{FBE2CB44-6645-4D21-9D86-BC680F6F8342}" srcOrd="0" destOrd="0" presId="urn:microsoft.com/office/officeart/2008/layout/VerticalCircleList"/>
    <dgm:cxn modelId="{EADFF9ED-14B1-48C2-8E29-9F8B5D925B82}" type="presOf" srcId="{5A96AFB4-2104-4DE2-B2A4-5CA9E77092A7}" destId="{01F29ED4-4457-4C50-BB0F-DA1972100B80}" srcOrd="0" destOrd="0" presId="urn:microsoft.com/office/officeart/2008/layout/VerticalCircleList"/>
    <dgm:cxn modelId="{78F655B3-6448-48BC-AB31-038029FBB59E}" type="presOf" srcId="{076E2EF1-9197-4F75-9706-2DE8AD177F03}" destId="{57E56CBE-6F40-4E07-8791-04D4C9073AC0}" srcOrd="0" destOrd="0" presId="urn:microsoft.com/office/officeart/2008/layout/VerticalCircleList"/>
    <dgm:cxn modelId="{AB02C722-B380-43F0-83D2-7029800E6716}" srcId="{696BB18B-6527-476C-A8FB-DDF7184AD8FB}" destId="{82B71F27-A61A-40CE-8B77-356AD0901EB7}" srcOrd="1" destOrd="0" parTransId="{494F1389-3052-4D29-AC36-FBBA111B32CF}" sibTransId="{8FC550C8-5D2D-433F-9F4C-548EB025CD40}"/>
    <dgm:cxn modelId="{A4AFD06E-5A8C-4F8C-BB7C-A83371371AF8}" type="presParOf" srcId="{FC93E4D0-E9D2-4A5C-84C2-0774F056A1F1}" destId="{6D6A1D39-4D60-48AE-86F2-A9E988FB5AB9}" srcOrd="0" destOrd="0" presId="urn:microsoft.com/office/officeart/2008/layout/VerticalCircleList"/>
    <dgm:cxn modelId="{32719614-BEAB-4250-842B-221C93F71B65}" type="presParOf" srcId="{6D6A1D39-4D60-48AE-86F2-A9E988FB5AB9}" destId="{879E8A68-3C14-4F7B-A942-B10A2B878052}" srcOrd="0" destOrd="0" presId="urn:microsoft.com/office/officeart/2008/layout/VerticalCircleList"/>
    <dgm:cxn modelId="{801D2DDE-EBAD-486E-9DC7-D59049D7C1AD}" type="presParOf" srcId="{6D6A1D39-4D60-48AE-86F2-A9E988FB5AB9}" destId="{7880C701-386A-40D7-AB83-0E285371A31E}" srcOrd="1" destOrd="0" presId="urn:microsoft.com/office/officeart/2008/layout/VerticalCircleList"/>
    <dgm:cxn modelId="{FD8195CA-8821-40D4-BCA2-4661F14011F3}" type="presParOf" srcId="{6D6A1D39-4D60-48AE-86F2-A9E988FB5AB9}" destId="{C58B2B3A-CC59-40E1-A0D6-57FEE7F30572}" srcOrd="2" destOrd="0" presId="urn:microsoft.com/office/officeart/2008/layout/VerticalCircleList"/>
    <dgm:cxn modelId="{298BF3DF-D501-4DCB-B0FA-17CB678A399B}" type="presParOf" srcId="{FC93E4D0-E9D2-4A5C-84C2-0774F056A1F1}" destId="{C018A7B3-D33A-4261-B98D-14A6F980710D}" srcOrd="1" destOrd="0" presId="urn:microsoft.com/office/officeart/2008/layout/VerticalCircleList"/>
    <dgm:cxn modelId="{2565AB07-4CD2-43A8-A817-08462082A844}" type="presParOf" srcId="{C018A7B3-D33A-4261-B98D-14A6F980710D}" destId="{876F1852-67E5-42A2-A804-2CDF2B67F2FF}" srcOrd="0" destOrd="0" presId="urn:microsoft.com/office/officeart/2008/layout/VerticalCircleList"/>
    <dgm:cxn modelId="{B71E8E8E-CE64-48B4-9E95-89DF7C3BDA5E}" type="presParOf" srcId="{C018A7B3-D33A-4261-B98D-14A6F980710D}" destId="{06252652-7FFE-4D2E-9CDE-40442D8258FC}" srcOrd="1" destOrd="0" presId="urn:microsoft.com/office/officeart/2008/layout/VerticalCircleList"/>
    <dgm:cxn modelId="{24FC9049-7EC9-43D2-8D1D-166A9B39B00F}" type="presParOf" srcId="{C018A7B3-D33A-4261-B98D-14A6F980710D}" destId="{76586ABA-7D21-48FC-883F-54B1965BB771}" srcOrd="2" destOrd="0" presId="urn:microsoft.com/office/officeart/2008/layout/VerticalCircleList"/>
    <dgm:cxn modelId="{55760840-9D43-4269-887C-7EAB930C3AB1}" type="presParOf" srcId="{FC93E4D0-E9D2-4A5C-84C2-0774F056A1F1}" destId="{A7EBC15F-ABC1-49C1-9769-286A3824025D}" srcOrd="2" destOrd="0" presId="urn:microsoft.com/office/officeart/2008/layout/VerticalCircleList"/>
    <dgm:cxn modelId="{919EE35D-9ADE-4C8C-867B-8B0D9A950701}" type="presParOf" srcId="{A7EBC15F-ABC1-49C1-9769-286A3824025D}" destId="{19233580-4CDB-4C90-8EE1-D3BF76DD91D8}" srcOrd="0" destOrd="0" presId="urn:microsoft.com/office/officeart/2008/layout/VerticalCircleList"/>
    <dgm:cxn modelId="{E234D728-52F3-4A0B-8868-E364D7BD5D76}" type="presParOf" srcId="{A7EBC15F-ABC1-49C1-9769-286A3824025D}" destId="{5992CE66-34FF-48FA-B20B-BFF61D053F66}" srcOrd="1" destOrd="0" presId="urn:microsoft.com/office/officeart/2008/layout/VerticalCircleList"/>
    <dgm:cxn modelId="{2614DFE4-F871-41F6-9F85-E6E4DCB0C205}" type="presParOf" srcId="{A7EBC15F-ABC1-49C1-9769-286A3824025D}" destId="{FBE2CB44-6645-4D21-9D86-BC680F6F8342}" srcOrd="2" destOrd="0" presId="urn:microsoft.com/office/officeart/2008/layout/VerticalCircleList"/>
    <dgm:cxn modelId="{0632B197-BD0C-4122-815F-1319D6F9FACC}" type="presParOf" srcId="{FC93E4D0-E9D2-4A5C-84C2-0774F056A1F1}" destId="{5EAD2AAA-E6F6-4898-9061-1275B01F56EF}" srcOrd="3" destOrd="0" presId="urn:microsoft.com/office/officeart/2008/layout/VerticalCircleList"/>
    <dgm:cxn modelId="{DE05E6CB-29FA-4B11-94ED-97C3505E54A6}" type="presParOf" srcId="{5EAD2AAA-E6F6-4898-9061-1275B01F56EF}" destId="{B7B8E824-83FD-469A-99FF-75442B7FFFEC}" srcOrd="0" destOrd="0" presId="urn:microsoft.com/office/officeart/2008/layout/VerticalCircleList"/>
    <dgm:cxn modelId="{ACB61C74-901E-408F-B7A3-BC157AB226E5}" type="presParOf" srcId="{5EAD2AAA-E6F6-4898-9061-1275B01F56EF}" destId="{0E483AE4-856D-465B-8D13-E1CA5F3D160B}" srcOrd="1" destOrd="0" presId="urn:microsoft.com/office/officeart/2008/layout/VerticalCircleList"/>
    <dgm:cxn modelId="{33B4BF5F-2193-41A7-BFB7-DBF0E1E5E8E9}" type="presParOf" srcId="{5EAD2AAA-E6F6-4898-9061-1275B01F56EF}" destId="{8B7CDDFC-DDEF-4591-B76E-A96A8412822C}" srcOrd="2" destOrd="0" presId="urn:microsoft.com/office/officeart/2008/layout/VerticalCircleList"/>
    <dgm:cxn modelId="{90FBA283-E01F-4304-9F86-F3BD7EEBF99C}" type="presParOf" srcId="{FC93E4D0-E9D2-4A5C-84C2-0774F056A1F1}" destId="{5067C111-1CAE-4360-B035-FCBA36353F1F}" srcOrd="4" destOrd="0" presId="urn:microsoft.com/office/officeart/2008/layout/VerticalCircleList"/>
    <dgm:cxn modelId="{04DC93F1-967A-4854-887F-D518D5802E61}" type="presParOf" srcId="{5067C111-1CAE-4360-B035-FCBA36353F1F}" destId="{7ACC23AC-07D6-4EDB-B016-4D96165C7677}" srcOrd="0" destOrd="0" presId="urn:microsoft.com/office/officeart/2008/layout/VerticalCircleList"/>
    <dgm:cxn modelId="{85D6FBA3-68F6-4EC6-99AE-A0F89B0E4267}" type="presParOf" srcId="{5067C111-1CAE-4360-B035-FCBA36353F1F}" destId="{413205E6-2133-4A37-BD0D-46ADD1DD35D9}" srcOrd="1" destOrd="0" presId="urn:microsoft.com/office/officeart/2008/layout/VerticalCircleList"/>
    <dgm:cxn modelId="{4A8247FB-48C6-4860-AA70-DB1ABFA8B9F3}" type="presParOf" srcId="{5067C111-1CAE-4360-B035-FCBA36353F1F}" destId="{01F29ED4-4457-4C50-BB0F-DA1972100B80}" srcOrd="2" destOrd="0" presId="urn:microsoft.com/office/officeart/2008/layout/VerticalCircleList"/>
    <dgm:cxn modelId="{C198381B-361B-4230-9B27-CF1D86B2DECF}" type="presParOf" srcId="{FC93E4D0-E9D2-4A5C-84C2-0774F056A1F1}" destId="{081B33D0-CE56-4AF1-A10E-CD43D7B13680}" srcOrd="5" destOrd="0" presId="urn:microsoft.com/office/officeart/2008/layout/VerticalCircleList"/>
    <dgm:cxn modelId="{3F9F4077-13A3-4595-988D-D7ED3A9EEAA9}" type="presParOf" srcId="{081B33D0-CE56-4AF1-A10E-CD43D7B13680}" destId="{EF289D12-C720-4C64-98F6-AFE5E569E378}" srcOrd="0" destOrd="0" presId="urn:microsoft.com/office/officeart/2008/layout/VerticalCircleList"/>
    <dgm:cxn modelId="{215D35E9-9092-4BA4-B61A-772280C1424A}" type="presParOf" srcId="{081B33D0-CE56-4AF1-A10E-CD43D7B13680}" destId="{30398E9C-79C8-487B-8E5B-F2FD70A61E44}" srcOrd="1" destOrd="0" presId="urn:microsoft.com/office/officeart/2008/layout/VerticalCircleList"/>
    <dgm:cxn modelId="{84BA5AD2-98FD-4D96-BB91-897C007C8F73}" type="presParOf" srcId="{081B33D0-CE56-4AF1-A10E-CD43D7B13680}" destId="{57E56CBE-6F40-4E07-8791-04D4C9073AC0}" srcOrd="2" destOrd="0" presId="urn:microsoft.com/office/officeart/2008/layout/VerticalCircleLis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C40374-68C3-4692-A89D-FF7144C45C21}" type="doc">
      <dgm:prSet loTypeId="urn:microsoft.com/office/officeart/2008/layout/VerticalCircleList" loCatId="list" qsTypeId="urn:microsoft.com/office/officeart/2005/8/quickstyle/simple1#1" qsCatId="simple" csTypeId="urn:microsoft.com/office/officeart/2005/8/colors/colorful1#1" csCatId="colorful" phldr="1"/>
      <dgm:spPr/>
      <dgm:t>
        <a:bodyPr/>
        <a:lstStyle/>
        <a:p>
          <a:endParaRPr lang="en-US"/>
        </a:p>
      </dgm:t>
    </dgm:pt>
    <dgm:pt modelId="{B2C7C8E4-61BD-40CC-A94E-37CF73345D7C}">
      <dgm:prSet/>
      <dgm:spPr/>
      <dgm:t>
        <a:bodyPr/>
        <a:lstStyle/>
        <a:p>
          <a:r>
            <a:rPr lang="en-US" dirty="0" smtClean="0"/>
            <a:t>awareness </a:t>
          </a:r>
          <a:r>
            <a:rPr lang="en-US" dirty="0"/>
            <a:t>raising, </a:t>
          </a:r>
        </a:p>
      </dgm:t>
    </dgm:pt>
    <dgm:pt modelId="{35676D6A-E035-49C5-BDEC-735283456A61}" type="parTrans" cxnId="{87EADEFE-0943-4B8B-84EB-989FEDD390C9}">
      <dgm:prSet/>
      <dgm:spPr/>
      <dgm:t>
        <a:bodyPr/>
        <a:lstStyle/>
        <a:p>
          <a:endParaRPr lang="en-US"/>
        </a:p>
      </dgm:t>
    </dgm:pt>
    <dgm:pt modelId="{1AA0C7E1-5116-4606-8183-C13CFB81D725}" type="sibTrans" cxnId="{87EADEFE-0943-4B8B-84EB-989FEDD390C9}">
      <dgm:prSet/>
      <dgm:spPr/>
      <dgm:t>
        <a:bodyPr/>
        <a:lstStyle/>
        <a:p>
          <a:endParaRPr lang="en-US"/>
        </a:p>
      </dgm:t>
    </dgm:pt>
    <dgm:pt modelId="{8FEE668B-BA52-4352-8C49-41AB654ECBE8}">
      <dgm:prSet/>
      <dgm:spPr/>
      <dgm:t>
        <a:bodyPr/>
        <a:lstStyle/>
        <a:p>
          <a:r>
            <a:rPr lang="en-US" dirty="0" smtClean="0"/>
            <a:t>education </a:t>
          </a:r>
          <a:r>
            <a:rPr lang="en-US" dirty="0"/>
            <a:t>and training, </a:t>
          </a:r>
        </a:p>
      </dgm:t>
    </dgm:pt>
    <dgm:pt modelId="{158410D8-9775-4199-BBF1-037979BE7F44}" type="parTrans" cxnId="{5B89FF72-0E43-4827-9609-A011FC8D5AAB}">
      <dgm:prSet/>
      <dgm:spPr/>
      <dgm:t>
        <a:bodyPr/>
        <a:lstStyle/>
        <a:p>
          <a:endParaRPr lang="en-US"/>
        </a:p>
      </dgm:t>
    </dgm:pt>
    <dgm:pt modelId="{652ACAD9-5991-4C36-BE8F-99285FE306CE}" type="sibTrans" cxnId="{5B89FF72-0E43-4827-9609-A011FC8D5AAB}">
      <dgm:prSet/>
      <dgm:spPr/>
      <dgm:t>
        <a:bodyPr/>
        <a:lstStyle/>
        <a:p>
          <a:endParaRPr lang="en-US"/>
        </a:p>
      </dgm:t>
    </dgm:pt>
    <dgm:pt modelId="{50EF0D22-5D21-476E-9B86-92789DDC7A6F}">
      <dgm:prSet/>
      <dgm:spPr/>
      <dgm:t>
        <a:bodyPr/>
        <a:lstStyle/>
        <a:p>
          <a:r>
            <a:rPr lang="en-US" dirty="0" smtClean="0"/>
            <a:t>data sources, </a:t>
          </a:r>
          <a:endParaRPr lang="en-US" dirty="0"/>
        </a:p>
      </dgm:t>
    </dgm:pt>
    <dgm:pt modelId="{818B112E-49A7-4CAB-A6E2-5A3587E8399B}" type="parTrans" cxnId="{6B37ED52-E98C-4294-8589-E6433892A25C}">
      <dgm:prSet/>
      <dgm:spPr/>
      <dgm:t>
        <a:bodyPr/>
        <a:lstStyle/>
        <a:p>
          <a:endParaRPr lang="en-US"/>
        </a:p>
      </dgm:t>
    </dgm:pt>
    <dgm:pt modelId="{57B29231-3D8F-4985-A9F7-2EC88ADF5B2C}" type="sibTrans" cxnId="{6B37ED52-E98C-4294-8589-E6433892A25C}">
      <dgm:prSet/>
      <dgm:spPr/>
      <dgm:t>
        <a:bodyPr/>
        <a:lstStyle/>
        <a:p>
          <a:endParaRPr lang="en-US"/>
        </a:p>
      </dgm:t>
    </dgm:pt>
    <dgm:pt modelId="{F9C4AF37-F0D7-4563-8708-873582FF9680}">
      <dgm:prSet/>
      <dgm:spPr/>
      <dgm:t>
        <a:bodyPr/>
        <a:lstStyle/>
        <a:p>
          <a:r>
            <a:rPr lang="en-US" dirty="0" smtClean="0"/>
            <a:t>open data and data sharing, </a:t>
          </a:r>
          <a:endParaRPr lang="en-US" dirty="0"/>
        </a:p>
      </dgm:t>
    </dgm:pt>
    <dgm:pt modelId="{B92FAEF0-94CB-4755-9FF0-01BEB9133063}" type="parTrans" cxnId="{9583C28C-4E26-4475-8D8E-F5682356E4EE}">
      <dgm:prSet/>
      <dgm:spPr/>
      <dgm:t>
        <a:bodyPr/>
        <a:lstStyle/>
        <a:p>
          <a:endParaRPr lang="en-US"/>
        </a:p>
      </dgm:t>
    </dgm:pt>
    <dgm:pt modelId="{3F90758E-941D-440B-8DF9-379A5E11894D}" type="sibTrans" cxnId="{9583C28C-4E26-4475-8D8E-F5682356E4EE}">
      <dgm:prSet/>
      <dgm:spPr/>
      <dgm:t>
        <a:bodyPr/>
        <a:lstStyle/>
        <a:p>
          <a:endParaRPr lang="en-US"/>
        </a:p>
      </dgm:t>
    </dgm:pt>
    <dgm:pt modelId="{D717B51C-CA3F-4CAD-8511-FA49F3DB7CD2}">
      <dgm:prSet/>
      <dgm:spPr/>
      <dgm:t>
        <a:bodyPr/>
        <a:lstStyle/>
        <a:p>
          <a:r>
            <a:rPr lang="en-US" dirty="0" smtClean="0"/>
            <a:t>applications and purposes, </a:t>
          </a:r>
          <a:endParaRPr lang="en-US" dirty="0"/>
        </a:p>
      </dgm:t>
    </dgm:pt>
    <dgm:pt modelId="{DEEC9919-0276-4199-90FD-93B6C9D2FD12}" type="parTrans" cxnId="{8AA5D9FA-D41F-414E-ADCC-A17B0BB3D9DB}">
      <dgm:prSet/>
      <dgm:spPr/>
      <dgm:t>
        <a:bodyPr/>
        <a:lstStyle/>
        <a:p>
          <a:endParaRPr lang="en-US"/>
        </a:p>
      </dgm:t>
    </dgm:pt>
    <dgm:pt modelId="{C84FE67D-3594-46D8-83ED-B1883DB0BF59}" type="sibTrans" cxnId="{8AA5D9FA-D41F-414E-ADCC-A17B0BB3D9DB}">
      <dgm:prSet/>
      <dgm:spPr/>
      <dgm:t>
        <a:bodyPr/>
        <a:lstStyle/>
        <a:p>
          <a:endParaRPr lang="en-US"/>
        </a:p>
      </dgm:t>
    </dgm:pt>
    <dgm:pt modelId="{9CDA7C17-6E73-4C15-9184-7D33725DEF99}">
      <dgm:prSet/>
      <dgm:spPr/>
      <dgm:t>
        <a:bodyPr/>
        <a:lstStyle/>
        <a:p>
          <a:r>
            <a:rPr lang="en-US" dirty="0" smtClean="0"/>
            <a:t>data analysis, </a:t>
          </a:r>
          <a:endParaRPr lang="en-US" dirty="0"/>
        </a:p>
      </dgm:t>
    </dgm:pt>
    <dgm:pt modelId="{A6B5F660-91C3-4B44-A9E5-3B1228F18A0A}" type="parTrans" cxnId="{92E7F2A5-B69E-456E-849E-B0BA2EBFE988}">
      <dgm:prSet/>
      <dgm:spPr/>
      <dgm:t>
        <a:bodyPr/>
        <a:lstStyle/>
        <a:p>
          <a:endParaRPr lang="en-US"/>
        </a:p>
      </dgm:t>
    </dgm:pt>
    <dgm:pt modelId="{7A4BFCCA-C3A6-4E16-BF09-9B58FF021356}" type="sibTrans" cxnId="{92E7F2A5-B69E-456E-849E-B0BA2EBFE988}">
      <dgm:prSet/>
      <dgm:spPr/>
      <dgm:t>
        <a:bodyPr/>
        <a:lstStyle/>
        <a:p>
          <a:endParaRPr lang="en-US"/>
        </a:p>
      </dgm:t>
    </dgm:pt>
    <dgm:pt modelId="{9A76C8E4-E074-4D60-89BC-39C255049E59}">
      <dgm:prSet/>
      <dgm:spPr/>
      <dgm:t>
        <a:bodyPr/>
        <a:lstStyle/>
        <a:p>
          <a:r>
            <a:rPr lang="en-US" dirty="0" smtClean="0"/>
            <a:t>governance of data access and use, </a:t>
          </a:r>
          <a:endParaRPr lang="en-US" dirty="0"/>
        </a:p>
      </dgm:t>
    </dgm:pt>
    <dgm:pt modelId="{18C0129C-6F1A-4DAB-9BE6-038160DC8298}" type="parTrans" cxnId="{B1BE50AE-42CD-4043-8369-8C81B5602F24}">
      <dgm:prSet/>
      <dgm:spPr/>
      <dgm:t>
        <a:bodyPr/>
        <a:lstStyle/>
        <a:p>
          <a:endParaRPr lang="en-US"/>
        </a:p>
      </dgm:t>
    </dgm:pt>
    <dgm:pt modelId="{F5238708-6036-46D0-8318-A73BC5E57786}" type="sibTrans" cxnId="{B1BE50AE-42CD-4043-8369-8C81B5602F24}">
      <dgm:prSet/>
      <dgm:spPr/>
      <dgm:t>
        <a:bodyPr/>
        <a:lstStyle/>
        <a:p>
          <a:endParaRPr lang="en-US"/>
        </a:p>
      </dgm:t>
    </dgm:pt>
    <dgm:pt modelId="{BCCE789D-B453-4DD4-A848-C80386FCF229}">
      <dgm:prSet/>
      <dgm:spPr/>
      <dgm:t>
        <a:bodyPr/>
        <a:lstStyle/>
        <a:p>
          <a:r>
            <a:rPr lang="en-US" dirty="0" smtClean="0"/>
            <a:t>Technical standards, </a:t>
          </a:r>
        </a:p>
      </dgm:t>
    </dgm:pt>
    <dgm:pt modelId="{AC992769-80B0-4EE3-B2C0-27528D96666E}" type="parTrans" cxnId="{FC8CE9A4-F194-4584-86F7-3909C363CFC0}">
      <dgm:prSet/>
      <dgm:spPr/>
      <dgm:t>
        <a:bodyPr/>
        <a:lstStyle/>
        <a:p>
          <a:endParaRPr lang="en-US"/>
        </a:p>
      </dgm:t>
    </dgm:pt>
    <dgm:pt modelId="{F5744E35-F47A-4ABD-80CB-A5E723FCCE05}" type="sibTrans" cxnId="{FC8CE9A4-F194-4584-86F7-3909C363CFC0}">
      <dgm:prSet/>
      <dgm:spPr/>
      <dgm:t>
        <a:bodyPr/>
        <a:lstStyle/>
        <a:p>
          <a:endParaRPr lang="en-US"/>
        </a:p>
      </dgm:t>
    </dgm:pt>
    <dgm:pt modelId="{D58A490A-371A-4BD0-B8AF-38A6CF1F3475}">
      <dgm:prSet/>
      <dgm:spPr/>
      <dgm:t>
        <a:bodyPr/>
        <a:lstStyle/>
        <a:p>
          <a:r>
            <a:rPr lang="en-US" dirty="0" smtClean="0"/>
            <a:t>funding and financial resources, </a:t>
          </a:r>
        </a:p>
      </dgm:t>
    </dgm:pt>
    <dgm:pt modelId="{5C6DC747-680D-45E7-AC8B-65814ED217BE}" type="parTrans" cxnId="{FA1C56CE-5329-4604-A370-9993A7D0DE28}">
      <dgm:prSet/>
      <dgm:spPr/>
      <dgm:t>
        <a:bodyPr/>
        <a:lstStyle/>
        <a:p>
          <a:endParaRPr lang="en-US"/>
        </a:p>
      </dgm:t>
    </dgm:pt>
    <dgm:pt modelId="{3899F893-C3AA-4586-AC2C-969E8D50D6B1}" type="sibTrans" cxnId="{FA1C56CE-5329-4604-A370-9993A7D0DE28}">
      <dgm:prSet/>
      <dgm:spPr/>
      <dgm:t>
        <a:bodyPr/>
        <a:lstStyle/>
        <a:p>
          <a:endParaRPr lang="en-US"/>
        </a:p>
      </dgm:t>
    </dgm:pt>
    <dgm:pt modelId="{C0080A08-54B0-4A0A-8681-8052FF6B0923}">
      <dgm:prSet/>
      <dgm:spPr/>
      <dgm:t>
        <a:bodyPr/>
        <a:lstStyle/>
        <a:p>
          <a:r>
            <a:rPr lang="en-US" dirty="0" smtClean="0"/>
            <a:t>legal aspects &amp; privacy regulation. </a:t>
          </a:r>
          <a:endParaRPr lang="en-US" dirty="0"/>
        </a:p>
      </dgm:t>
    </dgm:pt>
    <dgm:pt modelId="{D800BF4D-1131-4B45-AA8C-8B1D7AF5B244}" type="parTrans" cxnId="{E7FF93FB-DFCD-43C6-A580-A64C2DF7FA2B}">
      <dgm:prSet/>
      <dgm:spPr/>
      <dgm:t>
        <a:bodyPr/>
        <a:lstStyle/>
        <a:p>
          <a:endParaRPr lang="en-US"/>
        </a:p>
      </dgm:t>
    </dgm:pt>
    <dgm:pt modelId="{DC2D8605-3534-4142-A52C-0D14D39C76AF}" type="sibTrans" cxnId="{E7FF93FB-DFCD-43C6-A580-A64C2DF7FA2B}">
      <dgm:prSet/>
      <dgm:spPr/>
      <dgm:t>
        <a:bodyPr/>
        <a:lstStyle/>
        <a:p>
          <a:endParaRPr lang="en-US"/>
        </a:p>
      </dgm:t>
    </dgm:pt>
    <dgm:pt modelId="{E4638AB7-5A9A-49CC-A1B0-29740BD592F8}" type="pres">
      <dgm:prSet presAssocID="{FFC40374-68C3-4692-A89D-FF7144C45C21}" presName="Name0" presStyleCnt="0">
        <dgm:presLayoutVars>
          <dgm:dir/>
        </dgm:presLayoutVars>
      </dgm:prSet>
      <dgm:spPr/>
      <dgm:t>
        <a:bodyPr/>
        <a:lstStyle/>
        <a:p>
          <a:endParaRPr lang="en-US"/>
        </a:p>
      </dgm:t>
    </dgm:pt>
    <dgm:pt modelId="{15F504EE-6F9C-47D7-A3E5-5552D99E21C7}" type="pres">
      <dgm:prSet presAssocID="{B2C7C8E4-61BD-40CC-A94E-37CF73345D7C}" presName="noChildren" presStyleCnt="0"/>
      <dgm:spPr/>
    </dgm:pt>
    <dgm:pt modelId="{A44E2058-82B8-4230-92F6-8D5060FF856E}" type="pres">
      <dgm:prSet presAssocID="{B2C7C8E4-61BD-40CC-A94E-37CF73345D7C}" presName="gap" presStyleCnt="0"/>
      <dgm:spPr/>
    </dgm:pt>
    <dgm:pt modelId="{2DB0962E-3E53-4859-932B-47A5AF1F0365}" type="pres">
      <dgm:prSet presAssocID="{B2C7C8E4-61BD-40CC-A94E-37CF73345D7C}" presName="medCircle2" presStyleLbl="vennNode1" presStyleIdx="0" presStyleCnt="10"/>
      <dgm:spPr/>
    </dgm:pt>
    <dgm:pt modelId="{EEFE4451-39A6-4333-97A2-71262F26716E}" type="pres">
      <dgm:prSet presAssocID="{B2C7C8E4-61BD-40CC-A94E-37CF73345D7C}" presName="txLvlOnly1" presStyleLbl="revTx" presStyleIdx="0" presStyleCnt="10"/>
      <dgm:spPr/>
      <dgm:t>
        <a:bodyPr/>
        <a:lstStyle/>
        <a:p>
          <a:endParaRPr lang="en-US"/>
        </a:p>
      </dgm:t>
    </dgm:pt>
    <dgm:pt modelId="{B1059E65-9CF3-440F-9F4A-EA60161D3E96}" type="pres">
      <dgm:prSet presAssocID="{8FEE668B-BA52-4352-8C49-41AB654ECBE8}" presName="noChildren" presStyleCnt="0"/>
      <dgm:spPr/>
    </dgm:pt>
    <dgm:pt modelId="{5FC59BCC-5C94-46DB-BF36-4812E32CA532}" type="pres">
      <dgm:prSet presAssocID="{8FEE668B-BA52-4352-8C49-41AB654ECBE8}" presName="gap" presStyleCnt="0"/>
      <dgm:spPr/>
    </dgm:pt>
    <dgm:pt modelId="{59379876-1D50-49B2-955F-7E61923EA93A}" type="pres">
      <dgm:prSet presAssocID="{8FEE668B-BA52-4352-8C49-41AB654ECBE8}" presName="medCircle2" presStyleLbl="vennNode1" presStyleIdx="1" presStyleCnt="10"/>
      <dgm:spPr/>
    </dgm:pt>
    <dgm:pt modelId="{794006E6-ADFA-4D9D-98E1-4B3DF7FDCC02}" type="pres">
      <dgm:prSet presAssocID="{8FEE668B-BA52-4352-8C49-41AB654ECBE8}" presName="txLvlOnly1" presStyleLbl="revTx" presStyleIdx="1" presStyleCnt="10"/>
      <dgm:spPr/>
      <dgm:t>
        <a:bodyPr/>
        <a:lstStyle/>
        <a:p>
          <a:endParaRPr lang="en-US"/>
        </a:p>
      </dgm:t>
    </dgm:pt>
    <dgm:pt modelId="{4F82D53E-018A-4A83-83CA-46525EEE34CF}" type="pres">
      <dgm:prSet presAssocID="{50EF0D22-5D21-476E-9B86-92789DDC7A6F}" presName="noChildren" presStyleCnt="0"/>
      <dgm:spPr/>
    </dgm:pt>
    <dgm:pt modelId="{9B953A11-AF1C-4E02-BDA5-81D46476F7A7}" type="pres">
      <dgm:prSet presAssocID="{50EF0D22-5D21-476E-9B86-92789DDC7A6F}" presName="gap" presStyleCnt="0"/>
      <dgm:spPr/>
    </dgm:pt>
    <dgm:pt modelId="{97AF5BCD-7908-4564-B4E5-66CF4126A639}" type="pres">
      <dgm:prSet presAssocID="{50EF0D22-5D21-476E-9B86-92789DDC7A6F}" presName="medCircle2" presStyleLbl="vennNode1" presStyleIdx="2" presStyleCnt="10"/>
      <dgm:spPr/>
    </dgm:pt>
    <dgm:pt modelId="{A17BF390-5545-4DE2-82EF-5C0F402A2A54}" type="pres">
      <dgm:prSet presAssocID="{50EF0D22-5D21-476E-9B86-92789DDC7A6F}" presName="txLvlOnly1" presStyleLbl="revTx" presStyleIdx="2" presStyleCnt="10"/>
      <dgm:spPr/>
      <dgm:t>
        <a:bodyPr/>
        <a:lstStyle/>
        <a:p>
          <a:endParaRPr lang="en-US"/>
        </a:p>
      </dgm:t>
    </dgm:pt>
    <dgm:pt modelId="{03A2B419-C5EF-4359-B8F0-191ED37AE991}" type="pres">
      <dgm:prSet presAssocID="{F9C4AF37-F0D7-4563-8708-873582FF9680}" presName="noChildren" presStyleCnt="0"/>
      <dgm:spPr/>
    </dgm:pt>
    <dgm:pt modelId="{BE3F63BA-C549-4821-BBD9-41CE76920D6F}" type="pres">
      <dgm:prSet presAssocID="{F9C4AF37-F0D7-4563-8708-873582FF9680}" presName="gap" presStyleCnt="0"/>
      <dgm:spPr/>
    </dgm:pt>
    <dgm:pt modelId="{38F8049D-4365-4CFC-9E1E-53BA6D2A8D28}" type="pres">
      <dgm:prSet presAssocID="{F9C4AF37-F0D7-4563-8708-873582FF9680}" presName="medCircle2" presStyleLbl="vennNode1" presStyleIdx="3" presStyleCnt="10"/>
      <dgm:spPr/>
    </dgm:pt>
    <dgm:pt modelId="{F723D2D0-5F23-491A-8275-4DAC2CA6F42E}" type="pres">
      <dgm:prSet presAssocID="{F9C4AF37-F0D7-4563-8708-873582FF9680}" presName="txLvlOnly1" presStyleLbl="revTx" presStyleIdx="3" presStyleCnt="10"/>
      <dgm:spPr/>
      <dgm:t>
        <a:bodyPr/>
        <a:lstStyle/>
        <a:p>
          <a:endParaRPr lang="en-US"/>
        </a:p>
      </dgm:t>
    </dgm:pt>
    <dgm:pt modelId="{DBCE1B50-0A5A-4EB9-A31F-088AB1FF6838}" type="pres">
      <dgm:prSet presAssocID="{D717B51C-CA3F-4CAD-8511-FA49F3DB7CD2}" presName="noChildren" presStyleCnt="0"/>
      <dgm:spPr/>
    </dgm:pt>
    <dgm:pt modelId="{0CB9BE6E-BADD-4D90-8F97-A34E1DC7B978}" type="pres">
      <dgm:prSet presAssocID="{D717B51C-CA3F-4CAD-8511-FA49F3DB7CD2}" presName="gap" presStyleCnt="0"/>
      <dgm:spPr/>
    </dgm:pt>
    <dgm:pt modelId="{4D79B11B-10C9-4B59-B21D-32CFA459D3BB}" type="pres">
      <dgm:prSet presAssocID="{D717B51C-CA3F-4CAD-8511-FA49F3DB7CD2}" presName="medCircle2" presStyleLbl="vennNode1" presStyleIdx="4" presStyleCnt="10"/>
      <dgm:spPr/>
    </dgm:pt>
    <dgm:pt modelId="{F5AD97E6-BC04-489D-9294-F333C26232DC}" type="pres">
      <dgm:prSet presAssocID="{D717B51C-CA3F-4CAD-8511-FA49F3DB7CD2}" presName="txLvlOnly1" presStyleLbl="revTx" presStyleIdx="4" presStyleCnt="10"/>
      <dgm:spPr/>
      <dgm:t>
        <a:bodyPr/>
        <a:lstStyle/>
        <a:p>
          <a:endParaRPr lang="en-US"/>
        </a:p>
      </dgm:t>
    </dgm:pt>
    <dgm:pt modelId="{EA0D5D73-8B22-4B84-94C5-4515108DE23F}" type="pres">
      <dgm:prSet presAssocID="{9CDA7C17-6E73-4C15-9184-7D33725DEF99}" presName="noChildren" presStyleCnt="0"/>
      <dgm:spPr/>
    </dgm:pt>
    <dgm:pt modelId="{8AC1B44A-B0BB-4753-8833-03318C28044B}" type="pres">
      <dgm:prSet presAssocID="{9CDA7C17-6E73-4C15-9184-7D33725DEF99}" presName="gap" presStyleCnt="0"/>
      <dgm:spPr/>
    </dgm:pt>
    <dgm:pt modelId="{0D19C973-FAF1-431B-970C-23FDC68884C5}" type="pres">
      <dgm:prSet presAssocID="{9CDA7C17-6E73-4C15-9184-7D33725DEF99}" presName="medCircle2" presStyleLbl="vennNode1" presStyleIdx="5" presStyleCnt="10"/>
      <dgm:spPr/>
    </dgm:pt>
    <dgm:pt modelId="{01D27895-7ED9-4792-B10B-70E1CD7ED973}" type="pres">
      <dgm:prSet presAssocID="{9CDA7C17-6E73-4C15-9184-7D33725DEF99}" presName="txLvlOnly1" presStyleLbl="revTx" presStyleIdx="5" presStyleCnt="10"/>
      <dgm:spPr/>
      <dgm:t>
        <a:bodyPr/>
        <a:lstStyle/>
        <a:p>
          <a:endParaRPr lang="en-US"/>
        </a:p>
      </dgm:t>
    </dgm:pt>
    <dgm:pt modelId="{39B092F8-15E3-4F03-867B-F9A41C55F452}" type="pres">
      <dgm:prSet presAssocID="{9A76C8E4-E074-4D60-89BC-39C255049E59}" presName="noChildren" presStyleCnt="0"/>
      <dgm:spPr/>
    </dgm:pt>
    <dgm:pt modelId="{D3AF7474-08C8-4A7D-A065-3C251A60E5C9}" type="pres">
      <dgm:prSet presAssocID="{9A76C8E4-E074-4D60-89BC-39C255049E59}" presName="gap" presStyleCnt="0"/>
      <dgm:spPr/>
    </dgm:pt>
    <dgm:pt modelId="{A4278841-C738-4058-983F-04E00B9B499C}" type="pres">
      <dgm:prSet presAssocID="{9A76C8E4-E074-4D60-89BC-39C255049E59}" presName="medCircle2" presStyleLbl="vennNode1" presStyleIdx="6" presStyleCnt="10"/>
      <dgm:spPr/>
    </dgm:pt>
    <dgm:pt modelId="{BCD0448B-9DAE-4DC1-90BB-E31D81BDA313}" type="pres">
      <dgm:prSet presAssocID="{9A76C8E4-E074-4D60-89BC-39C255049E59}" presName="txLvlOnly1" presStyleLbl="revTx" presStyleIdx="6" presStyleCnt="10"/>
      <dgm:spPr/>
      <dgm:t>
        <a:bodyPr/>
        <a:lstStyle/>
        <a:p>
          <a:endParaRPr lang="en-US"/>
        </a:p>
      </dgm:t>
    </dgm:pt>
    <dgm:pt modelId="{59DE04B5-5754-4A1E-A6D6-EEB61F29D1D5}" type="pres">
      <dgm:prSet presAssocID="{BCCE789D-B453-4DD4-A848-C80386FCF229}" presName="noChildren" presStyleCnt="0"/>
      <dgm:spPr/>
    </dgm:pt>
    <dgm:pt modelId="{35009FFA-CB12-430B-81D3-4F2CDB09A237}" type="pres">
      <dgm:prSet presAssocID="{BCCE789D-B453-4DD4-A848-C80386FCF229}" presName="gap" presStyleCnt="0"/>
      <dgm:spPr/>
    </dgm:pt>
    <dgm:pt modelId="{C068B732-8092-47A2-9451-FBE184BBA404}" type="pres">
      <dgm:prSet presAssocID="{BCCE789D-B453-4DD4-A848-C80386FCF229}" presName="medCircle2" presStyleLbl="vennNode1" presStyleIdx="7" presStyleCnt="10"/>
      <dgm:spPr/>
    </dgm:pt>
    <dgm:pt modelId="{C4B5270A-E786-4C26-8E6F-151BC6D41BD3}" type="pres">
      <dgm:prSet presAssocID="{BCCE789D-B453-4DD4-A848-C80386FCF229}" presName="txLvlOnly1" presStyleLbl="revTx" presStyleIdx="7" presStyleCnt="10"/>
      <dgm:spPr/>
      <dgm:t>
        <a:bodyPr/>
        <a:lstStyle/>
        <a:p>
          <a:endParaRPr lang="en-US"/>
        </a:p>
      </dgm:t>
    </dgm:pt>
    <dgm:pt modelId="{845D90BC-F05C-4755-A38D-3601C3E806B1}" type="pres">
      <dgm:prSet presAssocID="{D58A490A-371A-4BD0-B8AF-38A6CF1F3475}" presName="noChildren" presStyleCnt="0"/>
      <dgm:spPr/>
    </dgm:pt>
    <dgm:pt modelId="{7309683B-3DAC-4EFE-A6CE-C5C4FDE9C40E}" type="pres">
      <dgm:prSet presAssocID="{D58A490A-371A-4BD0-B8AF-38A6CF1F3475}" presName="gap" presStyleCnt="0"/>
      <dgm:spPr/>
    </dgm:pt>
    <dgm:pt modelId="{FC4D2B67-B9E5-4A6A-8BD6-6BA49EAE4C39}" type="pres">
      <dgm:prSet presAssocID="{D58A490A-371A-4BD0-B8AF-38A6CF1F3475}" presName="medCircle2" presStyleLbl="vennNode1" presStyleIdx="8" presStyleCnt="10"/>
      <dgm:spPr/>
    </dgm:pt>
    <dgm:pt modelId="{51517D48-3383-4DC1-9757-00D23126F869}" type="pres">
      <dgm:prSet presAssocID="{D58A490A-371A-4BD0-B8AF-38A6CF1F3475}" presName="txLvlOnly1" presStyleLbl="revTx" presStyleIdx="8" presStyleCnt="10"/>
      <dgm:spPr/>
      <dgm:t>
        <a:bodyPr/>
        <a:lstStyle/>
        <a:p>
          <a:endParaRPr lang="en-US"/>
        </a:p>
      </dgm:t>
    </dgm:pt>
    <dgm:pt modelId="{974571B9-F09B-4575-830E-E0A4C1096C25}" type="pres">
      <dgm:prSet presAssocID="{C0080A08-54B0-4A0A-8681-8052FF6B0923}" presName="noChildren" presStyleCnt="0"/>
      <dgm:spPr/>
    </dgm:pt>
    <dgm:pt modelId="{F14D4793-88EF-4A6A-8C18-1BD7F9FB6071}" type="pres">
      <dgm:prSet presAssocID="{C0080A08-54B0-4A0A-8681-8052FF6B0923}" presName="gap" presStyleCnt="0"/>
      <dgm:spPr/>
    </dgm:pt>
    <dgm:pt modelId="{5BCA0BF7-BC54-498A-A6F9-95FEA1E43115}" type="pres">
      <dgm:prSet presAssocID="{C0080A08-54B0-4A0A-8681-8052FF6B0923}" presName="medCircle2" presStyleLbl="vennNode1" presStyleIdx="9" presStyleCnt="10" custLinFactNeighborX="23500"/>
      <dgm:spPr/>
    </dgm:pt>
    <dgm:pt modelId="{92E99313-B2F2-4EC3-898A-9D2E2A829ED8}" type="pres">
      <dgm:prSet presAssocID="{C0080A08-54B0-4A0A-8681-8052FF6B0923}" presName="txLvlOnly1" presStyleLbl="revTx" presStyleIdx="9" presStyleCnt="10" custScaleX="120467" custLinFactNeighborX="21026" custLinFactNeighborY="-1547"/>
      <dgm:spPr/>
      <dgm:t>
        <a:bodyPr/>
        <a:lstStyle/>
        <a:p>
          <a:endParaRPr lang="en-US"/>
        </a:p>
      </dgm:t>
    </dgm:pt>
  </dgm:ptLst>
  <dgm:cxnLst>
    <dgm:cxn modelId="{6B37ED52-E98C-4294-8589-E6433892A25C}" srcId="{FFC40374-68C3-4692-A89D-FF7144C45C21}" destId="{50EF0D22-5D21-476E-9B86-92789DDC7A6F}" srcOrd="2" destOrd="0" parTransId="{818B112E-49A7-4CAB-A6E2-5A3587E8399B}" sibTransId="{57B29231-3D8F-4985-A9F7-2EC88ADF5B2C}"/>
    <dgm:cxn modelId="{87EADEFE-0943-4B8B-84EB-989FEDD390C9}" srcId="{FFC40374-68C3-4692-A89D-FF7144C45C21}" destId="{B2C7C8E4-61BD-40CC-A94E-37CF73345D7C}" srcOrd="0" destOrd="0" parTransId="{35676D6A-E035-49C5-BDEC-735283456A61}" sibTransId="{1AA0C7E1-5116-4606-8183-C13CFB81D725}"/>
    <dgm:cxn modelId="{D7969455-0BBB-4E86-8F9A-62EC21968199}" type="presOf" srcId="{BCCE789D-B453-4DD4-A848-C80386FCF229}" destId="{C4B5270A-E786-4C26-8E6F-151BC6D41BD3}" srcOrd="0" destOrd="0" presId="urn:microsoft.com/office/officeart/2008/layout/VerticalCircleList"/>
    <dgm:cxn modelId="{5B89FF72-0E43-4827-9609-A011FC8D5AAB}" srcId="{FFC40374-68C3-4692-A89D-FF7144C45C21}" destId="{8FEE668B-BA52-4352-8C49-41AB654ECBE8}" srcOrd="1" destOrd="0" parTransId="{158410D8-9775-4199-BBF1-037979BE7F44}" sibTransId="{652ACAD9-5991-4C36-BE8F-99285FE306CE}"/>
    <dgm:cxn modelId="{B1BE50AE-42CD-4043-8369-8C81B5602F24}" srcId="{FFC40374-68C3-4692-A89D-FF7144C45C21}" destId="{9A76C8E4-E074-4D60-89BC-39C255049E59}" srcOrd="6" destOrd="0" parTransId="{18C0129C-6F1A-4DAB-9BE6-038160DC8298}" sibTransId="{F5238708-6036-46D0-8318-A73BC5E57786}"/>
    <dgm:cxn modelId="{8AA5D9FA-D41F-414E-ADCC-A17B0BB3D9DB}" srcId="{FFC40374-68C3-4692-A89D-FF7144C45C21}" destId="{D717B51C-CA3F-4CAD-8511-FA49F3DB7CD2}" srcOrd="4" destOrd="0" parTransId="{DEEC9919-0276-4199-90FD-93B6C9D2FD12}" sibTransId="{C84FE67D-3594-46D8-83ED-B1883DB0BF59}"/>
    <dgm:cxn modelId="{DFE2DFFE-959C-4F2C-8E0F-489B675F012E}" type="presOf" srcId="{9A76C8E4-E074-4D60-89BC-39C255049E59}" destId="{BCD0448B-9DAE-4DC1-90BB-E31D81BDA313}" srcOrd="0" destOrd="0" presId="urn:microsoft.com/office/officeart/2008/layout/VerticalCircleList"/>
    <dgm:cxn modelId="{FC8CE9A4-F194-4584-86F7-3909C363CFC0}" srcId="{FFC40374-68C3-4692-A89D-FF7144C45C21}" destId="{BCCE789D-B453-4DD4-A848-C80386FCF229}" srcOrd="7" destOrd="0" parTransId="{AC992769-80B0-4EE3-B2C0-27528D96666E}" sibTransId="{F5744E35-F47A-4ABD-80CB-A5E723FCCE05}"/>
    <dgm:cxn modelId="{5454BBA0-A944-40B4-A90B-3090F4EF7BBA}" type="presOf" srcId="{9CDA7C17-6E73-4C15-9184-7D33725DEF99}" destId="{01D27895-7ED9-4792-B10B-70E1CD7ED973}" srcOrd="0" destOrd="0" presId="urn:microsoft.com/office/officeart/2008/layout/VerticalCircleList"/>
    <dgm:cxn modelId="{0142BDC7-974B-4B8A-BEED-5A04412123FB}" type="presOf" srcId="{FFC40374-68C3-4692-A89D-FF7144C45C21}" destId="{E4638AB7-5A9A-49CC-A1B0-29740BD592F8}" srcOrd="0" destOrd="0" presId="urn:microsoft.com/office/officeart/2008/layout/VerticalCircleList"/>
    <dgm:cxn modelId="{92E7F2A5-B69E-456E-849E-B0BA2EBFE988}" srcId="{FFC40374-68C3-4692-A89D-FF7144C45C21}" destId="{9CDA7C17-6E73-4C15-9184-7D33725DEF99}" srcOrd="5" destOrd="0" parTransId="{A6B5F660-91C3-4B44-A9E5-3B1228F18A0A}" sibTransId="{7A4BFCCA-C3A6-4E16-BF09-9B58FF021356}"/>
    <dgm:cxn modelId="{A8518ED8-995A-4A71-BE65-6CFC8B443E7C}" type="presOf" srcId="{D58A490A-371A-4BD0-B8AF-38A6CF1F3475}" destId="{51517D48-3383-4DC1-9757-00D23126F869}" srcOrd="0" destOrd="0" presId="urn:microsoft.com/office/officeart/2008/layout/VerticalCircleList"/>
    <dgm:cxn modelId="{F1C12DE9-73D0-463C-BD12-D77B08EEA330}" type="presOf" srcId="{8FEE668B-BA52-4352-8C49-41AB654ECBE8}" destId="{794006E6-ADFA-4D9D-98E1-4B3DF7FDCC02}" srcOrd="0" destOrd="0" presId="urn:microsoft.com/office/officeart/2008/layout/VerticalCircleList"/>
    <dgm:cxn modelId="{9583C28C-4E26-4475-8D8E-F5682356E4EE}" srcId="{FFC40374-68C3-4692-A89D-FF7144C45C21}" destId="{F9C4AF37-F0D7-4563-8708-873582FF9680}" srcOrd="3" destOrd="0" parTransId="{B92FAEF0-94CB-4755-9FF0-01BEB9133063}" sibTransId="{3F90758E-941D-440B-8DF9-379A5E11894D}"/>
    <dgm:cxn modelId="{0EB939E2-A055-4986-A6D3-87A766AEAA84}" type="presOf" srcId="{C0080A08-54B0-4A0A-8681-8052FF6B0923}" destId="{92E99313-B2F2-4EC3-898A-9D2E2A829ED8}" srcOrd="0" destOrd="0" presId="urn:microsoft.com/office/officeart/2008/layout/VerticalCircleList"/>
    <dgm:cxn modelId="{FA1C56CE-5329-4604-A370-9993A7D0DE28}" srcId="{FFC40374-68C3-4692-A89D-FF7144C45C21}" destId="{D58A490A-371A-4BD0-B8AF-38A6CF1F3475}" srcOrd="8" destOrd="0" parTransId="{5C6DC747-680D-45E7-AC8B-65814ED217BE}" sibTransId="{3899F893-C3AA-4586-AC2C-969E8D50D6B1}"/>
    <dgm:cxn modelId="{31DAAEDF-FAA5-438A-9222-804A83CD3BF9}" type="presOf" srcId="{F9C4AF37-F0D7-4563-8708-873582FF9680}" destId="{F723D2D0-5F23-491A-8275-4DAC2CA6F42E}" srcOrd="0" destOrd="0" presId="urn:microsoft.com/office/officeart/2008/layout/VerticalCircleList"/>
    <dgm:cxn modelId="{F05F9920-A182-449C-BD06-AB171CE86DC0}" type="presOf" srcId="{B2C7C8E4-61BD-40CC-A94E-37CF73345D7C}" destId="{EEFE4451-39A6-4333-97A2-71262F26716E}" srcOrd="0" destOrd="0" presId="urn:microsoft.com/office/officeart/2008/layout/VerticalCircleList"/>
    <dgm:cxn modelId="{B04B9E56-5ABF-4925-80A5-1F8A9BD30A88}" type="presOf" srcId="{D717B51C-CA3F-4CAD-8511-FA49F3DB7CD2}" destId="{F5AD97E6-BC04-489D-9294-F333C26232DC}" srcOrd="0" destOrd="0" presId="urn:microsoft.com/office/officeart/2008/layout/VerticalCircleList"/>
    <dgm:cxn modelId="{E7FF93FB-DFCD-43C6-A580-A64C2DF7FA2B}" srcId="{FFC40374-68C3-4692-A89D-FF7144C45C21}" destId="{C0080A08-54B0-4A0A-8681-8052FF6B0923}" srcOrd="9" destOrd="0" parTransId="{D800BF4D-1131-4B45-AA8C-8B1D7AF5B244}" sibTransId="{DC2D8605-3534-4142-A52C-0D14D39C76AF}"/>
    <dgm:cxn modelId="{2BAD359A-43D3-48B1-95E2-A281457C89CD}" type="presOf" srcId="{50EF0D22-5D21-476E-9B86-92789DDC7A6F}" destId="{A17BF390-5545-4DE2-82EF-5C0F402A2A54}" srcOrd="0" destOrd="0" presId="urn:microsoft.com/office/officeart/2008/layout/VerticalCircleList"/>
    <dgm:cxn modelId="{F1E1BFE2-1F2E-4B56-AAEA-35281F3639D5}" type="presParOf" srcId="{E4638AB7-5A9A-49CC-A1B0-29740BD592F8}" destId="{15F504EE-6F9C-47D7-A3E5-5552D99E21C7}" srcOrd="0" destOrd="0" presId="urn:microsoft.com/office/officeart/2008/layout/VerticalCircleList"/>
    <dgm:cxn modelId="{733F1679-09A5-4D9D-B085-19719B75B5F8}" type="presParOf" srcId="{15F504EE-6F9C-47D7-A3E5-5552D99E21C7}" destId="{A44E2058-82B8-4230-92F6-8D5060FF856E}" srcOrd="0" destOrd="0" presId="urn:microsoft.com/office/officeart/2008/layout/VerticalCircleList"/>
    <dgm:cxn modelId="{2BA160A0-B166-4A71-8AD1-3394F69C5B79}" type="presParOf" srcId="{15F504EE-6F9C-47D7-A3E5-5552D99E21C7}" destId="{2DB0962E-3E53-4859-932B-47A5AF1F0365}" srcOrd="1" destOrd="0" presId="urn:microsoft.com/office/officeart/2008/layout/VerticalCircleList"/>
    <dgm:cxn modelId="{A33EB92A-8476-4C67-A2A8-A8A549B792D5}" type="presParOf" srcId="{15F504EE-6F9C-47D7-A3E5-5552D99E21C7}" destId="{EEFE4451-39A6-4333-97A2-71262F26716E}" srcOrd="2" destOrd="0" presId="urn:microsoft.com/office/officeart/2008/layout/VerticalCircleList"/>
    <dgm:cxn modelId="{BB9A4939-1142-4862-9627-E89C66F3000F}" type="presParOf" srcId="{E4638AB7-5A9A-49CC-A1B0-29740BD592F8}" destId="{B1059E65-9CF3-440F-9F4A-EA60161D3E96}" srcOrd="1" destOrd="0" presId="urn:microsoft.com/office/officeart/2008/layout/VerticalCircleList"/>
    <dgm:cxn modelId="{C9A70F22-C693-408A-972D-B30D38D38135}" type="presParOf" srcId="{B1059E65-9CF3-440F-9F4A-EA60161D3E96}" destId="{5FC59BCC-5C94-46DB-BF36-4812E32CA532}" srcOrd="0" destOrd="0" presId="urn:microsoft.com/office/officeart/2008/layout/VerticalCircleList"/>
    <dgm:cxn modelId="{03A859AF-CC0B-4E6A-868E-1222249926C7}" type="presParOf" srcId="{B1059E65-9CF3-440F-9F4A-EA60161D3E96}" destId="{59379876-1D50-49B2-955F-7E61923EA93A}" srcOrd="1" destOrd="0" presId="urn:microsoft.com/office/officeart/2008/layout/VerticalCircleList"/>
    <dgm:cxn modelId="{7CD65E81-EBD3-4B70-AAD2-CAA9829157DE}" type="presParOf" srcId="{B1059E65-9CF3-440F-9F4A-EA60161D3E96}" destId="{794006E6-ADFA-4D9D-98E1-4B3DF7FDCC02}" srcOrd="2" destOrd="0" presId="urn:microsoft.com/office/officeart/2008/layout/VerticalCircleList"/>
    <dgm:cxn modelId="{EDA35DB6-4BFE-4A45-8E29-C399D5C61498}" type="presParOf" srcId="{E4638AB7-5A9A-49CC-A1B0-29740BD592F8}" destId="{4F82D53E-018A-4A83-83CA-46525EEE34CF}" srcOrd="2" destOrd="0" presId="urn:microsoft.com/office/officeart/2008/layout/VerticalCircleList"/>
    <dgm:cxn modelId="{817F8CF0-3C09-47DA-94C7-5AE81E38391A}" type="presParOf" srcId="{4F82D53E-018A-4A83-83CA-46525EEE34CF}" destId="{9B953A11-AF1C-4E02-BDA5-81D46476F7A7}" srcOrd="0" destOrd="0" presId="urn:microsoft.com/office/officeart/2008/layout/VerticalCircleList"/>
    <dgm:cxn modelId="{B5023049-7F53-4070-8E82-0177BD996366}" type="presParOf" srcId="{4F82D53E-018A-4A83-83CA-46525EEE34CF}" destId="{97AF5BCD-7908-4564-B4E5-66CF4126A639}" srcOrd="1" destOrd="0" presId="urn:microsoft.com/office/officeart/2008/layout/VerticalCircleList"/>
    <dgm:cxn modelId="{9A1EDC2A-5CD5-477D-9869-BFC0929F302D}" type="presParOf" srcId="{4F82D53E-018A-4A83-83CA-46525EEE34CF}" destId="{A17BF390-5545-4DE2-82EF-5C0F402A2A54}" srcOrd="2" destOrd="0" presId="urn:microsoft.com/office/officeart/2008/layout/VerticalCircleList"/>
    <dgm:cxn modelId="{3FBF941A-CE87-475B-9991-79BBBAC9B7F0}" type="presParOf" srcId="{E4638AB7-5A9A-49CC-A1B0-29740BD592F8}" destId="{03A2B419-C5EF-4359-B8F0-191ED37AE991}" srcOrd="3" destOrd="0" presId="urn:microsoft.com/office/officeart/2008/layout/VerticalCircleList"/>
    <dgm:cxn modelId="{EF2744D1-E2B0-4CCE-A43D-6F5D990725DB}" type="presParOf" srcId="{03A2B419-C5EF-4359-B8F0-191ED37AE991}" destId="{BE3F63BA-C549-4821-BBD9-41CE76920D6F}" srcOrd="0" destOrd="0" presId="urn:microsoft.com/office/officeart/2008/layout/VerticalCircleList"/>
    <dgm:cxn modelId="{B2A0114B-A26D-4A19-B832-11BF501B8A3B}" type="presParOf" srcId="{03A2B419-C5EF-4359-B8F0-191ED37AE991}" destId="{38F8049D-4365-4CFC-9E1E-53BA6D2A8D28}" srcOrd="1" destOrd="0" presId="urn:microsoft.com/office/officeart/2008/layout/VerticalCircleList"/>
    <dgm:cxn modelId="{0F46FCA3-312F-475D-A658-5C1DB4FC3772}" type="presParOf" srcId="{03A2B419-C5EF-4359-B8F0-191ED37AE991}" destId="{F723D2D0-5F23-491A-8275-4DAC2CA6F42E}" srcOrd="2" destOrd="0" presId="urn:microsoft.com/office/officeart/2008/layout/VerticalCircleList"/>
    <dgm:cxn modelId="{5F6D641C-20D6-460F-89B4-C6C56BB01AC1}" type="presParOf" srcId="{E4638AB7-5A9A-49CC-A1B0-29740BD592F8}" destId="{DBCE1B50-0A5A-4EB9-A31F-088AB1FF6838}" srcOrd="4" destOrd="0" presId="urn:microsoft.com/office/officeart/2008/layout/VerticalCircleList"/>
    <dgm:cxn modelId="{B937646B-AAF8-4098-A30B-7350C6EAACFA}" type="presParOf" srcId="{DBCE1B50-0A5A-4EB9-A31F-088AB1FF6838}" destId="{0CB9BE6E-BADD-4D90-8F97-A34E1DC7B978}" srcOrd="0" destOrd="0" presId="urn:microsoft.com/office/officeart/2008/layout/VerticalCircleList"/>
    <dgm:cxn modelId="{E0EA0FB2-5EA6-4625-BCBA-D5ACED668E30}" type="presParOf" srcId="{DBCE1B50-0A5A-4EB9-A31F-088AB1FF6838}" destId="{4D79B11B-10C9-4B59-B21D-32CFA459D3BB}" srcOrd="1" destOrd="0" presId="urn:microsoft.com/office/officeart/2008/layout/VerticalCircleList"/>
    <dgm:cxn modelId="{52A61E76-FC3B-4972-B550-DB57D87EE0B1}" type="presParOf" srcId="{DBCE1B50-0A5A-4EB9-A31F-088AB1FF6838}" destId="{F5AD97E6-BC04-489D-9294-F333C26232DC}" srcOrd="2" destOrd="0" presId="urn:microsoft.com/office/officeart/2008/layout/VerticalCircleList"/>
    <dgm:cxn modelId="{16C665FB-0C1A-4F45-8902-451DE1A5A7BE}" type="presParOf" srcId="{E4638AB7-5A9A-49CC-A1B0-29740BD592F8}" destId="{EA0D5D73-8B22-4B84-94C5-4515108DE23F}" srcOrd="5" destOrd="0" presId="urn:microsoft.com/office/officeart/2008/layout/VerticalCircleList"/>
    <dgm:cxn modelId="{FC15D577-5E54-47FD-BD06-4E108B0DB6A2}" type="presParOf" srcId="{EA0D5D73-8B22-4B84-94C5-4515108DE23F}" destId="{8AC1B44A-B0BB-4753-8833-03318C28044B}" srcOrd="0" destOrd="0" presId="urn:microsoft.com/office/officeart/2008/layout/VerticalCircleList"/>
    <dgm:cxn modelId="{B1B1DEC6-7AA4-45EF-8616-1DEE1B27C770}" type="presParOf" srcId="{EA0D5D73-8B22-4B84-94C5-4515108DE23F}" destId="{0D19C973-FAF1-431B-970C-23FDC68884C5}" srcOrd="1" destOrd="0" presId="urn:microsoft.com/office/officeart/2008/layout/VerticalCircleList"/>
    <dgm:cxn modelId="{11CB15A9-B2BC-40B0-82FF-BE8D2894B2C0}" type="presParOf" srcId="{EA0D5D73-8B22-4B84-94C5-4515108DE23F}" destId="{01D27895-7ED9-4792-B10B-70E1CD7ED973}" srcOrd="2" destOrd="0" presId="urn:microsoft.com/office/officeart/2008/layout/VerticalCircleList"/>
    <dgm:cxn modelId="{A4112BB5-9D07-4C50-B394-FE588767BDF5}" type="presParOf" srcId="{E4638AB7-5A9A-49CC-A1B0-29740BD592F8}" destId="{39B092F8-15E3-4F03-867B-F9A41C55F452}" srcOrd="6" destOrd="0" presId="urn:microsoft.com/office/officeart/2008/layout/VerticalCircleList"/>
    <dgm:cxn modelId="{3AB84AB7-BF55-4B19-95F9-4F4B17C34E80}" type="presParOf" srcId="{39B092F8-15E3-4F03-867B-F9A41C55F452}" destId="{D3AF7474-08C8-4A7D-A065-3C251A60E5C9}" srcOrd="0" destOrd="0" presId="urn:microsoft.com/office/officeart/2008/layout/VerticalCircleList"/>
    <dgm:cxn modelId="{E9D85730-2EFA-404D-BB52-304F10FCBACF}" type="presParOf" srcId="{39B092F8-15E3-4F03-867B-F9A41C55F452}" destId="{A4278841-C738-4058-983F-04E00B9B499C}" srcOrd="1" destOrd="0" presId="urn:microsoft.com/office/officeart/2008/layout/VerticalCircleList"/>
    <dgm:cxn modelId="{DAA9BE1F-3C24-420F-9C8E-F35CEA5D5B3C}" type="presParOf" srcId="{39B092F8-15E3-4F03-867B-F9A41C55F452}" destId="{BCD0448B-9DAE-4DC1-90BB-E31D81BDA313}" srcOrd="2" destOrd="0" presId="urn:microsoft.com/office/officeart/2008/layout/VerticalCircleList"/>
    <dgm:cxn modelId="{C6F9A32D-F4A3-465E-ADD9-707C2C50BB42}" type="presParOf" srcId="{E4638AB7-5A9A-49CC-A1B0-29740BD592F8}" destId="{59DE04B5-5754-4A1E-A6D6-EEB61F29D1D5}" srcOrd="7" destOrd="0" presId="urn:microsoft.com/office/officeart/2008/layout/VerticalCircleList"/>
    <dgm:cxn modelId="{6A2DB65F-DFE4-4984-9CA6-994875A6EA6A}" type="presParOf" srcId="{59DE04B5-5754-4A1E-A6D6-EEB61F29D1D5}" destId="{35009FFA-CB12-430B-81D3-4F2CDB09A237}" srcOrd="0" destOrd="0" presId="urn:microsoft.com/office/officeart/2008/layout/VerticalCircleList"/>
    <dgm:cxn modelId="{274708D4-D4CF-4B44-AAC1-FD13F7916FFE}" type="presParOf" srcId="{59DE04B5-5754-4A1E-A6D6-EEB61F29D1D5}" destId="{C068B732-8092-47A2-9451-FBE184BBA404}" srcOrd="1" destOrd="0" presId="urn:microsoft.com/office/officeart/2008/layout/VerticalCircleList"/>
    <dgm:cxn modelId="{78E9BC37-4EDA-455B-BD95-BD6042D22F79}" type="presParOf" srcId="{59DE04B5-5754-4A1E-A6D6-EEB61F29D1D5}" destId="{C4B5270A-E786-4C26-8E6F-151BC6D41BD3}" srcOrd="2" destOrd="0" presId="urn:microsoft.com/office/officeart/2008/layout/VerticalCircleList"/>
    <dgm:cxn modelId="{4C1A1BAD-E81F-402D-96EB-B101B02E107F}" type="presParOf" srcId="{E4638AB7-5A9A-49CC-A1B0-29740BD592F8}" destId="{845D90BC-F05C-4755-A38D-3601C3E806B1}" srcOrd="8" destOrd="0" presId="urn:microsoft.com/office/officeart/2008/layout/VerticalCircleList"/>
    <dgm:cxn modelId="{A69855CC-8679-40B5-9435-C05E8C434173}" type="presParOf" srcId="{845D90BC-F05C-4755-A38D-3601C3E806B1}" destId="{7309683B-3DAC-4EFE-A6CE-C5C4FDE9C40E}" srcOrd="0" destOrd="0" presId="urn:microsoft.com/office/officeart/2008/layout/VerticalCircleList"/>
    <dgm:cxn modelId="{CF152A52-5370-49C6-913F-76DE1434F312}" type="presParOf" srcId="{845D90BC-F05C-4755-A38D-3601C3E806B1}" destId="{FC4D2B67-B9E5-4A6A-8BD6-6BA49EAE4C39}" srcOrd="1" destOrd="0" presId="urn:microsoft.com/office/officeart/2008/layout/VerticalCircleList"/>
    <dgm:cxn modelId="{011DBAA2-27CC-4012-8F45-BB0AEED266C5}" type="presParOf" srcId="{845D90BC-F05C-4755-A38D-3601C3E806B1}" destId="{51517D48-3383-4DC1-9757-00D23126F869}" srcOrd="2" destOrd="0" presId="urn:microsoft.com/office/officeart/2008/layout/VerticalCircleList"/>
    <dgm:cxn modelId="{93777272-5152-4EDF-A794-3E94DD8633BD}" type="presParOf" srcId="{E4638AB7-5A9A-49CC-A1B0-29740BD592F8}" destId="{974571B9-F09B-4575-830E-E0A4C1096C25}" srcOrd="9" destOrd="0" presId="urn:microsoft.com/office/officeart/2008/layout/VerticalCircleList"/>
    <dgm:cxn modelId="{12CB1CB7-5A3A-4E5B-A1CD-A1BC1421A652}" type="presParOf" srcId="{974571B9-F09B-4575-830E-E0A4C1096C25}" destId="{F14D4793-88EF-4A6A-8C18-1BD7F9FB6071}" srcOrd="0" destOrd="0" presId="urn:microsoft.com/office/officeart/2008/layout/VerticalCircleList"/>
    <dgm:cxn modelId="{077AF14C-D47F-4618-BE74-5FBDCD69B343}" type="presParOf" srcId="{974571B9-F09B-4575-830E-E0A4C1096C25}" destId="{5BCA0BF7-BC54-498A-A6F9-95FEA1E43115}" srcOrd="1" destOrd="0" presId="urn:microsoft.com/office/officeart/2008/layout/VerticalCircleList"/>
    <dgm:cxn modelId="{A308AB1D-71A6-4756-A58C-B6705AAD5A27}" type="presParOf" srcId="{974571B9-F09B-4575-830E-E0A4C1096C25}" destId="{92E99313-B2F2-4EC3-898A-9D2E2A829ED8}" srcOrd="2" destOrd="0" presId="urn:microsoft.com/office/officeart/2008/layout/VerticalCircl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FC40374-68C3-4692-A89D-FF7144C45C21}" type="doc">
      <dgm:prSet loTypeId="urn:microsoft.com/office/officeart/2005/8/layout/hierarchy4" loCatId="list" qsTypeId="urn:microsoft.com/office/officeart/2005/8/quickstyle/simple3" qsCatId="simple" csTypeId="urn:microsoft.com/office/officeart/2005/8/colors/colorful1#1" csCatId="colorful" phldr="1"/>
      <dgm:spPr/>
      <dgm:t>
        <a:bodyPr/>
        <a:lstStyle/>
        <a:p>
          <a:endParaRPr lang="en-US"/>
        </a:p>
      </dgm:t>
    </dgm:pt>
    <dgm:pt modelId="{42457952-82E3-4144-8EC7-B8AD2347EA81}">
      <dgm:prSet custT="1"/>
      <dgm:spPr>
        <a:gradFill rotWithShape="0">
          <a:gsLst>
            <a:gs pos="35000">
              <a:srgbClr val="92D050"/>
            </a:gs>
            <a:gs pos="100000">
              <a:schemeClr val="accent1">
                <a:hueOff val="0"/>
                <a:satOff val="0"/>
                <a:lumOff val="0"/>
                <a:alphaOff val="0"/>
                <a:tint val="15000"/>
                <a:satMod val="350000"/>
              </a:schemeClr>
            </a:gs>
          </a:gsLst>
        </a:gradFill>
      </dgm:spPr>
      <dgm:t>
        <a:bodyPr/>
        <a:lstStyle/>
        <a:p>
          <a:r>
            <a:rPr lang="en-US" sz="2800" dirty="0" smtClean="0"/>
            <a:t>Passive optical LANS are now becoming a trend for bandwidth hungry hospitals, Trend in EU now to build hospitals that are wired with Fiber</a:t>
          </a:r>
          <a:endParaRPr lang="en-US" sz="2800" dirty="0"/>
        </a:p>
      </dgm:t>
    </dgm:pt>
    <dgm:pt modelId="{55A505AC-6C76-41BA-9172-BBCD90CBBA3C}" type="parTrans" cxnId="{7627E71E-0712-4190-AA51-AF26CF21FF2A}">
      <dgm:prSet/>
      <dgm:spPr/>
      <dgm:t>
        <a:bodyPr/>
        <a:lstStyle/>
        <a:p>
          <a:endParaRPr lang="en-US"/>
        </a:p>
      </dgm:t>
    </dgm:pt>
    <dgm:pt modelId="{0BDBC29A-6BC7-4EE2-BCCF-A1B546AE2ED6}" type="sibTrans" cxnId="{7627E71E-0712-4190-AA51-AF26CF21FF2A}">
      <dgm:prSet/>
      <dgm:spPr/>
      <dgm:t>
        <a:bodyPr/>
        <a:lstStyle/>
        <a:p>
          <a:endParaRPr lang="en-US"/>
        </a:p>
      </dgm:t>
    </dgm:pt>
    <dgm:pt modelId="{A30DF948-2729-4C05-8C06-96E16F207487}">
      <dgm:prSet custT="1"/>
      <dgm:spPr/>
      <dgm:t>
        <a:bodyPr/>
        <a:lstStyle/>
        <a:p>
          <a:r>
            <a:rPr lang="en-US" sz="1800" dirty="0" smtClean="0"/>
            <a:t>§Increased bandwidth demand at hospitals</a:t>
          </a:r>
          <a:endParaRPr lang="en-US" sz="1800" dirty="0"/>
        </a:p>
      </dgm:t>
    </dgm:pt>
    <dgm:pt modelId="{8300CFBE-5DDB-4F8D-A410-CF3BBE3E7483}" type="parTrans" cxnId="{E7ADC708-0608-43A5-A462-7CDBAB26101F}">
      <dgm:prSet/>
      <dgm:spPr/>
      <dgm:t>
        <a:bodyPr/>
        <a:lstStyle/>
        <a:p>
          <a:endParaRPr lang="en-US"/>
        </a:p>
      </dgm:t>
    </dgm:pt>
    <dgm:pt modelId="{2DB3609C-7A18-4724-8896-448B1383FAD7}" type="sibTrans" cxnId="{E7ADC708-0608-43A5-A462-7CDBAB26101F}">
      <dgm:prSet/>
      <dgm:spPr/>
      <dgm:t>
        <a:bodyPr/>
        <a:lstStyle/>
        <a:p>
          <a:endParaRPr lang="en-US"/>
        </a:p>
      </dgm:t>
    </dgm:pt>
    <dgm:pt modelId="{2481C72A-127A-4560-B1BD-7904D1B0336A}">
      <dgm:prSet custT="1"/>
      <dgm:spPr/>
      <dgm:t>
        <a:bodyPr/>
        <a:lstStyle/>
        <a:p>
          <a:r>
            <a:rPr lang="en-US" sz="1800" dirty="0" smtClean="0"/>
            <a:t>§Connecting hospital information systems</a:t>
          </a:r>
          <a:endParaRPr lang="en-US" sz="1800" dirty="0"/>
        </a:p>
      </dgm:t>
    </dgm:pt>
    <dgm:pt modelId="{C6456556-0853-4B5A-AE15-2B1F87CD52AA}" type="parTrans" cxnId="{30255DF6-1ACC-4A18-B075-6195CFD8F1FA}">
      <dgm:prSet/>
      <dgm:spPr/>
      <dgm:t>
        <a:bodyPr/>
        <a:lstStyle/>
        <a:p>
          <a:endParaRPr lang="en-US"/>
        </a:p>
      </dgm:t>
    </dgm:pt>
    <dgm:pt modelId="{A82B9251-AAF3-4765-8C67-619BD101721A}" type="sibTrans" cxnId="{30255DF6-1ACC-4A18-B075-6195CFD8F1FA}">
      <dgm:prSet/>
      <dgm:spPr/>
      <dgm:t>
        <a:bodyPr/>
        <a:lstStyle/>
        <a:p>
          <a:endParaRPr lang="en-US"/>
        </a:p>
      </dgm:t>
    </dgm:pt>
    <dgm:pt modelId="{F842B495-4DDA-441E-80BF-1E36CC75C834}">
      <dgm:prSet custT="1"/>
      <dgm:spPr/>
      <dgm:t>
        <a:bodyPr/>
        <a:lstStyle/>
        <a:p>
          <a:r>
            <a:rPr lang="en-US" sz="1800" dirty="0" smtClean="0"/>
            <a:t>§Connecting remote doctors to hospitals and operation rooms</a:t>
          </a:r>
          <a:endParaRPr lang="en-US" sz="1800" dirty="0"/>
        </a:p>
      </dgm:t>
    </dgm:pt>
    <dgm:pt modelId="{76B5DC29-24BE-4641-9286-5C0CFD10A4D4}" type="parTrans" cxnId="{90E4878B-2604-469A-BE5A-FF0DAA5AF0AA}">
      <dgm:prSet/>
      <dgm:spPr/>
      <dgm:t>
        <a:bodyPr/>
        <a:lstStyle/>
        <a:p>
          <a:endParaRPr lang="en-US"/>
        </a:p>
      </dgm:t>
    </dgm:pt>
    <dgm:pt modelId="{A409AE49-5E26-442F-8884-823E48218E7D}" type="sibTrans" cxnId="{90E4878B-2604-469A-BE5A-FF0DAA5AF0AA}">
      <dgm:prSet/>
      <dgm:spPr/>
      <dgm:t>
        <a:bodyPr/>
        <a:lstStyle/>
        <a:p>
          <a:endParaRPr lang="en-US"/>
        </a:p>
      </dgm:t>
    </dgm:pt>
    <dgm:pt modelId="{F7FB79C5-F782-4F10-AF45-DDDFC72219AC}">
      <dgm:prSet custT="1"/>
      <dgm:spPr/>
      <dgm:t>
        <a:bodyPr/>
        <a:lstStyle/>
        <a:p>
          <a:r>
            <a:rPr lang="en-US" sz="1800" dirty="0" smtClean="0"/>
            <a:t>§Medical imaging and scan transfer and exchange and analysis</a:t>
          </a:r>
          <a:endParaRPr lang="en-US" sz="1800" dirty="0"/>
        </a:p>
      </dgm:t>
    </dgm:pt>
    <dgm:pt modelId="{2AAFDBF7-7B51-4683-9C24-296EAD82BE8F}" type="parTrans" cxnId="{1C91845A-F618-4015-BE3E-0ADABA902A0F}">
      <dgm:prSet/>
      <dgm:spPr/>
      <dgm:t>
        <a:bodyPr/>
        <a:lstStyle/>
        <a:p>
          <a:endParaRPr lang="en-US"/>
        </a:p>
      </dgm:t>
    </dgm:pt>
    <dgm:pt modelId="{340A5ADE-F5BD-467E-B6D7-AB463A040A66}" type="sibTrans" cxnId="{1C91845A-F618-4015-BE3E-0ADABA902A0F}">
      <dgm:prSet/>
      <dgm:spPr/>
      <dgm:t>
        <a:bodyPr/>
        <a:lstStyle/>
        <a:p>
          <a:endParaRPr lang="en-US"/>
        </a:p>
      </dgm:t>
    </dgm:pt>
    <dgm:pt modelId="{86094C77-5A7C-4B71-B986-31B605DAC72C}">
      <dgm:prSet custT="1"/>
      <dgm:spPr/>
      <dgm:t>
        <a:bodyPr/>
        <a:lstStyle/>
        <a:p>
          <a:r>
            <a:rPr lang="en-US" sz="1800" dirty="0" smtClean="0"/>
            <a:t>§Entertainment system like IPTV for patients at hospital</a:t>
          </a:r>
          <a:endParaRPr lang="en-US" sz="1800" dirty="0"/>
        </a:p>
      </dgm:t>
    </dgm:pt>
    <dgm:pt modelId="{B82457B8-FAD2-4F39-B3F9-A75DEF6B70B1}" type="parTrans" cxnId="{622F19C8-3960-4586-A256-0BD7D820AD3D}">
      <dgm:prSet/>
      <dgm:spPr/>
      <dgm:t>
        <a:bodyPr/>
        <a:lstStyle/>
        <a:p>
          <a:endParaRPr lang="en-US"/>
        </a:p>
      </dgm:t>
    </dgm:pt>
    <dgm:pt modelId="{4D0D2226-DE42-4C40-A321-8F18318D6F28}" type="sibTrans" cxnId="{622F19C8-3960-4586-A256-0BD7D820AD3D}">
      <dgm:prSet/>
      <dgm:spPr/>
      <dgm:t>
        <a:bodyPr/>
        <a:lstStyle/>
        <a:p>
          <a:endParaRPr lang="en-US"/>
        </a:p>
      </dgm:t>
    </dgm:pt>
    <dgm:pt modelId="{7713A408-7361-4B52-9328-E2721D7B5F87}" type="pres">
      <dgm:prSet presAssocID="{FFC40374-68C3-4692-A89D-FF7144C45C21}" presName="Name0" presStyleCnt="0">
        <dgm:presLayoutVars>
          <dgm:chPref val="1"/>
          <dgm:dir/>
          <dgm:animOne val="branch"/>
          <dgm:animLvl val="lvl"/>
          <dgm:resizeHandles/>
        </dgm:presLayoutVars>
      </dgm:prSet>
      <dgm:spPr/>
      <dgm:t>
        <a:bodyPr/>
        <a:lstStyle/>
        <a:p>
          <a:endParaRPr lang="en-US"/>
        </a:p>
      </dgm:t>
    </dgm:pt>
    <dgm:pt modelId="{6472E58B-F0B1-4E59-96C4-2C672936BD01}" type="pres">
      <dgm:prSet presAssocID="{42457952-82E3-4144-8EC7-B8AD2347EA81}" presName="vertOne" presStyleCnt="0"/>
      <dgm:spPr/>
      <dgm:t>
        <a:bodyPr/>
        <a:lstStyle/>
        <a:p>
          <a:endParaRPr lang="en-US"/>
        </a:p>
      </dgm:t>
    </dgm:pt>
    <dgm:pt modelId="{7721C66A-6713-4585-8714-03150EB596DC}" type="pres">
      <dgm:prSet presAssocID="{42457952-82E3-4144-8EC7-B8AD2347EA81}" presName="txOne" presStyleLbl="node0" presStyleIdx="0" presStyleCnt="1">
        <dgm:presLayoutVars>
          <dgm:chPref val="3"/>
        </dgm:presLayoutVars>
      </dgm:prSet>
      <dgm:spPr/>
      <dgm:t>
        <a:bodyPr/>
        <a:lstStyle/>
        <a:p>
          <a:endParaRPr lang="en-US"/>
        </a:p>
      </dgm:t>
    </dgm:pt>
    <dgm:pt modelId="{5AA5C517-006C-4F0C-9F4A-E33F6E5DCC5E}" type="pres">
      <dgm:prSet presAssocID="{42457952-82E3-4144-8EC7-B8AD2347EA81}" presName="parTransOne" presStyleCnt="0"/>
      <dgm:spPr/>
      <dgm:t>
        <a:bodyPr/>
        <a:lstStyle/>
        <a:p>
          <a:endParaRPr lang="en-US"/>
        </a:p>
      </dgm:t>
    </dgm:pt>
    <dgm:pt modelId="{B33F316C-E04B-4E06-B36B-0AF7309499E7}" type="pres">
      <dgm:prSet presAssocID="{42457952-82E3-4144-8EC7-B8AD2347EA81}" presName="horzOne" presStyleCnt="0"/>
      <dgm:spPr/>
      <dgm:t>
        <a:bodyPr/>
        <a:lstStyle/>
        <a:p>
          <a:endParaRPr lang="en-US"/>
        </a:p>
      </dgm:t>
    </dgm:pt>
    <dgm:pt modelId="{C07A856A-BF40-4D13-83F8-159E143D7CD2}" type="pres">
      <dgm:prSet presAssocID="{A30DF948-2729-4C05-8C06-96E16F207487}" presName="vertTwo" presStyleCnt="0"/>
      <dgm:spPr/>
      <dgm:t>
        <a:bodyPr/>
        <a:lstStyle/>
        <a:p>
          <a:endParaRPr lang="en-US"/>
        </a:p>
      </dgm:t>
    </dgm:pt>
    <dgm:pt modelId="{5A0A5FA7-5305-4903-9C38-2AB236A2DC97}" type="pres">
      <dgm:prSet presAssocID="{A30DF948-2729-4C05-8C06-96E16F207487}" presName="txTwo" presStyleLbl="node2" presStyleIdx="0" presStyleCnt="5" custLinFactNeighborX="4350">
        <dgm:presLayoutVars>
          <dgm:chPref val="3"/>
        </dgm:presLayoutVars>
      </dgm:prSet>
      <dgm:spPr/>
      <dgm:t>
        <a:bodyPr/>
        <a:lstStyle/>
        <a:p>
          <a:endParaRPr lang="en-US"/>
        </a:p>
      </dgm:t>
    </dgm:pt>
    <dgm:pt modelId="{705E3D43-0CA8-4D6B-AC04-73214AC87C84}" type="pres">
      <dgm:prSet presAssocID="{A30DF948-2729-4C05-8C06-96E16F207487}" presName="horzTwo" presStyleCnt="0"/>
      <dgm:spPr/>
      <dgm:t>
        <a:bodyPr/>
        <a:lstStyle/>
        <a:p>
          <a:endParaRPr lang="en-US"/>
        </a:p>
      </dgm:t>
    </dgm:pt>
    <dgm:pt modelId="{B32CA767-7DC7-4776-9E93-CE2EF3607E82}" type="pres">
      <dgm:prSet presAssocID="{2DB3609C-7A18-4724-8896-448B1383FAD7}" presName="sibSpaceTwo" presStyleCnt="0"/>
      <dgm:spPr/>
      <dgm:t>
        <a:bodyPr/>
        <a:lstStyle/>
        <a:p>
          <a:endParaRPr lang="en-US"/>
        </a:p>
      </dgm:t>
    </dgm:pt>
    <dgm:pt modelId="{A6D1CC00-E198-4203-9AE3-CD60F9C300B5}" type="pres">
      <dgm:prSet presAssocID="{2481C72A-127A-4560-B1BD-7904D1B0336A}" presName="vertTwo" presStyleCnt="0"/>
      <dgm:spPr/>
      <dgm:t>
        <a:bodyPr/>
        <a:lstStyle/>
        <a:p>
          <a:endParaRPr lang="en-US"/>
        </a:p>
      </dgm:t>
    </dgm:pt>
    <dgm:pt modelId="{27BE0E8E-35D3-4559-BFB0-0231968996EA}" type="pres">
      <dgm:prSet presAssocID="{2481C72A-127A-4560-B1BD-7904D1B0336A}" presName="txTwo" presStyleLbl="node2" presStyleIdx="1" presStyleCnt="5" custLinFactNeighborX="490">
        <dgm:presLayoutVars>
          <dgm:chPref val="3"/>
        </dgm:presLayoutVars>
      </dgm:prSet>
      <dgm:spPr/>
      <dgm:t>
        <a:bodyPr/>
        <a:lstStyle/>
        <a:p>
          <a:endParaRPr lang="en-US"/>
        </a:p>
      </dgm:t>
    </dgm:pt>
    <dgm:pt modelId="{1AB0E920-39C3-4EC3-B870-AB5868B8E64C}" type="pres">
      <dgm:prSet presAssocID="{2481C72A-127A-4560-B1BD-7904D1B0336A}" presName="horzTwo" presStyleCnt="0"/>
      <dgm:spPr/>
      <dgm:t>
        <a:bodyPr/>
        <a:lstStyle/>
        <a:p>
          <a:endParaRPr lang="en-US"/>
        </a:p>
      </dgm:t>
    </dgm:pt>
    <dgm:pt modelId="{6564AEA0-15BA-4A9F-BB6B-107CF6E6D725}" type="pres">
      <dgm:prSet presAssocID="{A82B9251-AAF3-4765-8C67-619BD101721A}" presName="sibSpaceTwo" presStyleCnt="0"/>
      <dgm:spPr/>
      <dgm:t>
        <a:bodyPr/>
        <a:lstStyle/>
        <a:p>
          <a:endParaRPr lang="en-US"/>
        </a:p>
      </dgm:t>
    </dgm:pt>
    <dgm:pt modelId="{2F9DE25D-AD2F-415E-92F5-6AFADB64E4D8}" type="pres">
      <dgm:prSet presAssocID="{F842B495-4DDA-441E-80BF-1E36CC75C834}" presName="vertTwo" presStyleCnt="0"/>
      <dgm:spPr/>
      <dgm:t>
        <a:bodyPr/>
        <a:lstStyle/>
        <a:p>
          <a:endParaRPr lang="en-US"/>
        </a:p>
      </dgm:t>
    </dgm:pt>
    <dgm:pt modelId="{B369E478-265C-4B37-8650-EC81DC379CEA}" type="pres">
      <dgm:prSet presAssocID="{F842B495-4DDA-441E-80BF-1E36CC75C834}" presName="txTwo" presStyleLbl="node2" presStyleIdx="2" presStyleCnt="5" custLinFactNeighborX="-3369">
        <dgm:presLayoutVars>
          <dgm:chPref val="3"/>
        </dgm:presLayoutVars>
      </dgm:prSet>
      <dgm:spPr/>
      <dgm:t>
        <a:bodyPr/>
        <a:lstStyle/>
        <a:p>
          <a:endParaRPr lang="en-US"/>
        </a:p>
      </dgm:t>
    </dgm:pt>
    <dgm:pt modelId="{5BD574D4-01E2-4E00-BCC3-2177AFE56A6A}" type="pres">
      <dgm:prSet presAssocID="{F842B495-4DDA-441E-80BF-1E36CC75C834}" presName="horzTwo" presStyleCnt="0"/>
      <dgm:spPr/>
      <dgm:t>
        <a:bodyPr/>
        <a:lstStyle/>
        <a:p>
          <a:endParaRPr lang="en-US"/>
        </a:p>
      </dgm:t>
    </dgm:pt>
    <dgm:pt modelId="{41BF2414-A8A2-4D9C-8603-BF5FBB898E83}" type="pres">
      <dgm:prSet presAssocID="{A409AE49-5E26-442F-8884-823E48218E7D}" presName="sibSpaceTwo" presStyleCnt="0"/>
      <dgm:spPr/>
      <dgm:t>
        <a:bodyPr/>
        <a:lstStyle/>
        <a:p>
          <a:endParaRPr lang="en-US"/>
        </a:p>
      </dgm:t>
    </dgm:pt>
    <dgm:pt modelId="{9F8B84DD-80F1-4A62-B19E-EBDCBF3B1D77}" type="pres">
      <dgm:prSet presAssocID="{F7FB79C5-F782-4F10-AF45-DDDFC72219AC}" presName="vertTwo" presStyleCnt="0"/>
      <dgm:spPr/>
      <dgm:t>
        <a:bodyPr/>
        <a:lstStyle/>
        <a:p>
          <a:endParaRPr lang="en-US"/>
        </a:p>
      </dgm:t>
    </dgm:pt>
    <dgm:pt modelId="{C77C06F0-CBA8-4D14-AFD1-BB5DC50C61D2}" type="pres">
      <dgm:prSet presAssocID="{F7FB79C5-F782-4F10-AF45-DDDFC72219AC}" presName="txTwo" presStyleLbl="node2" presStyleIdx="3" presStyleCnt="5" custLinFactNeighborX="-7228">
        <dgm:presLayoutVars>
          <dgm:chPref val="3"/>
        </dgm:presLayoutVars>
      </dgm:prSet>
      <dgm:spPr/>
      <dgm:t>
        <a:bodyPr/>
        <a:lstStyle/>
        <a:p>
          <a:endParaRPr lang="en-US"/>
        </a:p>
      </dgm:t>
    </dgm:pt>
    <dgm:pt modelId="{63A2AF99-1A42-4DA1-97C6-4A895065E13C}" type="pres">
      <dgm:prSet presAssocID="{F7FB79C5-F782-4F10-AF45-DDDFC72219AC}" presName="horzTwo" presStyleCnt="0"/>
      <dgm:spPr/>
      <dgm:t>
        <a:bodyPr/>
        <a:lstStyle/>
        <a:p>
          <a:endParaRPr lang="en-US"/>
        </a:p>
      </dgm:t>
    </dgm:pt>
    <dgm:pt modelId="{CA7357DE-67C6-4653-A161-6AC176F8163E}" type="pres">
      <dgm:prSet presAssocID="{340A5ADE-F5BD-467E-B6D7-AB463A040A66}" presName="sibSpaceTwo" presStyleCnt="0"/>
      <dgm:spPr/>
      <dgm:t>
        <a:bodyPr/>
        <a:lstStyle/>
        <a:p>
          <a:endParaRPr lang="en-US"/>
        </a:p>
      </dgm:t>
    </dgm:pt>
    <dgm:pt modelId="{F1415460-88AC-4C04-BE30-35999BFE932E}" type="pres">
      <dgm:prSet presAssocID="{86094C77-5A7C-4B71-B986-31B605DAC72C}" presName="vertTwo" presStyleCnt="0"/>
      <dgm:spPr/>
      <dgm:t>
        <a:bodyPr/>
        <a:lstStyle/>
        <a:p>
          <a:endParaRPr lang="en-US"/>
        </a:p>
      </dgm:t>
    </dgm:pt>
    <dgm:pt modelId="{359FCEB2-F44E-45A2-B45D-7CF10C7DDB86}" type="pres">
      <dgm:prSet presAssocID="{86094C77-5A7C-4B71-B986-31B605DAC72C}" presName="txTwo" presStyleLbl="node2" presStyleIdx="4" presStyleCnt="5" custScaleX="113612" custLinFactNeighborX="-9765">
        <dgm:presLayoutVars>
          <dgm:chPref val="3"/>
        </dgm:presLayoutVars>
      </dgm:prSet>
      <dgm:spPr/>
      <dgm:t>
        <a:bodyPr/>
        <a:lstStyle/>
        <a:p>
          <a:endParaRPr lang="en-US"/>
        </a:p>
      </dgm:t>
    </dgm:pt>
    <dgm:pt modelId="{EC988806-459C-4E45-BACB-99C4DB8165A4}" type="pres">
      <dgm:prSet presAssocID="{86094C77-5A7C-4B71-B986-31B605DAC72C}" presName="horzTwo" presStyleCnt="0"/>
      <dgm:spPr/>
      <dgm:t>
        <a:bodyPr/>
        <a:lstStyle/>
        <a:p>
          <a:endParaRPr lang="en-US"/>
        </a:p>
      </dgm:t>
    </dgm:pt>
  </dgm:ptLst>
  <dgm:cxnLst>
    <dgm:cxn modelId="{46E18B7E-6572-43BB-9A97-8C0D75CBEC97}" type="presOf" srcId="{F842B495-4DDA-441E-80BF-1E36CC75C834}" destId="{B369E478-265C-4B37-8650-EC81DC379CEA}" srcOrd="0" destOrd="0" presId="urn:microsoft.com/office/officeart/2005/8/layout/hierarchy4"/>
    <dgm:cxn modelId="{2FEFB63E-97E8-4513-8D87-1E30CF8237F9}" type="presOf" srcId="{FFC40374-68C3-4692-A89D-FF7144C45C21}" destId="{7713A408-7361-4B52-9328-E2721D7B5F87}" srcOrd="0" destOrd="0" presId="urn:microsoft.com/office/officeart/2005/8/layout/hierarchy4"/>
    <dgm:cxn modelId="{EC038DDC-1D46-4FF4-8DC1-BD7A856FD922}" type="presOf" srcId="{F7FB79C5-F782-4F10-AF45-DDDFC72219AC}" destId="{C77C06F0-CBA8-4D14-AFD1-BB5DC50C61D2}" srcOrd="0" destOrd="0" presId="urn:microsoft.com/office/officeart/2005/8/layout/hierarchy4"/>
    <dgm:cxn modelId="{7627E71E-0712-4190-AA51-AF26CF21FF2A}" srcId="{FFC40374-68C3-4692-A89D-FF7144C45C21}" destId="{42457952-82E3-4144-8EC7-B8AD2347EA81}" srcOrd="0" destOrd="0" parTransId="{55A505AC-6C76-41BA-9172-BBCD90CBBA3C}" sibTransId="{0BDBC29A-6BC7-4EE2-BCCF-A1B546AE2ED6}"/>
    <dgm:cxn modelId="{55B90EB8-1A2C-4B56-A6EE-B174A1C447F6}" type="presOf" srcId="{42457952-82E3-4144-8EC7-B8AD2347EA81}" destId="{7721C66A-6713-4585-8714-03150EB596DC}" srcOrd="0" destOrd="0" presId="urn:microsoft.com/office/officeart/2005/8/layout/hierarchy4"/>
    <dgm:cxn modelId="{C56976BE-F9C8-4779-870D-0A73B65CC8E5}" type="presOf" srcId="{2481C72A-127A-4560-B1BD-7904D1B0336A}" destId="{27BE0E8E-35D3-4559-BFB0-0231968996EA}" srcOrd="0" destOrd="0" presId="urn:microsoft.com/office/officeart/2005/8/layout/hierarchy4"/>
    <dgm:cxn modelId="{757FE867-0611-4961-A82A-4ADEB5D741BC}" type="presOf" srcId="{86094C77-5A7C-4B71-B986-31B605DAC72C}" destId="{359FCEB2-F44E-45A2-B45D-7CF10C7DDB86}" srcOrd="0" destOrd="0" presId="urn:microsoft.com/office/officeart/2005/8/layout/hierarchy4"/>
    <dgm:cxn modelId="{90E4878B-2604-469A-BE5A-FF0DAA5AF0AA}" srcId="{42457952-82E3-4144-8EC7-B8AD2347EA81}" destId="{F842B495-4DDA-441E-80BF-1E36CC75C834}" srcOrd="2" destOrd="0" parTransId="{76B5DC29-24BE-4641-9286-5C0CFD10A4D4}" sibTransId="{A409AE49-5E26-442F-8884-823E48218E7D}"/>
    <dgm:cxn modelId="{30255DF6-1ACC-4A18-B075-6195CFD8F1FA}" srcId="{42457952-82E3-4144-8EC7-B8AD2347EA81}" destId="{2481C72A-127A-4560-B1BD-7904D1B0336A}" srcOrd="1" destOrd="0" parTransId="{C6456556-0853-4B5A-AE15-2B1F87CD52AA}" sibTransId="{A82B9251-AAF3-4765-8C67-619BD101721A}"/>
    <dgm:cxn modelId="{8399FF35-3364-4076-97CB-6C75F1003411}" type="presOf" srcId="{A30DF948-2729-4C05-8C06-96E16F207487}" destId="{5A0A5FA7-5305-4903-9C38-2AB236A2DC97}" srcOrd="0" destOrd="0" presId="urn:microsoft.com/office/officeart/2005/8/layout/hierarchy4"/>
    <dgm:cxn modelId="{E7ADC708-0608-43A5-A462-7CDBAB26101F}" srcId="{42457952-82E3-4144-8EC7-B8AD2347EA81}" destId="{A30DF948-2729-4C05-8C06-96E16F207487}" srcOrd="0" destOrd="0" parTransId="{8300CFBE-5DDB-4F8D-A410-CF3BBE3E7483}" sibTransId="{2DB3609C-7A18-4724-8896-448B1383FAD7}"/>
    <dgm:cxn modelId="{622F19C8-3960-4586-A256-0BD7D820AD3D}" srcId="{42457952-82E3-4144-8EC7-B8AD2347EA81}" destId="{86094C77-5A7C-4B71-B986-31B605DAC72C}" srcOrd="4" destOrd="0" parTransId="{B82457B8-FAD2-4F39-B3F9-A75DEF6B70B1}" sibTransId="{4D0D2226-DE42-4C40-A321-8F18318D6F28}"/>
    <dgm:cxn modelId="{1C91845A-F618-4015-BE3E-0ADABA902A0F}" srcId="{42457952-82E3-4144-8EC7-B8AD2347EA81}" destId="{F7FB79C5-F782-4F10-AF45-DDDFC72219AC}" srcOrd="3" destOrd="0" parTransId="{2AAFDBF7-7B51-4683-9C24-296EAD82BE8F}" sibTransId="{340A5ADE-F5BD-467E-B6D7-AB463A040A66}"/>
    <dgm:cxn modelId="{618AFFB8-C0EA-44DC-A962-74DCD715D27B}" type="presParOf" srcId="{7713A408-7361-4B52-9328-E2721D7B5F87}" destId="{6472E58B-F0B1-4E59-96C4-2C672936BD01}" srcOrd="0" destOrd="0" presId="urn:microsoft.com/office/officeart/2005/8/layout/hierarchy4"/>
    <dgm:cxn modelId="{584A771E-671C-43E7-BDD9-405BC9E82926}" type="presParOf" srcId="{6472E58B-F0B1-4E59-96C4-2C672936BD01}" destId="{7721C66A-6713-4585-8714-03150EB596DC}" srcOrd="0" destOrd="0" presId="urn:microsoft.com/office/officeart/2005/8/layout/hierarchy4"/>
    <dgm:cxn modelId="{57A4C8B4-F01E-44C7-8058-2A2CA85C7B03}" type="presParOf" srcId="{6472E58B-F0B1-4E59-96C4-2C672936BD01}" destId="{5AA5C517-006C-4F0C-9F4A-E33F6E5DCC5E}" srcOrd="1" destOrd="0" presId="urn:microsoft.com/office/officeart/2005/8/layout/hierarchy4"/>
    <dgm:cxn modelId="{F8047EA6-396E-4E13-B81A-B61FD35F9791}" type="presParOf" srcId="{6472E58B-F0B1-4E59-96C4-2C672936BD01}" destId="{B33F316C-E04B-4E06-B36B-0AF7309499E7}" srcOrd="2" destOrd="0" presId="urn:microsoft.com/office/officeart/2005/8/layout/hierarchy4"/>
    <dgm:cxn modelId="{F6F32F45-3B6C-46C1-8AAD-B1BA6C8ADCFA}" type="presParOf" srcId="{B33F316C-E04B-4E06-B36B-0AF7309499E7}" destId="{C07A856A-BF40-4D13-83F8-159E143D7CD2}" srcOrd="0" destOrd="0" presId="urn:microsoft.com/office/officeart/2005/8/layout/hierarchy4"/>
    <dgm:cxn modelId="{3850EC10-43DD-4465-BD5E-693A4871C415}" type="presParOf" srcId="{C07A856A-BF40-4D13-83F8-159E143D7CD2}" destId="{5A0A5FA7-5305-4903-9C38-2AB236A2DC97}" srcOrd="0" destOrd="0" presId="urn:microsoft.com/office/officeart/2005/8/layout/hierarchy4"/>
    <dgm:cxn modelId="{1C9316C8-32DB-415A-A43D-D0FE7956A0CC}" type="presParOf" srcId="{C07A856A-BF40-4D13-83F8-159E143D7CD2}" destId="{705E3D43-0CA8-4D6B-AC04-73214AC87C84}" srcOrd="1" destOrd="0" presId="urn:microsoft.com/office/officeart/2005/8/layout/hierarchy4"/>
    <dgm:cxn modelId="{46F5C85E-4036-438F-A115-5C8302344C99}" type="presParOf" srcId="{B33F316C-E04B-4E06-B36B-0AF7309499E7}" destId="{B32CA767-7DC7-4776-9E93-CE2EF3607E82}" srcOrd="1" destOrd="0" presId="urn:microsoft.com/office/officeart/2005/8/layout/hierarchy4"/>
    <dgm:cxn modelId="{74DA986D-34AA-4B77-A9DC-705976E3CD23}" type="presParOf" srcId="{B33F316C-E04B-4E06-B36B-0AF7309499E7}" destId="{A6D1CC00-E198-4203-9AE3-CD60F9C300B5}" srcOrd="2" destOrd="0" presId="urn:microsoft.com/office/officeart/2005/8/layout/hierarchy4"/>
    <dgm:cxn modelId="{1F789C5C-063E-4AEB-A257-2CB3EB16550F}" type="presParOf" srcId="{A6D1CC00-E198-4203-9AE3-CD60F9C300B5}" destId="{27BE0E8E-35D3-4559-BFB0-0231968996EA}" srcOrd="0" destOrd="0" presId="urn:microsoft.com/office/officeart/2005/8/layout/hierarchy4"/>
    <dgm:cxn modelId="{4744C9C5-F245-4807-ADBE-BD4CF03E63ED}" type="presParOf" srcId="{A6D1CC00-E198-4203-9AE3-CD60F9C300B5}" destId="{1AB0E920-39C3-4EC3-B870-AB5868B8E64C}" srcOrd="1" destOrd="0" presId="urn:microsoft.com/office/officeart/2005/8/layout/hierarchy4"/>
    <dgm:cxn modelId="{D42FBFA1-7C67-4D86-A46E-AC6C29090126}" type="presParOf" srcId="{B33F316C-E04B-4E06-B36B-0AF7309499E7}" destId="{6564AEA0-15BA-4A9F-BB6B-107CF6E6D725}" srcOrd="3" destOrd="0" presId="urn:microsoft.com/office/officeart/2005/8/layout/hierarchy4"/>
    <dgm:cxn modelId="{65F1CF24-14EC-499D-80B9-A55AE79E5B01}" type="presParOf" srcId="{B33F316C-E04B-4E06-B36B-0AF7309499E7}" destId="{2F9DE25D-AD2F-415E-92F5-6AFADB64E4D8}" srcOrd="4" destOrd="0" presId="urn:microsoft.com/office/officeart/2005/8/layout/hierarchy4"/>
    <dgm:cxn modelId="{CF0D8DDC-E611-4657-8FFF-20ADACFD6B47}" type="presParOf" srcId="{2F9DE25D-AD2F-415E-92F5-6AFADB64E4D8}" destId="{B369E478-265C-4B37-8650-EC81DC379CEA}" srcOrd="0" destOrd="0" presId="urn:microsoft.com/office/officeart/2005/8/layout/hierarchy4"/>
    <dgm:cxn modelId="{B49BF1E1-FC9F-43B9-B8D9-730D260D7759}" type="presParOf" srcId="{2F9DE25D-AD2F-415E-92F5-6AFADB64E4D8}" destId="{5BD574D4-01E2-4E00-BCC3-2177AFE56A6A}" srcOrd="1" destOrd="0" presId="urn:microsoft.com/office/officeart/2005/8/layout/hierarchy4"/>
    <dgm:cxn modelId="{2432F662-C9A3-4911-9931-0F017A8F0BE6}" type="presParOf" srcId="{B33F316C-E04B-4E06-B36B-0AF7309499E7}" destId="{41BF2414-A8A2-4D9C-8603-BF5FBB898E83}" srcOrd="5" destOrd="0" presId="urn:microsoft.com/office/officeart/2005/8/layout/hierarchy4"/>
    <dgm:cxn modelId="{AFE1DCBB-9C78-47F8-8871-A70287531C12}" type="presParOf" srcId="{B33F316C-E04B-4E06-B36B-0AF7309499E7}" destId="{9F8B84DD-80F1-4A62-B19E-EBDCBF3B1D77}" srcOrd="6" destOrd="0" presId="urn:microsoft.com/office/officeart/2005/8/layout/hierarchy4"/>
    <dgm:cxn modelId="{48711902-3EDD-436B-BFB1-F668E0DAB5F3}" type="presParOf" srcId="{9F8B84DD-80F1-4A62-B19E-EBDCBF3B1D77}" destId="{C77C06F0-CBA8-4D14-AFD1-BB5DC50C61D2}" srcOrd="0" destOrd="0" presId="urn:microsoft.com/office/officeart/2005/8/layout/hierarchy4"/>
    <dgm:cxn modelId="{EC19F9E8-10A6-4C09-A050-FB407C92B992}" type="presParOf" srcId="{9F8B84DD-80F1-4A62-B19E-EBDCBF3B1D77}" destId="{63A2AF99-1A42-4DA1-97C6-4A895065E13C}" srcOrd="1" destOrd="0" presId="urn:microsoft.com/office/officeart/2005/8/layout/hierarchy4"/>
    <dgm:cxn modelId="{2A1D1AD9-0342-4AFD-A1EA-A4E25C45E161}" type="presParOf" srcId="{B33F316C-E04B-4E06-B36B-0AF7309499E7}" destId="{CA7357DE-67C6-4653-A161-6AC176F8163E}" srcOrd="7" destOrd="0" presId="urn:microsoft.com/office/officeart/2005/8/layout/hierarchy4"/>
    <dgm:cxn modelId="{59905736-DBAB-42F7-8F05-E27A203363AB}" type="presParOf" srcId="{B33F316C-E04B-4E06-B36B-0AF7309499E7}" destId="{F1415460-88AC-4C04-BE30-35999BFE932E}" srcOrd="8" destOrd="0" presId="urn:microsoft.com/office/officeart/2005/8/layout/hierarchy4"/>
    <dgm:cxn modelId="{B206DEF0-C123-49BA-8C95-B8D359D3F9B0}" type="presParOf" srcId="{F1415460-88AC-4C04-BE30-35999BFE932E}" destId="{359FCEB2-F44E-45A2-B45D-7CF10C7DDB86}" srcOrd="0" destOrd="0" presId="urn:microsoft.com/office/officeart/2005/8/layout/hierarchy4"/>
    <dgm:cxn modelId="{735924AF-F6B1-4628-8B06-8C5F847DA45F}" type="presParOf" srcId="{F1415460-88AC-4C04-BE30-35999BFE932E}" destId="{EC988806-459C-4E45-BACB-99C4DB8165A4}"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Lst>
  <dgm:cxnLst>
    <dgm:cxn modelId="{ADDCBA63-75AF-4FFF-88A2-3AD8EF08CBD7}" type="presOf" srcId="{FFC40374-68C3-4692-A89D-FF7144C45C21}" destId="{13137CAD-EE78-4C72-B5CE-509B2DA60617}" srcOrd="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5" csCatId="colorful" phldr="1"/>
      <dgm:spPr/>
      <dgm:t>
        <a:bodyPr/>
        <a:lstStyle/>
        <a:p>
          <a:endParaRPr lang="en-US"/>
        </a:p>
      </dgm:t>
    </dgm:pt>
    <dgm:pt modelId="{8FACA810-EB5A-419D-A14E-42A36B7329EB}">
      <dgm:prSet phldrT="[Text]" custT="1"/>
      <dgm:spPr/>
      <dgm:t>
        <a:bodyPr/>
        <a:lstStyle/>
        <a:p>
          <a:r>
            <a:rPr lang="en-US" sz="2000" b="1" dirty="0" smtClean="0"/>
            <a:t>Market Development &amp; Intelligence Committee</a:t>
          </a:r>
        </a:p>
        <a:p>
          <a:r>
            <a:rPr lang="en-US" sz="1600" b="1" dirty="0" smtClean="0">
              <a:solidFill>
                <a:srgbClr val="FFFF00"/>
              </a:solidFill>
            </a:rPr>
            <a:t>Chaired by Jan Schindler  </a:t>
          </a:r>
          <a:endParaRPr lang="en-US" sz="2000" b="1" dirty="0" smtClean="0">
            <a:solidFill>
              <a:srgbClr val="FFFF00"/>
            </a:solidFill>
          </a:endParaRPr>
        </a:p>
        <a:p>
          <a:r>
            <a:rPr lang="en-US" sz="1600" dirty="0" smtClean="0"/>
            <a:t>latest FTTH market data and evolution of FTTH/FTTB of the MENA region.</a:t>
          </a:r>
          <a:br>
            <a:rPr lang="en-US" sz="1600" dirty="0" smtClean="0"/>
          </a:br>
          <a:endParaRPr lang="en-US" sz="1600" dirty="0"/>
        </a:p>
      </dgm:t>
    </dgm:pt>
    <dgm:pt modelId="{60EC2F34-ECB4-493F-BBC0-199783651E6C}" type="parTrans" cxnId="{BB752975-040F-4D43-8486-46EB9A506FAC}">
      <dgm:prSet/>
      <dgm:spPr/>
      <dgm:t>
        <a:bodyPr/>
        <a:lstStyle/>
        <a:p>
          <a:endParaRPr lang="en-US"/>
        </a:p>
      </dgm:t>
    </dgm:pt>
    <dgm:pt modelId="{63AEFE77-9068-4353-84F2-E0BC51ECF359}" type="sibTrans" cxnId="{BB752975-040F-4D43-8486-46EB9A506FAC}">
      <dgm:prSet/>
      <dgm:spPr/>
      <dgm:t>
        <a:bodyPr/>
        <a:lstStyle/>
        <a:p>
          <a:endParaRPr lang="en-US"/>
        </a:p>
      </dgm:t>
    </dgm:pt>
    <dgm:pt modelId="{84DAB235-4997-42BA-8D80-42CFD1F79CD5}">
      <dgm:prSet phldrT="[Text]" custT="1"/>
      <dgm:spPr/>
      <dgm:t>
        <a:bodyPr/>
        <a:lstStyle/>
        <a:p>
          <a:pPr>
            <a:lnSpc>
              <a:spcPct val="100000"/>
            </a:lnSpc>
            <a:spcAft>
              <a:spcPts val="0"/>
            </a:spcAft>
          </a:pPr>
          <a:r>
            <a:rPr lang="en-US" sz="2000" b="1" dirty="0" smtClean="0"/>
            <a:t>Policy &amp; Regulatory</a:t>
          </a:r>
        </a:p>
        <a:p>
          <a:pPr>
            <a:lnSpc>
              <a:spcPct val="100000"/>
            </a:lnSpc>
            <a:spcAft>
              <a:spcPts val="0"/>
            </a:spcAft>
          </a:pPr>
          <a:r>
            <a:rPr lang="en-US" sz="2000" b="1" dirty="0" smtClean="0"/>
            <a:t>Committee</a:t>
          </a:r>
        </a:p>
        <a:p>
          <a:pPr>
            <a:lnSpc>
              <a:spcPct val="100000"/>
            </a:lnSpc>
            <a:spcAft>
              <a:spcPct val="35000"/>
            </a:spcAft>
          </a:pPr>
          <a:r>
            <a:rPr lang="en-US" sz="1600" b="1" dirty="0" smtClean="0">
              <a:solidFill>
                <a:srgbClr val="FFFF00"/>
              </a:solidFill>
            </a:rPr>
            <a:t>Chaired by Christine </a:t>
          </a:r>
          <a:r>
            <a:rPr lang="en-US" sz="1600" b="1" dirty="0" err="1" smtClean="0">
              <a:solidFill>
                <a:srgbClr val="FFFF00"/>
              </a:solidFill>
            </a:rPr>
            <a:t>Beylouni</a:t>
          </a:r>
          <a:r>
            <a:rPr lang="en-US" sz="1600" b="1" dirty="0" smtClean="0"/>
            <a:t>  </a:t>
          </a:r>
        </a:p>
        <a:p>
          <a:pPr>
            <a:lnSpc>
              <a:spcPct val="100000"/>
            </a:lnSpc>
            <a:spcAft>
              <a:spcPct val="35000"/>
            </a:spcAft>
          </a:pPr>
          <a:r>
            <a:rPr lang="en-US" sz="1600" dirty="0" smtClean="0"/>
            <a:t>follow and  lobby relevant policy and regulatory development in the MENA region  in terms of broadband deployment and FTTH roll-out&gt;  </a:t>
          </a:r>
          <a:endParaRPr lang="en-US" sz="1600" dirty="0"/>
        </a:p>
      </dgm:t>
    </dgm:pt>
    <dgm:pt modelId="{6082FE09-1441-4A82-A76D-91A67232860C}" type="parTrans" cxnId="{725C44DC-DAB0-4802-BDFF-1BB3053E960D}">
      <dgm:prSet/>
      <dgm:spPr/>
      <dgm:t>
        <a:bodyPr/>
        <a:lstStyle/>
        <a:p>
          <a:endParaRPr lang="en-US"/>
        </a:p>
      </dgm:t>
    </dgm:pt>
    <dgm:pt modelId="{CA1D2EDB-B0C4-43A4-A443-A517100A69AE}" type="sibTrans" cxnId="{725C44DC-DAB0-4802-BDFF-1BB3053E960D}">
      <dgm:prSet/>
      <dgm:spPr/>
      <dgm:t>
        <a:bodyPr/>
        <a:lstStyle/>
        <a:p>
          <a:endParaRPr lang="en-US"/>
        </a:p>
      </dgm:t>
    </dgm:pt>
    <dgm:pt modelId="{7DEE7FF9-69F0-417F-81FB-DF5D13ED5BC3}">
      <dgm:prSet phldrT="[Text]" custT="1"/>
      <dgm:spPr/>
      <dgm:t>
        <a:bodyPr/>
        <a:lstStyle/>
        <a:p>
          <a:pPr>
            <a:lnSpc>
              <a:spcPct val="100000"/>
            </a:lnSpc>
            <a:spcAft>
              <a:spcPts val="0"/>
            </a:spcAft>
          </a:pPr>
          <a:r>
            <a:rPr lang="en-US" sz="2000" b="1" dirty="0" smtClean="0"/>
            <a:t>Smart Cities Apps &amp;Ops MENA </a:t>
          </a:r>
        </a:p>
        <a:p>
          <a:pPr>
            <a:lnSpc>
              <a:spcPct val="90000"/>
            </a:lnSpc>
            <a:spcAft>
              <a:spcPct val="35000"/>
            </a:spcAft>
          </a:pPr>
          <a:r>
            <a:rPr lang="en-US" sz="1600" b="1" dirty="0" smtClean="0">
              <a:solidFill>
                <a:srgbClr val="FFFF00"/>
              </a:solidFill>
            </a:rPr>
            <a:t>Chaired by </a:t>
          </a:r>
          <a:r>
            <a:rPr lang="en-US" sz="1600" b="1" dirty="0" err="1" smtClean="0">
              <a:solidFill>
                <a:srgbClr val="FFFF00"/>
              </a:solidFill>
            </a:rPr>
            <a:t>Ammar</a:t>
          </a:r>
          <a:r>
            <a:rPr lang="en-US" sz="1600" b="1" dirty="0" smtClean="0">
              <a:solidFill>
                <a:srgbClr val="FFFF00"/>
              </a:solidFill>
            </a:rPr>
            <a:t> </a:t>
          </a:r>
          <a:r>
            <a:rPr lang="en-US" sz="1600" b="1" dirty="0" err="1" smtClean="0">
              <a:solidFill>
                <a:srgbClr val="FFFF00"/>
              </a:solidFill>
            </a:rPr>
            <a:t>Sabbagh</a:t>
          </a:r>
          <a:r>
            <a:rPr lang="en-US" sz="1600" b="1" dirty="0" smtClean="0">
              <a:solidFill>
                <a:srgbClr val="FFFF00"/>
              </a:solidFill>
            </a:rPr>
            <a:t> </a:t>
          </a:r>
          <a:endParaRPr lang="en-US" sz="2000" b="1" dirty="0" smtClean="0">
            <a:solidFill>
              <a:srgbClr val="FFFF00"/>
            </a:solidFill>
          </a:endParaRPr>
        </a:p>
        <a:p>
          <a:pPr>
            <a:lnSpc>
              <a:spcPct val="90000"/>
            </a:lnSpc>
            <a:spcAft>
              <a:spcPct val="35000"/>
            </a:spcAft>
          </a:pPr>
          <a:r>
            <a:rPr lang="en-US" sz="1600" dirty="0" smtClean="0"/>
            <a:t>accelerate deployment of ultra high-speed FTTH – highlighting deployment approaches, applications and the benefits for Smart Cities, campuses and other real estate developments in the MENA region.</a:t>
          </a:r>
          <a:r>
            <a:rPr lang="en-US" sz="1200" dirty="0" smtClean="0"/>
            <a:t/>
          </a:r>
          <a:br>
            <a:rPr lang="en-US" sz="1200" dirty="0" smtClean="0"/>
          </a:br>
          <a:endParaRPr lang="en-US" sz="1200" dirty="0"/>
        </a:p>
      </dgm:t>
    </dgm:pt>
    <dgm:pt modelId="{35256616-481A-4945-B9A4-EF427FED98AA}" type="parTrans" cxnId="{BF522443-6867-4D0E-93E2-BA9F67D3C441}">
      <dgm:prSet/>
      <dgm:spPr/>
      <dgm:t>
        <a:bodyPr/>
        <a:lstStyle/>
        <a:p>
          <a:endParaRPr lang="en-US"/>
        </a:p>
      </dgm:t>
    </dgm:pt>
    <dgm:pt modelId="{3A9B67B3-300C-4D2F-9934-7862EFA82194}" type="sibTrans" cxnId="{BF522443-6867-4D0E-93E2-BA9F67D3C441}">
      <dgm:prSet/>
      <dgm:spPr/>
      <dgm:t>
        <a:bodyPr/>
        <a:lstStyle/>
        <a:p>
          <a:endParaRPr lang="en-US"/>
        </a:p>
      </dgm:t>
    </dgm:pt>
    <dgm:pt modelId="{97572B97-D755-4895-9810-2FD264376607}">
      <dgm:prSet phldrT="[Text]" custT="1"/>
      <dgm:spPr/>
      <dgm:t>
        <a:bodyPr/>
        <a:lstStyle/>
        <a:p>
          <a:endParaRPr lang="en-US" sz="2000" b="1" dirty="0" smtClean="0"/>
        </a:p>
        <a:p>
          <a:r>
            <a:rPr lang="en-US" sz="2000" b="1" dirty="0" smtClean="0"/>
            <a:t>Technology &amp; &amp; Training Committee</a:t>
          </a:r>
        </a:p>
        <a:p>
          <a:r>
            <a:rPr lang="en-US" sz="1600" b="1" dirty="0" smtClean="0">
              <a:solidFill>
                <a:srgbClr val="FFFF00"/>
              </a:solidFill>
            </a:rPr>
            <a:t>Chaired by </a:t>
          </a:r>
          <a:r>
            <a:rPr lang="en-US" sz="1600" b="1" dirty="0" err="1" smtClean="0">
              <a:solidFill>
                <a:srgbClr val="FFFF00"/>
              </a:solidFill>
            </a:rPr>
            <a:t>Gamal</a:t>
          </a:r>
          <a:r>
            <a:rPr lang="en-US" sz="1600" b="1" dirty="0" smtClean="0">
              <a:solidFill>
                <a:srgbClr val="FFFF00"/>
              </a:solidFill>
            </a:rPr>
            <a:t> </a:t>
          </a:r>
          <a:r>
            <a:rPr lang="en-US" sz="1600" b="1" dirty="0" err="1" smtClean="0">
              <a:solidFill>
                <a:srgbClr val="FFFF00"/>
              </a:solidFill>
            </a:rPr>
            <a:t>Hegazi</a:t>
          </a:r>
          <a:endParaRPr lang="en-US" sz="1600" b="1" dirty="0" smtClean="0">
            <a:solidFill>
              <a:srgbClr val="FFFF00"/>
            </a:solidFill>
          </a:endParaRPr>
        </a:p>
        <a:p>
          <a:r>
            <a:rPr lang="en-US" sz="1600" dirty="0" smtClean="0"/>
            <a:t>the pillar for promoting FTTH in the MENA region with an agnostic view of the FTTH technology and the know-how through its  certified training.  </a:t>
          </a:r>
        </a:p>
        <a:p>
          <a:r>
            <a:rPr lang="en-US" sz="1600" dirty="0" smtClean="0"/>
            <a:t> </a:t>
          </a:r>
          <a:endParaRPr lang="en-US" sz="1600" dirty="0"/>
        </a:p>
      </dgm:t>
    </dgm:pt>
    <dgm:pt modelId="{00113C2A-4D7B-42BA-93C9-241828BF3E77}" type="sibTrans" cxnId="{702700B6-02E9-4BAF-AE1F-2A4136B8342F}">
      <dgm:prSet/>
      <dgm:spPr/>
      <dgm:t>
        <a:bodyPr/>
        <a:lstStyle/>
        <a:p>
          <a:endParaRPr lang="en-US"/>
        </a:p>
      </dgm:t>
    </dgm:pt>
    <dgm:pt modelId="{99D6562F-4B3E-4DF8-9B61-1C83C6D9036E}" type="parTrans" cxnId="{702700B6-02E9-4BAF-AE1F-2A4136B8342F}">
      <dgm:prSet/>
      <dgm:spPr/>
      <dgm:t>
        <a:bodyPr/>
        <a:lstStyle/>
        <a:p>
          <a:endParaRPr lang="en-US"/>
        </a:p>
      </dgm:t>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 modelId="{19B56D68-A7C9-426A-BAB5-54D2DF8EA991}" type="pres">
      <dgm:prSet presAssocID="{8FACA810-EB5A-419D-A14E-42A36B7329EB}" presName="node" presStyleLbl="node1" presStyleIdx="0" presStyleCnt="4" custLinFactX="100000" custLinFactNeighborX="117417" custLinFactNeighborY="-2128">
        <dgm:presLayoutVars>
          <dgm:bulletEnabled val="1"/>
        </dgm:presLayoutVars>
      </dgm:prSet>
      <dgm:spPr/>
      <dgm:t>
        <a:bodyPr/>
        <a:lstStyle/>
        <a:p>
          <a:endParaRPr lang="en-US"/>
        </a:p>
      </dgm:t>
    </dgm:pt>
    <dgm:pt modelId="{A59AE227-6927-4042-BC40-AAC6AC90AE67}" type="pres">
      <dgm:prSet presAssocID="{63AEFE77-9068-4353-84F2-E0BC51ECF359}" presName="sibTrans" presStyleCnt="0"/>
      <dgm:spPr/>
      <dgm:t>
        <a:bodyPr/>
        <a:lstStyle/>
        <a:p>
          <a:endParaRPr lang="en-US"/>
        </a:p>
      </dgm:t>
    </dgm:pt>
    <dgm:pt modelId="{3BED5E31-1D2C-4253-88FE-4663EE7DBC4D}" type="pres">
      <dgm:prSet presAssocID="{84DAB235-4997-42BA-8D80-42CFD1F79CD5}" presName="node" presStyleLbl="node1" presStyleIdx="1" presStyleCnt="4" custLinFactX="91906" custLinFactNeighborX="100000">
        <dgm:presLayoutVars>
          <dgm:bulletEnabled val="1"/>
        </dgm:presLayoutVars>
      </dgm:prSet>
      <dgm:spPr/>
      <dgm:t>
        <a:bodyPr/>
        <a:lstStyle/>
        <a:p>
          <a:endParaRPr lang="en-US"/>
        </a:p>
      </dgm:t>
    </dgm:pt>
    <dgm:pt modelId="{E860F453-0711-47B6-A476-ECF415E85E3E}" type="pres">
      <dgm:prSet presAssocID="{CA1D2EDB-B0C4-43A4-A443-A517100A69AE}" presName="sibTrans" presStyleCnt="0"/>
      <dgm:spPr/>
      <dgm:t>
        <a:bodyPr/>
        <a:lstStyle/>
        <a:p>
          <a:endParaRPr lang="en-US"/>
        </a:p>
      </dgm:t>
    </dgm:pt>
    <dgm:pt modelId="{9B0680FF-3E2A-4A93-BA91-E84E168D391D}" type="pres">
      <dgm:prSet presAssocID="{97572B97-D755-4895-9810-2FD264376607}" presName="node" presStyleLbl="node1" presStyleIdx="2" presStyleCnt="4" custScaleX="101177" custLinFactX="-188625" custLinFactNeighborX="-200000" custLinFactNeighborY="1656">
        <dgm:presLayoutVars>
          <dgm:bulletEnabled val="1"/>
        </dgm:presLayoutVars>
      </dgm:prSet>
      <dgm:spPr/>
      <dgm:t>
        <a:bodyPr/>
        <a:lstStyle/>
        <a:p>
          <a:endParaRPr lang="en-US"/>
        </a:p>
      </dgm:t>
    </dgm:pt>
    <dgm:pt modelId="{0446B4CA-06E9-4339-8F15-BD0CC225D521}" type="pres">
      <dgm:prSet presAssocID="{00113C2A-4D7B-42BA-93C9-241828BF3E77}" presName="sibTrans" presStyleCnt="0"/>
      <dgm:spPr/>
      <dgm:t>
        <a:bodyPr/>
        <a:lstStyle/>
        <a:p>
          <a:endParaRPr lang="en-US"/>
        </a:p>
      </dgm:t>
    </dgm:pt>
    <dgm:pt modelId="{74DA25B5-AD4E-43DF-AD75-C23E8F4486B6}" type="pres">
      <dgm:prSet presAssocID="{7DEE7FF9-69F0-417F-81FB-DF5D13ED5BC3}" presName="node" presStyleLbl="node1" presStyleIdx="3" presStyleCnt="4" custScaleX="118150" custLinFactX="-8411" custLinFactNeighborX="-100000" custLinFactNeighborY="0">
        <dgm:presLayoutVars>
          <dgm:bulletEnabled val="1"/>
        </dgm:presLayoutVars>
      </dgm:prSet>
      <dgm:spPr/>
      <dgm:t>
        <a:bodyPr/>
        <a:lstStyle/>
        <a:p>
          <a:endParaRPr lang="en-US"/>
        </a:p>
      </dgm:t>
    </dgm:pt>
  </dgm:ptLst>
  <dgm:cxnLst>
    <dgm:cxn modelId="{88FFBCA6-52A7-4C62-916D-EC593CA93D4A}" type="presOf" srcId="{7DEE7FF9-69F0-417F-81FB-DF5D13ED5BC3}" destId="{74DA25B5-AD4E-43DF-AD75-C23E8F4486B6}" srcOrd="0" destOrd="0" presId="urn:microsoft.com/office/officeart/2005/8/layout/hList6"/>
    <dgm:cxn modelId="{725C44DC-DAB0-4802-BDFF-1BB3053E960D}" srcId="{FFC40374-68C3-4692-A89D-FF7144C45C21}" destId="{84DAB235-4997-42BA-8D80-42CFD1F79CD5}" srcOrd="1" destOrd="0" parTransId="{6082FE09-1441-4A82-A76D-91A67232860C}" sibTransId="{CA1D2EDB-B0C4-43A4-A443-A517100A69AE}"/>
    <dgm:cxn modelId="{DD88C712-26F9-434D-8052-B8374386B287}" type="presOf" srcId="{97572B97-D755-4895-9810-2FD264376607}" destId="{9B0680FF-3E2A-4A93-BA91-E84E168D391D}" srcOrd="0" destOrd="0" presId="urn:microsoft.com/office/officeart/2005/8/layout/hList6"/>
    <dgm:cxn modelId="{7EF08509-5C95-4AB3-B5ED-F49CB1447CEF}" type="presOf" srcId="{FFC40374-68C3-4692-A89D-FF7144C45C21}" destId="{13137CAD-EE78-4C72-B5CE-509B2DA60617}" srcOrd="0" destOrd="0" presId="urn:microsoft.com/office/officeart/2005/8/layout/hList6"/>
    <dgm:cxn modelId="{702700B6-02E9-4BAF-AE1F-2A4136B8342F}" srcId="{FFC40374-68C3-4692-A89D-FF7144C45C21}" destId="{97572B97-D755-4895-9810-2FD264376607}" srcOrd="2" destOrd="0" parTransId="{99D6562F-4B3E-4DF8-9B61-1C83C6D9036E}" sibTransId="{00113C2A-4D7B-42BA-93C9-241828BF3E77}"/>
    <dgm:cxn modelId="{BB752975-040F-4D43-8486-46EB9A506FAC}" srcId="{FFC40374-68C3-4692-A89D-FF7144C45C21}" destId="{8FACA810-EB5A-419D-A14E-42A36B7329EB}" srcOrd="0" destOrd="0" parTransId="{60EC2F34-ECB4-493F-BBC0-199783651E6C}" sibTransId="{63AEFE77-9068-4353-84F2-E0BC51ECF359}"/>
    <dgm:cxn modelId="{930AA4FC-963E-41F6-901D-4BCD8EAC5B8E}" type="presOf" srcId="{8FACA810-EB5A-419D-A14E-42A36B7329EB}" destId="{19B56D68-A7C9-426A-BAB5-54D2DF8EA991}" srcOrd="0" destOrd="0" presId="urn:microsoft.com/office/officeart/2005/8/layout/hList6"/>
    <dgm:cxn modelId="{BF522443-6867-4D0E-93E2-BA9F67D3C441}" srcId="{FFC40374-68C3-4692-A89D-FF7144C45C21}" destId="{7DEE7FF9-69F0-417F-81FB-DF5D13ED5BC3}" srcOrd="3" destOrd="0" parTransId="{35256616-481A-4945-B9A4-EF427FED98AA}" sibTransId="{3A9B67B3-300C-4D2F-9934-7862EFA82194}"/>
    <dgm:cxn modelId="{0B780F1A-55D8-4D0C-9126-A4C0108AB7B9}" type="presOf" srcId="{84DAB235-4997-42BA-8D80-42CFD1F79CD5}" destId="{3BED5E31-1D2C-4253-88FE-4663EE7DBC4D}" srcOrd="0" destOrd="0" presId="urn:microsoft.com/office/officeart/2005/8/layout/hList6"/>
    <dgm:cxn modelId="{CC8D23AC-EA74-48A1-8AB3-8F45F02F60D2}" type="presParOf" srcId="{13137CAD-EE78-4C72-B5CE-509B2DA60617}" destId="{19B56D68-A7C9-426A-BAB5-54D2DF8EA991}" srcOrd="0" destOrd="0" presId="urn:microsoft.com/office/officeart/2005/8/layout/hList6"/>
    <dgm:cxn modelId="{C46E32F8-4E92-472F-8B02-D189508CF169}" type="presParOf" srcId="{13137CAD-EE78-4C72-B5CE-509B2DA60617}" destId="{A59AE227-6927-4042-BC40-AAC6AC90AE67}" srcOrd="1" destOrd="0" presId="urn:microsoft.com/office/officeart/2005/8/layout/hList6"/>
    <dgm:cxn modelId="{14C8DB37-C10C-4DF1-9733-C73331B7BA7C}" type="presParOf" srcId="{13137CAD-EE78-4C72-B5CE-509B2DA60617}" destId="{3BED5E31-1D2C-4253-88FE-4663EE7DBC4D}" srcOrd="2" destOrd="0" presId="urn:microsoft.com/office/officeart/2005/8/layout/hList6"/>
    <dgm:cxn modelId="{FCE3E125-D8C9-4192-880B-8338DE5D64D6}" type="presParOf" srcId="{13137CAD-EE78-4C72-B5CE-509B2DA60617}" destId="{E860F453-0711-47B6-A476-ECF415E85E3E}" srcOrd="3" destOrd="0" presId="urn:microsoft.com/office/officeart/2005/8/layout/hList6"/>
    <dgm:cxn modelId="{2E4F548C-233C-405E-88FC-2A97D1B61A37}" type="presParOf" srcId="{13137CAD-EE78-4C72-B5CE-509B2DA60617}" destId="{9B0680FF-3E2A-4A93-BA91-E84E168D391D}" srcOrd="4" destOrd="0" presId="urn:microsoft.com/office/officeart/2005/8/layout/hList6"/>
    <dgm:cxn modelId="{2C8AE8B7-18BD-4856-B2DD-F48366B2A39F}" type="presParOf" srcId="{13137CAD-EE78-4C72-B5CE-509B2DA60617}" destId="{0446B4CA-06E9-4339-8F15-BD0CC225D521}" srcOrd="5" destOrd="0" presId="urn:microsoft.com/office/officeart/2005/8/layout/hList6"/>
    <dgm:cxn modelId="{C50D94B2-9E69-4F1B-8870-629A298EA3A5}" type="presParOf" srcId="{13137CAD-EE78-4C72-B5CE-509B2DA60617}" destId="{74DA25B5-AD4E-43DF-AD75-C23E8F4486B6}" srcOrd="6"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Lst>
  <dgm:cxnLst>
    <dgm:cxn modelId="{ADDCBA63-75AF-4FFF-88A2-3AD8EF08CBD7}" type="presOf" srcId="{FFC40374-68C3-4692-A89D-FF7144C45C21}" destId="{13137CAD-EE78-4C72-B5CE-509B2DA60617}" srcOrd="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10D7CE-6363-4B25-AD96-AC25EEE9B685}"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fr-FR"/>
        </a:p>
      </dgm:t>
    </dgm:pt>
    <dgm:pt modelId="{D7511CEF-AB1E-43AE-85AE-D4FB8F2BF943}">
      <dgm:prSet phldrT="[Texte]" custT="1"/>
      <dgm:spPr/>
      <dgm:t>
        <a:bodyPr/>
        <a:lstStyle/>
        <a:p>
          <a:r>
            <a:rPr lang="en-US" sz="2000" b="1" noProof="0" dirty="0"/>
            <a:t>Mobile</a:t>
          </a:r>
          <a:r>
            <a:rPr lang="en-US" sz="2000" noProof="0" dirty="0"/>
            <a:t> </a:t>
          </a:r>
          <a:r>
            <a:rPr lang="en-US" sz="2000" b="1" noProof="0" dirty="0"/>
            <a:t>backhaul</a:t>
          </a:r>
        </a:p>
      </dgm:t>
    </dgm:pt>
    <dgm:pt modelId="{7746474C-DCD5-48F6-A420-21E5A999B20B}" type="parTrans" cxnId="{F3D48A3D-C8C2-43B3-B4AE-0B4BB4F079E2}">
      <dgm:prSet/>
      <dgm:spPr/>
      <dgm:t>
        <a:bodyPr/>
        <a:lstStyle/>
        <a:p>
          <a:endParaRPr lang="en-US" sz="3200" noProof="0" dirty="0"/>
        </a:p>
      </dgm:t>
    </dgm:pt>
    <dgm:pt modelId="{61627A2B-76FA-4054-884E-D505621BF411}" type="sibTrans" cxnId="{F3D48A3D-C8C2-43B3-B4AE-0B4BB4F079E2}">
      <dgm:prSet/>
      <dgm:spPr/>
      <dgm:t>
        <a:bodyPr/>
        <a:lstStyle/>
        <a:p>
          <a:endParaRPr lang="en-US" sz="3200" noProof="0" dirty="0"/>
        </a:p>
      </dgm:t>
    </dgm:pt>
    <dgm:pt modelId="{6B741271-5426-4D0F-9F73-FD82B8E43008}">
      <dgm:prSet phldrT="[Texte]" custT="1"/>
      <dgm:spPr/>
      <dgm:t>
        <a:bodyPr/>
        <a:lstStyle/>
        <a:p>
          <a:r>
            <a:rPr lang="en-US" sz="1200" noProof="0" smtClean="0"/>
            <a:t>MENA’s government are becoming more and more aware of the benefits of NGN</a:t>
          </a:r>
          <a:endParaRPr lang="en-US" sz="1200" noProof="0" dirty="0"/>
        </a:p>
      </dgm:t>
    </dgm:pt>
    <dgm:pt modelId="{E1FBC9C4-3035-461F-972E-46479A153B20}" type="parTrans" cxnId="{C950EDED-EB2F-495A-B36D-7A3532337316}">
      <dgm:prSet/>
      <dgm:spPr/>
      <dgm:t>
        <a:bodyPr/>
        <a:lstStyle/>
        <a:p>
          <a:endParaRPr lang="en-US" sz="3200" noProof="0" dirty="0"/>
        </a:p>
      </dgm:t>
    </dgm:pt>
    <dgm:pt modelId="{675C68B4-AD17-4C2D-A44E-30B7312469F2}" type="sibTrans" cxnId="{C950EDED-EB2F-495A-B36D-7A3532337316}">
      <dgm:prSet/>
      <dgm:spPr/>
      <dgm:t>
        <a:bodyPr/>
        <a:lstStyle/>
        <a:p>
          <a:endParaRPr lang="en-US" sz="3200" noProof="0" dirty="0"/>
        </a:p>
      </dgm:t>
    </dgm:pt>
    <dgm:pt modelId="{04E5C822-B76B-43EF-A181-81A0ED7580ED}">
      <dgm:prSet phldrT="[Texte]" custT="1"/>
      <dgm:spPr/>
      <dgm:t>
        <a:bodyPr/>
        <a:lstStyle/>
        <a:p>
          <a:r>
            <a:rPr lang="en-US" sz="1200" noProof="0" smtClean="0"/>
            <a:t>Their involvement is a way to compensate and stimulate the current lack of large scale private initiatives</a:t>
          </a:r>
          <a:endParaRPr lang="en-US" sz="1200" noProof="0" dirty="0"/>
        </a:p>
      </dgm:t>
    </dgm:pt>
    <dgm:pt modelId="{14A486F6-C70C-4A98-8C4C-E92F6DB499A4}" type="parTrans" cxnId="{87CCD65E-C6C1-4CC6-90A0-F3D77FDF2FDB}">
      <dgm:prSet/>
      <dgm:spPr/>
      <dgm:t>
        <a:bodyPr/>
        <a:lstStyle/>
        <a:p>
          <a:endParaRPr lang="en-US" sz="3200" noProof="0" dirty="0"/>
        </a:p>
      </dgm:t>
    </dgm:pt>
    <dgm:pt modelId="{1681B36B-A30B-4B34-98CA-360E54655552}" type="sibTrans" cxnId="{87CCD65E-C6C1-4CC6-90A0-F3D77FDF2FDB}">
      <dgm:prSet/>
      <dgm:spPr/>
      <dgm:t>
        <a:bodyPr/>
        <a:lstStyle/>
        <a:p>
          <a:endParaRPr lang="en-US" sz="3200" noProof="0" dirty="0"/>
        </a:p>
      </dgm:t>
    </dgm:pt>
    <dgm:pt modelId="{E58BE9AE-F145-4B51-B7B2-E2A94D5C3F38}">
      <dgm:prSet phldrT="[Texte]" custT="1"/>
      <dgm:spPr/>
      <dgm:t>
        <a:bodyPr/>
        <a:lstStyle/>
        <a:p>
          <a:r>
            <a:rPr lang="en-US" sz="2000" b="1" noProof="0" dirty="0"/>
            <a:t>Low quality of existing networks</a:t>
          </a:r>
        </a:p>
      </dgm:t>
    </dgm:pt>
    <dgm:pt modelId="{FDF3F5C5-69DA-47D2-A5BA-CB5800E1BC30}" type="parTrans" cxnId="{2BE729A6-852C-4805-9585-EBC194C4103A}">
      <dgm:prSet/>
      <dgm:spPr/>
      <dgm:t>
        <a:bodyPr/>
        <a:lstStyle/>
        <a:p>
          <a:endParaRPr lang="en-US" sz="3200" noProof="0" dirty="0"/>
        </a:p>
      </dgm:t>
    </dgm:pt>
    <dgm:pt modelId="{7B42FF53-3253-4713-8F8F-567C498DFA85}" type="sibTrans" cxnId="{2BE729A6-852C-4805-9585-EBC194C4103A}">
      <dgm:prSet/>
      <dgm:spPr/>
      <dgm:t>
        <a:bodyPr/>
        <a:lstStyle/>
        <a:p>
          <a:endParaRPr lang="en-US" sz="3200" noProof="0" dirty="0"/>
        </a:p>
      </dgm:t>
    </dgm:pt>
    <dgm:pt modelId="{34601286-8273-47DD-8C20-0E36E3002A71}">
      <dgm:prSet phldrT="[Texte]" custT="1"/>
      <dgm:spPr/>
      <dgm:t>
        <a:bodyPr/>
        <a:lstStyle/>
        <a:p>
          <a:r>
            <a:rPr lang="en-US" sz="1200" noProof="0" smtClean="0"/>
            <a:t>The copper networks are generally not efficient enough to support the provision of value-added services such as TV and video</a:t>
          </a:r>
          <a:endParaRPr lang="en-US" sz="1200" noProof="0" dirty="0"/>
        </a:p>
      </dgm:t>
    </dgm:pt>
    <dgm:pt modelId="{A073CCA4-1104-40E0-B1CC-33338BC75D8D}" type="parTrans" cxnId="{3325B79F-C36F-43E6-B75E-7EE7FA27C94E}">
      <dgm:prSet/>
      <dgm:spPr/>
      <dgm:t>
        <a:bodyPr/>
        <a:lstStyle/>
        <a:p>
          <a:endParaRPr lang="en-US" sz="3200" noProof="0" dirty="0"/>
        </a:p>
      </dgm:t>
    </dgm:pt>
    <dgm:pt modelId="{A35A75BE-7D07-495C-B902-926A30A79D58}" type="sibTrans" cxnId="{3325B79F-C36F-43E6-B75E-7EE7FA27C94E}">
      <dgm:prSet/>
      <dgm:spPr/>
      <dgm:t>
        <a:bodyPr/>
        <a:lstStyle/>
        <a:p>
          <a:endParaRPr lang="en-US" sz="3200" noProof="0" dirty="0"/>
        </a:p>
      </dgm:t>
    </dgm:pt>
    <dgm:pt modelId="{164BC249-3737-4C56-BCDC-7B547EA3E66C}">
      <dgm:prSet phldrT="[Texte]" custT="1"/>
      <dgm:spPr/>
      <dgm:t>
        <a:bodyPr/>
        <a:lstStyle/>
        <a:p>
          <a:r>
            <a:rPr lang="en-US" sz="2000" b="1" noProof="0" dirty="0"/>
            <a:t>Cloud services</a:t>
          </a:r>
        </a:p>
      </dgm:t>
    </dgm:pt>
    <dgm:pt modelId="{D78ADEA8-1E3E-4104-86C4-EFD0D92D976A}" type="parTrans" cxnId="{7C5880D7-B3A6-436E-8718-7B77B5AD1213}">
      <dgm:prSet/>
      <dgm:spPr/>
      <dgm:t>
        <a:bodyPr/>
        <a:lstStyle/>
        <a:p>
          <a:endParaRPr lang="en-US" sz="3200" noProof="0" dirty="0"/>
        </a:p>
      </dgm:t>
    </dgm:pt>
    <dgm:pt modelId="{C0619771-08BF-46D3-81FE-008CC7B79550}" type="sibTrans" cxnId="{7C5880D7-B3A6-436E-8718-7B77B5AD1213}">
      <dgm:prSet/>
      <dgm:spPr/>
      <dgm:t>
        <a:bodyPr/>
        <a:lstStyle/>
        <a:p>
          <a:endParaRPr lang="en-US" sz="3200" noProof="0" dirty="0"/>
        </a:p>
      </dgm:t>
    </dgm:pt>
    <dgm:pt modelId="{601D7FEC-08EF-4D50-9235-5F6D242EA5AA}">
      <dgm:prSet phldrT="[Texte]" custT="1"/>
      <dgm:spPr/>
      <dgm:t>
        <a:bodyPr/>
        <a:lstStyle/>
        <a:p>
          <a:r>
            <a:rPr lang="en-US" sz="1200" noProof="0" smtClean="0"/>
            <a:t>Some players are beginning to adopt a regional strategy in terms of Broadband and superfast Broadband</a:t>
          </a:r>
          <a:endParaRPr lang="en-US" sz="1200" noProof="0" dirty="0"/>
        </a:p>
      </dgm:t>
    </dgm:pt>
    <dgm:pt modelId="{E57930A1-5F54-40E0-8CD6-6EE3815AA2A8}" type="parTrans" cxnId="{75F56539-BD86-4BF0-BD93-14BB18C0FBE6}">
      <dgm:prSet/>
      <dgm:spPr/>
      <dgm:t>
        <a:bodyPr/>
        <a:lstStyle/>
        <a:p>
          <a:endParaRPr lang="en-US" sz="3200" noProof="0" dirty="0"/>
        </a:p>
      </dgm:t>
    </dgm:pt>
    <dgm:pt modelId="{4FCF8FD0-9639-4A4F-8B87-14CB154AEAEE}" type="sibTrans" cxnId="{75F56539-BD86-4BF0-BD93-14BB18C0FBE6}">
      <dgm:prSet/>
      <dgm:spPr/>
      <dgm:t>
        <a:bodyPr/>
        <a:lstStyle/>
        <a:p>
          <a:endParaRPr lang="en-US" sz="3200" noProof="0" dirty="0"/>
        </a:p>
      </dgm:t>
    </dgm:pt>
    <dgm:pt modelId="{DE80DE2B-F43E-45E5-89B0-7EE6E1582362}">
      <dgm:prSet phldrT="[Texte]" custT="1"/>
      <dgm:spPr/>
      <dgm:t>
        <a:bodyPr/>
        <a:lstStyle/>
        <a:p>
          <a:r>
            <a:rPr lang="en-US" sz="1200" noProof="0" dirty="0" smtClean="0"/>
            <a:t>As an example, Zain is already present in Jordan, Iraq, Kuwait…</a:t>
          </a:r>
          <a:endParaRPr lang="en-US" sz="1200" noProof="0" dirty="0"/>
        </a:p>
      </dgm:t>
    </dgm:pt>
    <dgm:pt modelId="{E10E50A5-96A7-4887-8492-67BE2887A023}" type="parTrans" cxnId="{323CCF6E-8F56-4067-9606-1D2A265AABFE}">
      <dgm:prSet/>
      <dgm:spPr/>
      <dgm:t>
        <a:bodyPr/>
        <a:lstStyle/>
        <a:p>
          <a:endParaRPr lang="en-US" sz="3200" noProof="0" dirty="0"/>
        </a:p>
      </dgm:t>
    </dgm:pt>
    <dgm:pt modelId="{71071989-6651-444E-8DB6-EB0F026286A4}" type="sibTrans" cxnId="{323CCF6E-8F56-4067-9606-1D2A265AABFE}">
      <dgm:prSet/>
      <dgm:spPr/>
      <dgm:t>
        <a:bodyPr/>
        <a:lstStyle/>
        <a:p>
          <a:endParaRPr lang="en-US" sz="3200" noProof="0" dirty="0"/>
        </a:p>
      </dgm:t>
    </dgm:pt>
    <dgm:pt modelId="{9DBE3838-2CD8-4F29-81E9-9A4A64753E0F}">
      <dgm:prSet phldrT="[Texte]" custT="1"/>
      <dgm:spPr/>
      <dgm:t>
        <a:bodyPr/>
        <a:lstStyle/>
        <a:p>
          <a:r>
            <a:rPr lang="en-US" sz="2000" b="1" noProof="0" dirty="0"/>
            <a:t>National plans</a:t>
          </a:r>
        </a:p>
      </dgm:t>
    </dgm:pt>
    <dgm:pt modelId="{4A9BD0F4-C76F-456E-8E66-19A0B5C7584F}" type="parTrans" cxnId="{84AFAEA4-B38A-4C17-BCFA-0BF049B6CAFF}">
      <dgm:prSet/>
      <dgm:spPr/>
      <dgm:t>
        <a:bodyPr/>
        <a:lstStyle/>
        <a:p>
          <a:endParaRPr lang="en-US" sz="3200" noProof="0" dirty="0"/>
        </a:p>
      </dgm:t>
    </dgm:pt>
    <dgm:pt modelId="{F8D209AF-7C3B-4043-A1C9-D6C36AA2AA4D}" type="sibTrans" cxnId="{84AFAEA4-B38A-4C17-BCFA-0BF049B6CAFF}">
      <dgm:prSet/>
      <dgm:spPr/>
      <dgm:t>
        <a:bodyPr/>
        <a:lstStyle/>
        <a:p>
          <a:endParaRPr lang="en-US" sz="3200" noProof="0" dirty="0"/>
        </a:p>
      </dgm:t>
    </dgm:pt>
    <dgm:pt modelId="{034BA37A-2B2C-4C91-9D19-3C6FAACC6F54}">
      <dgm:prSet phldrT="[Texte]" custT="1"/>
      <dgm:spPr/>
      <dgm:t>
        <a:bodyPr/>
        <a:lstStyle/>
        <a:p>
          <a:r>
            <a:rPr lang="en-US" sz="1200" noProof="0" dirty="0" smtClean="0"/>
            <a:t>Leapfrog from 2G to LTE is possible, such as it could happen in other regions</a:t>
          </a:r>
          <a:endParaRPr lang="en-US" sz="1200" noProof="0" dirty="0"/>
        </a:p>
      </dgm:t>
    </dgm:pt>
    <dgm:pt modelId="{A89951D1-CE38-4C83-86D0-8549A5820CEC}" type="parTrans" cxnId="{124BF7CD-7DF1-4715-8906-BAAF69FC4F9E}">
      <dgm:prSet/>
      <dgm:spPr/>
      <dgm:t>
        <a:bodyPr/>
        <a:lstStyle/>
        <a:p>
          <a:endParaRPr lang="en-US" sz="3200" noProof="0" dirty="0"/>
        </a:p>
      </dgm:t>
    </dgm:pt>
    <dgm:pt modelId="{C988BB0D-F5E7-4CD5-8E20-C3A9B55064B7}" type="sibTrans" cxnId="{124BF7CD-7DF1-4715-8906-BAAF69FC4F9E}">
      <dgm:prSet/>
      <dgm:spPr/>
      <dgm:t>
        <a:bodyPr/>
        <a:lstStyle/>
        <a:p>
          <a:endParaRPr lang="en-US" sz="3200" noProof="0" dirty="0"/>
        </a:p>
      </dgm:t>
    </dgm:pt>
    <dgm:pt modelId="{B0A03271-F099-4191-84B9-9937527D9246}">
      <dgm:prSet phldrT="[Texte]" custT="1"/>
      <dgm:spPr/>
      <dgm:t>
        <a:bodyPr/>
        <a:lstStyle/>
        <a:p>
          <a:r>
            <a:rPr lang="en-US" sz="1200" noProof="0" dirty="0" err="1" smtClean="0"/>
            <a:t>Fibre</a:t>
          </a:r>
          <a:r>
            <a:rPr lang="en-US" sz="1200" noProof="0" dirty="0" smtClean="0"/>
            <a:t> will be necessary to deal with the development of mobile data consumption</a:t>
          </a:r>
          <a:endParaRPr lang="en-US" sz="1200" noProof="0" dirty="0"/>
        </a:p>
      </dgm:t>
    </dgm:pt>
    <dgm:pt modelId="{26229851-BAA9-4B08-B4DD-037553F803D2}" type="parTrans" cxnId="{223047D0-ABD8-4506-BC93-C5FDDBE31263}">
      <dgm:prSet/>
      <dgm:spPr/>
      <dgm:t>
        <a:bodyPr/>
        <a:lstStyle/>
        <a:p>
          <a:endParaRPr lang="en-US" sz="3200" noProof="0" dirty="0"/>
        </a:p>
      </dgm:t>
    </dgm:pt>
    <dgm:pt modelId="{79476668-2E36-4F02-AFE0-25DB6C535083}" type="sibTrans" cxnId="{223047D0-ABD8-4506-BC93-C5FDDBE31263}">
      <dgm:prSet/>
      <dgm:spPr/>
      <dgm:t>
        <a:bodyPr/>
        <a:lstStyle/>
        <a:p>
          <a:endParaRPr lang="en-US" sz="3200" noProof="0" dirty="0"/>
        </a:p>
      </dgm:t>
    </dgm:pt>
    <dgm:pt modelId="{DECBD313-9FC6-4EBF-8D27-113E81A7552F}">
      <dgm:prSet phldrT="[Texte]" custT="1"/>
      <dgm:spPr/>
      <dgm:t>
        <a:bodyPr/>
        <a:lstStyle/>
        <a:p>
          <a:endParaRPr lang="en-US" sz="1200" noProof="0" dirty="0"/>
        </a:p>
      </dgm:t>
    </dgm:pt>
    <dgm:pt modelId="{A91D6277-88E6-425C-8A72-27153420C8D8}" type="parTrans" cxnId="{A134C095-CBCB-462B-88F1-E2C0F211872E}">
      <dgm:prSet/>
      <dgm:spPr/>
      <dgm:t>
        <a:bodyPr/>
        <a:lstStyle/>
        <a:p>
          <a:endParaRPr lang="en-US" sz="3200" noProof="0" dirty="0"/>
        </a:p>
      </dgm:t>
    </dgm:pt>
    <dgm:pt modelId="{BFEBDEC4-646B-488B-9339-0E2D0CA03E71}" type="sibTrans" cxnId="{A134C095-CBCB-462B-88F1-E2C0F211872E}">
      <dgm:prSet/>
      <dgm:spPr/>
      <dgm:t>
        <a:bodyPr/>
        <a:lstStyle/>
        <a:p>
          <a:endParaRPr lang="en-US" sz="3200" noProof="0" dirty="0"/>
        </a:p>
      </dgm:t>
    </dgm:pt>
    <dgm:pt modelId="{6DD32B40-B967-472F-AA22-809EE231BB3F}">
      <dgm:prSet phldrT="[Texte]" custT="1"/>
      <dgm:spPr/>
      <dgm:t>
        <a:bodyPr/>
        <a:lstStyle/>
        <a:p>
          <a:r>
            <a:rPr lang="en-US" sz="2000" b="1" noProof="0" dirty="0"/>
            <a:t>New housing programs</a:t>
          </a:r>
        </a:p>
      </dgm:t>
    </dgm:pt>
    <dgm:pt modelId="{3DB588D5-B088-4E05-BB48-A1F7FF70AB97}" type="parTrans" cxnId="{7CCD6C11-33F7-42E4-B3FD-E3AF1C81F25C}">
      <dgm:prSet/>
      <dgm:spPr/>
      <dgm:t>
        <a:bodyPr/>
        <a:lstStyle/>
        <a:p>
          <a:endParaRPr lang="en-US" sz="3200" noProof="0" dirty="0"/>
        </a:p>
      </dgm:t>
    </dgm:pt>
    <dgm:pt modelId="{E5937B36-A455-4BD5-BF7B-AFC00E143805}" type="sibTrans" cxnId="{7CCD6C11-33F7-42E4-B3FD-E3AF1C81F25C}">
      <dgm:prSet/>
      <dgm:spPr/>
      <dgm:t>
        <a:bodyPr/>
        <a:lstStyle/>
        <a:p>
          <a:endParaRPr lang="en-US" sz="3200" noProof="0" dirty="0"/>
        </a:p>
      </dgm:t>
    </dgm:pt>
    <dgm:pt modelId="{2C6324B1-D9D0-4F32-9E95-B21BBB5EB903}">
      <dgm:prSet phldrT="[Texte]" custT="1"/>
      <dgm:spPr/>
      <dgm:t>
        <a:bodyPr/>
        <a:lstStyle/>
        <a:p>
          <a:r>
            <a:rPr lang="en-US" sz="1200" noProof="0" smtClean="0"/>
            <a:t>The growth of the Real Estate market is one of the highest, notably in GCC countries</a:t>
          </a:r>
          <a:endParaRPr lang="en-US" sz="1200" noProof="0" dirty="0"/>
        </a:p>
      </dgm:t>
    </dgm:pt>
    <dgm:pt modelId="{8DAC93AE-E5D0-4ED9-834D-05595D38C87D}" type="parTrans" cxnId="{073697A8-EC8B-4EE0-8B37-A1F33E3BBDF8}">
      <dgm:prSet/>
      <dgm:spPr/>
      <dgm:t>
        <a:bodyPr/>
        <a:lstStyle/>
        <a:p>
          <a:endParaRPr lang="en-US" sz="3200" noProof="0" dirty="0"/>
        </a:p>
      </dgm:t>
    </dgm:pt>
    <dgm:pt modelId="{E7A9B6E9-13AF-4667-9CE1-408E8000BA35}" type="sibTrans" cxnId="{073697A8-EC8B-4EE0-8B37-A1F33E3BBDF8}">
      <dgm:prSet/>
      <dgm:spPr/>
      <dgm:t>
        <a:bodyPr/>
        <a:lstStyle/>
        <a:p>
          <a:endParaRPr lang="en-US" sz="3200" noProof="0" dirty="0"/>
        </a:p>
      </dgm:t>
    </dgm:pt>
    <dgm:pt modelId="{38F85312-30C1-412B-B9A8-081BD8A28D61}">
      <dgm:prSet phldrT="[Texte]" custT="1"/>
      <dgm:spPr/>
      <dgm:t>
        <a:bodyPr/>
        <a:lstStyle/>
        <a:p>
          <a:r>
            <a:rPr lang="en-US" sz="2000" b="1" noProof="0" dirty="0"/>
            <a:t>Higher </a:t>
          </a:r>
          <a:r>
            <a:rPr lang="en-US" sz="2000" b="1" noProof="0" dirty="0" smtClean="0"/>
            <a:t>competition</a:t>
          </a:r>
          <a:endParaRPr lang="en-US" sz="2000" b="1" noProof="0" dirty="0"/>
        </a:p>
      </dgm:t>
    </dgm:pt>
    <dgm:pt modelId="{D95C8315-7012-4B80-959B-F77571544108}" type="parTrans" cxnId="{E6B75E4A-8DFE-4ACD-912E-8D7BB3EE8525}">
      <dgm:prSet/>
      <dgm:spPr/>
      <dgm:t>
        <a:bodyPr/>
        <a:lstStyle/>
        <a:p>
          <a:endParaRPr lang="en-US" sz="3200" noProof="0" dirty="0"/>
        </a:p>
      </dgm:t>
    </dgm:pt>
    <dgm:pt modelId="{BFAF5C3C-AF40-49E1-849D-5DDB8938FBB0}" type="sibTrans" cxnId="{E6B75E4A-8DFE-4ACD-912E-8D7BB3EE8525}">
      <dgm:prSet/>
      <dgm:spPr/>
      <dgm:t>
        <a:bodyPr/>
        <a:lstStyle/>
        <a:p>
          <a:endParaRPr lang="en-US" sz="3200" noProof="0" dirty="0"/>
        </a:p>
      </dgm:t>
    </dgm:pt>
    <dgm:pt modelId="{EF443997-0F09-4A25-88B4-567870FAFF9A}">
      <dgm:prSet phldrT="[Texte]" custT="1"/>
      <dgm:spPr/>
      <dgm:t>
        <a:bodyPr/>
        <a:lstStyle/>
        <a:p>
          <a:endParaRPr lang="en-US" sz="1200" noProof="0" dirty="0"/>
        </a:p>
      </dgm:t>
    </dgm:pt>
    <dgm:pt modelId="{A7754297-8ECD-4447-9482-A97D3CB73C15}" type="parTrans" cxnId="{79C6F8BA-0CF4-4A42-BE9F-95967C03F3C7}">
      <dgm:prSet/>
      <dgm:spPr/>
      <dgm:t>
        <a:bodyPr/>
        <a:lstStyle/>
        <a:p>
          <a:endParaRPr lang="en-US" sz="3200" noProof="0" dirty="0"/>
        </a:p>
      </dgm:t>
    </dgm:pt>
    <dgm:pt modelId="{6B675C78-2DF8-420E-9E00-8FDCD1C0EA4D}" type="sibTrans" cxnId="{79C6F8BA-0CF4-4A42-BE9F-95967C03F3C7}">
      <dgm:prSet/>
      <dgm:spPr/>
      <dgm:t>
        <a:bodyPr/>
        <a:lstStyle/>
        <a:p>
          <a:endParaRPr lang="en-US" sz="3200" noProof="0" dirty="0"/>
        </a:p>
      </dgm:t>
    </dgm:pt>
    <dgm:pt modelId="{E77E26FB-0EE0-4C2E-A798-6BE1C268A008}">
      <dgm:prSet phldrT="[Texte]" custT="1"/>
      <dgm:spPr/>
      <dgm:t>
        <a:bodyPr/>
        <a:lstStyle/>
        <a:p>
          <a:r>
            <a:rPr lang="en-US" sz="1200" noProof="0" smtClean="0"/>
            <a:t>SMEs and SOHOs are  heavy users of new and innovative services among which cloud storage solutions</a:t>
          </a:r>
          <a:endParaRPr lang="en-US" sz="1200" noProof="0" dirty="0"/>
        </a:p>
      </dgm:t>
    </dgm:pt>
    <dgm:pt modelId="{08A02F96-35B3-47AA-8C9A-C2F177DD1D8B}" type="parTrans" cxnId="{5229A6C6-BA3F-4594-B774-719E30EDBB57}">
      <dgm:prSet/>
      <dgm:spPr/>
      <dgm:t>
        <a:bodyPr/>
        <a:lstStyle/>
        <a:p>
          <a:endParaRPr lang="en-US" sz="3200" noProof="0" dirty="0"/>
        </a:p>
      </dgm:t>
    </dgm:pt>
    <dgm:pt modelId="{D8C07D25-C127-4B55-9EC0-DF6A4A6931CA}" type="sibTrans" cxnId="{5229A6C6-BA3F-4594-B774-719E30EDBB57}">
      <dgm:prSet/>
      <dgm:spPr/>
      <dgm:t>
        <a:bodyPr/>
        <a:lstStyle/>
        <a:p>
          <a:endParaRPr lang="en-US" sz="3200" noProof="0" dirty="0"/>
        </a:p>
      </dgm:t>
    </dgm:pt>
    <dgm:pt modelId="{9F5F7D4A-73E9-45DD-A5A1-19C9F4F943D6}">
      <dgm:prSet phldrT="[Texte]" custT="1"/>
      <dgm:spPr/>
      <dgm:t>
        <a:bodyPr/>
        <a:lstStyle/>
        <a:p>
          <a:r>
            <a:rPr lang="en-US" sz="1200" noProof="0" smtClean="0"/>
            <a:t>FTTH networks are more and more often considered as a commodity</a:t>
          </a:r>
          <a:endParaRPr lang="en-US" sz="1200" noProof="0" dirty="0"/>
        </a:p>
      </dgm:t>
    </dgm:pt>
    <dgm:pt modelId="{799F671B-36DD-42C7-816A-EC48F2EB95A7}" type="parTrans" cxnId="{5D1D4629-B7DA-4EC7-8644-1DD68EC24022}">
      <dgm:prSet/>
      <dgm:spPr/>
      <dgm:t>
        <a:bodyPr/>
        <a:lstStyle/>
        <a:p>
          <a:endParaRPr lang="fr-FR"/>
        </a:p>
      </dgm:t>
    </dgm:pt>
    <dgm:pt modelId="{09F36FB5-8C95-4641-ACBA-A87ADD84B0AC}" type="sibTrans" cxnId="{5D1D4629-B7DA-4EC7-8644-1DD68EC24022}">
      <dgm:prSet/>
      <dgm:spPr/>
      <dgm:t>
        <a:bodyPr/>
        <a:lstStyle/>
        <a:p>
          <a:endParaRPr lang="fr-FR"/>
        </a:p>
      </dgm:t>
    </dgm:pt>
    <dgm:pt modelId="{846AFF0F-CB1F-4D5C-B372-8771EA982568}">
      <dgm:prSet phldrT="[Texte]" custT="1"/>
      <dgm:spPr/>
      <dgm:t>
        <a:bodyPr/>
        <a:lstStyle/>
        <a:p>
          <a:r>
            <a:rPr lang="en-US" sz="1200" noProof="0" smtClean="0"/>
            <a:t>The trust in networks is a key parameter and FTTH/B infrastructure is a good answer</a:t>
          </a:r>
          <a:endParaRPr lang="en-US" sz="1200" noProof="0" dirty="0"/>
        </a:p>
      </dgm:t>
    </dgm:pt>
    <dgm:pt modelId="{5850BA0D-98C9-4EE6-8C11-985D7F46C38D}" type="parTrans" cxnId="{CEC3B905-FA91-425E-BCE1-7C8DA265E314}">
      <dgm:prSet/>
      <dgm:spPr/>
      <dgm:t>
        <a:bodyPr/>
        <a:lstStyle/>
        <a:p>
          <a:endParaRPr lang="fr-FR"/>
        </a:p>
      </dgm:t>
    </dgm:pt>
    <dgm:pt modelId="{1415E333-3809-460B-A6EA-94EA40B3467C}" type="sibTrans" cxnId="{CEC3B905-FA91-425E-BCE1-7C8DA265E314}">
      <dgm:prSet/>
      <dgm:spPr/>
      <dgm:t>
        <a:bodyPr/>
        <a:lstStyle/>
        <a:p>
          <a:endParaRPr lang="fr-FR"/>
        </a:p>
      </dgm:t>
    </dgm:pt>
    <dgm:pt modelId="{AE54D862-5E09-48DB-BE27-3DE0C7BE5E1F}" type="pres">
      <dgm:prSet presAssocID="{AC10D7CE-6363-4B25-AD96-AC25EEE9B685}" presName="Name0" presStyleCnt="0">
        <dgm:presLayoutVars>
          <dgm:dir/>
          <dgm:animLvl val="lvl"/>
          <dgm:resizeHandles/>
        </dgm:presLayoutVars>
      </dgm:prSet>
      <dgm:spPr/>
      <dgm:t>
        <a:bodyPr/>
        <a:lstStyle/>
        <a:p>
          <a:endParaRPr lang="en-US"/>
        </a:p>
      </dgm:t>
    </dgm:pt>
    <dgm:pt modelId="{9201CDED-6CB5-4273-9DDB-26A23F9FA7A5}" type="pres">
      <dgm:prSet presAssocID="{D7511CEF-AB1E-43AE-85AE-D4FB8F2BF943}" presName="linNode" presStyleCnt="0"/>
      <dgm:spPr/>
      <dgm:t>
        <a:bodyPr/>
        <a:lstStyle/>
        <a:p>
          <a:endParaRPr lang="en-US"/>
        </a:p>
      </dgm:t>
    </dgm:pt>
    <dgm:pt modelId="{F2DB4DB0-0D50-4BDD-B85B-C730B9127A7B}" type="pres">
      <dgm:prSet presAssocID="{D7511CEF-AB1E-43AE-85AE-D4FB8F2BF943}" presName="parentShp" presStyleLbl="node1" presStyleIdx="0" presStyleCnt="6">
        <dgm:presLayoutVars>
          <dgm:bulletEnabled val="1"/>
        </dgm:presLayoutVars>
      </dgm:prSet>
      <dgm:spPr/>
      <dgm:t>
        <a:bodyPr/>
        <a:lstStyle/>
        <a:p>
          <a:endParaRPr lang="en-US"/>
        </a:p>
      </dgm:t>
    </dgm:pt>
    <dgm:pt modelId="{4D59EEBA-3B55-49E9-9347-0E946CE6F283}" type="pres">
      <dgm:prSet presAssocID="{D7511CEF-AB1E-43AE-85AE-D4FB8F2BF943}" presName="childShp" presStyleLbl="bgAccFollowNode1" presStyleIdx="0" presStyleCnt="6">
        <dgm:presLayoutVars>
          <dgm:bulletEnabled val="1"/>
        </dgm:presLayoutVars>
      </dgm:prSet>
      <dgm:spPr/>
      <dgm:t>
        <a:bodyPr/>
        <a:lstStyle/>
        <a:p>
          <a:endParaRPr lang="en-US"/>
        </a:p>
      </dgm:t>
    </dgm:pt>
    <dgm:pt modelId="{7A61CF11-E2E7-474A-90C2-A031033D06E8}" type="pres">
      <dgm:prSet presAssocID="{61627A2B-76FA-4054-884E-D505621BF411}" presName="spacing" presStyleCnt="0"/>
      <dgm:spPr/>
      <dgm:t>
        <a:bodyPr/>
        <a:lstStyle/>
        <a:p>
          <a:endParaRPr lang="en-US"/>
        </a:p>
      </dgm:t>
    </dgm:pt>
    <dgm:pt modelId="{16D53203-9B58-455E-924D-82EEEBCC6D35}" type="pres">
      <dgm:prSet presAssocID="{6DD32B40-B967-472F-AA22-809EE231BB3F}" presName="linNode" presStyleCnt="0"/>
      <dgm:spPr/>
      <dgm:t>
        <a:bodyPr/>
        <a:lstStyle/>
        <a:p>
          <a:endParaRPr lang="en-US"/>
        </a:p>
      </dgm:t>
    </dgm:pt>
    <dgm:pt modelId="{07B4AEB1-2BBD-441A-9010-32BE51AF13A1}" type="pres">
      <dgm:prSet presAssocID="{6DD32B40-B967-472F-AA22-809EE231BB3F}" presName="parentShp" presStyleLbl="node1" presStyleIdx="1" presStyleCnt="6">
        <dgm:presLayoutVars>
          <dgm:bulletEnabled val="1"/>
        </dgm:presLayoutVars>
      </dgm:prSet>
      <dgm:spPr/>
      <dgm:t>
        <a:bodyPr/>
        <a:lstStyle/>
        <a:p>
          <a:endParaRPr lang="en-US"/>
        </a:p>
      </dgm:t>
    </dgm:pt>
    <dgm:pt modelId="{CA519D76-C00E-4757-B8EB-56336770C041}" type="pres">
      <dgm:prSet presAssocID="{6DD32B40-B967-472F-AA22-809EE231BB3F}" presName="childShp" presStyleLbl="bgAccFollowNode1" presStyleIdx="1" presStyleCnt="6">
        <dgm:presLayoutVars>
          <dgm:bulletEnabled val="1"/>
        </dgm:presLayoutVars>
      </dgm:prSet>
      <dgm:spPr/>
      <dgm:t>
        <a:bodyPr/>
        <a:lstStyle/>
        <a:p>
          <a:endParaRPr lang="en-US"/>
        </a:p>
      </dgm:t>
    </dgm:pt>
    <dgm:pt modelId="{840CC53A-CD45-4B15-BEEB-975610F56936}" type="pres">
      <dgm:prSet presAssocID="{E5937B36-A455-4BD5-BF7B-AFC00E143805}" presName="spacing" presStyleCnt="0"/>
      <dgm:spPr/>
      <dgm:t>
        <a:bodyPr/>
        <a:lstStyle/>
        <a:p>
          <a:endParaRPr lang="en-US"/>
        </a:p>
      </dgm:t>
    </dgm:pt>
    <dgm:pt modelId="{92C8AA1F-11D1-4DCF-ABE9-315F864A566B}" type="pres">
      <dgm:prSet presAssocID="{9DBE3838-2CD8-4F29-81E9-9A4A64753E0F}" presName="linNode" presStyleCnt="0"/>
      <dgm:spPr/>
      <dgm:t>
        <a:bodyPr/>
        <a:lstStyle/>
        <a:p>
          <a:endParaRPr lang="en-US"/>
        </a:p>
      </dgm:t>
    </dgm:pt>
    <dgm:pt modelId="{27028AB6-3CB9-4F06-A96F-E00C4851E945}" type="pres">
      <dgm:prSet presAssocID="{9DBE3838-2CD8-4F29-81E9-9A4A64753E0F}" presName="parentShp" presStyleLbl="node1" presStyleIdx="2" presStyleCnt="6">
        <dgm:presLayoutVars>
          <dgm:bulletEnabled val="1"/>
        </dgm:presLayoutVars>
      </dgm:prSet>
      <dgm:spPr/>
      <dgm:t>
        <a:bodyPr/>
        <a:lstStyle/>
        <a:p>
          <a:endParaRPr lang="en-US"/>
        </a:p>
      </dgm:t>
    </dgm:pt>
    <dgm:pt modelId="{DB32DD70-8F7F-481F-9AC7-07672D767AE6}" type="pres">
      <dgm:prSet presAssocID="{9DBE3838-2CD8-4F29-81E9-9A4A64753E0F}" presName="childShp" presStyleLbl="bgAccFollowNode1" presStyleIdx="2" presStyleCnt="6">
        <dgm:presLayoutVars>
          <dgm:bulletEnabled val="1"/>
        </dgm:presLayoutVars>
      </dgm:prSet>
      <dgm:spPr/>
      <dgm:t>
        <a:bodyPr/>
        <a:lstStyle/>
        <a:p>
          <a:endParaRPr lang="en-US"/>
        </a:p>
      </dgm:t>
    </dgm:pt>
    <dgm:pt modelId="{62A66784-9503-403D-8597-AB052FA16CB2}" type="pres">
      <dgm:prSet presAssocID="{F8D209AF-7C3B-4043-A1C9-D6C36AA2AA4D}" presName="spacing" presStyleCnt="0"/>
      <dgm:spPr/>
      <dgm:t>
        <a:bodyPr/>
        <a:lstStyle/>
        <a:p>
          <a:endParaRPr lang="en-US"/>
        </a:p>
      </dgm:t>
    </dgm:pt>
    <dgm:pt modelId="{E0790333-36C9-4C51-916A-5C2AF0641BE2}" type="pres">
      <dgm:prSet presAssocID="{E58BE9AE-F145-4B51-B7B2-E2A94D5C3F38}" presName="linNode" presStyleCnt="0"/>
      <dgm:spPr/>
      <dgm:t>
        <a:bodyPr/>
        <a:lstStyle/>
        <a:p>
          <a:endParaRPr lang="en-US"/>
        </a:p>
      </dgm:t>
    </dgm:pt>
    <dgm:pt modelId="{ABFCCB69-E654-4036-A933-A60E7D9B2BA5}" type="pres">
      <dgm:prSet presAssocID="{E58BE9AE-F145-4B51-B7B2-E2A94D5C3F38}" presName="parentShp" presStyleLbl="node1" presStyleIdx="3" presStyleCnt="6">
        <dgm:presLayoutVars>
          <dgm:bulletEnabled val="1"/>
        </dgm:presLayoutVars>
      </dgm:prSet>
      <dgm:spPr/>
      <dgm:t>
        <a:bodyPr/>
        <a:lstStyle/>
        <a:p>
          <a:endParaRPr lang="en-US"/>
        </a:p>
      </dgm:t>
    </dgm:pt>
    <dgm:pt modelId="{5788C598-262C-4482-B276-9876CAE1F468}" type="pres">
      <dgm:prSet presAssocID="{E58BE9AE-F145-4B51-B7B2-E2A94D5C3F38}" presName="childShp" presStyleLbl="bgAccFollowNode1" presStyleIdx="3" presStyleCnt="6">
        <dgm:presLayoutVars>
          <dgm:bulletEnabled val="1"/>
        </dgm:presLayoutVars>
      </dgm:prSet>
      <dgm:spPr/>
      <dgm:t>
        <a:bodyPr/>
        <a:lstStyle/>
        <a:p>
          <a:endParaRPr lang="en-US"/>
        </a:p>
      </dgm:t>
    </dgm:pt>
    <dgm:pt modelId="{4401A6C8-AD3B-43C7-939D-3DF3CAA80328}" type="pres">
      <dgm:prSet presAssocID="{7B42FF53-3253-4713-8F8F-567C498DFA85}" presName="spacing" presStyleCnt="0"/>
      <dgm:spPr/>
      <dgm:t>
        <a:bodyPr/>
        <a:lstStyle/>
        <a:p>
          <a:endParaRPr lang="en-US"/>
        </a:p>
      </dgm:t>
    </dgm:pt>
    <dgm:pt modelId="{6F5601AE-E87A-4764-83BF-6E4A85B8BF3D}" type="pres">
      <dgm:prSet presAssocID="{164BC249-3737-4C56-BCDC-7B547EA3E66C}" presName="linNode" presStyleCnt="0"/>
      <dgm:spPr/>
      <dgm:t>
        <a:bodyPr/>
        <a:lstStyle/>
        <a:p>
          <a:endParaRPr lang="en-US"/>
        </a:p>
      </dgm:t>
    </dgm:pt>
    <dgm:pt modelId="{F6D3F772-E658-49B8-A5A7-0496E113C7A8}" type="pres">
      <dgm:prSet presAssocID="{164BC249-3737-4C56-BCDC-7B547EA3E66C}" presName="parentShp" presStyleLbl="node1" presStyleIdx="4" presStyleCnt="6">
        <dgm:presLayoutVars>
          <dgm:bulletEnabled val="1"/>
        </dgm:presLayoutVars>
      </dgm:prSet>
      <dgm:spPr/>
      <dgm:t>
        <a:bodyPr/>
        <a:lstStyle/>
        <a:p>
          <a:endParaRPr lang="en-US"/>
        </a:p>
      </dgm:t>
    </dgm:pt>
    <dgm:pt modelId="{F0120CE7-772C-4AA3-844B-A63786488BC9}" type="pres">
      <dgm:prSet presAssocID="{164BC249-3737-4C56-BCDC-7B547EA3E66C}" presName="childShp" presStyleLbl="bgAccFollowNode1" presStyleIdx="4" presStyleCnt="6">
        <dgm:presLayoutVars>
          <dgm:bulletEnabled val="1"/>
        </dgm:presLayoutVars>
      </dgm:prSet>
      <dgm:spPr/>
      <dgm:t>
        <a:bodyPr/>
        <a:lstStyle/>
        <a:p>
          <a:endParaRPr lang="en-US"/>
        </a:p>
      </dgm:t>
    </dgm:pt>
    <dgm:pt modelId="{38E2EBC3-6343-4533-ACA3-16E5D9DCFF79}" type="pres">
      <dgm:prSet presAssocID="{C0619771-08BF-46D3-81FE-008CC7B79550}" presName="spacing" presStyleCnt="0"/>
      <dgm:spPr/>
      <dgm:t>
        <a:bodyPr/>
        <a:lstStyle/>
        <a:p>
          <a:endParaRPr lang="en-US"/>
        </a:p>
      </dgm:t>
    </dgm:pt>
    <dgm:pt modelId="{1E8B87B8-5E00-4F6B-9154-8A302D406440}" type="pres">
      <dgm:prSet presAssocID="{38F85312-30C1-412B-B9A8-081BD8A28D61}" presName="linNode" presStyleCnt="0"/>
      <dgm:spPr/>
      <dgm:t>
        <a:bodyPr/>
        <a:lstStyle/>
        <a:p>
          <a:endParaRPr lang="en-US"/>
        </a:p>
      </dgm:t>
    </dgm:pt>
    <dgm:pt modelId="{905FC1FA-0B7C-4444-B8A2-5D71B6A5E35D}" type="pres">
      <dgm:prSet presAssocID="{38F85312-30C1-412B-B9A8-081BD8A28D61}" presName="parentShp" presStyleLbl="node1" presStyleIdx="5" presStyleCnt="6">
        <dgm:presLayoutVars>
          <dgm:bulletEnabled val="1"/>
        </dgm:presLayoutVars>
      </dgm:prSet>
      <dgm:spPr/>
      <dgm:t>
        <a:bodyPr/>
        <a:lstStyle/>
        <a:p>
          <a:endParaRPr lang="en-US"/>
        </a:p>
      </dgm:t>
    </dgm:pt>
    <dgm:pt modelId="{D59FEF35-C651-446C-8323-F8DE328161C8}" type="pres">
      <dgm:prSet presAssocID="{38F85312-30C1-412B-B9A8-081BD8A28D61}" presName="childShp" presStyleLbl="bgAccFollowNode1" presStyleIdx="5" presStyleCnt="6">
        <dgm:presLayoutVars>
          <dgm:bulletEnabled val="1"/>
        </dgm:presLayoutVars>
      </dgm:prSet>
      <dgm:spPr/>
      <dgm:t>
        <a:bodyPr/>
        <a:lstStyle/>
        <a:p>
          <a:endParaRPr lang="en-US"/>
        </a:p>
      </dgm:t>
    </dgm:pt>
  </dgm:ptLst>
  <dgm:cxnLst>
    <dgm:cxn modelId="{223047D0-ABD8-4506-BC93-C5FDDBE31263}" srcId="{D7511CEF-AB1E-43AE-85AE-D4FB8F2BF943}" destId="{B0A03271-F099-4191-84B9-9937527D9246}" srcOrd="0" destOrd="0" parTransId="{26229851-BAA9-4B08-B4DD-037553F803D2}" sibTransId="{79476668-2E36-4F02-AFE0-25DB6C535083}"/>
    <dgm:cxn modelId="{E6B75E4A-8DFE-4ACD-912E-8D7BB3EE8525}" srcId="{AC10D7CE-6363-4B25-AD96-AC25EEE9B685}" destId="{38F85312-30C1-412B-B9A8-081BD8A28D61}" srcOrd="5" destOrd="0" parTransId="{D95C8315-7012-4B80-959B-F77571544108}" sibTransId="{BFAF5C3C-AF40-49E1-849D-5DDB8938FBB0}"/>
    <dgm:cxn modelId="{684854B3-D473-4E71-9B29-A4439EAC8EDB}" type="presOf" srcId="{6B741271-5426-4D0F-9F73-FD82B8E43008}" destId="{DB32DD70-8F7F-481F-9AC7-07672D767AE6}" srcOrd="0" destOrd="0" presId="urn:microsoft.com/office/officeart/2005/8/layout/vList6"/>
    <dgm:cxn modelId="{3325B79F-C36F-43E6-B75E-7EE7FA27C94E}" srcId="{E58BE9AE-F145-4B51-B7B2-E2A94D5C3F38}" destId="{34601286-8273-47DD-8C20-0E36E3002A71}" srcOrd="0" destOrd="0" parTransId="{A073CCA4-1104-40E0-B1CC-33338BC75D8D}" sibTransId="{A35A75BE-7D07-495C-B902-926A30A79D58}"/>
    <dgm:cxn modelId="{32B7665D-5E08-4464-A280-98D181EB3541}" type="presOf" srcId="{34601286-8273-47DD-8C20-0E36E3002A71}" destId="{5788C598-262C-4482-B276-9876CAE1F468}" srcOrd="0" destOrd="0" presId="urn:microsoft.com/office/officeart/2005/8/layout/vList6"/>
    <dgm:cxn modelId="{CEC3B905-FA91-425E-BCE1-7C8DA265E314}" srcId="{164BC249-3737-4C56-BCDC-7B547EA3E66C}" destId="{846AFF0F-CB1F-4D5C-B372-8771EA982568}" srcOrd="1" destOrd="0" parTransId="{5850BA0D-98C9-4EE6-8C11-985D7F46C38D}" sibTransId="{1415E333-3809-460B-A6EA-94EA40B3467C}"/>
    <dgm:cxn modelId="{A5C9F2D4-66F0-413A-8312-9C0434215224}" type="presOf" srcId="{601D7FEC-08EF-4D50-9235-5F6D242EA5AA}" destId="{D59FEF35-C651-446C-8323-F8DE328161C8}" srcOrd="0" destOrd="0" presId="urn:microsoft.com/office/officeart/2005/8/layout/vList6"/>
    <dgm:cxn modelId="{A134C095-CBCB-462B-88F1-E2C0F211872E}" srcId="{6DD32B40-B967-472F-AA22-809EE231BB3F}" destId="{DECBD313-9FC6-4EBF-8D27-113E81A7552F}" srcOrd="2" destOrd="0" parTransId="{A91D6277-88E6-425C-8A72-27153420C8D8}" sibTransId="{BFEBDEC4-646B-488B-9339-0E2D0CA03E71}"/>
    <dgm:cxn modelId="{EB1F7DA5-7AF8-4BED-BD6E-547DFD98DAEF}" type="presOf" srcId="{9F5F7D4A-73E9-45DD-A5A1-19C9F4F943D6}" destId="{CA519D76-C00E-4757-B8EB-56336770C041}" srcOrd="0" destOrd="1" presId="urn:microsoft.com/office/officeart/2005/8/layout/vList6"/>
    <dgm:cxn modelId="{014F60B3-A706-46E8-8B4D-1134DFD510C3}" type="presOf" srcId="{164BC249-3737-4C56-BCDC-7B547EA3E66C}" destId="{F6D3F772-E658-49B8-A5A7-0496E113C7A8}" srcOrd="0" destOrd="0" presId="urn:microsoft.com/office/officeart/2005/8/layout/vList6"/>
    <dgm:cxn modelId="{84AFAEA4-B38A-4C17-BCFA-0BF049B6CAFF}" srcId="{AC10D7CE-6363-4B25-AD96-AC25EEE9B685}" destId="{9DBE3838-2CD8-4F29-81E9-9A4A64753E0F}" srcOrd="2" destOrd="0" parTransId="{4A9BD0F4-C76F-456E-8E66-19A0B5C7584F}" sibTransId="{F8D209AF-7C3B-4043-A1C9-D6C36AA2AA4D}"/>
    <dgm:cxn modelId="{5229A6C6-BA3F-4594-B774-719E30EDBB57}" srcId="{164BC249-3737-4C56-BCDC-7B547EA3E66C}" destId="{E77E26FB-0EE0-4C2E-A798-6BE1C268A008}" srcOrd="0" destOrd="0" parTransId="{08A02F96-35B3-47AA-8C9A-C2F177DD1D8B}" sibTransId="{D8C07D25-C127-4B55-9EC0-DF6A4A6931CA}"/>
    <dgm:cxn modelId="{19181E8F-5203-45A7-9A06-AB4CF89D4EAE}" type="presOf" srcId="{DE80DE2B-F43E-45E5-89B0-7EE6E1582362}" destId="{D59FEF35-C651-446C-8323-F8DE328161C8}" srcOrd="0" destOrd="1" presId="urn:microsoft.com/office/officeart/2005/8/layout/vList6"/>
    <dgm:cxn modelId="{79C6F8BA-0CF4-4A42-BE9F-95967C03F3C7}" srcId="{164BC249-3737-4C56-BCDC-7B547EA3E66C}" destId="{EF443997-0F09-4A25-88B4-567870FAFF9A}" srcOrd="2" destOrd="0" parTransId="{A7754297-8ECD-4447-9482-A97D3CB73C15}" sibTransId="{6B675C78-2DF8-420E-9E00-8FDCD1C0EA4D}"/>
    <dgm:cxn modelId="{5D1D4629-B7DA-4EC7-8644-1DD68EC24022}" srcId="{6DD32B40-B967-472F-AA22-809EE231BB3F}" destId="{9F5F7D4A-73E9-45DD-A5A1-19C9F4F943D6}" srcOrd="1" destOrd="0" parTransId="{799F671B-36DD-42C7-816A-EC48F2EB95A7}" sibTransId="{09F36FB5-8C95-4641-ACBA-A87ADD84B0AC}"/>
    <dgm:cxn modelId="{2E9B87DE-5F28-4B2F-9066-86271B6A5926}" type="presOf" srcId="{DECBD313-9FC6-4EBF-8D27-113E81A7552F}" destId="{CA519D76-C00E-4757-B8EB-56336770C041}" srcOrd="0" destOrd="2" presId="urn:microsoft.com/office/officeart/2005/8/layout/vList6"/>
    <dgm:cxn modelId="{35A1C3FE-AA82-48F6-9E86-A643AC33CCC1}" type="presOf" srcId="{04E5C822-B76B-43EF-A181-81A0ED7580ED}" destId="{DB32DD70-8F7F-481F-9AC7-07672D767AE6}" srcOrd="0" destOrd="1" presId="urn:microsoft.com/office/officeart/2005/8/layout/vList6"/>
    <dgm:cxn modelId="{1398EA4B-03D8-4786-A29D-F92349793B0D}" type="presOf" srcId="{2C6324B1-D9D0-4F32-9E95-B21BBB5EB903}" destId="{CA519D76-C00E-4757-B8EB-56336770C041}" srcOrd="0" destOrd="0" presId="urn:microsoft.com/office/officeart/2005/8/layout/vList6"/>
    <dgm:cxn modelId="{899E985D-80F6-4AC3-863E-F59D696AE9F9}" type="presOf" srcId="{9DBE3838-2CD8-4F29-81E9-9A4A64753E0F}" destId="{27028AB6-3CB9-4F06-A96F-E00C4851E945}" srcOrd="0" destOrd="0" presId="urn:microsoft.com/office/officeart/2005/8/layout/vList6"/>
    <dgm:cxn modelId="{028456EB-8A3F-4C09-AFFB-BF69EF423162}" type="presOf" srcId="{6DD32B40-B967-472F-AA22-809EE231BB3F}" destId="{07B4AEB1-2BBD-441A-9010-32BE51AF13A1}" srcOrd="0" destOrd="0" presId="urn:microsoft.com/office/officeart/2005/8/layout/vList6"/>
    <dgm:cxn modelId="{323CCF6E-8F56-4067-9606-1D2A265AABFE}" srcId="{38F85312-30C1-412B-B9A8-081BD8A28D61}" destId="{DE80DE2B-F43E-45E5-89B0-7EE6E1582362}" srcOrd="1" destOrd="0" parTransId="{E10E50A5-96A7-4887-8492-67BE2887A023}" sibTransId="{71071989-6651-444E-8DB6-EB0F026286A4}"/>
    <dgm:cxn modelId="{124BF7CD-7DF1-4715-8906-BAAF69FC4F9E}" srcId="{D7511CEF-AB1E-43AE-85AE-D4FB8F2BF943}" destId="{034BA37A-2B2C-4C91-9D19-3C6FAACC6F54}" srcOrd="1" destOrd="0" parTransId="{A89951D1-CE38-4C83-86D0-8549A5820CEC}" sibTransId="{C988BB0D-F5E7-4CD5-8E20-C3A9B55064B7}"/>
    <dgm:cxn modelId="{B03B7FD0-A4E7-4749-8AB5-298DEBCDB966}" type="presOf" srcId="{034BA37A-2B2C-4C91-9D19-3C6FAACC6F54}" destId="{4D59EEBA-3B55-49E9-9347-0E946CE6F283}" srcOrd="0" destOrd="1" presId="urn:microsoft.com/office/officeart/2005/8/layout/vList6"/>
    <dgm:cxn modelId="{2302DE67-BC51-43C2-8B15-F49C33DFF0C1}" type="presOf" srcId="{B0A03271-F099-4191-84B9-9937527D9246}" destId="{4D59EEBA-3B55-49E9-9347-0E946CE6F283}" srcOrd="0" destOrd="0" presId="urn:microsoft.com/office/officeart/2005/8/layout/vList6"/>
    <dgm:cxn modelId="{7C5880D7-B3A6-436E-8718-7B77B5AD1213}" srcId="{AC10D7CE-6363-4B25-AD96-AC25EEE9B685}" destId="{164BC249-3737-4C56-BCDC-7B547EA3E66C}" srcOrd="4" destOrd="0" parTransId="{D78ADEA8-1E3E-4104-86C4-EFD0D92D976A}" sibTransId="{C0619771-08BF-46D3-81FE-008CC7B79550}"/>
    <dgm:cxn modelId="{F3D48A3D-C8C2-43B3-B4AE-0B4BB4F079E2}" srcId="{AC10D7CE-6363-4B25-AD96-AC25EEE9B685}" destId="{D7511CEF-AB1E-43AE-85AE-D4FB8F2BF943}" srcOrd="0" destOrd="0" parTransId="{7746474C-DCD5-48F6-A420-21E5A999B20B}" sibTransId="{61627A2B-76FA-4054-884E-D505621BF411}"/>
    <dgm:cxn modelId="{E65E4118-6247-4BB6-9DEE-5C3D9B058D59}" type="presOf" srcId="{D7511CEF-AB1E-43AE-85AE-D4FB8F2BF943}" destId="{F2DB4DB0-0D50-4BDD-B85B-C730B9127A7B}" srcOrd="0" destOrd="0" presId="urn:microsoft.com/office/officeart/2005/8/layout/vList6"/>
    <dgm:cxn modelId="{C273A598-D60E-4CBB-B493-6E6A031159DA}" type="presOf" srcId="{E77E26FB-0EE0-4C2E-A798-6BE1C268A008}" destId="{F0120CE7-772C-4AA3-844B-A63786488BC9}" srcOrd="0" destOrd="0" presId="urn:microsoft.com/office/officeart/2005/8/layout/vList6"/>
    <dgm:cxn modelId="{4E1FC8DE-071A-42C8-9902-6BD723115707}" type="presOf" srcId="{846AFF0F-CB1F-4D5C-B372-8771EA982568}" destId="{F0120CE7-772C-4AA3-844B-A63786488BC9}" srcOrd="0" destOrd="1" presId="urn:microsoft.com/office/officeart/2005/8/layout/vList6"/>
    <dgm:cxn modelId="{A47DEA1A-4E27-4AB9-A03E-FE4E56276567}" type="presOf" srcId="{EF443997-0F09-4A25-88B4-567870FAFF9A}" destId="{F0120CE7-772C-4AA3-844B-A63786488BC9}" srcOrd="0" destOrd="2" presId="urn:microsoft.com/office/officeart/2005/8/layout/vList6"/>
    <dgm:cxn modelId="{75F56539-BD86-4BF0-BD93-14BB18C0FBE6}" srcId="{38F85312-30C1-412B-B9A8-081BD8A28D61}" destId="{601D7FEC-08EF-4D50-9235-5F6D242EA5AA}" srcOrd="0" destOrd="0" parTransId="{E57930A1-5F54-40E0-8CD6-6EE3815AA2A8}" sibTransId="{4FCF8FD0-9639-4A4F-8B87-14CB154AEAEE}"/>
    <dgm:cxn modelId="{1CAB9FAB-EE9D-46C3-84C4-CF387AC8F7DB}" type="presOf" srcId="{AC10D7CE-6363-4B25-AD96-AC25EEE9B685}" destId="{AE54D862-5E09-48DB-BE27-3DE0C7BE5E1F}" srcOrd="0" destOrd="0" presId="urn:microsoft.com/office/officeart/2005/8/layout/vList6"/>
    <dgm:cxn modelId="{2BE729A6-852C-4805-9585-EBC194C4103A}" srcId="{AC10D7CE-6363-4B25-AD96-AC25EEE9B685}" destId="{E58BE9AE-F145-4B51-B7B2-E2A94D5C3F38}" srcOrd="3" destOrd="0" parTransId="{FDF3F5C5-69DA-47D2-A5BA-CB5800E1BC30}" sibTransId="{7B42FF53-3253-4713-8F8F-567C498DFA85}"/>
    <dgm:cxn modelId="{87CCD65E-C6C1-4CC6-90A0-F3D77FDF2FDB}" srcId="{9DBE3838-2CD8-4F29-81E9-9A4A64753E0F}" destId="{04E5C822-B76B-43EF-A181-81A0ED7580ED}" srcOrd="1" destOrd="0" parTransId="{14A486F6-C70C-4A98-8C4C-E92F6DB499A4}" sibTransId="{1681B36B-A30B-4B34-98CA-360E54655552}"/>
    <dgm:cxn modelId="{635D31D8-71C2-4116-B6D2-3B19BA18FDDD}" type="presOf" srcId="{38F85312-30C1-412B-B9A8-081BD8A28D61}" destId="{905FC1FA-0B7C-4444-B8A2-5D71B6A5E35D}" srcOrd="0" destOrd="0" presId="urn:microsoft.com/office/officeart/2005/8/layout/vList6"/>
    <dgm:cxn modelId="{C950EDED-EB2F-495A-B36D-7A3532337316}" srcId="{9DBE3838-2CD8-4F29-81E9-9A4A64753E0F}" destId="{6B741271-5426-4D0F-9F73-FD82B8E43008}" srcOrd="0" destOrd="0" parTransId="{E1FBC9C4-3035-461F-972E-46479A153B20}" sibTransId="{675C68B4-AD17-4C2D-A44E-30B7312469F2}"/>
    <dgm:cxn modelId="{073697A8-EC8B-4EE0-8B37-A1F33E3BBDF8}" srcId="{6DD32B40-B967-472F-AA22-809EE231BB3F}" destId="{2C6324B1-D9D0-4F32-9E95-B21BBB5EB903}" srcOrd="0" destOrd="0" parTransId="{8DAC93AE-E5D0-4ED9-834D-05595D38C87D}" sibTransId="{E7A9B6E9-13AF-4667-9CE1-408E8000BA35}"/>
    <dgm:cxn modelId="{820F024E-59D4-499B-8976-18BF608A6CE2}" type="presOf" srcId="{E58BE9AE-F145-4B51-B7B2-E2A94D5C3F38}" destId="{ABFCCB69-E654-4036-A933-A60E7D9B2BA5}" srcOrd="0" destOrd="0" presId="urn:microsoft.com/office/officeart/2005/8/layout/vList6"/>
    <dgm:cxn modelId="{7CCD6C11-33F7-42E4-B3FD-E3AF1C81F25C}" srcId="{AC10D7CE-6363-4B25-AD96-AC25EEE9B685}" destId="{6DD32B40-B967-472F-AA22-809EE231BB3F}" srcOrd="1" destOrd="0" parTransId="{3DB588D5-B088-4E05-BB48-A1F7FF70AB97}" sibTransId="{E5937B36-A455-4BD5-BF7B-AFC00E143805}"/>
    <dgm:cxn modelId="{BCC68A89-0A18-4626-97C5-747F7C42574D}" type="presParOf" srcId="{AE54D862-5E09-48DB-BE27-3DE0C7BE5E1F}" destId="{9201CDED-6CB5-4273-9DDB-26A23F9FA7A5}" srcOrd="0" destOrd="0" presId="urn:microsoft.com/office/officeart/2005/8/layout/vList6"/>
    <dgm:cxn modelId="{B6ABCA57-955A-4BD3-BBEF-C10397AE530C}" type="presParOf" srcId="{9201CDED-6CB5-4273-9DDB-26A23F9FA7A5}" destId="{F2DB4DB0-0D50-4BDD-B85B-C730B9127A7B}" srcOrd="0" destOrd="0" presId="urn:microsoft.com/office/officeart/2005/8/layout/vList6"/>
    <dgm:cxn modelId="{1E1292C7-37F2-4463-863C-06BEB02BC25A}" type="presParOf" srcId="{9201CDED-6CB5-4273-9DDB-26A23F9FA7A5}" destId="{4D59EEBA-3B55-49E9-9347-0E946CE6F283}" srcOrd="1" destOrd="0" presId="urn:microsoft.com/office/officeart/2005/8/layout/vList6"/>
    <dgm:cxn modelId="{C5D36E86-1BFA-477A-AD7E-6263212268C4}" type="presParOf" srcId="{AE54D862-5E09-48DB-BE27-3DE0C7BE5E1F}" destId="{7A61CF11-E2E7-474A-90C2-A031033D06E8}" srcOrd="1" destOrd="0" presId="urn:microsoft.com/office/officeart/2005/8/layout/vList6"/>
    <dgm:cxn modelId="{36AC17C9-18EA-45D0-9DD3-6BD0AC3BAF08}" type="presParOf" srcId="{AE54D862-5E09-48DB-BE27-3DE0C7BE5E1F}" destId="{16D53203-9B58-455E-924D-82EEEBCC6D35}" srcOrd="2" destOrd="0" presId="urn:microsoft.com/office/officeart/2005/8/layout/vList6"/>
    <dgm:cxn modelId="{6B2A11CA-66CC-41A8-9C0E-4E59268B12B6}" type="presParOf" srcId="{16D53203-9B58-455E-924D-82EEEBCC6D35}" destId="{07B4AEB1-2BBD-441A-9010-32BE51AF13A1}" srcOrd="0" destOrd="0" presId="urn:microsoft.com/office/officeart/2005/8/layout/vList6"/>
    <dgm:cxn modelId="{70129023-8829-4117-B64D-1734C3F14DE3}" type="presParOf" srcId="{16D53203-9B58-455E-924D-82EEEBCC6D35}" destId="{CA519D76-C00E-4757-B8EB-56336770C041}" srcOrd="1" destOrd="0" presId="urn:microsoft.com/office/officeart/2005/8/layout/vList6"/>
    <dgm:cxn modelId="{188CA02C-17AF-4DC2-805C-5DC780CB1168}" type="presParOf" srcId="{AE54D862-5E09-48DB-BE27-3DE0C7BE5E1F}" destId="{840CC53A-CD45-4B15-BEEB-975610F56936}" srcOrd="3" destOrd="0" presId="urn:microsoft.com/office/officeart/2005/8/layout/vList6"/>
    <dgm:cxn modelId="{0E143EE2-DF4B-4A22-8282-85B83CDCD073}" type="presParOf" srcId="{AE54D862-5E09-48DB-BE27-3DE0C7BE5E1F}" destId="{92C8AA1F-11D1-4DCF-ABE9-315F864A566B}" srcOrd="4" destOrd="0" presId="urn:microsoft.com/office/officeart/2005/8/layout/vList6"/>
    <dgm:cxn modelId="{F35DDFA2-06D8-4B19-A9F5-778C521137A7}" type="presParOf" srcId="{92C8AA1F-11D1-4DCF-ABE9-315F864A566B}" destId="{27028AB6-3CB9-4F06-A96F-E00C4851E945}" srcOrd="0" destOrd="0" presId="urn:microsoft.com/office/officeart/2005/8/layout/vList6"/>
    <dgm:cxn modelId="{B513385E-4B68-4EA7-8A0E-AB76AAF6E76E}" type="presParOf" srcId="{92C8AA1F-11D1-4DCF-ABE9-315F864A566B}" destId="{DB32DD70-8F7F-481F-9AC7-07672D767AE6}" srcOrd="1" destOrd="0" presId="urn:microsoft.com/office/officeart/2005/8/layout/vList6"/>
    <dgm:cxn modelId="{077C02AF-A276-45AD-9069-F01703DD18BD}" type="presParOf" srcId="{AE54D862-5E09-48DB-BE27-3DE0C7BE5E1F}" destId="{62A66784-9503-403D-8597-AB052FA16CB2}" srcOrd="5" destOrd="0" presId="urn:microsoft.com/office/officeart/2005/8/layout/vList6"/>
    <dgm:cxn modelId="{9ECF2C23-F11B-4D72-99BD-96CE6338EF03}" type="presParOf" srcId="{AE54D862-5E09-48DB-BE27-3DE0C7BE5E1F}" destId="{E0790333-36C9-4C51-916A-5C2AF0641BE2}" srcOrd="6" destOrd="0" presId="urn:microsoft.com/office/officeart/2005/8/layout/vList6"/>
    <dgm:cxn modelId="{33073934-B41E-4703-B3A5-FE2F834A10AF}" type="presParOf" srcId="{E0790333-36C9-4C51-916A-5C2AF0641BE2}" destId="{ABFCCB69-E654-4036-A933-A60E7D9B2BA5}" srcOrd="0" destOrd="0" presId="urn:microsoft.com/office/officeart/2005/8/layout/vList6"/>
    <dgm:cxn modelId="{07B0182A-E871-4CDB-AF7F-BA0207CFCB62}" type="presParOf" srcId="{E0790333-36C9-4C51-916A-5C2AF0641BE2}" destId="{5788C598-262C-4482-B276-9876CAE1F468}" srcOrd="1" destOrd="0" presId="urn:microsoft.com/office/officeart/2005/8/layout/vList6"/>
    <dgm:cxn modelId="{30482855-201D-4226-A936-7D5BC0E50716}" type="presParOf" srcId="{AE54D862-5E09-48DB-BE27-3DE0C7BE5E1F}" destId="{4401A6C8-AD3B-43C7-939D-3DF3CAA80328}" srcOrd="7" destOrd="0" presId="urn:microsoft.com/office/officeart/2005/8/layout/vList6"/>
    <dgm:cxn modelId="{DCA15E45-0765-4124-A835-0FE59D5695B6}" type="presParOf" srcId="{AE54D862-5E09-48DB-BE27-3DE0C7BE5E1F}" destId="{6F5601AE-E87A-4764-83BF-6E4A85B8BF3D}" srcOrd="8" destOrd="0" presId="urn:microsoft.com/office/officeart/2005/8/layout/vList6"/>
    <dgm:cxn modelId="{57BDAFE5-EE5D-4D22-9B71-020CA2040CA5}" type="presParOf" srcId="{6F5601AE-E87A-4764-83BF-6E4A85B8BF3D}" destId="{F6D3F772-E658-49B8-A5A7-0496E113C7A8}" srcOrd="0" destOrd="0" presId="urn:microsoft.com/office/officeart/2005/8/layout/vList6"/>
    <dgm:cxn modelId="{830FB1FB-25A5-480E-A231-7634A1258B87}" type="presParOf" srcId="{6F5601AE-E87A-4764-83BF-6E4A85B8BF3D}" destId="{F0120CE7-772C-4AA3-844B-A63786488BC9}" srcOrd="1" destOrd="0" presId="urn:microsoft.com/office/officeart/2005/8/layout/vList6"/>
    <dgm:cxn modelId="{F4B468F5-CE68-405C-94F6-207C97D0928C}" type="presParOf" srcId="{AE54D862-5E09-48DB-BE27-3DE0C7BE5E1F}" destId="{38E2EBC3-6343-4533-ACA3-16E5D9DCFF79}" srcOrd="9" destOrd="0" presId="urn:microsoft.com/office/officeart/2005/8/layout/vList6"/>
    <dgm:cxn modelId="{34DB836D-E3E6-4E85-A0C9-5FCC018086E7}" type="presParOf" srcId="{AE54D862-5E09-48DB-BE27-3DE0C7BE5E1F}" destId="{1E8B87B8-5E00-4F6B-9154-8A302D406440}" srcOrd="10" destOrd="0" presId="urn:microsoft.com/office/officeart/2005/8/layout/vList6"/>
    <dgm:cxn modelId="{402BFBC6-6CEC-4198-8B06-B5B566DD38A5}" type="presParOf" srcId="{1E8B87B8-5E00-4F6B-9154-8A302D406440}" destId="{905FC1FA-0B7C-4444-B8A2-5D71B6A5E35D}" srcOrd="0" destOrd="0" presId="urn:microsoft.com/office/officeart/2005/8/layout/vList6"/>
    <dgm:cxn modelId="{3FF636A0-3EC4-46A1-A309-D3F7F44ECAF7}" type="presParOf" srcId="{1E8B87B8-5E00-4F6B-9154-8A302D406440}" destId="{D59FEF35-C651-446C-8323-F8DE328161C8}" srcOrd="1" destOrd="0" presId="urn:microsoft.com/office/officeart/2005/8/layout/vList6"/>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914F101D-4122-432D-88BB-43F50B0C0FD7}">
      <dgm:prSet/>
      <dgm:spPr/>
      <dgm:t>
        <a:bodyPr/>
        <a:lstStyle/>
        <a:p>
          <a:r>
            <a:rPr lang="en-US" smtClean="0"/>
            <a:t>is among the most important human rights,</a:t>
          </a:r>
          <a:endParaRPr lang="en-US" dirty="0" smtClean="0"/>
        </a:p>
      </dgm:t>
    </dgm:pt>
    <dgm:pt modelId="{E66890F5-3A97-4DB4-97D9-C38D37721C16}" type="parTrans" cxnId="{7DF6BE26-4EEA-4FC4-AFAD-1256BBE5A496}">
      <dgm:prSet/>
      <dgm:spPr/>
      <dgm:t>
        <a:bodyPr/>
        <a:lstStyle/>
        <a:p>
          <a:endParaRPr lang="en-US"/>
        </a:p>
      </dgm:t>
    </dgm:pt>
    <dgm:pt modelId="{837DBC31-A5FD-401A-8272-9BEEBACB1175}" type="sibTrans" cxnId="{7DF6BE26-4EEA-4FC4-AFAD-1256BBE5A496}">
      <dgm:prSet/>
      <dgm:spPr/>
      <dgm:t>
        <a:bodyPr/>
        <a:lstStyle/>
        <a:p>
          <a:endParaRPr lang="en-US"/>
        </a:p>
      </dgm:t>
    </dgm:pt>
    <dgm:pt modelId="{F17BCFC8-31B2-442F-A5D6-62FCA777BD49}">
      <dgm:prSet/>
      <dgm:spPr/>
      <dgm:t>
        <a:bodyPr/>
        <a:lstStyle/>
        <a:p>
          <a:r>
            <a:rPr lang="en-US" dirty="0" smtClean="0"/>
            <a:t>Continued deployment of traditional methods is not a sustainable option.</a:t>
          </a:r>
          <a:endParaRPr lang="en-US" dirty="0" smtClean="0"/>
        </a:p>
      </dgm:t>
    </dgm:pt>
    <dgm:pt modelId="{E7E71E73-F97D-4B19-A329-CC81D2C33866}" type="parTrans" cxnId="{66A9A1A7-F6D5-4F8E-8EB4-3ADDA7843221}">
      <dgm:prSet/>
      <dgm:spPr/>
      <dgm:t>
        <a:bodyPr/>
        <a:lstStyle/>
        <a:p>
          <a:endParaRPr lang="en-US"/>
        </a:p>
      </dgm:t>
    </dgm:pt>
    <dgm:pt modelId="{78106876-D961-43C2-B6D8-AF9321389950}" type="sibTrans" cxnId="{66A9A1A7-F6D5-4F8E-8EB4-3ADDA7843221}">
      <dgm:prSet/>
      <dgm:spPr/>
      <dgm:t>
        <a:bodyPr/>
        <a:lstStyle/>
        <a:p>
          <a:endParaRPr lang="en-US"/>
        </a:p>
      </dgm:t>
    </dgm:pt>
    <dgm:pt modelId="{ABF571D8-AF4A-4F66-B17E-A185C4B8375F}">
      <dgm:prSet/>
      <dgm:spPr/>
      <dgm:t>
        <a:bodyPr/>
        <a:lstStyle/>
        <a:p>
          <a:r>
            <a:rPr lang="en-US" smtClean="0"/>
            <a:t>Rising costs, </a:t>
          </a:r>
          <a:endParaRPr lang="en-US" dirty="0" smtClean="0"/>
        </a:p>
      </dgm:t>
    </dgm:pt>
    <dgm:pt modelId="{55E5C4BB-7BE1-45E1-93D6-8C3F93C2854C}" type="parTrans" cxnId="{D9FA2F7E-F4E1-4DEF-AF0D-0E51A076C94E}">
      <dgm:prSet/>
      <dgm:spPr/>
      <dgm:t>
        <a:bodyPr/>
        <a:lstStyle/>
        <a:p>
          <a:endParaRPr lang="en-US"/>
        </a:p>
      </dgm:t>
    </dgm:pt>
    <dgm:pt modelId="{DF443F45-2BB3-4519-81CD-CCB2D735063E}" type="sibTrans" cxnId="{D9FA2F7E-F4E1-4DEF-AF0D-0E51A076C94E}">
      <dgm:prSet/>
      <dgm:spPr/>
      <dgm:t>
        <a:bodyPr/>
        <a:lstStyle/>
        <a:p>
          <a:endParaRPr lang="en-US"/>
        </a:p>
      </dgm:t>
    </dgm:pt>
    <dgm:pt modelId="{41928ADF-8D91-4684-88D3-6896C097F434}">
      <dgm:prSet/>
      <dgm:spPr/>
      <dgm:t>
        <a:bodyPr/>
        <a:lstStyle/>
        <a:p>
          <a:r>
            <a:rPr lang="en-US" smtClean="0"/>
            <a:t>ageing population, </a:t>
          </a:r>
          <a:endParaRPr lang="en-US" dirty="0" smtClean="0"/>
        </a:p>
      </dgm:t>
    </dgm:pt>
    <dgm:pt modelId="{A6C2B9B3-142C-4C12-BCBD-3F0F40638095}" type="parTrans" cxnId="{22CEA97C-1E98-4F0E-99BE-A09A3C2B7B31}">
      <dgm:prSet/>
      <dgm:spPr/>
      <dgm:t>
        <a:bodyPr/>
        <a:lstStyle/>
        <a:p>
          <a:endParaRPr lang="en-US"/>
        </a:p>
      </dgm:t>
    </dgm:pt>
    <dgm:pt modelId="{9158D323-66E9-4A70-B155-67B97EEA9800}" type="sibTrans" cxnId="{22CEA97C-1E98-4F0E-99BE-A09A3C2B7B31}">
      <dgm:prSet/>
      <dgm:spPr/>
      <dgm:t>
        <a:bodyPr/>
        <a:lstStyle/>
        <a:p>
          <a:endParaRPr lang="en-US"/>
        </a:p>
      </dgm:t>
    </dgm:pt>
    <dgm:pt modelId="{8B6B0CAA-3555-4584-BE93-B3D38D79EDF1}">
      <dgm:prSet/>
      <dgm:spPr/>
      <dgm:t>
        <a:bodyPr/>
        <a:lstStyle/>
        <a:p>
          <a:r>
            <a:rPr lang="en-US" smtClean="0"/>
            <a:t>climate change and </a:t>
          </a:r>
          <a:endParaRPr lang="en-US" dirty="0" smtClean="0"/>
        </a:p>
      </dgm:t>
    </dgm:pt>
    <dgm:pt modelId="{7DAB9144-E50C-44BC-A52C-86A13E8F2334}" type="parTrans" cxnId="{38A77616-0DFA-47C3-80A0-7677AD2419E4}">
      <dgm:prSet/>
      <dgm:spPr/>
      <dgm:t>
        <a:bodyPr/>
        <a:lstStyle/>
        <a:p>
          <a:endParaRPr lang="en-US"/>
        </a:p>
      </dgm:t>
    </dgm:pt>
    <dgm:pt modelId="{91B19176-500B-4219-B924-98851D682665}" type="sibTrans" cxnId="{38A77616-0DFA-47C3-80A0-7677AD2419E4}">
      <dgm:prSet/>
      <dgm:spPr/>
      <dgm:t>
        <a:bodyPr/>
        <a:lstStyle/>
        <a:p>
          <a:endParaRPr lang="en-US"/>
        </a:p>
      </dgm:t>
    </dgm:pt>
    <dgm:pt modelId="{47A7E908-000C-4A91-BEDA-08D6A02E1CE2}">
      <dgm:prSet/>
      <dgm:spPr/>
      <dgm:t>
        <a:bodyPr/>
        <a:lstStyle/>
        <a:p>
          <a:r>
            <a:rPr lang="en-US" smtClean="0"/>
            <a:t>a rise in the demand for quality care </a:t>
          </a:r>
          <a:endParaRPr lang="en-US" dirty="0" smtClean="0"/>
        </a:p>
      </dgm:t>
    </dgm:pt>
    <dgm:pt modelId="{5426DAA4-F5ED-4BF9-A0A1-03215CBCC96F}" type="parTrans" cxnId="{E8BC5024-0FF1-4E34-A704-6E90F3960AEA}">
      <dgm:prSet/>
      <dgm:spPr/>
      <dgm:t>
        <a:bodyPr/>
        <a:lstStyle/>
        <a:p>
          <a:endParaRPr lang="en-US"/>
        </a:p>
      </dgm:t>
    </dgm:pt>
    <dgm:pt modelId="{A5C77F0C-02BE-4F50-8CA4-F7F36D350B79}" type="sibTrans" cxnId="{E8BC5024-0FF1-4E34-A704-6E90F3960AEA}">
      <dgm:prSet/>
      <dgm:spPr/>
      <dgm:t>
        <a:bodyPr/>
        <a:lstStyle/>
        <a:p>
          <a:endParaRPr lang="en-US"/>
        </a:p>
      </dgm:t>
    </dgm:pt>
    <dgm:pt modelId="{AEA05A8A-B100-4CB6-8677-CBB2A36F59FA}">
      <dgm:prSet/>
      <dgm:spPr/>
      <dgm:t>
        <a:bodyPr/>
        <a:lstStyle/>
        <a:p>
          <a:r>
            <a:rPr lang="en-US" dirty="0" smtClean="0"/>
            <a:t>Health care faces numerous challenges in the modern day:</a:t>
          </a:r>
          <a:endParaRPr lang="en-US" dirty="0" smtClean="0"/>
        </a:p>
      </dgm:t>
    </dgm:pt>
    <dgm:pt modelId="{A9241A22-F3BE-494E-9B04-1887DBC99642}" type="parTrans" cxnId="{67D5F700-A5EB-437F-B115-CD08A1F150C5}">
      <dgm:prSet/>
      <dgm:spPr/>
    </dgm:pt>
    <dgm:pt modelId="{4F04F041-DADD-4899-A5B5-90796622210A}" type="sibTrans" cxnId="{67D5F700-A5EB-437F-B115-CD08A1F150C5}">
      <dgm:prSet/>
      <dgm:spPr/>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 modelId="{10955094-4F40-4393-8950-62C924C22D86}" type="pres">
      <dgm:prSet presAssocID="{914F101D-4122-432D-88BB-43F50B0C0FD7}" presName="node" presStyleLbl="node1" presStyleIdx="0" presStyleCnt="3">
        <dgm:presLayoutVars>
          <dgm:bulletEnabled val="1"/>
        </dgm:presLayoutVars>
      </dgm:prSet>
      <dgm:spPr/>
    </dgm:pt>
    <dgm:pt modelId="{DB363C46-2B6D-43D8-A846-3C1E89210BEA}" type="pres">
      <dgm:prSet presAssocID="{837DBC31-A5FD-401A-8272-9BEEBACB1175}" presName="sibTrans" presStyleCnt="0"/>
      <dgm:spPr/>
    </dgm:pt>
    <dgm:pt modelId="{77A5AA75-5B6C-4F46-B34D-6B4135043B23}" type="pres">
      <dgm:prSet presAssocID="{F17BCFC8-31B2-442F-A5D6-62FCA777BD49}" presName="node" presStyleLbl="node1" presStyleIdx="1" presStyleCnt="3">
        <dgm:presLayoutVars>
          <dgm:bulletEnabled val="1"/>
        </dgm:presLayoutVars>
      </dgm:prSet>
      <dgm:spPr/>
      <dgm:t>
        <a:bodyPr/>
        <a:lstStyle/>
        <a:p>
          <a:endParaRPr lang="en-US"/>
        </a:p>
      </dgm:t>
    </dgm:pt>
    <dgm:pt modelId="{F6B96FD6-94C5-441F-BC1D-4C0CF5276683}" type="pres">
      <dgm:prSet presAssocID="{78106876-D961-43C2-B6D8-AF9321389950}" presName="sibTrans" presStyleCnt="0"/>
      <dgm:spPr/>
    </dgm:pt>
    <dgm:pt modelId="{A031965A-616C-4408-9427-51792CCE85D8}" type="pres">
      <dgm:prSet presAssocID="{AEA05A8A-B100-4CB6-8677-CBB2A36F59FA}" presName="node" presStyleLbl="node1" presStyleIdx="2" presStyleCnt="3">
        <dgm:presLayoutVars>
          <dgm:bulletEnabled val="1"/>
        </dgm:presLayoutVars>
      </dgm:prSet>
      <dgm:spPr/>
    </dgm:pt>
  </dgm:ptLst>
  <dgm:cxnLst>
    <dgm:cxn modelId="{01363D58-BEB0-4214-B6E3-FFCCF3F95E76}" type="presOf" srcId="{FFC40374-68C3-4692-A89D-FF7144C45C21}" destId="{13137CAD-EE78-4C72-B5CE-509B2DA60617}" srcOrd="0" destOrd="0" presId="urn:microsoft.com/office/officeart/2005/8/layout/hList6"/>
    <dgm:cxn modelId="{66A9A1A7-F6D5-4F8E-8EB4-3ADDA7843221}" srcId="{FFC40374-68C3-4692-A89D-FF7144C45C21}" destId="{F17BCFC8-31B2-442F-A5D6-62FCA777BD49}" srcOrd="1" destOrd="0" parTransId="{E7E71E73-F97D-4B19-A329-CC81D2C33866}" sibTransId="{78106876-D961-43C2-B6D8-AF9321389950}"/>
    <dgm:cxn modelId="{4D0A559B-B8F1-481C-AEAD-8D53B734A0DC}" type="presOf" srcId="{914F101D-4122-432D-88BB-43F50B0C0FD7}" destId="{10955094-4F40-4393-8950-62C924C22D86}" srcOrd="0" destOrd="0" presId="urn:microsoft.com/office/officeart/2005/8/layout/hList6"/>
    <dgm:cxn modelId="{D9FA2F7E-F4E1-4DEF-AF0D-0E51A076C94E}" srcId="{AEA05A8A-B100-4CB6-8677-CBB2A36F59FA}" destId="{ABF571D8-AF4A-4F66-B17E-A185C4B8375F}" srcOrd="0" destOrd="0" parTransId="{55E5C4BB-7BE1-45E1-93D6-8C3F93C2854C}" sibTransId="{DF443F45-2BB3-4519-81CD-CCB2D735063E}"/>
    <dgm:cxn modelId="{A569C0C3-19D1-4947-9F71-E23C70F2BFB4}" type="presOf" srcId="{F17BCFC8-31B2-442F-A5D6-62FCA777BD49}" destId="{77A5AA75-5B6C-4F46-B34D-6B4135043B23}" srcOrd="0" destOrd="0" presId="urn:microsoft.com/office/officeart/2005/8/layout/hList6"/>
    <dgm:cxn modelId="{3FC6C99A-25EE-4D9D-8F7A-9995AFAA0881}" type="presOf" srcId="{8B6B0CAA-3555-4584-BE93-B3D38D79EDF1}" destId="{A031965A-616C-4408-9427-51792CCE85D8}" srcOrd="0" destOrd="3" presId="urn:microsoft.com/office/officeart/2005/8/layout/hList6"/>
    <dgm:cxn modelId="{7DF6BE26-4EEA-4FC4-AFAD-1256BBE5A496}" srcId="{FFC40374-68C3-4692-A89D-FF7144C45C21}" destId="{914F101D-4122-432D-88BB-43F50B0C0FD7}" srcOrd="0" destOrd="0" parTransId="{E66890F5-3A97-4DB4-97D9-C38D37721C16}" sibTransId="{837DBC31-A5FD-401A-8272-9BEEBACB1175}"/>
    <dgm:cxn modelId="{38A77616-0DFA-47C3-80A0-7677AD2419E4}" srcId="{AEA05A8A-B100-4CB6-8677-CBB2A36F59FA}" destId="{8B6B0CAA-3555-4584-BE93-B3D38D79EDF1}" srcOrd="2" destOrd="0" parTransId="{7DAB9144-E50C-44BC-A52C-86A13E8F2334}" sibTransId="{91B19176-500B-4219-B924-98851D682665}"/>
    <dgm:cxn modelId="{B874D4C1-E1A2-4D42-B303-601BF7B5EFE5}" type="presOf" srcId="{AEA05A8A-B100-4CB6-8677-CBB2A36F59FA}" destId="{A031965A-616C-4408-9427-51792CCE85D8}" srcOrd="0" destOrd="0" presId="urn:microsoft.com/office/officeart/2005/8/layout/hList6"/>
    <dgm:cxn modelId="{71A51523-C843-45D4-9213-D3068C5E7D80}" type="presOf" srcId="{41928ADF-8D91-4684-88D3-6896C097F434}" destId="{A031965A-616C-4408-9427-51792CCE85D8}" srcOrd="0" destOrd="2" presId="urn:microsoft.com/office/officeart/2005/8/layout/hList6"/>
    <dgm:cxn modelId="{67D5F700-A5EB-437F-B115-CD08A1F150C5}" srcId="{FFC40374-68C3-4692-A89D-FF7144C45C21}" destId="{AEA05A8A-B100-4CB6-8677-CBB2A36F59FA}" srcOrd="2" destOrd="0" parTransId="{A9241A22-F3BE-494E-9B04-1887DBC99642}" sibTransId="{4F04F041-DADD-4899-A5B5-90796622210A}"/>
    <dgm:cxn modelId="{0F697E7C-226C-4DEA-BAB5-53C2FE1595BB}" type="presOf" srcId="{47A7E908-000C-4A91-BEDA-08D6A02E1CE2}" destId="{A031965A-616C-4408-9427-51792CCE85D8}" srcOrd="0" destOrd="4" presId="urn:microsoft.com/office/officeart/2005/8/layout/hList6"/>
    <dgm:cxn modelId="{732BD9C2-75C6-4E0C-8945-20DFDCF7093F}" type="presOf" srcId="{ABF571D8-AF4A-4F66-B17E-A185C4B8375F}" destId="{A031965A-616C-4408-9427-51792CCE85D8}" srcOrd="0" destOrd="1" presId="urn:microsoft.com/office/officeart/2005/8/layout/hList6"/>
    <dgm:cxn modelId="{E8BC5024-0FF1-4E34-A704-6E90F3960AEA}" srcId="{AEA05A8A-B100-4CB6-8677-CBB2A36F59FA}" destId="{47A7E908-000C-4A91-BEDA-08D6A02E1CE2}" srcOrd="3" destOrd="0" parTransId="{5426DAA4-F5ED-4BF9-A0A1-03215CBCC96F}" sibTransId="{A5C77F0C-02BE-4F50-8CA4-F7F36D350B79}"/>
    <dgm:cxn modelId="{22CEA97C-1E98-4F0E-99BE-A09A3C2B7B31}" srcId="{AEA05A8A-B100-4CB6-8677-CBB2A36F59FA}" destId="{41928ADF-8D91-4684-88D3-6896C097F434}" srcOrd="1" destOrd="0" parTransId="{A6C2B9B3-142C-4C12-BCBD-3F0F40638095}" sibTransId="{9158D323-66E9-4A70-B155-67B97EEA9800}"/>
    <dgm:cxn modelId="{5DB506B5-CEAD-43BB-824A-F9507D57D773}" type="presParOf" srcId="{13137CAD-EE78-4C72-B5CE-509B2DA60617}" destId="{10955094-4F40-4393-8950-62C924C22D86}" srcOrd="0" destOrd="0" presId="urn:microsoft.com/office/officeart/2005/8/layout/hList6"/>
    <dgm:cxn modelId="{D11D28F1-0AFF-4076-89D3-CBF89DE750E1}" type="presParOf" srcId="{13137CAD-EE78-4C72-B5CE-509B2DA60617}" destId="{DB363C46-2B6D-43D8-A846-3C1E89210BEA}" srcOrd="1" destOrd="0" presId="urn:microsoft.com/office/officeart/2005/8/layout/hList6"/>
    <dgm:cxn modelId="{62658480-BF9D-4081-BD86-DAE0A5691A49}" type="presParOf" srcId="{13137CAD-EE78-4C72-B5CE-509B2DA60617}" destId="{77A5AA75-5B6C-4F46-B34D-6B4135043B23}" srcOrd="2" destOrd="0" presId="urn:microsoft.com/office/officeart/2005/8/layout/hList6"/>
    <dgm:cxn modelId="{2C5F6F92-51F7-4764-9B6C-0026BB2D637F}" type="presParOf" srcId="{13137CAD-EE78-4C72-B5CE-509B2DA60617}" destId="{F6B96FD6-94C5-441F-BC1D-4C0CF5276683}" srcOrd="3" destOrd="0" presId="urn:microsoft.com/office/officeart/2005/8/layout/hList6"/>
    <dgm:cxn modelId="{2335AB74-B7A3-4FDB-A982-58B45778A76E}" type="presParOf" srcId="{13137CAD-EE78-4C72-B5CE-509B2DA60617}" destId="{A031965A-616C-4408-9427-51792CCE85D8}"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D677F2F4-E1A4-4283-9C12-9FFEFFBE60E8}">
      <dgm:prSet/>
      <dgm:spPr/>
      <dgm:t>
        <a:bodyPr vert="horz"/>
        <a:lstStyle/>
        <a:p>
          <a:r>
            <a:rPr lang="en-US" altLang="en-US" i="1" dirty="0" smtClean="0"/>
            <a:t>Technology would empower and personalize health care; </a:t>
          </a:r>
        </a:p>
      </dgm:t>
    </dgm:pt>
    <dgm:pt modelId="{AF78F665-C3B9-4877-89A1-44C06396EF85}" type="parTrans" cxnId="{7BC116FA-AEAA-4B38-B715-56DC24013B10}">
      <dgm:prSet/>
      <dgm:spPr/>
      <dgm:t>
        <a:bodyPr/>
        <a:lstStyle/>
        <a:p>
          <a:endParaRPr lang="en-US"/>
        </a:p>
      </dgm:t>
    </dgm:pt>
    <dgm:pt modelId="{B8609392-B06B-4682-8520-847760F320D2}" type="sibTrans" cxnId="{7BC116FA-AEAA-4B38-B715-56DC24013B10}">
      <dgm:prSet/>
      <dgm:spPr/>
      <dgm:t>
        <a:bodyPr/>
        <a:lstStyle/>
        <a:p>
          <a:endParaRPr lang="en-US"/>
        </a:p>
      </dgm:t>
    </dgm:pt>
    <dgm:pt modelId="{982D2705-1E18-42E3-84DB-DEBB4E7C8685}">
      <dgm:prSet/>
      <dgm:spPr/>
      <dgm:t>
        <a:bodyPr vert="horz"/>
        <a:lstStyle/>
        <a:p>
          <a:r>
            <a:rPr lang="en-US" altLang="en-US" i="1" dirty="0" smtClean="0"/>
            <a:t>Will deliver health care tailored to patient needs with the best responses and highest safety margins to ensure better patient care.  </a:t>
          </a:r>
        </a:p>
      </dgm:t>
    </dgm:pt>
    <dgm:pt modelId="{40D8E345-B276-4BFD-ADB0-92B9F18038F2}" type="parTrans" cxnId="{29D037D3-23E8-4D08-8CD5-CA79C84AB63C}">
      <dgm:prSet/>
      <dgm:spPr/>
    </dgm:pt>
    <dgm:pt modelId="{1D389099-E0E9-41D5-B371-C427C6D2BFE6}" type="sibTrans" cxnId="{29D037D3-23E8-4D08-8CD5-CA79C84AB63C}">
      <dgm:prSet/>
      <dgm:spPr/>
    </dgm:pt>
    <dgm:pt modelId="{BA1B3BD9-EB16-411E-AC88-BDBDE50AAAD1}">
      <dgm:prSet/>
      <dgm:spPr/>
      <dgm:t>
        <a:bodyPr vert="horz"/>
        <a:lstStyle/>
        <a:p>
          <a:r>
            <a:rPr lang="en-US" altLang="en-US" i="1" dirty="0" smtClean="0"/>
            <a:t>Technology can support us in making healthier choices, monitoring our health, optimizing exercise, sleep and nutrition patterns.</a:t>
          </a:r>
        </a:p>
      </dgm:t>
    </dgm:pt>
    <dgm:pt modelId="{C75DA9F8-BD2B-44C4-8B3D-432F5D163CC2}" type="parTrans" cxnId="{B0E66E08-8265-4D0C-841D-07D6FCEB5C08}">
      <dgm:prSet/>
      <dgm:spPr/>
    </dgm:pt>
    <dgm:pt modelId="{420BC421-3CB7-46CE-938D-EC9E01588CAF}" type="sibTrans" cxnId="{B0E66E08-8265-4D0C-841D-07D6FCEB5C08}">
      <dgm:prSet/>
      <dgm:spPr/>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 modelId="{3F00038A-1EB3-4D31-B8AB-DD64E9266BF1}" type="pres">
      <dgm:prSet presAssocID="{D677F2F4-E1A4-4283-9C12-9FFEFFBE60E8}" presName="node" presStyleLbl="node1" presStyleIdx="0" presStyleCnt="3">
        <dgm:presLayoutVars>
          <dgm:bulletEnabled val="1"/>
        </dgm:presLayoutVars>
      </dgm:prSet>
      <dgm:spPr/>
      <dgm:t>
        <a:bodyPr/>
        <a:lstStyle/>
        <a:p>
          <a:endParaRPr lang="en-US"/>
        </a:p>
      </dgm:t>
    </dgm:pt>
    <dgm:pt modelId="{82A391FE-4FBB-4696-9120-B4234AD14A20}" type="pres">
      <dgm:prSet presAssocID="{B8609392-B06B-4682-8520-847760F320D2}" presName="sibTrans" presStyleCnt="0"/>
      <dgm:spPr/>
    </dgm:pt>
    <dgm:pt modelId="{90867614-EBBE-4979-8DF4-15DE57776E93}" type="pres">
      <dgm:prSet presAssocID="{982D2705-1E18-42E3-84DB-DEBB4E7C8685}" presName="node" presStyleLbl="node1" presStyleIdx="1" presStyleCnt="3">
        <dgm:presLayoutVars>
          <dgm:bulletEnabled val="1"/>
        </dgm:presLayoutVars>
      </dgm:prSet>
      <dgm:spPr/>
      <dgm:t>
        <a:bodyPr/>
        <a:lstStyle/>
        <a:p>
          <a:endParaRPr lang="en-US"/>
        </a:p>
      </dgm:t>
    </dgm:pt>
    <dgm:pt modelId="{2A8972A0-826E-4D51-981B-0ACDE4C6AE31}" type="pres">
      <dgm:prSet presAssocID="{1D389099-E0E9-41D5-B371-C427C6D2BFE6}" presName="sibTrans" presStyleCnt="0"/>
      <dgm:spPr/>
    </dgm:pt>
    <dgm:pt modelId="{52A77D79-4D8F-4DB0-8BE7-91669FDE7324}" type="pres">
      <dgm:prSet presAssocID="{BA1B3BD9-EB16-411E-AC88-BDBDE50AAAD1}" presName="node" presStyleLbl="node1" presStyleIdx="2" presStyleCnt="3">
        <dgm:presLayoutVars>
          <dgm:bulletEnabled val="1"/>
        </dgm:presLayoutVars>
      </dgm:prSet>
      <dgm:spPr/>
      <dgm:t>
        <a:bodyPr/>
        <a:lstStyle/>
        <a:p>
          <a:endParaRPr lang="en-US"/>
        </a:p>
      </dgm:t>
    </dgm:pt>
  </dgm:ptLst>
  <dgm:cxnLst>
    <dgm:cxn modelId="{B0E66E08-8265-4D0C-841D-07D6FCEB5C08}" srcId="{FFC40374-68C3-4692-A89D-FF7144C45C21}" destId="{BA1B3BD9-EB16-411E-AC88-BDBDE50AAAD1}" srcOrd="2" destOrd="0" parTransId="{C75DA9F8-BD2B-44C4-8B3D-432F5D163CC2}" sibTransId="{420BC421-3CB7-46CE-938D-EC9E01588CAF}"/>
    <dgm:cxn modelId="{518B119C-0A80-4751-8E44-51A737FC06F3}" type="presOf" srcId="{FFC40374-68C3-4692-A89D-FF7144C45C21}" destId="{13137CAD-EE78-4C72-B5CE-509B2DA60617}" srcOrd="0" destOrd="0" presId="urn:microsoft.com/office/officeart/2005/8/layout/hList6"/>
    <dgm:cxn modelId="{D9C357D2-77EA-40BC-9492-063B5A6A84DD}" type="presOf" srcId="{BA1B3BD9-EB16-411E-AC88-BDBDE50AAAD1}" destId="{52A77D79-4D8F-4DB0-8BE7-91669FDE7324}" srcOrd="0" destOrd="0" presId="urn:microsoft.com/office/officeart/2005/8/layout/hList6"/>
    <dgm:cxn modelId="{47991A15-E0F6-4E1F-8390-5AA31F5EB758}" type="presOf" srcId="{982D2705-1E18-42E3-84DB-DEBB4E7C8685}" destId="{90867614-EBBE-4979-8DF4-15DE57776E93}" srcOrd="0" destOrd="0" presId="urn:microsoft.com/office/officeart/2005/8/layout/hList6"/>
    <dgm:cxn modelId="{5270E7A9-E281-4EE2-B2AF-33466D5B7CD9}" type="presOf" srcId="{D677F2F4-E1A4-4283-9C12-9FFEFFBE60E8}" destId="{3F00038A-1EB3-4D31-B8AB-DD64E9266BF1}" srcOrd="0" destOrd="0" presId="urn:microsoft.com/office/officeart/2005/8/layout/hList6"/>
    <dgm:cxn modelId="{7BC116FA-AEAA-4B38-B715-56DC24013B10}" srcId="{FFC40374-68C3-4692-A89D-FF7144C45C21}" destId="{D677F2F4-E1A4-4283-9C12-9FFEFFBE60E8}" srcOrd="0" destOrd="0" parTransId="{AF78F665-C3B9-4877-89A1-44C06396EF85}" sibTransId="{B8609392-B06B-4682-8520-847760F320D2}"/>
    <dgm:cxn modelId="{29D037D3-23E8-4D08-8CD5-CA79C84AB63C}" srcId="{FFC40374-68C3-4692-A89D-FF7144C45C21}" destId="{982D2705-1E18-42E3-84DB-DEBB4E7C8685}" srcOrd="1" destOrd="0" parTransId="{40D8E345-B276-4BFD-ADB0-92B9F18038F2}" sibTransId="{1D389099-E0E9-41D5-B371-C427C6D2BFE6}"/>
    <dgm:cxn modelId="{FE88FF83-FA07-4307-BE5E-259398E63A0E}" type="presParOf" srcId="{13137CAD-EE78-4C72-B5CE-509B2DA60617}" destId="{3F00038A-1EB3-4D31-B8AB-DD64E9266BF1}" srcOrd="0" destOrd="0" presId="urn:microsoft.com/office/officeart/2005/8/layout/hList6"/>
    <dgm:cxn modelId="{E072F2E2-3077-4CA9-93F7-0270DD4DAC98}" type="presParOf" srcId="{13137CAD-EE78-4C72-B5CE-509B2DA60617}" destId="{82A391FE-4FBB-4696-9120-B4234AD14A20}" srcOrd="1" destOrd="0" presId="urn:microsoft.com/office/officeart/2005/8/layout/hList6"/>
    <dgm:cxn modelId="{AE2284F3-B3B5-45D5-90CA-2DA4A79D486F}" type="presParOf" srcId="{13137CAD-EE78-4C72-B5CE-509B2DA60617}" destId="{90867614-EBBE-4979-8DF4-15DE57776E93}" srcOrd="2" destOrd="0" presId="urn:microsoft.com/office/officeart/2005/8/layout/hList6"/>
    <dgm:cxn modelId="{E88556EE-31FD-4726-B352-513ABBCD28B6}" type="presParOf" srcId="{13137CAD-EE78-4C72-B5CE-509B2DA60617}" destId="{2A8972A0-826E-4D51-981B-0ACDE4C6AE31}" srcOrd="3" destOrd="0" presId="urn:microsoft.com/office/officeart/2005/8/layout/hList6"/>
    <dgm:cxn modelId="{CB9F5CF5-5640-41FD-BE5F-6DE2873C0DEC}" type="presParOf" srcId="{13137CAD-EE78-4C72-B5CE-509B2DA60617}" destId="{52A77D79-4D8F-4DB0-8BE7-91669FDE7324}" srcOrd="4"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D677F2F4-E1A4-4283-9C12-9FFEFFBE60E8}">
      <dgm:prSet/>
      <dgm:spPr/>
      <dgm:t>
        <a:bodyPr vert="eaVert"/>
        <a:lstStyle/>
        <a:p>
          <a:r>
            <a:rPr lang="en-US" altLang="en-US" i="1" dirty="0" smtClean="0"/>
            <a:t>Telemedicine</a:t>
          </a:r>
        </a:p>
      </dgm:t>
    </dgm:pt>
    <dgm:pt modelId="{AF78F665-C3B9-4877-89A1-44C06396EF85}" type="parTrans" cxnId="{7BC116FA-AEAA-4B38-B715-56DC24013B10}">
      <dgm:prSet/>
      <dgm:spPr/>
      <dgm:t>
        <a:bodyPr/>
        <a:lstStyle/>
        <a:p>
          <a:endParaRPr lang="en-US"/>
        </a:p>
      </dgm:t>
    </dgm:pt>
    <dgm:pt modelId="{B8609392-B06B-4682-8520-847760F320D2}" type="sibTrans" cxnId="{7BC116FA-AEAA-4B38-B715-56DC24013B10}">
      <dgm:prSet/>
      <dgm:spPr/>
      <dgm:t>
        <a:bodyPr/>
        <a:lstStyle/>
        <a:p>
          <a:endParaRPr lang="en-US"/>
        </a:p>
      </dgm:t>
    </dgm:pt>
    <dgm:pt modelId="{201CD26C-2E96-4F33-9C2C-759BC09A38D4}">
      <dgm:prSet/>
      <dgm:spPr/>
      <dgm:t>
        <a:bodyPr vert="eaVert"/>
        <a:lstStyle/>
        <a:p>
          <a:r>
            <a:rPr lang="en-US" altLang="en-US" i="1" dirty="0" smtClean="0"/>
            <a:t>Electronic Health Records (HER)</a:t>
          </a:r>
        </a:p>
      </dgm:t>
    </dgm:pt>
    <dgm:pt modelId="{358CD3DD-F7D2-4D06-BA95-2EC769C044E7}" type="parTrans" cxnId="{E2593FF7-64DB-47E7-9BE0-C7959CA1B815}">
      <dgm:prSet/>
      <dgm:spPr/>
      <dgm:t>
        <a:bodyPr/>
        <a:lstStyle/>
        <a:p>
          <a:endParaRPr lang="en-US"/>
        </a:p>
      </dgm:t>
    </dgm:pt>
    <dgm:pt modelId="{379B8641-8BFD-4155-AC72-D2DD82A78161}" type="sibTrans" cxnId="{E2593FF7-64DB-47E7-9BE0-C7959CA1B815}">
      <dgm:prSet/>
      <dgm:spPr/>
      <dgm:t>
        <a:bodyPr/>
        <a:lstStyle/>
        <a:p>
          <a:endParaRPr lang="en-US"/>
        </a:p>
      </dgm:t>
    </dgm:pt>
    <dgm:pt modelId="{DA62F6F3-91E0-43EF-85C8-91C32DA868EB}">
      <dgm:prSet/>
      <dgm:spPr/>
      <dgm:t>
        <a:bodyPr vert="eaVert"/>
        <a:lstStyle/>
        <a:p>
          <a:r>
            <a:rPr lang="en-US" altLang="en-US" i="1" dirty="0" smtClean="0"/>
            <a:t>Hospital Management Systems</a:t>
          </a:r>
        </a:p>
      </dgm:t>
    </dgm:pt>
    <dgm:pt modelId="{3D0F6EE8-5955-4F0D-B0F1-6B1C8E7E39FA}" type="parTrans" cxnId="{C7E3CAF0-2AA2-435C-9087-3C0FF417137A}">
      <dgm:prSet/>
      <dgm:spPr/>
      <dgm:t>
        <a:bodyPr/>
        <a:lstStyle/>
        <a:p>
          <a:endParaRPr lang="en-US"/>
        </a:p>
      </dgm:t>
    </dgm:pt>
    <dgm:pt modelId="{46A87EC3-CDA1-4DA1-9885-0DCE5D4784C8}" type="sibTrans" cxnId="{C7E3CAF0-2AA2-435C-9087-3C0FF417137A}">
      <dgm:prSet/>
      <dgm:spPr/>
      <dgm:t>
        <a:bodyPr/>
        <a:lstStyle/>
        <a:p>
          <a:endParaRPr lang="en-US"/>
        </a:p>
      </dgm:t>
    </dgm:pt>
    <dgm:pt modelId="{6222E498-4233-4A02-9226-138C57B6CA6E}">
      <dgm:prSet/>
      <dgm:spPr/>
      <dgm:t>
        <a:bodyPr vert="eaVert"/>
        <a:lstStyle/>
        <a:p>
          <a:r>
            <a:rPr lang="en-US" altLang="en-US" i="1" smtClean="0"/>
            <a:t>Health Surveillance System</a:t>
          </a:r>
          <a:endParaRPr lang="en-US" altLang="en-US" i="1" dirty="0" smtClean="0"/>
        </a:p>
      </dgm:t>
    </dgm:pt>
    <dgm:pt modelId="{5F8B33A8-CB26-43E4-99CE-1643B820EDA9}" type="parTrans" cxnId="{33C9A4D2-348C-4E70-8143-A54B56C957CF}">
      <dgm:prSet/>
      <dgm:spPr/>
      <dgm:t>
        <a:bodyPr/>
        <a:lstStyle/>
        <a:p>
          <a:endParaRPr lang="en-US"/>
        </a:p>
      </dgm:t>
    </dgm:pt>
    <dgm:pt modelId="{5532BB2A-FCEF-4C23-ADBB-260D10135063}" type="sibTrans" cxnId="{33C9A4D2-348C-4E70-8143-A54B56C957CF}">
      <dgm:prSet/>
      <dgm:spPr/>
      <dgm:t>
        <a:bodyPr/>
        <a:lstStyle/>
        <a:p>
          <a:endParaRPr lang="en-US"/>
        </a:p>
      </dgm:t>
    </dgm:pt>
    <dgm:pt modelId="{ECFF1F4F-4813-4D59-979A-3D607E46D274}">
      <dgm:prSet/>
      <dgm:spPr/>
      <dgm:t>
        <a:bodyPr vert="eaVert"/>
        <a:lstStyle/>
        <a:p>
          <a:r>
            <a:rPr lang="en-US" altLang="en-US" i="1" dirty="0" smtClean="0"/>
            <a:t>Emergency Medical Services</a:t>
          </a:r>
        </a:p>
      </dgm:t>
    </dgm:pt>
    <dgm:pt modelId="{E557A2C2-22E7-4CC0-AB6C-F89086867E76}" type="parTrans" cxnId="{629224DE-141A-4250-8456-3C6133A83F25}">
      <dgm:prSet/>
      <dgm:spPr/>
      <dgm:t>
        <a:bodyPr/>
        <a:lstStyle/>
        <a:p>
          <a:endParaRPr lang="en-US"/>
        </a:p>
      </dgm:t>
    </dgm:pt>
    <dgm:pt modelId="{889DFE51-51B4-47E6-B206-25E1F9F8E872}" type="sibTrans" cxnId="{629224DE-141A-4250-8456-3C6133A83F25}">
      <dgm:prSet/>
      <dgm:spPr/>
      <dgm:t>
        <a:bodyPr/>
        <a:lstStyle/>
        <a:p>
          <a:endParaRPr lang="en-US"/>
        </a:p>
      </dgm:t>
    </dgm:pt>
    <dgm:pt modelId="{D1814FA8-2B58-441E-A6BF-D80762CD2F6F}">
      <dgm:prSet/>
      <dgm:spPr/>
      <dgm:t>
        <a:bodyPr vert="eaVert"/>
        <a:lstStyle/>
        <a:p>
          <a:r>
            <a:rPr lang="en-GB" altLang="en-US" i="1" dirty="0" smtClean="0"/>
            <a:t>Facility and Data Security</a:t>
          </a:r>
        </a:p>
      </dgm:t>
    </dgm:pt>
    <dgm:pt modelId="{0A540AED-96A4-451C-921F-7C583654A551}" type="parTrans" cxnId="{06B58451-397C-445E-A054-693C23F260D6}">
      <dgm:prSet/>
      <dgm:spPr/>
      <dgm:t>
        <a:bodyPr/>
        <a:lstStyle/>
        <a:p>
          <a:endParaRPr lang="en-US"/>
        </a:p>
      </dgm:t>
    </dgm:pt>
    <dgm:pt modelId="{5A9BD146-D489-4099-8BAB-26B334D19619}" type="sibTrans" cxnId="{06B58451-397C-445E-A054-693C23F260D6}">
      <dgm:prSet/>
      <dgm:spPr/>
      <dgm:t>
        <a:bodyPr/>
        <a:lstStyle/>
        <a:p>
          <a:endParaRPr lang="en-US"/>
        </a:p>
      </dgm:t>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 modelId="{3F00038A-1EB3-4D31-B8AB-DD64E9266BF1}" type="pres">
      <dgm:prSet presAssocID="{D677F2F4-E1A4-4283-9C12-9FFEFFBE60E8}" presName="node" presStyleLbl="node1" presStyleIdx="0" presStyleCnt="6">
        <dgm:presLayoutVars>
          <dgm:bulletEnabled val="1"/>
        </dgm:presLayoutVars>
      </dgm:prSet>
      <dgm:spPr/>
      <dgm:t>
        <a:bodyPr/>
        <a:lstStyle/>
        <a:p>
          <a:endParaRPr lang="en-US"/>
        </a:p>
      </dgm:t>
    </dgm:pt>
    <dgm:pt modelId="{82A391FE-4FBB-4696-9120-B4234AD14A20}" type="pres">
      <dgm:prSet presAssocID="{B8609392-B06B-4682-8520-847760F320D2}" presName="sibTrans" presStyleCnt="0"/>
      <dgm:spPr/>
    </dgm:pt>
    <dgm:pt modelId="{5766D497-FFAD-4C8C-A90A-39207393CB41}" type="pres">
      <dgm:prSet presAssocID="{201CD26C-2E96-4F33-9C2C-759BC09A38D4}" presName="node" presStyleLbl="node1" presStyleIdx="1" presStyleCnt="6">
        <dgm:presLayoutVars>
          <dgm:bulletEnabled val="1"/>
        </dgm:presLayoutVars>
      </dgm:prSet>
      <dgm:spPr/>
      <dgm:t>
        <a:bodyPr/>
        <a:lstStyle/>
        <a:p>
          <a:endParaRPr lang="en-US"/>
        </a:p>
      </dgm:t>
    </dgm:pt>
    <dgm:pt modelId="{9AB389F8-D15A-4FA2-A336-624EAD967DA9}" type="pres">
      <dgm:prSet presAssocID="{379B8641-8BFD-4155-AC72-D2DD82A78161}" presName="sibTrans" presStyleCnt="0"/>
      <dgm:spPr/>
    </dgm:pt>
    <dgm:pt modelId="{38B23447-F4E3-45AE-9D3C-EF9EB122B494}" type="pres">
      <dgm:prSet presAssocID="{DA62F6F3-91E0-43EF-85C8-91C32DA868EB}" presName="node" presStyleLbl="node1" presStyleIdx="2" presStyleCnt="6">
        <dgm:presLayoutVars>
          <dgm:bulletEnabled val="1"/>
        </dgm:presLayoutVars>
      </dgm:prSet>
      <dgm:spPr/>
      <dgm:t>
        <a:bodyPr/>
        <a:lstStyle/>
        <a:p>
          <a:endParaRPr lang="en-US"/>
        </a:p>
      </dgm:t>
    </dgm:pt>
    <dgm:pt modelId="{E22952CC-B959-450F-86B9-26A388DAA8FB}" type="pres">
      <dgm:prSet presAssocID="{46A87EC3-CDA1-4DA1-9885-0DCE5D4784C8}" presName="sibTrans" presStyleCnt="0"/>
      <dgm:spPr/>
    </dgm:pt>
    <dgm:pt modelId="{3784880A-DA5B-43A7-AF5D-669E4BA76B31}" type="pres">
      <dgm:prSet presAssocID="{6222E498-4233-4A02-9226-138C57B6CA6E}" presName="node" presStyleLbl="node1" presStyleIdx="3" presStyleCnt="6">
        <dgm:presLayoutVars>
          <dgm:bulletEnabled val="1"/>
        </dgm:presLayoutVars>
      </dgm:prSet>
      <dgm:spPr/>
      <dgm:t>
        <a:bodyPr/>
        <a:lstStyle/>
        <a:p>
          <a:endParaRPr lang="en-US"/>
        </a:p>
      </dgm:t>
    </dgm:pt>
    <dgm:pt modelId="{1DF7AA1C-3BB9-45F2-B249-2484B0D3B830}" type="pres">
      <dgm:prSet presAssocID="{5532BB2A-FCEF-4C23-ADBB-260D10135063}" presName="sibTrans" presStyleCnt="0"/>
      <dgm:spPr/>
    </dgm:pt>
    <dgm:pt modelId="{B5DF135B-F612-4FAE-BDAC-9050CE122009}" type="pres">
      <dgm:prSet presAssocID="{ECFF1F4F-4813-4D59-979A-3D607E46D274}" presName="node" presStyleLbl="node1" presStyleIdx="4" presStyleCnt="6">
        <dgm:presLayoutVars>
          <dgm:bulletEnabled val="1"/>
        </dgm:presLayoutVars>
      </dgm:prSet>
      <dgm:spPr/>
      <dgm:t>
        <a:bodyPr/>
        <a:lstStyle/>
        <a:p>
          <a:endParaRPr lang="en-US"/>
        </a:p>
      </dgm:t>
    </dgm:pt>
    <dgm:pt modelId="{D4D20BE6-2911-40CB-8E7E-22C5EE68ACF1}" type="pres">
      <dgm:prSet presAssocID="{889DFE51-51B4-47E6-B206-25E1F9F8E872}" presName="sibTrans" presStyleCnt="0"/>
      <dgm:spPr/>
    </dgm:pt>
    <dgm:pt modelId="{1554568D-C708-493D-A191-C2A221268417}" type="pres">
      <dgm:prSet presAssocID="{D1814FA8-2B58-441E-A6BF-D80762CD2F6F}" presName="node" presStyleLbl="node1" presStyleIdx="5" presStyleCnt="6">
        <dgm:presLayoutVars>
          <dgm:bulletEnabled val="1"/>
        </dgm:presLayoutVars>
      </dgm:prSet>
      <dgm:spPr/>
      <dgm:t>
        <a:bodyPr/>
        <a:lstStyle/>
        <a:p>
          <a:endParaRPr lang="en-US"/>
        </a:p>
      </dgm:t>
    </dgm:pt>
  </dgm:ptLst>
  <dgm:cxnLst>
    <dgm:cxn modelId="{A02B38A9-C9AD-47F2-8B13-9ECDDEC5BA67}" type="presOf" srcId="{D1814FA8-2B58-441E-A6BF-D80762CD2F6F}" destId="{1554568D-C708-493D-A191-C2A221268417}" srcOrd="0" destOrd="0" presId="urn:microsoft.com/office/officeart/2005/8/layout/hList6"/>
    <dgm:cxn modelId="{1ACBD0A9-36C2-435A-B0CE-82BB960A8C00}" type="presOf" srcId="{6222E498-4233-4A02-9226-138C57B6CA6E}" destId="{3784880A-DA5B-43A7-AF5D-669E4BA76B31}" srcOrd="0" destOrd="0" presId="urn:microsoft.com/office/officeart/2005/8/layout/hList6"/>
    <dgm:cxn modelId="{7BC116FA-AEAA-4B38-B715-56DC24013B10}" srcId="{FFC40374-68C3-4692-A89D-FF7144C45C21}" destId="{D677F2F4-E1A4-4283-9C12-9FFEFFBE60E8}" srcOrd="0" destOrd="0" parTransId="{AF78F665-C3B9-4877-89A1-44C06396EF85}" sibTransId="{B8609392-B06B-4682-8520-847760F320D2}"/>
    <dgm:cxn modelId="{33C9A4D2-348C-4E70-8143-A54B56C957CF}" srcId="{FFC40374-68C3-4692-A89D-FF7144C45C21}" destId="{6222E498-4233-4A02-9226-138C57B6CA6E}" srcOrd="3" destOrd="0" parTransId="{5F8B33A8-CB26-43E4-99CE-1643B820EDA9}" sibTransId="{5532BB2A-FCEF-4C23-ADBB-260D10135063}"/>
    <dgm:cxn modelId="{C7E3CAF0-2AA2-435C-9087-3C0FF417137A}" srcId="{FFC40374-68C3-4692-A89D-FF7144C45C21}" destId="{DA62F6F3-91E0-43EF-85C8-91C32DA868EB}" srcOrd="2" destOrd="0" parTransId="{3D0F6EE8-5955-4F0D-B0F1-6B1C8E7E39FA}" sibTransId="{46A87EC3-CDA1-4DA1-9885-0DCE5D4784C8}"/>
    <dgm:cxn modelId="{0F9BE0A2-7422-4FD7-A6B5-E426FC1DD83F}" type="presOf" srcId="{D677F2F4-E1A4-4283-9C12-9FFEFFBE60E8}" destId="{3F00038A-1EB3-4D31-B8AB-DD64E9266BF1}" srcOrd="0" destOrd="0" presId="urn:microsoft.com/office/officeart/2005/8/layout/hList6"/>
    <dgm:cxn modelId="{D25B4EE6-BB26-4561-B35E-A1A9C3A4D62E}" type="presOf" srcId="{201CD26C-2E96-4F33-9C2C-759BC09A38D4}" destId="{5766D497-FFAD-4C8C-A90A-39207393CB41}" srcOrd="0" destOrd="0" presId="urn:microsoft.com/office/officeart/2005/8/layout/hList6"/>
    <dgm:cxn modelId="{629224DE-141A-4250-8456-3C6133A83F25}" srcId="{FFC40374-68C3-4692-A89D-FF7144C45C21}" destId="{ECFF1F4F-4813-4D59-979A-3D607E46D274}" srcOrd="4" destOrd="0" parTransId="{E557A2C2-22E7-4CC0-AB6C-F89086867E76}" sibTransId="{889DFE51-51B4-47E6-B206-25E1F9F8E872}"/>
    <dgm:cxn modelId="{E2593FF7-64DB-47E7-9BE0-C7959CA1B815}" srcId="{FFC40374-68C3-4692-A89D-FF7144C45C21}" destId="{201CD26C-2E96-4F33-9C2C-759BC09A38D4}" srcOrd="1" destOrd="0" parTransId="{358CD3DD-F7D2-4D06-BA95-2EC769C044E7}" sibTransId="{379B8641-8BFD-4155-AC72-D2DD82A78161}"/>
    <dgm:cxn modelId="{A26E5043-09C3-457E-B14A-D14DD0264FC1}" type="presOf" srcId="{FFC40374-68C3-4692-A89D-FF7144C45C21}" destId="{13137CAD-EE78-4C72-B5CE-509B2DA60617}" srcOrd="0" destOrd="0" presId="urn:microsoft.com/office/officeart/2005/8/layout/hList6"/>
    <dgm:cxn modelId="{0B257CA0-087D-4CB2-B740-67B99A88609D}" type="presOf" srcId="{ECFF1F4F-4813-4D59-979A-3D607E46D274}" destId="{B5DF135B-F612-4FAE-BDAC-9050CE122009}" srcOrd="0" destOrd="0" presId="urn:microsoft.com/office/officeart/2005/8/layout/hList6"/>
    <dgm:cxn modelId="{9CB4C0CD-C2E1-4BA3-912B-ACF97ACC7E11}" type="presOf" srcId="{DA62F6F3-91E0-43EF-85C8-91C32DA868EB}" destId="{38B23447-F4E3-45AE-9D3C-EF9EB122B494}" srcOrd="0" destOrd="0" presId="urn:microsoft.com/office/officeart/2005/8/layout/hList6"/>
    <dgm:cxn modelId="{06B58451-397C-445E-A054-693C23F260D6}" srcId="{FFC40374-68C3-4692-A89D-FF7144C45C21}" destId="{D1814FA8-2B58-441E-A6BF-D80762CD2F6F}" srcOrd="5" destOrd="0" parTransId="{0A540AED-96A4-451C-921F-7C583654A551}" sibTransId="{5A9BD146-D489-4099-8BAB-26B334D19619}"/>
    <dgm:cxn modelId="{5076986C-41A9-4A83-90E4-9BCE9F8306B2}" type="presParOf" srcId="{13137CAD-EE78-4C72-B5CE-509B2DA60617}" destId="{3F00038A-1EB3-4D31-B8AB-DD64E9266BF1}" srcOrd="0" destOrd="0" presId="urn:microsoft.com/office/officeart/2005/8/layout/hList6"/>
    <dgm:cxn modelId="{F63D0531-92EC-4730-A48E-1DD1D245D709}" type="presParOf" srcId="{13137CAD-EE78-4C72-B5CE-509B2DA60617}" destId="{82A391FE-4FBB-4696-9120-B4234AD14A20}" srcOrd="1" destOrd="0" presId="urn:microsoft.com/office/officeart/2005/8/layout/hList6"/>
    <dgm:cxn modelId="{EBF1CA0D-4E33-444B-B5DC-F0C7EC6733A4}" type="presParOf" srcId="{13137CAD-EE78-4C72-B5CE-509B2DA60617}" destId="{5766D497-FFAD-4C8C-A90A-39207393CB41}" srcOrd="2" destOrd="0" presId="urn:microsoft.com/office/officeart/2005/8/layout/hList6"/>
    <dgm:cxn modelId="{200E5144-1162-4769-9E37-459DF11F3A65}" type="presParOf" srcId="{13137CAD-EE78-4C72-B5CE-509B2DA60617}" destId="{9AB389F8-D15A-4FA2-A336-624EAD967DA9}" srcOrd="3" destOrd="0" presId="urn:microsoft.com/office/officeart/2005/8/layout/hList6"/>
    <dgm:cxn modelId="{F1453E7C-BC9D-4FF0-9FB2-A9E607CC33D1}" type="presParOf" srcId="{13137CAD-EE78-4C72-B5CE-509B2DA60617}" destId="{38B23447-F4E3-45AE-9D3C-EF9EB122B494}" srcOrd="4" destOrd="0" presId="urn:microsoft.com/office/officeart/2005/8/layout/hList6"/>
    <dgm:cxn modelId="{0C705175-0AB0-45AA-A79A-857D20AE55D0}" type="presParOf" srcId="{13137CAD-EE78-4C72-B5CE-509B2DA60617}" destId="{E22952CC-B959-450F-86B9-26A388DAA8FB}" srcOrd="5" destOrd="0" presId="urn:microsoft.com/office/officeart/2005/8/layout/hList6"/>
    <dgm:cxn modelId="{C34857DB-521F-40A1-8081-29E57CEF0C95}" type="presParOf" srcId="{13137CAD-EE78-4C72-B5CE-509B2DA60617}" destId="{3784880A-DA5B-43A7-AF5D-669E4BA76B31}" srcOrd="6" destOrd="0" presId="urn:microsoft.com/office/officeart/2005/8/layout/hList6"/>
    <dgm:cxn modelId="{E60FB42D-9C89-41F8-A8AB-7ED0F95AD100}" type="presParOf" srcId="{13137CAD-EE78-4C72-B5CE-509B2DA60617}" destId="{1DF7AA1C-3BB9-45F2-B249-2484B0D3B830}" srcOrd="7" destOrd="0" presId="urn:microsoft.com/office/officeart/2005/8/layout/hList6"/>
    <dgm:cxn modelId="{2E44E281-F90A-465F-9C2A-6E55DDE98110}" type="presParOf" srcId="{13137CAD-EE78-4C72-B5CE-509B2DA60617}" destId="{B5DF135B-F612-4FAE-BDAC-9050CE122009}" srcOrd="8" destOrd="0" presId="urn:microsoft.com/office/officeart/2005/8/layout/hList6"/>
    <dgm:cxn modelId="{9922F571-53C4-4B51-B43C-346DCA927A48}" type="presParOf" srcId="{13137CAD-EE78-4C72-B5CE-509B2DA60617}" destId="{D4D20BE6-2911-40CB-8E7E-22C5EE68ACF1}" srcOrd="9" destOrd="0" presId="urn:microsoft.com/office/officeart/2005/8/layout/hList6"/>
    <dgm:cxn modelId="{FFF278A5-15D5-4685-A32C-1E0BE48F50B3}" type="presParOf" srcId="{13137CAD-EE78-4C72-B5CE-509B2DA60617}" destId="{1554568D-C708-493D-A191-C2A221268417}" srcOrd="1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Lst>
  <dgm:cxnLst>
    <dgm:cxn modelId="{562C304A-FC07-43BE-8244-EDC6A2F5E976}" type="presOf" srcId="{FFC40374-68C3-4692-A89D-FF7144C45C21}" destId="{13137CAD-EE78-4C72-B5CE-509B2DA60617}" srcOrd="0"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C40374-68C3-4692-A89D-FF7144C45C21}" type="doc">
      <dgm:prSet loTypeId="urn:microsoft.com/office/officeart/2005/8/layout/hList6" loCatId="list" qsTypeId="urn:microsoft.com/office/officeart/2005/8/quickstyle/simple1#1" qsCatId="simple" csTypeId="urn:microsoft.com/office/officeart/2005/8/colors/colorful1#1" csCatId="colorful" phldr="1"/>
      <dgm:spPr/>
      <dgm:t>
        <a:bodyPr/>
        <a:lstStyle/>
        <a:p>
          <a:endParaRPr lang="en-US"/>
        </a:p>
      </dgm:t>
    </dgm:pt>
    <dgm:pt modelId="{28F9E442-A15F-43F3-A63A-B510EECAD666}">
      <dgm:prSet/>
      <dgm:spPr/>
      <dgm:t>
        <a:bodyPr/>
        <a:lstStyle/>
        <a:p>
          <a:r>
            <a:rPr lang="en-US"/>
            <a:t>“Big Data in Health refers to large routinely or automatically collected datasets, which are electronically captured and stored. It is reusable in the sense of multipurpose data and comprises the fusion and connection of existing databases for the purpose of improving health and health system performance. It does not refer to data collected for a specific study.” </a:t>
          </a:r>
        </a:p>
      </dgm:t>
    </dgm:pt>
    <dgm:pt modelId="{2BA6EA60-0385-479A-B7FE-64CA8AC64D41}" type="parTrans" cxnId="{605D20F1-5BE9-4675-B579-472C33F36F86}">
      <dgm:prSet/>
      <dgm:spPr/>
      <dgm:t>
        <a:bodyPr/>
        <a:lstStyle/>
        <a:p>
          <a:endParaRPr lang="en-US"/>
        </a:p>
      </dgm:t>
    </dgm:pt>
    <dgm:pt modelId="{5B6CB547-B5EE-4DAE-9CA1-66EB39BB9C1A}" type="sibTrans" cxnId="{605D20F1-5BE9-4675-B579-472C33F36F86}">
      <dgm:prSet/>
      <dgm:spPr/>
      <dgm:t>
        <a:bodyPr/>
        <a:lstStyle/>
        <a:p>
          <a:endParaRPr lang="en-US"/>
        </a:p>
      </dgm:t>
    </dgm:pt>
    <dgm:pt modelId="{13137CAD-EE78-4C72-B5CE-509B2DA60617}" type="pres">
      <dgm:prSet presAssocID="{FFC40374-68C3-4692-A89D-FF7144C45C21}" presName="Name0" presStyleCnt="0">
        <dgm:presLayoutVars>
          <dgm:dir/>
          <dgm:resizeHandles val="exact"/>
        </dgm:presLayoutVars>
      </dgm:prSet>
      <dgm:spPr/>
      <dgm:t>
        <a:bodyPr/>
        <a:lstStyle/>
        <a:p>
          <a:endParaRPr lang="en-US"/>
        </a:p>
      </dgm:t>
    </dgm:pt>
    <dgm:pt modelId="{6913F2AC-4770-4ABA-BC19-4F64FF90F59F}" type="pres">
      <dgm:prSet presAssocID="{28F9E442-A15F-43F3-A63A-B510EECAD666}" presName="node" presStyleLbl="node1" presStyleIdx="0" presStyleCnt="1">
        <dgm:presLayoutVars>
          <dgm:bulletEnabled val="1"/>
        </dgm:presLayoutVars>
      </dgm:prSet>
      <dgm:spPr/>
      <dgm:t>
        <a:bodyPr/>
        <a:lstStyle/>
        <a:p>
          <a:endParaRPr lang="en-US"/>
        </a:p>
      </dgm:t>
    </dgm:pt>
  </dgm:ptLst>
  <dgm:cxnLst>
    <dgm:cxn modelId="{ADDCBA63-75AF-4FFF-88A2-3AD8EF08CBD7}" type="presOf" srcId="{FFC40374-68C3-4692-A89D-FF7144C45C21}" destId="{13137CAD-EE78-4C72-B5CE-509B2DA60617}" srcOrd="0" destOrd="0" presId="urn:microsoft.com/office/officeart/2005/8/layout/hList6"/>
    <dgm:cxn modelId="{605D20F1-5BE9-4675-B579-472C33F36F86}" srcId="{FFC40374-68C3-4692-A89D-FF7144C45C21}" destId="{28F9E442-A15F-43F3-A63A-B510EECAD666}" srcOrd="0" destOrd="0" parTransId="{2BA6EA60-0385-479A-B7FE-64CA8AC64D41}" sibTransId="{5B6CB547-B5EE-4DAE-9CA1-66EB39BB9C1A}"/>
    <dgm:cxn modelId="{608C1626-C345-41E8-AC99-32F5CEBC96CE}" type="presOf" srcId="{28F9E442-A15F-43F3-A63A-B510EECAD666}" destId="{6913F2AC-4770-4ABA-BC19-4F64FF90F59F}" srcOrd="0" destOrd="0" presId="urn:microsoft.com/office/officeart/2005/8/layout/hList6"/>
    <dgm:cxn modelId="{C187C9CD-55F3-43E1-88EE-863ED0E3DE30}" type="presParOf" srcId="{13137CAD-EE78-4C72-B5CE-509B2DA60617}" destId="{6913F2AC-4770-4ABA-BC19-4F64FF90F59F}" srcOrd="0" destOrd="0" presId="urn:microsoft.com/office/officeart/2005/8/layout/hList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56D68-A7C9-426A-BAB5-54D2DF8EA991}">
      <dsp:nvSpPr>
        <dsp:cNvPr id="0" name=""/>
        <dsp:cNvSpPr/>
      </dsp:nvSpPr>
      <dsp:spPr>
        <a:xfrm rot="16200000">
          <a:off x="986431" y="1265559"/>
          <a:ext cx="4600575" cy="2069455"/>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b="1" kern="1200" dirty="0" smtClean="0"/>
            <a:t>Market Development &amp; Intelligence Committee</a:t>
          </a:r>
        </a:p>
        <a:p>
          <a:pPr lvl="0" algn="ctr" defTabSz="889000">
            <a:lnSpc>
              <a:spcPct val="90000"/>
            </a:lnSpc>
            <a:spcBef>
              <a:spcPct val="0"/>
            </a:spcBef>
            <a:spcAft>
              <a:spcPct val="35000"/>
            </a:spcAft>
          </a:pPr>
          <a:r>
            <a:rPr lang="en-US" sz="1600" b="1" kern="1200" dirty="0" smtClean="0">
              <a:solidFill>
                <a:srgbClr val="FFFF00"/>
              </a:solidFill>
            </a:rPr>
            <a:t>Chaired by Jan Schindler  </a:t>
          </a:r>
          <a:endParaRPr lang="en-US" sz="2000" b="1" kern="1200" dirty="0" smtClean="0">
            <a:solidFill>
              <a:srgbClr val="FFFF00"/>
            </a:solidFill>
          </a:endParaRPr>
        </a:p>
        <a:p>
          <a:pPr lvl="0" algn="ctr" defTabSz="889000">
            <a:lnSpc>
              <a:spcPct val="90000"/>
            </a:lnSpc>
            <a:spcBef>
              <a:spcPct val="0"/>
            </a:spcBef>
            <a:spcAft>
              <a:spcPct val="35000"/>
            </a:spcAft>
          </a:pPr>
          <a:r>
            <a:rPr lang="en-US" sz="1600" kern="1200" dirty="0" smtClean="0"/>
            <a:t>latest FTTH market data and evolution of FTTH/FTTB of the MENA region.</a:t>
          </a:r>
          <a:br>
            <a:rPr lang="en-US" sz="1600" kern="1200" dirty="0" smtClean="0"/>
          </a:br>
          <a:endParaRPr lang="en-US" sz="1600" kern="1200" dirty="0"/>
        </a:p>
      </dsp:txBody>
      <dsp:txXfrm rot="5400000">
        <a:off x="2251991" y="920114"/>
        <a:ext cx="2069455" cy="2760345"/>
      </dsp:txXfrm>
    </dsp:sp>
    <dsp:sp modelId="{3BED5E31-1D2C-4253-88FE-4663EE7DBC4D}">
      <dsp:nvSpPr>
        <dsp:cNvPr id="0" name=""/>
        <dsp:cNvSpPr/>
      </dsp:nvSpPr>
      <dsp:spPr>
        <a:xfrm rot="16200000">
          <a:off x="3016561" y="1265559"/>
          <a:ext cx="4600575" cy="2069455"/>
        </a:xfrm>
        <a:prstGeom prst="flowChartManualOperation">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100000"/>
            </a:lnSpc>
            <a:spcBef>
              <a:spcPct val="0"/>
            </a:spcBef>
            <a:spcAft>
              <a:spcPts val="0"/>
            </a:spcAft>
          </a:pPr>
          <a:r>
            <a:rPr lang="en-US" sz="2000" b="1" kern="1200" dirty="0" smtClean="0"/>
            <a:t>Policy &amp; Regulatory</a:t>
          </a:r>
        </a:p>
        <a:p>
          <a:pPr lvl="0" algn="ctr" defTabSz="889000">
            <a:lnSpc>
              <a:spcPct val="100000"/>
            </a:lnSpc>
            <a:spcBef>
              <a:spcPct val="0"/>
            </a:spcBef>
            <a:spcAft>
              <a:spcPts val="0"/>
            </a:spcAft>
          </a:pPr>
          <a:r>
            <a:rPr lang="en-US" sz="2000" b="1" kern="1200" dirty="0" smtClean="0"/>
            <a:t>Committee</a:t>
          </a:r>
        </a:p>
        <a:p>
          <a:pPr lvl="0" algn="ctr" defTabSz="889000">
            <a:lnSpc>
              <a:spcPct val="100000"/>
            </a:lnSpc>
            <a:spcBef>
              <a:spcPct val="0"/>
            </a:spcBef>
            <a:spcAft>
              <a:spcPct val="35000"/>
            </a:spcAft>
          </a:pPr>
          <a:r>
            <a:rPr lang="en-US" sz="1600" b="1" kern="1200" dirty="0" smtClean="0">
              <a:solidFill>
                <a:srgbClr val="FFFF00"/>
              </a:solidFill>
            </a:rPr>
            <a:t>Chaired by Christine </a:t>
          </a:r>
          <a:r>
            <a:rPr lang="en-US" sz="1600" b="1" kern="1200" dirty="0" err="1" smtClean="0">
              <a:solidFill>
                <a:srgbClr val="FFFF00"/>
              </a:solidFill>
            </a:rPr>
            <a:t>Beylouni</a:t>
          </a:r>
          <a:r>
            <a:rPr lang="en-US" sz="1600" b="1" kern="1200" dirty="0" smtClean="0"/>
            <a:t>  </a:t>
          </a:r>
        </a:p>
        <a:p>
          <a:pPr lvl="0" algn="ctr" defTabSz="889000">
            <a:lnSpc>
              <a:spcPct val="100000"/>
            </a:lnSpc>
            <a:spcBef>
              <a:spcPct val="0"/>
            </a:spcBef>
            <a:spcAft>
              <a:spcPct val="35000"/>
            </a:spcAft>
          </a:pPr>
          <a:r>
            <a:rPr lang="en-US" sz="1600" kern="1200" dirty="0" smtClean="0"/>
            <a:t>follow and  lobby relevant policy and regulatory development in the MENA region  in terms of broadband deployment and FTTH roll-out&gt;  </a:t>
          </a:r>
          <a:endParaRPr lang="en-US" sz="1600" kern="1200" dirty="0"/>
        </a:p>
      </dsp:txBody>
      <dsp:txXfrm rot="5400000">
        <a:off x="4282121" y="920114"/>
        <a:ext cx="2069455" cy="2760345"/>
      </dsp:txXfrm>
    </dsp:sp>
    <dsp:sp modelId="{9B0680FF-3E2A-4A93-BA91-E84E168D391D}">
      <dsp:nvSpPr>
        <dsp:cNvPr id="0" name=""/>
        <dsp:cNvSpPr/>
      </dsp:nvSpPr>
      <dsp:spPr>
        <a:xfrm rot="16200000">
          <a:off x="-1017686" y="1253381"/>
          <a:ext cx="4600575" cy="2093812"/>
        </a:xfrm>
        <a:prstGeom prst="flowChartManualOperation">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endParaRPr lang="en-US" sz="2000" b="1" kern="1200" dirty="0" smtClean="0"/>
        </a:p>
        <a:p>
          <a:pPr lvl="0" algn="ctr" defTabSz="889000">
            <a:lnSpc>
              <a:spcPct val="90000"/>
            </a:lnSpc>
            <a:spcBef>
              <a:spcPct val="0"/>
            </a:spcBef>
            <a:spcAft>
              <a:spcPct val="35000"/>
            </a:spcAft>
          </a:pPr>
          <a:r>
            <a:rPr lang="en-US" sz="2000" b="1" kern="1200" dirty="0" smtClean="0"/>
            <a:t>Technology &amp; &amp; Training Committee</a:t>
          </a:r>
        </a:p>
        <a:p>
          <a:pPr lvl="0" algn="ctr" defTabSz="889000">
            <a:lnSpc>
              <a:spcPct val="90000"/>
            </a:lnSpc>
            <a:spcBef>
              <a:spcPct val="0"/>
            </a:spcBef>
            <a:spcAft>
              <a:spcPct val="35000"/>
            </a:spcAft>
          </a:pPr>
          <a:r>
            <a:rPr lang="en-US" sz="1600" b="1" kern="1200" dirty="0" smtClean="0">
              <a:solidFill>
                <a:srgbClr val="FFFF00"/>
              </a:solidFill>
            </a:rPr>
            <a:t>Chaired by </a:t>
          </a:r>
          <a:r>
            <a:rPr lang="en-US" sz="1600" b="1" kern="1200" dirty="0" err="1" smtClean="0">
              <a:solidFill>
                <a:srgbClr val="FFFF00"/>
              </a:solidFill>
            </a:rPr>
            <a:t>Gamal</a:t>
          </a:r>
          <a:r>
            <a:rPr lang="en-US" sz="1600" b="1" kern="1200" dirty="0" smtClean="0">
              <a:solidFill>
                <a:srgbClr val="FFFF00"/>
              </a:solidFill>
            </a:rPr>
            <a:t> </a:t>
          </a:r>
          <a:r>
            <a:rPr lang="en-US" sz="1600" b="1" kern="1200" dirty="0" err="1" smtClean="0">
              <a:solidFill>
                <a:srgbClr val="FFFF00"/>
              </a:solidFill>
            </a:rPr>
            <a:t>Hegazi</a:t>
          </a:r>
          <a:endParaRPr lang="en-US" sz="1600" b="1" kern="1200" dirty="0" smtClean="0">
            <a:solidFill>
              <a:srgbClr val="FFFF00"/>
            </a:solidFill>
          </a:endParaRPr>
        </a:p>
        <a:p>
          <a:pPr lvl="0" algn="ctr" defTabSz="889000">
            <a:lnSpc>
              <a:spcPct val="90000"/>
            </a:lnSpc>
            <a:spcBef>
              <a:spcPct val="0"/>
            </a:spcBef>
            <a:spcAft>
              <a:spcPct val="35000"/>
            </a:spcAft>
          </a:pPr>
          <a:r>
            <a:rPr lang="en-US" sz="1600" kern="1200" dirty="0" smtClean="0"/>
            <a:t>the pillar for promoting FTTH in the MENA region with an agnostic view of the FTTH technology and the know-how through its  certified training.  </a:t>
          </a:r>
        </a:p>
        <a:p>
          <a:pPr lvl="0" algn="ctr" defTabSz="889000">
            <a:lnSpc>
              <a:spcPct val="90000"/>
            </a:lnSpc>
            <a:spcBef>
              <a:spcPct val="0"/>
            </a:spcBef>
            <a:spcAft>
              <a:spcPct val="35000"/>
            </a:spcAft>
          </a:pPr>
          <a:r>
            <a:rPr lang="en-US" sz="1600" kern="1200" dirty="0" smtClean="0"/>
            <a:t> </a:t>
          </a:r>
          <a:endParaRPr lang="en-US" sz="1600" kern="1200" dirty="0"/>
        </a:p>
      </dsp:txBody>
      <dsp:txXfrm rot="5400000">
        <a:off x="235695" y="920115"/>
        <a:ext cx="2093812" cy="2760345"/>
      </dsp:txXfrm>
    </dsp:sp>
    <dsp:sp modelId="{74DA25B5-AD4E-43DF-AD75-C23E8F4486B6}">
      <dsp:nvSpPr>
        <dsp:cNvPr id="0" name=""/>
        <dsp:cNvSpPr/>
      </dsp:nvSpPr>
      <dsp:spPr>
        <a:xfrm rot="16200000">
          <a:off x="5291616" y="1077756"/>
          <a:ext cx="4600575" cy="2445061"/>
        </a:xfrm>
        <a:prstGeom prst="flowChartManualOperati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100000"/>
            </a:lnSpc>
            <a:spcBef>
              <a:spcPct val="0"/>
            </a:spcBef>
            <a:spcAft>
              <a:spcPts val="0"/>
            </a:spcAft>
          </a:pPr>
          <a:r>
            <a:rPr lang="en-US" sz="2000" b="1" kern="1200" dirty="0" smtClean="0"/>
            <a:t>Smart Cities Apps &amp;Ops MENA </a:t>
          </a:r>
        </a:p>
        <a:p>
          <a:pPr lvl="0" algn="ctr" defTabSz="889000">
            <a:lnSpc>
              <a:spcPct val="90000"/>
            </a:lnSpc>
            <a:spcBef>
              <a:spcPct val="0"/>
            </a:spcBef>
            <a:spcAft>
              <a:spcPct val="35000"/>
            </a:spcAft>
          </a:pPr>
          <a:r>
            <a:rPr lang="en-US" sz="1600" b="1" kern="1200" dirty="0" smtClean="0">
              <a:solidFill>
                <a:srgbClr val="FFFF00"/>
              </a:solidFill>
            </a:rPr>
            <a:t>Chaired by </a:t>
          </a:r>
          <a:r>
            <a:rPr lang="en-US" sz="1600" b="1" kern="1200" dirty="0" err="1" smtClean="0">
              <a:solidFill>
                <a:srgbClr val="FFFF00"/>
              </a:solidFill>
            </a:rPr>
            <a:t>Ammar</a:t>
          </a:r>
          <a:r>
            <a:rPr lang="en-US" sz="1600" b="1" kern="1200" dirty="0" smtClean="0">
              <a:solidFill>
                <a:srgbClr val="FFFF00"/>
              </a:solidFill>
            </a:rPr>
            <a:t> </a:t>
          </a:r>
          <a:r>
            <a:rPr lang="en-US" sz="1600" b="1" kern="1200" dirty="0" err="1" smtClean="0">
              <a:solidFill>
                <a:srgbClr val="FFFF00"/>
              </a:solidFill>
            </a:rPr>
            <a:t>Sabbagh</a:t>
          </a:r>
          <a:r>
            <a:rPr lang="en-US" sz="1600" b="1" kern="1200" dirty="0" smtClean="0">
              <a:solidFill>
                <a:srgbClr val="FFFF00"/>
              </a:solidFill>
            </a:rPr>
            <a:t> </a:t>
          </a:r>
          <a:endParaRPr lang="en-US" sz="2000" b="1" kern="1200" dirty="0" smtClean="0">
            <a:solidFill>
              <a:srgbClr val="FFFF00"/>
            </a:solidFill>
          </a:endParaRPr>
        </a:p>
        <a:p>
          <a:pPr lvl="0" algn="ctr" defTabSz="889000">
            <a:lnSpc>
              <a:spcPct val="90000"/>
            </a:lnSpc>
            <a:spcBef>
              <a:spcPct val="0"/>
            </a:spcBef>
            <a:spcAft>
              <a:spcPct val="35000"/>
            </a:spcAft>
          </a:pPr>
          <a:r>
            <a:rPr lang="en-US" sz="1600" kern="1200" dirty="0" smtClean="0"/>
            <a:t>accelerate deployment of ultra high-speed FTTH – highlighting deployment approaches, applications and the benefits for Smart Cities, campuses and other real estate developments in the MENA region.</a:t>
          </a:r>
          <a:r>
            <a:rPr lang="en-US" sz="1200" kern="1200" dirty="0" smtClean="0"/>
            <a:t/>
          </a:r>
          <a:br>
            <a:rPr lang="en-US" sz="1200" kern="1200" dirty="0" smtClean="0"/>
          </a:br>
          <a:endParaRPr lang="en-US" sz="1200" kern="1200" dirty="0"/>
        </a:p>
      </dsp:txBody>
      <dsp:txXfrm rot="5400000">
        <a:off x="6369373" y="920114"/>
        <a:ext cx="2445061" cy="2760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9EEBA-3B55-49E9-9347-0E946CE6F283}">
      <dsp:nvSpPr>
        <dsp:cNvPr id="0" name=""/>
        <dsp:cNvSpPr/>
      </dsp:nvSpPr>
      <dsp:spPr>
        <a:xfrm>
          <a:off x="3398777" y="615"/>
          <a:ext cx="5098166" cy="77528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dirty="0" err="1" smtClean="0"/>
            <a:t>Fibre</a:t>
          </a:r>
          <a:r>
            <a:rPr lang="en-US" sz="1200" kern="1200" noProof="0" dirty="0" smtClean="0"/>
            <a:t> will be necessary to deal with the development of mobile data consumption</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Leapfrog from 2G to LTE is possible, such as it could happen in other regions</a:t>
          </a:r>
          <a:endParaRPr lang="en-US" sz="1200" kern="1200" noProof="0" dirty="0"/>
        </a:p>
      </dsp:txBody>
      <dsp:txXfrm>
        <a:off x="3398777" y="97525"/>
        <a:ext cx="4807436" cy="581461"/>
      </dsp:txXfrm>
    </dsp:sp>
    <dsp:sp modelId="{F2DB4DB0-0D50-4BDD-B85B-C730B9127A7B}">
      <dsp:nvSpPr>
        <dsp:cNvPr id="0" name=""/>
        <dsp:cNvSpPr/>
      </dsp:nvSpPr>
      <dsp:spPr>
        <a:xfrm>
          <a:off x="0" y="615"/>
          <a:ext cx="3398777" cy="7752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noProof="0" dirty="0"/>
            <a:t>Mobile</a:t>
          </a:r>
          <a:r>
            <a:rPr lang="en-US" sz="2000" kern="1200" noProof="0" dirty="0"/>
            <a:t> </a:t>
          </a:r>
          <a:r>
            <a:rPr lang="en-US" sz="2000" b="1" kern="1200" noProof="0" dirty="0"/>
            <a:t>backhaul</a:t>
          </a:r>
        </a:p>
      </dsp:txBody>
      <dsp:txXfrm>
        <a:off x="37846" y="38461"/>
        <a:ext cx="3323085" cy="699589"/>
      </dsp:txXfrm>
    </dsp:sp>
    <dsp:sp modelId="{CA519D76-C00E-4757-B8EB-56336770C041}">
      <dsp:nvSpPr>
        <dsp:cNvPr id="0" name=""/>
        <dsp:cNvSpPr/>
      </dsp:nvSpPr>
      <dsp:spPr>
        <a:xfrm>
          <a:off x="3398777" y="853424"/>
          <a:ext cx="5098166" cy="775281"/>
        </a:xfrm>
        <a:prstGeom prst="rightArrow">
          <a:avLst>
            <a:gd name="adj1" fmla="val 75000"/>
            <a:gd name="adj2" fmla="val 50000"/>
          </a:avLst>
        </a:prstGeom>
        <a:solidFill>
          <a:schemeClr val="accent2">
            <a:tint val="40000"/>
            <a:alpha val="90000"/>
            <a:hueOff val="1005164"/>
            <a:satOff val="-876"/>
            <a:lumOff val="-1"/>
            <a:alphaOff val="0"/>
          </a:schemeClr>
        </a:solidFill>
        <a:ln w="25400" cap="flat" cmpd="sng" algn="ctr">
          <a:solidFill>
            <a:schemeClr val="accent2">
              <a:tint val="40000"/>
              <a:alpha val="90000"/>
              <a:hueOff val="1005164"/>
              <a:satOff val="-876"/>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smtClean="0"/>
            <a:t>The growth of the Real Estate market is one of the highest, notably in GCC countries</a:t>
          </a:r>
          <a:endParaRPr lang="en-US" sz="1200" kern="1200" noProof="0" dirty="0"/>
        </a:p>
        <a:p>
          <a:pPr marL="114300" lvl="1" indent="-114300" algn="l" defTabSz="533400">
            <a:lnSpc>
              <a:spcPct val="90000"/>
            </a:lnSpc>
            <a:spcBef>
              <a:spcPct val="0"/>
            </a:spcBef>
            <a:spcAft>
              <a:spcPct val="15000"/>
            </a:spcAft>
            <a:buChar char="••"/>
          </a:pPr>
          <a:r>
            <a:rPr lang="en-US" sz="1200" kern="1200" noProof="0" smtClean="0"/>
            <a:t>FTTH networks are more and more often considered as a commodity</a:t>
          </a:r>
          <a:endParaRPr lang="en-US" sz="1200" kern="1200" noProof="0" dirty="0"/>
        </a:p>
        <a:p>
          <a:pPr marL="114300" lvl="1" indent="-114300" algn="l" defTabSz="533400">
            <a:lnSpc>
              <a:spcPct val="90000"/>
            </a:lnSpc>
            <a:spcBef>
              <a:spcPct val="0"/>
            </a:spcBef>
            <a:spcAft>
              <a:spcPct val="15000"/>
            </a:spcAft>
            <a:buChar char="••"/>
          </a:pPr>
          <a:endParaRPr lang="en-US" sz="1200" kern="1200" noProof="0" dirty="0"/>
        </a:p>
      </dsp:txBody>
      <dsp:txXfrm>
        <a:off x="3398777" y="950334"/>
        <a:ext cx="4807436" cy="581461"/>
      </dsp:txXfrm>
    </dsp:sp>
    <dsp:sp modelId="{07B4AEB1-2BBD-441A-9010-32BE51AF13A1}">
      <dsp:nvSpPr>
        <dsp:cNvPr id="0" name=""/>
        <dsp:cNvSpPr/>
      </dsp:nvSpPr>
      <dsp:spPr>
        <a:xfrm>
          <a:off x="0" y="853424"/>
          <a:ext cx="3398777" cy="775281"/>
        </a:xfrm>
        <a:prstGeom prst="round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noProof="0" dirty="0"/>
            <a:t>New housing programs</a:t>
          </a:r>
        </a:p>
      </dsp:txBody>
      <dsp:txXfrm>
        <a:off x="37846" y="891270"/>
        <a:ext cx="3323085" cy="699589"/>
      </dsp:txXfrm>
    </dsp:sp>
    <dsp:sp modelId="{DB32DD70-8F7F-481F-9AC7-07672D767AE6}">
      <dsp:nvSpPr>
        <dsp:cNvPr id="0" name=""/>
        <dsp:cNvSpPr/>
      </dsp:nvSpPr>
      <dsp:spPr>
        <a:xfrm>
          <a:off x="3398777" y="1706234"/>
          <a:ext cx="5098166" cy="775281"/>
        </a:xfrm>
        <a:prstGeom prst="rightArrow">
          <a:avLst>
            <a:gd name="adj1" fmla="val 75000"/>
            <a:gd name="adj2" fmla="val 50000"/>
          </a:avLst>
        </a:prstGeom>
        <a:solidFill>
          <a:schemeClr val="accent2">
            <a:tint val="40000"/>
            <a:alpha val="90000"/>
            <a:hueOff val="2010328"/>
            <a:satOff val="-1751"/>
            <a:lumOff val="-2"/>
            <a:alphaOff val="0"/>
          </a:schemeClr>
        </a:solidFill>
        <a:ln w="25400" cap="flat" cmpd="sng" algn="ctr">
          <a:solidFill>
            <a:schemeClr val="accent2">
              <a:tint val="40000"/>
              <a:alpha val="90000"/>
              <a:hueOff val="2010328"/>
              <a:satOff val="-1751"/>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smtClean="0"/>
            <a:t>MENA’s government are becoming more and more aware of the benefits of NGN</a:t>
          </a:r>
          <a:endParaRPr lang="en-US" sz="1200" kern="1200" noProof="0" dirty="0"/>
        </a:p>
        <a:p>
          <a:pPr marL="114300" lvl="1" indent="-114300" algn="l" defTabSz="533400">
            <a:lnSpc>
              <a:spcPct val="90000"/>
            </a:lnSpc>
            <a:spcBef>
              <a:spcPct val="0"/>
            </a:spcBef>
            <a:spcAft>
              <a:spcPct val="15000"/>
            </a:spcAft>
            <a:buChar char="••"/>
          </a:pPr>
          <a:r>
            <a:rPr lang="en-US" sz="1200" kern="1200" noProof="0" smtClean="0"/>
            <a:t>Their involvement is a way to compensate and stimulate the current lack of large scale private initiatives</a:t>
          </a:r>
          <a:endParaRPr lang="en-US" sz="1200" kern="1200" noProof="0" dirty="0"/>
        </a:p>
      </dsp:txBody>
      <dsp:txXfrm>
        <a:off x="3398777" y="1803144"/>
        <a:ext cx="4807436" cy="581461"/>
      </dsp:txXfrm>
    </dsp:sp>
    <dsp:sp modelId="{27028AB6-3CB9-4F06-A96F-E00C4851E945}">
      <dsp:nvSpPr>
        <dsp:cNvPr id="0" name=""/>
        <dsp:cNvSpPr/>
      </dsp:nvSpPr>
      <dsp:spPr>
        <a:xfrm>
          <a:off x="0" y="1706234"/>
          <a:ext cx="3398777" cy="775281"/>
        </a:xfrm>
        <a:prstGeom prst="round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noProof="0" dirty="0"/>
            <a:t>National plans</a:t>
          </a:r>
        </a:p>
      </dsp:txBody>
      <dsp:txXfrm>
        <a:off x="37846" y="1744080"/>
        <a:ext cx="3323085" cy="699589"/>
      </dsp:txXfrm>
    </dsp:sp>
    <dsp:sp modelId="{5788C598-262C-4482-B276-9876CAE1F468}">
      <dsp:nvSpPr>
        <dsp:cNvPr id="0" name=""/>
        <dsp:cNvSpPr/>
      </dsp:nvSpPr>
      <dsp:spPr>
        <a:xfrm>
          <a:off x="3398777" y="2559044"/>
          <a:ext cx="5098166" cy="775281"/>
        </a:xfrm>
        <a:prstGeom prst="rightArrow">
          <a:avLst>
            <a:gd name="adj1" fmla="val 75000"/>
            <a:gd name="adj2" fmla="val 50000"/>
          </a:avLst>
        </a:prstGeom>
        <a:solidFill>
          <a:schemeClr val="accent2">
            <a:tint val="40000"/>
            <a:alpha val="90000"/>
            <a:hueOff val="3015493"/>
            <a:satOff val="-2627"/>
            <a:lumOff val="-4"/>
            <a:alphaOff val="0"/>
          </a:schemeClr>
        </a:solidFill>
        <a:ln w="25400" cap="flat" cmpd="sng" algn="ctr">
          <a:solidFill>
            <a:schemeClr val="accent2">
              <a:tint val="40000"/>
              <a:alpha val="90000"/>
              <a:hueOff val="3015493"/>
              <a:satOff val="-2627"/>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smtClean="0"/>
            <a:t>The copper networks are generally not efficient enough to support the provision of value-added services such as TV and video</a:t>
          </a:r>
          <a:endParaRPr lang="en-US" sz="1200" kern="1200" noProof="0" dirty="0"/>
        </a:p>
      </dsp:txBody>
      <dsp:txXfrm>
        <a:off x="3398777" y="2655954"/>
        <a:ext cx="4807436" cy="581461"/>
      </dsp:txXfrm>
    </dsp:sp>
    <dsp:sp modelId="{ABFCCB69-E654-4036-A933-A60E7D9B2BA5}">
      <dsp:nvSpPr>
        <dsp:cNvPr id="0" name=""/>
        <dsp:cNvSpPr/>
      </dsp:nvSpPr>
      <dsp:spPr>
        <a:xfrm>
          <a:off x="0" y="2559044"/>
          <a:ext cx="3398777" cy="775281"/>
        </a:xfrm>
        <a:prstGeom prst="round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noProof="0" dirty="0"/>
            <a:t>Low quality of existing networks</a:t>
          </a:r>
        </a:p>
      </dsp:txBody>
      <dsp:txXfrm>
        <a:off x="37846" y="2596890"/>
        <a:ext cx="3323085" cy="699589"/>
      </dsp:txXfrm>
    </dsp:sp>
    <dsp:sp modelId="{F0120CE7-772C-4AA3-844B-A63786488BC9}">
      <dsp:nvSpPr>
        <dsp:cNvPr id="0" name=""/>
        <dsp:cNvSpPr/>
      </dsp:nvSpPr>
      <dsp:spPr>
        <a:xfrm>
          <a:off x="3398777" y="3411853"/>
          <a:ext cx="5098166" cy="775281"/>
        </a:xfrm>
        <a:prstGeom prst="rightArrow">
          <a:avLst>
            <a:gd name="adj1" fmla="val 75000"/>
            <a:gd name="adj2" fmla="val 50000"/>
          </a:avLst>
        </a:prstGeom>
        <a:solidFill>
          <a:schemeClr val="accent2">
            <a:tint val="40000"/>
            <a:alpha val="90000"/>
            <a:hueOff val="4020657"/>
            <a:satOff val="-3502"/>
            <a:lumOff val="-5"/>
            <a:alphaOff val="0"/>
          </a:schemeClr>
        </a:solidFill>
        <a:ln w="25400" cap="flat" cmpd="sng" algn="ctr">
          <a:solidFill>
            <a:schemeClr val="accent2">
              <a:tint val="40000"/>
              <a:alpha val="90000"/>
              <a:hueOff val="4020657"/>
              <a:satOff val="-3502"/>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smtClean="0"/>
            <a:t>SMEs and SOHOs are  heavy users of new and innovative services among which cloud storage solutions</a:t>
          </a:r>
          <a:endParaRPr lang="en-US" sz="1200" kern="1200" noProof="0" dirty="0"/>
        </a:p>
        <a:p>
          <a:pPr marL="114300" lvl="1" indent="-114300" algn="l" defTabSz="533400">
            <a:lnSpc>
              <a:spcPct val="90000"/>
            </a:lnSpc>
            <a:spcBef>
              <a:spcPct val="0"/>
            </a:spcBef>
            <a:spcAft>
              <a:spcPct val="15000"/>
            </a:spcAft>
            <a:buChar char="••"/>
          </a:pPr>
          <a:r>
            <a:rPr lang="en-US" sz="1200" kern="1200" noProof="0" smtClean="0"/>
            <a:t>The trust in networks is a key parameter and FTTH/B infrastructure is a good answer</a:t>
          </a:r>
          <a:endParaRPr lang="en-US" sz="1200" kern="1200" noProof="0" dirty="0"/>
        </a:p>
        <a:p>
          <a:pPr marL="114300" lvl="1" indent="-114300" algn="l" defTabSz="533400">
            <a:lnSpc>
              <a:spcPct val="90000"/>
            </a:lnSpc>
            <a:spcBef>
              <a:spcPct val="0"/>
            </a:spcBef>
            <a:spcAft>
              <a:spcPct val="15000"/>
            </a:spcAft>
            <a:buChar char="••"/>
          </a:pPr>
          <a:endParaRPr lang="en-US" sz="1200" kern="1200" noProof="0" dirty="0"/>
        </a:p>
      </dsp:txBody>
      <dsp:txXfrm>
        <a:off x="3398777" y="3508763"/>
        <a:ext cx="4807436" cy="581461"/>
      </dsp:txXfrm>
    </dsp:sp>
    <dsp:sp modelId="{F6D3F772-E658-49B8-A5A7-0496E113C7A8}">
      <dsp:nvSpPr>
        <dsp:cNvPr id="0" name=""/>
        <dsp:cNvSpPr/>
      </dsp:nvSpPr>
      <dsp:spPr>
        <a:xfrm>
          <a:off x="0" y="3411853"/>
          <a:ext cx="3398777" cy="775281"/>
        </a:xfrm>
        <a:prstGeom prst="round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noProof="0" dirty="0"/>
            <a:t>Cloud services</a:t>
          </a:r>
        </a:p>
      </dsp:txBody>
      <dsp:txXfrm>
        <a:off x="37846" y="3449699"/>
        <a:ext cx="3323085" cy="699589"/>
      </dsp:txXfrm>
    </dsp:sp>
    <dsp:sp modelId="{D59FEF35-C651-446C-8323-F8DE328161C8}">
      <dsp:nvSpPr>
        <dsp:cNvPr id="0" name=""/>
        <dsp:cNvSpPr/>
      </dsp:nvSpPr>
      <dsp:spPr>
        <a:xfrm>
          <a:off x="3398777" y="4264663"/>
          <a:ext cx="5098166" cy="775281"/>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noProof="0" smtClean="0"/>
            <a:t>Some players are beginning to adopt a regional strategy in terms of Broadband and superfast Broadband</a:t>
          </a:r>
          <a:endParaRPr lang="en-US" sz="1200" kern="1200" noProof="0" dirty="0"/>
        </a:p>
        <a:p>
          <a:pPr marL="114300" lvl="1" indent="-114300" algn="l" defTabSz="533400">
            <a:lnSpc>
              <a:spcPct val="90000"/>
            </a:lnSpc>
            <a:spcBef>
              <a:spcPct val="0"/>
            </a:spcBef>
            <a:spcAft>
              <a:spcPct val="15000"/>
            </a:spcAft>
            <a:buChar char="••"/>
          </a:pPr>
          <a:r>
            <a:rPr lang="en-US" sz="1200" kern="1200" noProof="0" dirty="0" smtClean="0"/>
            <a:t>As an example, Zain is already present in Jordan, Iraq, Kuwait…</a:t>
          </a:r>
          <a:endParaRPr lang="en-US" sz="1200" kern="1200" noProof="0" dirty="0"/>
        </a:p>
      </dsp:txBody>
      <dsp:txXfrm>
        <a:off x="3398777" y="4361573"/>
        <a:ext cx="4807436" cy="581461"/>
      </dsp:txXfrm>
    </dsp:sp>
    <dsp:sp modelId="{905FC1FA-0B7C-4444-B8A2-5D71B6A5E35D}">
      <dsp:nvSpPr>
        <dsp:cNvPr id="0" name=""/>
        <dsp:cNvSpPr/>
      </dsp:nvSpPr>
      <dsp:spPr>
        <a:xfrm>
          <a:off x="0" y="4264663"/>
          <a:ext cx="3398777" cy="775281"/>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noProof="0" dirty="0"/>
            <a:t>Higher </a:t>
          </a:r>
          <a:r>
            <a:rPr lang="en-US" sz="2000" b="1" kern="1200" noProof="0" dirty="0" smtClean="0"/>
            <a:t>competition</a:t>
          </a:r>
          <a:endParaRPr lang="en-US" sz="2000" b="1" kern="1200" noProof="0" dirty="0"/>
        </a:p>
      </dsp:txBody>
      <dsp:txXfrm>
        <a:off x="37846" y="4302509"/>
        <a:ext cx="3323085" cy="699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0038A-1EB3-4D31-B8AB-DD64E9266BF1}">
      <dsp:nvSpPr>
        <dsp:cNvPr id="0" name=""/>
        <dsp:cNvSpPr/>
      </dsp:nvSpPr>
      <dsp:spPr>
        <a:xfrm rot="16200000">
          <a:off x="-981214" y="982228"/>
          <a:ext cx="4600575" cy="2636118"/>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655" bIns="0" numCol="1" spcCol="1270" anchor="ctr" anchorCtr="0">
          <a:noAutofit/>
        </a:bodyPr>
        <a:lstStyle/>
        <a:p>
          <a:pPr lvl="0" algn="ctr" defTabSz="1066800">
            <a:lnSpc>
              <a:spcPct val="90000"/>
            </a:lnSpc>
            <a:spcBef>
              <a:spcPct val="0"/>
            </a:spcBef>
            <a:spcAft>
              <a:spcPct val="35000"/>
            </a:spcAft>
          </a:pPr>
          <a:r>
            <a:rPr lang="en-US" altLang="en-US" sz="2400" i="1" kern="1200" dirty="0" smtClean="0"/>
            <a:t>Technology would empower and personalize health care; </a:t>
          </a:r>
          <a:endParaRPr lang="en-US" altLang="en-US" sz="2400" i="1" kern="1200" dirty="0" smtClean="0"/>
        </a:p>
      </dsp:txBody>
      <dsp:txXfrm rot="5400000">
        <a:off x="1014" y="920115"/>
        <a:ext cx="2636118" cy="2760345"/>
      </dsp:txXfrm>
    </dsp:sp>
    <dsp:sp modelId="{90867614-EBBE-4979-8DF4-15DE57776E93}">
      <dsp:nvSpPr>
        <dsp:cNvPr id="0" name=""/>
        <dsp:cNvSpPr/>
      </dsp:nvSpPr>
      <dsp:spPr>
        <a:xfrm rot="16200000">
          <a:off x="1852612" y="982228"/>
          <a:ext cx="4600575" cy="2636118"/>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655" bIns="0" numCol="1" spcCol="1270" anchor="ctr" anchorCtr="0">
          <a:noAutofit/>
        </a:bodyPr>
        <a:lstStyle/>
        <a:p>
          <a:pPr lvl="0" algn="ctr" defTabSz="1066800">
            <a:lnSpc>
              <a:spcPct val="90000"/>
            </a:lnSpc>
            <a:spcBef>
              <a:spcPct val="0"/>
            </a:spcBef>
            <a:spcAft>
              <a:spcPct val="35000"/>
            </a:spcAft>
          </a:pPr>
          <a:r>
            <a:rPr lang="en-US" altLang="en-US" sz="2400" i="1" kern="1200" dirty="0" smtClean="0"/>
            <a:t>Will deliver health care tailored to patient needs with the best responses and highest safety margins to ensure better patient care.  </a:t>
          </a:r>
          <a:endParaRPr lang="en-US" altLang="en-US" sz="2400" i="1" kern="1200" dirty="0" smtClean="0"/>
        </a:p>
      </dsp:txBody>
      <dsp:txXfrm rot="5400000">
        <a:off x="2834840" y="920115"/>
        <a:ext cx="2636118" cy="2760345"/>
      </dsp:txXfrm>
    </dsp:sp>
    <dsp:sp modelId="{52A77D79-4D8F-4DB0-8BE7-91669FDE7324}">
      <dsp:nvSpPr>
        <dsp:cNvPr id="0" name=""/>
        <dsp:cNvSpPr/>
      </dsp:nvSpPr>
      <dsp:spPr>
        <a:xfrm rot="16200000">
          <a:off x="4686439" y="982228"/>
          <a:ext cx="4600575" cy="2636118"/>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1655" bIns="0" numCol="1" spcCol="1270" anchor="ctr" anchorCtr="0">
          <a:noAutofit/>
        </a:bodyPr>
        <a:lstStyle/>
        <a:p>
          <a:pPr lvl="0" algn="ctr" defTabSz="1066800">
            <a:lnSpc>
              <a:spcPct val="90000"/>
            </a:lnSpc>
            <a:spcBef>
              <a:spcPct val="0"/>
            </a:spcBef>
            <a:spcAft>
              <a:spcPct val="35000"/>
            </a:spcAft>
          </a:pPr>
          <a:r>
            <a:rPr lang="en-US" altLang="en-US" sz="2400" i="1" kern="1200" dirty="0" smtClean="0"/>
            <a:t>Technology can support us in making healthier choices, monitoring our health, optimizing exercise, sleep and nutrition patterns.</a:t>
          </a:r>
          <a:endParaRPr lang="en-US" altLang="en-US" sz="2400" i="1" kern="1200" dirty="0" smtClean="0"/>
        </a:p>
      </dsp:txBody>
      <dsp:txXfrm rot="5400000">
        <a:off x="5668667" y="920115"/>
        <a:ext cx="2636118" cy="27603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0038A-1EB3-4D31-B8AB-DD64E9266BF1}">
      <dsp:nvSpPr>
        <dsp:cNvPr id="0" name=""/>
        <dsp:cNvSpPr/>
      </dsp:nvSpPr>
      <dsp:spPr>
        <a:xfrm rot="16200000">
          <a:off x="-1646073" y="1649369"/>
          <a:ext cx="4600575" cy="1301836"/>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52400" tIns="0" rIns="155560" bIns="0" numCol="1" spcCol="1270" anchor="ctr" anchorCtr="0">
          <a:noAutofit/>
        </a:bodyPr>
        <a:lstStyle/>
        <a:p>
          <a:pPr lvl="0" algn="ctr" defTabSz="1066800">
            <a:lnSpc>
              <a:spcPct val="90000"/>
            </a:lnSpc>
            <a:spcBef>
              <a:spcPct val="0"/>
            </a:spcBef>
            <a:spcAft>
              <a:spcPct val="35000"/>
            </a:spcAft>
          </a:pPr>
          <a:r>
            <a:rPr lang="en-US" altLang="en-US" sz="2400" i="1" kern="1200" dirty="0" smtClean="0"/>
            <a:t>Telemedicine</a:t>
          </a:r>
        </a:p>
      </dsp:txBody>
      <dsp:txXfrm rot="5400000">
        <a:off x="3296" y="920115"/>
        <a:ext cx="1301836" cy="2760345"/>
      </dsp:txXfrm>
    </dsp:sp>
    <dsp:sp modelId="{5766D497-FFAD-4C8C-A90A-39207393CB41}">
      <dsp:nvSpPr>
        <dsp:cNvPr id="0" name=""/>
        <dsp:cNvSpPr/>
      </dsp:nvSpPr>
      <dsp:spPr>
        <a:xfrm rot="16200000">
          <a:off x="-246599" y="1649369"/>
          <a:ext cx="4600575" cy="1301836"/>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52400" tIns="0" rIns="155560" bIns="0" numCol="1" spcCol="1270" anchor="ctr" anchorCtr="0">
          <a:noAutofit/>
        </a:bodyPr>
        <a:lstStyle/>
        <a:p>
          <a:pPr lvl="0" algn="ctr" defTabSz="1066800">
            <a:lnSpc>
              <a:spcPct val="90000"/>
            </a:lnSpc>
            <a:spcBef>
              <a:spcPct val="0"/>
            </a:spcBef>
            <a:spcAft>
              <a:spcPct val="35000"/>
            </a:spcAft>
          </a:pPr>
          <a:r>
            <a:rPr lang="en-US" altLang="en-US" sz="2400" i="1" kern="1200" dirty="0" smtClean="0"/>
            <a:t>Electronic Health Records (HER)</a:t>
          </a:r>
        </a:p>
      </dsp:txBody>
      <dsp:txXfrm rot="5400000">
        <a:off x="1402770" y="920115"/>
        <a:ext cx="1301836" cy="2760345"/>
      </dsp:txXfrm>
    </dsp:sp>
    <dsp:sp modelId="{38B23447-F4E3-45AE-9D3C-EF9EB122B494}">
      <dsp:nvSpPr>
        <dsp:cNvPr id="0" name=""/>
        <dsp:cNvSpPr/>
      </dsp:nvSpPr>
      <dsp:spPr>
        <a:xfrm rot="16200000">
          <a:off x="1152875" y="1649369"/>
          <a:ext cx="4600575" cy="1301836"/>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52400" tIns="0" rIns="155560" bIns="0" numCol="1" spcCol="1270" anchor="ctr" anchorCtr="0">
          <a:noAutofit/>
        </a:bodyPr>
        <a:lstStyle/>
        <a:p>
          <a:pPr lvl="0" algn="ctr" defTabSz="1066800">
            <a:lnSpc>
              <a:spcPct val="90000"/>
            </a:lnSpc>
            <a:spcBef>
              <a:spcPct val="0"/>
            </a:spcBef>
            <a:spcAft>
              <a:spcPct val="35000"/>
            </a:spcAft>
          </a:pPr>
          <a:r>
            <a:rPr lang="en-US" altLang="en-US" sz="2400" i="1" kern="1200" dirty="0" smtClean="0"/>
            <a:t>Hospital Management Systems</a:t>
          </a:r>
        </a:p>
      </dsp:txBody>
      <dsp:txXfrm rot="5400000">
        <a:off x="2802244" y="920115"/>
        <a:ext cx="1301836" cy="2760345"/>
      </dsp:txXfrm>
    </dsp:sp>
    <dsp:sp modelId="{3784880A-DA5B-43A7-AF5D-669E4BA76B31}">
      <dsp:nvSpPr>
        <dsp:cNvPr id="0" name=""/>
        <dsp:cNvSpPr/>
      </dsp:nvSpPr>
      <dsp:spPr>
        <a:xfrm rot="16200000">
          <a:off x="2552349" y="1649369"/>
          <a:ext cx="4600575" cy="1301836"/>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52400" tIns="0" rIns="155560" bIns="0" numCol="1" spcCol="1270" anchor="ctr" anchorCtr="0">
          <a:noAutofit/>
        </a:bodyPr>
        <a:lstStyle/>
        <a:p>
          <a:pPr lvl="0" algn="ctr" defTabSz="1066800">
            <a:lnSpc>
              <a:spcPct val="90000"/>
            </a:lnSpc>
            <a:spcBef>
              <a:spcPct val="0"/>
            </a:spcBef>
            <a:spcAft>
              <a:spcPct val="35000"/>
            </a:spcAft>
          </a:pPr>
          <a:r>
            <a:rPr lang="en-US" altLang="en-US" sz="2400" i="1" kern="1200" smtClean="0"/>
            <a:t>Health Surveillance System</a:t>
          </a:r>
          <a:endParaRPr lang="en-US" altLang="en-US" sz="2400" i="1" kern="1200" dirty="0" smtClean="0"/>
        </a:p>
      </dsp:txBody>
      <dsp:txXfrm rot="5400000">
        <a:off x="4201718" y="920115"/>
        <a:ext cx="1301836" cy="2760345"/>
      </dsp:txXfrm>
    </dsp:sp>
    <dsp:sp modelId="{B5DF135B-F612-4FAE-BDAC-9050CE122009}">
      <dsp:nvSpPr>
        <dsp:cNvPr id="0" name=""/>
        <dsp:cNvSpPr/>
      </dsp:nvSpPr>
      <dsp:spPr>
        <a:xfrm rot="16200000">
          <a:off x="3951824" y="1649369"/>
          <a:ext cx="4600575" cy="1301836"/>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52400" tIns="0" rIns="155560" bIns="0" numCol="1" spcCol="1270" anchor="ctr" anchorCtr="0">
          <a:noAutofit/>
        </a:bodyPr>
        <a:lstStyle/>
        <a:p>
          <a:pPr lvl="0" algn="ctr" defTabSz="1066800">
            <a:lnSpc>
              <a:spcPct val="90000"/>
            </a:lnSpc>
            <a:spcBef>
              <a:spcPct val="0"/>
            </a:spcBef>
            <a:spcAft>
              <a:spcPct val="35000"/>
            </a:spcAft>
          </a:pPr>
          <a:r>
            <a:rPr lang="en-US" altLang="en-US" sz="2400" i="1" kern="1200" dirty="0" smtClean="0"/>
            <a:t>Emergency Medical Services</a:t>
          </a:r>
        </a:p>
      </dsp:txBody>
      <dsp:txXfrm rot="5400000">
        <a:off x="5601193" y="920115"/>
        <a:ext cx="1301836" cy="2760345"/>
      </dsp:txXfrm>
    </dsp:sp>
    <dsp:sp modelId="{1554568D-C708-493D-A191-C2A221268417}">
      <dsp:nvSpPr>
        <dsp:cNvPr id="0" name=""/>
        <dsp:cNvSpPr/>
      </dsp:nvSpPr>
      <dsp:spPr>
        <a:xfrm rot="16200000">
          <a:off x="5351298" y="1649369"/>
          <a:ext cx="4600575" cy="1301836"/>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52400" tIns="0" rIns="155560" bIns="0" numCol="1" spcCol="1270" anchor="ctr" anchorCtr="0">
          <a:noAutofit/>
        </a:bodyPr>
        <a:lstStyle/>
        <a:p>
          <a:pPr lvl="0" algn="ctr" defTabSz="1066800">
            <a:lnSpc>
              <a:spcPct val="90000"/>
            </a:lnSpc>
            <a:spcBef>
              <a:spcPct val="0"/>
            </a:spcBef>
            <a:spcAft>
              <a:spcPct val="35000"/>
            </a:spcAft>
          </a:pPr>
          <a:r>
            <a:rPr lang="en-GB" altLang="en-US" sz="2400" i="1" kern="1200" dirty="0" smtClean="0"/>
            <a:t>Facility and Data Security</a:t>
          </a:r>
        </a:p>
      </dsp:txBody>
      <dsp:txXfrm rot="5400000">
        <a:off x="7000667" y="920115"/>
        <a:ext cx="1301836" cy="27603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3F2AC-4770-4ABA-BC19-4F64FF90F59F}">
      <dsp:nvSpPr>
        <dsp:cNvPr id="0" name=""/>
        <dsp:cNvSpPr/>
      </dsp:nvSpPr>
      <dsp:spPr>
        <a:xfrm rot="16200000">
          <a:off x="1852612" y="-1852612"/>
          <a:ext cx="4600575" cy="8305800"/>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80578" bIns="0" numCol="1" spcCol="1270" anchor="ctr" anchorCtr="0">
          <a:noAutofit/>
        </a:bodyPr>
        <a:lstStyle/>
        <a:p>
          <a:pPr lvl="0" algn="ctr" defTabSz="1244600">
            <a:lnSpc>
              <a:spcPct val="90000"/>
            </a:lnSpc>
            <a:spcBef>
              <a:spcPct val="0"/>
            </a:spcBef>
            <a:spcAft>
              <a:spcPct val="35000"/>
            </a:spcAft>
          </a:pPr>
          <a:r>
            <a:rPr lang="en-US" sz="2800" kern="1200"/>
            <a:t>“Big Data in Health refers to large routinely or automatically collected datasets, which are electronically captured and stored. It is reusable in the sense of multipurpose data and comprises the fusion and connection of existing databases for the purpose of improving health and health system performance. It does not refer to data collected for a specific study.” </a:t>
          </a:r>
        </a:p>
      </dsp:txBody>
      <dsp:txXfrm rot="5400000">
        <a:off x="0" y="920115"/>
        <a:ext cx="8305800" cy="276034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AB478-E38C-445B-8859-696D12CC55C4}" type="datetimeFigureOut">
              <a:rPr lang="en-US" smtClean="0"/>
              <a:pPr/>
              <a:t>1/28/2017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551539-D5D7-4442-B5AD-81D2CA2369D9}" type="slidenum">
              <a:rPr lang="en-US" smtClean="0"/>
              <a:pPr/>
              <a:t>‹#›</a:t>
            </a:fld>
            <a:endParaRPr lang="en-US"/>
          </a:p>
        </p:txBody>
      </p:sp>
    </p:spTree>
    <p:extLst>
      <p:ext uri="{BB962C8B-B14F-4D97-AF65-F5344CB8AC3E}">
        <p14:creationId xmlns:p14="http://schemas.microsoft.com/office/powerpoint/2010/main" xmlns="" val="127164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51539-D5D7-4442-B5AD-81D2CA2369D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Poor communication is one of the biggest problems in healthcare. The time lost trying to find physicians, clinicians or nursing colleagues and inefficient channels of communication result in billions of dollars lost in the sector. Modern communication solutions help healthcare systems increase efficiency and revenue by improving communication across their medical staff.</a:t>
            </a:r>
            <a:br>
              <a:rPr lang="en-US" dirty="0" smtClean="0"/>
            </a:br>
            <a:r>
              <a:rPr lang="en-US" dirty="0" smtClean="0"/>
              <a:t/>
            </a:r>
            <a:br>
              <a:rPr lang="en-US" dirty="0" smtClean="0"/>
            </a:br>
            <a:r>
              <a:rPr lang="en-US" dirty="0" smtClean="0"/>
              <a:t>Connectivity is not limited to locating physicians or hospitals, but also incorporates placing a heart monitor on a patient who is being nursed at home or leads a normal life but requires constant observation. The Internet of Things is helping in gathering timely information about his/her condition, blood pressure, temperature, heart rate, among other vital sign, and sending data to a processing center for analysis and reporting on what needs to be done to improve the patient’s quality of life.</a:t>
            </a:r>
            <a:br>
              <a:rPr lang="en-US" dirty="0" smtClean="0"/>
            </a:br>
            <a:r>
              <a:rPr lang="en-US" dirty="0" smtClean="0"/>
              <a:t/>
            </a:r>
            <a:br>
              <a:rPr lang="en-US" dirty="0" smtClean="0"/>
            </a:br>
            <a:r>
              <a:rPr lang="en-US" dirty="0" smtClean="0"/>
              <a:t>Other technologies like 3D printed prosthetics and implants from various materials used in them including titanium and human tissue are a boost for the healthcare sector. These also include the reconstruction of bone and human body parts in forensic pathology and recreating heavily damaged piece of evidence acquired from crime scene investigations.</a:t>
            </a:r>
            <a:br>
              <a:rPr lang="en-US" dirty="0" smtClean="0"/>
            </a:br>
            <a:r>
              <a:rPr lang="en-US" dirty="0" smtClean="0"/>
              <a:t>​</a:t>
            </a:r>
            <a:br>
              <a:rPr lang="en-US" dirty="0" smtClean="0"/>
            </a:br>
            <a:r>
              <a:rPr lang="en-US" dirty="0" smtClean="0"/>
              <a:t>Big data is big in healthcare. Will</a:t>
            </a:r>
            <a:r>
              <a:rPr lang="en-US" baseline="0" dirty="0" smtClean="0"/>
              <a:t> be discussed later! One of </a:t>
            </a:r>
            <a:r>
              <a:rPr lang="en-US" dirty="0" smtClean="0"/>
              <a:t>The biggest project engaged currently is the Human Genome. 20 research centers, institutions, hospitals, and corporations work collectively on this project to draw the map of the human complete nucleic acid encoded in DNA within the chromosomes of humans.</a:t>
            </a:r>
            <a:endParaRPr lang="en-US" dirty="0"/>
          </a:p>
        </p:txBody>
      </p:sp>
      <p:sp>
        <p:nvSpPr>
          <p:cNvPr id="4" name="Slide Number Placeholder 3"/>
          <p:cNvSpPr>
            <a:spLocks noGrp="1"/>
          </p:cNvSpPr>
          <p:nvPr>
            <p:ph type="sldNum" sz="quarter" idx="10"/>
          </p:nvPr>
        </p:nvSpPr>
        <p:spPr/>
        <p:txBody>
          <a:bodyPr/>
          <a:lstStyle/>
          <a:p>
            <a:fld id="{F8551539-D5D7-4442-B5AD-81D2CA2369D9}" type="slidenum">
              <a:rPr lang="en-US" smtClean="0"/>
              <a:pPr/>
              <a:t>10</a:t>
            </a:fld>
            <a:endParaRPr lang="en-US"/>
          </a:p>
        </p:txBody>
      </p:sp>
    </p:spTree>
    <p:extLst>
      <p:ext uri="{BB962C8B-B14F-4D97-AF65-F5344CB8AC3E}">
        <p14:creationId xmlns:p14="http://schemas.microsoft.com/office/powerpoint/2010/main" xmlns="" val="56981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defTabSz="930275">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defTabSz="930275">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defTabSz="930275">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defTabSz="930275">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defTabSz="930275">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defTabSz="930275"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defTabSz="930275"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defTabSz="930275"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defTabSz="930275"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r">
              <a:spcBef>
                <a:spcPct val="0"/>
              </a:spcBef>
              <a:buClrTx/>
              <a:buFontTx/>
              <a:buNone/>
            </a:pPr>
            <a:fld id="{5B26E2A3-BDC8-42A9-A742-8C2B6B549C87}" type="slidenum">
              <a:rPr lang="en-GB" altLang="en-US" sz="1000" b="0">
                <a:solidFill>
                  <a:schemeClr val="tx1"/>
                </a:solidFill>
                <a:latin typeface="FuturaA Bk BT" pitchFamily="34" charset="0"/>
              </a:rPr>
              <a:pPr algn="r">
                <a:spcBef>
                  <a:spcPct val="0"/>
                </a:spcBef>
                <a:buClrTx/>
                <a:buFontTx/>
                <a:buNone/>
              </a:pPr>
              <a:t>12</a:t>
            </a:fld>
            <a:endParaRPr lang="en-GB" altLang="en-US" sz="1000" b="0">
              <a:solidFill>
                <a:schemeClr val="tx1"/>
              </a:solidFill>
              <a:latin typeface="FuturaA Bk BT"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a:spcBef>
                <a:spcPct val="0"/>
              </a:spcBef>
              <a:buSzTx/>
              <a:buFontTx/>
              <a:buNone/>
            </a:pPr>
            <a:r>
              <a:rPr lang="en-US" altLang="en-US" b="1" dirty="0" smtClean="0">
                <a:solidFill>
                  <a:schemeClr val="tx2"/>
                </a:solidFill>
              </a:rPr>
              <a:t>The healthcare sector comprises a </a:t>
            </a:r>
            <a:r>
              <a:rPr lang="en-US" altLang="en-US" b="1" dirty="0" smtClean="0">
                <a:solidFill>
                  <a:srgbClr val="000066"/>
                </a:solidFill>
              </a:rPr>
              <a:t>complex mix</a:t>
            </a:r>
            <a:r>
              <a:rPr lang="en-US" altLang="en-US" b="1" dirty="0" smtClean="0">
                <a:solidFill>
                  <a:schemeClr val="tx2"/>
                </a:solidFill>
              </a:rPr>
              <a:t> of institutions, businesses, professionals and users.</a:t>
            </a:r>
            <a:endParaRPr lang="en-GB" altLang="en-US" b="1" dirty="0" smtClean="0">
              <a:solidFill>
                <a:schemeClr val="tx2"/>
              </a:solidFill>
            </a:endParaRPr>
          </a:p>
          <a:p>
            <a:endParaRPr lang="en-GB" altLang="en-US" b="1" dirty="0" smtClean="0"/>
          </a:p>
          <a:p>
            <a:r>
              <a:rPr lang="en-GB" altLang="en-US" b="1" dirty="0" smtClean="0"/>
              <a:t>Health care delivery</a:t>
            </a:r>
            <a:r>
              <a:rPr lang="en-GB" altLang="en-US" dirty="0" smtClean="0"/>
              <a:t>  </a:t>
            </a:r>
          </a:p>
          <a:p>
            <a:r>
              <a:rPr lang="en-GB" altLang="en-US" dirty="0" smtClean="0"/>
              <a:t>Medical care delivery is classified into primary, secondary and tertiary care.</a:t>
            </a:r>
          </a:p>
          <a:p>
            <a:r>
              <a:rPr lang="en-GB" altLang="en-US" b="1" dirty="0" smtClean="0"/>
              <a:t>Primary care</a:t>
            </a:r>
            <a:r>
              <a:rPr lang="en-GB" altLang="en-US" dirty="0" smtClean="0"/>
              <a:t> medical services are provided by physicians or other health professionals who has first contact with a patient seeking medical treatment or care. These occur in physician offices, clinics, nursing homes, schools, home visits and other places close to patients. About 90% of medical visits can be treated by the primary care provider. These include treatment of acute and chronic illnesses, preventive care and health education for all ages and both sexes.</a:t>
            </a:r>
          </a:p>
          <a:p>
            <a:r>
              <a:rPr lang="en-GB" altLang="en-US" b="1" dirty="0" smtClean="0"/>
              <a:t>Secondary care medical services</a:t>
            </a:r>
            <a:r>
              <a:rPr lang="en-GB" altLang="en-US" dirty="0" smtClean="0"/>
              <a:t> are provided by medical specialists in their offices or clinics or at local community hospitals for a patient referred by a primary care provider who first diagnosed or treated the patient. Referrals are made for those patients who required the expertise or procedures performed by specialists. These include both ambulatory care and inpatient services, emergency rooms, intensive care medicine, surgery services, physical therapy, </a:t>
            </a:r>
            <a:r>
              <a:rPr lang="en-GB" altLang="en-US" dirty="0" err="1" smtClean="0"/>
              <a:t>labor</a:t>
            </a:r>
            <a:r>
              <a:rPr lang="en-GB" altLang="en-US" dirty="0" smtClean="0"/>
              <a:t> and delivery, endoscopy units, diagnostic laboratory and medical imaging services, hospice </a:t>
            </a:r>
            <a:r>
              <a:rPr lang="en-GB" altLang="en-US" dirty="0" err="1" smtClean="0"/>
              <a:t>centers</a:t>
            </a:r>
            <a:r>
              <a:rPr lang="en-GB" altLang="en-US" dirty="0" smtClean="0"/>
              <a:t>, etc. Some primary care providers may also take care of hospitalized patients and deliver babies in a secondary care setting.</a:t>
            </a:r>
          </a:p>
          <a:p>
            <a:r>
              <a:rPr lang="en-GB" altLang="en-US" b="1" dirty="0" smtClean="0"/>
              <a:t>Tertiary care medical services</a:t>
            </a:r>
            <a:r>
              <a:rPr lang="en-GB" altLang="en-US" dirty="0" smtClean="0"/>
              <a:t> are provided by specialist hospitals or regional </a:t>
            </a:r>
            <a:r>
              <a:rPr lang="en-GB" altLang="en-US" dirty="0" err="1" smtClean="0"/>
              <a:t>centers</a:t>
            </a:r>
            <a:r>
              <a:rPr lang="en-GB" altLang="en-US" dirty="0" smtClean="0"/>
              <a:t> equipped with diagnostic and treatment facilities not generally available at local hospitals. These include trauma </a:t>
            </a:r>
            <a:r>
              <a:rPr lang="en-GB" altLang="en-US" dirty="0" err="1" smtClean="0"/>
              <a:t>centers</a:t>
            </a:r>
            <a:r>
              <a:rPr lang="en-GB" altLang="en-US" dirty="0" smtClean="0"/>
              <a:t>, burn treatment </a:t>
            </a:r>
            <a:r>
              <a:rPr lang="en-GB" altLang="en-US" dirty="0" err="1" smtClean="0"/>
              <a:t>centers</a:t>
            </a:r>
            <a:r>
              <a:rPr lang="en-GB" altLang="en-US" dirty="0" smtClean="0"/>
              <a:t>, advanced neonatology unit services, organ transplants, high-risk pregnancy, radiation oncology, etc.</a:t>
            </a:r>
          </a:p>
          <a:p>
            <a:r>
              <a:rPr lang="en-GB" altLang="en-US" dirty="0" smtClean="0"/>
              <a:t>Modern medical care also depends on information - still delivered in many health care settings on paper records, but increasingly nowadays by electronic means.</a:t>
            </a:r>
          </a:p>
        </p:txBody>
      </p:sp>
    </p:spTree>
    <p:extLst>
      <p:ext uri="{BB962C8B-B14F-4D97-AF65-F5344CB8AC3E}">
        <p14:creationId xmlns:p14="http://schemas.microsoft.com/office/powerpoint/2010/main" xmlns="" val="684858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Verdana" panose="020B0604030504040204" pitchFamily="34" charset="0"/>
              </a:rPr>
              <a:t>Source: GÖ FP: </a:t>
            </a:r>
            <a:r>
              <a:rPr lang="de-DE" sz="1200" b="0" i="0" u="none" strike="noStrike" kern="1200" baseline="0" dirty="0" smtClean="0">
                <a:solidFill>
                  <a:schemeClr val="tx1"/>
                </a:solidFill>
                <a:latin typeface="+mn-lt"/>
                <a:ea typeface="+mn-ea"/>
                <a:cs typeface="+mn-cs"/>
              </a:rPr>
              <a:t>Gesundheit Österreich Forschungs- und Planungs GmbH 	</a:t>
            </a:r>
          </a:p>
        </p:txBody>
      </p:sp>
      <p:sp>
        <p:nvSpPr>
          <p:cNvPr id="4" name="Slide Number Placeholder 3"/>
          <p:cNvSpPr>
            <a:spLocks noGrp="1"/>
          </p:cNvSpPr>
          <p:nvPr>
            <p:ph type="sldNum" sz="quarter" idx="10"/>
          </p:nvPr>
        </p:nvSpPr>
        <p:spPr/>
        <p:txBody>
          <a:bodyPr/>
          <a:lstStyle/>
          <a:p>
            <a:fld id="{F8551539-D5D7-4442-B5AD-81D2CA2369D9}" type="slidenum">
              <a:rPr lang="en-US" smtClean="0"/>
              <a:pPr/>
              <a:t>17</a:t>
            </a:fld>
            <a:endParaRPr lang="en-US"/>
          </a:p>
        </p:txBody>
      </p:sp>
    </p:spTree>
    <p:extLst>
      <p:ext uri="{BB962C8B-B14F-4D97-AF65-F5344CB8AC3E}">
        <p14:creationId xmlns:p14="http://schemas.microsoft.com/office/powerpoint/2010/main" xmlns="" val="3306595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Verdana" panose="020B0604030504040204" pitchFamily="34" charset="0"/>
              </a:rPr>
              <a:t>Source: GÖ FP: </a:t>
            </a:r>
            <a:r>
              <a:rPr lang="de-DE" sz="1200" b="0" i="0" u="none" strike="noStrike" kern="1200" baseline="0" dirty="0" smtClean="0">
                <a:solidFill>
                  <a:schemeClr val="tx1"/>
                </a:solidFill>
                <a:latin typeface="+mn-lt"/>
                <a:ea typeface="+mn-ea"/>
                <a:cs typeface="+mn-cs"/>
              </a:rPr>
              <a:t>Gesundheit Österreich Forschungs- und Planungs GmbH 	</a:t>
            </a:r>
          </a:p>
          <a:p>
            <a:pPr lvl="0"/>
            <a:r>
              <a:rPr lang="en-US" sz="1200" dirty="0" smtClean="0"/>
              <a:t>Legal frameworks and internal policies:</a:t>
            </a:r>
            <a:r>
              <a:rPr lang="en-US" sz="1200" baseline="0" dirty="0" smtClean="0"/>
              <a:t> </a:t>
            </a:r>
            <a:r>
              <a:rPr lang="en-US" dirty="0" smtClean="0"/>
              <a:t>Should be aligned and clarified, specifically regarding:</a:t>
            </a:r>
          </a:p>
          <a:p>
            <a:pPr lvl="1"/>
            <a:r>
              <a:rPr lang="en-US" dirty="0" smtClean="0"/>
              <a:t>privacy and data-ownership,</a:t>
            </a:r>
          </a:p>
          <a:p>
            <a:pPr lvl="1"/>
            <a:r>
              <a:rPr lang="en-US" dirty="0" smtClean="0"/>
              <a:t>secondary use of health data,</a:t>
            </a:r>
          </a:p>
          <a:p>
            <a:pPr lvl="1"/>
            <a:r>
              <a:rPr lang="en-US" dirty="0" smtClean="0"/>
              <a:t>cloud services and</a:t>
            </a:r>
          </a:p>
          <a:p>
            <a:pPr lvl="1"/>
            <a:r>
              <a:rPr lang="en-US" dirty="0" smtClean="0"/>
              <a:t>institutions hosting and managing Electronic Health Records (EHR)</a:t>
            </a:r>
          </a:p>
        </p:txBody>
      </p:sp>
      <p:sp>
        <p:nvSpPr>
          <p:cNvPr id="4" name="Slide Number Placeholder 3"/>
          <p:cNvSpPr>
            <a:spLocks noGrp="1"/>
          </p:cNvSpPr>
          <p:nvPr>
            <p:ph type="sldNum" sz="quarter" idx="10"/>
          </p:nvPr>
        </p:nvSpPr>
        <p:spPr/>
        <p:txBody>
          <a:bodyPr/>
          <a:lstStyle/>
          <a:p>
            <a:fld id="{F8551539-D5D7-4442-B5AD-81D2CA2369D9}" type="slidenum">
              <a:rPr lang="en-US" smtClean="0"/>
              <a:pPr/>
              <a:t>21</a:t>
            </a:fld>
            <a:endParaRPr lang="en-US"/>
          </a:p>
        </p:txBody>
      </p:sp>
    </p:spTree>
    <p:extLst>
      <p:ext uri="{BB962C8B-B14F-4D97-AF65-F5344CB8AC3E}">
        <p14:creationId xmlns:p14="http://schemas.microsoft.com/office/powerpoint/2010/main" xmlns="" val="4229172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551539-D5D7-4442-B5AD-81D2CA2369D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51539-D5D7-4442-B5AD-81D2CA2369D9}" type="slidenum">
              <a:rPr lang="en-US" smtClean="0"/>
              <a:pPr/>
              <a:t>5</a:t>
            </a:fld>
            <a:endParaRPr lang="en-US"/>
          </a:p>
        </p:txBody>
      </p:sp>
    </p:spTree>
    <p:extLst>
      <p:ext uri="{BB962C8B-B14F-4D97-AF65-F5344CB8AC3E}">
        <p14:creationId xmlns:p14="http://schemas.microsoft.com/office/powerpoint/2010/main" xmlns="" val="331684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Ranking is based</a:t>
            </a:r>
            <a:r>
              <a:rPr lang="en-US" baseline="0" dirty="0"/>
              <a:t> on e</a:t>
            </a:r>
            <a:r>
              <a:rPr lang="en-US" dirty="0"/>
              <a:t>conomies with at least</a:t>
            </a:r>
            <a:r>
              <a:rPr lang="en-US" baseline="0" dirty="0"/>
              <a:t> 200000 households.</a:t>
            </a:r>
          </a:p>
          <a:p>
            <a:r>
              <a:rPr lang="en-US" baseline="0" dirty="0"/>
              <a:t>As for the highest Take up rate (FTTH subscribers vs. FTTH Homes passed) UAE is the highest with 78%, followed by Qatar 77% and then </a:t>
            </a:r>
            <a:r>
              <a:rPr lang="en-US" baseline="0"/>
              <a:t>Saudi Arabia and Oman .</a:t>
            </a:r>
            <a:endParaRPr lang="en-US" dirty="0"/>
          </a:p>
        </p:txBody>
      </p:sp>
      <p:sp>
        <p:nvSpPr>
          <p:cNvPr id="4" name="Slide Number Placeholder 3"/>
          <p:cNvSpPr>
            <a:spLocks noGrp="1"/>
          </p:cNvSpPr>
          <p:nvPr>
            <p:ph type="sldNum" sz="quarter" idx="10"/>
          </p:nvPr>
        </p:nvSpPr>
        <p:spPr/>
        <p:txBody>
          <a:bodyPr/>
          <a:lstStyle/>
          <a:p>
            <a:fld id="{F8551539-D5D7-4442-B5AD-81D2CA2369D9}" type="slidenum">
              <a:rPr lang="en-US" smtClean="0"/>
              <a:pPr/>
              <a:t>6</a:t>
            </a:fld>
            <a:endParaRPr lang="en-US"/>
          </a:p>
        </p:txBody>
      </p:sp>
    </p:spTree>
    <p:extLst>
      <p:ext uri="{BB962C8B-B14F-4D97-AF65-F5344CB8AC3E}">
        <p14:creationId xmlns:p14="http://schemas.microsoft.com/office/powerpoint/2010/main" xmlns="" val="303884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551539-D5D7-4442-B5AD-81D2CA2369D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51539-D5D7-4442-B5AD-81D2CA2369D9}" type="slidenum">
              <a:rPr lang="en-US" smtClean="0"/>
              <a:pPr/>
              <a:t>8</a:t>
            </a:fld>
            <a:endParaRPr lang="en-US"/>
          </a:p>
        </p:txBody>
      </p:sp>
    </p:spTree>
    <p:extLst>
      <p:ext uri="{BB962C8B-B14F-4D97-AF65-F5344CB8AC3E}">
        <p14:creationId xmlns:p14="http://schemas.microsoft.com/office/powerpoint/2010/main" xmlns="" val="3587608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551539-D5D7-4442-B5AD-81D2CA2369D9}" type="slidenum">
              <a:rPr lang="en-US" smtClean="0"/>
              <a:pPr/>
              <a:t>9</a:t>
            </a:fld>
            <a:endParaRPr lang="en-US"/>
          </a:p>
        </p:txBody>
      </p:sp>
    </p:spTree>
    <p:extLst>
      <p:ext uri="{BB962C8B-B14F-4D97-AF65-F5344CB8AC3E}">
        <p14:creationId xmlns:p14="http://schemas.microsoft.com/office/powerpoint/2010/main" xmlns="" val="154393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271F542-B545-446B-BB85-95A6101EA319}"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789E88-CF89-40F7-9973-99EDD810EB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26C934-C924-43EA-88C7-D90AF154AF91}"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05B964-468B-48E8-9286-E081F90B22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893328-EA95-4F97-B1F8-751FABC417CE}"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F46AA8-EAC3-465F-A435-2C262D9FF1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788EDC-16DE-4CC0-9EEB-95A327536E2F}"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05FF1E-7589-45F3-9474-9BD7B83FF6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639C2C2-2859-4A02-925B-F61523B0BE5B}" type="datetimeFigureOut">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DC192D-6C55-4B17-A85A-004DEF0A4B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C925F5-CFEC-4A2B-8577-42A0411B1527}" type="datetimeFigureOut">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22F092-C627-4AF4-8408-6A3A92F184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5CD61C8-3ECF-48B3-B41F-11CF132646EE}" type="datetimeFigureOut">
              <a:rPr lang="en-US"/>
              <a:pPr>
                <a:defRPr/>
              </a:pPr>
              <a:t>1/28/2017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3489486-2035-416C-ADAE-24849C836F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F1541AD-DDA1-468B-B994-07868CBD31DE}" type="datetimeFigureOut">
              <a:rPr lang="en-US"/>
              <a:pPr>
                <a:defRPr/>
              </a:pPr>
              <a:t>1/28/2017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3B702C-6FBE-4C46-BCE3-CD594C6BA7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631990-91E1-4B62-A353-ADA2E70D1EB7}" type="datetimeFigureOut">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446D9F-2693-4D0D-AAA2-7D0AFCC51B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ED2D408-FDE0-4C5B-9E0F-262AECEC189A}" type="datetimeFigureOut">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583F18-A2D5-4F8B-B6A2-FC2826FAC2E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E4BA8E-652B-4500-A402-EE258586B6A6}" type="datetimeFigureOut">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96942F-70C5-4652-97AA-92379E29C3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B2BFDA63-7AE8-42A8-851B-4AFAA0B0B12F}" type="datetimeFigureOut">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814E1665-E965-4F6C-88BF-184A707098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diagramColors" Target="../diagrams/colors8.xml"/><Relationship Id="rId12"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image" Target="../media/image11.png"/><Relationship Id="rId5" Type="http://schemas.openxmlformats.org/officeDocument/2006/relationships/diagramLayout" Target="../diagrams/layout8.xml"/><Relationship Id="rId10" Type="http://schemas.openxmlformats.org/officeDocument/2006/relationships/image" Target="../media/image16.png"/><Relationship Id="rId4" Type="http://schemas.openxmlformats.org/officeDocument/2006/relationships/diagramData" Target="../diagrams/data8.xml"/><Relationship Id="rId9" Type="http://schemas.openxmlformats.org/officeDocument/2006/relationships/image" Target="../media/image15.png"/><Relationship Id="rId14" Type="http://schemas.microsoft.com/office/2007/relationships/diagramDrawing" Target="../diagrams/drawing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3.xml"/><Relationship Id="rId13"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2.xml"/><Relationship Id="rId12"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Colors" Target="../diagrams/colors13.xml"/><Relationship Id="rId5" Type="http://schemas.openxmlformats.org/officeDocument/2006/relationships/diagramLayout" Target="../diagrams/layout12.xml"/><Relationship Id="rId10" Type="http://schemas.openxmlformats.org/officeDocument/2006/relationships/diagramQuickStyle" Target="../diagrams/quickStyle13.xml"/><Relationship Id="rId4" Type="http://schemas.openxmlformats.org/officeDocument/2006/relationships/diagramData" Target="../diagrams/data12.xml"/><Relationship Id="rId9"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2.jpeg"/><Relationship Id="rId7" Type="http://schemas.openxmlformats.org/officeDocument/2006/relationships/diagramColors" Target="../diagrams/colors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microsoft.com/office/2007/relationships/diagramDrawing" Target="../diagrams/drawing15.xml"/></Relationships>
</file>

<file path=ppt/slides/_rels/slide23.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2.jpeg"/><Relationship Id="rId7" Type="http://schemas.openxmlformats.org/officeDocument/2006/relationships/diagramColors" Target="../diagrams/colors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4.xml.rels><?xml version="1.0" encoding="UTF-8" standalone="yes"?>
<Relationships xmlns="http://schemas.openxmlformats.org/package/2006/relationships"><Relationship Id="rId8" Type="http://schemas.openxmlformats.org/officeDocument/2006/relationships/hyperlink" Target="mailto:Safa.nassereldin@ftthcouncilmena.org" TargetMode="External"/><Relationship Id="rId3" Type="http://schemas.openxmlformats.org/officeDocument/2006/relationships/image" Target="../media/image2.jpeg"/><Relationship Id="rId7" Type="http://schemas.openxmlformats.org/officeDocument/2006/relationships/diagramColors" Target="../diagrams/colors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microsoft.com/office/2007/relationships/diagramDrawing" Target="../diagrams/drawing17.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diagramDrawing" Target="../diagrams/drawing4.xml"/><Relationship Id="rId4" Type="http://schemas.openxmlformats.org/officeDocument/2006/relationships/diagramData" Target="../diagrams/data3.xml"/><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Elian\Desktop\New folder (5)\FTTH-Power-Point-First-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3314" name="TextBox 3"/>
          <p:cNvSpPr txBox="1">
            <a:spLocks noChangeArrowheads="1"/>
          </p:cNvSpPr>
          <p:nvPr/>
        </p:nvSpPr>
        <p:spPr bwMode="auto">
          <a:xfrm>
            <a:off x="141288" y="3244850"/>
            <a:ext cx="8915400" cy="1200150"/>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3315" name="Subtitle 4"/>
          <p:cNvSpPr>
            <a:spLocks noGrp="1"/>
          </p:cNvSpPr>
          <p:nvPr>
            <p:ph type="subTitle" idx="1"/>
          </p:nvPr>
        </p:nvSpPr>
        <p:spPr>
          <a:xfrm>
            <a:off x="0" y="2895600"/>
            <a:ext cx="9144000" cy="1828800"/>
          </a:xfrm>
        </p:spPr>
        <p:txBody>
          <a:bodyPr/>
          <a:lstStyle/>
          <a:p>
            <a:pPr eaLnBrk="1" hangingPunct="1"/>
            <a:endParaRPr lang="en-US" sz="1800" b="1" dirty="0">
              <a:solidFill>
                <a:schemeClr val="bg1"/>
              </a:solidFill>
            </a:endParaRPr>
          </a:p>
          <a:p>
            <a:pPr eaLnBrk="1" hangingPunct="1"/>
            <a:r>
              <a:rPr lang="en-US" sz="2800" b="1" dirty="0">
                <a:solidFill>
                  <a:schemeClr val="bg1"/>
                </a:solidFill>
              </a:rPr>
              <a:t>ITU-Regional Development Forum for the Arab </a:t>
            </a:r>
            <a:r>
              <a:rPr lang="en-US" sz="2800" b="1" dirty="0" smtClean="0">
                <a:solidFill>
                  <a:schemeClr val="bg1"/>
                </a:solidFill>
              </a:rPr>
              <a:t>States </a:t>
            </a:r>
          </a:p>
          <a:p>
            <a:pPr eaLnBrk="1" hangingPunct="1"/>
            <a:r>
              <a:rPr lang="en-US" sz="2800" b="1" dirty="0" smtClean="0">
                <a:solidFill>
                  <a:schemeClr val="bg1"/>
                </a:solidFill>
              </a:rPr>
              <a:t>ICT </a:t>
            </a:r>
            <a:r>
              <a:rPr lang="en-US" sz="2800" b="1" dirty="0">
                <a:solidFill>
                  <a:schemeClr val="bg1"/>
                </a:solidFill>
              </a:rPr>
              <a:t>4 SDGs Implementation   </a:t>
            </a:r>
            <a:endParaRPr lang="en-US" sz="2800" b="1" dirty="0" smtClean="0">
              <a:solidFill>
                <a:schemeClr val="bg1"/>
              </a:solidFill>
            </a:endParaRPr>
          </a:p>
          <a:p>
            <a:pPr eaLnBrk="1" hangingPunct="1"/>
            <a:r>
              <a:rPr lang="en-US" sz="2800" b="1" dirty="0" smtClean="0">
                <a:solidFill>
                  <a:schemeClr val="bg1"/>
                </a:solidFill>
              </a:rPr>
              <a:t>Khartoum </a:t>
            </a:r>
            <a:r>
              <a:rPr lang="en-US" sz="2800" b="1" dirty="0">
                <a:solidFill>
                  <a:schemeClr val="bg1"/>
                </a:solidFill>
              </a:rPr>
              <a:t>– Sudan, 29 Jan 2017</a:t>
            </a:r>
            <a:endParaRPr lang="en-GB" sz="2800" b="1" dirty="0">
              <a:solidFill>
                <a:schemeClr val="bg1"/>
              </a:solidFill>
              <a:latin typeface="Arial" charset="0"/>
              <a:cs typeface="Arial" charset="0"/>
            </a:endParaRPr>
          </a:p>
          <a:p>
            <a:pPr eaLnBrk="1" hangingPunct="1"/>
            <a:r>
              <a:rPr lang="en-US" sz="1800" b="1" dirty="0">
                <a:solidFill>
                  <a:schemeClr val="bg1"/>
                </a:solidFill>
                <a:latin typeface="Arial" charset="0"/>
                <a:cs typeface="Arial" charset="0"/>
              </a:rPr>
              <a:t> </a:t>
            </a:r>
            <a:endParaRPr lang="en-GB" sz="1800" b="1" dirty="0">
              <a:solidFill>
                <a:schemeClr val="bg1"/>
              </a:solidFill>
              <a:latin typeface="Arial" charset="0"/>
              <a:cs typeface="Arial" charset="0"/>
            </a:endParaRPr>
          </a:p>
          <a:p>
            <a:pPr eaLnBrk="1" hangingPunct="1"/>
            <a:r>
              <a:rPr lang="en-US" sz="2000" b="1" dirty="0" smtClean="0">
                <a:solidFill>
                  <a:schemeClr val="bg1"/>
                </a:solidFill>
                <a:latin typeface="Arial" charset="0"/>
                <a:cs typeface="Arial" charset="0"/>
              </a:rPr>
              <a:t>                Dr</a:t>
            </a:r>
            <a:r>
              <a:rPr lang="en-US" sz="2000" b="1" dirty="0">
                <a:solidFill>
                  <a:schemeClr val="bg1"/>
                </a:solidFill>
                <a:latin typeface="Arial" charset="0"/>
                <a:cs typeface="Arial" charset="0"/>
              </a:rPr>
              <a:t>. </a:t>
            </a:r>
            <a:r>
              <a:rPr lang="en-US" sz="2000" b="1" dirty="0" err="1">
                <a:solidFill>
                  <a:schemeClr val="bg1"/>
                </a:solidFill>
                <a:latin typeface="Arial" charset="0"/>
                <a:cs typeface="Arial" charset="0"/>
              </a:rPr>
              <a:t>Safa</a:t>
            </a:r>
            <a:r>
              <a:rPr lang="en-US" sz="2000" b="1" dirty="0">
                <a:solidFill>
                  <a:schemeClr val="bg1"/>
                </a:solidFill>
                <a:latin typeface="Arial" charset="0"/>
                <a:cs typeface="Arial" charset="0"/>
              </a:rPr>
              <a:t> </a:t>
            </a:r>
            <a:r>
              <a:rPr lang="en-US" sz="2000" b="1" dirty="0" err="1">
                <a:solidFill>
                  <a:schemeClr val="bg1"/>
                </a:solidFill>
                <a:latin typeface="Arial" charset="0"/>
                <a:cs typeface="Arial" charset="0"/>
              </a:rPr>
              <a:t>Nassereldin</a:t>
            </a:r>
            <a:r>
              <a:rPr lang="en-US" sz="2000" b="1" dirty="0">
                <a:solidFill>
                  <a:schemeClr val="bg1"/>
                </a:solidFill>
                <a:latin typeface="Arial" charset="0"/>
                <a:cs typeface="Arial" charset="0"/>
              </a:rPr>
              <a:t>  </a:t>
            </a:r>
            <a:r>
              <a:rPr lang="en-US" sz="2000" b="1" dirty="0" smtClean="0">
                <a:solidFill>
                  <a:schemeClr val="bg1"/>
                </a:solidFill>
                <a:latin typeface="Arial" charset="0"/>
                <a:cs typeface="Arial" charset="0"/>
              </a:rPr>
              <a:t>Chairwoman </a:t>
            </a:r>
            <a:r>
              <a:rPr lang="en-US" sz="2000" b="1" dirty="0">
                <a:solidFill>
                  <a:schemeClr val="bg1"/>
                </a:solidFill>
                <a:latin typeface="Arial" charset="0"/>
                <a:cs typeface="Arial" charset="0"/>
              </a:rPr>
              <a:t>of FTTH Council </a:t>
            </a:r>
            <a:r>
              <a:rPr lang="en-US" sz="2000" b="1" dirty="0" smtClean="0">
                <a:solidFill>
                  <a:schemeClr val="bg1"/>
                </a:solidFill>
                <a:latin typeface="Arial" charset="0"/>
                <a:cs typeface="Arial" charset="0"/>
              </a:rPr>
              <a:t>MENA</a:t>
            </a:r>
            <a:r>
              <a:rPr lang="en-GB" sz="2000" i="1" dirty="0">
                <a:solidFill>
                  <a:schemeClr val="bg1"/>
                </a:solidFill>
              </a:rPr>
              <a:t>				</a:t>
            </a:r>
          </a:p>
          <a:p>
            <a:pPr eaLnBrk="1" hangingPunct="1"/>
            <a:endParaRPr lang="en-GB" sz="1600" b="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US" sz="3200" b="1" dirty="0" smtClean="0">
                <a:solidFill>
                  <a:schemeClr val="bg1"/>
                </a:solidFill>
              </a:rPr>
              <a:t>Technology and Healthcare</a:t>
            </a:r>
            <a:endParaRPr lang="en-US" sz="32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3531310009"/>
              </p:ext>
            </p:extLst>
          </p:nvPr>
        </p:nvGraphicFramePr>
        <p:xfrm>
          <a:off x="0" y="1143000"/>
          <a:ext cx="83058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84993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GB" altLang="en-US" sz="3200" b="1" dirty="0"/>
              <a:t>Communication to enable a truly “HealthCare experience</a:t>
            </a:r>
            <a:r>
              <a:rPr lang="en-GB" altLang="en-US" sz="3200" b="1" dirty="0" smtClean="0"/>
              <a:t>”</a:t>
            </a:r>
            <a:endParaRPr lang="en-US" sz="3200" b="1" dirty="0">
              <a:solidFill>
                <a:schemeClr val="bg1"/>
              </a:solidFill>
            </a:endParaRPr>
          </a:p>
        </p:txBody>
      </p:sp>
      <p:sp>
        <p:nvSpPr>
          <p:cNvPr id="6" name="Slide Number Placeholder 3"/>
          <p:cNvSpPr>
            <a:spLocks noGrp="1"/>
          </p:cNvSpPr>
          <p:nvPr>
            <p:ph type="sldNum" sz="quarter" idx="10"/>
          </p:nvPr>
        </p:nvSpPr>
        <p:spPr>
          <a:xfrm>
            <a:off x="427038" y="6486525"/>
            <a:ext cx="3876675" cy="207963"/>
          </a:xfrm>
          <a:noFill/>
        </p:spPr>
        <p:txBody>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spcBef>
                <a:spcPct val="0"/>
              </a:spcBef>
              <a:buClrTx/>
              <a:buFontTx/>
              <a:buNone/>
            </a:pPr>
            <a:fld id="{2C86F624-E930-4503-BA9E-88F7BEBAA130}" type="slidenum">
              <a:rPr lang="en-GB" altLang="en-US" sz="700" b="0">
                <a:solidFill>
                  <a:schemeClr val="tx1"/>
                </a:solidFill>
              </a:rPr>
              <a:pPr algn="l">
                <a:spcBef>
                  <a:spcPct val="0"/>
                </a:spcBef>
                <a:buClrTx/>
                <a:buFontTx/>
                <a:buNone/>
              </a:pPr>
              <a:t>11</a:t>
            </a:fld>
            <a:r>
              <a:rPr lang="en-GB" altLang="en-US" sz="700" b="0">
                <a:solidFill>
                  <a:schemeClr val="tx1"/>
                </a:solidFill>
              </a:rPr>
              <a:t> | </a:t>
            </a:r>
            <a:r>
              <a:rPr lang="fr-FR" altLang="en-US" sz="700" b="0">
                <a:solidFill>
                  <a:schemeClr val="tx1"/>
                </a:solidFill>
              </a:rPr>
              <a:t>Presentation Title | March 2007 </a:t>
            </a:r>
            <a:endParaRPr lang="en-GB" altLang="en-US" sz="700" b="0">
              <a:solidFill>
                <a:schemeClr val="tx1"/>
              </a:solidFill>
            </a:endParaRPr>
          </a:p>
        </p:txBody>
      </p:sp>
      <p:sp>
        <p:nvSpPr>
          <p:cNvPr id="9" name="Rectangle 3"/>
          <p:cNvSpPr>
            <a:spLocks noChangeArrowheads="1"/>
          </p:cNvSpPr>
          <p:nvPr/>
        </p:nvSpPr>
        <p:spPr bwMode="auto">
          <a:xfrm>
            <a:off x="292100" y="5268913"/>
            <a:ext cx="8178800" cy="835025"/>
          </a:xfrm>
          <a:prstGeom prst="rect">
            <a:avLst/>
          </a:prstGeom>
          <a:gradFill rotWithShape="1">
            <a:gsLst>
              <a:gs pos="50000">
                <a:srgbClr val="92D050"/>
              </a:gs>
              <a:gs pos="100000">
                <a:srgbClr val="9999FF"/>
              </a:gs>
            </a:gsLst>
            <a:lin ang="2700000" scaled="1"/>
          </a:gradFill>
          <a:ln>
            <a:noFill/>
          </a:ln>
          <a:effectLst/>
        </p:spPr>
        <p:txBody>
          <a:bodyPr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nSpc>
                <a:spcPct val="90000"/>
              </a:lnSpc>
              <a:spcBef>
                <a:spcPct val="0"/>
              </a:spcBef>
              <a:buClrTx/>
              <a:buFontTx/>
              <a:buNone/>
            </a:pPr>
            <a:r>
              <a:rPr lang="en-GB" altLang="en-US" sz="1800" b="0" dirty="0">
                <a:solidFill>
                  <a:schemeClr val="tx2"/>
                </a:solidFill>
              </a:rPr>
              <a:t>Communication to reach the </a:t>
            </a:r>
            <a:r>
              <a:rPr lang="en-GB" altLang="en-US" sz="2000" dirty="0">
                <a:solidFill>
                  <a:srgbClr val="000066"/>
                </a:solidFill>
              </a:rPr>
              <a:t>Operational excellence</a:t>
            </a:r>
            <a:r>
              <a:rPr lang="en-GB" altLang="en-US" sz="1800" b="0" dirty="0">
                <a:solidFill>
                  <a:schemeClr val="tx2"/>
                </a:solidFill>
              </a:rPr>
              <a:t>                         while minimizing the management cost.</a:t>
            </a:r>
          </a:p>
        </p:txBody>
      </p:sp>
      <p:sp>
        <p:nvSpPr>
          <p:cNvPr id="10" name="Rectangle 4"/>
          <p:cNvSpPr txBox="1">
            <a:spLocks noChangeArrowheads="1"/>
          </p:cNvSpPr>
          <p:nvPr/>
        </p:nvSpPr>
        <p:spPr bwMode="auto">
          <a:xfrm>
            <a:off x="177800" y="779463"/>
            <a:ext cx="568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228600">
              <a:lnSpc>
                <a:spcPct val="90000"/>
              </a:lnSpc>
              <a:spcBef>
                <a:spcPct val="65000"/>
              </a:spcBef>
            </a:pPr>
            <a:endParaRPr lang="en-GB" altLang="en-US" sz="1600" b="0" dirty="0" smtClean="0"/>
          </a:p>
          <a:p>
            <a:pPr marL="342900" lvl="1" indent="-228600">
              <a:lnSpc>
                <a:spcPct val="90000"/>
              </a:lnSpc>
              <a:spcBef>
                <a:spcPct val="65000"/>
              </a:spcBef>
            </a:pPr>
            <a:r>
              <a:rPr lang="en-GB" altLang="en-US" sz="1600" b="0" dirty="0" smtClean="0"/>
              <a:t>Healthcare organization </a:t>
            </a:r>
            <a:r>
              <a:rPr lang="en-GB" altLang="en-US" sz="1600" b="0" dirty="0" smtClean="0">
                <a:solidFill>
                  <a:srgbClr val="00B050"/>
                </a:solidFill>
              </a:rPr>
              <a:t>interaction or collaboration </a:t>
            </a:r>
          </a:p>
          <a:p>
            <a:pPr marL="685800" lvl="2">
              <a:lnSpc>
                <a:spcPct val="90000"/>
              </a:lnSpc>
              <a:spcBef>
                <a:spcPct val="65000"/>
              </a:spcBef>
            </a:pPr>
            <a:r>
              <a:rPr lang="en-GB" altLang="en-US" sz="1600" b="0" dirty="0" smtClean="0"/>
              <a:t>Data Access virtualization through </a:t>
            </a:r>
            <a:r>
              <a:rPr lang="en-GB" altLang="en-US" sz="1600" b="0" dirty="0" smtClean="0">
                <a:solidFill>
                  <a:srgbClr val="00B050"/>
                </a:solidFill>
              </a:rPr>
              <a:t>electronic information exchange and storage</a:t>
            </a:r>
            <a:r>
              <a:rPr lang="en-GB" altLang="en-US" sz="1600" b="0" dirty="0" smtClean="0"/>
              <a:t>  (e.g. EHR)</a:t>
            </a:r>
            <a:endParaRPr lang="en-GB" altLang="en-US" sz="1600" b="0" dirty="0" smtClean="0">
              <a:solidFill>
                <a:srgbClr val="6666FF"/>
              </a:solidFill>
            </a:endParaRPr>
          </a:p>
          <a:p>
            <a:pPr marL="685800" lvl="2">
              <a:lnSpc>
                <a:spcPct val="90000"/>
              </a:lnSpc>
              <a:spcBef>
                <a:spcPct val="65000"/>
              </a:spcBef>
            </a:pPr>
            <a:r>
              <a:rPr lang="en-GB" altLang="en-US" sz="1600" b="0" dirty="0" smtClean="0"/>
              <a:t>Remote medical </a:t>
            </a:r>
            <a:r>
              <a:rPr lang="en-GB" altLang="en-US" sz="1600" b="0" dirty="0" smtClean="0">
                <a:solidFill>
                  <a:srgbClr val="00B050"/>
                </a:solidFill>
              </a:rPr>
              <a:t>consultations </a:t>
            </a:r>
          </a:p>
          <a:p>
            <a:pPr marL="685800" lvl="2">
              <a:lnSpc>
                <a:spcPct val="90000"/>
              </a:lnSpc>
              <a:spcBef>
                <a:spcPct val="65000"/>
              </a:spcBef>
            </a:pPr>
            <a:r>
              <a:rPr lang="en-GB" altLang="en-US" sz="1600" b="0" dirty="0" smtClean="0"/>
              <a:t>Remote delivery of </a:t>
            </a:r>
            <a:r>
              <a:rPr lang="en-GB" altLang="en-US" sz="1600" b="0" dirty="0" smtClean="0">
                <a:solidFill>
                  <a:srgbClr val="00B050"/>
                </a:solidFill>
              </a:rPr>
              <a:t>education </a:t>
            </a:r>
            <a:r>
              <a:rPr lang="en-GB" altLang="en-US" sz="1600" b="0" dirty="0" smtClean="0"/>
              <a:t>and </a:t>
            </a:r>
            <a:r>
              <a:rPr lang="en-GB" altLang="en-US" sz="1600" b="0" dirty="0" smtClean="0">
                <a:solidFill>
                  <a:srgbClr val="00B050"/>
                </a:solidFill>
              </a:rPr>
              <a:t>training</a:t>
            </a:r>
          </a:p>
          <a:p>
            <a:pPr marL="685800" lvl="2">
              <a:lnSpc>
                <a:spcPct val="90000"/>
              </a:lnSpc>
              <a:spcBef>
                <a:spcPct val="65000"/>
              </a:spcBef>
            </a:pPr>
            <a:r>
              <a:rPr lang="en-GB" altLang="en-US" sz="1600" b="0" dirty="0" smtClean="0">
                <a:solidFill>
                  <a:srgbClr val="00B050"/>
                </a:solidFill>
              </a:rPr>
              <a:t>Coordination of the Healthcare delocalized in the territory</a:t>
            </a:r>
          </a:p>
          <a:p>
            <a:pPr marL="342900" lvl="1" indent="-228600">
              <a:lnSpc>
                <a:spcPct val="90000"/>
              </a:lnSpc>
              <a:spcBef>
                <a:spcPct val="65000"/>
              </a:spcBef>
            </a:pPr>
            <a:r>
              <a:rPr lang="en-GB" altLang="en-US" sz="1600" b="0" dirty="0" smtClean="0"/>
              <a:t>Improved </a:t>
            </a:r>
            <a:r>
              <a:rPr lang="en-GB" altLang="en-US" sz="1600" b="0" dirty="0" smtClean="0">
                <a:solidFill>
                  <a:srgbClr val="00B050"/>
                </a:solidFill>
              </a:rPr>
              <a:t>continuity of patients care </a:t>
            </a:r>
            <a:r>
              <a:rPr lang="en-GB" altLang="en-US" sz="1600" b="0" dirty="0" smtClean="0"/>
              <a:t>inside and outside the Healthcare structure </a:t>
            </a:r>
          </a:p>
          <a:p>
            <a:pPr marL="685800" lvl="2">
              <a:lnSpc>
                <a:spcPct val="90000"/>
              </a:lnSpc>
              <a:spcBef>
                <a:spcPct val="65000"/>
              </a:spcBef>
            </a:pPr>
            <a:r>
              <a:rPr lang="en-GB" altLang="en-US" sz="1600" b="0" dirty="0" smtClean="0"/>
              <a:t>Improved </a:t>
            </a:r>
            <a:r>
              <a:rPr lang="en-GB" altLang="en-US" sz="1600" b="0" dirty="0" smtClean="0">
                <a:solidFill>
                  <a:srgbClr val="00B050"/>
                </a:solidFill>
              </a:rPr>
              <a:t>communication capabilities of any patient  </a:t>
            </a:r>
            <a:r>
              <a:rPr lang="en-GB" altLang="en-US" sz="1600" b="0" dirty="0" smtClean="0"/>
              <a:t>from inside hospitals</a:t>
            </a:r>
          </a:p>
          <a:p>
            <a:pPr marL="685800" lvl="2">
              <a:lnSpc>
                <a:spcPct val="90000"/>
              </a:lnSpc>
              <a:spcBef>
                <a:spcPct val="65000"/>
              </a:spcBef>
            </a:pPr>
            <a:r>
              <a:rPr lang="en-GB" altLang="en-US" sz="1600" b="0" dirty="0" smtClean="0"/>
              <a:t>Improved </a:t>
            </a:r>
            <a:r>
              <a:rPr lang="en-GB" altLang="en-US" sz="1600" b="0" dirty="0" smtClean="0">
                <a:solidFill>
                  <a:srgbClr val="00B050"/>
                </a:solidFill>
              </a:rPr>
              <a:t>security inside the healthcare</a:t>
            </a:r>
            <a:r>
              <a:rPr lang="en-GB" altLang="en-US" sz="1600" b="0" dirty="0" smtClean="0"/>
              <a:t> premises</a:t>
            </a:r>
          </a:p>
          <a:p>
            <a:pPr marL="685800" lvl="2">
              <a:lnSpc>
                <a:spcPct val="90000"/>
              </a:lnSpc>
              <a:spcBef>
                <a:spcPct val="65000"/>
              </a:spcBef>
            </a:pPr>
            <a:r>
              <a:rPr lang="en-GB" altLang="en-US" sz="1600" b="0" dirty="0" smtClean="0">
                <a:solidFill>
                  <a:srgbClr val="00B050"/>
                </a:solidFill>
              </a:rPr>
              <a:t>Remote assistance and diagnosis</a:t>
            </a:r>
          </a:p>
        </p:txBody>
      </p:sp>
      <p:pic>
        <p:nvPicPr>
          <p:cNvPr id="11" name="Picture 5" descr="1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78500" y="1213643"/>
            <a:ext cx="2863850" cy="385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6577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spcBef>
                <a:spcPct val="0"/>
              </a:spcBef>
              <a:buClrTx/>
              <a:buFontTx/>
              <a:buNone/>
            </a:pPr>
            <a:fld id="{1273BC87-A688-41DA-B6B4-F0F6EA8FF635}" type="slidenum">
              <a:rPr lang="en-GB" altLang="en-US" sz="700" b="0">
                <a:solidFill>
                  <a:schemeClr val="tx1"/>
                </a:solidFill>
              </a:rPr>
              <a:pPr algn="l">
                <a:spcBef>
                  <a:spcPct val="0"/>
                </a:spcBef>
                <a:buClrTx/>
                <a:buFontTx/>
                <a:buNone/>
              </a:pPr>
              <a:t>12</a:t>
            </a:fld>
            <a:r>
              <a:rPr lang="en-GB" altLang="en-US" sz="700" b="0">
                <a:solidFill>
                  <a:schemeClr val="tx1"/>
                </a:solidFill>
              </a:rPr>
              <a:t> | </a:t>
            </a:r>
            <a:r>
              <a:rPr lang="fr-FR" altLang="en-US" sz="700" b="0">
                <a:solidFill>
                  <a:schemeClr val="tx1"/>
                </a:solidFill>
              </a:rPr>
              <a:t>Presentation Title | March 2007 </a:t>
            </a:r>
            <a:endParaRPr lang="en-GB" altLang="en-US" sz="700" b="0">
              <a:solidFill>
                <a:schemeClr val="tx1"/>
              </a:solidFill>
            </a:endParaRPr>
          </a:p>
        </p:txBody>
      </p:sp>
      <p:sp>
        <p:nvSpPr>
          <p:cNvPr id="9219" name="Rectangle 2"/>
          <p:cNvSpPr>
            <a:spLocks noChangeArrowheads="1"/>
          </p:cNvSpPr>
          <p:nvPr/>
        </p:nvSpPr>
        <p:spPr bwMode="gray">
          <a:xfrm>
            <a:off x="3194050" y="2200275"/>
            <a:ext cx="2844800" cy="1919288"/>
          </a:xfrm>
          <a:prstGeom prst="rect">
            <a:avLst/>
          </a:prstGeom>
          <a:solidFill>
            <a:srgbClr val="FF0000">
              <a:alpha val="12157"/>
            </a:srgbClr>
          </a:solidFill>
          <a:ln w="28575" algn="ctr">
            <a:solidFill>
              <a:schemeClr val="accent1"/>
            </a:solidFill>
            <a:prstDash val="dash"/>
            <a:miter lim="800000"/>
            <a:headEnd/>
            <a:tailEnd/>
          </a:ln>
          <a:effec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20" name="Rectangle 3"/>
          <p:cNvSpPr>
            <a:spLocks noGrp="1" noChangeArrowheads="1"/>
          </p:cNvSpPr>
          <p:nvPr>
            <p:ph type="title"/>
          </p:nvPr>
        </p:nvSpPr>
        <p:spPr>
          <a:xfrm>
            <a:off x="457200" y="274638"/>
            <a:ext cx="8229600" cy="612774"/>
          </a:xfrm>
        </p:spPr>
        <p:txBody>
          <a:bodyPr/>
          <a:lstStyle/>
          <a:p>
            <a:r>
              <a:rPr lang="en-US" altLang="en-US" sz="2800" b="1" dirty="0" smtClean="0"/>
              <a:t>Communications to enable HEALTHCARE SERVICES</a:t>
            </a:r>
            <a:endParaRPr lang="en-GB" altLang="en-US" sz="2800" b="1" dirty="0" smtClean="0"/>
          </a:p>
        </p:txBody>
      </p:sp>
      <p:sp>
        <p:nvSpPr>
          <p:cNvPr id="9221" name="AutoShape 4"/>
          <p:cNvSpPr>
            <a:spLocks noChangeArrowheads="1"/>
          </p:cNvSpPr>
          <p:nvPr/>
        </p:nvSpPr>
        <p:spPr bwMode="gray">
          <a:xfrm rot="-5400000">
            <a:off x="4241007" y="2194719"/>
            <a:ext cx="738187" cy="390525"/>
          </a:xfrm>
          <a:prstGeom prst="leftRightArrow">
            <a:avLst>
              <a:gd name="adj1" fmla="val 50000"/>
              <a:gd name="adj2" fmla="val 37805"/>
            </a:avLst>
          </a:prstGeom>
          <a:solidFill>
            <a:schemeClr val="accent1"/>
          </a:solidFill>
          <a:ln>
            <a:noFill/>
          </a:ln>
          <a:effectLst/>
          <a:extLs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22" name="AutoShape 5"/>
          <p:cNvSpPr>
            <a:spLocks noChangeArrowheads="1"/>
          </p:cNvSpPr>
          <p:nvPr/>
        </p:nvSpPr>
        <p:spPr bwMode="gray">
          <a:xfrm rot="-5400000">
            <a:off x="4241007" y="3713956"/>
            <a:ext cx="738188" cy="390525"/>
          </a:xfrm>
          <a:prstGeom prst="leftRightArrow">
            <a:avLst>
              <a:gd name="adj1" fmla="val 50000"/>
              <a:gd name="adj2" fmla="val 37805"/>
            </a:avLst>
          </a:prstGeom>
          <a:solidFill>
            <a:schemeClr val="accent1"/>
          </a:solidFill>
          <a:ln>
            <a:noFill/>
          </a:ln>
          <a:effectLst/>
          <a:extLs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23" name="AutoShape 6"/>
          <p:cNvSpPr>
            <a:spLocks noChangeArrowheads="1"/>
          </p:cNvSpPr>
          <p:nvPr/>
        </p:nvSpPr>
        <p:spPr bwMode="gray">
          <a:xfrm>
            <a:off x="5462588" y="2890838"/>
            <a:ext cx="738187" cy="390525"/>
          </a:xfrm>
          <a:prstGeom prst="leftRightArrow">
            <a:avLst>
              <a:gd name="adj1" fmla="val 50000"/>
              <a:gd name="adj2" fmla="val 37805"/>
            </a:avLst>
          </a:prstGeom>
          <a:solidFill>
            <a:schemeClr val="accent1"/>
          </a:solidFill>
          <a:ln>
            <a:noFill/>
          </a:ln>
          <a:effectLst/>
          <a:extLs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24" name="AutoShape 7"/>
          <p:cNvSpPr>
            <a:spLocks noChangeArrowheads="1"/>
          </p:cNvSpPr>
          <p:nvPr/>
        </p:nvSpPr>
        <p:spPr bwMode="gray">
          <a:xfrm>
            <a:off x="3070225" y="2903538"/>
            <a:ext cx="738188" cy="390525"/>
          </a:xfrm>
          <a:prstGeom prst="leftRightArrow">
            <a:avLst>
              <a:gd name="adj1" fmla="val 50000"/>
              <a:gd name="adj2" fmla="val 37805"/>
            </a:avLst>
          </a:prstGeom>
          <a:solidFill>
            <a:schemeClr val="accent1"/>
          </a:solidFill>
          <a:ln>
            <a:noFill/>
          </a:ln>
          <a:effectLst/>
          <a:extLs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25" name="Text Box 8"/>
          <p:cNvSpPr txBox="1">
            <a:spLocks noChangeArrowheads="1"/>
          </p:cNvSpPr>
          <p:nvPr/>
        </p:nvSpPr>
        <p:spPr bwMode="gray">
          <a:xfrm>
            <a:off x="2857500" y="2868613"/>
            <a:ext cx="3556000"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spcBef>
                <a:spcPct val="50000"/>
              </a:spcBef>
            </a:pPr>
            <a:r>
              <a:rPr lang="en-GB" altLang="en-US" sz="1400">
                <a:solidFill>
                  <a:schemeClr val="tx2"/>
                </a:solidFill>
              </a:rPr>
              <a:t>Communication</a:t>
            </a:r>
          </a:p>
        </p:txBody>
      </p:sp>
      <p:sp>
        <p:nvSpPr>
          <p:cNvPr id="9226" name="Rectangle 9"/>
          <p:cNvSpPr>
            <a:spLocks noChangeArrowheads="1"/>
          </p:cNvSpPr>
          <p:nvPr/>
        </p:nvSpPr>
        <p:spPr bwMode="gray">
          <a:xfrm rot="5400000">
            <a:off x="1879600" y="2924175"/>
            <a:ext cx="2130425"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sz="1400">
                <a:solidFill>
                  <a:schemeClr val="tx1"/>
                </a:solidFill>
              </a:rPr>
              <a:t>HEALTHCARE SERVICES</a:t>
            </a:r>
            <a:endParaRPr lang="en-GB" altLang="en-US" sz="1400">
              <a:solidFill>
                <a:schemeClr val="tx1"/>
              </a:solidFill>
            </a:endParaRPr>
          </a:p>
        </p:txBody>
      </p:sp>
      <p:sp>
        <p:nvSpPr>
          <p:cNvPr id="9227" name="Rectangle 10"/>
          <p:cNvSpPr>
            <a:spLocks noChangeArrowheads="1"/>
          </p:cNvSpPr>
          <p:nvPr/>
        </p:nvSpPr>
        <p:spPr bwMode="gray">
          <a:xfrm rot="-5400000">
            <a:off x="5235575" y="2924175"/>
            <a:ext cx="2130425"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sz="1400">
                <a:solidFill>
                  <a:schemeClr val="tx1"/>
                </a:solidFill>
              </a:rPr>
              <a:t>HEALTHCARE SERVICES</a:t>
            </a:r>
            <a:endParaRPr lang="en-GB" altLang="en-US" sz="1400">
              <a:solidFill>
                <a:schemeClr val="tx1"/>
              </a:solidFill>
            </a:endParaRPr>
          </a:p>
        </p:txBody>
      </p:sp>
      <p:sp>
        <p:nvSpPr>
          <p:cNvPr id="9228" name="Rectangle 11"/>
          <p:cNvSpPr>
            <a:spLocks noChangeArrowheads="1"/>
          </p:cNvSpPr>
          <p:nvPr/>
        </p:nvSpPr>
        <p:spPr bwMode="gray">
          <a:xfrm>
            <a:off x="3570288" y="1687513"/>
            <a:ext cx="2130425"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sz="1400">
                <a:solidFill>
                  <a:schemeClr val="tx1"/>
                </a:solidFill>
              </a:rPr>
              <a:t>HEALTHCARE SERVICES</a:t>
            </a:r>
            <a:endParaRPr lang="en-GB" altLang="en-US" sz="1400">
              <a:solidFill>
                <a:schemeClr val="tx1"/>
              </a:solidFill>
            </a:endParaRPr>
          </a:p>
        </p:txBody>
      </p:sp>
      <p:sp>
        <p:nvSpPr>
          <p:cNvPr id="9229" name="Rectangle 12"/>
          <p:cNvSpPr>
            <a:spLocks noChangeArrowheads="1"/>
          </p:cNvSpPr>
          <p:nvPr/>
        </p:nvSpPr>
        <p:spPr bwMode="gray">
          <a:xfrm>
            <a:off x="255588" y="1719263"/>
            <a:ext cx="2246312"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sz="1400" i="1">
                <a:solidFill>
                  <a:srgbClr val="3333CC"/>
                </a:solidFill>
              </a:rPr>
              <a:t>Primary Health Care</a:t>
            </a:r>
            <a:endParaRPr lang="en-GB" altLang="en-US" sz="1400" i="1">
              <a:solidFill>
                <a:srgbClr val="3333CC"/>
              </a:solidFill>
            </a:endParaRPr>
          </a:p>
        </p:txBody>
      </p:sp>
      <p:sp>
        <p:nvSpPr>
          <p:cNvPr id="9230" name="Rectangle 13"/>
          <p:cNvSpPr>
            <a:spLocks noChangeArrowheads="1"/>
          </p:cNvSpPr>
          <p:nvPr/>
        </p:nvSpPr>
        <p:spPr bwMode="gray">
          <a:xfrm>
            <a:off x="203200" y="2081213"/>
            <a:ext cx="2195513" cy="346075"/>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General Practitioner (GP)</a:t>
            </a:r>
          </a:p>
        </p:txBody>
      </p:sp>
      <p:sp>
        <p:nvSpPr>
          <p:cNvPr id="9231" name="Rectangle 14"/>
          <p:cNvSpPr>
            <a:spLocks noChangeArrowheads="1"/>
          </p:cNvSpPr>
          <p:nvPr/>
        </p:nvSpPr>
        <p:spPr bwMode="gray">
          <a:xfrm>
            <a:off x="203200" y="2484438"/>
            <a:ext cx="2195513" cy="346075"/>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Pharmacist</a:t>
            </a:r>
          </a:p>
        </p:txBody>
      </p:sp>
      <p:sp>
        <p:nvSpPr>
          <p:cNvPr id="9232" name="Rectangle 15"/>
          <p:cNvSpPr>
            <a:spLocks noChangeArrowheads="1"/>
          </p:cNvSpPr>
          <p:nvPr/>
        </p:nvSpPr>
        <p:spPr bwMode="gray">
          <a:xfrm>
            <a:off x="203200" y="2871788"/>
            <a:ext cx="2195513" cy="346075"/>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Community nursing</a:t>
            </a:r>
          </a:p>
        </p:txBody>
      </p:sp>
      <p:sp>
        <p:nvSpPr>
          <p:cNvPr id="9233" name="Rectangle 16"/>
          <p:cNvSpPr>
            <a:spLocks noChangeArrowheads="1"/>
          </p:cNvSpPr>
          <p:nvPr/>
        </p:nvSpPr>
        <p:spPr bwMode="gray">
          <a:xfrm>
            <a:off x="6681788" y="4152900"/>
            <a:ext cx="2246312" cy="346075"/>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Medical Specialists</a:t>
            </a:r>
          </a:p>
        </p:txBody>
      </p:sp>
      <p:sp>
        <p:nvSpPr>
          <p:cNvPr id="9234" name="Rectangle 17"/>
          <p:cNvSpPr>
            <a:spLocks noChangeArrowheads="1"/>
          </p:cNvSpPr>
          <p:nvPr/>
        </p:nvSpPr>
        <p:spPr bwMode="gray">
          <a:xfrm>
            <a:off x="203200" y="3294063"/>
            <a:ext cx="2195513" cy="346075"/>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Paramedical</a:t>
            </a:r>
          </a:p>
        </p:txBody>
      </p:sp>
      <p:sp>
        <p:nvSpPr>
          <p:cNvPr id="9235" name="Rectangle 19"/>
          <p:cNvSpPr>
            <a:spLocks noChangeArrowheads="1"/>
          </p:cNvSpPr>
          <p:nvPr/>
        </p:nvSpPr>
        <p:spPr bwMode="gray">
          <a:xfrm>
            <a:off x="114300" y="1743075"/>
            <a:ext cx="2387600" cy="2774950"/>
          </a:xfrm>
          <a:prstGeom prst="rect">
            <a:avLst/>
          </a:prstGeom>
          <a:noFill/>
          <a:ln w="28575" algn="ctr">
            <a:solidFill>
              <a:srgbClr val="6666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36" name="Rectangle 20"/>
          <p:cNvSpPr>
            <a:spLocks noChangeArrowheads="1"/>
          </p:cNvSpPr>
          <p:nvPr/>
        </p:nvSpPr>
        <p:spPr bwMode="gray">
          <a:xfrm>
            <a:off x="4287838" y="976313"/>
            <a:ext cx="673100"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sz="1400" i="1">
                <a:solidFill>
                  <a:srgbClr val="3333CC"/>
                </a:solidFill>
              </a:rPr>
              <a:t>Users</a:t>
            </a:r>
            <a:endParaRPr lang="en-GB" altLang="en-US" sz="1400" i="1">
              <a:solidFill>
                <a:srgbClr val="3333CC"/>
              </a:solidFill>
            </a:endParaRPr>
          </a:p>
        </p:txBody>
      </p:sp>
      <p:sp>
        <p:nvSpPr>
          <p:cNvPr id="9237" name="Rectangle 21"/>
          <p:cNvSpPr>
            <a:spLocks noChangeArrowheads="1"/>
          </p:cNvSpPr>
          <p:nvPr/>
        </p:nvSpPr>
        <p:spPr bwMode="gray">
          <a:xfrm>
            <a:off x="3232150" y="1419225"/>
            <a:ext cx="769938" cy="300038"/>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Patients</a:t>
            </a:r>
          </a:p>
        </p:txBody>
      </p:sp>
      <p:sp>
        <p:nvSpPr>
          <p:cNvPr id="9238" name="Rectangle 22"/>
          <p:cNvSpPr>
            <a:spLocks noChangeArrowheads="1"/>
          </p:cNvSpPr>
          <p:nvPr/>
        </p:nvSpPr>
        <p:spPr bwMode="gray">
          <a:xfrm>
            <a:off x="4224338" y="1419225"/>
            <a:ext cx="769937" cy="300038"/>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Citizen</a:t>
            </a:r>
          </a:p>
        </p:txBody>
      </p:sp>
      <p:sp>
        <p:nvSpPr>
          <p:cNvPr id="9239" name="Rectangle 23"/>
          <p:cNvSpPr>
            <a:spLocks noChangeArrowheads="1"/>
          </p:cNvSpPr>
          <p:nvPr/>
        </p:nvSpPr>
        <p:spPr bwMode="gray">
          <a:xfrm>
            <a:off x="5116513" y="1419225"/>
            <a:ext cx="769937" cy="300038"/>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Carer</a:t>
            </a:r>
          </a:p>
        </p:txBody>
      </p:sp>
      <p:sp>
        <p:nvSpPr>
          <p:cNvPr id="9240" name="Rectangle 24"/>
          <p:cNvSpPr>
            <a:spLocks noChangeArrowheads="1"/>
          </p:cNvSpPr>
          <p:nvPr/>
        </p:nvSpPr>
        <p:spPr bwMode="gray">
          <a:xfrm>
            <a:off x="2981325" y="976313"/>
            <a:ext cx="3127375" cy="796925"/>
          </a:xfrm>
          <a:prstGeom prst="rect">
            <a:avLst/>
          </a:prstGeom>
          <a:noFill/>
          <a:ln w="28575" algn="ctr">
            <a:solidFill>
              <a:srgbClr val="6666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41" name="Rectangle 25"/>
          <p:cNvSpPr>
            <a:spLocks noChangeArrowheads="1"/>
          </p:cNvSpPr>
          <p:nvPr/>
        </p:nvSpPr>
        <p:spPr bwMode="gray">
          <a:xfrm>
            <a:off x="6732588" y="1739900"/>
            <a:ext cx="2195512"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sz="1400" i="1">
                <a:solidFill>
                  <a:srgbClr val="3333CC"/>
                </a:solidFill>
              </a:rPr>
              <a:t>Secondary Health Care</a:t>
            </a:r>
            <a:endParaRPr lang="en-GB" altLang="en-US" sz="1400" i="1">
              <a:solidFill>
                <a:srgbClr val="3333CC"/>
              </a:solidFill>
            </a:endParaRPr>
          </a:p>
        </p:txBody>
      </p:sp>
      <p:sp>
        <p:nvSpPr>
          <p:cNvPr id="9242" name="Rectangle 26"/>
          <p:cNvSpPr>
            <a:spLocks noChangeArrowheads="1"/>
          </p:cNvSpPr>
          <p:nvPr/>
        </p:nvSpPr>
        <p:spPr bwMode="gray">
          <a:xfrm>
            <a:off x="6681788" y="3754438"/>
            <a:ext cx="2246312" cy="338137"/>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In-Patient Care</a:t>
            </a:r>
          </a:p>
        </p:txBody>
      </p:sp>
      <p:sp>
        <p:nvSpPr>
          <p:cNvPr id="9243" name="Rectangle 27"/>
          <p:cNvSpPr>
            <a:spLocks noChangeArrowheads="1"/>
          </p:cNvSpPr>
          <p:nvPr/>
        </p:nvSpPr>
        <p:spPr bwMode="gray">
          <a:xfrm>
            <a:off x="6681788" y="2095500"/>
            <a:ext cx="2246312" cy="338138"/>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Local Hospitals</a:t>
            </a:r>
          </a:p>
        </p:txBody>
      </p:sp>
      <p:sp>
        <p:nvSpPr>
          <p:cNvPr id="9244" name="Rectangle 28"/>
          <p:cNvSpPr>
            <a:spLocks noChangeArrowheads="1"/>
          </p:cNvSpPr>
          <p:nvPr/>
        </p:nvSpPr>
        <p:spPr bwMode="gray">
          <a:xfrm>
            <a:off x="6681788" y="2970213"/>
            <a:ext cx="2246312" cy="338137"/>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Diagnostic Laboratories</a:t>
            </a:r>
          </a:p>
        </p:txBody>
      </p:sp>
      <p:sp>
        <p:nvSpPr>
          <p:cNvPr id="9245" name="Rectangle 29"/>
          <p:cNvSpPr>
            <a:spLocks noChangeArrowheads="1"/>
          </p:cNvSpPr>
          <p:nvPr/>
        </p:nvSpPr>
        <p:spPr bwMode="gray">
          <a:xfrm>
            <a:off x="6681788" y="2532063"/>
            <a:ext cx="2246312" cy="338137"/>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Day-Hospitalization</a:t>
            </a:r>
          </a:p>
        </p:txBody>
      </p:sp>
      <p:sp>
        <p:nvSpPr>
          <p:cNvPr id="9246" name="Rectangle 30"/>
          <p:cNvSpPr>
            <a:spLocks noChangeArrowheads="1"/>
          </p:cNvSpPr>
          <p:nvPr/>
        </p:nvSpPr>
        <p:spPr bwMode="gray">
          <a:xfrm>
            <a:off x="6681788" y="3368675"/>
            <a:ext cx="2246312" cy="338138"/>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Emergency Rooms</a:t>
            </a:r>
          </a:p>
        </p:txBody>
      </p:sp>
      <p:sp>
        <p:nvSpPr>
          <p:cNvPr id="9247" name="Rectangle 31"/>
          <p:cNvSpPr>
            <a:spLocks noChangeArrowheads="1"/>
          </p:cNvSpPr>
          <p:nvPr/>
        </p:nvSpPr>
        <p:spPr bwMode="gray">
          <a:xfrm>
            <a:off x="6565900" y="1670050"/>
            <a:ext cx="2489200" cy="2901950"/>
          </a:xfrm>
          <a:prstGeom prst="rect">
            <a:avLst/>
          </a:prstGeom>
          <a:noFill/>
          <a:ln w="28575" algn="ctr">
            <a:solidFill>
              <a:srgbClr val="6666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48" name="Rectangle 32"/>
          <p:cNvSpPr>
            <a:spLocks noChangeArrowheads="1"/>
          </p:cNvSpPr>
          <p:nvPr/>
        </p:nvSpPr>
        <p:spPr bwMode="gray">
          <a:xfrm>
            <a:off x="3570288" y="4143375"/>
            <a:ext cx="2130425"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sz="1400">
                <a:solidFill>
                  <a:schemeClr val="tx1"/>
                </a:solidFill>
              </a:rPr>
              <a:t>HEALTHCARE SERVICES</a:t>
            </a:r>
            <a:endParaRPr lang="en-GB" altLang="en-US" sz="1400">
              <a:solidFill>
                <a:schemeClr val="tx1"/>
              </a:solidFill>
            </a:endParaRPr>
          </a:p>
        </p:txBody>
      </p:sp>
      <p:sp>
        <p:nvSpPr>
          <p:cNvPr id="9249" name="Rectangle 34"/>
          <p:cNvSpPr>
            <a:spLocks noChangeArrowheads="1"/>
          </p:cNvSpPr>
          <p:nvPr/>
        </p:nvSpPr>
        <p:spPr bwMode="gray">
          <a:xfrm>
            <a:off x="2692400" y="5130800"/>
            <a:ext cx="3660775" cy="341313"/>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i="1" dirty="0"/>
              <a:t>Specialist Hospitals</a:t>
            </a:r>
          </a:p>
        </p:txBody>
      </p:sp>
      <p:sp>
        <p:nvSpPr>
          <p:cNvPr id="9250" name="Rectangle 35"/>
          <p:cNvSpPr>
            <a:spLocks noChangeArrowheads="1"/>
          </p:cNvSpPr>
          <p:nvPr/>
        </p:nvSpPr>
        <p:spPr bwMode="gray">
          <a:xfrm>
            <a:off x="2692400" y="5534025"/>
            <a:ext cx="3660775" cy="341313"/>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sz="1400" i="1"/>
              <a:t>Regional Centers</a:t>
            </a:r>
            <a:endParaRPr lang="en-GB" altLang="en-US" sz="1400" i="1"/>
          </a:p>
        </p:txBody>
      </p:sp>
      <p:sp>
        <p:nvSpPr>
          <p:cNvPr id="9251" name="Rectangle 36"/>
          <p:cNvSpPr>
            <a:spLocks noChangeArrowheads="1"/>
          </p:cNvSpPr>
          <p:nvPr/>
        </p:nvSpPr>
        <p:spPr bwMode="gray">
          <a:xfrm>
            <a:off x="2578100" y="4621213"/>
            <a:ext cx="3898900" cy="1301750"/>
          </a:xfrm>
          <a:prstGeom prst="rect">
            <a:avLst/>
          </a:prstGeom>
          <a:noFill/>
          <a:ln w="28575" algn="ctr">
            <a:solidFill>
              <a:srgbClr val="6666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9252" name="Rectangle 37"/>
          <p:cNvSpPr>
            <a:spLocks noChangeArrowheads="1"/>
          </p:cNvSpPr>
          <p:nvPr/>
        </p:nvSpPr>
        <p:spPr bwMode="gray">
          <a:xfrm>
            <a:off x="3028950" y="4621213"/>
            <a:ext cx="3009900" cy="42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i="1">
                <a:solidFill>
                  <a:srgbClr val="3333CC"/>
                </a:solidFill>
              </a:rPr>
              <a:t>Tertiary Health Care</a:t>
            </a:r>
          </a:p>
        </p:txBody>
      </p:sp>
      <p:pic>
        <p:nvPicPr>
          <p:cNvPr id="9253" name="Picture 38" descr="j022902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300" y="936625"/>
            <a:ext cx="900113" cy="877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54" name="Group 39"/>
          <p:cNvGrpSpPr>
            <a:grpSpLocks/>
          </p:cNvGrpSpPr>
          <p:nvPr/>
        </p:nvGrpSpPr>
        <p:grpSpPr bwMode="auto">
          <a:xfrm>
            <a:off x="5829300" y="715963"/>
            <a:ext cx="514350" cy="746125"/>
            <a:chOff x="2019" y="584"/>
            <a:chExt cx="324" cy="470"/>
          </a:xfrm>
        </p:grpSpPr>
        <p:pic>
          <p:nvPicPr>
            <p:cNvPr id="9260" name="Picture 40" descr="PERSON_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19" y="584"/>
              <a:ext cx="162"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61" name="Picture 41" descr="PERSON_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81" y="584"/>
              <a:ext cx="162"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62" name="Picture 42" descr="PERSON_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100" y="667"/>
              <a:ext cx="162" cy="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255" name="Picture 43" descr="hospital"/>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89888" y="1252538"/>
            <a:ext cx="10033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56" name="Picture 44" descr="Building1"/>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33575" y="4572000"/>
            <a:ext cx="1222375" cy="63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57" name="Rectangle 45"/>
          <p:cNvSpPr>
            <a:spLocks noChangeArrowheads="1"/>
          </p:cNvSpPr>
          <p:nvPr/>
        </p:nvSpPr>
        <p:spPr bwMode="auto">
          <a:xfrm>
            <a:off x="427038" y="5986463"/>
            <a:ext cx="7916862" cy="704850"/>
          </a:xfrm>
          <a:prstGeom prst="rect">
            <a:avLst/>
          </a:prstGeom>
          <a:gradFill rotWithShape="1">
            <a:gsLst>
              <a:gs pos="0">
                <a:srgbClr val="9999FF"/>
              </a:gs>
              <a:gs pos="50000">
                <a:srgbClr val="D6D6FF"/>
              </a:gs>
              <a:gs pos="100000">
                <a:srgbClr val="9999FF"/>
              </a:gs>
            </a:gsLst>
            <a:lin ang="2700000" scaled="1"/>
          </a:gradFill>
          <a:ln>
            <a:noFill/>
          </a:ln>
          <a:effectLst/>
          <a:extLs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nSpc>
                <a:spcPct val="90000"/>
              </a:lnSpc>
              <a:spcBef>
                <a:spcPct val="0"/>
              </a:spcBef>
              <a:buClrTx/>
              <a:buFontTx/>
              <a:buNone/>
            </a:pPr>
            <a:r>
              <a:rPr lang="en-GB" altLang="en-US" sz="1800">
                <a:solidFill>
                  <a:schemeClr val="tx2"/>
                </a:solidFill>
              </a:rPr>
              <a:t>Communications</a:t>
            </a:r>
            <a:r>
              <a:rPr lang="en-GB" altLang="en-US" sz="1800" b="0">
                <a:solidFill>
                  <a:schemeClr val="tx2"/>
                </a:solidFill>
              </a:rPr>
              <a:t> are the </a:t>
            </a:r>
            <a:r>
              <a:rPr lang="en-GB" altLang="en-US" sz="2400">
                <a:solidFill>
                  <a:srgbClr val="000066"/>
                </a:solidFill>
              </a:rPr>
              <a:t>“Glue”</a:t>
            </a:r>
            <a:r>
              <a:rPr lang="en-GB" altLang="en-US" sz="1800" b="0">
                <a:solidFill>
                  <a:schemeClr val="tx2"/>
                </a:solidFill>
              </a:rPr>
              <a:t> enabling the effective interaction of all the different actors of the HealthCare Eco-system.</a:t>
            </a:r>
          </a:p>
        </p:txBody>
      </p:sp>
      <p:sp>
        <p:nvSpPr>
          <p:cNvPr id="9258" name="Rectangle 49"/>
          <p:cNvSpPr>
            <a:spLocks noChangeArrowheads="1"/>
          </p:cNvSpPr>
          <p:nvPr/>
        </p:nvSpPr>
        <p:spPr bwMode="gray">
          <a:xfrm>
            <a:off x="203200" y="3706813"/>
            <a:ext cx="2195513" cy="346075"/>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Clinics</a:t>
            </a:r>
          </a:p>
        </p:txBody>
      </p:sp>
      <p:sp>
        <p:nvSpPr>
          <p:cNvPr id="9259" name="Rectangle 50"/>
          <p:cNvSpPr>
            <a:spLocks noChangeArrowheads="1"/>
          </p:cNvSpPr>
          <p:nvPr/>
        </p:nvSpPr>
        <p:spPr bwMode="gray">
          <a:xfrm>
            <a:off x="203200" y="4113213"/>
            <a:ext cx="2195513" cy="346075"/>
          </a:xfrm>
          <a:prstGeom prst="rect">
            <a:avLst/>
          </a:prstGeom>
          <a:solidFill>
            <a:srgbClr val="9999FF"/>
          </a:solidFill>
          <a:ln w="28575" algn="ctr">
            <a:solidFill>
              <a:srgbClr val="66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sz="1400"/>
              <a:t>Home Visits</a:t>
            </a:r>
          </a:p>
        </p:txBody>
      </p:sp>
      <p:sp>
        <p:nvSpPr>
          <p:cNvPr id="2" name="TextBox 1"/>
          <p:cNvSpPr txBox="1"/>
          <p:nvPr/>
        </p:nvSpPr>
        <p:spPr>
          <a:xfrm>
            <a:off x="6961151" y="5569148"/>
            <a:ext cx="1966949" cy="307777"/>
          </a:xfrm>
          <a:prstGeom prst="rect">
            <a:avLst/>
          </a:prstGeom>
          <a:noFill/>
        </p:spPr>
        <p:txBody>
          <a:bodyPr wrap="none" rtlCol="0">
            <a:spAutoFit/>
          </a:bodyPr>
          <a:lstStyle/>
          <a:p>
            <a:r>
              <a:rPr lang="en-US" sz="1400" b="0" dirty="0" smtClean="0"/>
              <a:t>Source: </a:t>
            </a:r>
            <a:r>
              <a:rPr lang="en-US" sz="1400" b="0" dirty="0" err="1" smtClean="0"/>
              <a:t>Alcatel.Lucent</a:t>
            </a:r>
            <a:endParaRPr lang="en-US" sz="1400" b="0" dirty="0"/>
          </a:p>
        </p:txBody>
      </p:sp>
    </p:spTree>
    <p:extLst>
      <p:ext uri="{BB962C8B-B14F-4D97-AF65-F5344CB8AC3E}">
        <p14:creationId xmlns:p14="http://schemas.microsoft.com/office/powerpoint/2010/main" xmlns="" val="13610037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US" sz="3200" b="1" dirty="0" smtClean="0">
                <a:solidFill>
                  <a:schemeClr val="bg1"/>
                </a:solidFill>
              </a:rPr>
              <a:t>Healthcare Initiatives</a:t>
            </a:r>
            <a:endParaRPr lang="en-US" sz="32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4027193389"/>
              </p:ext>
            </p:extLst>
          </p:nvPr>
        </p:nvGraphicFramePr>
        <p:xfrm>
          <a:off x="0" y="1143000"/>
          <a:ext cx="83058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67800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6" name="Slide Number Placeholder 3"/>
          <p:cNvSpPr>
            <a:spLocks noGrp="1"/>
          </p:cNvSpPr>
          <p:nvPr>
            <p:ph type="sldNum" sz="quarter" idx="10"/>
          </p:nvPr>
        </p:nvSpPr>
        <p:spPr>
          <a:xfrm>
            <a:off x="427038" y="6486525"/>
            <a:ext cx="3876675" cy="207963"/>
          </a:xfrm>
          <a:noFill/>
        </p:spPr>
        <p:txBody>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spcBef>
                <a:spcPct val="0"/>
              </a:spcBef>
              <a:buClrTx/>
              <a:buFontTx/>
              <a:buNone/>
            </a:pPr>
            <a:fld id="{980AB543-6D09-4D59-8E85-A078C8238147}" type="slidenum">
              <a:rPr lang="en-GB" altLang="en-US" sz="700" b="0">
                <a:solidFill>
                  <a:schemeClr val="tx1"/>
                </a:solidFill>
              </a:rPr>
              <a:pPr algn="l">
                <a:spcBef>
                  <a:spcPct val="0"/>
                </a:spcBef>
                <a:buClrTx/>
                <a:buFontTx/>
                <a:buNone/>
              </a:pPr>
              <a:t>14</a:t>
            </a:fld>
            <a:r>
              <a:rPr lang="en-GB" altLang="en-US" sz="700" b="0">
                <a:solidFill>
                  <a:schemeClr val="tx1"/>
                </a:solidFill>
              </a:rPr>
              <a:t> | </a:t>
            </a:r>
            <a:r>
              <a:rPr lang="fr-FR" altLang="en-US" sz="700" b="0">
                <a:solidFill>
                  <a:schemeClr val="tx1"/>
                </a:solidFill>
              </a:rPr>
              <a:t>Presentation Title | March 2007 </a:t>
            </a:r>
            <a:endParaRPr lang="en-GB" altLang="en-US" sz="700" b="0">
              <a:solidFill>
                <a:schemeClr val="tx1"/>
              </a:solidFill>
            </a:endParaRPr>
          </a:p>
        </p:txBody>
      </p:sp>
      <p:sp>
        <p:nvSpPr>
          <p:cNvPr id="7" name="Rectangle 2"/>
          <p:cNvSpPr txBox="1">
            <a:spLocks noChangeArrowheads="1"/>
          </p:cNvSpPr>
          <p:nvPr/>
        </p:nvSpPr>
        <p:spPr bwMode="auto">
          <a:xfrm>
            <a:off x="427039" y="71438"/>
            <a:ext cx="7747000" cy="760412"/>
          </a:xfrm>
          <a:prstGeom prst="rect">
            <a:avLst/>
          </a:prstGeom>
          <a:noFill/>
          <a:ln w="9525">
            <a:noFill/>
            <a:miter lim="800000"/>
            <a:headEnd/>
            <a:tailEnd/>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2600" b="1" dirty="0" smtClean="0"/>
              <a:t>Building an Hospital management Information system</a:t>
            </a:r>
          </a:p>
        </p:txBody>
      </p:sp>
      <p:sp>
        <p:nvSpPr>
          <p:cNvPr id="9" name="Rectangle 183"/>
          <p:cNvSpPr>
            <a:spLocks noChangeArrowheads="1"/>
          </p:cNvSpPr>
          <p:nvPr/>
        </p:nvSpPr>
        <p:spPr bwMode="gray">
          <a:xfrm>
            <a:off x="1366838" y="1760538"/>
            <a:ext cx="3624262"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r>
              <a:rPr lang="en-GB" altLang="en-US">
                <a:solidFill>
                  <a:schemeClr val="tx1"/>
                </a:solidFill>
              </a:rPr>
              <a:t>PATIENT Registration</a:t>
            </a:r>
          </a:p>
        </p:txBody>
      </p:sp>
      <p:sp>
        <p:nvSpPr>
          <p:cNvPr id="10" name="Rectangle 185"/>
          <p:cNvSpPr>
            <a:spLocks noChangeArrowheads="1"/>
          </p:cNvSpPr>
          <p:nvPr/>
        </p:nvSpPr>
        <p:spPr bwMode="gray">
          <a:xfrm>
            <a:off x="511175" y="1084263"/>
            <a:ext cx="2655888"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a:solidFill>
                  <a:schemeClr val="tx1"/>
                </a:solidFill>
              </a:rPr>
              <a:t>APPOINTMENT Scheduling</a:t>
            </a:r>
          </a:p>
        </p:txBody>
      </p:sp>
      <p:sp>
        <p:nvSpPr>
          <p:cNvPr id="11" name="Rectangle 186"/>
          <p:cNvSpPr>
            <a:spLocks noChangeArrowheads="1"/>
          </p:cNvSpPr>
          <p:nvPr/>
        </p:nvSpPr>
        <p:spPr bwMode="gray">
          <a:xfrm>
            <a:off x="2016125" y="3535363"/>
            <a:ext cx="1920875"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a:solidFill>
                  <a:schemeClr val="tx1"/>
                </a:solidFill>
              </a:rPr>
              <a:t>DOCTORS Mobility</a:t>
            </a:r>
          </a:p>
        </p:txBody>
      </p:sp>
      <p:pic>
        <p:nvPicPr>
          <p:cNvPr id="12" name="Picture 221" descr="hospital"/>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867525" y="1084263"/>
            <a:ext cx="10033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22"/>
          <p:cNvSpPr>
            <a:spLocks noChangeArrowheads="1"/>
          </p:cNvSpPr>
          <p:nvPr/>
        </p:nvSpPr>
        <p:spPr bwMode="gray">
          <a:xfrm>
            <a:off x="4840288" y="3924301"/>
            <a:ext cx="1495425" cy="74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r>
              <a:rPr lang="en-GB" altLang="en-US" dirty="0">
                <a:solidFill>
                  <a:srgbClr val="000066"/>
                </a:solidFill>
              </a:rPr>
              <a:t>Advantages</a:t>
            </a:r>
          </a:p>
          <a:p>
            <a:pPr algn="l"/>
            <a:endParaRPr lang="en-GB" altLang="en-US" dirty="0">
              <a:solidFill>
                <a:srgbClr val="000066"/>
              </a:solidFill>
            </a:endParaRPr>
          </a:p>
        </p:txBody>
      </p:sp>
      <p:sp>
        <p:nvSpPr>
          <p:cNvPr id="14" name="Rectangle 223"/>
          <p:cNvSpPr>
            <a:spLocks noChangeArrowheads="1"/>
          </p:cNvSpPr>
          <p:nvPr/>
        </p:nvSpPr>
        <p:spPr bwMode="gray">
          <a:xfrm>
            <a:off x="4929188" y="1851025"/>
            <a:ext cx="1495425" cy="74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r>
              <a:rPr lang="en-GB" altLang="en-US">
                <a:solidFill>
                  <a:srgbClr val="000066"/>
                </a:solidFill>
              </a:rPr>
              <a:t>Objective</a:t>
            </a:r>
            <a:endParaRPr lang="en-GB" altLang="en-US" b="0">
              <a:solidFill>
                <a:srgbClr val="000066"/>
              </a:solidFill>
            </a:endParaRPr>
          </a:p>
          <a:p>
            <a:pPr algn="l"/>
            <a:endParaRPr lang="en-GB" altLang="en-US" b="0">
              <a:solidFill>
                <a:srgbClr val="000066"/>
              </a:solidFill>
            </a:endParaRPr>
          </a:p>
        </p:txBody>
      </p:sp>
      <p:sp>
        <p:nvSpPr>
          <p:cNvPr id="16" name="Rectangle 225"/>
          <p:cNvSpPr>
            <a:spLocks noChangeArrowheads="1"/>
          </p:cNvSpPr>
          <p:nvPr/>
        </p:nvSpPr>
        <p:spPr bwMode="gray">
          <a:xfrm>
            <a:off x="4856162" y="4556125"/>
            <a:ext cx="3414714" cy="1569622"/>
          </a:xfrm>
          <a:prstGeom prst="rect">
            <a:avLst/>
          </a:prstGeom>
          <a:noFill/>
          <a:ln w="12700" algn="ctr">
            <a:solidFill>
              <a:schemeClr val="bg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nchor="ct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17" name="Rectangle 226"/>
          <p:cNvSpPr>
            <a:spLocks noChangeArrowheads="1"/>
          </p:cNvSpPr>
          <p:nvPr/>
        </p:nvSpPr>
        <p:spPr bwMode="gray">
          <a:xfrm>
            <a:off x="4816475" y="4508501"/>
            <a:ext cx="3489325" cy="15230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buClr>
                <a:schemeClr val="bg2"/>
              </a:buClr>
              <a:buFontTx/>
              <a:buChar char="•"/>
            </a:pPr>
            <a:r>
              <a:rPr lang="en-US" altLang="en-US" b="0" dirty="0">
                <a:solidFill>
                  <a:schemeClr val="tx1"/>
                </a:solidFill>
              </a:rPr>
              <a:t>Less number of </a:t>
            </a:r>
            <a:r>
              <a:rPr lang="en-US" altLang="en-US" dirty="0">
                <a:solidFill>
                  <a:schemeClr val="tx1"/>
                </a:solidFill>
              </a:rPr>
              <a:t>Staff</a:t>
            </a:r>
            <a:r>
              <a:rPr lang="en-US" altLang="en-US" b="0" dirty="0">
                <a:solidFill>
                  <a:schemeClr val="tx1"/>
                </a:solidFill>
              </a:rPr>
              <a:t> to care more patients</a:t>
            </a:r>
          </a:p>
          <a:p>
            <a:pPr algn="l">
              <a:buClr>
                <a:schemeClr val="bg2"/>
              </a:buClr>
              <a:buFontTx/>
              <a:buChar char="•"/>
            </a:pPr>
            <a:r>
              <a:rPr lang="en-US" altLang="en-US" b="0" dirty="0">
                <a:solidFill>
                  <a:schemeClr val="tx1"/>
                </a:solidFill>
              </a:rPr>
              <a:t>Increase the </a:t>
            </a:r>
            <a:r>
              <a:rPr lang="en-US" altLang="en-US" dirty="0">
                <a:solidFill>
                  <a:schemeClr val="tx1"/>
                </a:solidFill>
              </a:rPr>
              <a:t>profitability</a:t>
            </a:r>
            <a:r>
              <a:rPr lang="en-US" altLang="en-US" b="0" dirty="0">
                <a:solidFill>
                  <a:schemeClr val="tx1"/>
                </a:solidFill>
              </a:rPr>
              <a:t> of the organization</a:t>
            </a:r>
          </a:p>
          <a:p>
            <a:pPr algn="l">
              <a:buClr>
                <a:schemeClr val="bg2"/>
              </a:buClr>
              <a:buFontTx/>
              <a:buChar char="•"/>
            </a:pPr>
            <a:r>
              <a:rPr lang="en-US" altLang="en-US" b="0" dirty="0">
                <a:solidFill>
                  <a:schemeClr val="tx1"/>
                </a:solidFill>
              </a:rPr>
              <a:t>Controlling </a:t>
            </a:r>
            <a:r>
              <a:rPr lang="en-US" altLang="en-US" dirty="0" smtClean="0">
                <a:solidFill>
                  <a:schemeClr val="tx1"/>
                </a:solidFill>
              </a:rPr>
              <a:t>costs</a:t>
            </a:r>
            <a:endParaRPr lang="en-US" altLang="en-US" dirty="0">
              <a:solidFill>
                <a:schemeClr val="tx1"/>
              </a:solidFill>
            </a:endParaRPr>
          </a:p>
        </p:txBody>
      </p:sp>
      <p:sp>
        <p:nvSpPr>
          <p:cNvPr id="18" name="Rectangle 227"/>
          <p:cNvSpPr>
            <a:spLocks noChangeArrowheads="1"/>
          </p:cNvSpPr>
          <p:nvPr/>
        </p:nvSpPr>
        <p:spPr bwMode="gray">
          <a:xfrm>
            <a:off x="4884738" y="2121621"/>
            <a:ext cx="3421062" cy="1941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08000" tIns="108000" rIns="108000" bIns="108000" anchor="ct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spcBef>
                <a:spcPct val="0"/>
              </a:spcBef>
              <a:buClrTx/>
              <a:buFontTx/>
              <a:buChar char="•"/>
            </a:pPr>
            <a:r>
              <a:rPr lang="en-GB" altLang="en-US" b="0" dirty="0">
                <a:solidFill>
                  <a:schemeClr val="tx1"/>
                </a:solidFill>
              </a:rPr>
              <a:t>Use </a:t>
            </a:r>
            <a:r>
              <a:rPr lang="en-GB" altLang="en-US" dirty="0">
                <a:solidFill>
                  <a:schemeClr val="tx1"/>
                </a:solidFill>
              </a:rPr>
              <a:t>automation</a:t>
            </a:r>
            <a:r>
              <a:rPr lang="en-GB" altLang="en-US" b="0" dirty="0">
                <a:solidFill>
                  <a:schemeClr val="tx1"/>
                </a:solidFill>
              </a:rPr>
              <a:t> to improve the response time to the demands of patient care and the daily workflow</a:t>
            </a:r>
          </a:p>
          <a:p>
            <a:pPr algn="l">
              <a:spcBef>
                <a:spcPct val="0"/>
              </a:spcBef>
              <a:buClrTx/>
              <a:buFontTx/>
              <a:buChar char="•"/>
            </a:pPr>
            <a:r>
              <a:rPr lang="en-GB" altLang="en-US" b="0" dirty="0">
                <a:solidFill>
                  <a:schemeClr val="tx1"/>
                </a:solidFill>
              </a:rPr>
              <a:t>Pushing on </a:t>
            </a:r>
            <a:r>
              <a:rPr lang="en-GB" altLang="en-US" dirty="0">
                <a:solidFill>
                  <a:schemeClr val="tx1"/>
                </a:solidFill>
              </a:rPr>
              <a:t>simplicity</a:t>
            </a:r>
          </a:p>
          <a:p>
            <a:pPr algn="l">
              <a:spcBef>
                <a:spcPct val="0"/>
              </a:spcBef>
              <a:buClrTx/>
              <a:buFontTx/>
              <a:buChar char="•"/>
            </a:pPr>
            <a:r>
              <a:rPr lang="en-GB" altLang="en-US" b="0" dirty="0">
                <a:solidFill>
                  <a:schemeClr val="tx1"/>
                </a:solidFill>
              </a:rPr>
              <a:t>Keep info, staff, processes always under </a:t>
            </a:r>
            <a:r>
              <a:rPr lang="en-GB" altLang="en-US" dirty="0">
                <a:solidFill>
                  <a:schemeClr val="tx1"/>
                </a:solidFill>
              </a:rPr>
              <a:t>control</a:t>
            </a:r>
          </a:p>
        </p:txBody>
      </p:sp>
      <p:sp>
        <p:nvSpPr>
          <p:cNvPr id="19" name="Rectangle 229"/>
          <p:cNvSpPr>
            <a:spLocks noChangeArrowheads="1"/>
          </p:cNvSpPr>
          <p:nvPr/>
        </p:nvSpPr>
        <p:spPr bwMode="gray">
          <a:xfrm>
            <a:off x="2709863" y="4668838"/>
            <a:ext cx="1227137"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US" altLang="en-US">
                <a:solidFill>
                  <a:schemeClr val="tx1"/>
                </a:solidFill>
              </a:rPr>
              <a:t>NURSE call</a:t>
            </a:r>
            <a:endParaRPr lang="en-GB" altLang="en-US">
              <a:solidFill>
                <a:schemeClr val="tx1"/>
              </a:solidFill>
            </a:endParaRPr>
          </a:p>
        </p:txBody>
      </p:sp>
      <p:sp>
        <p:nvSpPr>
          <p:cNvPr id="20" name="Rectangle 230"/>
          <p:cNvSpPr>
            <a:spLocks noChangeArrowheads="1"/>
          </p:cNvSpPr>
          <p:nvPr/>
        </p:nvSpPr>
        <p:spPr bwMode="gray">
          <a:xfrm>
            <a:off x="955675" y="5205413"/>
            <a:ext cx="3756025"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a:solidFill>
                  <a:schemeClr val="tx1"/>
                </a:solidFill>
              </a:rPr>
              <a:t>OUSEKEEPING/LAUNDRY Management</a:t>
            </a:r>
          </a:p>
        </p:txBody>
      </p:sp>
      <p:sp>
        <p:nvSpPr>
          <p:cNvPr id="21" name="Rectangle 231"/>
          <p:cNvSpPr>
            <a:spLocks noChangeArrowheads="1"/>
          </p:cNvSpPr>
          <p:nvPr/>
        </p:nvSpPr>
        <p:spPr bwMode="gray">
          <a:xfrm>
            <a:off x="395288" y="2909888"/>
            <a:ext cx="1768475"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a:solidFill>
                  <a:schemeClr val="tx1"/>
                </a:solidFill>
              </a:rPr>
              <a:t>PATIENTS Billing</a:t>
            </a:r>
          </a:p>
        </p:txBody>
      </p:sp>
      <p:sp>
        <p:nvSpPr>
          <p:cNvPr id="22" name="Rectangle 232"/>
          <p:cNvSpPr>
            <a:spLocks noChangeArrowheads="1"/>
          </p:cNvSpPr>
          <p:nvPr/>
        </p:nvSpPr>
        <p:spPr bwMode="gray">
          <a:xfrm>
            <a:off x="285750" y="4144963"/>
            <a:ext cx="1844675"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a:solidFill>
                  <a:schemeClr val="tx1"/>
                </a:solidFill>
              </a:rPr>
              <a:t>BED Management</a:t>
            </a:r>
          </a:p>
        </p:txBody>
      </p:sp>
      <p:sp>
        <p:nvSpPr>
          <p:cNvPr id="23" name="Rectangle 233"/>
          <p:cNvSpPr>
            <a:spLocks noChangeArrowheads="1"/>
          </p:cNvSpPr>
          <p:nvPr/>
        </p:nvSpPr>
        <p:spPr bwMode="gray">
          <a:xfrm>
            <a:off x="127000" y="2300288"/>
            <a:ext cx="3914775"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a:solidFill>
                  <a:schemeClr val="tx1"/>
                </a:solidFill>
              </a:rPr>
              <a:t>PATIENT Admission/Discharge/Transfer</a:t>
            </a:r>
          </a:p>
        </p:txBody>
      </p:sp>
      <p:sp>
        <p:nvSpPr>
          <p:cNvPr id="24" name="Rectangle 235"/>
          <p:cNvSpPr>
            <a:spLocks noChangeArrowheads="1"/>
          </p:cNvSpPr>
          <p:nvPr/>
        </p:nvSpPr>
        <p:spPr bwMode="gray">
          <a:xfrm>
            <a:off x="395288" y="5797550"/>
            <a:ext cx="2606675" cy="460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08000" tIns="108000" rIns="108000" bIns="108000">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r>
              <a:rPr lang="en-GB" altLang="en-US">
                <a:solidFill>
                  <a:schemeClr val="tx1"/>
                </a:solidFill>
              </a:rPr>
              <a:t>HOSPITAL Administration</a:t>
            </a:r>
          </a:p>
        </p:txBody>
      </p:sp>
      <p:pic>
        <p:nvPicPr>
          <p:cNvPr id="25" name="Picture 236"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62300" y="923925"/>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238"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2138" y="1544638"/>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39"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041775" y="2135188"/>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240"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84400" y="2760663"/>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241"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19175" y="3370263"/>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242"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130425" y="3946525"/>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243"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937000" y="4418013"/>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245"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0975" y="4970463"/>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246" descr="j0431588[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997200" y="5640388"/>
            <a:ext cx="774700" cy="77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618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graphicFrame>
        <p:nvGraphicFramePr>
          <p:cNvPr id="8" name="Diagram 7"/>
          <p:cNvGraphicFramePr/>
          <p:nvPr>
            <p:extLst>
              <p:ext uri="{D42A27DB-BD31-4B8C-83A1-F6EECF244321}">
                <p14:modId xmlns:p14="http://schemas.microsoft.com/office/powerpoint/2010/main" xmlns="" val="288041852"/>
              </p:ext>
            </p:extLst>
          </p:nvPr>
        </p:nvGraphicFramePr>
        <p:xfrm>
          <a:off x="0" y="1143000"/>
          <a:ext cx="91440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3"/>
          <p:cNvSpPr>
            <a:spLocks noGrp="1"/>
          </p:cNvSpPr>
          <p:nvPr>
            <p:ph type="sldNum" sz="quarter" idx="10"/>
          </p:nvPr>
        </p:nvSpPr>
        <p:spPr>
          <a:xfrm>
            <a:off x="427038" y="6486525"/>
            <a:ext cx="3876675" cy="207963"/>
          </a:xfrm>
          <a:noFill/>
        </p:spPr>
        <p:txBody>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spcBef>
                <a:spcPct val="0"/>
              </a:spcBef>
              <a:buClrTx/>
              <a:buFontTx/>
              <a:buNone/>
            </a:pPr>
            <a:fld id="{BBFB89B3-4244-45A4-879B-8121EA3DC689}" type="slidenum">
              <a:rPr lang="en-GB" altLang="en-US" sz="700" b="0">
                <a:solidFill>
                  <a:schemeClr val="tx1"/>
                </a:solidFill>
              </a:rPr>
              <a:pPr algn="l">
                <a:spcBef>
                  <a:spcPct val="0"/>
                </a:spcBef>
                <a:buClrTx/>
                <a:buFontTx/>
                <a:buNone/>
              </a:pPr>
              <a:t>15</a:t>
            </a:fld>
            <a:r>
              <a:rPr lang="en-GB" altLang="en-US" sz="700" b="0">
                <a:solidFill>
                  <a:schemeClr val="tx1"/>
                </a:solidFill>
              </a:rPr>
              <a:t> | </a:t>
            </a:r>
            <a:r>
              <a:rPr lang="fr-FR" altLang="en-US" sz="700" b="0">
                <a:solidFill>
                  <a:schemeClr val="tx1"/>
                </a:solidFill>
              </a:rPr>
              <a:t>Presentation Title | March 2007 </a:t>
            </a:r>
            <a:endParaRPr lang="en-GB" altLang="en-US" sz="700" b="0">
              <a:solidFill>
                <a:schemeClr val="tx1"/>
              </a:solidFill>
            </a:endParaRPr>
          </a:p>
        </p:txBody>
      </p:sp>
      <p:sp>
        <p:nvSpPr>
          <p:cNvPr id="7" name="Rectangle 5"/>
          <p:cNvSpPr txBox="1">
            <a:spLocks noChangeArrowheads="1"/>
          </p:cNvSpPr>
          <p:nvPr/>
        </p:nvSpPr>
        <p:spPr bwMode="auto">
          <a:xfrm>
            <a:off x="427038" y="71438"/>
            <a:ext cx="8283575" cy="760412"/>
          </a:xfrm>
          <a:prstGeom prst="rect">
            <a:avLst/>
          </a:prstGeom>
          <a:noFill/>
          <a:ln w="9525">
            <a:noFill/>
            <a:miter lim="800000"/>
            <a:headEnd/>
            <a:tailEnd/>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200" b="1" dirty="0" smtClean="0"/>
              <a:t>Improving Health Surveillance System</a:t>
            </a:r>
            <a:endParaRPr lang="en-GB" altLang="en-US" sz="3200" b="1" dirty="0" smtClean="0"/>
          </a:p>
        </p:txBody>
      </p:sp>
      <p:sp>
        <p:nvSpPr>
          <p:cNvPr id="9" name="Rectangle 165"/>
          <p:cNvSpPr>
            <a:spLocks noChangeArrowheads="1"/>
          </p:cNvSpPr>
          <p:nvPr/>
        </p:nvSpPr>
        <p:spPr bwMode="gray">
          <a:xfrm>
            <a:off x="274638" y="1128713"/>
            <a:ext cx="6519862" cy="1192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nchor="ct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spcBef>
                <a:spcPct val="0"/>
              </a:spcBef>
              <a:buClrTx/>
              <a:buFontTx/>
              <a:buNone/>
            </a:pPr>
            <a:r>
              <a:rPr lang="en-GB" altLang="en-US" sz="1800" dirty="0">
                <a:solidFill>
                  <a:schemeClr val="tx2"/>
                </a:solidFill>
              </a:rPr>
              <a:t>High-bandwidth, Reliable Network Infrastructure enables GRID-based  Real-time health surveillance systems</a:t>
            </a:r>
          </a:p>
          <a:p>
            <a:pPr algn="l">
              <a:spcBef>
                <a:spcPct val="0"/>
              </a:spcBef>
              <a:buClrTx/>
              <a:buFontTx/>
              <a:buNone/>
            </a:pPr>
            <a:endParaRPr lang="en-GB" altLang="en-US" sz="2800" b="0" dirty="0">
              <a:solidFill>
                <a:schemeClr val="tx2"/>
              </a:solidFill>
              <a:latin typeface="Times New Roman" panose="02020603050405020304" pitchFamily="18" charset="0"/>
            </a:endParaRPr>
          </a:p>
        </p:txBody>
      </p:sp>
      <p:pic>
        <p:nvPicPr>
          <p:cNvPr id="10" name="Picture 166" descr="p46k"/>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958013" y="1017588"/>
            <a:ext cx="2011362" cy="230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68"/>
          <p:cNvSpPr>
            <a:spLocks noChangeArrowheads="1"/>
          </p:cNvSpPr>
          <p:nvPr/>
        </p:nvSpPr>
        <p:spPr bwMode="gray">
          <a:xfrm>
            <a:off x="274638" y="1890713"/>
            <a:ext cx="6380162"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lgn="ctr">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nchor="ct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lgn="l">
              <a:spcBef>
                <a:spcPct val="0"/>
              </a:spcBef>
              <a:buClrTx/>
              <a:buFontTx/>
              <a:buNone/>
            </a:pPr>
            <a:r>
              <a:rPr lang="en-GB" altLang="en-US" b="0" dirty="0">
                <a:solidFill>
                  <a:schemeClr val="tx2"/>
                </a:solidFill>
              </a:rPr>
              <a:t>Grid-based real-time distributed collaborative geo-processing could also form the basis of a next-generation solution to data and computationally intensive geo-processing applications that are extremely difficult to execute on conventional systems and networks.</a:t>
            </a:r>
            <a:r>
              <a:rPr lang="en-GB" altLang="en-US" dirty="0">
                <a:solidFill>
                  <a:schemeClr val="tx2"/>
                </a:solidFill>
              </a:rPr>
              <a:t> </a:t>
            </a:r>
          </a:p>
        </p:txBody>
      </p:sp>
      <p:sp>
        <p:nvSpPr>
          <p:cNvPr id="12" name="Oval 170"/>
          <p:cNvSpPr>
            <a:spLocks noChangeArrowheads="1"/>
          </p:cNvSpPr>
          <p:nvPr/>
        </p:nvSpPr>
        <p:spPr bwMode="auto">
          <a:xfrm>
            <a:off x="2590800" y="3822700"/>
            <a:ext cx="3200400" cy="1665288"/>
          </a:xfrm>
          <a:prstGeom prst="ellipse">
            <a:avLst/>
          </a:prstGeom>
          <a:noFill/>
          <a:ln w="28575">
            <a:solidFill>
              <a:srgbClr val="3366FF"/>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nchor="ct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13" name="Oval 171"/>
          <p:cNvSpPr>
            <a:spLocks noChangeArrowheads="1"/>
          </p:cNvSpPr>
          <p:nvPr/>
        </p:nvSpPr>
        <p:spPr bwMode="auto">
          <a:xfrm>
            <a:off x="2514600" y="3746500"/>
            <a:ext cx="3346450" cy="1817688"/>
          </a:xfrm>
          <a:prstGeom prst="ellipse">
            <a:avLst/>
          </a:prstGeom>
          <a:noFill/>
          <a:ln w="28575">
            <a:solidFill>
              <a:srgbClr val="339966"/>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nchor="ct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14" name="Oval 172"/>
          <p:cNvSpPr>
            <a:spLocks noChangeArrowheads="1"/>
          </p:cNvSpPr>
          <p:nvPr/>
        </p:nvSpPr>
        <p:spPr bwMode="auto">
          <a:xfrm>
            <a:off x="2438400" y="3670300"/>
            <a:ext cx="3498850" cy="1970088"/>
          </a:xfrm>
          <a:prstGeom prst="ellipse">
            <a:avLst/>
          </a:prstGeom>
          <a:noFill/>
          <a:ln w="28575">
            <a:solidFill>
              <a:schemeClr val="bg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nchor="ct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sp>
        <p:nvSpPr>
          <p:cNvPr id="15" name="Text Box 173"/>
          <p:cNvSpPr txBox="1">
            <a:spLocks noChangeArrowheads="1"/>
          </p:cNvSpPr>
          <p:nvPr/>
        </p:nvSpPr>
        <p:spPr bwMode="auto">
          <a:xfrm>
            <a:off x="6994525" y="5414963"/>
            <a:ext cx="993775" cy="639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eaLnBrk="1" hangingPunct="1">
              <a:spcBef>
                <a:spcPct val="0"/>
              </a:spcBef>
              <a:buClrTx/>
              <a:buFontTx/>
              <a:buNone/>
            </a:pPr>
            <a:r>
              <a:rPr lang="en-US" altLang="en-US" sz="1200">
                <a:solidFill>
                  <a:schemeClr val="tx1"/>
                </a:solidFill>
                <a:latin typeface="FuturaA Bk BT" pitchFamily="34" charset="0"/>
              </a:rPr>
              <a:t>Research and Education</a:t>
            </a:r>
          </a:p>
        </p:txBody>
      </p:sp>
      <p:sp>
        <p:nvSpPr>
          <p:cNvPr id="16" name="Oval 174"/>
          <p:cNvSpPr>
            <a:spLocks noChangeArrowheads="1"/>
          </p:cNvSpPr>
          <p:nvPr/>
        </p:nvSpPr>
        <p:spPr bwMode="auto">
          <a:xfrm>
            <a:off x="2743200" y="3975100"/>
            <a:ext cx="2895600" cy="1371600"/>
          </a:xfrm>
          <a:prstGeom prst="ellipse">
            <a:avLst/>
          </a:prstGeom>
          <a:noFill/>
          <a:ln w="28575">
            <a:solidFill>
              <a:srgbClr val="FF3300"/>
            </a:solidFill>
            <a:prstDash val="dash"/>
            <a:round/>
            <a:headEnd/>
            <a:tailEnd/>
          </a:ln>
          <a:effectLst/>
          <a:extLst>
            <a:ext uri="{909E8E84-426E-40DD-AFC4-6F175D3DCCD1}">
              <a14:hiddenFill xmlns:a14="http://schemas.microsoft.com/office/drawing/2010/main" xmlns="">
                <a:solidFill>
                  <a:srgbClr val="FF3300"/>
                </a:solidFill>
              </a14:hiddenFill>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nchor="ct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endParaRPr lang="en-US" altLang="en-US"/>
          </a:p>
        </p:txBody>
      </p:sp>
      <p:pic>
        <p:nvPicPr>
          <p:cNvPr id="17" name="Picture 175" descr="7750_red_sr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737100" y="3606800"/>
            <a:ext cx="4191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6" descr="7750_red_sr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635500" y="5207000"/>
            <a:ext cx="4191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77" descr="7750_red_sr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603500" y="4886325"/>
            <a:ext cx="4191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78" descr="7750_red_sr1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514600" y="3670300"/>
            <a:ext cx="41910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179" descr="Lbuildi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5891213" y="5414963"/>
            <a:ext cx="1066800" cy="969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2" name="Text Box 180"/>
          <p:cNvSpPr txBox="1">
            <a:spLocks noChangeArrowheads="1"/>
          </p:cNvSpPr>
          <p:nvPr/>
        </p:nvSpPr>
        <p:spPr bwMode="auto">
          <a:xfrm>
            <a:off x="3155950" y="4365625"/>
            <a:ext cx="20002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wrap="none">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a:spcBef>
                <a:spcPct val="0"/>
              </a:spcBef>
              <a:buClrTx/>
              <a:buFontTx/>
              <a:buNone/>
            </a:pPr>
            <a:r>
              <a:rPr lang="en-CA" altLang="en-US">
                <a:solidFill>
                  <a:schemeClr val="tx1"/>
                </a:solidFill>
                <a:latin typeface="FuturaA Bk BT" pitchFamily="34" charset="0"/>
              </a:rPr>
              <a:t>Optical Backbone</a:t>
            </a:r>
          </a:p>
          <a:p>
            <a:pPr>
              <a:spcBef>
                <a:spcPct val="0"/>
              </a:spcBef>
              <a:buClrTx/>
              <a:buFontTx/>
              <a:buNone/>
            </a:pPr>
            <a:r>
              <a:rPr lang="en-CA" altLang="en-US">
                <a:solidFill>
                  <a:schemeClr val="tx1"/>
                </a:solidFill>
                <a:latin typeface="FuturaA Bk BT" pitchFamily="34" charset="0"/>
              </a:rPr>
              <a:t>Infrastructure</a:t>
            </a:r>
          </a:p>
        </p:txBody>
      </p:sp>
      <p:pic>
        <p:nvPicPr>
          <p:cNvPr id="23" name="Picture 181" descr="hospital"/>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791200" y="3309938"/>
            <a:ext cx="1003300" cy="59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 Box 182"/>
          <p:cNvSpPr txBox="1">
            <a:spLocks noChangeArrowheads="1"/>
          </p:cNvSpPr>
          <p:nvPr/>
        </p:nvSpPr>
        <p:spPr bwMode="auto">
          <a:xfrm>
            <a:off x="6794500" y="3670300"/>
            <a:ext cx="152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eaLnBrk="1" hangingPunct="1">
              <a:spcBef>
                <a:spcPct val="0"/>
              </a:spcBef>
              <a:buClrTx/>
              <a:buFontTx/>
              <a:buNone/>
            </a:pPr>
            <a:r>
              <a:rPr lang="en-US" altLang="en-US" sz="1200">
                <a:solidFill>
                  <a:schemeClr val="tx1"/>
                </a:solidFill>
                <a:latin typeface="FuturaA Bk BT" pitchFamily="34" charset="0"/>
              </a:rPr>
              <a:t>Specialized Hospital</a:t>
            </a:r>
          </a:p>
        </p:txBody>
      </p:sp>
      <p:pic>
        <p:nvPicPr>
          <p:cNvPr id="25" name="Picture 183" descr="hospital"/>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749300" y="3822700"/>
            <a:ext cx="1003300" cy="59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Text Box 185"/>
          <p:cNvSpPr txBox="1">
            <a:spLocks noChangeArrowheads="1"/>
          </p:cNvSpPr>
          <p:nvPr/>
        </p:nvSpPr>
        <p:spPr bwMode="auto">
          <a:xfrm>
            <a:off x="0" y="3835400"/>
            <a:ext cx="10223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eaLnBrk="1" hangingPunct="1">
              <a:spcBef>
                <a:spcPct val="0"/>
              </a:spcBef>
              <a:buClrTx/>
              <a:buFontTx/>
              <a:buNone/>
            </a:pPr>
            <a:r>
              <a:rPr lang="en-US" altLang="en-US" sz="1200">
                <a:solidFill>
                  <a:schemeClr val="tx1"/>
                </a:solidFill>
                <a:latin typeface="FuturaA Bk BT" pitchFamily="34" charset="0"/>
              </a:rPr>
              <a:t>Foreign Hospital</a:t>
            </a:r>
          </a:p>
        </p:txBody>
      </p:sp>
      <p:sp>
        <p:nvSpPr>
          <p:cNvPr id="27" name="Rectangle 186"/>
          <p:cNvSpPr>
            <a:spLocks noChangeArrowheads="1"/>
          </p:cNvSpPr>
          <p:nvPr/>
        </p:nvSpPr>
        <p:spPr bwMode="auto">
          <a:xfrm>
            <a:off x="561975" y="5926138"/>
            <a:ext cx="1357313"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lgn="ctr">
                <a:solidFill>
                  <a:schemeClr val="tx1"/>
                </a:solidFill>
                <a:miter lim="800000"/>
                <a:headEnd/>
                <a:tailEnd/>
              </a14:hiddenLine>
            </a:ext>
            <a:ext uri="{AF507438-7753-43E0-B8FC-AC1667EBCBE1}">
              <a14:hiddenEffects xmlns:a14="http://schemas.microsoft.com/office/drawing/2010/main" xmlns="">
                <a:effectLst>
                  <a:outerShdw dist="17961" dir="2700000" algn="ctr" rotWithShape="0">
                    <a:schemeClr val="tx1"/>
                  </a:outerShdw>
                </a:effectLst>
              </a14:hiddenEffects>
            </a:ext>
          </a:extLst>
        </p:spPr>
        <p:txBody>
          <a:bodyPr>
            <a:spAutoFit/>
          </a:bodyPr>
          <a:lstStyle>
            <a:lvl1pPr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1pPr>
            <a:lvl2pPr marL="742950" indent="-28575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2pPr>
            <a:lvl3pPr marL="11430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3pPr>
            <a:lvl4pPr marL="16002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4pPr>
            <a:lvl5pPr marL="2057400" indent="-228600" algn="ctr">
              <a:spcBef>
                <a:spcPct val="15000"/>
              </a:spcBef>
              <a:buClr>
                <a:schemeClr val="bg1"/>
              </a:buClr>
              <a:buFont typeface="Wingdings" panose="05000000000000000000" pitchFamily="2" charset="2"/>
              <a:defRPr sz="1600" b="1">
                <a:solidFill>
                  <a:schemeClr val="bg1"/>
                </a:solidFill>
                <a:latin typeface="Trebuchet MS" panose="020B0603020202020204" pitchFamily="34" charset="0"/>
              </a:defRPr>
            </a:lvl5pPr>
            <a:lvl6pPr marL="25146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6pPr>
            <a:lvl7pPr marL="29718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7pPr>
            <a:lvl8pPr marL="34290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8pPr>
            <a:lvl9pPr marL="3886200" indent="-228600" algn="ctr" eaLnBrk="0" fontAlgn="base" hangingPunct="0">
              <a:spcBef>
                <a:spcPct val="15000"/>
              </a:spcBef>
              <a:spcAft>
                <a:spcPct val="0"/>
              </a:spcAft>
              <a:buClr>
                <a:schemeClr val="bg1"/>
              </a:buClr>
              <a:buFont typeface="Wingdings" panose="05000000000000000000" pitchFamily="2" charset="2"/>
              <a:defRPr sz="1600" b="1">
                <a:solidFill>
                  <a:schemeClr val="bg1"/>
                </a:solidFill>
                <a:latin typeface="Trebuchet MS" panose="020B0603020202020204" pitchFamily="34" charset="0"/>
              </a:defRPr>
            </a:lvl9pPr>
          </a:lstStyle>
          <a:p>
            <a:pPr eaLnBrk="1" hangingPunct="1">
              <a:spcBef>
                <a:spcPct val="0"/>
              </a:spcBef>
              <a:buClrTx/>
              <a:buFontTx/>
              <a:buNone/>
            </a:pPr>
            <a:r>
              <a:rPr lang="en-US" altLang="en-US" sz="1200">
                <a:solidFill>
                  <a:schemeClr val="tx1"/>
                </a:solidFill>
                <a:latin typeface="FuturaA Bk BT" pitchFamily="34" charset="0"/>
              </a:rPr>
              <a:t>University</a:t>
            </a:r>
          </a:p>
        </p:txBody>
      </p:sp>
      <p:pic>
        <p:nvPicPr>
          <p:cNvPr id="28" name="Picture 187" descr="gov_buildin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749300" y="4767263"/>
            <a:ext cx="1169988" cy="115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188" descr="AR1OPER4"/>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186613" y="4195763"/>
            <a:ext cx="152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accent1"/>
                </a:solidFill>
                <a:miter lim="800000"/>
                <a:headEnd/>
                <a:tailEnd/>
              </a14:hiddenLine>
            </a:ext>
          </a:extLst>
        </p:spPr>
      </p:pic>
      <p:sp>
        <p:nvSpPr>
          <p:cNvPr id="30" name="Line 189"/>
          <p:cNvSpPr>
            <a:spLocks noChangeShapeType="1"/>
          </p:cNvSpPr>
          <p:nvPr/>
        </p:nvSpPr>
        <p:spPr bwMode="gray">
          <a:xfrm flipV="1">
            <a:off x="5156200" y="3606800"/>
            <a:ext cx="635000" cy="13970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nchor="ctr"/>
          <a:lstStyle/>
          <a:p>
            <a:endParaRPr lang="en-US"/>
          </a:p>
        </p:txBody>
      </p:sp>
      <p:sp>
        <p:nvSpPr>
          <p:cNvPr id="31" name="Line 190"/>
          <p:cNvSpPr>
            <a:spLocks noChangeShapeType="1"/>
          </p:cNvSpPr>
          <p:nvPr/>
        </p:nvSpPr>
        <p:spPr bwMode="gray">
          <a:xfrm>
            <a:off x="5156200" y="5564188"/>
            <a:ext cx="704850" cy="36195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nchor="ctr"/>
          <a:lstStyle/>
          <a:p>
            <a:endParaRPr lang="en-US"/>
          </a:p>
        </p:txBody>
      </p:sp>
      <p:sp>
        <p:nvSpPr>
          <p:cNvPr id="32" name="Line 191"/>
          <p:cNvSpPr>
            <a:spLocks noChangeShapeType="1"/>
          </p:cNvSpPr>
          <p:nvPr/>
        </p:nvSpPr>
        <p:spPr bwMode="gray">
          <a:xfrm flipV="1">
            <a:off x="1752600" y="3975100"/>
            <a:ext cx="685800" cy="152400"/>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nchor="ctr"/>
          <a:lstStyle/>
          <a:p>
            <a:endParaRPr lang="en-US"/>
          </a:p>
        </p:txBody>
      </p:sp>
      <p:sp>
        <p:nvSpPr>
          <p:cNvPr id="33" name="Line 192"/>
          <p:cNvSpPr>
            <a:spLocks noChangeShapeType="1"/>
          </p:cNvSpPr>
          <p:nvPr/>
        </p:nvSpPr>
        <p:spPr bwMode="gray">
          <a:xfrm flipV="1">
            <a:off x="1919288" y="5207000"/>
            <a:ext cx="595312" cy="439738"/>
          </a:xfrm>
          <a:prstGeom prst="line">
            <a:avLst/>
          </a:prstGeom>
          <a:noFill/>
          <a:ln w="95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108000" tIns="108000" rIns="108000" bIns="108000" anchor="ctr"/>
          <a:lstStyle/>
          <a:p>
            <a:endParaRPr lang="en-US"/>
          </a:p>
        </p:txBody>
      </p:sp>
    </p:spTree>
    <p:extLst>
      <p:ext uri="{BB962C8B-B14F-4D97-AF65-F5344CB8AC3E}">
        <p14:creationId xmlns:p14="http://schemas.microsoft.com/office/powerpoint/2010/main" xmlns="" val="3620960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2" name="Title 1"/>
          <p:cNvSpPr>
            <a:spLocks noGrp="1"/>
          </p:cNvSpPr>
          <p:nvPr>
            <p:ph type="title"/>
          </p:nvPr>
        </p:nvSpPr>
        <p:spPr>
          <a:xfrm>
            <a:off x="457200" y="274638"/>
            <a:ext cx="8229600" cy="487362"/>
          </a:xfrm>
        </p:spPr>
        <p:txBody>
          <a:bodyPr/>
          <a:lstStyle/>
          <a:p>
            <a:r>
              <a:rPr lang="en-US" dirty="0" smtClean="0"/>
              <a:t>Key Vendors in MENA Market</a:t>
            </a:r>
            <a:endParaRPr lang="en-US" dirty="0"/>
          </a:p>
        </p:txBody>
      </p:sp>
      <p:sp>
        <p:nvSpPr>
          <p:cNvPr id="3" name="Content Placeholder 2"/>
          <p:cNvSpPr>
            <a:spLocks noGrp="1"/>
          </p:cNvSpPr>
          <p:nvPr>
            <p:ph idx="1"/>
          </p:nvPr>
        </p:nvSpPr>
        <p:spPr>
          <a:xfrm>
            <a:off x="457200" y="1447800"/>
            <a:ext cx="7696200" cy="4678363"/>
          </a:xfrm>
        </p:spPr>
        <p:txBody>
          <a:bodyPr>
            <a:normAutofit fontScale="92500" lnSpcReduction="10000"/>
          </a:bodyPr>
          <a:lstStyle/>
          <a:p>
            <a:r>
              <a:rPr lang="en-US" dirty="0" err="1" smtClean="0"/>
              <a:t>CareFusion</a:t>
            </a:r>
            <a:r>
              <a:rPr lang="en-US" dirty="0" smtClean="0"/>
              <a:t> </a:t>
            </a:r>
            <a:r>
              <a:rPr lang="en-US" dirty="0"/>
              <a:t>Corp., Cerner Corp., </a:t>
            </a:r>
            <a:r>
              <a:rPr lang="en-US" dirty="0" err="1"/>
              <a:t>Carestream</a:t>
            </a:r>
            <a:r>
              <a:rPr lang="en-US" dirty="0"/>
              <a:t> Health Inc., and Philips Healthcare.</a:t>
            </a:r>
          </a:p>
          <a:p>
            <a:r>
              <a:rPr lang="en-US" dirty="0" smtClean="0"/>
              <a:t>Other vendors </a:t>
            </a:r>
            <a:r>
              <a:rPr lang="en-US" dirty="0"/>
              <a:t>mentioned in the report </a:t>
            </a:r>
            <a:r>
              <a:rPr lang="en-US" dirty="0" smtClean="0"/>
              <a:t>are: GE </a:t>
            </a:r>
            <a:r>
              <a:rPr lang="en-US" dirty="0"/>
              <a:t>Healthcare Ltd., Siemens Healthcare, Computer Sciences Corp., </a:t>
            </a:r>
            <a:r>
              <a:rPr lang="en-US" dirty="0" err="1"/>
              <a:t>InterSystems</a:t>
            </a:r>
            <a:r>
              <a:rPr lang="en-US" dirty="0"/>
              <a:t> Corp., Fujifilm Holdings Corp., </a:t>
            </a:r>
            <a:r>
              <a:rPr lang="en-US" dirty="0" err="1"/>
              <a:t>Sectra</a:t>
            </a:r>
            <a:r>
              <a:rPr lang="en-US" dirty="0"/>
              <a:t> AB, ICT Health Technology Services, Pulse System Inc., Dell Healthcare and Life Sciences, 3M Health Information Systems Inc., and Toshiba Medical Systems Corp.</a:t>
            </a:r>
          </a:p>
          <a:p>
            <a:endParaRPr lang="en-US" dirty="0"/>
          </a:p>
        </p:txBody>
      </p:sp>
      <p:sp>
        <p:nvSpPr>
          <p:cNvPr id="4" name="TextBox 3"/>
          <p:cNvSpPr txBox="1"/>
          <p:nvPr/>
        </p:nvSpPr>
        <p:spPr>
          <a:xfrm>
            <a:off x="2514600" y="6117198"/>
            <a:ext cx="6390404" cy="276999"/>
          </a:xfrm>
          <a:prstGeom prst="rect">
            <a:avLst/>
          </a:prstGeom>
          <a:noFill/>
        </p:spPr>
        <p:txBody>
          <a:bodyPr wrap="none" rtlCol="0">
            <a:spAutoFit/>
          </a:bodyPr>
          <a:lstStyle/>
          <a:p>
            <a:r>
              <a:rPr lang="en-US" sz="1200" dirty="0" smtClean="0"/>
              <a:t>Source: </a:t>
            </a:r>
            <a:r>
              <a:rPr lang="en-US" sz="1200" dirty="0" err="1" smtClean="0"/>
              <a:t>TechNavio's</a:t>
            </a:r>
            <a:r>
              <a:rPr lang="en-US" sz="1200" dirty="0" smtClean="0"/>
              <a:t> </a:t>
            </a:r>
            <a:r>
              <a:rPr lang="en-US" sz="1200" dirty="0"/>
              <a:t>report, the Healthcare ICT Market in the MENA Region 2012-2016</a:t>
            </a:r>
          </a:p>
        </p:txBody>
      </p:sp>
    </p:spTree>
    <p:extLst>
      <p:ext uri="{BB962C8B-B14F-4D97-AF65-F5344CB8AC3E}">
        <p14:creationId xmlns:p14="http://schemas.microsoft.com/office/powerpoint/2010/main" xmlns="" val="533445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US" sz="3200" b="1" dirty="0" smtClean="0">
                <a:solidFill>
                  <a:schemeClr val="bg1"/>
                </a:solidFill>
              </a:rPr>
              <a:t>Big Data in Health</a:t>
            </a:r>
            <a:endParaRPr lang="en-US" sz="32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1771822909"/>
              </p:ext>
            </p:extLst>
          </p:nvPr>
        </p:nvGraphicFramePr>
        <p:xfrm>
          <a:off x="0" y="1143000"/>
          <a:ext cx="83058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6187797" y="5791200"/>
            <a:ext cx="1965603" cy="369332"/>
          </a:xfrm>
          <a:prstGeom prst="rect">
            <a:avLst/>
          </a:prstGeom>
        </p:spPr>
        <p:txBody>
          <a:bodyPr wrap="none">
            <a:spAutoFit/>
          </a:bodyPr>
          <a:lstStyle/>
          <a:p>
            <a:r>
              <a:rPr lang="en-US" b="0" dirty="0">
                <a:solidFill>
                  <a:srgbClr val="000000"/>
                </a:solidFill>
                <a:latin typeface="Verdana" panose="020B0604030504040204" pitchFamily="34" charset="0"/>
              </a:rPr>
              <a:t>Source: GÖ FP </a:t>
            </a:r>
            <a:endParaRPr lang="en-US" dirty="0"/>
          </a:p>
        </p:txBody>
      </p:sp>
    </p:spTree>
    <p:extLst>
      <p:ext uri="{BB962C8B-B14F-4D97-AF65-F5344CB8AC3E}">
        <p14:creationId xmlns:p14="http://schemas.microsoft.com/office/powerpoint/2010/main" xmlns="" val="404631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endParaRPr lang="en-US" sz="32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1450043191"/>
              </p:ext>
            </p:extLst>
          </p:nvPr>
        </p:nvGraphicFramePr>
        <p:xfrm>
          <a:off x="0" y="1143000"/>
          <a:ext cx="91440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154452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US" sz="3200" b="1" dirty="0" smtClean="0">
                <a:solidFill>
                  <a:schemeClr val="bg1"/>
                </a:solidFill>
              </a:rPr>
              <a:t>Application of </a:t>
            </a:r>
            <a:r>
              <a:rPr lang="en-US" sz="3200" b="1" dirty="0" smtClean="0">
                <a:solidFill>
                  <a:schemeClr val="bg1"/>
                </a:solidFill>
              </a:rPr>
              <a:t>Big Data </a:t>
            </a:r>
            <a:endParaRPr lang="en-US" sz="32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777406313"/>
              </p:ext>
            </p:extLst>
          </p:nvPr>
        </p:nvGraphicFramePr>
        <p:xfrm>
          <a:off x="0" y="914400"/>
          <a:ext cx="8305800" cy="5562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17035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20638" y="368697"/>
            <a:ext cx="8229600" cy="1143000"/>
          </a:xfrm>
        </p:spPr>
        <p:txBody>
          <a:bodyPr/>
          <a:lstStyle/>
          <a:p>
            <a:pPr eaLnBrk="1" hangingPunct="1"/>
            <a:r>
              <a:rPr lang="en-US" sz="3600" b="1" dirty="0">
                <a:solidFill>
                  <a:schemeClr val="bg1"/>
                </a:solidFill>
              </a:rPr>
              <a:t>FTTH Council MENA in Few words</a:t>
            </a:r>
            <a:r>
              <a:rPr lang="en-US" sz="3600" dirty="0">
                <a:solidFill>
                  <a:schemeClr val="bg1"/>
                </a:solidFill>
              </a:rPr>
              <a:t/>
            </a:r>
            <a:br>
              <a:rPr lang="en-US" sz="3600" dirty="0">
                <a:solidFill>
                  <a:schemeClr val="bg1"/>
                </a:solidFill>
              </a:rPr>
            </a:br>
            <a:r>
              <a:rPr lang="en-US" sz="3600" dirty="0">
                <a:solidFill>
                  <a:schemeClr val="bg1"/>
                </a:solidFill>
              </a:rPr>
              <a:t/>
            </a:r>
            <a:br>
              <a:rPr lang="en-US" sz="3600" dirty="0">
                <a:solidFill>
                  <a:schemeClr val="bg1"/>
                </a:solidFill>
              </a:rPr>
            </a:br>
            <a:endParaRPr lang="fr-FR" sz="3600" b="1" dirty="0">
              <a:solidFill>
                <a:schemeClr val="bg1"/>
              </a:solidFill>
              <a:ea typeface="ＭＳ Ｐゴシック"/>
              <a:cs typeface="Arial" charset="0"/>
            </a:endParaRPr>
          </a:p>
        </p:txBody>
      </p:sp>
      <p:graphicFrame>
        <p:nvGraphicFramePr>
          <p:cNvPr id="8" name="Diagram 7"/>
          <p:cNvGraphicFramePr/>
          <p:nvPr>
            <p:extLst/>
          </p:nvPr>
        </p:nvGraphicFramePr>
        <p:xfrm>
          <a:off x="0" y="1143000"/>
          <a:ext cx="91440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171450" y="1417726"/>
            <a:ext cx="8021638" cy="1446550"/>
          </a:xfrm>
          <a:prstGeom prst="rect">
            <a:avLst/>
          </a:prstGeom>
          <a:noFill/>
        </p:spPr>
        <p:txBody>
          <a:bodyPr wrap="square" rtlCol="0">
            <a:spAutoFit/>
          </a:bodyPr>
          <a:lstStyle/>
          <a:p>
            <a:r>
              <a:rPr lang="en-US" sz="2200" b="0" dirty="0">
                <a:solidFill>
                  <a:schemeClr val="tx1">
                    <a:lumMod val="65000"/>
                    <a:lumOff val="35000"/>
                  </a:schemeClr>
                </a:solidFill>
                <a:latin typeface="+mj-lt"/>
              </a:rPr>
              <a:t>With More than 50 members companies and major partners since 2011 FTTH Council MENA is fully committed to accelerate the deployment of FTTH in the Middle East and North Africa Region.</a:t>
            </a:r>
            <a:r>
              <a:rPr lang="en-US" sz="2200" b="0" dirty="0">
                <a:latin typeface="+mj-lt"/>
              </a:rPr>
              <a:t>		</a:t>
            </a:r>
            <a:r>
              <a:rPr lang="en-US" sz="2200" dirty="0">
                <a:latin typeface="+mj-lt"/>
              </a:rPr>
              <a:t>             		                 </a:t>
            </a:r>
            <a:endParaRPr lang="en-US" sz="2200" b="0" dirty="0">
              <a:solidFill>
                <a:srgbClr val="B1BD02"/>
              </a:solidFill>
              <a:latin typeface="+mj-lt"/>
            </a:endParaRPr>
          </a:p>
        </p:txBody>
      </p:sp>
      <p:pic>
        <p:nvPicPr>
          <p:cNvPr id="2" name="Picture 1"/>
          <p:cNvPicPr>
            <a:picLocks noChangeAspect="1"/>
          </p:cNvPicPr>
          <p:nvPr/>
        </p:nvPicPr>
        <p:blipFill>
          <a:blip r:embed="rId8" cstate="print"/>
          <a:stretch>
            <a:fillRect/>
          </a:stretch>
        </p:blipFill>
        <p:spPr>
          <a:xfrm>
            <a:off x="135064" y="2640140"/>
            <a:ext cx="7903910" cy="3379660"/>
          </a:xfrm>
          <a:prstGeom prst="rect">
            <a:avLst/>
          </a:prstGeom>
        </p:spPr>
      </p:pic>
    </p:spTree>
    <p:extLst>
      <p:ext uri="{BB962C8B-B14F-4D97-AF65-F5344CB8AC3E}">
        <p14:creationId xmlns:p14="http://schemas.microsoft.com/office/powerpoint/2010/main" xmlns="" val="3537754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US" sz="3200" b="1" dirty="0">
                <a:solidFill>
                  <a:schemeClr val="bg1"/>
                </a:solidFill>
              </a:rPr>
              <a:t>Policy actions for Big Data in Health </a:t>
            </a:r>
          </a:p>
        </p:txBody>
      </p:sp>
      <p:graphicFrame>
        <p:nvGraphicFramePr>
          <p:cNvPr id="8" name="Diagram 7"/>
          <p:cNvGraphicFramePr/>
          <p:nvPr>
            <p:extLst>
              <p:ext uri="{D42A27DB-BD31-4B8C-83A1-F6EECF244321}">
                <p14:modId xmlns:p14="http://schemas.microsoft.com/office/powerpoint/2010/main" xmlns="" val="960037532"/>
              </p:ext>
            </p:extLst>
          </p:nvPr>
        </p:nvGraphicFramePr>
        <p:xfrm>
          <a:off x="457200" y="1095375"/>
          <a:ext cx="39243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p:cNvGraphicFramePr/>
          <p:nvPr>
            <p:extLst>
              <p:ext uri="{D42A27DB-BD31-4B8C-83A1-F6EECF244321}">
                <p14:modId xmlns:p14="http://schemas.microsoft.com/office/powerpoint/2010/main" xmlns="" val="447282197"/>
              </p:ext>
            </p:extLst>
          </p:nvPr>
        </p:nvGraphicFramePr>
        <p:xfrm>
          <a:off x="4800600" y="1295400"/>
          <a:ext cx="3619499" cy="4114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450365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r>
              <a:rPr lang="en-US" sz="4000" b="1" dirty="0"/>
              <a:t>Policy actions for Big Data in Health </a:t>
            </a:r>
            <a:endParaRPr lang="en-US" sz="4000" dirty="0"/>
          </a:p>
        </p:txBody>
      </p:sp>
      <p:pic>
        <p:nvPicPr>
          <p:cNvPr id="4" name="Content Placeholder 3"/>
          <p:cNvPicPr>
            <a:picLocks noGrp="1" noChangeAspect="1"/>
          </p:cNvPicPr>
          <p:nvPr>
            <p:ph idx="1"/>
          </p:nvPr>
        </p:nvPicPr>
        <p:blipFill>
          <a:blip r:embed="rId3"/>
          <a:stretch>
            <a:fillRect/>
          </a:stretch>
        </p:blipFill>
        <p:spPr>
          <a:xfrm>
            <a:off x="1066800" y="1295400"/>
            <a:ext cx="6934200" cy="4830763"/>
          </a:xfrm>
          <a:prstGeom prst="rect">
            <a:avLst/>
          </a:prstGeom>
        </p:spPr>
      </p:pic>
      <p:sp>
        <p:nvSpPr>
          <p:cNvPr id="5" name="Rectangle 4"/>
          <p:cNvSpPr/>
          <p:nvPr/>
        </p:nvSpPr>
        <p:spPr>
          <a:xfrm>
            <a:off x="6172200" y="6126163"/>
            <a:ext cx="1965603" cy="369332"/>
          </a:xfrm>
          <a:prstGeom prst="rect">
            <a:avLst/>
          </a:prstGeom>
        </p:spPr>
        <p:txBody>
          <a:bodyPr wrap="none">
            <a:spAutoFit/>
          </a:bodyPr>
          <a:lstStyle/>
          <a:p>
            <a:r>
              <a:rPr lang="en-US" b="0" dirty="0">
                <a:solidFill>
                  <a:srgbClr val="000000"/>
                </a:solidFill>
                <a:latin typeface="Verdana" panose="020B0604030504040204" pitchFamily="34" charset="0"/>
              </a:rPr>
              <a:t>Source: GÖ FP </a:t>
            </a:r>
            <a:endParaRPr lang="en-US" dirty="0"/>
          </a:p>
        </p:txBody>
      </p:sp>
    </p:spTree>
    <p:extLst>
      <p:ext uri="{BB962C8B-B14F-4D97-AF65-F5344CB8AC3E}">
        <p14:creationId xmlns:p14="http://schemas.microsoft.com/office/powerpoint/2010/main" xmlns="" val="3842357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686800" cy="1143000"/>
          </a:xfrm>
        </p:spPr>
        <p:txBody>
          <a:bodyPr/>
          <a:lstStyle/>
          <a:p>
            <a:pPr>
              <a:buClr>
                <a:schemeClr val="bg1"/>
              </a:buClr>
            </a:pPr>
            <a:r>
              <a:rPr lang="en-US" sz="3200" dirty="0" smtClean="0"/>
              <a:t>Recommendations to </a:t>
            </a:r>
            <a:r>
              <a:rPr lang="en-US" sz="3200" dirty="0"/>
              <a:t>develop ten relevant fields</a:t>
            </a:r>
            <a:r>
              <a:rPr lang="en-US" sz="3200" dirty="0" smtClean="0"/>
              <a:t>:</a:t>
            </a:r>
            <a:endParaRPr lang="en-US" sz="32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556668495"/>
              </p:ext>
            </p:extLst>
          </p:nvPr>
        </p:nvGraphicFramePr>
        <p:xfrm>
          <a:off x="-1053001" y="923925"/>
          <a:ext cx="6172200" cy="5715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8"/>
          <a:stretch>
            <a:fillRect/>
          </a:stretch>
        </p:blipFill>
        <p:spPr>
          <a:xfrm>
            <a:off x="3886200" y="947737"/>
            <a:ext cx="4423081" cy="5334000"/>
          </a:xfrm>
          <a:prstGeom prst="rect">
            <a:avLst/>
          </a:prstGeom>
        </p:spPr>
      </p:pic>
    </p:spTree>
    <p:extLst>
      <p:ext uri="{BB962C8B-B14F-4D97-AF65-F5344CB8AC3E}">
        <p14:creationId xmlns:p14="http://schemas.microsoft.com/office/powerpoint/2010/main" xmlns="" val="3957798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458200" cy="1143000"/>
          </a:xfrm>
        </p:spPr>
        <p:txBody>
          <a:bodyPr/>
          <a:lstStyle/>
          <a:p>
            <a:pPr lvl="0">
              <a:buClr>
                <a:schemeClr val="bg1"/>
              </a:buClr>
            </a:pPr>
            <a:r>
              <a:rPr lang="en-US" sz="3200" b="1" dirty="0" smtClean="0">
                <a:solidFill>
                  <a:schemeClr val="bg1"/>
                </a:solidFill>
              </a:rPr>
              <a:t>FTTH/B </a:t>
            </a:r>
            <a:br>
              <a:rPr lang="en-US" sz="3200" b="1" dirty="0" smtClean="0">
                <a:solidFill>
                  <a:schemeClr val="bg1"/>
                </a:solidFill>
              </a:rPr>
            </a:br>
            <a:r>
              <a:rPr lang="en-US" sz="3200" dirty="0" smtClean="0"/>
              <a:t>Fiber </a:t>
            </a:r>
            <a:r>
              <a:rPr lang="en-US" sz="3200" dirty="0"/>
              <a:t>deployment in modern hospitals and </a:t>
            </a:r>
            <a:r>
              <a:rPr lang="en-US" sz="3200" dirty="0" smtClean="0"/>
              <a:t>clinics</a:t>
            </a:r>
            <a:endParaRPr lang="en-US" sz="32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1205494130"/>
              </p:ext>
            </p:extLst>
          </p:nvPr>
        </p:nvGraphicFramePr>
        <p:xfrm>
          <a:off x="0" y="1143000"/>
          <a:ext cx="83820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812383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US" sz="4000" b="1" dirty="0">
                <a:solidFill>
                  <a:schemeClr val="bg1"/>
                </a:solidFill>
              </a:rPr>
              <a:t>Contact</a:t>
            </a:r>
            <a:endParaRPr lang="en-US" sz="3200" b="1" dirty="0">
              <a:solidFill>
                <a:schemeClr val="bg1"/>
              </a:solidFill>
            </a:endParaRPr>
          </a:p>
        </p:txBody>
      </p:sp>
      <p:graphicFrame>
        <p:nvGraphicFramePr>
          <p:cNvPr id="8" name="Diagram 7"/>
          <p:cNvGraphicFramePr/>
          <p:nvPr>
            <p:extLst/>
          </p:nvPr>
        </p:nvGraphicFramePr>
        <p:xfrm>
          <a:off x="0" y="1143000"/>
          <a:ext cx="91440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Subtitle 4"/>
          <p:cNvSpPr txBox="1">
            <a:spLocks/>
          </p:cNvSpPr>
          <p:nvPr/>
        </p:nvSpPr>
        <p:spPr bwMode="auto">
          <a:xfrm>
            <a:off x="685800" y="1981200"/>
            <a:ext cx="7239000" cy="1752600"/>
          </a:xfrm>
          <a:prstGeom prst="rect">
            <a:avLst/>
          </a:prstGeom>
          <a:noFill/>
          <a:ln w="9525">
            <a:noFill/>
            <a:miter lim="800000"/>
            <a:headEnd/>
            <a:tailEnd/>
          </a:ln>
        </p:spPr>
        <p:txBody>
          <a:bodyPr/>
          <a:lstStyle/>
          <a:p>
            <a:pPr algn="ctr">
              <a:spcBef>
                <a:spcPct val="20000"/>
              </a:spcBef>
              <a:buFont typeface="Arial" charset="0"/>
              <a:buNone/>
            </a:pPr>
            <a:r>
              <a:rPr lang="en-GB" sz="4400" dirty="0">
                <a:solidFill>
                  <a:srgbClr val="AEBD00"/>
                </a:solidFill>
                <a:latin typeface="Calibri" pitchFamily="34" charset="0"/>
              </a:rPr>
              <a:t>THANK YOU</a:t>
            </a:r>
            <a:endParaRPr lang="ar-LB" sz="4400" dirty="0">
              <a:solidFill>
                <a:srgbClr val="AEBD00"/>
              </a:solidFill>
              <a:latin typeface="Calibri" pitchFamily="34" charset="0"/>
            </a:endParaRPr>
          </a:p>
          <a:p>
            <a:pPr algn="ctr">
              <a:spcBef>
                <a:spcPct val="20000"/>
              </a:spcBef>
              <a:buFont typeface="Arial" charset="0"/>
              <a:buNone/>
            </a:pPr>
            <a:r>
              <a:rPr lang="ar-LB" sz="4400" dirty="0">
                <a:solidFill>
                  <a:srgbClr val="AEBD00"/>
                </a:solidFill>
                <a:latin typeface="Calibri" pitchFamily="34" charset="0"/>
              </a:rPr>
              <a:t>شــكــرا“</a:t>
            </a:r>
            <a:endParaRPr lang="en-US" sz="4400" dirty="0">
              <a:solidFill>
                <a:srgbClr val="AEBD00"/>
              </a:solidFill>
              <a:latin typeface="Calibri" pitchFamily="34" charset="0"/>
            </a:endParaRPr>
          </a:p>
          <a:p>
            <a:pPr algn="ctr">
              <a:spcBef>
                <a:spcPct val="20000"/>
              </a:spcBef>
              <a:buFont typeface="Arial" charset="0"/>
              <a:buNone/>
            </a:pPr>
            <a:endParaRPr lang="en-US" sz="3200" dirty="0" smtClean="0">
              <a:solidFill>
                <a:srgbClr val="AEBD00"/>
              </a:solidFill>
              <a:latin typeface="Calibri" pitchFamily="34" charset="0"/>
              <a:hlinkClick r:id="rId8"/>
            </a:endParaRPr>
          </a:p>
          <a:p>
            <a:pPr algn="ctr">
              <a:spcBef>
                <a:spcPct val="20000"/>
              </a:spcBef>
              <a:buFont typeface="Arial" charset="0"/>
              <a:buNone/>
            </a:pPr>
            <a:r>
              <a:rPr lang="en-US" sz="3200" dirty="0" smtClean="0">
                <a:solidFill>
                  <a:srgbClr val="AEBD00"/>
                </a:solidFill>
                <a:latin typeface="Calibri" pitchFamily="34" charset="0"/>
                <a:hlinkClick r:id="rId8"/>
              </a:rPr>
              <a:t>Safa.nassereldin@ftthcouncilmena.org</a:t>
            </a:r>
            <a:r>
              <a:rPr lang="en-US" sz="3200" dirty="0" smtClean="0">
                <a:solidFill>
                  <a:srgbClr val="AEBD00"/>
                </a:solidFill>
                <a:latin typeface="Calibri" pitchFamily="34" charset="0"/>
              </a:rPr>
              <a:t> </a:t>
            </a:r>
            <a:endParaRPr lang="en-US" sz="3200" dirty="0">
              <a:solidFill>
                <a:srgbClr val="AEBD00"/>
              </a:solidFill>
              <a:latin typeface="Calibri" pitchFamily="34" charset="0"/>
            </a:endParaRPr>
          </a:p>
          <a:p>
            <a:pPr algn="ctr">
              <a:spcBef>
                <a:spcPct val="20000"/>
              </a:spcBef>
              <a:buFont typeface="Arial" charset="0"/>
              <a:buNone/>
            </a:pPr>
            <a:endParaRPr lang="en-GB" sz="4400" dirty="0">
              <a:solidFill>
                <a:srgbClr val="AEBD00"/>
              </a:solidFill>
              <a:latin typeface="Calibri" pitchFamily="34" charset="0"/>
            </a:endParaRPr>
          </a:p>
        </p:txBody>
      </p:sp>
    </p:spTree>
    <p:extLst>
      <p:ext uri="{BB962C8B-B14F-4D97-AF65-F5344CB8AC3E}">
        <p14:creationId xmlns:p14="http://schemas.microsoft.com/office/powerpoint/2010/main" xmlns="" val="65113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6" name="TextBox 3"/>
          <p:cNvSpPr txBox="1">
            <a:spLocks noChangeArrowheads="1"/>
          </p:cNvSpPr>
          <p:nvPr/>
        </p:nvSpPr>
        <p:spPr bwMode="auto">
          <a:xfrm>
            <a:off x="152400" y="1028700"/>
            <a:ext cx="8001000" cy="4800600"/>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685800" y="0"/>
            <a:ext cx="8229600" cy="1143000"/>
          </a:xfrm>
        </p:spPr>
        <p:txBody>
          <a:bodyPr/>
          <a:lstStyle/>
          <a:p>
            <a:pPr eaLnBrk="1" hangingPunct="1"/>
            <a:r>
              <a:rPr lang="en-GB" sz="4800" b="1" dirty="0">
                <a:solidFill>
                  <a:schemeClr val="bg1"/>
                </a:solidFill>
                <a:ea typeface="ＭＳ Ｐゴシック"/>
                <a:cs typeface="Arial" charset="0"/>
              </a:rPr>
              <a:t>Our Committees</a:t>
            </a:r>
            <a:endParaRPr lang="fr-FR" sz="3600" b="1" dirty="0">
              <a:ea typeface="ＭＳ Ｐゴシック"/>
              <a:cs typeface="Arial" charset="0"/>
            </a:endParaRPr>
          </a:p>
        </p:txBody>
      </p:sp>
      <p:graphicFrame>
        <p:nvGraphicFramePr>
          <p:cNvPr id="8" name="Diagram 7"/>
          <p:cNvGraphicFramePr/>
          <p:nvPr>
            <p:extLst>
              <p:ext uri="{D42A27DB-BD31-4B8C-83A1-F6EECF244321}">
                <p14:modId xmlns:p14="http://schemas.microsoft.com/office/powerpoint/2010/main" xmlns="" val="119205422"/>
              </p:ext>
            </p:extLst>
          </p:nvPr>
        </p:nvGraphicFramePr>
        <p:xfrm>
          <a:off x="0" y="1143000"/>
          <a:ext cx="91440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969229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7411" name="TextBox 3"/>
          <p:cNvSpPr txBox="1">
            <a:spLocks noChangeArrowheads="1"/>
          </p:cNvSpPr>
          <p:nvPr/>
        </p:nvSpPr>
        <p:spPr bwMode="auto">
          <a:xfrm>
            <a:off x="152400" y="1028700"/>
            <a:ext cx="8001000" cy="4800600"/>
          </a:xfrm>
          <a:prstGeom prst="rect">
            <a:avLst/>
          </a:prstGeom>
          <a:noFill/>
          <a:ln w="9525">
            <a:noFill/>
            <a:miter lim="800000"/>
            <a:headEnd/>
            <a:tailEnd/>
          </a:ln>
        </p:spPr>
        <p:txBody>
          <a:bodyPr>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sp>
        <p:nvSpPr>
          <p:cNvPr id="17412" name="TextBox 5"/>
          <p:cNvSpPr txBox="1">
            <a:spLocks noChangeArrowheads="1"/>
          </p:cNvSpPr>
          <p:nvPr/>
        </p:nvSpPr>
        <p:spPr bwMode="auto">
          <a:xfrm>
            <a:off x="0" y="0"/>
            <a:ext cx="8132763" cy="600075"/>
          </a:xfrm>
          <a:prstGeom prst="rect">
            <a:avLst/>
          </a:prstGeom>
          <a:noFill/>
          <a:ln w="9525">
            <a:noFill/>
            <a:miter lim="800000"/>
            <a:headEnd/>
            <a:tailEnd/>
          </a:ln>
        </p:spPr>
        <p:txBody>
          <a:bodyPr>
            <a:spAutoFit/>
          </a:bodyPr>
          <a:lstStyle/>
          <a:p>
            <a:endParaRPr lang="en-US" sz="1100">
              <a:latin typeface="Calibri" pitchFamily="34" charset="0"/>
            </a:endParaRPr>
          </a:p>
          <a:p>
            <a:endParaRPr lang="en-US" sz="1100">
              <a:latin typeface="Calibri" pitchFamily="34" charset="0"/>
            </a:endParaRPr>
          </a:p>
          <a:p>
            <a:endParaRPr lang="en-US" sz="1100">
              <a:latin typeface="Calibri" pitchFamily="34" charset="0"/>
            </a:endParaRPr>
          </a:p>
        </p:txBody>
      </p:sp>
      <p:sp>
        <p:nvSpPr>
          <p:cNvPr id="17413" name="Subtitle 2"/>
          <p:cNvSpPr txBox="1">
            <a:spLocks/>
          </p:cNvSpPr>
          <p:nvPr/>
        </p:nvSpPr>
        <p:spPr bwMode="auto">
          <a:xfrm>
            <a:off x="304800" y="0"/>
            <a:ext cx="7467600" cy="838200"/>
          </a:xfrm>
          <a:prstGeom prst="rect">
            <a:avLst/>
          </a:prstGeom>
          <a:noFill/>
          <a:ln w="9525">
            <a:noFill/>
            <a:miter lim="800000"/>
            <a:headEnd/>
            <a:tailEnd/>
          </a:ln>
        </p:spPr>
        <p:txBody>
          <a:bodyPr/>
          <a:lstStyle/>
          <a:p>
            <a:pPr algn="ctr">
              <a:spcBef>
                <a:spcPct val="20000"/>
              </a:spcBef>
            </a:pPr>
            <a:r>
              <a:rPr lang="en-US" sz="4400" b="1" dirty="0">
                <a:solidFill>
                  <a:schemeClr val="bg1"/>
                </a:solidFill>
                <a:latin typeface="Calibri" pitchFamily="34" charset="0"/>
              </a:rPr>
              <a:t>FTTH Market in MENA  </a:t>
            </a:r>
          </a:p>
        </p:txBody>
      </p:sp>
      <p:sp>
        <p:nvSpPr>
          <p:cNvPr id="9" name="Espace réservé du numéro de diapositive 1"/>
          <p:cNvSpPr>
            <a:spLocks noGrp="1"/>
          </p:cNvSpPr>
          <p:nvPr>
            <p:ph type="sldNum" sz="quarter" idx="11"/>
          </p:nvPr>
        </p:nvSpPr>
        <p:spPr>
          <a:xfrm>
            <a:off x="6553200" y="6356350"/>
            <a:ext cx="2133600" cy="365125"/>
          </a:xfrm>
        </p:spPr>
        <p:txBody>
          <a:bodyPr/>
          <a:lstStyle/>
          <a:p>
            <a:fld id="{6C119D27-4617-47B0-B1A3-2907BBA3494C}" type="slidenum">
              <a:rPr lang="fr-FR" smtClean="0"/>
              <a:pPr/>
              <a:t>4</a:t>
            </a:fld>
            <a:endParaRPr lang="fr-FR"/>
          </a:p>
        </p:txBody>
      </p:sp>
      <p:sp>
        <p:nvSpPr>
          <p:cNvPr id="10" name="Espace réservé du texte 4"/>
          <p:cNvSpPr txBox="1">
            <a:spLocks/>
          </p:cNvSpPr>
          <p:nvPr/>
        </p:nvSpPr>
        <p:spPr>
          <a:xfrm>
            <a:off x="179512" y="1168483"/>
            <a:ext cx="8640960" cy="41657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0" dirty="0"/>
              <a:t>More than 48 FTTH/B projects in MENA at Sept 2016</a:t>
            </a:r>
          </a:p>
        </p:txBody>
      </p:sp>
      <p:sp>
        <p:nvSpPr>
          <p:cNvPr id="12" name="Line 5"/>
          <p:cNvSpPr>
            <a:spLocks noChangeShapeType="1"/>
          </p:cNvSpPr>
          <p:nvPr/>
        </p:nvSpPr>
        <p:spPr bwMode="auto">
          <a:xfrm>
            <a:off x="8213725" y="2812504"/>
            <a:ext cx="0" cy="335280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cxnSp>
        <p:nvCxnSpPr>
          <p:cNvPr id="13" name="Connecteur droit avec flèche 8"/>
          <p:cNvCxnSpPr>
            <a:cxnSpLocks noChangeShapeType="1"/>
          </p:cNvCxnSpPr>
          <p:nvPr/>
        </p:nvCxnSpPr>
        <p:spPr bwMode="auto">
          <a:xfrm flipV="1">
            <a:off x="1982788" y="5822404"/>
            <a:ext cx="3194050" cy="119063"/>
          </a:xfrm>
          <a:prstGeom prst="straightConnector1">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4" name="Text Box 7"/>
          <p:cNvSpPr txBox="1">
            <a:spLocks noChangeArrowheads="1"/>
          </p:cNvSpPr>
          <p:nvPr/>
        </p:nvSpPr>
        <p:spPr bwMode="auto">
          <a:xfrm>
            <a:off x="456407" y="5786789"/>
            <a:ext cx="2900363" cy="23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spcBef>
                <a:spcPct val="50000"/>
              </a:spcBef>
              <a:buFontTx/>
              <a:buNone/>
            </a:pPr>
            <a:r>
              <a:rPr lang="fr-FR" sz="900" dirty="0"/>
              <a:t>Source: IDATE for FTTH Council MENA</a:t>
            </a:r>
          </a:p>
        </p:txBody>
      </p:sp>
      <p:sp>
        <p:nvSpPr>
          <p:cNvPr id="16" name="Flèche courbée vers la droite 7"/>
          <p:cNvSpPr/>
          <p:nvPr/>
        </p:nvSpPr>
        <p:spPr>
          <a:xfrm>
            <a:off x="542628" y="1916832"/>
            <a:ext cx="720080" cy="609192"/>
          </a:xfrm>
          <a:prstGeom prst="curvedRightArrow">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16"/>
          <p:cNvSpPr/>
          <p:nvPr/>
        </p:nvSpPr>
        <p:spPr>
          <a:xfrm>
            <a:off x="1314451" y="1866900"/>
            <a:ext cx="7295282" cy="646331"/>
          </a:xfrm>
          <a:prstGeom prst="rect">
            <a:avLst/>
          </a:prstGeom>
        </p:spPr>
        <p:txBody>
          <a:bodyPr wrap="square">
            <a:spAutoFit/>
          </a:bodyPr>
          <a:lstStyle/>
          <a:p>
            <a:r>
              <a:rPr lang="en-GB" altLang="fr-FR" dirty="0"/>
              <a:t>Incumbents and Alternative operators are the main actors involved in FTTH/B rollout</a:t>
            </a:r>
            <a:endParaRPr lang="en-GB" dirty="0"/>
          </a:p>
        </p:txBody>
      </p:sp>
      <p:sp>
        <p:nvSpPr>
          <p:cNvPr id="18" name="Rectangle 17"/>
          <p:cNvSpPr/>
          <p:nvPr/>
        </p:nvSpPr>
        <p:spPr>
          <a:xfrm>
            <a:off x="1234926" y="2860287"/>
            <a:ext cx="7128792" cy="646331"/>
          </a:xfrm>
          <a:prstGeom prst="rect">
            <a:avLst/>
          </a:prstGeom>
        </p:spPr>
        <p:txBody>
          <a:bodyPr wrap="square">
            <a:spAutoFit/>
          </a:bodyPr>
          <a:lstStyle/>
          <a:p>
            <a:r>
              <a:rPr lang="en-US" dirty="0"/>
              <a:t>National programs should boost FTTH/B market in MENA in the middle to long term</a:t>
            </a:r>
          </a:p>
        </p:txBody>
      </p:sp>
      <p:sp>
        <p:nvSpPr>
          <p:cNvPr id="19" name="Flèche courbée vers la droite 19"/>
          <p:cNvSpPr/>
          <p:nvPr/>
        </p:nvSpPr>
        <p:spPr>
          <a:xfrm>
            <a:off x="529557" y="2713381"/>
            <a:ext cx="720080" cy="648072"/>
          </a:xfrm>
          <a:prstGeom prst="curvedRightArrow">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20" name="Tableau 5"/>
          <p:cNvGraphicFramePr>
            <a:graphicFrameLocks noGrp="1"/>
          </p:cNvGraphicFramePr>
          <p:nvPr>
            <p:extLst>
              <p:ext uri="{D42A27DB-BD31-4B8C-83A1-F6EECF244321}">
                <p14:modId xmlns:p14="http://schemas.microsoft.com/office/powerpoint/2010/main" xmlns="" val="1833228445"/>
              </p:ext>
            </p:extLst>
          </p:nvPr>
        </p:nvGraphicFramePr>
        <p:xfrm>
          <a:off x="243980" y="3548810"/>
          <a:ext cx="8061820" cy="2074546"/>
        </p:xfrm>
        <a:graphic>
          <a:graphicData uri="http://schemas.openxmlformats.org/drawingml/2006/table">
            <a:tbl>
              <a:tblPr firstRow="1" bandRow="1">
                <a:tableStyleId>{F5AB1C69-6EDB-4FF4-983F-18BD219EF322}</a:tableStyleId>
              </a:tblPr>
              <a:tblGrid>
                <a:gridCol w="2015455">
                  <a:extLst>
                    <a:ext uri="{9D8B030D-6E8A-4147-A177-3AD203B41FA5}">
                      <a16:colId xmlns:a16="http://schemas.microsoft.com/office/drawing/2014/main" xmlns="" val="20000"/>
                    </a:ext>
                  </a:extLst>
                </a:gridCol>
                <a:gridCol w="2015455">
                  <a:extLst>
                    <a:ext uri="{9D8B030D-6E8A-4147-A177-3AD203B41FA5}">
                      <a16:colId xmlns:a16="http://schemas.microsoft.com/office/drawing/2014/main" xmlns="" val="20001"/>
                    </a:ext>
                  </a:extLst>
                </a:gridCol>
                <a:gridCol w="2015455">
                  <a:extLst>
                    <a:ext uri="{9D8B030D-6E8A-4147-A177-3AD203B41FA5}">
                      <a16:colId xmlns:a16="http://schemas.microsoft.com/office/drawing/2014/main" xmlns="" val="20002"/>
                    </a:ext>
                  </a:extLst>
                </a:gridCol>
                <a:gridCol w="2015455">
                  <a:extLst>
                    <a:ext uri="{9D8B030D-6E8A-4147-A177-3AD203B41FA5}">
                      <a16:colId xmlns:a16="http://schemas.microsoft.com/office/drawing/2014/main" xmlns="" val="20003"/>
                    </a:ext>
                  </a:extLst>
                </a:gridCol>
              </a:tblGrid>
              <a:tr h="827834">
                <a:tc gridSpan="4">
                  <a:txBody>
                    <a:bodyPr/>
                    <a:lstStyle/>
                    <a:p>
                      <a:pPr algn="ctr" fontAlgn="ctr"/>
                      <a:r>
                        <a:rPr lang="en-US" sz="1800" u="none" strike="noStrike" noProof="0" dirty="0">
                          <a:effectLst/>
                        </a:rPr>
                        <a:t>Total FTTH/B Homes passed in MENA at  September 2016</a:t>
                      </a:r>
                      <a:endParaRPr lang="en-US" sz="1800" b="1" i="0" u="none" strike="noStrike" noProof="0" dirty="0">
                        <a:solidFill>
                          <a:srgbClr val="FFFFFF"/>
                        </a:solidFill>
                        <a:effectLst/>
                        <a:latin typeface="Arial"/>
                      </a:endParaRPr>
                    </a:p>
                  </a:txBody>
                  <a:tcPr marL="9525" marR="9525" marT="9525"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0000"/>
                  </a:ext>
                </a:extLst>
              </a:tr>
              <a:tr h="418878">
                <a:tc>
                  <a:txBody>
                    <a:bodyPr/>
                    <a:lstStyle/>
                    <a:p>
                      <a:pPr algn="ctr" fontAlgn="b"/>
                      <a:r>
                        <a:rPr lang="en-US" sz="1200" u="none" strike="noStrike" noProof="0" dirty="0">
                          <a:effectLst/>
                        </a:rPr>
                        <a:t>Incumbents</a:t>
                      </a:r>
                      <a:endParaRPr lang="en-US" sz="1200" b="1" i="0" u="none" strike="noStrike" noProof="0" dirty="0">
                        <a:effectLst/>
                        <a:latin typeface="Arial"/>
                      </a:endParaRPr>
                    </a:p>
                  </a:txBody>
                  <a:tcPr marL="9525" marR="9525" marT="9525" marB="0"/>
                </a:tc>
                <a:tc>
                  <a:txBody>
                    <a:bodyPr/>
                    <a:lstStyle/>
                    <a:p>
                      <a:pPr algn="l" fontAlgn="b"/>
                      <a:r>
                        <a:rPr lang="en-US" sz="1200" u="none" strike="noStrike" noProof="0" dirty="0">
                          <a:effectLst/>
                        </a:rPr>
                        <a:t>National companies / Municipalities  / Utilities</a:t>
                      </a:r>
                      <a:endParaRPr lang="en-US" sz="1200" b="1" i="0" u="none" strike="noStrike" noProof="0" dirty="0">
                        <a:effectLst/>
                        <a:latin typeface="Arial"/>
                      </a:endParaRPr>
                    </a:p>
                  </a:txBody>
                  <a:tcPr marL="9525" marR="9525" marT="9525" marB="0"/>
                </a:tc>
                <a:tc>
                  <a:txBody>
                    <a:bodyPr/>
                    <a:lstStyle/>
                    <a:p>
                      <a:pPr algn="l" fontAlgn="b"/>
                      <a:r>
                        <a:rPr lang="en-US" sz="1200" u="none" strike="noStrike" noProof="0">
                          <a:effectLst/>
                        </a:rPr>
                        <a:t>Alternative operators / ISPs</a:t>
                      </a:r>
                      <a:endParaRPr lang="en-US" sz="1200" b="1" i="0" u="none" strike="noStrike" noProof="0" dirty="0">
                        <a:effectLst/>
                        <a:latin typeface="Arial"/>
                      </a:endParaRPr>
                    </a:p>
                  </a:txBody>
                  <a:tcPr marL="9525" marR="9525" marT="9525" marB="0"/>
                </a:tc>
                <a:tc>
                  <a:txBody>
                    <a:bodyPr/>
                    <a:lstStyle/>
                    <a:p>
                      <a:pPr algn="ctr" fontAlgn="b"/>
                      <a:r>
                        <a:rPr lang="en-US" sz="1200" u="none" strike="noStrike" noProof="0" dirty="0">
                          <a:effectLst/>
                        </a:rPr>
                        <a:t>Housing companies /</a:t>
                      </a:r>
                      <a:r>
                        <a:rPr lang="en-US" sz="1200" u="none" strike="noStrike" baseline="0" noProof="0" dirty="0">
                          <a:effectLst/>
                        </a:rPr>
                        <a:t> RE owners</a:t>
                      </a:r>
                      <a:endParaRPr lang="en-US" sz="1200" b="1" i="0" u="none" strike="noStrike" noProof="0" dirty="0">
                        <a:effectLst/>
                        <a:latin typeface="Arial"/>
                      </a:endParaRPr>
                    </a:p>
                  </a:txBody>
                  <a:tcPr marL="9525" marR="9525" marT="9525" marB="0"/>
                </a:tc>
                <a:extLst>
                  <a:ext uri="{0D108BD9-81ED-4DB2-BD59-A6C34878D82A}">
                    <a16:rowId xmlns:a16="http://schemas.microsoft.com/office/drawing/2014/main" xmlns="" val="10001"/>
                  </a:ext>
                </a:extLst>
              </a:tr>
              <a:tr h="413917">
                <a:tc>
                  <a:txBody>
                    <a:bodyPr/>
                    <a:lstStyle/>
                    <a:p>
                      <a:pPr algn="ctr" fontAlgn="b"/>
                      <a:r>
                        <a:rPr lang="fr-FR" sz="1800" u="none" strike="noStrike" dirty="0">
                          <a:effectLst/>
                        </a:rPr>
                        <a:t>4 546 776</a:t>
                      </a:r>
                      <a:endParaRPr lang="fr-FR" sz="1800" b="1" i="0" u="none" strike="noStrike" dirty="0">
                        <a:effectLst/>
                        <a:latin typeface="Arial"/>
                      </a:endParaRPr>
                    </a:p>
                  </a:txBody>
                  <a:tcPr marL="9525" marR="9525" marT="9525" marB="0" anchor="b"/>
                </a:tc>
                <a:tc>
                  <a:txBody>
                    <a:bodyPr/>
                    <a:lstStyle/>
                    <a:p>
                      <a:pPr algn="ctr" fontAlgn="b"/>
                      <a:r>
                        <a:rPr lang="fr-FR" sz="1800" u="none" strike="noStrike" dirty="0">
                          <a:effectLst/>
                        </a:rPr>
                        <a:t>137 700</a:t>
                      </a:r>
                      <a:endParaRPr lang="fr-FR" sz="1800" b="1" i="0" u="none" strike="noStrike" dirty="0">
                        <a:effectLst/>
                        <a:latin typeface="Arial"/>
                      </a:endParaRPr>
                    </a:p>
                  </a:txBody>
                  <a:tcPr marL="9525" marR="9525" marT="9525" marB="0" anchor="b"/>
                </a:tc>
                <a:tc>
                  <a:txBody>
                    <a:bodyPr/>
                    <a:lstStyle/>
                    <a:p>
                      <a:pPr algn="ctr" fontAlgn="b"/>
                      <a:r>
                        <a:rPr lang="fr-FR" sz="1800" u="none" strike="noStrike" dirty="0">
                          <a:effectLst/>
                        </a:rPr>
                        <a:t>901 600</a:t>
                      </a:r>
                      <a:endParaRPr lang="fr-FR" sz="1800" b="1" i="0" u="none" strike="noStrike" dirty="0">
                        <a:effectLst/>
                        <a:latin typeface="Arial"/>
                      </a:endParaRPr>
                    </a:p>
                  </a:txBody>
                  <a:tcPr marL="9525" marR="9525" marT="9525" marB="0" anchor="b"/>
                </a:tc>
                <a:tc>
                  <a:txBody>
                    <a:bodyPr/>
                    <a:lstStyle/>
                    <a:p>
                      <a:pPr algn="ctr" fontAlgn="b"/>
                      <a:r>
                        <a:rPr lang="fr-FR" sz="1800" u="none" strike="noStrike" dirty="0">
                          <a:effectLst/>
                        </a:rPr>
                        <a:t>152 100</a:t>
                      </a:r>
                      <a:endParaRPr lang="fr-FR" sz="1800" b="1" i="0" u="none" strike="noStrike" dirty="0">
                        <a:effectLst/>
                        <a:latin typeface="Arial"/>
                      </a:endParaRPr>
                    </a:p>
                  </a:txBody>
                  <a:tcPr marL="9525" marR="9525" marT="9525" marB="0" anchor="b"/>
                </a:tc>
                <a:extLst>
                  <a:ext uri="{0D108BD9-81ED-4DB2-BD59-A6C34878D82A}">
                    <a16:rowId xmlns:a16="http://schemas.microsoft.com/office/drawing/2014/main" xmlns="" val="10002"/>
                  </a:ext>
                </a:extLst>
              </a:tr>
              <a:tr h="413917">
                <a:tc>
                  <a:txBody>
                    <a:bodyPr/>
                    <a:lstStyle/>
                    <a:p>
                      <a:pPr algn="ctr" fontAlgn="b"/>
                      <a:r>
                        <a:rPr lang="fr-FR" sz="1800" u="none" strike="noStrike">
                          <a:effectLst/>
                        </a:rPr>
                        <a:t>79,2%</a:t>
                      </a:r>
                      <a:endParaRPr lang="fr-FR" sz="1800" b="1" i="0" u="none" strike="noStrike">
                        <a:effectLst/>
                        <a:latin typeface="Arial"/>
                      </a:endParaRPr>
                    </a:p>
                  </a:txBody>
                  <a:tcPr marL="9525" marR="9525" marT="9525" marB="0" anchor="b"/>
                </a:tc>
                <a:tc>
                  <a:txBody>
                    <a:bodyPr/>
                    <a:lstStyle/>
                    <a:p>
                      <a:pPr algn="ctr" fontAlgn="b"/>
                      <a:r>
                        <a:rPr lang="fr-FR" sz="1800" u="none" strike="noStrike">
                          <a:effectLst/>
                        </a:rPr>
                        <a:t>2,4%</a:t>
                      </a:r>
                      <a:endParaRPr lang="fr-FR" sz="1800" b="1" i="0" u="none" strike="noStrike">
                        <a:effectLst/>
                        <a:latin typeface="Arial"/>
                      </a:endParaRPr>
                    </a:p>
                  </a:txBody>
                  <a:tcPr marL="9525" marR="9525" marT="9525" marB="0" anchor="b"/>
                </a:tc>
                <a:tc>
                  <a:txBody>
                    <a:bodyPr/>
                    <a:lstStyle/>
                    <a:p>
                      <a:pPr algn="ctr" fontAlgn="b"/>
                      <a:r>
                        <a:rPr lang="fr-FR" sz="1800" u="none" strike="noStrike">
                          <a:effectLst/>
                        </a:rPr>
                        <a:t>15,7%</a:t>
                      </a:r>
                      <a:endParaRPr lang="fr-FR" sz="1800" b="1" i="0" u="none" strike="noStrike">
                        <a:effectLst/>
                        <a:latin typeface="Arial"/>
                      </a:endParaRPr>
                    </a:p>
                  </a:txBody>
                  <a:tcPr marL="9525" marR="9525" marT="9525" marB="0" anchor="b"/>
                </a:tc>
                <a:tc>
                  <a:txBody>
                    <a:bodyPr/>
                    <a:lstStyle/>
                    <a:p>
                      <a:pPr algn="ctr" fontAlgn="b"/>
                      <a:r>
                        <a:rPr lang="fr-FR" sz="1800" u="none" strike="noStrike" dirty="0">
                          <a:effectLst/>
                        </a:rPr>
                        <a:t>2,7%</a:t>
                      </a:r>
                      <a:endParaRPr lang="fr-FR" sz="1800" b="1" i="0" u="none" strike="noStrike" dirty="0">
                        <a:effectLst/>
                        <a:latin typeface="Arial"/>
                      </a:endParaRPr>
                    </a:p>
                  </a:txBody>
                  <a:tcPr marL="9525" marR="9525" marT="9525" marB="0" anchor="b"/>
                </a:tc>
                <a:extLst>
                  <a:ext uri="{0D108BD9-81ED-4DB2-BD59-A6C34878D82A}">
                    <a16:rowId xmlns:a16="http://schemas.microsoft.com/office/drawing/2014/main" xmlns="" val="10003"/>
                  </a:ext>
                </a:extLst>
              </a:tr>
            </a:tbl>
          </a:graphicData>
        </a:graphic>
      </p:graphicFrame>
      <p:sp>
        <p:nvSpPr>
          <p:cNvPr id="22" name="Ellipse 2"/>
          <p:cNvSpPr/>
          <p:nvPr/>
        </p:nvSpPr>
        <p:spPr>
          <a:xfrm>
            <a:off x="727163" y="5235404"/>
            <a:ext cx="1174576" cy="524669"/>
          </a:xfrm>
          <a:prstGeom prst="ellipse">
            <a:avLst/>
          </a:prstGeom>
          <a:solidFill>
            <a:schemeClr val="bg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67368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7620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2" name="TextBox 1"/>
          <p:cNvSpPr txBox="1"/>
          <p:nvPr/>
        </p:nvSpPr>
        <p:spPr>
          <a:xfrm>
            <a:off x="6271135" y="11191285"/>
            <a:ext cx="87639" cy="151639"/>
          </a:xfrm>
          <a:prstGeom prst="rect">
            <a:avLst/>
          </a:prstGeom>
          <a:noFill/>
        </p:spPr>
        <p:txBody>
          <a:bodyPr wrap="square" rtlCol="0">
            <a:spAutoFit/>
          </a:bodyPr>
          <a:lstStyle/>
          <a:p>
            <a:endParaRPr lang="en-US" sz="1100" dirty="0"/>
          </a:p>
        </p:txBody>
      </p:sp>
      <p:sp>
        <p:nvSpPr>
          <p:cNvPr id="12" name="Espace réservé du numéro de diapositive 1"/>
          <p:cNvSpPr>
            <a:spLocks noGrp="1"/>
          </p:cNvSpPr>
          <p:nvPr>
            <p:ph type="sldNum" sz="quarter" idx="11"/>
          </p:nvPr>
        </p:nvSpPr>
        <p:spPr>
          <a:xfrm>
            <a:off x="6553200" y="6356350"/>
            <a:ext cx="2133600" cy="365125"/>
          </a:xfrm>
        </p:spPr>
        <p:txBody>
          <a:bodyPr/>
          <a:lstStyle/>
          <a:p>
            <a:fld id="{6C119D27-4617-47B0-B1A3-2907BBA3494C}" type="slidenum">
              <a:rPr lang="fr-FR" smtClean="0"/>
              <a:pPr/>
              <a:t>5</a:t>
            </a:fld>
            <a:endParaRPr lang="fr-FR"/>
          </a:p>
        </p:txBody>
      </p:sp>
      <p:sp>
        <p:nvSpPr>
          <p:cNvPr id="14" name="Espace réservé du texte 5"/>
          <p:cNvSpPr txBox="1">
            <a:spLocks/>
          </p:cNvSpPr>
          <p:nvPr/>
        </p:nvSpPr>
        <p:spPr>
          <a:xfrm>
            <a:off x="1894032" y="6248400"/>
            <a:ext cx="4320000" cy="3810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800" b="0" dirty="0"/>
              <a:t>Source: IDATE for FTTH Council MENA</a:t>
            </a:r>
          </a:p>
        </p:txBody>
      </p:sp>
      <p:sp>
        <p:nvSpPr>
          <p:cNvPr id="16" name="Titre 2"/>
          <p:cNvSpPr txBox="1">
            <a:spLocks/>
          </p:cNvSpPr>
          <p:nvPr/>
        </p:nvSpPr>
        <p:spPr bwMode="auto">
          <a:xfrm>
            <a:off x="20638" y="250970"/>
            <a:ext cx="8847029" cy="614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bg1"/>
                </a:solidFill>
              </a:rPr>
              <a:t>Main</a:t>
            </a:r>
            <a:r>
              <a:rPr lang="en-US" b="0" dirty="0"/>
              <a:t> </a:t>
            </a:r>
            <a:r>
              <a:rPr lang="en-US" sz="3600" dirty="0">
                <a:solidFill>
                  <a:schemeClr val="bg1"/>
                </a:solidFill>
              </a:rPr>
              <a:t>trends in MENA’s FTTH/B market</a:t>
            </a:r>
          </a:p>
        </p:txBody>
      </p:sp>
      <p:pic>
        <p:nvPicPr>
          <p:cNvPr id="3" name="Picture 2"/>
          <p:cNvPicPr>
            <a:picLocks noChangeAspect="1"/>
          </p:cNvPicPr>
          <p:nvPr/>
        </p:nvPicPr>
        <p:blipFill>
          <a:blip r:embed="rId4"/>
          <a:stretch>
            <a:fillRect/>
          </a:stretch>
        </p:blipFill>
        <p:spPr>
          <a:xfrm>
            <a:off x="32473" y="999872"/>
            <a:ext cx="8349527" cy="5248528"/>
          </a:xfrm>
          <a:prstGeom prst="rect">
            <a:avLst/>
          </a:prstGeom>
        </p:spPr>
      </p:pic>
    </p:spTree>
    <p:extLst>
      <p:ext uri="{BB962C8B-B14F-4D97-AF65-F5344CB8AC3E}">
        <p14:creationId xmlns:p14="http://schemas.microsoft.com/office/powerpoint/2010/main" xmlns="" val="114558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7620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2" name="TextBox 1"/>
          <p:cNvSpPr txBox="1"/>
          <p:nvPr/>
        </p:nvSpPr>
        <p:spPr>
          <a:xfrm>
            <a:off x="6271135" y="11191285"/>
            <a:ext cx="87639" cy="151639"/>
          </a:xfrm>
          <a:prstGeom prst="rect">
            <a:avLst/>
          </a:prstGeom>
          <a:noFill/>
        </p:spPr>
        <p:txBody>
          <a:bodyPr wrap="square" rtlCol="0">
            <a:spAutoFit/>
          </a:bodyPr>
          <a:lstStyle/>
          <a:p>
            <a:endParaRPr lang="en-US" sz="1100" dirty="0"/>
          </a:p>
        </p:txBody>
      </p:sp>
      <p:sp>
        <p:nvSpPr>
          <p:cNvPr id="11" name="Espace réservé du numéro de diapositive 1"/>
          <p:cNvSpPr>
            <a:spLocks noGrp="1"/>
          </p:cNvSpPr>
          <p:nvPr>
            <p:ph type="sldNum" sz="quarter" idx="11"/>
          </p:nvPr>
        </p:nvSpPr>
        <p:spPr>
          <a:xfrm>
            <a:off x="6553200" y="6356350"/>
            <a:ext cx="2133600" cy="365125"/>
          </a:xfrm>
        </p:spPr>
        <p:txBody>
          <a:bodyPr/>
          <a:lstStyle/>
          <a:p>
            <a:fld id="{6C119D27-4617-47B0-B1A3-2907BBA3494C}" type="slidenum">
              <a:rPr lang="fr-FR" smtClean="0"/>
              <a:pPr/>
              <a:t>6</a:t>
            </a:fld>
            <a:endParaRPr lang="fr-FR"/>
          </a:p>
        </p:txBody>
      </p:sp>
      <p:sp>
        <p:nvSpPr>
          <p:cNvPr id="12" name="Titre 9"/>
          <p:cNvSpPr txBox="1">
            <a:spLocks/>
          </p:cNvSpPr>
          <p:nvPr/>
        </p:nvSpPr>
        <p:spPr bwMode="auto">
          <a:xfrm>
            <a:off x="-61821" y="269607"/>
            <a:ext cx="8857309" cy="5782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dirty="0">
                <a:solidFill>
                  <a:schemeClr val="bg1"/>
                </a:solidFill>
              </a:rPr>
              <a:t>FTTH/B in MENA – Overall Figures</a:t>
            </a:r>
            <a:endParaRPr lang="fr-FR" sz="4000" dirty="0">
              <a:solidFill>
                <a:schemeClr val="bg1"/>
              </a:solidFill>
            </a:endParaRPr>
          </a:p>
        </p:txBody>
      </p:sp>
      <p:sp>
        <p:nvSpPr>
          <p:cNvPr id="14" name="Text Box 7"/>
          <p:cNvSpPr txBox="1">
            <a:spLocks noChangeArrowheads="1"/>
          </p:cNvSpPr>
          <p:nvPr/>
        </p:nvSpPr>
        <p:spPr bwMode="auto">
          <a:xfrm>
            <a:off x="5875518" y="6086030"/>
            <a:ext cx="2900363" cy="230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buChar char="•"/>
              <a:defRPr>
                <a:solidFill>
                  <a:schemeClr val="tx1"/>
                </a:solidFill>
                <a:latin typeface="Arial" charset="0"/>
              </a:defRPr>
            </a:lvl6pPr>
            <a:lvl7pPr marL="2971800" indent="-228600" eaLnBrk="0" fontAlgn="base" hangingPunct="0">
              <a:spcBef>
                <a:spcPct val="0"/>
              </a:spcBef>
              <a:spcAft>
                <a:spcPct val="0"/>
              </a:spcAft>
              <a:buChar char="•"/>
              <a:defRPr>
                <a:solidFill>
                  <a:schemeClr val="tx1"/>
                </a:solidFill>
                <a:latin typeface="Arial" charset="0"/>
              </a:defRPr>
            </a:lvl7pPr>
            <a:lvl8pPr marL="3429000" indent="-228600" eaLnBrk="0" fontAlgn="base" hangingPunct="0">
              <a:spcBef>
                <a:spcPct val="0"/>
              </a:spcBef>
              <a:spcAft>
                <a:spcPct val="0"/>
              </a:spcAft>
              <a:buChar char="•"/>
              <a:defRPr>
                <a:solidFill>
                  <a:schemeClr val="tx1"/>
                </a:solidFill>
                <a:latin typeface="Arial" charset="0"/>
              </a:defRPr>
            </a:lvl8pPr>
            <a:lvl9pPr marL="3886200" indent="-228600" eaLnBrk="0" fontAlgn="base" hangingPunct="0">
              <a:spcBef>
                <a:spcPct val="0"/>
              </a:spcBef>
              <a:spcAft>
                <a:spcPct val="0"/>
              </a:spcAft>
              <a:buChar char="•"/>
              <a:defRPr>
                <a:solidFill>
                  <a:schemeClr val="tx1"/>
                </a:solidFill>
                <a:latin typeface="Arial" charset="0"/>
              </a:defRPr>
            </a:lvl9pPr>
          </a:lstStyle>
          <a:p>
            <a:pPr>
              <a:spcBef>
                <a:spcPct val="50000"/>
              </a:spcBef>
              <a:buFontTx/>
              <a:buNone/>
            </a:pPr>
            <a:r>
              <a:rPr lang="fr-FR" sz="900" dirty="0"/>
              <a:t>Source: IDATE for FTTH Council MENA</a:t>
            </a:r>
          </a:p>
        </p:txBody>
      </p:sp>
      <p:pic>
        <p:nvPicPr>
          <p:cNvPr id="3" name="Picture 2"/>
          <p:cNvPicPr>
            <a:picLocks noChangeAspect="1"/>
          </p:cNvPicPr>
          <p:nvPr/>
        </p:nvPicPr>
        <p:blipFill>
          <a:blip r:embed="rId4"/>
          <a:stretch>
            <a:fillRect/>
          </a:stretch>
        </p:blipFill>
        <p:spPr>
          <a:xfrm>
            <a:off x="609600" y="1043261"/>
            <a:ext cx="7348992" cy="4830044"/>
          </a:xfrm>
          <a:prstGeom prst="rect">
            <a:avLst/>
          </a:prstGeom>
        </p:spPr>
      </p:pic>
    </p:spTree>
    <p:extLst>
      <p:ext uri="{BB962C8B-B14F-4D97-AF65-F5344CB8AC3E}">
        <p14:creationId xmlns:p14="http://schemas.microsoft.com/office/powerpoint/2010/main" xmlns="" val="795976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US" sz="3200" b="1" dirty="0">
                <a:solidFill>
                  <a:schemeClr val="bg1"/>
                </a:solidFill>
              </a:rPr>
              <a:t>MENA in the global ranking</a:t>
            </a:r>
          </a:p>
        </p:txBody>
      </p:sp>
      <p:graphicFrame>
        <p:nvGraphicFramePr>
          <p:cNvPr id="8" name="Diagram 7"/>
          <p:cNvGraphicFramePr/>
          <p:nvPr>
            <p:extLst/>
          </p:nvPr>
        </p:nvGraphicFramePr>
        <p:xfrm>
          <a:off x="0" y="1143000"/>
          <a:ext cx="91440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1"/>
          <p:cNvPicPr>
            <a:picLocks noChangeAspect="1"/>
          </p:cNvPicPr>
          <p:nvPr/>
        </p:nvPicPr>
        <p:blipFill>
          <a:blip r:embed="rId8"/>
          <a:stretch>
            <a:fillRect/>
          </a:stretch>
        </p:blipFill>
        <p:spPr>
          <a:xfrm>
            <a:off x="381000" y="2667000"/>
            <a:ext cx="7028055" cy="3456384"/>
          </a:xfrm>
          <a:prstGeom prst="rect">
            <a:avLst/>
          </a:prstGeom>
        </p:spPr>
      </p:pic>
      <p:sp>
        <p:nvSpPr>
          <p:cNvPr id="10" name="Espace réservé du texte 4"/>
          <p:cNvSpPr txBox="1">
            <a:spLocks/>
          </p:cNvSpPr>
          <p:nvPr/>
        </p:nvSpPr>
        <p:spPr>
          <a:xfrm>
            <a:off x="374650" y="803176"/>
            <a:ext cx="4553403" cy="2031325"/>
          </a:xfrm>
          <a:prstGeom prst="rect">
            <a:avLst/>
          </a:prstGeom>
          <a:noFill/>
        </p:spPr>
        <p:txBody>
          <a:bodyPr vert="horz" wrap="square" lIns="91440" tIns="45720" rIns="91440" bIns="45720" rtlCol="0" anchor="ctr">
            <a:spAutoFit/>
          </a:bodyPr>
          <a:lstStyle>
            <a:defPPr>
              <a:defRPr lang="en-US"/>
            </a:defPPr>
            <a:lvl1pPr algn="l" rtl="0" fontAlgn="auto">
              <a:spcBef>
                <a:spcPts val="0"/>
              </a:spcBef>
              <a:spcAft>
                <a:spcPts val="0"/>
              </a:spcAft>
              <a:defRPr sz="1200" b="0" kern="1200">
                <a:solidFill>
                  <a:schemeClr val="tx1">
                    <a:tint val="75000"/>
                  </a:schemeClr>
                </a:solidFill>
                <a:latin typeface="+mn-lt"/>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400">
              <a:solidFill>
                <a:schemeClr val="accent1"/>
              </a:solidFill>
            </a:endParaRPr>
          </a:p>
          <a:p>
            <a:pPr marL="171450" indent="-171450">
              <a:buFont typeface="Arial" panose="020B0604020202020204" pitchFamily="34" charset="0"/>
              <a:buChar char="•"/>
            </a:pPr>
            <a:r>
              <a:rPr lang="en-US" sz="1400" b="1">
                <a:solidFill>
                  <a:schemeClr val="accent1"/>
                </a:solidFill>
              </a:rPr>
              <a:t>UAE and Qatar still among World Leaders</a:t>
            </a:r>
          </a:p>
          <a:p>
            <a:pPr marL="171450" indent="-171450">
              <a:buFont typeface="Arial" panose="020B0604020202020204" pitchFamily="34" charset="0"/>
              <a:buChar char="•"/>
            </a:pPr>
            <a:endParaRPr lang="en-US" sz="1400" b="1">
              <a:solidFill>
                <a:schemeClr val="accent1"/>
              </a:solidFill>
            </a:endParaRPr>
          </a:p>
          <a:p>
            <a:pPr marL="171450" indent="-171450">
              <a:buFont typeface="Arial" panose="020B0604020202020204" pitchFamily="34" charset="0"/>
              <a:buChar char="•"/>
            </a:pPr>
            <a:r>
              <a:rPr lang="en-US" sz="1400" b="1">
                <a:solidFill>
                  <a:schemeClr val="accent1"/>
                </a:solidFill>
              </a:rPr>
              <a:t>Two countries entering global ranking at September 2016:</a:t>
            </a:r>
          </a:p>
          <a:p>
            <a:r>
              <a:rPr lang="en-US" sz="1400">
                <a:solidFill>
                  <a:schemeClr val="accent1"/>
                </a:solidFill>
              </a:rPr>
              <a:t>	- </a:t>
            </a:r>
            <a:r>
              <a:rPr lang="en-US" sz="1400" b="1">
                <a:solidFill>
                  <a:schemeClr val="accent1"/>
                </a:solidFill>
              </a:rPr>
              <a:t>Bahrain : 12,5%</a:t>
            </a:r>
          </a:p>
          <a:p>
            <a:r>
              <a:rPr lang="en-US" sz="1400" b="1">
                <a:solidFill>
                  <a:schemeClr val="accent1"/>
                </a:solidFill>
              </a:rPr>
              <a:t>	- Oman : </a:t>
            </a:r>
            <a:r>
              <a:rPr lang="en-US" sz="1400">
                <a:solidFill>
                  <a:schemeClr val="accent1"/>
                </a:solidFill>
              </a:rPr>
              <a:t>2</a:t>
            </a:r>
            <a:r>
              <a:rPr lang="en-US" sz="1400" b="1">
                <a:solidFill>
                  <a:schemeClr val="accent1"/>
                </a:solidFill>
              </a:rPr>
              <a:t>%</a:t>
            </a:r>
          </a:p>
          <a:p>
            <a:r>
              <a:rPr lang="en-US" sz="1400" b="1">
                <a:solidFill>
                  <a:schemeClr val="accent1"/>
                </a:solidFill>
              </a:rPr>
              <a:t> </a:t>
            </a:r>
          </a:p>
          <a:p>
            <a:pPr marL="285750" indent="-285750">
              <a:buFont typeface="Arial" panose="020B0604020202020204" pitchFamily="34" charset="0"/>
              <a:buChar char="•"/>
            </a:pPr>
            <a:r>
              <a:rPr lang="en-US" sz="1400" b="1">
                <a:solidFill>
                  <a:schemeClr val="accent1"/>
                </a:solidFill>
              </a:rPr>
              <a:t>6 MENA countries in total</a:t>
            </a:r>
            <a:endParaRPr lang="en-US" sz="1400" dirty="0">
              <a:solidFill>
                <a:schemeClr val="accent1"/>
              </a:solidFill>
            </a:endParaRPr>
          </a:p>
        </p:txBody>
      </p:sp>
      <p:pic>
        <p:nvPicPr>
          <p:cNvPr id="11"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225407" y="1097285"/>
            <a:ext cx="2721665" cy="1722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24902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Elian\Desktop\New folder (5)\FTTH-Power-Point-Inside-Pag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3"/>
          <p:cNvSpPr txBox="1">
            <a:spLocks noChangeArrowheads="1"/>
          </p:cNvSpPr>
          <p:nvPr/>
        </p:nvSpPr>
        <p:spPr bwMode="auto">
          <a:xfrm>
            <a:off x="152400" y="1028700"/>
            <a:ext cx="80010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a:p>
            <a:pPr eaLnBrk="1" hangingPunct="1">
              <a:spcBef>
                <a:spcPct val="0"/>
              </a:spcBef>
              <a:buFontTx/>
              <a:buNone/>
            </a:pPr>
            <a:endParaRPr lang="en-US" altLang="en-US" sz="1800"/>
          </a:p>
        </p:txBody>
      </p:sp>
      <p:sp>
        <p:nvSpPr>
          <p:cNvPr id="26628" name="TextBox 5"/>
          <p:cNvSpPr txBox="1">
            <a:spLocks noChangeArrowheads="1"/>
          </p:cNvSpPr>
          <p:nvPr/>
        </p:nvSpPr>
        <p:spPr bwMode="auto">
          <a:xfrm>
            <a:off x="0" y="0"/>
            <a:ext cx="8132763"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100"/>
          </a:p>
          <a:p>
            <a:pPr eaLnBrk="1" hangingPunct="1">
              <a:spcBef>
                <a:spcPct val="0"/>
              </a:spcBef>
              <a:buFontTx/>
              <a:buNone/>
            </a:pPr>
            <a:endParaRPr lang="en-US" altLang="en-US" sz="1100"/>
          </a:p>
          <a:p>
            <a:pPr eaLnBrk="1" hangingPunct="1">
              <a:spcBef>
                <a:spcPct val="0"/>
              </a:spcBef>
              <a:buFontTx/>
              <a:buNone/>
            </a:pPr>
            <a:endParaRPr lang="en-US" altLang="en-US" sz="1100"/>
          </a:p>
        </p:txBody>
      </p:sp>
      <p:sp>
        <p:nvSpPr>
          <p:cNvPr id="26629" name="Subtitle 2"/>
          <p:cNvSpPr txBox="1">
            <a:spLocks/>
          </p:cNvSpPr>
          <p:nvPr/>
        </p:nvSpPr>
        <p:spPr bwMode="auto">
          <a:xfrm>
            <a:off x="0" y="142875"/>
            <a:ext cx="8229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b="1">
                <a:solidFill>
                  <a:schemeClr val="bg1"/>
                </a:solidFill>
              </a:rPr>
              <a:t>FTTH Market Drivers  </a:t>
            </a:r>
          </a:p>
        </p:txBody>
      </p:sp>
      <p:graphicFrame>
        <p:nvGraphicFramePr>
          <p:cNvPr id="8" name="Diagramme 6"/>
          <p:cNvGraphicFramePr/>
          <p:nvPr>
            <p:extLst>
              <p:ext uri="{D42A27DB-BD31-4B8C-83A1-F6EECF244321}">
                <p14:modId xmlns:p14="http://schemas.microsoft.com/office/powerpoint/2010/main" xmlns="" val="1779486307"/>
              </p:ext>
            </p:extLst>
          </p:nvPr>
        </p:nvGraphicFramePr>
        <p:xfrm>
          <a:off x="323528" y="1484784"/>
          <a:ext cx="8496944"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631" name="Espace réservé du texte 3"/>
          <p:cNvSpPr txBox="1">
            <a:spLocks/>
          </p:cNvSpPr>
          <p:nvPr/>
        </p:nvSpPr>
        <p:spPr bwMode="auto">
          <a:xfrm>
            <a:off x="250825" y="908050"/>
            <a:ext cx="87852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eaLnBrk="1" hangingPunct="1">
              <a:buClr>
                <a:srgbClr val="294E71"/>
              </a:buClr>
              <a:buNone/>
            </a:pPr>
            <a:r>
              <a:rPr lang="en-US" altLang="en-US" sz="2400" dirty="0">
                <a:solidFill>
                  <a:srgbClr val="000000"/>
                </a:solidFill>
              </a:rPr>
              <a:t>Several drivers propel MENA’s FTTH/B market</a:t>
            </a:r>
          </a:p>
        </p:txBody>
      </p:sp>
    </p:spTree>
    <p:extLst>
      <p:ext uri="{BB962C8B-B14F-4D97-AF65-F5344CB8AC3E}">
        <p14:creationId xmlns:p14="http://schemas.microsoft.com/office/powerpoint/2010/main" xmlns="" val="399669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Users\Elian\Desktop\New folder (5)\FTTH-Power-Point-Inside-Page.jpg"/>
          <p:cNvPicPr>
            <a:picLocks noChangeAspect="1" noChangeArrowheads="1"/>
          </p:cNvPicPr>
          <p:nvPr/>
        </p:nvPicPr>
        <p:blipFill>
          <a:blip r:embed="rId3" cstate="print"/>
          <a:srcRect/>
          <a:stretch>
            <a:fillRect/>
          </a:stretch>
        </p:blipFill>
        <p:spPr bwMode="auto">
          <a:xfrm>
            <a:off x="0" y="0"/>
            <a:ext cx="9199563" cy="6858000"/>
          </a:xfrm>
          <a:prstGeom prst="rect">
            <a:avLst/>
          </a:prstGeom>
          <a:noFill/>
          <a:ln w="9525">
            <a:noFill/>
            <a:miter lim="800000"/>
            <a:headEnd/>
            <a:tailEnd/>
          </a:ln>
        </p:spPr>
      </p:pic>
      <p:sp>
        <p:nvSpPr>
          <p:cNvPr id="16387" name="TextBox 5"/>
          <p:cNvSpPr txBox="1">
            <a:spLocks noChangeArrowheads="1"/>
          </p:cNvSpPr>
          <p:nvPr/>
        </p:nvSpPr>
        <p:spPr bwMode="auto">
          <a:xfrm>
            <a:off x="20638" y="-9525"/>
            <a:ext cx="8132762" cy="923925"/>
          </a:xfrm>
          <a:prstGeom prst="rect">
            <a:avLst/>
          </a:prstGeom>
          <a:noFill/>
          <a:ln w="9525">
            <a:noFill/>
            <a:miter lim="800000"/>
            <a:headEnd/>
            <a:tailEnd/>
          </a:ln>
        </p:spPr>
        <p:txBody>
          <a:bodyPr>
            <a:spAutoFit/>
          </a:bodyPr>
          <a:lstStyle/>
          <a:p>
            <a:endParaRPr lang="en-US" b="0">
              <a:latin typeface="Calibri" pitchFamily="34" charset="0"/>
            </a:endParaRPr>
          </a:p>
          <a:p>
            <a:endParaRPr lang="en-US" b="0">
              <a:latin typeface="Calibri" pitchFamily="34" charset="0"/>
            </a:endParaRPr>
          </a:p>
          <a:p>
            <a:endParaRPr lang="en-US" b="0">
              <a:latin typeface="Calibri" pitchFamily="34" charset="0"/>
            </a:endParaRPr>
          </a:p>
        </p:txBody>
      </p:sp>
      <p:sp>
        <p:nvSpPr>
          <p:cNvPr id="16388" name="Title 1"/>
          <p:cNvSpPr>
            <a:spLocks noGrp="1"/>
          </p:cNvSpPr>
          <p:nvPr>
            <p:ph type="title"/>
          </p:nvPr>
        </p:nvSpPr>
        <p:spPr>
          <a:xfrm>
            <a:off x="-76200" y="-161925"/>
            <a:ext cx="8915400" cy="1143000"/>
          </a:xfrm>
        </p:spPr>
        <p:txBody>
          <a:bodyPr/>
          <a:lstStyle/>
          <a:p>
            <a:pPr>
              <a:buClr>
                <a:schemeClr val="bg1"/>
              </a:buClr>
            </a:pPr>
            <a:r>
              <a:rPr lang="en-US" sz="3200" b="1" dirty="0" smtClean="0">
                <a:solidFill>
                  <a:schemeClr val="bg1"/>
                </a:solidFill>
              </a:rPr>
              <a:t>Right to Health Care</a:t>
            </a:r>
            <a:endParaRPr lang="en-US" sz="32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3106381842"/>
              </p:ext>
            </p:extLst>
          </p:nvPr>
        </p:nvGraphicFramePr>
        <p:xfrm>
          <a:off x="0" y="1143000"/>
          <a:ext cx="8305800" cy="4600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82895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E38A6D262C054BA4456545F2F7B2A6" ma:contentTypeVersion="1" ma:contentTypeDescription="Create a new document." ma:contentTypeScope="" ma:versionID="1fec92e0f2ff507dd4ff842daa7c225e">
  <xsd:schema xmlns:xsd="http://www.w3.org/2001/XMLSchema" xmlns:xs="http://www.w3.org/2001/XMLSchema" xmlns:p="http://schemas.microsoft.com/office/2006/metadata/properties" xmlns:ns1="http://schemas.microsoft.com/sharepoint/v3" targetNamespace="http://schemas.microsoft.com/office/2006/metadata/properties" ma:root="true" ma:fieldsID="11556d0edaacd44299612f6ec025f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555764C-2EBE-4C99-A56A-29FBB39FD6C8}"/>
</file>

<file path=customXml/itemProps2.xml><?xml version="1.0" encoding="utf-8"?>
<ds:datastoreItem xmlns:ds="http://schemas.openxmlformats.org/officeDocument/2006/customXml" ds:itemID="{C10407A3-CF9B-4CF7-98AC-37EEB940237C}"/>
</file>

<file path=customXml/itemProps3.xml><?xml version="1.0" encoding="utf-8"?>
<ds:datastoreItem xmlns:ds="http://schemas.openxmlformats.org/officeDocument/2006/customXml" ds:itemID="{F2ACF7A0-A65B-4027-B6A8-6A4E7FF5A3EC}"/>
</file>

<file path=docProps/app.xml><?xml version="1.0" encoding="utf-8"?>
<Properties xmlns="http://schemas.openxmlformats.org/officeDocument/2006/extended-properties" xmlns:vt="http://schemas.openxmlformats.org/officeDocument/2006/docPropsVTypes">
  <TotalTime>11321</TotalTime>
  <Words>1980</Words>
  <Application>Microsoft Office PowerPoint</Application>
  <PresentationFormat>On-screen Show (4:3)</PresentationFormat>
  <Paragraphs>341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FTTH Council MENA in Few words  </vt:lpstr>
      <vt:lpstr>Our Committees</vt:lpstr>
      <vt:lpstr>Slide 4</vt:lpstr>
      <vt:lpstr>Slide 5</vt:lpstr>
      <vt:lpstr>Slide 6</vt:lpstr>
      <vt:lpstr>MENA in the global ranking</vt:lpstr>
      <vt:lpstr>Slide 8</vt:lpstr>
      <vt:lpstr>Right to Health Care</vt:lpstr>
      <vt:lpstr>Technology and Healthcare</vt:lpstr>
      <vt:lpstr>Communication to enable a truly “HealthCare experience”</vt:lpstr>
      <vt:lpstr>Communications to enable HEALTHCARE SERVICES</vt:lpstr>
      <vt:lpstr>Healthcare Initiatives</vt:lpstr>
      <vt:lpstr>Slide 14</vt:lpstr>
      <vt:lpstr>Slide 15</vt:lpstr>
      <vt:lpstr>Key Vendors in MENA Market</vt:lpstr>
      <vt:lpstr>Big Data in Health</vt:lpstr>
      <vt:lpstr>Slide 18</vt:lpstr>
      <vt:lpstr>Application of Big Data </vt:lpstr>
      <vt:lpstr>Policy actions for Big Data in Health </vt:lpstr>
      <vt:lpstr>Policy actions for Big Data in Health </vt:lpstr>
      <vt:lpstr>Recommendations to develop ten relevant fields:</vt:lpstr>
      <vt:lpstr>FTTH/B  Fiber deployment in modern hospitals and clinics</vt:lpstr>
      <vt:lpstr>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OBC</dc:title>
  <dc:creator>Jan Schindler</dc:creator>
  <cp:lastModifiedBy>USER 2</cp:lastModifiedBy>
  <cp:revision>119</cp:revision>
  <dcterms:created xsi:type="dcterms:W3CDTF">2013-03-11T10:36:56Z</dcterms:created>
  <dcterms:modified xsi:type="dcterms:W3CDTF">2017-01-28T18:05:28Z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0x01010083E38A6D262C054BA4456545F2F7B2A6</vt:lpwstr>
  </property>
</Properties>
</file>